
<file path=[Content_Types].xml><?xml version="1.0" encoding="utf-8"?>
<Types xmlns="http://schemas.openxmlformats.org/package/2006/content-types">
  <Override PartName="/ppt/slideMasters/slideMaster3.xml" ContentType="application/vnd.openxmlformats-officedocument.presentationml.slideMaster+xml"/>
  <Override PartName="/ppt/slideLayouts/slideLayout57.xml" ContentType="application/vnd.openxmlformats-officedocument.presentationml.slideLayout+xml"/>
  <Override PartName="/ppt/theme/theme5.xml" ContentType="application/vnd.openxmlformats-officedocument.theme+xml"/>
  <Override PartName="/ppt/slideLayouts/slideLayout157.xml" ContentType="application/vnd.openxmlformats-officedocument.presentationml.slideLayout+xml"/>
  <Override PartName="/ppt/notesSlides/notesSlide2.xml" ContentType="application/vnd.openxmlformats-officedocument.presentationml.notesSlide+xml"/>
  <Override PartName="/ppt/slides/slide36.xml" ContentType="application/vnd.openxmlformats-officedocument.presentationml.slide+xml"/>
  <Override PartName="/ppt/slideLayouts/slideLayout46.xml" ContentType="application/vnd.openxmlformats-officedocument.presentationml.slideLayout+xml"/>
  <Override PartName="/ppt/slideLayouts/slideLayout93.xml" ContentType="application/vnd.openxmlformats-officedocument.presentationml.slideLayout+xml"/>
  <Override PartName="/ppt/slideLayouts/slideLayout135.xml" ContentType="application/vnd.openxmlformats-officedocument.presentationml.slideLayout+xml"/>
  <Override PartName="/ppt/slideLayouts/slideLayout146.xml" ContentType="application/vnd.openxmlformats-officedocument.presentationml.slideLayout+xml"/>
  <Override PartName="/ppt/slideLayouts/slideLayout182.xml" ContentType="application/vnd.openxmlformats-officedocument.presentationml.slideLayout+xml"/>
  <Override PartName="/ppt/slideLayouts/slideLayout193.xml" ContentType="application/vnd.openxmlformats-officedocument.presentationml.slideLayout+xml"/>
  <Override PartName="/ppt/slides/slide25.xml" ContentType="application/vnd.openxmlformats-officedocument.presentationml.slide+xml"/>
  <Override PartName="/ppt/slideLayouts/slideLayout2.xml" ContentType="application/vnd.openxmlformats-officedocument.presentationml.slideLayout+xml"/>
  <Override PartName="/ppt/slideLayouts/slideLayout35.xml" ContentType="application/vnd.openxmlformats-officedocument.presentationml.slideLayout+xml"/>
  <Override PartName="/ppt/slideLayouts/slideLayout82.xml" ContentType="application/vnd.openxmlformats-officedocument.presentationml.slideLayout+xml"/>
  <Override PartName="/ppt/slideLayouts/slideLayout124.xml" ContentType="application/vnd.openxmlformats-officedocument.presentationml.slideLayout+xml"/>
  <Override PartName="/ppt/slideLayouts/slideLayout171.xml" ContentType="application/vnd.openxmlformats-officedocument.presentationml.slideLayout+xml"/>
  <Override PartName="/ppt/slideLayouts/slideLayout258.xml" ContentType="application/vnd.openxmlformats-officedocument.presentationml.slideLayout+xml"/>
  <Override PartName="/ppt/slideLayouts/slideLayout269.xml" ContentType="application/vnd.openxmlformats-officedocument.presentationml.slideLayout+xml"/>
  <Default Extension="xml" ContentType="application/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3.xml" ContentType="application/vnd.openxmlformats-officedocument.presentationml.slideLayout+xml"/>
  <Override PartName="/ppt/slideLayouts/slideLayout24.xml" ContentType="application/vnd.openxmlformats-officedocument.presentationml.slideLayout+xml"/>
  <Override PartName="/ppt/slideLayouts/slideLayout60.xml" ContentType="application/vnd.openxmlformats-officedocument.presentationml.slideLayout+xml"/>
  <Override PartName="/ppt/slideLayouts/slideLayout71.xml" ContentType="application/vnd.openxmlformats-officedocument.presentationml.slideLayout+xml"/>
  <Override PartName="/ppt/slideLayouts/slideLayout113.xml" ContentType="application/vnd.openxmlformats-officedocument.presentationml.slideLayout+xml"/>
  <Override PartName="/ppt/slideLayouts/slideLayout160.xml" ContentType="application/vnd.openxmlformats-officedocument.presentationml.slideLayout+xml"/>
  <Override PartName="/ppt/slideLayouts/slideLayout247.xml" ContentType="application/vnd.openxmlformats-officedocument.presentationml.slideLayout+xml"/>
  <Override PartName="/ppt/tableStyles.xml" ContentType="application/vnd.openxmlformats-officedocument.presentationml.tableStyles+xml"/>
  <Override PartName="/ppt/slideLayouts/slideLayout102.xml" ContentType="application/vnd.openxmlformats-officedocument.presentationml.slideLayout+xml"/>
  <Override PartName="/ppt/slideLayouts/slideLayout236.xml" ContentType="application/vnd.openxmlformats-officedocument.presentationml.slideLayout+xml"/>
  <Override PartName="/ppt/slideMasters/slideMaster8.xml" ContentType="application/vnd.openxmlformats-officedocument.presentationml.slideMaster+xml"/>
  <Override PartName="/ppt/slideMasters/slideMaster11.xml" ContentType="application/vnd.openxmlformats-officedocument.presentationml.slideMaster+xml"/>
  <Override PartName="/ppt/slideLayouts/slideLayout225.xml" ContentType="application/vnd.openxmlformats-officedocument.presentationml.slideLayout+xml"/>
  <Override PartName="/ppt/slideLayouts/slideLayout272.xml" ContentType="application/vnd.openxmlformats-officedocument.presentationml.slideLayout+xml"/>
  <Override PartName="/ppt/slideLayouts/slideLayout198.xml" ContentType="application/vnd.openxmlformats-officedocument.presentationml.slideLayout+xml"/>
  <Override PartName="/ppt/slideLayouts/slideLayout203.xml" ContentType="application/vnd.openxmlformats-officedocument.presentationml.slideLayout+xml"/>
  <Override PartName="/ppt/slideLayouts/slideLayout214.xml" ContentType="application/vnd.openxmlformats-officedocument.presentationml.slideLayout+xml"/>
  <Override PartName="/ppt/slideLayouts/slideLayout250.xml" ContentType="application/vnd.openxmlformats-officedocument.presentationml.slideLayout+xml"/>
  <Override PartName="/ppt/slideLayouts/slideLayout261.xml" ContentType="application/vnd.openxmlformats-officedocument.presentationml.slideLayout+xml"/>
  <Override PartName="/ppt/notesSlides/notesSlide7.xml" ContentType="application/vnd.openxmlformats-officedocument.presentationml.notesSlide+xml"/>
  <Override PartName="/ppt/slideLayouts/slideLayout87.xml" ContentType="application/vnd.openxmlformats-officedocument.presentationml.slideLayout+xml"/>
  <Override PartName="/ppt/slideLayouts/slideLayout98.xml" ContentType="application/vnd.openxmlformats-officedocument.presentationml.slideLayout+xml"/>
  <Override PartName="/ppt/theme/theme10.xml" ContentType="application/vnd.openxmlformats-officedocument.theme+xml"/>
  <Override PartName="/ppt/slideLayouts/slideLayout187.xml" ContentType="application/vnd.openxmlformats-officedocument.presentationml.slideLayout+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29.xml" ContentType="application/vnd.openxmlformats-officedocument.presentationml.slideLayout+xml"/>
  <Default Extension="png" ContentType="image/png"/>
  <Override PartName="/ppt/slideLayouts/slideLayout76.xml" ContentType="application/vnd.openxmlformats-officedocument.presentationml.slideLayout+xml"/>
  <Override PartName="/ppt/slideLayouts/slideLayout118.xml" ContentType="application/vnd.openxmlformats-officedocument.presentationml.slideLayout+xml"/>
  <Override PartName="/ppt/slideLayouts/slideLayout129.xml" ContentType="application/vnd.openxmlformats-officedocument.presentationml.slideLayout+xml"/>
  <Override PartName="/ppt/slideLayouts/slideLayout165.xml" ContentType="application/vnd.openxmlformats-officedocument.presentationml.slideLayout+xml"/>
  <Override PartName="/ppt/slideLayouts/slideLayout176.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Layouts/slideLayout65.xml" ContentType="application/vnd.openxmlformats-officedocument.presentationml.slideLayout+xml"/>
  <Override PartName="/ppt/slideLayouts/slideLayout107.xml" ContentType="application/vnd.openxmlformats-officedocument.presentationml.slideLayout+xml"/>
  <Override PartName="/ppt/slideLayouts/slideLayout154.xml" ContentType="application/vnd.openxmlformats-officedocument.presentationml.slideLayout+xml"/>
  <Override PartName="/ppt/slides/slide33.xml" ContentType="application/vnd.openxmlformats-officedocument.presentationml.slide+xml"/>
  <Override PartName="/ppt/slides/slide44.xml" ContentType="application/vnd.openxmlformats-officedocument.presentationml.slide+xml"/>
  <Override PartName="/ppt/slideLayouts/slideLayout43.xml" ContentType="application/vnd.openxmlformats-officedocument.presentationml.slideLayout+xml"/>
  <Override PartName="/ppt/slideLayouts/slideLayout54.xml" ContentType="application/vnd.openxmlformats-officedocument.presentationml.slideLayout+xml"/>
  <Override PartName="/ppt/slideLayouts/slideLayout90.xml" ContentType="application/vnd.openxmlformats-officedocument.presentationml.slideLayout+xml"/>
  <Override PartName="/ppt/slideLayouts/slideLayout143.xml" ContentType="application/vnd.openxmlformats-officedocument.presentationml.slideLayout+xml"/>
  <Override PartName="/ppt/slideLayouts/slideLayout190.xml" ContentType="application/vnd.openxmlformats-officedocument.presentationml.slideLayout+xml"/>
  <Override PartName="/ppt/slideLayouts/slideLayout277.xml" ContentType="application/vnd.openxmlformats-officedocument.presentationml.slideLayout+xml"/>
  <Override PartName="/ppt/presentation.xml" ContentType="application/vnd.openxmlformats-officedocument.presentationml.presentation.main+xml"/>
  <Override PartName="/ppt/slides/slide22.xml" ContentType="application/vnd.openxmlformats-officedocument.presentationml.slide+xml"/>
  <Override PartName="/ppt/slideLayouts/slideLayout32.xml" ContentType="application/vnd.openxmlformats-officedocument.presentationml.slideLayout+xml"/>
  <Override PartName="/ppt/slideLayouts/slideLayout132.xml" ContentType="application/vnd.openxmlformats-officedocument.presentationml.slideLayout+xml"/>
  <Override PartName="/ppt/slideLayouts/slideLayout219.xml" ContentType="application/vnd.openxmlformats-officedocument.presentationml.slideLayout+xml"/>
  <Override PartName="/ppt/slideLayouts/slideLayout266.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Layouts/slideLayout21.xml" ContentType="application/vnd.openxmlformats-officedocument.presentationml.slideLayout+xml"/>
  <Override PartName="/ppt/slideLayouts/slideLayout110.xml" ContentType="application/vnd.openxmlformats-officedocument.presentationml.slideLayout+xml"/>
  <Override PartName="/ppt/slideLayouts/slideLayout121.xml" ContentType="application/vnd.openxmlformats-officedocument.presentationml.slideLayout+xml"/>
  <Override PartName="/ppt/slideLayouts/slideLayout208.xml" ContentType="application/vnd.openxmlformats-officedocument.presentationml.slideLayout+xml"/>
  <Override PartName="/ppt/slideLayouts/slideLayout255.xml" ContentType="application/vnd.openxmlformats-officedocument.presentationml.slideLayout+xml"/>
  <Override PartName="/ppt/slideLayouts/slideLayout10.xml" ContentType="application/vnd.openxmlformats-officedocument.presentationml.slideLayout+xml"/>
  <Override PartName="/ppt/slideLayouts/slideLayout233.xml" ContentType="application/vnd.openxmlformats-officedocument.presentationml.slideLayout+xml"/>
  <Override PartName="/ppt/slideLayouts/slideLayout244.xml" ContentType="application/vnd.openxmlformats-officedocument.presentationml.slideLayout+xml"/>
  <Override PartName="/ppt/slideLayouts/slideLayout280.xml" ContentType="application/vnd.openxmlformats-officedocument.presentationml.slideLayout+xml"/>
  <Override PartName="/ppt/theme/theme15.xml" ContentType="application/vnd.openxmlformats-officedocument.theme+xml"/>
  <Override PartName="/ppt/slideLayouts/slideLayout222.xml" ContentType="application/vnd.openxmlformats-officedocument.presentationml.slideLayout+xml"/>
  <Override PartName="/ppt/slideMasters/slideMaster5.xml" ContentType="application/vnd.openxmlformats-officedocument.presentationml.slideMaster+xml"/>
  <Override PartName="/ppt/slideLayouts/slideLayout59.xml" ContentType="application/vnd.openxmlformats-officedocument.presentationml.slideLayout+xml"/>
  <Override PartName="/ppt/theme/theme7.xml" ContentType="application/vnd.openxmlformats-officedocument.theme+xml"/>
  <Override PartName="/ppt/slideLayouts/slideLayout159.xml" ContentType="application/vnd.openxmlformats-officedocument.presentationml.slideLayout+xml"/>
  <Override PartName="/ppt/slideLayouts/slideLayout211.xml" ContentType="application/vnd.openxmlformats-officedocument.presentationml.slideLayout+xml"/>
  <Override PartName="/ppt/notesSlides/notesSlide4.xml" ContentType="application/vnd.openxmlformats-officedocument.presentationml.notesSlide+xml"/>
  <Override PartName="/ppt/slides/slide38.xml" ContentType="application/vnd.openxmlformats-officedocument.presentationml.slide+xml"/>
  <Override PartName="/ppt/slideLayouts/slideLayout48.xml" ContentType="application/vnd.openxmlformats-officedocument.presentationml.slideLayout+xml"/>
  <Override PartName="/ppt/slideLayouts/slideLayout95.xml" ContentType="application/vnd.openxmlformats-officedocument.presentationml.slideLayout+xml"/>
  <Override PartName="/ppt/slideLayouts/slideLayout137.xml" ContentType="application/vnd.openxmlformats-officedocument.presentationml.slideLayout+xml"/>
  <Override PartName="/ppt/slideLayouts/slideLayout148.xml" ContentType="application/vnd.openxmlformats-officedocument.presentationml.slideLayout+xml"/>
  <Override PartName="/ppt/slideLayouts/slideLayout184.xml" ContentType="application/vnd.openxmlformats-officedocument.presentationml.slideLayout+xml"/>
  <Override PartName="/ppt/slideLayouts/slideLayout195.xml" ContentType="application/vnd.openxmlformats-officedocument.presentationml.slideLayout+xml"/>
  <Override PartName="/ppt/slideLayouts/slideLayout200.xml" ContentType="application/vnd.openxmlformats-officedocument.presentationml.slideLayout+xml"/>
  <Override PartName="/ppt/slides/slide27.xml" ContentType="application/vnd.openxmlformats-officedocument.presentationml.slide+xml"/>
  <Override PartName="/ppt/slideLayouts/slideLayout4.xml" ContentType="application/vnd.openxmlformats-officedocument.presentationml.slideLayout+xml"/>
  <Override PartName="/ppt/slideLayouts/slideLayout37.xml" ContentType="application/vnd.openxmlformats-officedocument.presentationml.slideLayout+xml"/>
  <Override PartName="/ppt/slideLayouts/slideLayout84.xml" ContentType="application/vnd.openxmlformats-officedocument.presentationml.slideLayout+xml"/>
  <Override PartName="/ppt/slideLayouts/slideLayout126.xml" ContentType="application/vnd.openxmlformats-officedocument.presentationml.slideLayout+xml"/>
  <Override PartName="/ppt/slideLayouts/slideLayout173.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Layouts/slideLayout15.xml" ContentType="application/vnd.openxmlformats-officedocument.presentationml.slideLayout+xml"/>
  <Override PartName="/ppt/slideLayouts/slideLayout26.xml" ContentType="application/vnd.openxmlformats-officedocument.presentationml.slideLayout+xml"/>
  <Override PartName="/ppt/slideLayouts/slideLayout62.xml" ContentType="application/vnd.openxmlformats-officedocument.presentationml.slideLayout+xml"/>
  <Override PartName="/ppt/slideLayouts/slideLayout73.xml" ContentType="application/vnd.openxmlformats-officedocument.presentationml.slideLayout+xml"/>
  <Override PartName="/ppt/slideLayouts/slideLayout115.xml" ContentType="application/vnd.openxmlformats-officedocument.presentationml.slideLayout+xml"/>
  <Override PartName="/ppt/slideLayouts/slideLayout162.xml" ContentType="application/vnd.openxmlformats-officedocument.presentationml.slideLayout+xml"/>
  <Override PartName="/ppt/slideLayouts/slideLayout249.xml" ContentType="application/vnd.openxmlformats-officedocument.presentationml.slideLayout+xml"/>
  <Override PartName="/ppt/slides/slide41.xml" ContentType="application/vnd.openxmlformats-officedocument.presentationml.slide+xml"/>
  <Override PartName="/ppt/slideLayouts/slideLayout51.xml" ContentType="application/vnd.openxmlformats-officedocument.presentationml.slideLayout+xml"/>
  <Override PartName="/ppt/slideLayouts/slideLayout104.xml" ContentType="application/vnd.openxmlformats-officedocument.presentationml.slideLayout+xml"/>
  <Override PartName="/ppt/slideLayouts/slideLayout140.xml" ContentType="application/vnd.openxmlformats-officedocument.presentationml.slideLayout+xml"/>
  <Override PartName="/ppt/slideLayouts/slideLayout151.xml" ContentType="application/vnd.openxmlformats-officedocument.presentationml.slideLayout+xml"/>
  <Override PartName="/ppt/slideLayouts/slideLayout238.xml" ContentType="application/vnd.openxmlformats-officedocument.presentationml.slideLayout+xml"/>
  <Override PartName="/ppt/slides/slide30.xml" ContentType="application/vnd.openxmlformats-officedocument.presentationml.slide+xml"/>
  <Override PartName="/ppt/slideLayouts/slideLayout40.xml" ContentType="application/vnd.openxmlformats-officedocument.presentationml.slideLayout+xml"/>
  <Override PartName="/ppt/slideLayouts/slideLayout227.xml" ContentType="application/vnd.openxmlformats-officedocument.presentationml.slideLayout+xml"/>
  <Override PartName="/ppt/slideLayouts/slideLayout274.xml" ContentType="application/vnd.openxmlformats-officedocument.presentationml.slideLayout+xml"/>
  <Override PartName="/ppt/slideMasters/slideMaster13.xml" ContentType="application/vnd.openxmlformats-officedocument.presentationml.slideMaster+xml"/>
  <Override PartName="/ppt/slideLayouts/slideLayout205.xml" ContentType="application/vnd.openxmlformats-officedocument.presentationml.slideLayout+xml"/>
  <Override PartName="/ppt/slideLayouts/slideLayout216.xml" ContentType="application/vnd.openxmlformats-officedocument.presentationml.slideLayout+xml"/>
  <Override PartName="/ppt/slideLayouts/slideLayout252.xml" ContentType="application/vnd.openxmlformats-officedocument.presentationml.slideLayout+xml"/>
  <Override PartName="/ppt/slideLayouts/slideLayout263.xml" ContentType="application/vnd.openxmlformats-officedocument.presentationml.slideLayout+xml"/>
  <Override PartName="/ppt/slideLayouts/slideLayout89.xml" ContentType="application/vnd.openxmlformats-officedocument.presentationml.slideLayout+xml"/>
  <Override PartName="/ppt/slideLayouts/slideLayout189.xml" ContentType="application/vnd.openxmlformats-officedocument.presentationml.slideLayout+xml"/>
  <Override PartName="/ppt/theme/theme12.xml" ContentType="application/vnd.openxmlformats-officedocument.theme+xml"/>
  <Override PartName="/ppt/slideLayouts/slideLayout241.xml" ContentType="application/vnd.openxmlformats-officedocument.presentationml.slideLayout+xml"/>
  <Override PartName="/ppt/slides/slide7.xml" ContentType="application/vnd.openxmlformats-officedocument.presentationml.slide+xml"/>
  <Override PartName="/ppt/slideLayouts/slideLayout9.xml" ContentType="application/vnd.openxmlformats-officedocument.presentationml.slideLayout+xml"/>
  <Override PartName="/ppt/slideLayouts/slideLayout78.xml" ContentType="application/vnd.openxmlformats-officedocument.presentationml.slideLayout+xml"/>
  <Override PartName="/ppt/slideLayouts/slideLayout178.xml" ContentType="application/vnd.openxmlformats-officedocument.presentationml.slideLayout+xml"/>
  <Override PartName="/ppt/slideLayouts/slideLayout230.xml" ContentType="application/vnd.openxmlformats-officedocument.presentationml.slideLayout+xml"/>
  <Override PartName="/ppt/slideMasters/slideMaster2.xml" ContentType="application/vnd.openxmlformats-officedocument.presentationml.slideMaster+xml"/>
  <Override PartName="/ppt/theme/theme4.xml" ContentType="application/vnd.openxmlformats-officedocument.theme+xml"/>
  <Override PartName="/ppt/slideLayouts/slideLayout67.xml" ContentType="application/vnd.openxmlformats-officedocument.presentationml.slideLayout+xml"/>
  <Override PartName="/ppt/slideLayouts/slideLayout109.xml" ContentType="application/vnd.openxmlformats-officedocument.presentationml.slideLayout+xml"/>
  <Override PartName="/ppt/slideLayouts/slideLayout156.xml" ContentType="application/vnd.openxmlformats-officedocument.presentationml.slideLayout+xml"/>
  <Override PartName="/ppt/slideLayouts/slideLayout167.xml" ContentType="application/vnd.openxmlformats-officedocument.presentationml.slideLayout+xml"/>
  <Override PartName="/ppt/notesSlides/notesSlide1.xml" ContentType="application/vnd.openxmlformats-officedocument.presentationml.notesSlide+xml"/>
  <Override PartName="/ppt/slideLayouts/slideLayout45.xml" ContentType="application/vnd.openxmlformats-officedocument.presentationml.slideLayout+xml"/>
  <Override PartName="/ppt/slideLayouts/slideLayout56.xml" ContentType="application/vnd.openxmlformats-officedocument.presentationml.slideLayout+xml"/>
  <Override PartName="/ppt/slideLayouts/slideLayout145.xml" ContentType="application/vnd.openxmlformats-officedocument.presentationml.slideLayout+xml"/>
  <Override PartName="/ppt/slideLayouts/slideLayout192.xml" ContentType="application/vnd.openxmlformats-officedocument.presentationml.slideLayout+xml"/>
  <Override PartName="/ppt/slideLayouts/slideLayout279.xml" ContentType="application/vnd.openxmlformats-officedocument.presentationml.slideLayout+xml"/>
  <Override PartName="/ppt/slides/slide24.xml" ContentType="application/vnd.openxmlformats-officedocument.presentationml.slide+xml"/>
  <Override PartName="/ppt/slides/slide35.xml" ContentType="application/vnd.openxmlformats-officedocument.presentationml.slide+xml"/>
  <Override PartName="/ppt/slideLayouts/slideLayout34.xml" ContentType="application/vnd.openxmlformats-officedocument.presentationml.slideLayout+xml"/>
  <Override PartName="/ppt/slideLayouts/slideLayout81.xml" ContentType="application/vnd.openxmlformats-officedocument.presentationml.slideLayout+xml"/>
  <Override PartName="/ppt/slideLayouts/slideLayout92.xml" ContentType="application/vnd.openxmlformats-officedocument.presentationml.slideLayout+xml"/>
  <Override PartName="/ppt/slideLayouts/slideLayout134.xml" ContentType="application/vnd.openxmlformats-officedocument.presentationml.slideLayout+xml"/>
  <Override PartName="/ppt/slideLayouts/slideLayout181.xml" ContentType="application/vnd.openxmlformats-officedocument.presentationml.slideLayout+xml"/>
  <Override PartName="/ppt/slideLayouts/slideLayout268.xml" ContentType="application/vnd.openxmlformats-officedocument.presentationml.slideLayout+xml"/>
  <Override PartName="/ppt/slides/slide13.xml" ContentType="application/vnd.openxmlformats-officedocument.presentationml.slide+xml"/>
  <Override PartName="/ppt/slideLayouts/slideLayout1.xml" ContentType="application/vnd.openxmlformats-officedocument.presentationml.slideLayout+xml"/>
  <Override PartName="/ppt/slideLayouts/slideLayout23.xml" ContentType="application/vnd.openxmlformats-officedocument.presentationml.slideLayout+xml"/>
  <Override PartName="/ppt/slideLayouts/slideLayout70.xml" ContentType="application/vnd.openxmlformats-officedocument.presentationml.slideLayout+xml"/>
  <Override PartName="/ppt/slideLayouts/slideLayout112.xml" ContentType="application/vnd.openxmlformats-officedocument.presentationml.slideLayout+xml"/>
  <Override PartName="/ppt/slideLayouts/slideLayout123.xml" ContentType="application/vnd.openxmlformats-officedocument.presentationml.slideLayout+xml"/>
  <Override PartName="/ppt/slideLayouts/slideLayout170.xml" ContentType="application/vnd.openxmlformats-officedocument.presentationml.slideLayout+xml"/>
  <Override PartName="/ppt/slideLayouts/slideLayout257.xml" ContentType="application/vnd.openxmlformats-officedocument.presentationml.slideLayout+xml"/>
  <Override PartName="/ppt/slideLayouts/slideLayout12.xml" ContentType="application/vnd.openxmlformats-officedocument.presentationml.slideLayout+xml"/>
  <Override PartName="/ppt/slideLayouts/slideLayout101.xml" ContentType="application/vnd.openxmlformats-officedocument.presentationml.slideLayout+xml"/>
  <Override PartName="/ppt/slideLayouts/slideLayout235.xml" ContentType="application/vnd.openxmlformats-officedocument.presentationml.slideLayout+xml"/>
  <Override PartName="/ppt/slideLayouts/slideLayout246.xml" ContentType="application/vnd.openxmlformats-officedocument.presentationml.slideLayout+xml"/>
  <Override PartName="/ppt/slideLayouts/slideLayout224.xml" ContentType="application/vnd.openxmlformats-officedocument.presentationml.slideLayout+xml"/>
  <Override PartName="/ppt/slideLayouts/slideLayout271.xml" ContentType="application/vnd.openxmlformats-officedocument.presentationml.slideLayout+xml"/>
  <Default Extension="tiff" ContentType="image/tiff"/>
  <Override PartName="/ppt/slideMasters/slideMaster7.xml" ContentType="application/vnd.openxmlformats-officedocument.presentationml.slideMaster+xml"/>
  <Override PartName="/ppt/slideMasters/slideMaster10.xml" ContentType="application/vnd.openxmlformats-officedocument.presentationml.slideMaster+xml"/>
  <Override PartName="/ppt/theme/theme9.xml" ContentType="application/vnd.openxmlformats-officedocument.theme+xml"/>
  <Override PartName="/ppt/slideLayouts/slideLayout213.xml" ContentType="application/vnd.openxmlformats-officedocument.presentationml.slideLayout+xml"/>
  <Override PartName="/ppt/slideLayouts/slideLayout260.xml" ContentType="application/vnd.openxmlformats-officedocument.presentationml.slideLayout+xml"/>
  <Override PartName="/ppt/notesSlides/notesSlide6.xml" ContentType="application/vnd.openxmlformats-officedocument.presentationml.notesSlide+xml"/>
  <Override PartName="/ppt/slides/slide8.xml" ContentType="application/vnd.openxmlformats-officedocument.presentationml.slide+xml"/>
  <Override PartName="/ppt/slideLayouts/slideLayout68.xml" ContentType="application/vnd.openxmlformats-officedocument.presentationml.slideLayout+xml"/>
  <Override PartName="/ppt/slideLayouts/slideLayout79.xml" ContentType="application/vnd.openxmlformats-officedocument.presentationml.slideLayout+xml"/>
  <Override PartName="/ppt/slideLayouts/slideLayout97.xml" ContentType="application/vnd.openxmlformats-officedocument.presentationml.slideLayout+xml"/>
  <Override PartName="/ppt/slideLayouts/slideLayout139.xml" ContentType="application/vnd.openxmlformats-officedocument.presentationml.slideLayout+xml"/>
  <Override PartName="/ppt/slideLayouts/slideLayout168.xml" ContentType="application/vnd.openxmlformats-officedocument.presentationml.slideLayout+xml"/>
  <Override PartName="/ppt/slideLayouts/slideLayout186.xml" ContentType="application/vnd.openxmlformats-officedocument.presentationml.slideLayout+xml"/>
  <Override PartName="/ppt/slideLayouts/slideLayout197.xml" ContentType="application/vnd.openxmlformats-officedocument.presentationml.slideLayout+xml"/>
  <Override PartName="/ppt/slideLayouts/slideLayout202.xml" ContentType="application/vnd.openxmlformats-officedocument.presentationml.slideLayout+xml"/>
  <Override PartName="/ppt/slideLayouts/slideLayout220.xml" ContentType="application/vnd.openxmlformats-officedocument.presentationml.slideLayout+xml"/>
  <Override PartName="/ppt/slides/slide29.xml" ContentType="application/vnd.openxmlformats-officedocument.presentationml.slide+xml"/>
  <Override PartName="/ppt/slideLayouts/slideLayout39.xml" ContentType="application/vnd.openxmlformats-officedocument.presentationml.slideLayout+xml"/>
  <Override PartName="/ppt/slideLayouts/slideLayout86.xml" ContentType="application/vnd.openxmlformats-officedocument.presentationml.slideLayout+xml"/>
  <Override PartName="/ppt/slideLayouts/slideLayout128.xml" ContentType="application/vnd.openxmlformats-officedocument.presentationml.slideLayout+xml"/>
  <Override PartName="/ppt/slideLayouts/slideLayout175.xml" ContentType="application/vnd.openxmlformats-officedocument.presentationml.slideLayout+xml"/>
  <Override PartName="/ppt/slides/slide4.xml" ContentType="application/vnd.openxmlformats-officedocument.presentationml.slide+xml"/>
  <Override PartName="/ppt/slides/slide18.xml" ContentType="application/vnd.openxmlformats-officedocument.presentationml.slide+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28.xml" ContentType="application/vnd.openxmlformats-officedocument.presentationml.slideLayout+xml"/>
  <Override PartName="/ppt/slideLayouts/slideLayout64.xml" ContentType="application/vnd.openxmlformats-officedocument.presentationml.slideLayout+xml"/>
  <Override PartName="/ppt/slideLayouts/slideLayout75.xml" ContentType="application/vnd.openxmlformats-officedocument.presentationml.slideLayout+xml"/>
  <Override PartName="/ppt/slideLayouts/slideLayout117.xml" ContentType="application/vnd.openxmlformats-officedocument.presentationml.slideLayout+xml"/>
  <Override PartName="/ppt/slideLayouts/slideLayout164.xml" ContentType="application/vnd.openxmlformats-officedocument.presentationml.slideLayout+xml"/>
  <Override PartName="/ppt/slides/slide43.xml" ContentType="application/vnd.openxmlformats-officedocument.presentationml.slide+xml"/>
  <Override PartName="/ppt/theme/theme1.xml" ContentType="application/vnd.openxmlformats-officedocument.theme+xml"/>
  <Override PartName="/ppt/slideLayouts/slideLayout53.xml" ContentType="application/vnd.openxmlformats-officedocument.presentationml.slideLayout+xml"/>
  <Override PartName="/ppt/slideLayouts/slideLayout106.xml" ContentType="application/vnd.openxmlformats-officedocument.presentationml.slideLayout+xml"/>
  <Override PartName="/ppt/slideLayouts/slideLayout142.xml" ContentType="application/vnd.openxmlformats-officedocument.presentationml.slideLayout+xml"/>
  <Override PartName="/ppt/slideLayouts/slideLayout153.xml" ContentType="application/vnd.openxmlformats-officedocument.presentationml.slideLayout+xml"/>
  <Override PartName="/ppt/slides/slide32.xml" ContentType="application/vnd.openxmlformats-officedocument.presentationml.slide+xml"/>
  <Override PartName="/ppt/slideLayouts/slideLayout42.xml" ContentType="application/vnd.openxmlformats-officedocument.presentationml.slideLayout+xml"/>
  <Override PartName="/ppt/slideLayouts/slideLayout131.xml" ContentType="application/vnd.openxmlformats-officedocument.presentationml.slideLayout+xml"/>
  <Override PartName="/ppt/slideLayouts/slideLayout229.xml" ContentType="application/vnd.openxmlformats-officedocument.presentationml.slideLayout+xml"/>
  <Override PartName="/ppt/slideLayouts/slideLayout276.xml" ContentType="application/vnd.openxmlformats-officedocument.presentationml.slideLayout+xml"/>
  <Override PartName="/ppt/slideMasters/slideMaster15.xml" ContentType="application/vnd.openxmlformats-officedocument.presentationml.slideMaster+xml"/>
  <Override PartName="/ppt/slides/slide10.xml" ContentType="application/vnd.openxmlformats-officedocument.presentationml.slide+xml"/>
  <Override PartName="/ppt/slides/slide21.xml" ContentType="application/vnd.openxmlformats-officedocument.presentationml.slide+xml"/>
  <Override PartName="/ppt/slideLayouts/slideLayout20.xml" ContentType="application/vnd.openxmlformats-officedocument.presentationml.slideLayout+xml"/>
  <Override PartName="/ppt/slideLayouts/slideLayout31.xml" ContentType="application/vnd.openxmlformats-officedocument.presentationml.slideLayout+xml"/>
  <Override PartName="/ppt/slideLayouts/slideLayout120.xml" ContentType="application/vnd.openxmlformats-officedocument.presentationml.slideLayout+xml"/>
  <Override PartName="/ppt/slideLayouts/slideLayout207.xml" ContentType="application/vnd.openxmlformats-officedocument.presentationml.slideLayout+xml"/>
  <Override PartName="/ppt/slideLayouts/slideLayout218.xml" ContentType="application/vnd.openxmlformats-officedocument.presentationml.slideLayout+xml"/>
  <Override PartName="/ppt/slideLayouts/slideLayout254.xml" ContentType="application/vnd.openxmlformats-officedocument.presentationml.slideLayout+xml"/>
  <Override PartName="/ppt/slideLayouts/slideLayout265.xml" ContentType="application/vnd.openxmlformats-officedocument.presentationml.slideLayout+xml"/>
  <Override PartName="/ppt/slideLayouts/slideLayout243.xml" ContentType="application/vnd.openxmlformats-officedocument.presentationml.slideLayout+xml"/>
  <Override PartName="/ppt/theme/theme14.xml" ContentType="application/vnd.openxmlformats-officedocument.theme+xml"/>
  <Override PartName="/ppt/slideLayouts/slideLayout232.xml" ContentType="application/vnd.openxmlformats-officedocument.presentationml.slideLayout+xml"/>
  <Override PartName="/ppt/slideMasters/slideMaster4.xml" ContentType="application/vnd.openxmlformats-officedocument.presentationml.slideMaster+xml"/>
  <Override PartName="/ppt/slides/slide9.xml" ContentType="application/vnd.openxmlformats-officedocument.presentationml.slide+xml"/>
  <Override PartName="/ppt/viewProps.xml" ContentType="application/vnd.openxmlformats-officedocument.presentationml.viewProps+xml"/>
  <Override PartName="/ppt/slideLayouts/slideLayout69.xml" ContentType="application/vnd.openxmlformats-officedocument.presentationml.slideLayout+xml"/>
  <Override PartName="/ppt/theme/theme6.xml" ContentType="application/vnd.openxmlformats-officedocument.theme+xml"/>
  <Override PartName="/ppt/slideLayouts/slideLayout158.xml" ContentType="application/vnd.openxmlformats-officedocument.presentationml.slideLayout+xml"/>
  <Override PartName="/ppt/slideLayouts/slideLayout169.xml" ContentType="application/vnd.openxmlformats-officedocument.presentationml.slideLayout+xml"/>
  <Override PartName="/ppt/slideLayouts/slideLayout210.xml" ContentType="application/vnd.openxmlformats-officedocument.presentationml.slideLayout+xml"/>
  <Override PartName="/ppt/slideLayouts/slideLayout221.xml" ContentType="application/vnd.openxmlformats-officedocument.presentationml.slideLayout+xml"/>
  <Override PartName="/ppt/slideLayouts/slideLayout58.xml" ContentType="application/vnd.openxmlformats-officedocument.presentationml.slideLayout+xml"/>
  <Override PartName="/ppt/slideLayouts/slideLayout147.xml" ContentType="application/vnd.openxmlformats-officedocument.presentationml.slideLayout+xml"/>
  <Override PartName="/ppt/slideLayouts/slideLayout194.xml" ContentType="application/vnd.openxmlformats-officedocument.presentationml.slideLayout+xml"/>
  <Override PartName="/ppt/notesSlides/notesSlide3.xml" ContentType="application/vnd.openxmlformats-officedocument.presentationml.notes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36.xml" ContentType="application/vnd.openxmlformats-officedocument.presentationml.slideLayout+xml"/>
  <Override PartName="/ppt/slideLayouts/slideLayout47.xml" ContentType="application/vnd.openxmlformats-officedocument.presentationml.slideLayout+xml"/>
  <Override PartName="/ppt/slideLayouts/slideLayout83.xml" ContentType="application/vnd.openxmlformats-officedocument.presentationml.slideLayout+xml"/>
  <Override PartName="/ppt/slideLayouts/slideLayout94.xml" ContentType="application/vnd.openxmlformats-officedocument.presentationml.slideLayout+xml"/>
  <Override PartName="/ppt/slideLayouts/slideLayout136.xml" ContentType="application/vnd.openxmlformats-officedocument.presentationml.slideLayout+xml"/>
  <Override PartName="/ppt/slideLayouts/slideLayout183.xml" ContentType="application/vnd.openxmlformats-officedocument.presentationml.slideLayout+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25.xml" ContentType="application/vnd.openxmlformats-officedocument.presentationml.slideLayout+xml"/>
  <Override PartName="/ppt/slideLayouts/slideLayout72.xml" ContentType="application/vnd.openxmlformats-officedocument.presentationml.slideLayout+xml"/>
  <Override PartName="/ppt/slideLayouts/slideLayout114.xml" ContentType="application/vnd.openxmlformats-officedocument.presentationml.slideLayout+xml"/>
  <Override PartName="/ppt/slideLayouts/slideLayout125.xml" ContentType="application/vnd.openxmlformats-officedocument.presentationml.slideLayout+xml"/>
  <Override PartName="/ppt/slideLayouts/slideLayout161.xml" ContentType="application/vnd.openxmlformats-officedocument.presentationml.slideLayout+xml"/>
  <Override PartName="/ppt/slideLayouts/slideLayout172.xml" ContentType="application/vnd.openxmlformats-officedocument.presentationml.slideLayout+xml"/>
  <Override PartName="/ppt/slideLayouts/slideLayout259.xml" ContentType="application/vnd.openxmlformats-officedocument.presentationml.slideLayout+xml"/>
  <Override PartName="/ppt/slideLayouts/slideLayout14.xml" ContentType="application/vnd.openxmlformats-officedocument.presentationml.slideLayout+xml"/>
  <Override PartName="/ppt/slideLayouts/slideLayout61.xml" ContentType="application/vnd.openxmlformats-officedocument.presentationml.slideLayout+xml"/>
  <Override PartName="/ppt/slideLayouts/slideLayout103.xml" ContentType="application/vnd.openxmlformats-officedocument.presentationml.slideLayout+xml"/>
  <Override PartName="/ppt/slideLayouts/slideLayout150.xml" ContentType="application/vnd.openxmlformats-officedocument.presentationml.slideLayout+xml"/>
  <Override PartName="/ppt/slideLayouts/slideLayout248.xml" ContentType="application/vnd.openxmlformats-officedocument.presentationml.slideLayout+xml"/>
  <Override PartName="/ppt/slides/slide40.xml" ContentType="application/vnd.openxmlformats-officedocument.presentationml.slide+xml"/>
  <Override PartName="/ppt/slideLayouts/slideLayout50.xml" ContentType="application/vnd.openxmlformats-officedocument.presentationml.slideLayout+xml"/>
  <Override PartName="/ppt/slideLayouts/slideLayout226.xml" ContentType="application/vnd.openxmlformats-officedocument.presentationml.slideLayout+xml"/>
  <Override PartName="/ppt/slideLayouts/slideLayout237.xml" ContentType="application/vnd.openxmlformats-officedocument.presentationml.slideLayout+xml"/>
  <Override PartName="/ppt/slideLayouts/slideLayout273.xml" ContentType="application/vnd.openxmlformats-officedocument.presentationml.slideLayout+xml"/>
  <Override PartName="/ppt/slideMasters/slideMaster9.xml" ContentType="application/vnd.openxmlformats-officedocument.presentationml.slideMaster+xml"/>
  <Override PartName="/ppt/slideMasters/slideMaster12.xml" ContentType="application/vnd.openxmlformats-officedocument.presentationml.slideMaster+xml"/>
  <Override PartName="/ppt/slideLayouts/slideLayout215.xml" ContentType="application/vnd.openxmlformats-officedocument.presentationml.slideLayout+xml"/>
  <Override PartName="/ppt/slideLayouts/slideLayout262.xml" ContentType="application/vnd.openxmlformats-officedocument.presentationml.slideLayout+xml"/>
  <Override PartName="/ppt/notesSlides/notesSlide8.xml" ContentType="application/vnd.openxmlformats-officedocument.presentationml.notesSlide+xml"/>
  <Override PartName="/ppt/slideLayouts/slideLayout99.xml" ContentType="application/vnd.openxmlformats-officedocument.presentationml.slideLayout+xml"/>
  <Override PartName="/ppt/slideLayouts/slideLayout188.xml" ContentType="application/vnd.openxmlformats-officedocument.presentationml.slideLayout+xml"/>
  <Override PartName="/ppt/slideLayouts/slideLayout199.xml" ContentType="application/vnd.openxmlformats-officedocument.presentationml.slideLayout+xml"/>
  <Override PartName="/ppt/slideLayouts/slideLayout204.xml" ContentType="application/vnd.openxmlformats-officedocument.presentationml.slideLayout+xml"/>
  <Override PartName="/ppt/slideLayouts/slideLayout251.xml" ContentType="application/vnd.openxmlformats-officedocument.presentationml.slideLayout+xml"/>
  <Override PartName="/ppt/slideLayouts/slideLayout88.xml" ContentType="application/vnd.openxmlformats-officedocument.presentationml.slideLayout+xml"/>
  <Override PartName="/ppt/slideLayouts/slideLayout177.xml" ContentType="application/vnd.openxmlformats-officedocument.presentationml.slideLayout+xml"/>
  <Override PartName="/ppt/theme/theme11.xml" ContentType="application/vnd.openxmlformats-officedocument.theme+xml"/>
  <Override PartName="/ppt/slideLayouts/slideLayout240.xml" ContentType="application/vnd.openxmlformats-officedocument.presentationml.slideLayout+xml"/>
  <Override PartName="/docProps/core.xml" ContentType="application/vnd.openxmlformats-package.core-properties+xml"/>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Layouts/slideLayout66.xml" ContentType="application/vnd.openxmlformats-officedocument.presentationml.slideLayout+xml"/>
  <Override PartName="/ppt/slideLayouts/slideLayout77.xml" ContentType="application/vnd.openxmlformats-officedocument.presentationml.slideLayout+xml"/>
  <Override PartName="/ppt/slideLayouts/slideLayout119.xml" ContentType="application/vnd.openxmlformats-officedocument.presentationml.slideLayout+xml"/>
  <Override PartName="/ppt/slideLayouts/slideLayout166.xml" ContentType="application/vnd.openxmlformats-officedocument.presentationml.slideLayout+xml"/>
  <Override PartName="/ppt/slideMasters/slideMaster1.xml" ContentType="application/vnd.openxmlformats-officedocument.presentationml.slideMaster+xml"/>
  <Override PartName="/ppt/slides/slide45.xml" ContentType="application/vnd.openxmlformats-officedocument.presentationml.slide+xml"/>
  <Override PartName="/ppt/theme/theme3.xml" ContentType="application/vnd.openxmlformats-officedocument.theme+xml"/>
  <Override PartName="/ppt/slideLayouts/slideLayout55.xml" ContentType="application/vnd.openxmlformats-officedocument.presentationml.slideLayout+xml"/>
  <Override PartName="/ppt/slideLayouts/slideLayout108.xml" ContentType="application/vnd.openxmlformats-officedocument.presentationml.slideLayout+xml"/>
  <Override PartName="/ppt/slideLayouts/slideLayout155.xml" ContentType="application/vnd.openxmlformats-officedocument.presentationml.slideLayout+xml"/>
  <Override PartName="/ppt/slides/slide34.xml" ContentType="application/vnd.openxmlformats-officedocument.presentationml.slide+xml"/>
  <Override PartName="/ppt/slideLayouts/slideLayout44.xml" ContentType="application/vnd.openxmlformats-officedocument.presentationml.slideLayout+xml"/>
  <Override PartName="/ppt/slideLayouts/slideLayout91.xml" ContentType="application/vnd.openxmlformats-officedocument.presentationml.slideLayout+xml"/>
  <Override PartName="/ppt/slideLayouts/slideLayout133.xml" ContentType="application/vnd.openxmlformats-officedocument.presentationml.slideLayout+xml"/>
  <Override PartName="/ppt/slideLayouts/slideLayout144.xml" ContentType="application/vnd.openxmlformats-officedocument.presentationml.slideLayout+xml"/>
  <Override PartName="/ppt/slideLayouts/slideLayout180.xml" ContentType="application/vnd.openxmlformats-officedocument.presentationml.slideLayout+xml"/>
  <Override PartName="/ppt/slideLayouts/slideLayout191.xml" ContentType="application/vnd.openxmlformats-officedocument.presentationml.slideLayout+xml"/>
  <Override PartName="/ppt/slideLayouts/slideLayout278.xml" ContentType="application/vnd.openxmlformats-officedocument.presentationml.slideLayout+xml"/>
  <Default Extension="rels" ContentType="application/vnd.openxmlformats-package.relationships+xml"/>
  <Override PartName="/ppt/slides/slide23.xml" ContentType="application/vnd.openxmlformats-officedocument.presentationml.slide+xml"/>
  <Override PartName="/ppt/slideLayouts/slideLayout22.xml" ContentType="application/vnd.openxmlformats-officedocument.presentationml.slideLayout+xml"/>
  <Override PartName="/ppt/slideLayouts/slideLayout33.xml" ContentType="application/vnd.openxmlformats-officedocument.presentationml.slideLayout+xml"/>
  <Override PartName="/ppt/slideLayouts/slideLayout80.xml" ContentType="application/vnd.openxmlformats-officedocument.presentationml.slideLayout+xml"/>
  <Override PartName="/ppt/slideLayouts/slideLayout122.xml" ContentType="application/vnd.openxmlformats-officedocument.presentationml.slideLayout+xml"/>
  <Override PartName="/ppt/slideLayouts/slideLayout209.xml" ContentType="application/vnd.openxmlformats-officedocument.presentationml.slideLayout+xml"/>
  <Override PartName="/ppt/slideLayouts/slideLayout256.xml" ContentType="application/vnd.openxmlformats-officedocument.presentationml.slideLayout+xml"/>
  <Override PartName="/ppt/slideLayouts/slideLayout267.xml" ContentType="application/vnd.openxmlformats-officedocument.presentationml.slideLayout+xml"/>
  <Override PartName="/ppt/slides/slide12.xml" ContentType="application/vnd.openxmlformats-officedocument.presentationml.slide+xml"/>
  <Override PartName="/ppt/slideLayouts/slideLayout11.xml" ContentType="application/vnd.openxmlformats-officedocument.presentationml.slideLayout+xml"/>
  <Override PartName="/ppt/slideLayouts/slideLayout111.xml" ContentType="application/vnd.openxmlformats-officedocument.presentationml.slideLayout+xml"/>
  <Override PartName="/ppt/slideLayouts/slideLayout245.xml" ContentType="application/vnd.openxmlformats-officedocument.presentationml.slideLayout+xml"/>
  <Override PartName="/ppt/theme/theme16.xml" ContentType="application/vnd.openxmlformats-officedocument.theme+xml"/>
  <Override PartName="/ppt/slideLayouts/slideLayout100.xml" ContentType="application/vnd.openxmlformats-officedocument.presentationml.slideLayout+xml"/>
  <Override PartName="/ppt/slideLayouts/slideLayout234.xml" ContentType="application/vnd.openxmlformats-officedocument.presentationml.slideLayout+xml"/>
  <Override PartName="/ppt/slideLayouts/slideLayout281.xml" ContentType="application/vnd.openxmlformats-officedocument.presentationml.slideLayout+xml"/>
  <Override PartName="/ppt/slideMasters/slideMaster6.xml" ContentType="application/vnd.openxmlformats-officedocument.presentationml.slideMaster+xml"/>
  <Override PartName="/ppt/theme/theme8.xml" ContentType="application/vnd.openxmlformats-officedocument.theme+xml"/>
  <Override PartName="/ppt/slideLayouts/slideLayout223.xml" ContentType="application/vnd.openxmlformats-officedocument.presentationml.slideLayout+xml"/>
  <Override PartName="/ppt/slideLayouts/slideLayout270.xml" ContentType="application/vnd.openxmlformats-officedocument.presentationml.slideLayout+xml"/>
  <Override PartName="/ppt/slideLayouts/slideLayout149.xml" ContentType="application/vnd.openxmlformats-officedocument.presentationml.slideLayout+xml"/>
  <Override PartName="/ppt/slideLayouts/slideLayout196.xml" ContentType="application/vnd.openxmlformats-officedocument.presentationml.slideLayout+xml"/>
  <Override PartName="/ppt/slideLayouts/slideLayout201.xml" ContentType="application/vnd.openxmlformats-officedocument.presentationml.slideLayout+xml"/>
  <Override PartName="/ppt/slideLayouts/slideLayout212.xml" ContentType="application/vnd.openxmlformats-officedocument.presentationml.slideLayout+xml"/>
  <Override PartName="/ppt/notesSlides/notesSlide5.xml" ContentType="application/vnd.openxmlformats-officedocument.presentationml.notesSlide+xml"/>
  <Override PartName="/ppt/slides/slide28.xml" ContentType="application/vnd.openxmlformats-officedocument.presentationml.slide+xml"/>
  <Override PartName="/ppt/slides/slide39.xml" ContentType="application/vnd.openxmlformats-officedocument.presentationml.slide+xml"/>
  <Override PartName="/ppt/slideLayouts/slideLayout38.xml" ContentType="application/vnd.openxmlformats-officedocument.presentationml.slideLayout+xml"/>
  <Override PartName="/ppt/slideLayouts/slideLayout49.xml" ContentType="application/vnd.openxmlformats-officedocument.presentationml.slideLayout+xml"/>
  <Override PartName="/ppt/slideLayouts/slideLayout85.xml" ContentType="application/vnd.openxmlformats-officedocument.presentationml.slideLayout+xml"/>
  <Override PartName="/ppt/slideLayouts/slideLayout96.xml" ContentType="application/vnd.openxmlformats-officedocument.presentationml.slideLayout+xml"/>
  <Override PartName="/ppt/slideLayouts/slideLayout138.xml" ContentType="application/vnd.openxmlformats-officedocument.presentationml.slideLayout+xml"/>
  <Override PartName="/ppt/slideLayouts/slideLayout185.xml" ContentType="application/vnd.openxmlformats-officedocument.presentationml.slideLayout+xml"/>
  <Override PartName="/ppt/slides/slide3.xml" ContentType="application/vnd.openxmlformats-officedocument.presentationml.slide+xml"/>
  <Override PartName="/ppt/slides/slide17.xml" ContentType="application/vnd.openxmlformats-officedocument.presentationml.slide+xml"/>
  <Override PartName="/ppt/slideLayouts/slideLayout5.xml" ContentType="application/vnd.openxmlformats-officedocument.presentationml.slideLayout+xml"/>
  <Override PartName="/ppt/slideLayouts/slideLayout27.xml" ContentType="application/vnd.openxmlformats-officedocument.presentationml.slideLayout+xml"/>
  <Override PartName="/ppt/slideLayouts/slideLayout74.xml" ContentType="application/vnd.openxmlformats-officedocument.presentationml.slideLayout+xml"/>
  <Override PartName="/ppt/slideLayouts/slideLayout116.xml" ContentType="application/vnd.openxmlformats-officedocument.presentationml.slideLayout+xml"/>
  <Override PartName="/ppt/slideLayouts/slideLayout127.xml" ContentType="application/vnd.openxmlformats-officedocument.presentationml.slideLayout+xml"/>
  <Override PartName="/ppt/slideLayouts/slideLayout163.xml" ContentType="application/vnd.openxmlformats-officedocument.presentationml.slideLayout+xml"/>
  <Override PartName="/ppt/slideLayouts/slideLayout174.xml" ContentType="application/vnd.openxmlformats-officedocument.presentationml.slideLayout+xml"/>
  <Override PartName="/ppt/slideLayouts/slideLayout16.xml" ContentType="application/vnd.openxmlformats-officedocument.presentationml.slideLayout+xml"/>
  <Override PartName="/ppt/slideLayouts/slideLayout63.xml" ContentType="application/vnd.openxmlformats-officedocument.presentationml.slideLayout+xml"/>
  <Default Extension="jpeg" ContentType="image/jpeg"/>
  <Override PartName="/ppt/slideLayouts/slideLayout105.xml" ContentType="application/vnd.openxmlformats-officedocument.presentationml.slideLayout+xml"/>
  <Override PartName="/ppt/slideLayouts/slideLayout152.xml" ContentType="application/vnd.openxmlformats-officedocument.presentationml.slideLayout+xml"/>
  <Override PartName="/ppt/slides/slide31.xml" ContentType="application/vnd.openxmlformats-officedocument.presentationml.slide+xml"/>
  <Override PartName="/ppt/slides/slide42.xml" ContentType="application/vnd.openxmlformats-officedocument.presentationml.slide+xml"/>
  <Override PartName="/ppt/slideLayouts/slideLayout41.xml" ContentType="application/vnd.openxmlformats-officedocument.presentationml.slideLayout+xml"/>
  <Override PartName="/ppt/slideLayouts/slideLayout52.xml" ContentType="application/vnd.openxmlformats-officedocument.presentationml.slideLayout+xml"/>
  <Override PartName="/ppt/slideLayouts/slideLayout141.xml" ContentType="application/vnd.openxmlformats-officedocument.presentationml.slideLayout+xml"/>
  <Override PartName="/ppt/slideLayouts/slideLayout228.xml" ContentType="application/vnd.openxmlformats-officedocument.presentationml.slideLayout+xml"/>
  <Override PartName="/ppt/slideLayouts/slideLayout239.xml" ContentType="application/vnd.openxmlformats-officedocument.presentationml.slideLayout+xml"/>
  <Override PartName="/ppt/slideLayouts/slideLayout275.xml" ContentType="application/vnd.openxmlformats-officedocument.presentationml.slideLayout+xml"/>
  <Override PartName="/ppt/slideMasters/slideMaster14.xml" ContentType="application/vnd.openxmlformats-officedocument.presentationml.slideMaster+xml"/>
  <Override PartName="/ppt/slides/slide20.xml" ContentType="application/vnd.openxmlformats-officedocument.presentationml.slide+xml"/>
  <Override PartName="/ppt/slideLayouts/slideLayout30.xml" ContentType="application/vnd.openxmlformats-officedocument.presentationml.slideLayout+xml"/>
  <Override PartName="/ppt/slideLayouts/slideLayout130.xml" ContentType="application/vnd.openxmlformats-officedocument.presentationml.slideLayout+xml"/>
  <Override PartName="/ppt/slideLayouts/slideLayout217.xml" ContentType="application/vnd.openxmlformats-officedocument.presentationml.slideLayout+xml"/>
  <Override PartName="/ppt/slideLayouts/slideLayout264.xml" ContentType="application/vnd.openxmlformats-officedocument.presentationml.slideLayout+xml"/>
  <Override PartName="/ppt/slideLayouts/slideLayout206.xml" ContentType="application/vnd.openxmlformats-officedocument.presentationml.slideLayout+xml"/>
  <Override PartName="/ppt/slideLayouts/slideLayout253.xml" ContentType="application/vnd.openxmlformats-officedocument.presentationml.slideLayout+xml"/>
  <Override PartName="/ppt/slideLayouts/slideLayout179.xml" ContentType="application/vnd.openxmlformats-officedocument.presentationml.slideLayout+xml"/>
  <Override PartName="/ppt/theme/theme13.xml" ContentType="application/vnd.openxmlformats-officedocument.theme+xml"/>
  <Override PartName="/ppt/slideLayouts/slideLayout231.xml" ContentType="application/vnd.openxmlformats-officedocument.presentationml.slideLayout+xml"/>
  <Override PartName="/ppt/slideLayouts/slideLayout242.xml" ContentType="application/vnd.openxmlformats-officedocument.presentationml.slideLayout+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88" r:id="rId2"/>
    <p:sldMasterId id="2147483738" r:id="rId3"/>
    <p:sldMasterId id="2147483752" r:id="rId4"/>
    <p:sldMasterId id="2147483765" r:id="rId5"/>
    <p:sldMasterId id="2147483806" r:id="rId6"/>
    <p:sldMasterId id="2147483820" r:id="rId7"/>
    <p:sldMasterId id="2147483834" r:id="rId8"/>
    <p:sldMasterId id="2147483861" r:id="rId9"/>
    <p:sldMasterId id="2147483886" r:id="rId10"/>
    <p:sldMasterId id="2147483898" r:id="rId11"/>
    <p:sldMasterId id="2147483924" r:id="rId12"/>
    <p:sldMasterId id="2147483940" r:id="rId13"/>
    <p:sldMasterId id="2147483954" r:id="rId14"/>
    <p:sldMasterId id="2147483981" r:id="rId15"/>
  </p:sldMasterIdLst>
  <p:notesMasterIdLst>
    <p:notesMasterId r:id="rId61"/>
  </p:notesMasterIdLst>
  <p:sldIdLst>
    <p:sldId id="332" r:id="rId16"/>
    <p:sldId id="371" r:id="rId17"/>
    <p:sldId id="347" r:id="rId18"/>
    <p:sldId id="372" r:id="rId19"/>
    <p:sldId id="374" r:id="rId20"/>
    <p:sldId id="375" r:id="rId21"/>
    <p:sldId id="373" r:id="rId22"/>
    <p:sldId id="376" r:id="rId23"/>
    <p:sldId id="389" r:id="rId24"/>
    <p:sldId id="377" r:id="rId25"/>
    <p:sldId id="343" r:id="rId26"/>
    <p:sldId id="378" r:id="rId27"/>
    <p:sldId id="379" r:id="rId28"/>
    <p:sldId id="388" r:id="rId29"/>
    <p:sldId id="279" r:id="rId30"/>
    <p:sldId id="387" r:id="rId31"/>
    <p:sldId id="383" r:id="rId32"/>
    <p:sldId id="304" r:id="rId33"/>
    <p:sldId id="346" r:id="rId34"/>
    <p:sldId id="319" r:id="rId35"/>
    <p:sldId id="320" r:id="rId36"/>
    <p:sldId id="384" r:id="rId37"/>
    <p:sldId id="385" r:id="rId38"/>
    <p:sldId id="386" r:id="rId39"/>
    <p:sldId id="382" r:id="rId40"/>
    <p:sldId id="348" r:id="rId41"/>
    <p:sldId id="364" r:id="rId42"/>
    <p:sldId id="365" r:id="rId43"/>
    <p:sldId id="356" r:id="rId44"/>
    <p:sldId id="367" r:id="rId45"/>
    <p:sldId id="368" r:id="rId46"/>
    <p:sldId id="366" r:id="rId47"/>
    <p:sldId id="355" r:id="rId48"/>
    <p:sldId id="345" r:id="rId49"/>
    <p:sldId id="322" r:id="rId50"/>
    <p:sldId id="344" r:id="rId51"/>
    <p:sldId id="369" r:id="rId52"/>
    <p:sldId id="353" r:id="rId53"/>
    <p:sldId id="359" r:id="rId54"/>
    <p:sldId id="358" r:id="rId55"/>
    <p:sldId id="360" r:id="rId56"/>
    <p:sldId id="362" r:id="rId57"/>
    <p:sldId id="380" r:id="rId58"/>
    <p:sldId id="370" r:id="rId59"/>
    <p:sldId id="349" r:id="rId60"/>
  </p:sldIdLst>
  <p:sldSz cx="24384000" cy="13716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F2F2F2"/>
    <a:srgbClr val="0000FF"/>
    <a:srgbClr val="FF6600"/>
    <a:srgbClr val="FF9933"/>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snapToGrid="0" snapToObjects="1">
      <p:cViewPr>
        <p:scale>
          <a:sx n="40" d="100"/>
          <a:sy n="40" d="100"/>
        </p:scale>
        <p:origin x="-1668" y="-756"/>
      </p:cViewPr>
      <p:guideLst>
        <p:guide orient="horz" pos="2160"/>
        <p:guide pos="2880"/>
      </p:guideLst>
    </p:cSldViewPr>
  </p:slideViewPr>
  <p:notesTextViewPr>
    <p:cViewPr>
      <p:scale>
        <a:sx n="100" d="100"/>
        <a:sy n="100" d="100"/>
      </p:scale>
      <p:origin x="0" y="0"/>
    </p:cViewPr>
  </p:notesTextViewPr>
  <p:sorterViewPr>
    <p:cViewPr varScale="1">
      <p:scale>
        <a:sx n="1" d="1"/>
        <a:sy n="1" d="1"/>
      </p:scale>
      <p:origin x="0" y="0"/>
    </p:cViewPr>
  </p:sorter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Master" Target="slideMasters/slideMaster13.xml"/><Relationship Id="rId18" Type="http://schemas.openxmlformats.org/officeDocument/2006/relationships/slide" Target="slides/slide3.xml"/><Relationship Id="rId26" Type="http://schemas.openxmlformats.org/officeDocument/2006/relationships/slide" Target="slides/slide11.xml"/><Relationship Id="rId39" Type="http://schemas.openxmlformats.org/officeDocument/2006/relationships/slide" Target="slides/slide24.xml"/><Relationship Id="rId21" Type="http://schemas.openxmlformats.org/officeDocument/2006/relationships/slide" Target="slides/slide6.xml"/><Relationship Id="rId34" Type="http://schemas.openxmlformats.org/officeDocument/2006/relationships/slide" Target="slides/slide19.xml"/><Relationship Id="rId42" Type="http://schemas.openxmlformats.org/officeDocument/2006/relationships/slide" Target="slides/slide27.xml"/><Relationship Id="rId47" Type="http://schemas.openxmlformats.org/officeDocument/2006/relationships/slide" Target="slides/slide32.xml"/><Relationship Id="rId50" Type="http://schemas.openxmlformats.org/officeDocument/2006/relationships/slide" Target="slides/slide35.xml"/><Relationship Id="rId55" Type="http://schemas.openxmlformats.org/officeDocument/2006/relationships/slide" Target="slides/slide40.xml"/><Relationship Id="rId63" Type="http://schemas.openxmlformats.org/officeDocument/2006/relationships/viewProps" Target="view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1.xml"/><Relationship Id="rId20" Type="http://schemas.openxmlformats.org/officeDocument/2006/relationships/slide" Target="slides/slide5.xml"/><Relationship Id="rId29" Type="http://schemas.openxmlformats.org/officeDocument/2006/relationships/slide" Target="slides/slide14.xml"/><Relationship Id="rId41" Type="http://schemas.openxmlformats.org/officeDocument/2006/relationships/slide" Target="slides/slide26.xml"/><Relationship Id="rId54" Type="http://schemas.openxmlformats.org/officeDocument/2006/relationships/slide" Target="slides/slide39.xml"/><Relationship Id="rId62"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Master" Target="slideMasters/slideMaster11.xml"/><Relationship Id="rId24" Type="http://schemas.openxmlformats.org/officeDocument/2006/relationships/slide" Target="slides/slide9.xml"/><Relationship Id="rId32" Type="http://schemas.openxmlformats.org/officeDocument/2006/relationships/slide" Target="slides/slide17.xml"/><Relationship Id="rId37" Type="http://schemas.openxmlformats.org/officeDocument/2006/relationships/slide" Target="slides/slide22.xml"/><Relationship Id="rId40" Type="http://schemas.openxmlformats.org/officeDocument/2006/relationships/slide" Target="slides/slide25.xml"/><Relationship Id="rId45" Type="http://schemas.openxmlformats.org/officeDocument/2006/relationships/slide" Target="slides/slide30.xml"/><Relationship Id="rId53" Type="http://schemas.openxmlformats.org/officeDocument/2006/relationships/slide" Target="slides/slide38.xml"/><Relationship Id="rId58" Type="http://schemas.openxmlformats.org/officeDocument/2006/relationships/slide" Target="slides/slide43.xml"/><Relationship Id="rId5" Type="http://schemas.openxmlformats.org/officeDocument/2006/relationships/slideMaster" Target="slideMasters/slideMaster5.xml"/><Relationship Id="rId15" Type="http://schemas.openxmlformats.org/officeDocument/2006/relationships/slideMaster" Target="slideMasters/slideMaster15.xml"/><Relationship Id="rId23" Type="http://schemas.openxmlformats.org/officeDocument/2006/relationships/slide" Target="slides/slide8.xml"/><Relationship Id="rId28" Type="http://schemas.openxmlformats.org/officeDocument/2006/relationships/slide" Target="slides/slide13.xml"/><Relationship Id="rId36" Type="http://schemas.openxmlformats.org/officeDocument/2006/relationships/slide" Target="slides/slide21.xml"/><Relationship Id="rId49" Type="http://schemas.openxmlformats.org/officeDocument/2006/relationships/slide" Target="slides/slide34.xml"/><Relationship Id="rId57" Type="http://schemas.openxmlformats.org/officeDocument/2006/relationships/slide" Target="slides/slide42.xml"/><Relationship Id="rId61" Type="http://schemas.openxmlformats.org/officeDocument/2006/relationships/notesMaster" Target="notesMasters/notesMaster1.xml"/><Relationship Id="rId10" Type="http://schemas.openxmlformats.org/officeDocument/2006/relationships/slideMaster" Target="slideMasters/slideMaster10.xml"/><Relationship Id="rId19" Type="http://schemas.openxmlformats.org/officeDocument/2006/relationships/slide" Target="slides/slide4.xml"/><Relationship Id="rId31" Type="http://schemas.openxmlformats.org/officeDocument/2006/relationships/slide" Target="slides/slide16.xml"/><Relationship Id="rId44" Type="http://schemas.openxmlformats.org/officeDocument/2006/relationships/slide" Target="slides/slide29.xml"/><Relationship Id="rId52" Type="http://schemas.openxmlformats.org/officeDocument/2006/relationships/slide" Target="slides/slide37.xml"/><Relationship Id="rId60" Type="http://schemas.openxmlformats.org/officeDocument/2006/relationships/slide" Target="slides/slide45.xml"/><Relationship Id="rId65" Type="http://schemas.openxmlformats.org/officeDocument/2006/relationships/tableStyles" Target="tableStyles.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Master" Target="slideMasters/slideMaster14.xml"/><Relationship Id="rId22" Type="http://schemas.openxmlformats.org/officeDocument/2006/relationships/slide" Target="slides/slide7.xml"/><Relationship Id="rId27" Type="http://schemas.openxmlformats.org/officeDocument/2006/relationships/slide" Target="slides/slide12.xml"/><Relationship Id="rId30" Type="http://schemas.openxmlformats.org/officeDocument/2006/relationships/slide" Target="slides/slide15.xml"/><Relationship Id="rId35" Type="http://schemas.openxmlformats.org/officeDocument/2006/relationships/slide" Target="slides/slide20.xml"/><Relationship Id="rId43" Type="http://schemas.openxmlformats.org/officeDocument/2006/relationships/slide" Target="slides/slide28.xml"/><Relationship Id="rId48" Type="http://schemas.openxmlformats.org/officeDocument/2006/relationships/slide" Target="slides/slide33.xml"/><Relationship Id="rId56" Type="http://schemas.openxmlformats.org/officeDocument/2006/relationships/slide" Target="slides/slide41.xml"/><Relationship Id="rId64" Type="http://schemas.openxmlformats.org/officeDocument/2006/relationships/theme" Target="theme/theme1.xml"/><Relationship Id="rId8" Type="http://schemas.openxmlformats.org/officeDocument/2006/relationships/slideMaster" Target="slideMasters/slideMaster8.xml"/><Relationship Id="rId51" Type="http://schemas.openxmlformats.org/officeDocument/2006/relationships/slide" Target="slides/slide36.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2.xml"/><Relationship Id="rId25" Type="http://schemas.openxmlformats.org/officeDocument/2006/relationships/slide" Target="slides/slide10.xml"/><Relationship Id="rId33" Type="http://schemas.openxmlformats.org/officeDocument/2006/relationships/slide" Target="slides/slide18.xml"/><Relationship Id="rId38" Type="http://schemas.openxmlformats.org/officeDocument/2006/relationships/slide" Target="slides/slide23.xml"/><Relationship Id="rId46" Type="http://schemas.openxmlformats.org/officeDocument/2006/relationships/slide" Target="slides/slide31.xml"/><Relationship Id="rId59" Type="http://schemas.openxmlformats.org/officeDocument/2006/relationships/slide" Target="slides/slide4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98E90A2-9F1C-4DE4-A019-2CDB9398AF5C}" type="datetimeFigureOut">
              <a:rPr lang="zh-CN" altLang="en-US" smtClean="0"/>
              <a:pPr/>
              <a:t>2021/11/21</a:t>
            </a:fld>
            <a:endParaRPr lang="zh-CN"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zh-CN"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9A56A06E-0F72-4725-9809-9406C590F8E3}"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pl-PL" dirty="0"/>
          </a:p>
        </p:txBody>
      </p:sp>
      <p:sp>
        <p:nvSpPr>
          <p:cNvPr id="4" name="Slide Number Placeholder 3"/>
          <p:cNvSpPr>
            <a:spLocks noGrp="1"/>
          </p:cNvSpPr>
          <p:nvPr>
            <p:ph type="sldNum" sz="quarter" idx="10"/>
          </p:nvPr>
        </p:nvSpPr>
        <p:spPr>
          <a:xfrm>
            <a:off x="3884614" y="8685214"/>
            <a:ext cx="2971800" cy="457200"/>
          </a:xfrm>
          <a:prstGeom prst="rect">
            <a:avLst/>
          </a:prstGeom>
        </p:spPr>
        <p:txBody>
          <a:bodyPr lIns="91436" tIns="45719" rIns="91436" bIns="45719"/>
          <a:lstStyle/>
          <a:p>
            <a:fld id="{5700194D-96AF-7742-89F5-075982327549}" type="slidenum">
              <a:rPr lang="en-US" smtClean="0"/>
              <a:pPr/>
              <a:t>6</a:t>
            </a:fld>
            <a:endParaRPr lang="en-US" dirty="0"/>
          </a:p>
        </p:txBody>
      </p:sp>
    </p:spTree>
    <p:extLst>
      <p:ext uri="{BB962C8B-B14F-4D97-AF65-F5344CB8AC3E}">
        <p14:creationId xmlns:p14="http://schemas.microsoft.com/office/powerpoint/2010/main" xmlns="" val="7903753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r>
              <a:rPr lang="zh-TW" altLang="en-US" dirty="0"/>
              <a:t>與高中大學的連結</a:t>
            </a:r>
            <a:r>
              <a:rPr lang="en-US" altLang="zh-TW" dirty="0"/>
              <a:t>-</a:t>
            </a:r>
            <a:r>
              <a:rPr lang="zh-TW" altLang="en-US" dirty="0"/>
              <a:t>語法</a:t>
            </a:r>
          </a:p>
        </p:txBody>
      </p:sp>
    </p:spTree>
    <p:extLst>
      <p:ext uri="{BB962C8B-B14F-4D97-AF65-F5344CB8AC3E}">
        <p14:creationId xmlns:p14="http://schemas.microsoft.com/office/powerpoint/2010/main" xmlns="" val="515292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CN" altLang="en-US" dirty="0"/>
          </a:p>
        </p:txBody>
      </p:sp>
      <p:sp>
        <p:nvSpPr>
          <p:cNvPr id="4" name="投影片編號版面配置區 3"/>
          <p:cNvSpPr>
            <a:spLocks noGrp="1"/>
          </p:cNvSpPr>
          <p:nvPr>
            <p:ph type="sldNum" sz="quarter" idx="10"/>
          </p:nvPr>
        </p:nvSpPr>
        <p:spPr/>
        <p:txBody>
          <a:bodyPr/>
          <a:lstStyle/>
          <a:p>
            <a:fld id="{9A56A06E-0F72-4725-9809-9406C590F8E3}" type="slidenum">
              <a:rPr lang="zh-CN" altLang="en-US" smtClean="0"/>
              <a:pPr/>
              <a:t>15</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normAutofit/>
          </a:bodyPr>
          <a:lstStyle/>
          <a:p>
            <a:endParaRPr lang="zh-TW" altLang="en-US"/>
          </a:p>
        </p:txBody>
      </p:sp>
      <p:sp>
        <p:nvSpPr>
          <p:cNvPr id="4" name="投影片編號版面配置區 3"/>
          <p:cNvSpPr>
            <a:spLocks noGrp="1"/>
          </p:cNvSpPr>
          <p:nvPr>
            <p:ph type="sldNum" sz="quarter" idx="10"/>
          </p:nvPr>
        </p:nvSpPr>
        <p:spPr/>
        <p:txBody>
          <a:bodyPr/>
          <a:lstStyle/>
          <a:p>
            <a:fld id="{5700194D-96AF-7742-89F5-075982327549}" type="slidenum">
              <a:rPr lang="en-US" smtClean="0"/>
              <a:pPr/>
              <a:t>16</a:t>
            </a:fld>
            <a:endParaRPr lang="en-US"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9A56A06E-0F72-4725-9809-9406C590F8E3}" type="slidenum">
              <a:rPr lang="zh-CN" altLang="en-US" smtClean="0"/>
              <a:pPr/>
              <a:t>21</a:t>
            </a:fld>
            <a:endParaRPr lang="zh-CN" altLang="en-US"/>
          </a:p>
        </p:txBody>
      </p:sp>
    </p:spTree>
    <p:extLst>
      <p:ext uri="{BB962C8B-B14F-4D97-AF65-F5344CB8AC3E}">
        <p14:creationId xmlns="" xmlns:p14="http://schemas.microsoft.com/office/powerpoint/2010/main" val="426415877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normAutofit/>
          </a:bodyPr>
          <a:lstStyle/>
          <a:p>
            <a:endParaRPr lang="zh-TW" altLang="en-US" dirty="0"/>
          </a:p>
        </p:txBody>
      </p:sp>
      <p:sp>
        <p:nvSpPr>
          <p:cNvPr id="4" name="投影片編號版面配置區 3"/>
          <p:cNvSpPr>
            <a:spLocks noGrp="1"/>
          </p:cNvSpPr>
          <p:nvPr>
            <p:ph type="sldNum" sz="quarter" idx="10"/>
          </p:nvPr>
        </p:nvSpPr>
        <p:spPr>
          <a:xfrm>
            <a:off x="3884614" y="8685214"/>
            <a:ext cx="2971800" cy="457200"/>
          </a:xfrm>
          <a:prstGeom prst="rect">
            <a:avLst/>
          </a:prstGeom>
        </p:spPr>
        <p:txBody>
          <a:bodyPr/>
          <a:lstStyle/>
          <a:p>
            <a:fld id="{5700194D-96AF-7742-89F5-075982327549}" type="slidenum">
              <a:rPr lang="en-US" smtClean="0"/>
              <a:pPr/>
              <a:t>43</a:t>
            </a:fld>
            <a:endParaRPr lang="en-US" dirty="0"/>
          </a:p>
        </p:txBody>
      </p:sp>
    </p:spTree>
    <p:extLst>
      <p:ext uri="{BB962C8B-B14F-4D97-AF65-F5344CB8AC3E}">
        <p14:creationId xmlns:p14="http://schemas.microsoft.com/office/powerpoint/2010/main" xmlns="" val="212227460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0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8.xml"/></Relationships>
</file>

<file path=ppt/slideLayouts/_rels/slideLayout11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1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2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8.xml"/></Relationships>
</file>

<file path=ppt/slideLayouts/_rels/slideLayout12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2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2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13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9.xml"/></Relationships>
</file>

<file path=ppt/slideLayouts/_rels/slideLayout13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4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16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6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7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1.xml"/></Relationships>
</file>

<file path=ppt/slideLayouts/_rels/slideLayout17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7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89.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0.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2.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3.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4.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5.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6.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7.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8.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19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0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7.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8.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09.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0.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1.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21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2.xml"/></Relationships>
</file>

<file path=ppt/slideLayouts/_rels/slideLayout21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5.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7.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8.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19.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0.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1.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2.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3.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4.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5.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3.xml"/></Relationships>
</file>

<file path=ppt/slideLayouts/_rels/slideLayout226.xml.rels><?xml version="1.0" encoding="UTF-8" standalone="yes"?>
<Relationships xmlns="http://schemas.openxmlformats.org/package/2006/relationships"><Relationship Id="rId1" Type="http://schemas.openxmlformats.org/officeDocument/2006/relationships/slideMaster" Target="../slideMasters/slideMaster13.xml"/></Relationships>
</file>

<file path=ppt/slideLayouts/_rels/slideLayout2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4.xml"/></Relationships>
</file>

<file path=ppt/slideLayouts/_rels/slideLayout22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2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3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3.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4.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5.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6.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7.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8.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49.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0.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1.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2.xml.rels><?xml version="1.0" encoding="UTF-8" standalone="yes"?>
<Relationships xmlns="http://schemas.openxmlformats.org/package/2006/relationships"><Relationship Id="rId1" Type="http://schemas.openxmlformats.org/officeDocument/2006/relationships/slideMaster" Target="../slideMasters/slideMaster14.xml"/></Relationships>
</file>

<file path=ppt/slideLayouts/_rels/slideLayout2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15.xml"/></Relationships>
</file>

<file path=ppt/slideLayouts/_rels/slideLayout25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5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69.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2.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3.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4.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5.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6.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7.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8.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7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5.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0.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81.xml.rels><?xml version="1.0" encoding="UTF-8" standalone="yes"?>
<Relationships xmlns="http://schemas.openxmlformats.org/package/2006/relationships"><Relationship Id="rId1" Type="http://schemas.openxmlformats.org/officeDocument/2006/relationships/slideMaster" Target="../slideMasters/slideMaster15.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5.png"/><Relationship Id="rId1" Type="http://schemas.openxmlformats.org/officeDocument/2006/relationships/slideMaster" Target="../slideMasters/slideMaster5.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7"/>
            <a:ext cx="7772400" cy="1470026"/>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5"/>
            <a:ext cx="21945600" cy="9051926"/>
          </a:xfrm>
          <a:prstGeom prst="rect">
            <a:avLst/>
          </a:prstGeom>
        </p:spPr>
        <p:txBody>
          <a:bodyPr lIns="91438" tIns="45718" rIns="91438" bIns="45718"/>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7" y="8813805"/>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7" y="5813424"/>
            <a:ext cx="20726400" cy="3000376"/>
          </a:xfrm>
          <a:prstGeom prst="rect">
            <a:avLst/>
          </a:prstGeom>
        </p:spPr>
        <p:txBody>
          <a:bodyPr lIns="91438" tIns="45718" rIns="91438" bIns="45718" anchor="b"/>
          <a:lstStyle>
            <a:lvl1pPr marL="0" indent="0">
              <a:buNone/>
              <a:defRPr sz="1900">
                <a:latin typeface="微軟正黑體" pitchFamily="34" charset="-120"/>
                <a:ea typeface="微軟正黑體" pitchFamily="34" charset="-120"/>
              </a:defRPr>
            </a:lvl1pPr>
            <a:lvl2pPr marL="457190" indent="0">
              <a:buNone/>
              <a:defRPr sz="1900"/>
            </a:lvl2pPr>
            <a:lvl3pPr marL="914380" indent="0">
              <a:buNone/>
              <a:defRPr sz="1700"/>
            </a:lvl3pPr>
            <a:lvl4pPr marL="1371570" indent="0">
              <a:buNone/>
              <a:defRPr sz="1400"/>
            </a:lvl4pPr>
            <a:lvl5pPr marL="1828760" indent="0">
              <a:buNone/>
              <a:defRPr sz="1400"/>
            </a:lvl5pPr>
            <a:lvl6pPr marL="2285950" indent="0">
              <a:buNone/>
              <a:defRPr sz="1400"/>
            </a:lvl6pPr>
            <a:lvl7pPr marL="2743140" indent="0">
              <a:buNone/>
              <a:defRPr sz="1400"/>
            </a:lvl7pPr>
            <a:lvl8pPr marL="3200330" indent="0">
              <a:buNone/>
              <a:defRPr sz="1400"/>
            </a:lvl8pPr>
            <a:lvl9pPr marL="365752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1" y="3200405"/>
            <a:ext cx="10896600" cy="9051926"/>
          </a:xfrm>
          <a:prstGeom prst="rect">
            <a:avLst/>
          </a:prstGeom>
        </p:spPr>
        <p:txBody>
          <a:bodyPr lIns="91438" tIns="45718" rIns="91438" bIns="45718"/>
          <a:lstStyle>
            <a:lvl1pPr>
              <a:defRPr sz="29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1900">
                <a:latin typeface="微軟正黑體" pitchFamily="34" charset="-120"/>
                <a:ea typeface="微軟正黑體" pitchFamily="34" charset="-120"/>
              </a:defRPr>
            </a:lvl3pPr>
            <a:lvl4pPr>
              <a:defRPr sz="1900">
                <a:latin typeface="微軟正黑體" pitchFamily="34" charset="-120"/>
                <a:ea typeface="微軟正黑體" pitchFamily="34" charset="-120"/>
              </a:defRPr>
            </a:lvl4pPr>
            <a:lvl5pPr>
              <a:defRPr sz="1900">
                <a:latin typeface="微軟正黑體" pitchFamily="34" charset="-120"/>
                <a:ea typeface="微軟正黑體" pitchFamily="34" charset="-120"/>
              </a:defRPr>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1" y="3200405"/>
            <a:ext cx="10896600" cy="9051926"/>
          </a:xfrm>
          <a:prstGeom prst="rect">
            <a:avLst/>
          </a:prstGeom>
        </p:spPr>
        <p:txBody>
          <a:bodyPr lIns="91438" tIns="45718" rIns="91438" bIns="45718"/>
          <a:lstStyle>
            <a:lvl1pPr>
              <a:defRPr sz="29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1900">
                <a:latin typeface="微軟正黑體" pitchFamily="34" charset="-120"/>
                <a:ea typeface="微軟正黑體" pitchFamily="34" charset="-120"/>
              </a:defRPr>
            </a:lvl3pPr>
            <a:lvl4pPr>
              <a:defRPr sz="1900">
                <a:latin typeface="微軟正黑體" pitchFamily="34" charset="-120"/>
                <a:ea typeface="微軟正黑體" pitchFamily="34" charset="-120"/>
              </a:defRPr>
            </a:lvl4pPr>
            <a:lvl5pPr>
              <a:defRPr sz="1900">
                <a:latin typeface="微軟正黑體" pitchFamily="34" charset="-120"/>
                <a:ea typeface="微軟正黑體" pitchFamily="34" charset="-120"/>
              </a:defRPr>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10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2" y="3070225"/>
            <a:ext cx="10774365" cy="1279526"/>
          </a:xfrm>
          <a:prstGeom prst="rect">
            <a:avLst/>
          </a:prstGeom>
        </p:spPr>
        <p:txBody>
          <a:bodyPr lIns="91438" tIns="45718" rIns="91438" bIns="45718" anchor="b"/>
          <a:lstStyle>
            <a:lvl1pPr marL="0" indent="0">
              <a:buNone/>
              <a:defRPr sz="2400" b="1">
                <a:latin typeface="微軟正黑體" pitchFamily="34" charset="-120"/>
                <a:ea typeface="微軟正黑體" pitchFamily="34" charset="-120"/>
              </a:defRPr>
            </a:lvl1pPr>
            <a:lvl2pPr marL="457190" indent="0">
              <a:buNone/>
              <a:defRPr sz="1900" b="1"/>
            </a:lvl2pPr>
            <a:lvl3pPr marL="914380" indent="0">
              <a:buNone/>
              <a:defRPr sz="1900" b="1"/>
            </a:lvl3pPr>
            <a:lvl4pPr marL="1371570" indent="0">
              <a:buNone/>
              <a:defRPr sz="1700" b="1"/>
            </a:lvl4pPr>
            <a:lvl5pPr marL="1828760" indent="0">
              <a:buNone/>
              <a:defRPr sz="1700" b="1"/>
            </a:lvl5pPr>
            <a:lvl6pPr marL="2285950" indent="0">
              <a:buNone/>
              <a:defRPr sz="1700" b="1"/>
            </a:lvl6pPr>
            <a:lvl7pPr marL="2743140" indent="0">
              <a:buNone/>
              <a:defRPr sz="1700" b="1"/>
            </a:lvl7pPr>
            <a:lvl8pPr marL="3200330" indent="0">
              <a:buNone/>
              <a:defRPr sz="1700" b="1"/>
            </a:lvl8pPr>
            <a:lvl9pPr marL="3657520" indent="0">
              <a:buNone/>
              <a:defRPr sz="1700" b="1"/>
            </a:lvl9pPr>
          </a:lstStyle>
          <a:p>
            <a:pPr lvl="0"/>
            <a:r>
              <a:rPr lang="zh-TW" altLang="en-US"/>
              <a:t>按一下以編輯母片文字樣式</a:t>
            </a:r>
          </a:p>
        </p:txBody>
      </p:sp>
      <p:sp>
        <p:nvSpPr>
          <p:cNvPr id="4" name="內容版面配置區 3"/>
          <p:cNvSpPr>
            <a:spLocks noGrp="1"/>
          </p:cNvSpPr>
          <p:nvPr>
            <p:ph sz="half" idx="2"/>
          </p:nvPr>
        </p:nvSpPr>
        <p:spPr>
          <a:xfrm>
            <a:off x="1219202" y="4349750"/>
            <a:ext cx="10774365" cy="7902576"/>
          </a:xfrm>
          <a:prstGeom prst="rect">
            <a:avLst/>
          </a:prstGeom>
        </p:spPr>
        <p:txBody>
          <a:bodyPr lIns="91438" tIns="45718" rIns="91438" bIns="45718"/>
          <a:lstStyle>
            <a:lvl1pPr>
              <a:defRPr sz="2400">
                <a:latin typeface="微軟正黑體" pitchFamily="34" charset="-120"/>
                <a:ea typeface="微軟正黑體" pitchFamily="34" charset="-120"/>
              </a:defRPr>
            </a:lvl1pPr>
            <a:lvl2pPr>
              <a:defRPr sz="1900">
                <a:latin typeface="微軟正黑體" pitchFamily="34" charset="-120"/>
                <a:ea typeface="微軟正黑體" pitchFamily="34" charset="-120"/>
              </a:defRPr>
            </a:lvl2pPr>
            <a:lvl3pPr>
              <a:defRPr sz="1900">
                <a:latin typeface="微軟正黑體" pitchFamily="34" charset="-120"/>
                <a:ea typeface="微軟正黑體" pitchFamily="34" charset="-120"/>
              </a:defRPr>
            </a:lvl3pPr>
            <a:lvl4pPr>
              <a:defRPr sz="1700">
                <a:latin typeface="微軟正黑體" pitchFamily="34" charset="-120"/>
                <a:ea typeface="微軟正黑體" pitchFamily="34" charset="-120"/>
              </a:defRPr>
            </a:lvl4pPr>
            <a:lvl5pPr>
              <a:defRPr sz="1700">
                <a:latin typeface="微軟正黑體" pitchFamily="34" charset="-120"/>
                <a:ea typeface="微軟正黑體" pitchFamily="34" charset="-120"/>
              </a:defRPr>
            </a:lvl5pPr>
            <a:lvl6pPr>
              <a:defRPr sz="1700"/>
            </a:lvl6pPr>
            <a:lvl7pPr>
              <a:defRPr sz="1700"/>
            </a:lvl7pPr>
            <a:lvl8pPr>
              <a:defRPr sz="1700"/>
            </a:lvl8pPr>
            <a:lvl9pPr>
              <a:defRPr sz="17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8" y="3070225"/>
            <a:ext cx="10777539" cy="1279526"/>
          </a:xfrm>
          <a:prstGeom prst="rect">
            <a:avLst/>
          </a:prstGeom>
        </p:spPr>
        <p:txBody>
          <a:bodyPr lIns="91438" tIns="45718" rIns="91438" bIns="45718" anchor="b"/>
          <a:lstStyle>
            <a:lvl1pPr marL="0" indent="0">
              <a:buNone/>
              <a:defRPr sz="2400" b="1">
                <a:latin typeface="微軟正黑體" pitchFamily="34" charset="-120"/>
                <a:ea typeface="微軟正黑體" pitchFamily="34" charset="-120"/>
              </a:defRPr>
            </a:lvl1pPr>
            <a:lvl2pPr marL="457190" indent="0">
              <a:buNone/>
              <a:defRPr sz="1900" b="1"/>
            </a:lvl2pPr>
            <a:lvl3pPr marL="914380" indent="0">
              <a:buNone/>
              <a:defRPr sz="1900" b="1"/>
            </a:lvl3pPr>
            <a:lvl4pPr marL="1371570" indent="0">
              <a:buNone/>
              <a:defRPr sz="1700" b="1"/>
            </a:lvl4pPr>
            <a:lvl5pPr marL="1828760" indent="0">
              <a:buNone/>
              <a:defRPr sz="1700" b="1"/>
            </a:lvl5pPr>
            <a:lvl6pPr marL="2285950" indent="0">
              <a:buNone/>
              <a:defRPr sz="1700" b="1"/>
            </a:lvl6pPr>
            <a:lvl7pPr marL="2743140" indent="0">
              <a:buNone/>
              <a:defRPr sz="1700" b="1"/>
            </a:lvl7pPr>
            <a:lvl8pPr marL="3200330" indent="0">
              <a:buNone/>
              <a:defRPr sz="1700" b="1"/>
            </a:lvl8pPr>
            <a:lvl9pPr marL="3657520" indent="0">
              <a:buNone/>
              <a:defRPr sz="1700" b="1"/>
            </a:lvl9pPr>
          </a:lstStyle>
          <a:p>
            <a:pPr lvl="0"/>
            <a:r>
              <a:rPr lang="zh-TW" altLang="en-US"/>
              <a:t>按一下以編輯母片文字樣式</a:t>
            </a:r>
          </a:p>
        </p:txBody>
      </p:sp>
      <p:sp>
        <p:nvSpPr>
          <p:cNvPr id="6" name="內容版面配置區 5"/>
          <p:cNvSpPr>
            <a:spLocks noGrp="1"/>
          </p:cNvSpPr>
          <p:nvPr>
            <p:ph sz="quarter" idx="4"/>
          </p:nvPr>
        </p:nvSpPr>
        <p:spPr>
          <a:xfrm>
            <a:off x="12387268" y="4349750"/>
            <a:ext cx="10777539" cy="7902576"/>
          </a:xfrm>
          <a:prstGeom prst="rect">
            <a:avLst/>
          </a:prstGeom>
        </p:spPr>
        <p:txBody>
          <a:bodyPr lIns="91438" tIns="45718" rIns="91438" bIns="45718"/>
          <a:lstStyle>
            <a:lvl1pPr>
              <a:defRPr sz="2400">
                <a:latin typeface="微軟正黑體" pitchFamily="34" charset="-120"/>
                <a:ea typeface="微軟正黑體" pitchFamily="34" charset="-120"/>
              </a:defRPr>
            </a:lvl1pPr>
            <a:lvl2pPr>
              <a:defRPr sz="1900">
                <a:latin typeface="微軟正黑體" pitchFamily="34" charset="-120"/>
                <a:ea typeface="微軟正黑體" pitchFamily="34" charset="-120"/>
              </a:defRPr>
            </a:lvl2pPr>
            <a:lvl3pPr>
              <a:defRPr sz="1900">
                <a:latin typeface="微軟正黑體" pitchFamily="34" charset="-120"/>
                <a:ea typeface="微軟正黑體" pitchFamily="34" charset="-120"/>
              </a:defRPr>
            </a:lvl3pPr>
            <a:lvl4pPr>
              <a:defRPr sz="1700">
                <a:latin typeface="微軟正黑體" pitchFamily="34" charset="-120"/>
                <a:ea typeface="微軟正黑體" pitchFamily="34" charset="-120"/>
              </a:defRPr>
            </a:lvl4pPr>
            <a:lvl5pPr>
              <a:defRPr sz="1700">
                <a:latin typeface="微軟正黑體" pitchFamily="34" charset="-120"/>
                <a:ea typeface="微軟正黑體" pitchFamily="34" charset="-120"/>
              </a:defRPr>
            </a:lvl5pPr>
            <a:lvl6pPr>
              <a:defRPr sz="1700"/>
            </a:lvl6pPr>
            <a:lvl7pPr>
              <a:defRPr sz="1700"/>
            </a:lvl7pPr>
            <a:lvl8pPr>
              <a:defRPr sz="1700"/>
            </a:lvl8pPr>
            <a:lvl9pPr>
              <a:defRPr sz="17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10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1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10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7" cy="2324100"/>
          </a:xfrm>
        </p:spPr>
        <p:txBody>
          <a:bodyPr anchor="b"/>
          <a:lstStyle>
            <a:lvl1pPr algn="l">
              <a:defRPr sz="19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5"/>
            <a:ext cx="13631861" cy="11706226"/>
          </a:xfrm>
          <a:prstGeom prst="rect">
            <a:avLst/>
          </a:prstGeom>
        </p:spPr>
        <p:txBody>
          <a:bodyPr lIns="91438" tIns="45718" rIns="91438" bIns="45718"/>
          <a:lstStyle>
            <a:lvl1pPr>
              <a:defRPr sz="3100">
                <a:latin typeface="微軟正黑體" pitchFamily="34" charset="-120"/>
                <a:ea typeface="微軟正黑體" pitchFamily="34" charset="-120"/>
              </a:defRPr>
            </a:lvl1pPr>
            <a:lvl2pPr>
              <a:defRPr sz="29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1900">
                <a:latin typeface="微軟正黑體" pitchFamily="34" charset="-120"/>
                <a:ea typeface="微軟正黑體" pitchFamily="34" charset="-120"/>
              </a:defRPr>
            </a:lvl4pPr>
            <a:lvl5pPr>
              <a:defRPr sz="1900">
                <a:latin typeface="微軟正黑體" pitchFamily="34" charset="-120"/>
                <a:ea typeface="微軟正黑體" pitchFamily="34" charset="-120"/>
              </a:defRPr>
            </a:lvl5pPr>
            <a:lvl6pPr>
              <a:defRPr sz="1900"/>
            </a:lvl6pPr>
            <a:lvl7pPr>
              <a:defRPr sz="1900"/>
            </a:lvl7pPr>
            <a:lvl8pPr>
              <a:defRPr sz="1900"/>
            </a:lvl8pPr>
            <a:lvl9pPr>
              <a:defRPr sz="19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5"/>
            <a:ext cx="8021637" cy="9382126"/>
          </a:xfrm>
          <a:prstGeom prst="rect">
            <a:avLst/>
          </a:prstGeom>
        </p:spPr>
        <p:txBody>
          <a:bodyPr lIns="91438" tIns="45718" rIns="91438" bIns="45718"/>
          <a:lstStyle>
            <a:lvl1pPr marL="0" indent="0">
              <a:buNone/>
              <a:defRPr sz="1400">
                <a:latin typeface="微軟正黑體" pitchFamily="34" charset="-120"/>
                <a:ea typeface="微軟正黑體" pitchFamily="34" charset="-120"/>
              </a:defRPr>
            </a:lvl1pPr>
            <a:lvl2pPr marL="457190" indent="0">
              <a:buNone/>
              <a:defRPr sz="1200"/>
            </a:lvl2pPr>
            <a:lvl3pPr marL="914380" indent="0">
              <a:buNone/>
              <a:defRPr sz="1000"/>
            </a:lvl3pPr>
            <a:lvl4pPr marL="1371570" indent="0">
              <a:buNone/>
              <a:defRPr sz="1000"/>
            </a:lvl4pPr>
            <a:lvl5pPr marL="1828760" indent="0">
              <a:buNone/>
              <a:defRPr sz="1000"/>
            </a:lvl5pPr>
            <a:lvl6pPr marL="2285950" indent="0">
              <a:buNone/>
              <a:defRPr sz="1000"/>
            </a:lvl6pPr>
            <a:lvl7pPr marL="2743140" indent="0">
              <a:buNone/>
              <a:defRPr sz="1000"/>
            </a:lvl7pPr>
            <a:lvl8pPr marL="3200330" indent="0">
              <a:buNone/>
              <a:defRPr sz="1000"/>
            </a:lvl8pPr>
            <a:lvl9pPr marL="365752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10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5" y="9601200"/>
            <a:ext cx="14630400" cy="1133476"/>
          </a:xfrm>
        </p:spPr>
        <p:txBody>
          <a:bodyPr anchor="b"/>
          <a:lstStyle>
            <a:lvl1pPr algn="l">
              <a:defRPr sz="19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5" y="1225550"/>
            <a:ext cx="14630400" cy="8229600"/>
          </a:xfrm>
          <a:prstGeom prst="rect">
            <a:avLst/>
          </a:prstGeom>
        </p:spPr>
        <p:txBody>
          <a:bodyPr lIns="91438" tIns="45718" rIns="91438" bIns="45718"/>
          <a:lstStyle>
            <a:lvl1pPr marL="0" indent="0">
              <a:buNone/>
              <a:defRPr sz="3100"/>
            </a:lvl1pPr>
            <a:lvl2pPr marL="457190" indent="0">
              <a:buNone/>
              <a:defRPr sz="2900"/>
            </a:lvl2pPr>
            <a:lvl3pPr marL="914380" indent="0">
              <a:buNone/>
              <a:defRPr sz="2400"/>
            </a:lvl3pPr>
            <a:lvl4pPr marL="1371570" indent="0">
              <a:buNone/>
              <a:defRPr sz="1900"/>
            </a:lvl4pPr>
            <a:lvl5pPr marL="1828760" indent="0">
              <a:buNone/>
              <a:defRPr sz="1900"/>
            </a:lvl5pPr>
            <a:lvl6pPr marL="2285950" indent="0">
              <a:buNone/>
              <a:defRPr sz="1900"/>
            </a:lvl6pPr>
            <a:lvl7pPr marL="2743140" indent="0">
              <a:buNone/>
              <a:defRPr sz="1900"/>
            </a:lvl7pPr>
            <a:lvl8pPr marL="3200330" indent="0">
              <a:buNone/>
              <a:defRPr sz="1900"/>
            </a:lvl8pPr>
            <a:lvl9pPr marL="3657520" indent="0">
              <a:buNone/>
              <a:defRPr sz="1900"/>
            </a:lvl9pPr>
          </a:lstStyle>
          <a:p>
            <a:endParaRPr lang="zh-TW" altLang="en-US"/>
          </a:p>
        </p:txBody>
      </p:sp>
      <p:sp>
        <p:nvSpPr>
          <p:cNvPr id="4" name="文字版面配置區 3"/>
          <p:cNvSpPr>
            <a:spLocks noGrp="1"/>
          </p:cNvSpPr>
          <p:nvPr>
            <p:ph type="body" sz="half" idx="2"/>
          </p:nvPr>
        </p:nvSpPr>
        <p:spPr>
          <a:xfrm>
            <a:off x="4779965" y="10734681"/>
            <a:ext cx="14630400" cy="1609726"/>
          </a:xfrm>
          <a:prstGeom prst="rect">
            <a:avLst/>
          </a:prstGeom>
        </p:spPr>
        <p:txBody>
          <a:bodyPr lIns="91438" tIns="45718" rIns="91438" bIns="45718"/>
          <a:lstStyle>
            <a:lvl1pPr marL="0" indent="0">
              <a:buNone/>
              <a:defRPr sz="1400">
                <a:latin typeface="微軟正黑體" pitchFamily="34" charset="-120"/>
                <a:ea typeface="微軟正黑體" pitchFamily="34" charset="-120"/>
              </a:defRPr>
            </a:lvl1pPr>
            <a:lvl2pPr marL="457190" indent="0">
              <a:buNone/>
              <a:defRPr sz="1200"/>
            </a:lvl2pPr>
            <a:lvl3pPr marL="914380" indent="0">
              <a:buNone/>
              <a:defRPr sz="1000"/>
            </a:lvl3pPr>
            <a:lvl4pPr marL="1371570" indent="0">
              <a:buNone/>
              <a:defRPr sz="1000"/>
            </a:lvl4pPr>
            <a:lvl5pPr marL="1828760" indent="0">
              <a:buNone/>
              <a:defRPr sz="1000"/>
            </a:lvl5pPr>
            <a:lvl6pPr marL="2285950" indent="0">
              <a:buNone/>
              <a:defRPr sz="1000"/>
            </a:lvl6pPr>
            <a:lvl7pPr marL="2743140" indent="0">
              <a:buNone/>
              <a:defRPr sz="1000"/>
            </a:lvl7pPr>
            <a:lvl8pPr marL="3200330" indent="0">
              <a:buNone/>
              <a:defRPr sz="1000"/>
            </a:lvl8pPr>
            <a:lvl9pPr marL="365752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10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5"/>
            <a:ext cx="21945600" cy="9051926"/>
          </a:xfrm>
          <a:prstGeom prst="rect">
            <a:avLst/>
          </a:prstGeom>
        </p:spPr>
        <p:txBody>
          <a:bodyPr vert="eaVert" lIns="91438" tIns="45718" rIns="91438" bIns="45718"/>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10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4" y="760414"/>
            <a:ext cx="5646739"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1" y="760414"/>
            <a:ext cx="16789400" cy="11491912"/>
          </a:xfrm>
          <a:prstGeom prst="rect">
            <a:avLst/>
          </a:prstGeom>
        </p:spPr>
        <p:txBody>
          <a:bodyPr vert="eaVert" lIns="91438" tIns="45718" rIns="91438" bIns="45718"/>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9"/>
            <a:ext cx="2057400" cy="5851526"/>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9"/>
            <a:ext cx="6019800" cy="5851526"/>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110.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40" y="730253"/>
            <a:ext cx="21030325" cy="2651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78" tIns="182839" rIns="365678" bIns="182839"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40" y="3651250"/>
            <a:ext cx="21030325" cy="8702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78" tIns="182839" rIns="365678" bIns="182839"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p14="http://schemas.microsoft.com/office/powerpoint/2010/main" xmlns="" val="2975075829"/>
      </p:ext>
    </p:extLst>
  </p:cSld>
  <p:clrMapOvr>
    <a:masterClrMapping/>
  </p:clrMapOvr>
  <p:transition/>
</p:sldLayout>
</file>

<file path=ppt/slideLayouts/slideLayout111.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2"/>
            <a:ext cx="8963024" cy="1446546"/>
          </a:xfrm>
          <a:prstGeom prst="rect">
            <a:avLst/>
          </a:prstGeom>
        </p:spPr>
        <p:txBody>
          <a:bodyPr lIns="0" tIns="45718" rIns="91438" bIns="45718">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p14="http://schemas.microsoft.com/office/powerpoint/2010/main" xmlns="" val="2408198167"/>
      </p:ext>
    </p:extLst>
  </p:cSld>
  <p:clrMapOvr>
    <a:masterClrMapping/>
  </p:clrMapOvr>
</p:sldLayout>
</file>

<file path=ppt/slideLayouts/slideLayout11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11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114.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1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11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11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11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11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4"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pic>
          <p:nvPicPr>
            <p:cNvPr id="4" name="Picture 6" descr="droppedImage.pdf"/>
            <p:cNvPicPr>
              <a:picLocks noChangeAspect="1"/>
            </p:cNvPicPr>
            <p:nvPr userDrawn="1"/>
          </p:nvPicPr>
          <p:blipFill rotWithShape="1">
            <a:blip r:embed="rId2" cstate="print">
              <a:extLst>
                <a:ext uri="{28A0092B-C50C-407E-A947-70E740481C1C}">
                  <a14:useLocalDpi xmlns:a14="http://schemas.microsoft.com/office/drawing/2010/main" xmlns=""/>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latin typeface="Lato" panose="020F0502020204030203" pitchFamily="34" charset="0"/>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print">
            <a:lum bright="2000"/>
          </a:blip>
          <a:stretch>
            <a:fillRect/>
          </a:stretch>
        </p:blipFill>
        <p:spPr>
          <a:xfrm>
            <a:off x="1082293" y="2254041"/>
            <a:ext cx="10050506" cy="4279074"/>
          </a:xfrm>
          <a:prstGeom prst="rect">
            <a:avLst/>
          </a:prstGeom>
        </p:spPr>
      </p:pic>
    </p:spTree>
    <p:extLst>
      <p:ext uri="{BB962C8B-B14F-4D97-AF65-F5344CB8AC3E}">
        <p14:creationId xmlns:p14="http://schemas.microsoft.com/office/powerpoint/2010/main" xmlns="" val="1408468667"/>
      </p:ext>
    </p:extLst>
  </p:cSld>
  <p:clrMapOvr>
    <a:masterClrMapping/>
  </p:clrMapOvr>
</p:sldLayout>
</file>

<file path=ppt/slideLayouts/slideLayout12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21.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12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12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12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12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12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12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12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12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sldLayout>
</file>

<file path=ppt/slideLayouts/slideLayout13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13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13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13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13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13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13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137.xml><?xml version="1.0" encoding="utf-8"?>
<p:sldLayout xmlns:a="http://schemas.openxmlformats.org/drawingml/2006/main" xmlns:r="http://schemas.openxmlformats.org/officeDocument/2006/relationships" xmlns:p="http://schemas.openxmlformats.org/presentationml/2006/main" type="obj">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795463" y="760413"/>
            <a:ext cx="22012275" cy="1536700"/>
          </a:xfrm>
          <a:prstGeom prst="rect">
            <a:avLst/>
          </a:prstGeom>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a:xfrm>
            <a:off x="9347200" y="12990513"/>
            <a:ext cx="5689600" cy="736600"/>
          </a:xfrm>
          <a:prstGeom prst="rect">
            <a:avLst/>
          </a:prstGeom>
        </p:spPr>
        <p:txBody>
          <a:bodyPr/>
          <a:lstStyle>
            <a:lvl1pPr>
              <a:defRPr/>
            </a:lvl1pPr>
          </a:lstStyle>
          <a:p>
            <a:pPr algn="ctr" defTabSz="825500" fontAlgn="base" hangingPunct="0">
              <a:spcBef>
                <a:spcPct val="0"/>
              </a:spcBef>
              <a:spcAft>
                <a:spcPct val="0"/>
              </a:spcAft>
            </a:pPr>
            <a:fld id="{6711F124-9391-416B-B2BB-388F29B3E8FE}" type="slidenum">
              <a:rPr lang="zh-TW" altLang="zh-TW" sz="5600">
                <a:solidFill>
                  <a:srgbClr val="333333"/>
                </a:solidFill>
                <a:sym typeface="Lato" pitchFamily="34" charset="0"/>
              </a:rPr>
              <a:pPr algn="ctr" defTabSz="825500" fontAlgn="base" hangingPunct="0">
                <a:spcBef>
                  <a:spcPct val="0"/>
                </a:spcBef>
                <a:spcAft>
                  <a:spcPct val="0"/>
                </a:spcAft>
              </a:pPr>
              <a:t>‹#›</a:t>
            </a:fld>
            <a:endParaRPr lang="zh-TW" altLang="zh-TW" sz="5600">
              <a:solidFill>
                <a:srgbClr val="333333"/>
              </a:solidFill>
              <a:sym typeface="Lato" pitchFamily="34" charset="0"/>
            </a:endParaRPr>
          </a:p>
        </p:txBody>
      </p:sp>
    </p:spTree>
  </p:cSld>
  <p:clrMapOvr>
    <a:masterClrMapping/>
  </p:clrMapOvr>
</p:sldLayout>
</file>

<file path=ppt/slideLayouts/slideLayout138.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endParaRPr>
            </a:p>
          </p:txBody>
        </p:sp>
        <p:pic>
          <p:nvPicPr>
            <p:cNvPr id="4" name="Picture 6" descr="droppedImage.pdf"/>
            <p:cNvPicPr>
              <a:picLocks noChangeAspect="1"/>
            </p:cNvPicPr>
            <p:nvPr userDrawn="1"/>
          </p:nvPicPr>
          <p:blipFill rotWithShape="1">
            <a:blip r:embed="rId2" cstate="print">
              <a:extLst>
                <a:ext uri="{28A0092B-C50C-407E-A947-70E740481C1C}">
                  <a14:useLocalDpi xmlns:a14="http://schemas.microsoft.com/office/drawing/2010/main" xmlns=""/>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endParaRPr lang="en-US" dirty="0">
                    <a:solidFill>
                      <a:srgbClr val="333333"/>
                    </a:solidFill>
                    <a:cs typeface="Arial" panose="020B0604020202020204"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print">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sldLayout>
</file>

<file path=ppt/slideLayouts/slideLayout139.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3772855693"/>
      </p:ext>
    </p:extLst>
  </p:cSld>
  <p:clrMapOvr>
    <a:masterClrMapping/>
  </p:clrMapOvr>
</p:sldLayout>
</file>

<file path=ppt/slideLayouts/slideLayout140.xml><?xml version="1.0" encoding="utf-8"?>
<p:sldLayout xmlns:a="http://schemas.openxmlformats.org/drawingml/2006/main" xmlns:r="http://schemas.openxmlformats.org/officeDocument/2006/relationships" xmlns:p="http://schemas.openxmlformats.org/presentationml/2006/main" showMasterSp="0" preserve="1">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3772855693"/>
      </p:ext>
    </p:extLst>
  </p:cSld>
  <p:clrMapOvr>
    <a:masterClrMapping/>
  </p:clrMapOvr>
</p:sldLayout>
</file>

<file path=ppt/slideLayouts/slideLayout141.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963048141"/>
      </p:ext>
    </p:extLst>
  </p:cSld>
  <p:clrMapOvr>
    <a:masterClrMapping/>
  </p:clrMapOvr>
</p:sldLayout>
</file>

<file path=ppt/slideLayouts/slideLayout142.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xmlns="" val="402480815"/>
      </p:ext>
    </p:extLst>
  </p:cSld>
  <p:clrMapOvr>
    <a:masterClrMapping/>
  </p:clrMapOvr>
</p:sldLayout>
</file>

<file path=ppt/slideLayouts/slideLayout143.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r>
              <a:rPr lang="en-US" dirty="0">
                <a:solidFill>
                  <a:srgbClr val="333333"/>
                </a:solidFill>
                <a:latin typeface="Aleo"/>
                <a:cs typeface="Arial" panose="020B0604020202020204"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1713983834"/>
      </p:ext>
    </p:extLst>
  </p:cSld>
  <p:clrMapOvr>
    <a:masterClrMapping/>
  </p:clrMapOvr>
</p:sldLayout>
</file>

<file path=ppt/slideLayouts/slideLayout144.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1014404300"/>
      </p:ext>
    </p:extLst>
  </p:cSld>
  <p:clrMapOvr>
    <a:masterClrMapping/>
  </p:clrMapOvr>
</p:sldLayout>
</file>

<file path=ppt/slideLayouts/slideLayout145.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935712463"/>
      </p:ext>
    </p:extLst>
  </p:cSld>
  <p:clrMapOvr>
    <a:masterClrMapping/>
  </p:clrMapOvr>
</p:sldLayout>
</file>

<file path=ppt/slideLayouts/slideLayout146.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733991449"/>
      </p:ext>
    </p:extLst>
  </p:cSld>
  <p:clrMapOvr>
    <a:masterClrMapping/>
  </p:clrMapOvr>
</p:sldLayout>
</file>

<file path=ppt/slideLayouts/slideLayout147.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3023353551"/>
      </p:ext>
    </p:extLst>
  </p:cSld>
  <p:clrMapOvr>
    <a:masterClrMapping/>
  </p:clrMapOvr>
</p:sldLayout>
</file>

<file path=ppt/slideLayouts/slideLayout148.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2980023148"/>
      </p:ext>
    </p:extLst>
  </p:cSld>
  <p:clrMapOvr>
    <a:masterClrMapping/>
  </p:clrMapOvr>
</p:sldLayout>
</file>

<file path=ppt/slideLayouts/slideLayout149.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a:t> </a:t>
            </a: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217007124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963048141"/>
      </p:ext>
    </p:extLst>
  </p:cSld>
  <p:clrMapOvr>
    <a:masterClrMapping/>
  </p:clrMapOvr>
</p:sldLayout>
</file>

<file path=ppt/slideLayouts/slideLayout150.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a:t> </a:t>
            </a:r>
          </a:p>
        </p:txBody>
      </p:sp>
    </p:spTree>
    <p:extLst>
      <p:ext uri="{BB962C8B-B14F-4D97-AF65-F5344CB8AC3E}">
        <p14:creationId xmlns:p14="http://schemas.microsoft.com/office/powerpoint/2010/main" xmlns="" val="674083944"/>
      </p:ext>
    </p:extLst>
  </p:cSld>
  <p:clrMapOvr>
    <a:masterClrMapping/>
  </p:clrMapOvr>
</p:sldLayout>
</file>

<file path=ppt/slideLayouts/slideLayout151.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a:t> </a:t>
            </a:r>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sldLayout>
</file>

<file path=ppt/slideLayouts/slideLayout152.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a:t> </a:t>
            </a:r>
          </a:p>
        </p:txBody>
      </p:sp>
    </p:spTree>
    <p:extLst>
      <p:ext uri="{BB962C8B-B14F-4D97-AF65-F5344CB8AC3E}">
        <p14:creationId xmlns:p14="http://schemas.microsoft.com/office/powerpoint/2010/main" xmlns="" val="2685732253"/>
      </p:ext>
    </p:extLst>
  </p:cSld>
  <p:clrMapOvr>
    <a:masterClrMapping/>
  </p:clrMapOvr>
</p:sldLayout>
</file>

<file path=ppt/slideLayouts/slideLayout153.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sldLayout>
</file>

<file path=ppt/slideLayouts/slideLayout154.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xmlns="" val="4065762772"/>
      </p:ext>
    </p:extLst>
  </p:cSld>
  <p:clrMapOvr>
    <a:masterClrMapping/>
  </p:clrMapOvr>
</p:sldLayout>
</file>

<file path=ppt/slideLayouts/slideLayout155.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xmlns="" val="2288159519"/>
      </p:ext>
    </p:extLst>
  </p:cSld>
  <p:clrMapOvr>
    <a:masterClrMapping/>
  </p:clrMapOvr>
</p:sldLayout>
</file>

<file path=ppt/slideLayouts/slideLayout156.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a:t> </a:t>
            </a:r>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a:t> </a:t>
            </a:r>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a:t> </a:t>
            </a:r>
          </a:p>
        </p:txBody>
      </p:sp>
    </p:spTree>
    <p:extLst>
      <p:ext uri="{BB962C8B-B14F-4D97-AF65-F5344CB8AC3E}">
        <p14:creationId xmlns:p14="http://schemas.microsoft.com/office/powerpoint/2010/main" xmlns="" val="885459790"/>
      </p:ext>
    </p:extLst>
  </p:cSld>
  <p:clrMapOvr>
    <a:masterClrMapping/>
  </p:clrMapOvr>
</p:sldLayout>
</file>

<file path=ppt/slideLayouts/slideLayout157.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2859291339"/>
      </p:ext>
    </p:extLst>
  </p:cSld>
  <p:clrMapOvr>
    <a:masterClrMapping/>
  </p:clrMapOvr>
</p:sldLayout>
</file>

<file path=ppt/slideLayouts/slideLayout158.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sldLayout>
</file>

<file path=ppt/slideLayouts/slideLayout159.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1587266896"/>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6" name="Symbol zastępczy tekstu 3"/>
          <p:cNvSpPr>
            <a:spLocks noGrp="1"/>
          </p:cNvSpPr>
          <p:nvPr>
            <p:ph type="body" sz="quarter" idx="10" hasCustomPrompt="1"/>
          </p:nvPr>
        </p:nvSpPr>
        <p:spPr>
          <a:xfrm>
            <a:off x="6257953" y="12086078"/>
            <a:ext cx="11880798" cy="1080368"/>
          </a:xfrm>
          <a:prstGeom prst="rect">
            <a:avLst/>
          </a:prstGeom>
        </p:spPr>
        <p:txBody>
          <a:bodyPr lIns="91440" tIns="45720" rIns="91440" bIns="45720">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a:t>Click here to add your own subtitle</a:t>
            </a:r>
            <a:endParaRPr lang="pl-PL" dirty="0"/>
          </a:p>
        </p:txBody>
      </p:sp>
      <p:sp>
        <p:nvSpPr>
          <p:cNvPr id="9" name="Tytuł 8"/>
          <p:cNvSpPr>
            <a:spLocks noGrp="1"/>
          </p:cNvSpPr>
          <p:nvPr>
            <p:ph type="title" hasCustomPrompt="1"/>
          </p:nvPr>
        </p:nvSpPr>
        <p:spPr>
          <a:xfrm>
            <a:off x="8751735" y="10475391"/>
            <a:ext cx="7113998" cy="1508106"/>
          </a:xfrm>
          <a:prstGeom prst="rect">
            <a:avLst/>
          </a:prstGeom>
        </p:spPr>
        <p:txBody>
          <a:bodyPr wrap="none" lIns="91440" tIns="45720" rIns="91440" bIns="45720">
            <a:spAutoFit/>
          </a:bodyPr>
          <a:lstStyle>
            <a:lvl1pPr algn="ctr">
              <a:defRPr baseline="0">
                <a:solidFill>
                  <a:schemeClr val="tx1"/>
                </a:solidFill>
              </a:defRPr>
            </a:lvl1pPr>
          </a:lstStyle>
          <a:p>
            <a:r>
              <a:rPr lang="en-US" dirty="0"/>
              <a:t>Sample Title</a:t>
            </a:r>
          </a:p>
        </p:txBody>
      </p:sp>
    </p:spTree>
    <p:extLst>
      <p:ext uri="{BB962C8B-B14F-4D97-AF65-F5344CB8AC3E}">
        <p14:creationId xmlns:p14="http://schemas.microsoft.com/office/powerpoint/2010/main" xmlns="" val="402480815"/>
      </p:ext>
    </p:extLst>
  </p:cSld>
  <p:clrMapOvr>
    <a:masterClrMapping/>
  </p:clrMapOvr>
</p:sldLayout>
</file>

<file path=ppt/slideLayouts/slideLayout160.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endParaRPr lang="en-US" dirty="0">
              <a:solidFill>
                <a:srgbClr val="333333"/>
              </a:solidFill>
              <a:latin typeface="Aleo"/>
              <a:cs typeface="Arial" panose="020B0604020202020204" pitchFamily="34" charset="0"/>
            </a:endParaRPr>
          </a:p>
        </p:txBody>
      </p:sp>
    </p:spTree>
    <p:extLst>
      <p:ext uri="{BB962C8B-B14F-4D97-AF65-F5344CB8AC3E}">
        <p14:creationId xmlns:p14="http://schemas.microsoft.com/office/powerpoint/2010/main" xmlns="" val="3604296654"/>
      </p:ext>
    </p:extLst>
  </p:cSld>
  <p:clrMapOvr>
    <a:masterClrMapping/>
  </p:clrMapOvr>
</p:sldLayout>
</file>

<file path=ppt/slideLayouts/slideLayout161.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sldLayout>
</file>

<file path=ppt/slideLayouts/slideLayout16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8" name="Footer Placeholder 7"/>
          <p:cNvSpPr>
            <a:spLocks noGrp="1"/>
          </p:cNvSpPr>
          <p:nvPr>
            <p:ph type="ftr" sz="quarter" idx="11"/>
          </p:nvPr>
        </p:nvSpPr>
        <p:spPr/>
        <p:txBody>
          <a:bodyPr/>
          <a:lstStyle/>
          <a:p>
            <a:endParaRPr lang="en-US" dirty="0">
              <a:solidFill>
                <a:prstClr val="black">
                  <a:tint val="75000"/>
                </a:prstClr>
              </a:solidFill>
            </a:endParaRPr>
          </a:p>
        </p:txBody>
      </p:sp>
      <p:sp>
        <p:nvSpPr>
          <p:cNvPr id="9" name="Slide Number Placeholder 8"/>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4" name="Footer Placeholder 3"/>
          <p:cNvSpPr>
            <a:spLocks noGrp="1"/>
          </p:cNvSpPr>
          <p:nvPr>
            <p:ph type="ftr" sz="quarter" idx="11"/>
          </p:nvPr>
        </p:nvSpPr>
        <p:spPr/>
        <p:txBody>
          <a:bodyPr/>
          <a:lstStyle/>
          <a:p>
            <a:endParaRPr lang="en-US" dirty="0">
              <a:solidFill>
                <a:prstClr val="black">
                  <a:tint val="75000"/>
                </a:prstClr>
              </a:solidFill>
            </a:endParaRPr>
          </a:p>
        </p:txBody>
      </p:sp>
      <p:sp>
        <p:nvSpPr>
          <p:cNvPr id="5" name="Slide Number Placeholder 4"/>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3" name="Footer Placeholder 2"/>
          <p:cNvSpPr>
            <a:spLocks noGrp="1"/>
          </p:cNvSpPr>
          <p:nvPr>
            <p:ph type="ftr" sz="quarter" idx="11"/>
          </p:nvPr>
        </p:nvSpPr>
        <p:spPr/>
        <p:txBody>
          <a:bodyPr/>
          <a:lstStyle/>
          <a:p>
            <a:endParaRPr lang="en-US" dirty="0">
              <a:solidFill>
                <a:prstClr val="black">
                  <a:tint val="75000"/>
                </a:prstClr>
              </a:solidFill>
            </a:endParaRPr>
          </a:p>
        </p:txBody>
      </p:sp>
      <p:sp>
        <p:nvSpPr>
          <p:cNvPr id="4" name="Slide Number Placeholder 3"/>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6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r>
              <a:rPr kumimoji="0" lang="en-US" b="0" i="0" u="none" strike="noStrike" cap="none" normalizeH="0" baseline="0" dirty="0">
                <a:ln>
                  <a:noFill/>
                </a:ln>
                <a:effectLst/>
                <a:latin typeface="+mj-lt"/>
                <a:cs typeface="Arial" panose="020B0604020202020204" pitchFamily="34" charset="0"/>
              </a:rPr>
              <a:t> </a:t>
            </a: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1713983834"/>
      </p:ext>
    </p:extLst>
  </p:cSld>
  <p:clrMapOvr>
    <a:masterClrMapping/>
  </p:clrMapOvr>
</p:sldLayout>
</file>

<file path=ppt/slideLayouts/slideLayout17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6" name="Footer Placeholder 5"/>
          <p:cNvSpPr>
            <a:spLocks noGrp="1"/>
          </p:cNvSpPr>
          <p:nvPr>
            <p:ph type="ftr" sz="quarter" idx="11"/>
          </p:nvPr>
        </p:nvSpPr>
        <p:spPr/>
        <p:txBody>
          <a:bodyPr/>
          <a:lstStyle/>
          <a:p>
            <a:endParaRPr lang="en-US" dirty="0">
              <a:solidFill>
                <a:prstClr val="black">
                  <a:tint val="75000"/>
                </a:prstClr>
              </a:solidFill>
            </a:endParaRPr>
          </a:p>
        </p:txBody>
      </p:sp>
      <p:sp>
        <p:nvSpPr>
          <p:cNvPr id="7" name="Slide Number Placeholder 6"/>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7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7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5" name="Footer Placeholder 4"/>
          <p:cNvSpPr>
            <a:spLocks noGrp="1"/>
          </p:cNvSpPr>
          <p:nvPr>
            <p:ph type="ftr" sz="quarter" idx="11"/>
          </p:nvPr>
        </p:nvSpPr>
        <p:spPr/>
        <p:txBody>
          <a:bodyPr/>
          <a:lstStyle/>
          <a:p>
            <a:endParaRPr lang="en-US" dirty="0">
              <a:solidFill>
                <a:prstClr val="black">
                  <a:tint val="75000"/>
                </a:prstClr>
              </a:solidFill>
            </a:endParaRPr>
          </a:p>
        </p:txBody>
      </p:sp>
      <p:sp>
        <p:nvSpPr>
          <p:cNvPr id="6" name="Slide Number Placeholder 5"/>
          <p:cNvSpPr>
            <a:spLocks noGrp="1"/>
          </p:cNvSpPr>
          <p:nvPr>
            <p:ph type="sldNum" sz="quarter" idx="12"/>
          </p:nvPr>
        </p:nvSpPr>
        <p:spPr/>
        <p:txBody>
          <a:body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Ovr>
    <a:masterClrMapping/>
  </p:clrMapOvr>
</p:sldLayout>
</file>

<file path=ppt/slideLayouts/slideLayout17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cs typeface="Arial" panose="020B0604020202020204" pitchFamily="34" charset="0"/>
                    <a:sym typeface="Lato" pitchFamily="34"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17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175.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176.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177.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178.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333333"/>
                </a:solidFill>
                <a:latin typeface="Aleo"/>
                <a:cs typeface="Arial" panose="020B0604020202020204" pitchFamily="34" charset="0"/>
                <a:sym typeface="Lato" pitchFamily="34"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179.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1014404300"/>
      </p:ext>
    </p:extLst>
  </p:cSld>
  <p:clrMapOvr>
    <a:masterClrMapping/>
  </p:clrMapOvr>
</p:sldLayout>
</file>

<file path=ppt/slideLayouts/slideLayout180.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181.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182.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183.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184.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Lato"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185.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186.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187.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188.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189.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935712463"/>
      </p:ext>
    </p:extLst>
  </p:cSld>
  <p:clrMapOvr>
    <a:masterClrMapping/>
  </p:clrMapOvr>
</p:sldLayout>
</file>

<file path=ppt/slideLayouts/slideLayout190.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191.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192.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193.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194.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195.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333333"/>
              </a:solidFill>
              <a:latin typeface="Aleo"/>
              <a:cs typeface="Arial" panose="020B0604020202020204" pitchFamily="34" charset="0"/>
              <a:sym typeface="Lato" pitchFamily="34"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196.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197.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198.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457200" y="1600200"/>
            <a:ext cx="8229600" cy="4525964"/>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457200" y="6356351"/>
            <a:ext cx="2133600" cy="365126"/>
          </a:xfrm>
          <a:prstGeom prst="rect">
            <a:avLst/>
          </a:prstGeom>
        </p:spPr>
        <p:txBody>
          <a:bodyPr/>
          <a:lstStyle/>
          <a:p>
            <a:fld id="{7A56DD26-32A4-2A43-990A-6F7E5E73786E}" type="datetimeFigureOut">
              <a:rPr lang="en-US" smtClean="0"/>
              <a:pPr/>
              <a:t>11/21/2021</a:t>
            </a:fld>
            <a:endParaRPr lang="en-US" dirty="0"/>
          </a:p>
        </p:txBody>
      </p:sp>
      <p:sp>
        <p:nvSpPr>
          <p:cNvPr id="5" name="Footer Placeholder 4"/>
          <p:cNvSpPr>
            <a:spLocks noGrp="1"/>
          </p:cNvSpPr>
          <p:nvPr>
            <p:ph type="ftr" sz="quarter" idx="11"/>
          </p:nvPr>
        </p:nvSpPr>
        <p:spPr>
          <a:xfrm>
            <a:off x="3124200" y="6356351"/>
            <a:ext cx="2895600" cy="365126"/>
          </a:xfrm>
          <a:prstGeom prst="rect">
            <a:avLst/>
          </a:prstGeom>
        </p:spPr>
        <p:txBody>
          <a:bodyPr/>
          <a:lstStyle/>
          <a:p>
            <a:endParaRPr lang="en-US" dirty="0"/>
          </a:p>
        </p:txBody>
      </p:sp>
      <p:sp>
        <p:nvSpPr>
          <p:cNvPr id="6" name="Slide Number Placeholder 5"/>
          <p:cNvSpPr>
            <a:spLocks noGrp="1"/>
          </p:cNvSpPr>
          <p:nvPr>
            <p:ph type="sldNum" sz="quarter" idx="12"/>
          </p:nvPr>
        </p:nvSpPr>
        <p:spPr>
          <a:xfrm>
            <a:off x="6553200" y="6356351"/>
            <a:ext cx="2133600" cy="365126"/>
          </a:xfrm>
          <a:prstGeom prst="rect">
            <a:avLst/>
          </a:prstGeom>
        </p:spPr>
        <p:txBody>
          <a:bodyPr/>
          <a:lstStyle/>
          <a:p>
            <a:fld id="{186AF604-6CBA-6F4A-A6F6-26E48A4D0EE4}" type="slidenum">
              <a:rPr lang="en-US" smtClean="0"/>
              <a:pPr/>
              <a:t>‹#›</a:t>
            </a:fld>
            <a:endParaRPr lang="en-US" dirty="0"/>
          </a:p>
        </p:txBody>
      </p:sp>
    </p:spTree>
  </p:cSld>
  <p:clrMapOvr>
    <a:masterClrMapping/>
  </p:clrMapOvr>
</p:sldLayout>
</file>

<file path=ppt/slideLayouts/slideLayout19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smtClean="0"/>
              <a:t>按一下以編輯母片副標題樣式</a:t>
            </a:r>
            <a:endParaRPr lang="zh-TW" altLang="en-US"/>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733991449"/>
      </p:ext>
    </p:extLst>
  </p:cSld>
  <p:clrMapOvr>
    <a:masterClrMapping/>
  </p:clrMapOvr>
</p:sldLayout>
</file>

<file path=ppt/slideLayouts/slideLayout20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201.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smtClean="0"/>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20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20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smtClean="0"/>
              <a:t>按一下以編輯母片標題樣式</a:t>
            </a:r>
            <a:endParaRPr lang="zh-TW" altLang="en-US"/>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smtClean="0"/>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20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20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20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20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smtClean="0"/>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20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20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smtClean="0"/>
              <a:t>按一下以編輯母片標題樣式</a:t>
            </a:r>
            <a:endParaRPr lang="zh-TW" altLang="en-US"/>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40" tIns="45720" rIns="91440" bIns="45720"/>
          <a:lstStyle/>
          <a:p>
            <a:r>
              <a:rPr lang="en-US" dirty="0"/>
              <a:t> </a:t>
            </a:r>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a:t> </a:t>
            </a:r>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lIns="91440" tIns="45720" rIns="91440" bIns="45720" anchor="ctr">
            <a:spAutoFit/>
          </a:bodyPr>
          <a:lstStyle>
            <a:lvl1pPr algn="ctr">
              <a:defRPr sz="4000" baseline="0"/>
            </a:lvl1pPr>
          </a:lstStyle>
          <a:p>
            <a:pPr lvl="0"/>
            <a:r>
              <a:rPr lang="en-US" dirty="0"/>
              <a:t> Describe your thoughts with Lorem ipsum dolor sit </a:t>
            </a:r>
            <a:r>
              <a:rPr lang="en-US" dirty="0" err="1"/>
              <a:t>amet</a:t>
            </a:r>
            <a:r>
              <a:rPr lang="en-US" dirty="0"/>
              <a:t>, as </a:t>
            </a:r>
            <a:r>
              <a:rPr lang="en-US" dirty="0" err="1"/>
              <a:t>consectetur</a:t>
            </a:r>
            <a:r>
              <a:rPr lang="en-US" dirty="0"/>
              <a:t> </a:t>
            </a:r>
            <a:r>
              <a:rPr lang="en-US" dirty="0" err="1"/>
              <a:t>adipiscing</a:t>
            </a:r>
            <a:r>
              <a:rPr lang="en-US" dirty="0"/>
              <a:t> </a:t>
            </a:r>
            <a:r>
              <a:rPr lang="en-US" dirty="0" err="1"/>
              <a:t>elit</a:t>
            </a:r>
            <a:r>
              <a:rPr lang="en-US" dirty="0"/>
              <a:t>. </a:t>
            </a:r>
            <a:r>
              <a:rPr lang="en-US" dirty="0" err="1"/>
              <a:t>Sed</a:t>
            </a:r>
            <a:r>
              <a:rPr lang="en-US" dirty="0"/>
              <a:t> dolor </a:t>
            </a:r>
            <a:r>
              <a:rPr lang="en-US" dirty="0" err="1"/>
              <a:t>odio</a:t>
            </a:r>
            <a:r>
              <a:rPr lang="en-US" dirty="0"/>
              <a:t>, </a:t>
            </a:r>
            <a:r>
              <a:rPr lang="en-US" dirty="0" err="1"/>
              <a:t>aliquet</a:t>
            </a:r>
            <a:r>
              <a:rPr lang="en-US" dirty="0"/>
              <a:t> </a:t>
            </a:r>
            <a:r>
              <a:rPr lang="en-US" dirty="0" err="1"/>
              <a:t>vel</a:t>
            </a:r>
            <a:r>
              <a:rPr lang="en-US" dirty="0"/>
              <a:t> </a:t>
            </a:r>
            <a:r>
              <a:rPr lang="en-US" dirty="0" err="1"/>
              <a:t>tincidunt</a:t>
            </a:r>
            <a:r>
              <a:rPr lang="en-US" dirty="0"/>
              <a:t> </a:t>
            </a:r>
            <a:r>
              <a:rPr lang="en-US" dirty="0" err="1"/>
              <a:t>eu</a:t>
            </a:r>
            <a:r>
              <a:rPr lang="en-US" dirty="0"/>
              <a:t>, </a:t>
            </a:r>
            <a:r>
              <a:rPr lang="en-US" dirty="0" err="1"/>
              <a:t>lobortis</a:t>
            </a:r>
            <a:r>
              <a:rPr lang="en-US" dirty="0"/>
              <a:t> at </a:t>
            </a:r>
            <a:r>
              <a:rPr lang="en-US" dirty="0" err="1"/>
              <a:t>justo</a:t>
            </a:r>
            <a:r>
              <a:rPr lang="en-US" dirty="0"/>
              <a:t>. </a:t>
            </a:r>
            <a:r>
              <a:rPr lang="en-US" dirty="0" err="1"/>
              <a:t>Sed</a:t>
            </a:r>
            <a:r>
              <a:rPr lang="en-US" dirty="0"/>
              <a:t> </a:t>
            </a:r>
            <a:r>
              <a:rPr lang="en-US" dirty="0" err="1"/>
              <a:t>tristique</a:t>
            </a:r>
            <a:r>
              <a:rPr lang="en-US" dirty="0"/>
              <a:t> dui </a:t>
            </a:r>
            <a:r>
              <a:rPr lang="en-US" dirty="0" err="1"/>
              <a:t>adipiscing</a:t>
            </a:r>
            <a:r>
              <a:rPr lang="en-US" dirty="0"/>
              <a:t> magna </a:t>
            </a:r>
            <a:r>
              <a:rPr lang="en-US" dirty="0" err="1"/>
              <a:t>interdum</a:t>
            </a:r>
            <a:r>
              <a:rPr lang="en-US" dirty="0"/>
              <a:t>, </a:t>
            </a:r>
            <a:r>
              <a:rPr lang="en-US" dirty="0" err="1"/>
              <a:t>sed</a:t>
            </a:r>
            <a:r>
              <a:rPr lang="en-US" dirty="0"/>
              <a:t> </a:t>
            </a:r>
            <a:r>
              <a:rPr lang="en-US" dirty="0" err="1"/>
              <a:t>molestie</a:t>
            </a:r>
            <a:r>
              <a:rPr lang="en-US" dirty="0"/>
              <a:t> </a:t>
            </a:r>
            <a:r>
              <a:rPr lang="en-US" dirty="0" err="1"/>
              <a:t>nunc</a:t>
            </a:r>
            <a:r>
              <a:rPr lang="en-US" dirty="0"/>
              <a:t> </a:t>
            </a:r>
            <a:r>
              <a:rPr lang="en-US" dirty="0" err="1"/>
              <a:t>vulputate</a:t>
            </a:r>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3023353551"/>
      </p:ext>
    </p:extLst>
  </p:cSld>
  <p:clrMapOvr>
    <a:masterClrMapping/>
  </p:clrMapOvr>
</p:sldLayout>
</file>

<file path=ppt/slideLayouts/slideLayout210.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 xmlns:p14="http://schemas.microsoft.com/office/powerpoint/2010/main" val="2975075829"/>
      </p:ext>
    </p:extLst>
  </p:cSld>
  <p:clrMapOvr>
    <a:masterClrMapping/>
  </p:clrMapOvr>
  <p:transition/>
</p:sldLayout>
</file>

<file path=ppt/slideLayouts/slideLayout211.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2016312468"/>
      </p:ext>
    </p:extLst>
  </p:cSld>
  <p:clrMapOvr>
    <a:masterClrMapping/>
  </p:clrMapOvr>
  <p:timing>
    <p:tnLst>
      <p:par>
        <p:cTn id="1" dur="indefinite" restart="never" nodeType="tmRoot"/>
      </p:par>
    </p:tnLst>
  </p:timing>
</p:sldLayout>
</file>

<file path=ppt/slideLayouts/slideLayout212.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 xmlns:p14="http://schemas.microsoft.com/office/powerpoint/2010/main" val="2408198167"/>
      </p:ext>
    </p:extLst>
  </p:cSld>
  <p:clrMapOvr>
    <a:masterClrMapping/>
  </p:clrMapOvr>
</p:sldLayout>
</file>

<file path=ppt/slideLayouts/slideLayout213.xml><?xml version="1.0" encoding="utf-8"?>
<p:sldLayout xmlns:a="http://schemas.openxmlformats.org/drawingml/2006/main" xmlns:r="http://schemas.openxmlformats.org/officeDocument/2006/relationships" xmlns:p="http://schemas.openxmlformats.org/presentationml/2006/main" userDrawn="1">
  <p:cSld name="标题幻灯片">
    <p:spTree>
      <p:nvGrpSpPr>
        <p:cNvPr id="1" name=""/>
        <p:cNvGrpSpPr/>
        <p:nvPr/>
      </p:nvGrpSpPr>
      <p:grpSpPr>
        <a:xfrm>
          <a:off x="0" y="0"/>
          <a:ext cx="0" cy="0"/>
          <a:chOff x="0" y="0"/>
          <a:chExt cx="0" cy="0"/>
        </a:xfrm>
      </p:grpSpPr>
      <p:pic>
        <p:nvPicPr>
          <p:cNvPr id="7" name="图片 6">
            <a:extLst>
              <a:ext uri="{FF2B5EF4-FFF2-40B4-BE49-F238E27FC236}">
                <a16:creationId xmlns:a16="http://schemas.microsoft.com/office/drawing/2014/main" xmlns="" id="{009E8424-D6DA-4CFD-B8D3-D0C1DFBF7342}"/>
              </a:ext>
            </a:extLst>
          </p:cNvPr>
          <p:cNvPicPr>
            <a:picLocks noChangeAspect="1"/>
          </p:cNvPicPr>
          <p:nvPr userDrawn="1"/>
        </p:nvPicPr>
        <p:blipFill rotWithShape="1">
          <a:blip r:embed="rId2" cstate="print">
            <a:extLst>
              <a:ext uri="{28A0092B-C50C-407E-A947-70E740481C1C}">
                <a14:useLocalDpi xmlns:a14="http://schemas.microsoft.com/office/drawing/2010/main" xmlns="" val="0"/>
              </a:ext>
            </a:extLst>
          </a:blip>
          <a:srcRect/>
          <a:stretch/>
        </p:blipFill>
        <p:spPr>
          <a:xfrm>
            <a:off x="0" y="0"/>
            <a:ext cx="24384000" cy="13716000"/>
          </a:xfrm>
          <a:prstGeom prst="rect">
            <a:avLst/>
          </a:prstGeom>
        </p:spPr>
      </p:pic>
    </p:spTree>
    <p:extLst>
      <p:ext uri="{BB962C8B-B14F-4D97-AF65-F5344CB8AC3E}">
        <p14:creationId xmlns:p14="http://schemas.microsoft.com/office/powerpoint/2010/main" xmlns="" val="1158859263"/>
      </p:ext>
    </p:extLst>
  </p:cSld>
  <p:clrMapOvr>
    <a:masterClrMapping/>
  </p:clrMapOvr>
</p:sldLayout>
</file>

<file path=ppt/slideLayouts/slideLayout214.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87153889-CA57-43EB-B9E6-4FDDF91573B2}"/>
              </a:ext>
            </a:extLst>
          </p:cNvPr>
          <p:cNvSpPr>
            <a:spLocks noGrp="1"/>
          </p:cNvSpPr>
          <p:nvPr>
            <p:ph type="ctrTitle"/>
          </p:nvPr>
        </p:nvSpPr>
        <p:spPr>
          <a:xfrm>
            <a:off x="3048000" y="2244726"/>
            <a:ext cx="18288000" cy="4775200"/>
          </a:xfrm>
        </p:spPr>
        <p:txBody>
          <a:bodyPr anchor="b"/>
          <a:lstStyle>
            <a:lvl1pPr algn="ctr">
              <a:defRPr sz="12000"/>
            </a:lvl1pPr>
          </a:lstStyle>
          <a:p>
            <a:r>
              <a:rPr lang="zh-TW" altLang="en-US"/>
              <a:t>按一下以編輯母片標題樣式</a:t>
            </a:r>
          </a:p>
        </p:txBody>
      </p:sp>
      <p:sp>
        <p:nvSpPr>
          <p:cNvPr id="3" name="副標題 2">
            <a:extLst>
              <a:ext uri="{FF2B5EF4-FFF2-40B4-BE49-F238E27FC236}">
                <a16:creationId xmlns="" xmlns:a16="http://schemas.microsoft.com/office/drawing/2014/main" id="{5FB28035-7401-44ED-8F89-F95FC93FCD4F}"/>
              </a:ext>
            </a:extLst>
          </p:cNvPr>
          <p:cNvSpPr>
            <a:spLocks noGrp="1"/>
          </p:cNvSpPr>
          <p:nvPr>
            <p:ph type="subTitle" idx="1"/>
          </p:nvPr>
        </p:nvSpPr>
        <p:spPr>
          <a:xfrm>
            <a:off x="3048000" y="7204076"/>
            <a:ext cx="18288000" cy="3311524"/>
          </a:xfrm>
        </p:spPr>
        <p:txBody>
          <a:bodyPr/>
          <a:lstStyle>
            <a:lvl1pPr marL="0" indent="0" algn="ctr">
              <a:buNone/>
              <a:defRPr sz="4800"/>
            </a:lvl1pPr>
            <a:lvl2pPr marL="914400" indent="0" algn="ctr">
              <a:buNone/>
              <a:defRPr sz="4000"/>
            </a:lvl2pPr>
            <a:lvl3pPr marL="1828800" indent="0" algn="ctr">
              <a:buNone/>
              <a:defRPr sz="3600"/>
            </a:lvl3pPr>
            <a:lvl4pPr marL="2743200" indent="0" algn="ctr">
              <a:buNone/>
              <a:defRPr sz="3200"/>
            </a:lvl4pPr>
            <a:lvl5pPr marL="3657600" indent="0" algn="ctr">
              <a:buNone/>
              <a:defRPr sz="3200"/>
            </a:lvl5pPr>
            <a:lvl6pPr marL="4572000" indent="0" algn="ctr">
              <a:buNone/>
              <a:defRPr sz="3200"/>
            </a:lvl6pPr>
            <a:lvl7pPr marL="5486400" indent="0" algn="ctr">
              <a:buNone/>
              <a:defRPr sz="3200"/>
            </a:lvl7pPr>
            <a:lvl8pPr marL="6400800" indent="0" algn="ctr">
              <a:buNone/>
              <a:defRPr sz="3200"/>
            </a:lvl8pPr>
            <a:lvl9pPr marL="7315200" indent="0" algn="ctr">
              <a:buNone/>
              <a:defRPr sz="3200"/>
            </a:lvl9pPr>
          </a:lstStyle>
          <a:p>
            <a:r>
              <a:rPr lang="zh-TW" altLang="en-US"/>
              <a:t>按一下以編輯母片子標題樣式</a:t>
            </a:r>
          </a:p>
        </p:txBody>
      </p:sp>
      <p:sp>
        <p:nvSpPr>
          <p:cNvPr id="4" name="日期版面配置區 3">
            <a:extLst>
              <a:ext uri="{FF2B5EF4-FFF2-40B4-BE49-F238E27FC236}">
                <a16:creationId xmlns="" xmlns:a16="http://schemas.microsoft.com/office/drawing/2014/main" id="{FE80106C-A42E-4EEC-B81C-41C7D7C52F2A}"/>
              </a:ext>
            </a:extLst>
          </p:cNvPr>
          <p:cNvSpPr>
            <a:spLocks noGrp="1"/>
          </p:cNvSpPr>
          <p:nvPr>
            <p:ph type="dt" sz="half" idx="10"/>
          </p:nvPr>
        </p:nvSpPr>
        <p:spPr/>
        <p:txBody>
          <a:bodyPr/>
          <a:lstStyle/>
          <a:p>
            <a:fld id="{736A2136-B694-44E7-AEE4-18D9154FD309}"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5" name="頁尾版面配置區 4">
            <a:extLst>
              <a:ext uri="{FF2B5EF4-FFF2-40B4-BE49-F238E27FC236}">
                <a16:creationId xmlns="" xmlns:a16="http://schemas.microsoft.com/office/drawing/2014/main" id="{BF116434-93A5-4A54-BA02-879B94B8062F}"/>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 xmlns:a16="http://schemas.microsoft.com/office/drawing/2014/main" id="{7225DE53-5352-4673-A2A6-192F8B8F8460}"/>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1452205099"/>
      </p:ext>
    </p:extLst>
  </p:cSld>
  <p:clrMapOvr>
    <a:masterClrMapping/>
  </p:clrMapOvr>
</p:sldLayout>
</file>

<file path=ppt/slideLayouts/slideLayout215.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72E5D81C-4536-42B3-9DD7-8260F98A7750}"/>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34BBCEFA-6F99-4379-AD52-6CAF6F957358}"/>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C562531C-80C7-4CC0-967E-4E15E8AA5464}"/>
              </a:ext>
            </a:extLst>
          </p:cNvPr>
          <p:cNvSpPr>
            <a:spLocks noGrp="1"/>
          </p:cNvSpPr>
          <p:nvPr>
            <p:ph type="dt" sz="half" idx="10"/>
          </p:nvPr>
        </p:nvSpPr>
        <p:spPr/>
        <p:txBody>
          <a:bodyPr/>
          <a:lstStyle/>
          <a:p>
            <a:fld id="{5E1A81CC-DFBB-4961-BCC0-86355A0A2863}"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5" name="頁尾版面配置區 4">
            <a:extLst>
              <a:ext uri="{FF2B5EF4-FFF2-40B4-BE49-F238E27FC236}">
                <a16:creationId xmlns="" xmlns:a16="http://schemas.microsoft.com/office/drawing/2014/main" id="{2EDACD53-A12C-4FBC-8615-65BDF908414A}"/>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 xmlns:a16="http://schemas.microsoft.com/office/drawing/2014/main" id="{A2384A0D-3E21-4DD0-A251-54E128C54704}"/>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2895453553"/>
      </p:ext>
    </p:extLst>
  </p:cSld>
  <p:clrMapOvr>
    <a:masterClrMapping/>
  </p:clrMapOvr>
</p:sldLayout>
</file>

<file path=ppt/slideLayouts/slideLayout216.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B3D4B337-B6A6-42EA-AD45-298F5EF5E8B1}"/>
              </a:ext>
            </a:extLst>
          </p:cNvPr>
          <p:cNvSpPr>
            <a:spLocks noGrp="1"/>
          </p:cNvSpPr>
          <p:nvPr>
            <p:ph type="title"/>
          </p:nvPr>
        </p:nvSpPr>
        <p:spPr>
          <a:xfrm>
            <a:off x="1663700" y="3419477"/>
            <a:ext cx="21031200" cy="5705474"/>
          </a:xfrm>
        </p:spPr>
        <p:txBody>
          <a:bodyPr anchor="b"/>
          <a:lstStyle>
            <a:lvl1pPr>
              <a:defRPr sz="12000"/>
            </a:lvl1pPr>
          </a:lstStyle>
          <a:p>
            <a:r>
              <a:rPr lang="zh-TW" altLang="en-US"/>
              <a:t>按一下以編輯母片標題樣式</a:t>
            </a:r>
          </a:p>
        </p:txBody>
      </p:sp>
      <p:sp>
        <p:nvSpPr>
          <p:cNvPr id="3" name="文字版面配置區 2">
            <a:extLst>
              <a:ext uri="{FF2B5EF4-FFF2-40B4-BE49-F238E27FC236}">
                <a16:creationId xmlns="" xmlns:a16="http://schemas.microsoft.com/office/drawing/2014/main" id="{9392B636-5AE8-4FE2-9E81-6F34CD12AF55}"/>
              </a:ext>
            </a:extLst>
          </p:cNvPr>
          <p:cNvSpPr>
            <a:spLocks noGrp="1"/>
          </p:cNvSpPr>
          <p:nvPr>
            <p:ph type="body" idx="1"/>
          </p:nvPr>
        </p:nvSpPr>
        <p:spPr>
          <a:xfrm>
            <a:off x="1663700" y="9178927"/>
            <a:ext cx="21031200" cy="3000374"/>
          </a:xfrm>
        </p:spPr>
        <p:txBody>
          <a:bodyPr/>
          <a:lstStyle>
            <a:lvl1pPr marL="0" indent="0">
              <a:buNone/>
              <a:defRPr sz="4800">
                <a:solidFill>
                  <a:schemeClr val="tx1">
                    <a:tint val="75000"/>
                  </a:schemeClr>
                </a:solidFill>
              </a:defRPr>
            </a:lvl1pPr>
            <a:lvl2pPr marL="914400" indent="0">
              <a:buNone/>
              <a:defRPr sz="4000">
                <a:solidFill>
                  <a:schemeClr val="tx1">
                    <a:tint val="75000"/>
                  </a:schemeClr>
                </a:solidFill>
              </a:defRPr>
            </a:lvl2pPr>
            <a:lvl3pPr marL="1828800" indent="0">
              <a:buNone/>
              <a:defRPr sz="3600">
                <a:solidFill>
                  <a:schemeClr val="tx1">
                    <a:tint val="75000"/>
                  </a:schemeClr>
                </a:solidFill>
              </a:defRPr>
            </a:lvl3pPr>
            <a:lvl4pPr marL="2743200" indent="0">
              <a:buNone/>
              <a:defRPr sz="3200">
                <a:solidFill>
                  <a:schemeClr val="tx1">
                    <a:tint val="75000"/>
                  </a:schemeClr>
                </a:solidFill>
              </a:defRPr>
            </a:lvl4pPr>
            <a:lvl5pPr marL="3657600" indent="0">
              <a:buNone/>
              <a:defRPr sz="3200">
                <a:solidFill>
                  <a:schemeClr val="tx1">
                    <a:tint val="75000"/>
                  </a:schemeClr>
                </a:solidFill>
              </a:defRPr>
            </a:lvl5pPr>
            <a:lvl6pPr marL="4572000" indent="0">
              <a:buNone/>
              <a:defRPr sz="3200">
                <a:solidFill>
                  <a:schemeClr val="tx1">
                    <a:tint val="75000"/>
                  </a:schemeClr>
                </a:solidFill>
              </a:defRPr>
            </a:lvl6pPr>
            <a:lvl7pPr marL="5486400" indent="0">
              <a:buNone/>
              <a:defRPr sz="3200">
                <a:solidFill>
                  <a:schemeClr val="tx1">
                    <a:tint val="75000"/>
                  </a:schemeClr>
                </a:solidFill>
              </a:defRPr>
            </a:lvl7pPr>
            <a:lvl8pPr marL="6400800" indent="0">
              <a:buNone/>
              <a:defRPr sz="3200">
                <a:solidFill>
                  <a:schemeClr val="tx1">
                    <a:tint val="75000"/>
                  </a:schemeClr>
                </a:solidFill>
              </a:defRPr>
            </a:lvl8pPr>
            <a:lvl9pPr marL="7315200" indent="0">
              <a:buNone/>
              <a:defRPr sz="32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 xmlns:a16="http://schemas.microsoft.com/office/drawing/2014/main" id="{56D37DB8-BB39-43BE-A4FF-2F6C7BBDB806}"/>
              </a:ext>
            </a:extLst>
          </p:cNvPr>
          <p:cNvSpPr>
            <a:spLocks noGrp="1"/>
          </p:cNvSpPr>
          <p:nvPr>
            <p:ph type="dt" sz="half" idx="10"/>
          </p:nvPr>
        </p:nvSpPr>
        <p:spPr/>
        <p:txBody>
          <a:bodyPr/>
          <a:lstStyle/>
          <a:p>
            <a:fld id="{090979AA-335C-4A95-B187-23F08CF738EC}"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5" name="頁尾版面配置區 4">
            <a:extLst>
              <a:ext uri="{FF2B5EF4-FFF2-40B4-BE49-F238E27FC236}">
                <a16:creationId xmlns="" xmlns:a16="http://schemas.microsoft.com/office/drawing/2014/main" id="{6BBE459D-1210-4BEE-ABDB-EFFE5EF7CE59}"/>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 xmlns:a16="http://schemas.microsoft.com/office/drawing/2014/main" id="{200C3059-D90A-4DAC-8E73-9C64CCC0BD69}"/>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1248220027"/>
      </p:ext>
    </p:extLst>
  </p:cSld>
  <p:clrMapOvr>
    <a:masterClrMapping/>
  </p:clrMapOvr>
</p:sldLayout>
</file>

<file path=ppt/slideLayouts/slideLayout217.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6BEFB036-F179-417F-90CB-A677028F226C}"/>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73F62712-65DD-439D-89B6-1E641E092A18}"/>
              </a:ext>
            </a:extLst>
          </p:cNvPr>
          <p:cNvSpPr>
            <a:spLocks noGrp="1"/>
          </p:cNvSpPr>
          <p:nvPr>
            <p:ph sz="half" idx="1"/>
          </p:nvPr>
        </p:nvSpPr>
        <p:spPr>
          <a:xfrm>
            <a:off x="1676400" y="3651250"/>
            <a:ext cx="10363200" cy="87026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 xmlns:a16="http://schemas.microsoft.com/office/drawing/2014/main" id="{BE3F54EC-38B3-4015-8D5F-68F50343043E}"/>
              </a:ext>
            </a:extLst>
          </p:cNvPr>
          <p:cNvSpPr>
            <a:spLocks noGrp="1"/>
          </p:cNvSpPr>
          <p:nvPr>
            <p:ph sz="half" idx="2"/>
          </p:nvPr>
        </p:nvSpPr>
        <p:spPr>
          <a:xfrm>
            <a:off x="12344400" y="3651250"/>
            <a:ext cx="10363200" cy="87026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 xmlns:a16="http://schemas.microsoft.com/office/drawing/2014/main" id="{9D1412EC-26EB-4004-ADFB-EE52933CBEBA}"/>
              </a:ext>
            </a:extLst>
          </p:cNvPr>
          <p:cNvSpPr>
            <a:spLocks noGrp="1"/>
          </p:cNvSpPr>
          <p:nvPr>
            <p:ph type="dt" sz="half" idx="10"/>
          </p:nvPr>
        </p:nvSpPr>
        <p:spPr/>
        <p:txBody>
          <a:bodyPr/>
          <a:lstStyle/>
          <a:p>
            <a:fld id="{C1BB26EC-A84D-405A-81D3-88DDD9D7458E}"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6" name="頁尾版面配置區 5">
            <a:extLst>
              <a:ext uri="{FF2B5EF4-FFF2-40B4-BE49-F238E27FC236}">
                <a16:creationId xmlns="" xmlns:a16="http://schemas.microsoft.com/office/drawing/2014/main" id="{230D16B2-55CD-4015-BED4-A0B14FC72433}"/>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a:extLst>
              <a:ext uri="{FF2B5EF4-FFF2-40B4-BE49-F238E27FC236}">
                <a16:creationId xmlns="" xmlns:a16="http://schemas.microsoft.com/office/drawing/2014/main" id="{7BC390F0-D9A7-4DDD-BD46-083F602B6232}"/>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2215631952"/>
      </p:ext>
    </p:extLst>
  </p:cSld>
  <p:clrMapOvr>
    <a:masterClrMapping/>
  </p:clrMapOvr>
  <p:extLst>
    <p:ext uri="{DCECCB84-F9BA-43D5-87BE-67443E8EF086}">
      <p15:sldGuideLst xmlns="" xmlns:p15="http://schemas.microsoft.com/office/powerpoint/2012/main"/>
    </p:ext>
  </p:extLst>
</p:sldLayout>
</file>

<file path=ppt/slideLayouts/slideLayout218.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32A9C634-0A45-4D5A-9317-103179F7A193}"/>
              </a:ext>
            </a:extLst>
          </p:cNvPr>
          <p:cNvSpPr>
            <a:spLocks noGrp="1"/>
          </p:cNvSpPr>
          <p:nvPr>
            <p:ph type="title"/>
          </p:nvPr>
        </p:nvSpPr>
        <p:spPr>
          <a:xfrm>
            <a:off x="1679576" y="730251"/>
            <a:ext cx="21031200" cy="2651126"/>
          </a:xfrm>
        </p:spPr>
        <p:txBody>
          <a:bodyPr/>
          <a:lstStyle/>
          <a:p>
            <a:r>
              <a:rPr lang="zh-TW" altLang="en-US"/>
              <a:t>按一下以編輯母片標題樣式</a:t>
            </a:r>
          </a:p>
        </p:txBody>
      </p:sp>
      <p:sp>
        <p:nvSpPr>
          <p:cNvPr id="3" name="文字版面配置區 2">
            <a:extLst>
              <a:ext uri="{FF2B5EF4-FFF2-40B4-BE49-F238E27FC236}">
                <a16:creationId xmlns="" xmlns:a16="http://schemas.microsoft.com/office/drawing/2014/main" id="{876BF3C5-F182-4533-AD1D-1169079C7E8F}"/>
              </a:ext>
            </a:extLst>
          </p:cNvPr>
          <p:cNvSpPr>
            <a:spLocks noGrp="1"/>
          </p:cNvSpPr>
          <p:nvPr>
            <p:ph type="body" idx="1"/>
          </p:nvPr>
        </p:nvSpPr>
        <p:spPr>
          <a:xfrm>
            <a:off x="1679577" y="3362326"/>
            <a:ext cx="10315574"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zh-TW" altLang="en-US"/>
              <a:t>編輯母片文字樣式</a:t>
            </a:r>
          </a:p>
        </p:txBody>
      </p:sp>
      <p:sp>
        <p:nvSpPr>
          <p:cNvPr id="4" name="內容版面配置區 3">
            <a:extLst>
              <a:ext uri="{FF2B5EF4-FFF2-40B4-BE49-F238E27FC236}">
                <a16:creationId xmlns="" xmlns:a16="http://schemas.microsoft.com/office/drawing/2014/main" id="{78354E83-D015-4A52-B379-6EC3542FA8F3}"/>
              </a:ext>
            </a:extLst>
          </p:cNvPr>
          <p:cNvSpPr>
            <a:spLocks noGrp="1"/>
          </p:cNvSpPr>
          <p:nvPr>
            <p:ph sz="half" idx="2"/>
          </p:nvPr>
        </p:nvSpPr>
        <p:spPr>
          <a:xfrm>
            <a:off x="1679577" y="5010150"/>
            <a:ext cx="10315574" cy="73691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 xmlns:a16="http://schemas.microsoft.com/office/drawing/2014/main" id="{411188D2-0573-488C-86F4-DDAEF8D1BDAA}"/>
              </a:ext>
            </a:extLst>
          </p:cNvPr>
          <p:cNvSpPr>
            <a:spLocks noGrp="1"/>
          </p:cNvSpPr>
          <p:nvPr>
            <p:ph type="body" sz="quarter" idx="3"/>
          </p:nvPr>
        </p:nvSpPr>
        <p:spPr>
          <a:xfrm>
            <a:off x="12344400" y="3362326"/>
            <a:ext cx="10366376" cy="1647824"/>
          </a:xfrm>
        </p:spPr>
        <p:txBody>
          <a:bodyPr anchor="b"/>
          <a:lstStyle>
            <a:lvl1pPr marL="0" indent="0">
              <a:buNone/>
              <a:defRPr sz="4800" b="1"/>
            </a:lvl1pPr>
            <a:lvl2pPr marL="914400" indent="0">
              <a:buNone/>
              <a:defRPr sz="4000" b="1"/>
            </a:lvl2pPr>
            <a:lvl3pPr marL="1828800" indent="0">
              <a:buNone/>
              <a:defRPr sz="3600" b="1"/>
            </a:lvl3pPr>
            <a:lvl4pPr marL="2743200" indent="0">
              <a:buNone/>
              <a:defRPr sz="3200" b="1"/>
            </a:lvl4pPr>
            <a:lvl5pPr marL="3657600" indent="0">
              <a:buNone/>
              <a:defRPr sz="3200" b="1"/>
            </a:lvl5pPr>
            <a:lvl6pPr marL="4572000" indent="0">
              <a:buNone/>
              <a:defRPr sz="3200" b="1"/>
            </a:lvl6pPr>
            <a:lvl7pPr marL="5486400" indent="0">
              <a:buNone/>
              <a:defRPr sz="3200" b="1"/>
            </a:lvl7pPr>
            <a:lvl8pPr marL="6400800" indent="0">
              <a:buNone/>
              <a:defRPr sz="3200" b="1"/>
            </a:lvl8pPr>
            <a:lvl9pPr marL="7315200" indent="0">
              <a:buNone/>
              <a:defRPr sz="3200" b="1"/>
            </a:lvl9pPr>
          </a:lstStyle>
          <a:p>
            <a:pPr lvl="0"/>
            <a:r>
              <a:rPr lang="zh-TW" altLang="en-US"/>
              <a:t>編輯母片文字樣式</a:t>
            </a:r>
          </a:p>
        </p:txBody>
      </p:sp>
      <p:sp>
        <p:nvSpPr>
          <p:cNvPr id="6" name="內容版面配置區 5">
            <a:extLst>
              <a:ext uri="{FF2B5EF4-FFF2-40B4-BE49-F238E27FC236}">
                <a16:creationId xmlns="" xmlns:a16="http://schemas.microsoft.com/office/drawing/2014/main" id="{A187B218-8F27-4FA0-9C4E-1E4E6ECEC470}"/>
              </a:ext>
            </a:extLst>
          </p:cNvPr>
          <p:cNvSpPr>
            <a:spLocks noGrp="1"/>
          </p:cNvSpPr>
          <p:nvPr>
            <p:ph sz="quarter" idx="4"/>
          </p:nvPr>
        </p:nvSpPr>
        <p:spPr>
          <a:xfrm>
            <a:off x="12344400" y="5010150"/>
            <a:ext cx="10366376" cy="7369176"/>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 xmlns:a16="http://schemas.microsoft.com/office/drawing/2014/main" id="{DDCDF7C5-EFFD-4F50-9313-E6DB9D59F0F0}"/>
              </a:ext>
            </a:extLst>
          </p:cNvPr>
          <p:cNvSpPr>
            <a:spLocks noGrp="1"/>
          </p:cNvSpPr>
          <p:nvPr>
            <p:ph type="dt" sz="half" idx="10"/>
          </p:nvPr>
        </p:nvSpPr>
        <p:spPr/>
        <p:txBody>
          <a:bodyPr/>
          <a:lstStyle/>
          <a:p>
            <a:fld id="{1449A07F-197D-47C0-ABFA-A0AE6BE86AB0}"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8" name="頁尾版面配置區 7">
            <a:extLst>
              <a:ext uri="{FF2B5EF4-FFF2-40B4-BE49-F238E27FC236}">
                <a16:creationId xmlns="" xmlns:a16="http://schemas.microsoft.com/office/drawing/2014/main" id="{F6160A19-E64B-409A-8AC4-58B2D736F2FE}"/>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9" name="投影片編號版面配置區 8">
            <a:extLst>
              <a:ext uri="{FF2B5EF4-FFF2-40B4-BE49-F238E27FC236}">
                <a16:creationId xmlns="" xmlns:a16="http://schemas.microsoft.com/office/drawing/2014/main" id="{7ADFBE9C-C1B9-4DB9-B855-7867C8FB3CAA}"/>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4261258933"/>
      </p:ext>
    </p:extLst>
  </p:cSld>
  <p:clrMapOvr>
    <a:masterClrMapping/>
  </p:clrMapOvr>
  <p:extLst>
    <p:ext uri="{DCECCB84-F9BA-43D5-87BE-67443E8EF086}">
      <p15:sldGuideLst xmlns="" xmlns:p15="http://schemas.microsoft.com/office/powerpoint/2012/main"/>
    </p:ext>
  </p:extLst>
</p:sldLayout>
</file>

<file path=ppt/slideLayouts/slideLayout219.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C8C4E32C-C73D-42AD-AA10-D04E2E2AEA89}"/>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 xmlns:a16="http://schemas.microsoft.com/office/drawing/2014/main" id="{E0B678A3-4601-4250-A366-07D619F4EF9F}"/>
              </a:ext>
            </a:extLst>
          </p:cNvPr>
          <p:cNvSpPr>
            <a:spLocks noGrp="1"/>
          </p:cNvSpPr>
          <p:nvPr>
            <p:ph type="dt" sz="half" idx="10"/>
          </p:nvPr>
        </p:nvSpPr>
        <p:spPr/>
        <p:txBody>
          <a:bodyPr/>
          <a:lstStyle/>
          <a:p>
            <a:fld id="{DDD06E71-B707-4F4A-8143-F9DAE252D886}"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4" name="頁尾版面配置區 3">
            <a:extLst>
              <a:ext uri="{FF2B5EF4-FFF2-40B4-BE49-F238E27FC236}">
                <a16:creationId xmlns="" xmlns:a16="http://schemas.microsoft.com/office/drawing/2014/main" id="{6B4DD33C-5958-484E-8166-C5AFD63C7062}"/>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5" name="投影片編號版面配置區 4">
            <a:extLst>
              <a:ext uri="{FF2B5EF4-FFF2-40B4-BE49-F238E27FC236}">
                <a16:creationId xmlns="" xmlns:a16="http://schemas.microsoft.com/office/drawing/2014/main" id="{4FD948A6-C767-4C45-A21B-37D3B154D228}"/>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104830513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50"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chemeClr val="tx1"/>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2980023148"/>
      </p:ext>
    </p:extLst>
  </p:cSld>
  <p:clrMapOvr>
    <a:masterClrMapping/>
  </p:clrMapOvr>
</p:sldLayout>
</file>

<file path=ppt/slideLayouts/slideLayout220.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 xmlns:a16="http://schemas.microsoft.com/office/drawing/2014/main" id="{3E24B7CE-72EB-4DE7-8DCD-D1BAF3ECA2B2}"/>
              </a:ext>
            </a:extLst>
          </p:cNvPr>
          <p:cNvSpPr>
            <a:spLocks noGrp="1"/>
          </p:cNvSpPr>
          <p:nvPr>
            <p:ph type="dt" sz="half" idx="10"/>
          </p:nvPr>
        </p:nvSpPr>
        <p:spPr/>
        <p:txBody>
          <a:bodyPr/>
          <a:lstStyle/>
          <a:p>
            <a:fld id="{050D9767-AABE-4497-A609-4F182874AF7B}"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3" name="頁尾版面配置區 2">
            <a:extLst>
              <a:ext uri="{FF2B5EF4-FFF2-40B4-BE49-F238E27FC236}">
                <a16:creationId xmlns="" xmlns:a16="http://schemas.microsoft.com/office/drawing/2014/main" id="{EBA64566-F6A7-4174-AD1C-D3276DC78B66}"/>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4" name="投影片編號版面配置區 3">
            <a:extLst>
              <a:ext uri="{FF2B5EF4-FFF2-40B4-BE49-F238E27FC236}">
                <a16:creationId xmlns="" xmlns:a16="http://schemas.microsoft.com/office/drawing/2014/main" id="{A3FA1574-65B3-4ECA-B85A-34421334E908}"/>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3918396437"/>
      </p:ext>
    </p:extLst>
  </p:cSld>
  <p:clrMapOvr>
    <a:masterClrMapping/>
  </p:clrMapOvr>
</p:sldLayout>
</file>

<file path=ppt/slideLayouts/slideLayout221.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0B868F00-D1EA-43E7-970C-F9C683D60F43}"/>
              </a:ext>
            </a:extLst>
          </p:cNvPr>
          <p:cNvSpPr>
            <a:spLocks noGrp="1"/>
          </p:cNvSpPr>
          <p:nvPr>
            <p:ph type="title"/>
          </p:nvPr>
        </p:nvSpPr>
        <p:spPr>
          <a:xfrm>
            <a:off x="1679577" y="914400"/>
            <a:ext cx="7864474" cy="3200400"/>
          </a:xfrm>
        </p:spPr>
        <p:txBody>
          <a:bodyPr anchor="b"/>
          <a:lstStyle>
            <a:lvl1pPr>
              <a:defRPr sz="6400"/>
            </a:lvl1pPr>
          </a:lstStyle>
          <a:p>
            <a:r>
              <a:rPr lang="zh-TW" altLang="en-US"/>
              <a:t>按一下以編輯母片標題樣式</a:t>
            </a:r>
          </a:p>
        </p:txBody>
      </p:sp>
      <p:sp>
        <p:nvSpPr>
          <p:cNvPr id="3" name="內容版面配置區 2">
            <a:extLst>
              <a:ext uri="{FF2B5EF4-FFF2-40B4-BE49-F238E27FC236}">
                <a16:creationId xmlns="" xmlns:a16="http://schemas.microsoft.com/office/drawing/2014/main" id="{D5069D07-F9DB-4E84-B782-20A02BD3A0C7}"/>
              </a:ext>
            </a:extLst>
          </p:cNvPr>
          <p:cNvSpPr>
            <a:spLocks noGrp="1"/>
          </p:cNvSpPr>
          <p:nvPr>
            <p:ph idx="1"/>
          </p:nvPr>
        </p:nvSpPr>
        <p:spPr>
          <a:xfrm>
            <a:off x="10366376" y="1974851"/>
            <a:ext cx="12344400" cy="9747250"/>
          </a:xfrm>
        </p:spPr>
        <p:txBody>
          <a:bodyPr/>
          <a:lstStyle>
            <a:lvl1pPr>
              <a:defRPr sz="6400"/>
            </a:lvl1pPr>
            <a:lvl2pPr>
              <a:defRPr sz="5600"/>
            </a:lvl2pPr>
            <a:lvl3pPr>
              <a:defRPr sz="4800"/>
            </a:lvl3pPr>
            <a:lvl4pPr>
              <a:defRPr sz="4000"/>
            </a:lvl4pPr>
            <a:lvl5pPr>
              <a:defRPr sz="4000"/>
            </a:lvl5pPr>
            <a:lvl6pPr>
              <a:defRPr sz="4000"/>
            </a:lvl6pPr>
            <a:lvl7pPr>
              <a:defRPr sz="4000"/>
            </a:lvl7pPr>
            <a:lvl8pPr>
              <a:defRPr sz="4000"/>
            </a:lvl8pPr>
            <a:lvl9pPr>
              <a:defRPr sz="4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 xmlns:a16="http://schemas.microsoft.com/office/drawing/2014/main" id="{3147FA10-3065-4F19-BFB7-4F2266C0D480}"/>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zh-TW" altLang="en-US"/>
              <a:t>編輯母片文字樣式</a:t>
            </a:r>
          </a:p>
        </p:txBody>
      </p:sp>
      <p:sp>
        <p:nvSpPr>
          <p:cNvPr id="5" name="日期版面配置區 4">
            <a:extLst>
              <a:ext uri="{FF2B5EF4-FFF2-40B4-BE49-F238E27FC236}">
                <a16:creationId xmlns="" xmlns:a16="http://schemas.microsoft.com/office/drawing/2014/main" id="{C2802645-AE68-49E9-BCF9-8737178872CB}"/>
              </a:ext>
            </a:extLst>
          </p:cNvPr>
          <p:cNvSpPr>
            <a:spLocks noGrp="1"/>
          </p:cNvSpPr>
          <p:nvPr>
            <p:ph type="dt" sz="half" idx="10"/>
          </p:nvPr>
        </p:nvSpPr>
        <p:spPr/>
        <p:txBody>
          <a:bodyPr/>
          <a:lstStyle/>
          <a:p>
            <a:fld id="{077980A8-AAA0-4698-A26F-600FFCACCE0D}"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6" name="頁尾版面配置區 5">
            <a:extLst>
              <a:ext uri="{FF2B5EF4-FFF2-40B4-BE49-F238E27FC236}">
                <a16:creationId xmlns="" xmlns:a16="http://schemas.microsoft.com/office/drawing/2014/main" id="{02917CDF-C97C-4BFF-8F14-5356A76B2EDF}"/>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a:extLst>
              <a:ext uri="{FF2B5EF4-FFF2-40B4-BE49-F238E27FC236}">
                <a16:creationId xmlns="" xmlns:a16="http://schemas.microsoft.com/office/drawing/2014/main" id="{01FEF8C5-F349-4D4B-BD6F-50979CE388B6}"/>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3994046968"/>
      </p:ext>
    </p:extLst>
  </p:cSld>
  <p:clrMapOvr>
    <a:masterClrMapping/>
  </p:clrMapOvr>
  <p:extLst>
    <p:ext uri="{DCECCB84-F9BA-43D5-87BE-67443E8EF086}">
      <p15:sldGuideLst xmlns="" xmlns:p15="http://schemas.microsoft.com/office/powerpoint/2012/main"/>
    </p:ext>
  </p:extLst>
</p:sldLayout>
</file>

<file path=ppt/slideLayouts/slideLayout222.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10739C38-27DE-4405-823B-DD7C2A505CE6}"/>
              </a:ext>
            </a:extLst>
          </p:cNvPr>
          <p:cNvSpPr>
            <a:spLocks noGrp="1"/>
          </p:cNvSpPr>
          <p:nvPr>
            <p:ph type="title"/>
          </p:nvPr>
        </p:nvSpPr>
        <p:spPr>
          <a:xfrm>
            <a:off x="1679577" y="914400"/>
            <a:ext cx="7864474" cy="3200400"/>
          </a:xfrm>
        </p:spPr>
        <p:txBody>
          <a:bodyPr anchor="b"/>
          <a:lstStyle>
            <a:lvl1pPr>
              <a:defRPr sz="6400"/>
            </a:lvl1pPr>
          </a:lstStyle>
          <a:p>
            <a:r>
              <a:rPr lang="zh-TW" altLang="en-US"/>
              <a:t>按一下以編輯母片標題樣式</a:t>
            </a:r>
          </a:p>
        </p:txBody>
      </p:sp>
      <p:sp>
        <p:nvSpPr>
          <p:cNvPr id="3" name="圖片版面配置區 2">
            <a:extLst>
              <a:ext uri="{FF2B5EF4-FFF2-40B4-BE49-F238E27FC236}">
                <a16:creationId xmlns="" xmlns:a16="http://schemas.microsoft.com/office/drawing/2014/main" id="{11385CB3-9F30-4F65-A9CB-C1DD94BFB3B5}"/>
              </a:ext>
            </a:extLst>
          </p:cNvPr>
          <p:cNvSpPr>
            <a:spLocks noGrp="1"/>
          </p:cNvSpPr>
          <p:nvPr>
            <p:ph type="pic" idx="1"/>
          </p:nvPr>
        </p:nvSpPr>
        <p:spPr>
          <a:xfrm>
            <a:off x="10366376" y="1974851"/>
            <a:ext cx="12344400" cy="9747250"/>
          </a:xfrm>
        </p:spPr>
        <p:txBody>
          <a:bodyPr/>
          <a:lstStyle>
            <a:lvl1pPr marL="0" indent="0">
              <a:buNone/>
              <a:defRPr sz="6400"/>
            </a:lvl1pPr>
            <a:lvl2pPr marL="914400" indent="0">
              <a:buNone/>
              <a:defRPr sz="5600"/>
            </a:lvl2pPr>
            <a:lvl3pPr marL="1828800" indent="0">
              <a:buNone/>
              <a:defRPr sz="4800"/>
            </a:lvl3pPr>
            <a:lvl4pPr marL="2743200" indent="0">
              <a:buNone/>
              <a:defRPr sz="4000"/>
            </a:lvl4pPr>
            <a:lvl5pPr marL="3657600" indent="0">
              <a:buNone/>
              <a:defRPr sz="4000"/>
            </a:lvl5pPr>
            <a:lvl6pPr marL="4572000" indent="0">
              <a:buNone/>
              <a:defRPr sz="4000"/>
            </a:lvl6pPr>
            <a:lvl7pPr marL="5486400" indent="0">
              <a:buNone/>
              <a:defRPr sz="4000"/>
            </a:lvl7pPr>
            <a:lvl8pPr marL="6400800" indent="0">
              <a:buNone/>
              <a:defRPr sz="4000"/>
            </a:lvl8pPr>
            <a:lvl9pPr marL="7315200" indent="0">
              <a:buNone/>
              <a:defRPr sz="4000"/>
            </a:lvl9pPr>
          </a:lstStyle>
          <a:p>
            <a:endParaRPr lang="zh-TW" altLang="en-US"/>
          </a:p>
        </p:txBody>
      </p:sp>
      <p:sp>
        <p:nvSpPr>
          <p:cNvPr id="4" name="文字版面配置區 3">
            <a:extLst>
              <a:ext uri="{FF2B5EF4-FFF2-40B4-BE49-F238E27FC236}">
                <a16:creationId xmlns="" xmlns:a16="http://schemas.microsoft.com/office/drawing/2014/main" id="{2427C3B8-9C09-4941-B12E-6FF572A4BE64}"/>
              </a:ext>
            </a:extLst>
          </p:cNvPr>
          <p:cNvSpPr>
            <a:spLocks noGrp="1"/>
          </p:cNvSpPr>
          <p:nvPr>
            <p:ph type="body" sz="half" idx="2"/>
          </p:nvPr>
        </p:nvSpPr>
        <p:spPr>
          <a:xfrm>
            <a:off x="1679577" y="4114800"/>
            <a:ext cx="7864474" cy="7623176"/>
          </a:xfrm>
        </p:spPr>
        <p:txBody>
          <a:bodyPr/>
          <a:lstStyle>
            <a:lvl1pPr marL="0" indent="0">
              <a:buNone/>
              <a:defRPr sz="3200"/>
            </a:lvl1pPr>
            <a:lvl2pPr marL="914400" indent="0">
              <a:buNone/>
              <a:defRPr sz="2800"/>
            </a:lvl2pPr>
            <a:lvl3pPr marL="1828800" indent="0">
              <a:buNone/>
              <a:defRPr sz="2400"/>
            </a:lvl3pPr>
            <a:lvl4pPr marL="2743200" indent="0">
              <a:buNone/>
              <a:defRPr sz="2000"/>
            </a:lvl4pPr>
            <a:lvl5pPr marL="3657600" indent="0">
              <a:buNone/>
              <a:defRPr sz="2000"/>
            </a:lvl5pPr>
            <a:lvl6pPr marL="4572000" indent="0">
              <a:buNone/>
              <a:defRPr sz="2000"/>
            </a:lvl6pPr>
            <a:lvl7pPr marL="5486400" indent="0">
              <a:buNone/>
              <a:defRPr sz="2000"/>
            </a:lvl7pPr>
            <a:lvl8pPr marL="6400800" indent="0">
              <a:buNone/>
              <a:defRPr sz="2000"/>
            </a:lvl8pPr>
            <a:lvl9pPr marL="7315200" indent="0">
              <a:buNone/>
              <a:defRPr sz="2000"/>
            </a:lvl9pPr>
          </a:lstStyle>
          <a:p>
            <a:pPr lvl="0"/>
            <a:r>
              <a:rPr lang="zh-TW" altLang="en-US"/>
              <a:t>編輯母片文字樣式</a:t>
            </a:r>
          </a:p>
        </p:txBody>
      </p:sp>
      <p:sp>
        <p:nvSpPr>
          <p:cNvPr id="5" name="日期版面配置區 4">
            <a:extLst>
              <a:ext uri="{FF2B5EF4-FFF2-40B4-BE49-F238E27FC236}">
                <a16:creationId xmlns="" xmlns:a16="http://schemas.microsoft.com/office/drawing/2014/main" id="{C34F6375-DAFA-4367-B067-00D4A71FB3DB}"/>
              </a:ext>
            </a:extLst>
          </p:cNvPr>
          <p:cNvSpPr>
            <a:spLocks noGrp="1"/>
          </p:cNvSpPr>
          <p:nvPr>
            <p:ph type="dt" sz="half" idx="10"/>
          </p:nvPr>
        </p:nvSpPr>
        <p:spPr/>
        <p:txBody>
          <a:bodyPr/>
          <a:lstStyle/>
          <a:p>
            <a:fld id="{C55F966A-C262-4A14-A242-E8B6449CDB8E}"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6" name="頁尾版面配置區 5">
            <a:extLst>
              <a:ext uri="{FF2B5EF4-FFF2-40B4-BE49-F238E27FC236}">
                <a16:creationId xmlns="" xmlns:a16="http://schemas.microsoft.com/office/drawing/2014/main" id="{3A0D2321-CFF1-4A57-8EEA-F107A1784192}"/>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7" name="投影片編號版面配置區 6">
            <a:extLst>
              <a:ext uri="{FF2B5EF4-FFF2-40B4-BE49-F238E27FC236}">
                <a16:creationId xmlns="" xmlns:a16="http://schemas.microsoft.com/office/drawing/2014/main" id="{CA0C1A8D-D58D-4460-832B-5EAD3ADD1735}"/>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2280750239"/>
      </p:ext>
    </p:extLst>
  </p:cSld>
  <p:clrMapOvr>
    <a:masterClrMapping/>
  </p:clrMapOvr>
</p:sldLayout>
</file>

<file path=ppt/slideLayouts/slideLayout223.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D550FE7E-E3AF-47E0-8ED2-2CD7D1F8526D}"/>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 xmlns:a16="http://schemas.microsoft.com/office/drawing/2014/main" id="{D586A796-4685-47E9-BC15-35037B74AF55}"/>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9018A869-372B-40C3-8C6A-9E4717AEAE71}"/>
              </a:ext>
            </a:extLst>
          </p:cNvPr>
          <p:cNvSpPr>
            <a:spLocks noGrp="1"/>
          </p:cNvSpPr>
          <p:nvPr>
            <p:ph type="dt" sz="half" idx="10"/>
          </p:nvPr>
        </p:nvSpPr>
        <p:spPr/>
        <p:txBody>
          <a:bodyPr/>
          <a:lstStyle/>
          <a:p>
            <a:fld id="{0303AA8A-A088-4357-9397-8BC0296B8D40}"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5" name="頁尾版面配置區 4">
            <a:extLst>
              <a:ext uri="{FF2B5EF4-FFF2-40B4-BE49-F238E27FC236}">
                <a16:creationId xmlns="" xmlns:a16="http://schemas.microsoft.com/office/drawing/2014/main" id="{C2102510-EC78-4250-8B98-26B23522C0A0}"/>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 xmlns:a16="http://schemas.microsoft.com/office/drawing/2014/main" id="{F33C3270-DA9D-4E49-AA47-07C80929F462}"/>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1550797476"/>
      </p:ext>
    </p:extLst>
  </p:cSld>
  <p:clrMapOvr>
    <a:masterClrMapping/>
  </p:clrMapOvr>
</p:sldLayout>
</file>

<file path=ppt/slideLayouts/slideLayout224.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 xmlns:a16="http://schemas.microsoft.com/office/drawing/2014/main" id="{EDD037BB-BFE7-45BE-B1BD-73DC783D53C5}"/>
              </a:ext>
            </a:extLst>
          </p:cNvPr>
          <p:cNvSpPr>
            <a:spLocks noGrp="1"/>
          </p:cNvSpPr>
          <p:nvPr>
            <p:ph type="title" orient="vert"/>
          </p:nvPr>
        </p:nvSpPr>
        <p:spPr>
          <a:xfrm>
            <a:off x="17449800" y="730250"/>
            <a:ext cx="5257800" cy="11623676"/>
          </a:xfrm>
        </p:spPr>
        <p:txBody>
          <a:bodyPr vert="eaVert"/>
          <a:lstStyle/>
          <a:p>
            <a:r>
              <a:rPr lang="zh-TW" altLang="en-US"/>
              <a:t>按一下以編輯母片標題樣式</a:t>
            </a:r>
          </a:p>
        </p:txBody>
      </p:sp>
      <p:sp>
        <p:nvSpPr>
          <p:cNvPr id="3" name="直排文字版面配置區 2">
            <a:extLst>
              <a:ext uri="{FF2B5EF4-FFF2-40B4-BE49-F238E27FC236}">
                <a16:creationId xmlns="" xmlns:a16="http://schemas.microsoft.com/office/drawing/2014/main" id="{A39FAED3-C6CD-4742-ADBD-91B447EF1B35}"/>
              </a:ext>
            </a:extLst>
          </p:cNvPr>
          <p:cNvSpPr>
            <a:spLocks noGrp="1"/>
          </p:cNvSpPr>
          <p:nvPr>
            <p:ph type="body" orient="vert" idx="1"/>
          </p:nvPr>
        </p:nvSpPr>
        <p:spPr>
          <a:xfrm>
            <a:off x="1676400" y="730250"/>
            <a:ext cx="15468600" cy="11623676"/>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99118580-947D-44B2-B018-0A0FB3C096CE}"/>
              </a:ext>
            </a:extLst>
          </p:cNvPr>
          <p:cNvSpPr>
            <a:spLocks noGrp="1"/>
          </p:cNvSpPr>
          <p:nvPr>
            <p:ph type="dt" sz="half" idx="10"/>
          </p:nvPr>
        </p:nvSpPr>
        <p:spPr/>
        <p:txBody>
          <a:bodyPr/>
          <a:lstStyle/>
          <a:p>
            <a:fld id="{2EDE6966-5D8D-40C9-AFDB-54006B164C0A}" type="datetime1">
              <a:rPr lang="zh-TW" altLang="en-US" smtClean="0">
                <a:solidFill>
                  <a:prstClr val="black">
                    <a:tint val="75000"/>
                  </a:prstClr>
                </a:solidFill>
              </a:rPr>
              <a:pPr/>
              <a:t>2021/11/21</a:t>
            </a:fld>
            <a:endParaRPr lang="zh-TW" altLang="en-US">
              <a:solidFill>
                <a:prstClr val="black">
                  <a:tint val="75000"/>
                </a:prstClr>
              </a:solidFill>
            </a:endParaRPr>
          </a:p>
        </p:txBody>
      </p:sp>
      <p:sp>
        <p:nvSpPr>
          <p:cNvPr id="5" name="頁尾版面配置區 4">
            <a:extLst>
              <a:ext uri="{FF2B5EF4-FFF2-40B4-BE49-F238E27FC236}">
                <a16:creationId xmlns="" xmlns:a16="http://schemas.microsoft.com/office/drawing/2014/main" id="{D925C967-3C6F-4A07-A486-CDF0E447A97F}"/>
              </a:ext>
            </a:extLst>
          </p:cNvPr>
          <p:cNvSpPr>
            <a:spLocks noGrp="1"/>
          </p:cNvSpPr>
          <p:nvPr>
            <p:ph type="ftr" sz="quarter" idx="11"/>
          </p:nvPr>
        </p:nvSpPr>
        <p:spPr/>
        <p:txBody>
          <a:bodyPr/>
          <a:lstStyle/>
          <a:p>
            <a:endParaRPr lang="zh-TW" altLang="en-US">
              <a:solidFill>
                <a:prstClr val="black">
                  <a:tint val="75000"/>
                </a:prstClr>
              </a:solidFill>
            </a:endParaRPr>
          </a:p>
        </p:txBody>
      </p:sp>
      <p:sp>
        <p:nvSpPr>
          <p:cNvPr id="6" name="投影片編號版面配置區 5">
            <a:extLst>
              <a:ext uri="{FF2B5EF4-FFF2-40B4-BE49-F238E27FC236}">
                <a16:creationId xmlns="" xmlns:a16="http://schemas.microsoft.com/office/drawing/2014/main" id="{D2A93557-09A8-44E7-94F8-F11ABFD33BE7}"/>
              </a:ext>
            </a:extLst>
          </p:cNvPr>
          <p:cNvSpPr>
            <a:spLocks noGrp="1"/>
          </p:cNvSpPr>
          <p:nvPr>
            <p:ph type="sldNum" sz="quarter" idx="12"/>
          </p:nvPr>
        </p:nvSpPr>
        <p:spPr/>
        <p:txBody>
          <a:bodyPr/>
          <a:lstStyle/>
          <a:p>
            <a:fld id="{E3C99A07-8B95-4703-BB50-5DC82DEA769F}" type="slidenum">
              <a:rPr lang="zh-TW" altLang="en-US" smtClean="0">
                <a:solidFill>
                  <a:prstClr val="black">
                    <a:tint val="75000"/>
                  </a:prstClr>
                </a:solidFill>
              </a:rPr>
              <a:pPr/>
              <a:t>‹#›</a:t>
            </a:fld>
            <a:endParaRPr lang="zh-TW" altLang="en-US">
              <a:solidFill>
                <a:prstClr val="black">
                  <a:tint val="75000"/>
                </a:prstClr>
              </a:solidFill>
            </a:endParaRPr>
          </a:p>
        </p:txBody>
      </p:sp>
    </p:spTree>
    <p:extLst>
      <p:ext uri="{BB962C8B-B14F-4D97-AF65-F5344CB8AC3E}">
        <p14:creationId xmlns="" xmlns:p14="http://schemas.microsoft.com/office/powerpoint/2010/main" val="1365442080"/>
      </p:ext>
    </p:extLst>
  </p:cSld>
  <p:clrMapOvr>
    <a:masterClrMapping/>
  </p:clrMapOvr>
</p:sldLayout>
</file>

<file path=ppt/slideLayouts/slideLayout225.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1"/>
            <a:ext cx="21030326" cy="2651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2843" tIns="91422" rIns="182843" bIns="91422"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182843" tIns="91422" rIns="182843" bIns="91422"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
        <p:nvSpPr>
          <p:cNvPr id="19" name="TextBox 10"/>
          <p:cNvSpPr txBox="1">
            <a:spLocks noChangeArrowheads="1"/>
          </p:cNvSpPr>
          <p:nvPr userDrawn="1"/>
        </p:nvSpPr>
        <p:spPr bwMode="auto">
          <a:xfrm>
            <a:off x="1016264" y="12479339"/>
            <a:ext cx="6167456" cy="461665"/>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sz="3600">
                <a:solidFill>
                  <a:schemeClr val="tx1"/>
                </a:solidFill>
                <a:latin typeface="Lato Light" charset="0"/>
                <a:ea typeface="MS PGothic" panose="020B0600070205080204" charset="-128"/>
              </a:defRPr>
            </a:lvl1pPr>
            <a:lvl2pPr marL="742950" indent="-285750">
              <a:defRPr sz="3600">
                <a:solidFill>
                  <a:schemeClr val="tx1"/>
                </a:solidFill>
                <a:latin typeface="Lato Light" charset="0"/>
                <a:ea typeface="MS PGothic" panose="020B0600070205080204" charset="-128"/>
              </a:defRPr>
            </a:lvl2pPr>
            <a:lvl3pPr marL="1143000" indent="-228600">
              <a:defRPr sz="3600">
                <a:solidFill>
                  <a:schemeClr val="tx1"/>
                </a:solidFill>
                <a:latin typeface="Lato Light" charset="0"/>
                <a:ea typeface="MS PGothic" panose="020B0600070205080204" charset="-128"/>
              </a:defRPr>
            </a:lvl3pPr>
            <a:lvl4pPr marL="1600200" indent="-228600">
              <a:defRPr sz="3600">
                <a:solidFill>
                  <a:schemeClr val="tx1"/>
                </a:solidFill>
                <a:latin typeface="Lato Light" charset="0"/>
                <a:ea typeface="MS PGothic" panose="020B0600070205080204" charset="-128"/>
              </a:defRPr>
            </a:lvl4pPr>
            <a:lvl5pPr marL="2057400" indent="-228600">
              <a:defRPr sz="3600">
                <a:solidFill>
                  <a:schemeClr val="tx1"/>
                </a:solidFill>
                <a:latin typeface="Lato Light" charset="0"/>
                <a:ea typeface="MS PGothic" panose="020B0600070205080204" charset="-128"/>
              </a:defRPr>
            </a:lvl5pPr>
            <a:lvl6pPr marL="2514600" indent="-228600" defTabSz="1826895" fontAlgn="base">
              <a:spcBef>
                <a:spcPct val="0"/>
              </a:spcBef>
              <a:spcAft>
                <a:spcPct val="0"/>
              </a:spcAft>
              <a:defRPr sz="3600">
                <a:solidFill>
                  <a:schemeClr val="tx1"/>
                </a:solidFill>
                <a:latin typeface="Lato Light" charset="0"/>
                <a:ea typeface="MS PGothic" panose="020B0600070205080204" charset="-128"/>
              </a:defRPr>
            </a:lvl6pPr>
            <a:lvl7pPr marL="2971800" indent="-228600" defTabSz="1826895" fontAlgn="base">
              <a:spcBef>
                <a:spcPct val="0"/>
              </a:spcBef>
              <a:spcAft>
                <a:spcPct val="0"/>
              </a:spcAft>
              <a:defRPr sz="3600">
                <a:solidFill>
                  <a:schemeClr val="tx1"/>
                </a:solidFill>
                <a:latin typeface="Lato Light" charset="0"/>
                <a:ea typeface="MS PGothic" panose="020B0600070205080204" charset="-128"/>
              </a:defRPr>
            </a:lvl7pPr>
            <a:lvl8pPr marL="3429000" indent="-228600" defTabSz="1826895" fontAlgn="base">
              <a:spcBef>
                <a:spcPct val="0"/>
              </a:spcBef>
              <a:spcAft>
                <a:spcPct val="0"/>
              </a:spcAft>
              <a:defRPr sz="3600">
                <a:solidFill>
                  <a:schemeClr val="tx1"/>
                </a:solidFill>
                <a:latin typeface="Lato Light" charset="0"/>
                <a:ea typeface="MS PGothic" panose="020B0600070205080204" charset="-128"/>
              </a:defRPr>
            </a:lvl8pPr>
            <a:lvl9pPr marL="3886200" indent="-228600" defTabSz="1826895" fontAlgn="base">
              <a:spcBef>
                <a:spcPct val="0"/>
              </a:spcBef>
              <a:spcAft>
                <a:spcPct val="0"/>
              </a:spcAft>
              <a:defRPr sz="3600">
                <a:solidFill>
                  <a:schemeClr val="tx1"/>
                </a:solidFill>
                <a:latin typeface="Lato Light" charset="0"/>
                <a:ea typeface="MS PGothic" panose="020B0600070205080204" charset="-128"/>
              </a:defRPr>
            </a:lvl9pPr>
          </a:lstStyle>
          <a:p>
            <a:pPr defTabSz="1828800">
              <a:defRPr/>
            </a:pPr>
            <a:r>
              <a:rPr lang="en-US" altLang="zh-TW" sz="2400" dirty="0">
                <a:solidFill>
                  <a:prstClr val="black"/>
                </a:solidFill>
                <a:latin typeface="Lato" panose="020F0502020204030203" pitchFamily="34" charset="0"/>
                <a:sym typeface="Lato" pitchFamily="34" charset="0"/>
              </a:rPr>
              <a:t>Molding  Innovation  Technology  Co.,  Ltd</a:t>
            </a:r>
            <a:endParaRPr lang="id-ID" altLang="zh-TW" sz="2400" dirty="0">
              <a:solidFill>
                <a:prstClr val="black"/>
              </a:solidFill>
              <a:latin typeface="Lato" panose="020F0502020204030203" pitchFamily="34" charset="0"/>
              <a:sym typeface="Lato" pitchFamily="34" charset="0"/>
            </a:endParaRPr>
          </a:p>
        </p:txBody>
      </p:sp>
      <p:cxnSp>
        <p:nvCxnSpPr>
          <p:cNvPr id="20" name="Straight Connector 12"/>
          <p:cNvCxnSpPr/>
          <p:nvPr userDrawn="1"/>
        </p:nvCxnSpPr>
        <p:spPr>
          <a:xfrm flipV="1">
            <a:off x="6974117" y="12709526"/>
            <a:ext cx="14502414" cy="14288"/>
          </a:xfrm>
          <a:prstGeom prst="line">
            <a:avLst/>
          </a:prstGeom>
          <a:ln>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pic>
        <p:nvPicPr>
          <p:cNvPr id="2" name="圖片 1"/>
          <p:cNvPicPr>
            <a:picLocks noChangeAspect="1"/>
          </p:cNvPicPr>
          <p:nvPr userDrawn="1"/>
        </p:nvPicPr>
        <p:blipFill>
          <a:blip r:embed="rId2" cstate="print">
            <a:extLst>
              <a:ext uri="{28A0092B-C50C-407E-A947-70E740481C1C}">
                <a14:useLocalDpi xmlns="" xmlns:a14="http://schemas.microsoft.com/office/drawing/2010/main" val="0"/>
              </a:ext>
            </a:extLst>
          </a:blip>
          <a:stretch>
            <a:fillRect/>
          </a:stretch>
        </p:blipFill>
        <p:spPr>
          <a:xfrm>
            <a:off x="21326891" y="11361553"/>
            <a:ext cx="2325082" cy="1984746"/>
          </a:xfrm>
          <a:prstGeom prst="rect">
            <a:avLst/>
          </a:prstGeom>
        </p:spPr>
      </p:pic>
    </p:spTree>
    <p:extLst>
      <p:ext uri="{BB962C8B-B14F-4D97-AF65-F5344CB8AC3E}">
        <p14:creationId xmlns="" xmlns:p14="http://schemas.microsoft.com/office/powerpoint/2010/main" val="1500919097"/>
      </p:ext>
    </p:extLst>
  </p:cSld>
  <p:clrMapOvr>
    <a:masterClrMapping/>
  </p:clrMapOvr>
  <p:transition/>
</p:sldLayout>
</file>

<file path=ppt/slideLayouts/slideLayout226.xml><?xml version="1.0" encoding="utf-8"?>
<p:sldLayout xmlns:a="http://schemas.openxmlformats.org/drawingml/2006/main" xmlns:r="http://schemas.openxmlformats.org/officeDocument/2006/relationships" xmlns:p="http://schemas.openxmlformats.org/presentationml/2006/main" showMasterSp="0">
  <p:cSld name="1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92996" cy="1508106"/>
          </a:xfrm>
          <a:prstGeom prst="rect">
            <a:avLst/>
          </a:prstGeom>
        </p:spPr>
        <p:txBody>
          <a:bodyPr wrap="none" lIns="91440" tIns="45720" rIns="91440" bIns="45720">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154918553"/>
      </p:ext>
    </p:extLst>
  </p:cSld>
  <p:clrMapOvr>
    <a:masterClrMapping/>
  </p:clrMapOvr>
  <p:timing>
    <p:tnLst>
      <p:par>
        <p:cTn id="1" dur="indefinite" restart="never" nodeType="tmRoot"/>
      </p:par>
    </p:tnLst>
  </p:timing>
</p:sldLayout>
</file>

<file path=ppt/slideLayouts/slideLayout227.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28.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29.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lIns="91440" tIns="45720" rIns="91440" bIns="45720"/>
          <a:lstStyle/>
          <a:p>
            <a:r>
              <a:rPr lang="en-US" dirty="0"/>
              <a:t> </a:t>
            </a:r>
          </a:p>
        </p:txBody>
      </p:sp>
      <p:sp>
        <p:nvSpPr>
          <p:cNvPr id="3" name="Tytuł 7"/>
          <p:cNvSpPr>
            <a:spLocks noGrp="1"/>
          </p:cNvSpPr>
          <p:nvPr>
            <p:ph type="title" hasCustomPrompt="1"/>
          </p:nvPr>
        </p:nvSpPr>
        <p:spPr>
          <a:xfrm>
            <a:off x="1318793" y="874149"/>
            <a:ext cx="11206914" cy="2923878"/>
          </a:xfrm>
          <a:prstGeom prst="rect">
            <a:avLst/>
          </a:prstGeom>
        </p:spPr>
        <p:txBody>
          <a:bodyPr wrap="none" lIns="91440" tIns="45720" rIns="91440" bIns="45720">
            <a:spAutoFit/>
          </a:bodyPr>
          <a:lstStyle>
            <a:lvl1pPr>
              <a:defRPr baseline="0">
                <a:solidFill>
                  <a:srgbClr val="FFFFFF"/>
                </a:solidFill>
              </a:defRPr>
            </a:lvl1pPr>
          </a:lstStyle>
          <a:p>
            <a:r>
              <a:rPr lang="en-US" dirty="0"/>
              <a:t>Put here your own</a:t>
            </a:r>
            <a:br>
              <a:rPr lang="en-US" dirty="0"/>
            </a:br>
            <a:r>
              <a:rPr lang="en-US" dirty="0"/>
              <a:t>picture background</a:t>
            </a:r>
          </a:p>
        </p:txBody>
      </p:sp>
    </p:spTree>
    <p:extLst>
      <p:ext uri="{BB962C8B-B14F-4D97-AF65-F5344CB8AC3E}">
        <p14:creationId xmlns:p14="http://schemas.microsoft.com/office/powerpoint/2010/main" xmlns="" val="2170071242"/>
      </p:ext>
    </p:extLst>
  </p:cSld>
  <p:clrMapOvr>
    <a:masterClrMapping/>
  </p:clrMapOvr>
</p:sldLayout>
</file>

<file path=ppt/slideLayouts/slideLayout230.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31.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32.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33.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34.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35.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36.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37.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38.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39.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24" name="Picture Placeholder 23"/>
          <p:cNvSpPr>
            <a:spLocks noGrp="1"/>
          </p:cNvSpPr>
          <p:nvPr>
            <p:ph type="pic" sz="quarter" idx="10" hasCustomPrompt="1"/>
          </p:nvPr>
        </p:nvSpPr>
        <p:spPr>
          <a:xfrm>
            <a:off x="1855999"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5" name="Picture Placeholder 24"/>
          <p:cNvSpPr>
            <a:spLocks noGrp="1"/>
          </p:cNvSpPr>
          <p:nvPr>
            <p:ph type="pic" sz="quarter" idx="11" hasCustomPrompt="1"/>
          </p:nvPr>
        </p:nvSpPr>
        <p:spPr>
          <a:xfrm>
            <a:off x="683738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8" name="Picture Placeholder 27"/>
          <p:cNvSpPr>
            <a:spLocks noGrp="1"/>
          </p:cNvSpPr>
          <p:nvPr>
            <p:ph type="pic" sz="quarter" idx="12" hasCustomPrompt="1"/>
          </p:nvPr>
        </p:nvSpPr>
        <p:spPr>
          <a:xfrm>
            <a:off x="11811075"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
        <p:nvSpPr>
          <p:cNvPr id="29" name="Picture Placeholder 28"/>
          <p:cNvSpPr>
            <a:spLocks noGrp="1"/>
          </p:cNvSpPr>
          <p:nvPr>
            <p:ph type="pic" sz="quarter" idx="13" hasCustomPrompt="1"/>
          </p:nvPr>
        </p:nvSpPr>
        <p:spPr>
          <a:xfrm>
            <a:off x="16801739"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40" tIns="45720" rIns="91440" bIns="45720">
            <a:noAutofit/>
          </a:bodyPr>
          <a:lstStyle/>
          <a:p>
            <a:r>
              <a:rPr lang="en-US" dirty="0"/>
              <a:t> </a:t>
            </a:r>
          </a:p>
        </p:txBody>
      </p:sp>
    </p:spTree>
    <p:extLst>
      <p:ext uri="{BB962C8B-B14F-4D97-AF65-F5344CB8AC3E}">
        <p14:creationId xmlns:p14="http://schemas.microsoft.com/office/powerpoint/2010/main" xmlns="" val="674083944"/>
      </p:ext>
    </p:extLst>
  </p:cSld>
  <p:clrMapOvr>
    <a:masterClrMapping/>
  </p:clrMapOvr>
</p:sldLayout>
</file>

<file path=ppt/slideLayouts/slideLayout240.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41.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42.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43.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44.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45.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46.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47.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48.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49.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
        <p:nvSpPr>
          <p:cNvPr id="15" name="Text Placeholder 14"/>
          <p:cNvSpPr>
            <a:spLocks noGrp="1"/>
          </p:cNvSpPr>
          <p:nvPr>
            <p:ph type="body" sz="quarter" idx="10" hasCustomPrompt="1"/>
          </p:nvPr>
        </p:nvSpPr>
        <p:spPr>
          <a:xfrm>
            <a:off x="6311902" y="3873501"/>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40" tIns="45720" rIns="91440" bIns="45720">
            <a:noAutofit/>
          </a:bodyPr>
          <a:lstStyle>
            <a:lvl1pPr>
              <a:defRPr baseline="0"/>
            </a:lvl1pPr>
          </a:lstStyle>
          <a:p>
            <a:pPr lvl="0"/>
            <a:r>
              <a:rPr lang="en-US" dirty="0"/>
              <a:t> </a:t>
            </a:r>
          </a:p>
        </p:txBody>
      </p:sp>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19" name="Text Placeholder 18"/>
          <p:cNvSpPr>
            <a:spLocks noGrp="1"/>
          </p:cNvSpPr>
          <p:nvPr>
            <p:ph type="body" sz="quarter" idx="11" hasCustomPrompt="1"/>
          </p:nvPr>
        </p:nvSpPr>
        <p:spPr>
          <a:xfrm>
            <a:off x="6311900" y="4203701"/>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40" tIns="45720" rIns="91440" bIns="45720">
            <a:noAutofit/>
          </a:bodyPr>
          <a:lstStyle>
            <a:lvl1pPr>
              <a:defRPr baseline="0"/>
            </a:lvl1pPr>
          </a:lstStyle>
          <a:p>
            <a:pPr lvl="0"/>
            <a:r>
              <a:rPr lang="en-US" dirty="0"/>
              <a:t> </a:t>
            </a:r>
          </a:p>
        </p:txBody>
      </p:sp>
      <p:sp>
        <p:nvSpPr>
          <p:cNvPr id="22" name="Text Placeholder 21"/>
          <p:cNvSpPr>
            <a:spLocks noGrp="1"/>
          </p:cNvSpPr>
          <p:nvPr>
            <p:ph type="body" sz="quarter" idx="12" hasCustomPrompt="1"/>
          </p:nvPr>
        </p:nvSpPr>
        <p:spPr>
          <a:xfrm>
            <a:off x="7289801" y="4114800"/>
            <a:ext cx="10086966"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40" tIns="45720" rIns="91440" bIns="45720">
            <a:noAutofit/>
          </a:bodyPr>
          <a:lstStyle>
            <a:lvl1pPr>
              <a:defRPr baseline="0"/>
            </a:lvl1pPr>
          </a:lstStyle>
          <a:p>
            <a:pPr lvl="0"/>
            <a:r>
              <a:rPr lang="en-US" dirty="0"/>
              <a:t> </a:t>
            </a:r>
          </a:p>
        </p:txBody>
      </p:sp>
      <p:sp>
        <p:nvSpPr>
          <p:cNvPr id="9" name="AutoShape 7"/>
          <p:cNvSpPr>
            <a:spLocks/>
          </p:cNvSpPr>
          <p:nvPr/>
        </p:nvSpPr>
        <p:spPr bwMode="auto">
          <a:xfrm>
            <a:off x="7480301" y="4902201"/>
            <a:ext cx="120650"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sldLayout>
</file>

<file path=ppt/slideLayouts/slideLayout250.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51.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52.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pPr algn="ctr" defTabSz="825500" fontAlgn="base" hangingPunct="0">
              <a:spcBef>
                <a:spcPct val="0"/>
              </a:spcBef>
              <a:spcAft>
                <a:spcPct val="0"/>
              </a:spcAft>
            </a:pPr>
            <a:fld id="{7A56DD26-32A4-2A43-990A-6F7E5E73786E}" type="datetimeFigureOut">
              <a:rPr lang="en-US" sz="5600" smtClean="0">
                <a:solidFill>
                  <a:srgbClr val="333333"/>
                </a:solidFill>
                <a:sym typeface="Lato" pitchFamily="34" charset="0"/>
              </a:rPr>
              <a:pPr algn="ctr" defTabSz="825500" fontAlgn="base" hangingPunct="0">
                <a:spcBef>
                  <a:spcPct val="0"/>
                </a:spcBef>
                <a:spcAft>
                  <a:spcPct val="0"/>
                </a:spcAft>
              </a:pPr>
              <a:t>11/21/2021</a:t>
            </a:fld>
            <a:endParaRPr lang="en-US" sz="5600" dirty="0">
              <a:solidFill>
                <a:srgbClr val="333333"/>
              </a:solidFill>
              <a:sym typeface="Lato" pitchFamily="34" charset="0"/>
            </a:endParaRPr>
          </a:p>
        </p:txBody>
      </p:sp>
      <p:sp>
        <p:nvSpPr>
          <p:cNvPr id="5" name="Footer Placeholder 4"/>
          <p:cNvSpPr>
            <a:spLocks noGrp="1"/>
          </p:cNvSpPr>
          <p:nvPr>
            <p:ph type="ftr" sz="quarter" idx="11"/>
          </p:nvPr>
        </p:nvSpPr>
        <p:spPr>
          <a:xfrm>
            <a:off x="3124200" y="6356350"/>
            <a:ext cx="2895600" cy="365125"/>
          </a:xfrm>
          <a:prstGeom prst="rect">
            <a:avLst/>
          </a:prstGeom>
        </p:spPr>
        <p:txBody>
          <a:bodyP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6" name="Slide Number Placeholder 5"/>
          <p:cNvSpPr>
            <a:spLocks noGrp="1"/>
          </p:cNvSpPr>
          <p:nvPr>
            <p:ph type="sldNum" sz="quarter" idx="12"/>
          </p:nvPr>
        </p:nvSpPr>
        <p:spPr>
          <a:xfrm>
            <a:off x="6553200" y="6356350"/>
            <a:ext cx="2133600" cy="365125"/>
          </a:xfrm>
          <a:prstGeom prst="rect">
            <a:avLst/>
          </a:prstGeom>
        </p:spPr>
        <p:txBody>
          <a:bodyPr/>
          <a:lstStyle/>
          <a:p>
            <a:pPr algn="ctr" defTabSz="825500" fontAlgn="base" hangingPunct="0">
              <a:spcBef>
                <a:spcPct val="0"/>
              </a:spcBef>
              <a:spcAft>
                <a:spcPct val="0"/>
              </a:spcAft>
            </a:pPr>
            <a:fld id="{186AF604-6CBA-6F4A-A6F6-26E48A4D0EE4}" type="slidenum">
              <a:rPr lang="en-US" sz="5600" smtClean="0">
                <a:solidFill>
                  <a:srgbClr val="333333"/>
                </a:solidFill>
                <a:sym typeface="Lato" pitchFamily="34" charset="0"/>
              </a:rPr>
              <a:pPr algn="ctr" defTabSz="825500" fontAlgn="base" hangingPunct="0">
                <a:spcBef>
                  <a:spcPct val="0"/>
                </a:spcBef>
                <a:spcAft>
                  <a:spcPct val="0"/>
                </a:spcAft>
              </a:pPr>
              <a:t>‹#›</a:t>
            </a:fld>
            <a:endParaRPr lang="en-US" sz="5600" dirty="0">
              <a:solidFill>
                <a:srgbClr val="333333"/>
              </a:solidFill>
              <a:sym typeface="Lato" pitchFamily="34" charset="0"/>
            </a:endParaRPr>
          </a:p>
        </p:txBody>
      </p:sp>
    </p:spTree>
  </p:cSld>
  <p:clrMapOvr>
    <a:masterClrMapping/>
  </p:clrMapOvr>
</p:sldLayout>
</file>

<file path=ppt/slideLayouts/slideLayout253.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7" y="-3834"/>
            <a:ext cx="23221093" cy="13803972"/>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 xmlns:a14="http://schemas.microsoft.com/office/drawing/2010/main" val="0"/>
                </a:ext>
              </a:extLst>
            </a:blip>
            <a:srcRect/>
            <a:stretch/>
          </p:blipFill>
          <p:spPr bwMode="auto">
            <a:xfrm>
              <a:off x="16334550" y="902367"/>
              <a:ext cx="3399655" cy="3390233"/>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a:solidFill>
                    <a:srgbClr val="000000"/>
                  </a:solidFill>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444" fontAlgn="base" hangingPunct="0">
                    <a:spcBef>
                      <a:spcPct val="0"/>
                    </a:spcBef>
                    <a:spcAft>
                      <a:spcPct val="0"/>
                    </a:spcAft>
                  </a:pPr>
                  <a:endParaRPr lang="en-US" sz="57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7" y="2254045"/>
            <a:ext cx="10050504" cy="4279074"/>
          </a:xfrm>
          <a:prstGeom prst="rect">
            <a:avLst/>
          </a:prstGeom>
        </p:spPr>
      </p:pic>
    </p:spTree>
    <p:extLst>
      <p:ext uri="{BB962C8B-B14F-4D97-AF65-F5344CB8AC3E}">
        <p14:creationId xmlns="" xmlns:p14="http://schemas.microsoft.com/office/powerpoint/2010/main" val="1408468667"/>
      </p:ext>
    </p:extLst>
  </p:cSld>
  <p:clrMapOvr>
    <a:masterClrMapping/>
  </p:clrMapOvr>
  <p:timing>
    <p:tnLst>
      <p:par>
        <p:cTn id="1" dur="indefinite" restart="never" nodeType="tmRoot"/>
      </p:par>
    </p:tnLst>
  </p:timing>
</p:sldLayout>
</file>

<file path=ppt/slideLayouts/slideLayout254.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55.xml><?xml version="1.0" encoding="utf-8"?>
<p:sldLayout xmlns:a="http://schemas.openxmlformats.org/drawingml/2006/main" xmlns:r="http://schemas.openxmlformats.org/officeDocument/2006/relationships" xmlns:p="http://schemas.openxmlformats.org/presentationml/2006/main" showMasterSp="0" preserve="1" userDrawn="1">
  <p:cSld name="1_Empty">
    <p:bg>
      <p:bgPr>
        <a:solidFill>
          <a:srgbClr val="FFFFFF"/>
        </a:solidFill>
        <a:effectLst/>
      </p:bgPr>
    </p:bg>
    <p:spTree>
      <p:nvGrpSpPr>
        <p:cNvPr id="1" name=""/>
        <p:cNvGrpSpPr/>
        <p:nvPr/>
      </p:nvGrpSpPr>
      <p:grpSpPr>
        <a:xfrm>
          <a:off x="0" y="0"/>
          <a:ext cx="0" cy="0"/>
          <a:chOff x="0" y="0"/>
          <a:chExt cx="0" cy="0"/>
        </a:xfrm>
      </p:grpSpPr>
    </p:spTree>
    <p:extLst>
      <p:ext uri="{BB962C8B-B14F-4D97-AF65-F5344CB8AC3E}">
        <p14:creationId xmlns="" xmlns:p14="http://schemas.microsoft.com/office/powerpoint/2010/main" val="2488112098"/>
      </p:ext>
    </p:extLst>
  </p:cSld>
  <p:clrMapOvr>
    <a:masterClrMapping/>
  </p:clrMapOvr>
  <p:timing>
    <p:tnLst>
      <p:par>
        <p:cTn id="1" dur="indefinite" restart="never" nodeType="tmRoot"/>
      </p:par>
    </p:tnLst>
  </p:timing>
</p:sldLayout>
</file>

<file path=ppt/slideLayouts/slideLayout256.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57.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63048141"/>
      </p:ext>
    </p:extLst>
  </p:cSld>
  <p:clrMapOvr>
    <a:masterClrMapping/>
  </p:clrMapOvr>
  <p:timing>
    <p:tnLst>
      <p:par>
        <p:cTn id="1" dur="indefinite" restart="never" nodeType="tmRoot"/>
      </p:par>
    </p:tnLst>
  </p:timing>
</p:sldLayout>
</file>

<file path=ppt/slideLayouts/slideLayout258.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193" y="10083800"/>
            <a:ext cx="24549101"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9" y="12086078"/>
            <a:ext cx="11880797" cy="1080368"/>
          </a:xfrm>
          <a:prstGeom prst="rect">
            <a:avLst/>
          </a:prstGeom>
        </p:spPr>
        <p:txBody>
          <a:bodyPr lIns="91434" tIns="45718" rIns="91434" bIns="45718">
            <a:noAutofit/>
          </a:bodyPr>
          <a:lstStyle>
            <a:lvl1pPr algn="ctr">
              <a:defRPr sz="43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16477" y="10475395"/>
            <a:ext cx="6963754" cy="1523490"/>
          </a:xfrm>
          <a:prstGeom prst="rect">
            <a:avLst/>
          </a:prstGeom>
        </p:spPr>
        <p:txBody>
          <a:bodyPr wrap="none" lIns="91434" tIns="45718" rIns="91434" bIns="45718">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402480815"/>
      </p:ext>
    </p:extLst>
  </p:cSld>
  <p:clrMapOvr>
    <a:masterClrMapping/>
  </p:clrMapOvr>
  <p:timing>
    <p:tnLst>
      <p:par>
        <p:cTn id="1" dur="indefinite" restart="never" nodeType="tmRoot"/>
      </p:par>
    </p:tnLst>
  </p:timing>
</p:sldLayout>
</file>

<file path=ppt/slideLayouts/slideLayout259.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5"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r>
              <a:rPr lang="en-US" sz="57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713983834"/>
      </p:ext>
    </p:extLst>
  </p:cSld>
  <p:clrMapOvr>
    <a:masterClrMapping/>
  </p:clrMapOvr>
  <p:timing>
    <p:tnLst>
      <p:par>
        <p:cTn id="1" dur="indefinite" restart="never" nodeType="tmRoot"/>
      </p:par>
    </p:tnLst>
  </p:timing>
</p:sldLayout>
</file>

<file path=ppt/slideLayouts/slideLayout2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5" name="Picture Placeholder 4"/>
          <p:cNvSpPr>
            <a:spLocks noGrp="1"/>
          </p:cNvSpPr>
          <p:nvPr>
            <p:ph type="pic" sz="quarter" idx="14" hasCustomPrompt="1"/>
          </p:nvPr>
        </p:nvSpPr>
        <p:spPr>
          <a:xfrm>
            <a:off x="1676401"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
        <p:nvSpPr>
          <p:cNvPr id="6" name="Picture Placeholder 5"/>
          <p:cNvSpPr>
            <a:spLocks noGrp="1"/>
          </p:cNvSpPr>
          <p:nvPr>
            <p:ph type="pic" sz="quarter" idx="15" hasCustomPrompt="1"/>
          </p:nvPr>
        </p:nvSpPr>
        <p:spPr>
          <a:xfrm>
            <a:off x="12477135" y="5170470"/>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40" tIns="45720" rIns="91440" bIns="45720">
            <a:noAutofit/>
          </a:bodyPr>
          <a:lstStyle/>
          <a:p>
            <a:r>
              <a:rPr lang="en-US" dirty="0"/>
              <a:t> </a:t>
            </a:r>
          </a:p>
        </p:txBody>
      </p:sp>
    </p:spTree>
    <p:extLst>
      <p:ext uri="{BB962C8B-B14F-4D97-AF65-F5344CB8AC3E}">
        <p14:creationId xmlns:p14="http://schemas.microsoft.com/office/powerpoint/2010/main" xmlns="" val="2685732253"/>
      </p:ext>
    </p:extLst>
  </p:cSld>
  <p:clrMapOvr>
    <a:masterClrMapping/>
  </p:clrMapOvr>
</p:sldLayout>
</file>

<file path=ppt/slideLayouts/slideLayout260.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 xmlns:p14="http://schemas.microsoft.com/office/powerpoint/2010/main" val="1014404300"/>
      </p:ext>
    </p:extLst>
  </p:cSld>
  <p:clrMapOvr>
    <a:masterClrMapping/>
  </p:clrMapOvr>
  <p:timing>
    <p:tnLst>
      <p:par>
        <p:cTn id="1" dur="indefinite" restart="never" nodeType="tmRoot"/>
      </p:par>
    </p:tnLst>
  </p:timing>
</p:sldLayout>
</file>

<file path=ppt/slideLayouts/slideLayout261.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1"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935712463"/>
      </p:ext>
    </p:extLst>
  </p:cSld>
  <p:clrMapOvr>
    <a:masterClrMapping/>
  </p:clrMapOvr>
  <p:timing>
    <p:tnLst>
      <p:par>
        <p:cTn id="1" dur="indefinite" restart="never" nodeType="tmRoot"/>
      </p:par>
    </p:tnLst>
  </p:timing>
</p:sldLayout>
</file>

<file path=ppt/slideLayouts/slideLayout262.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733991449"/>
      </p:ext>
    </p:extLst>
  </p:cSld>
  <p:clrMapOvr>
    <a:masterClrMapping/>
  </p:clrMapOvr>
  <p:timing>
    <p:tnLst>
      <p:par>
        <p:cTn id="1" dur="indefinite" restart="never" nodeType="tmRoot"/>
      </p:par>
    </p:tnLst>
  </p:timing>
</p:sldLayout>
</file>

<file path=ppt/slideLayouts/slideLayout263.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lIns="91434" tIns="45718" rIns="91434" bIns="45718"/>
          <a:lstStyle/>
          <a:p>
            <a:r>
              <a:rPr lang="en-US" dirty="0" smtClean="0"/>
              <a:t> </a:t>
            </a:r>
            <a:endParaRPr lang="en-US" dirty="0"/>
          </a:p>
        </p:txBody>
      </p:sp>
      <p:sp>
        <p:nvSpPr>
          <p:cNvPr id="7" name="Text Placeholder 6"/>
          <p:cNvSpPr>
            <a:spLocks noGrp="1"/>
          </p:cNvSpPr>
          <p:nvPr>
            <p:ph type="body" sz="quarter" idx="11" hasCustomPrompt="1"/>
          </p:nvPr>
        </p:nvSpPr>
        <p:spPr>
          <a:xfrm>
            <a:off x="-12695" y="9639300"/>
            <a:ext cx="24396701"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163"/>
            <a:r>
              <a:rPr lang="en-US" dirty="0" smtClean="0"/>
              <a:t> </a:t>
            </a:r>
            <a:endParaRPr lang="en-US" dirty="0"/>
          </a:p>
        </p:txBody>
      </p:sp>
      <p:sp>
        <p:nvSpPr>
          <p:cNvPr id="11" name="Text Placeholder 10"/>
          <p:cNvSpPr>
            <a:spLocks noGrp="1"/>
          </p:cNvSpPr>
          <p:nvPr>
            <p:ph type="body" sz="quarter" idx="12" hasCustomPrompt="1"/>
          </p:nvPr>
        </p:nvSpPr>
        <p:spPr>
          <a:xfrm>
            <a:off x="3397251" y="10377962"/>
            <a:ext cx="17576800" cy="1938988"/>
          </a:xfrm>
          <a:prstGeom prst="rect">
            <a:avLst/>
          </a:prstGeom>
        </p:spPr>
        <p:txBody>
          <a:bodyPr wrap="square" lIns="91434" tIns="45718" rIns="91434" bIns="45718"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3023353551"/>
      </p:ext>
    </p:extLst>
  </p:cSld>
  <p:clrMapOvr>
    <a:masterClrMapping/>
  </p:clrMapOvr>
  <p:timing>
    <p:tnLst>
      <p:par>
        <p:cTn id="1" dur="indefinite" restart="never" nodeType="tmRoot"/>
      </p:par>
    </p:tnLst>
  </p:timing>
</p:sldLayout>
</file>

<file path=ppt/slideLayouts/slideLayout264.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1" y="0"/>
            <a:ext cx="11410949"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9"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980023148"/>
      </p:ext>
    </p:extLst>
  </p:cSld>
  <p:clrMapOvr>
    <a:masterClrMapping/>
  </p:clrMapOvr>
  <p:timing>
    <p:tnLst>
      <p:par>
        <p:cTn id="1" dur="indefinite" restart="never" nodeType="tmRoot"/>
      </p:par>
    </p:tnLst>
  </p:timing>
</p:sldLayout>
</file>

<file path=ppt/slideLayouts/slideLayout265.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1" y="0"/>
            <a:ext cx="12188952" cy="13716000"/>
          </a:xfrm>
          <a:prstGeom prst="rect">
            <a:avLst/>
          </a:prstGeom>
          <a:solidFill>
            <a:schemeClr val="tx1"/>
          </a:solidFill>
          <a:ln>
            <a:noFill/>
          </a:ln>
          <a:effectLst/>
          <a:extLst/>
        </p:spPr>
        <p:txBody>
          <a:bodyPr lIns="0" tIns="0" rIns="0" bIns="0" rtlCol="0" anchor="ctr"/>
          <a:lstStyle/>
          <a:p>
            <a:pPr algn="ctr" defTabSz="825444"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 y="0"/>
            <a:ext cx="12188952" cy="13716000"/>
          </a:xfrm>
          <a:prstGeom prst="rect">
            <a:avLst/>
          </a:prstGeom>
          <a:noFill/>
        </p:spPr>
        <p:txBody>
          <a:bodyPr lIns="91434" tIns="45718" rIns="91434" bIns="45718"/>
          <a:lstStyle/>
          <a:p>
            <a:r>
              <a:rPr lang="en-US" dirty="0" smtClean="0"/>
              <a:t> </a:t>
            </a:r>
            <a:endParaRPr lang="en-US" dirty="0"/>
          </a:p>
        </p:txBody>
      </p:sp>
      <p:sp>
        <p:nvSpPr>
          <p:cNvPr id="3" name="Tytuł 7"/>
          <p:cNvSpPr>
            <a:spLocks noGrp="1"/>
          </p:cNvSpPr>
          <p:nvPr>
            <p:ph type="title" hasCustomPrompt="1"/>
          </p:nvPr>
        </p:nvSpPr>
        <p:spPr>
          <a:xfrm>
            <a:off x="1318792" y="874148"/>
            <a:ext cx="10940803" cy="2954651"/>
          </a:xfrm>
          <a:prstGeom prst="rect">
            <a:avLst/>
          </a:prstGeom>
        </p:spPr>
        <p:txBody>
          <a:bodyPr wrap="none" lIns="91434" tIns="45718" rIns="91434" bIns="45718">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 xmlns:p14="http://schemas.microsoft.com/office/powerpoint/2010/main" val="2170071242"/>
      </p:ext>
    </p:extLst>
  </p:cSld>
  <p:clrMapOvr>
    <a:masterClrMapping/>
  </p:clrMapOvr>
  <p:timing>
    <p:tnLst>
      <p:par>
        <p:cTn id="1" dur="indefinite" restart="never" nodeType="tmRoot"/>
      </p:par>
    </p:tnLst>
  </p:timing>
</p:sldLayout>
</file>

<file path=ppt/slideLayouts/slideLayout266.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8" y="4891328"/>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4"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5"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9" y="4889500"/>
            <a:ext cx="4509877"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674083944"/>
      </p:ext>
    </p:extLst>
  </p:cSld>
  <p:clrMapOvr>
    <a:masterClrMapping/>
  </p:clrMapOvr>
  <p:timing>
    <p:tnLst>
      <p:par>
        <p:cTn id="1" dur="indefinite" restart="never" nodeType="tmRoot"/>
      </p:par>
    </p:tnLst>
  </p:timing>
</p:sldLayout>
</file>

<file path=ppt/slideLayouts/slideLayout267.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1" y="3873505"/>
            <a:ext cx="11334224" cy="1343026"/>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899" y="4203705"/>
            <a:ext cx="11333701"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800"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lIns="91434" tIns="45718" rIns="91434" bIns="45718">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299" y="4902205"/>
            <a:ext cx="120651" cy="73026"/>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099" tIns="38099" rIns="38099" bIns="38099"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1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 xmlns:p14="http://schemas.microsoft.com/office/powerpoint/2010/main" val="2071528815"/>
      </p:ext>
    </p:extLst>
  </p:cSld>
  <p:clrMapOvr>
    <a:masterClrMapping/>
  </p:clrMapOvr>
  <p:timing>
    <p:tnLst>
      <p:par>
        <p:cTn id="1" dur="indefinite" restart="never" nodeType="tmRoot"/>
      </p:par>
    </p:tnLst>
  </p:timing>
</p:sldLayout>
</file>

<file path=ppt/slideLayouts/slideLayout268.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6" y="5170470"/>
            <a:ext cx="10230467"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6" y="5170470"/>
            <a:ext cx="10230464"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lIns="91434" tIns="45718" rIns="91434" bIns="45718">
            <a:noAutofit/>
          </a:bodyPr>
          <a:lstStyle/>
          <a:p>
            <a:r>
              <a:rPr lang="en-US" dirty="0" smtClean="0"/>
              <a:t> </a:t>
            </a:r>
            <a:endParaRPr lang="en-US" dirty="0"/>
          </a:p>
        </p:txBody>
      </p:sp>
    </p:spTree>
    <p:extLst>
      <p:ext uri="{BB962C8B-B14F-4D97-AF65-F5344CB8AC3E}">
        <p14:creationId xmlns="" xmlns:p14="http://schemas.microsoft.com/office/powerpoint/2010/main" val="2685732253"/>
      </p:ext>
    </p:extLst>
  </p:cSld>
  <p:clrMapOvr>
    <a:masterClrMapping/>
  </p:clrMapOvr>
  <p:timing>
    <p:tnLst>
      <p:par>
        <p:cTn id="1" dur="indefinite" restart="never" nodeType="tmRoot"/>
      </p:par>
    </p:tnLst>
  </p:timing>
</p:sldLayout>
</file>

<file path=ppt/slideLayouts/slideLayout269.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200" y="4354870"/>
            <a:ext cx="12673013"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3"/>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93"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 xmlns:p14="http://schemas.microsoft.com/office/powerpoint/2010/main" val="1780729789"/>
      </p:ext>
    </p:extLst>
  </p:cSld>
  <p:clrMapOvr>
    <a:masterClrMapping/>
  </p:clrMapOvr>
  <p:timing>
    <p:tnLst>
      <p:par>
        <p:cTn id="1" dur="indefinite" restart="never" nodeType="tmRoot"/>
      </p:par>
    </p:tnLst>
  </p:timing>
</p:sldLayout>
</file>

<file path=ppt/slideLayouts/slideLayout2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8" name="Picture Placeholder 5"/>
          <p:cNvSpPr>
            <a:spLocks noGrp="1"/>
          </p:cNvSpPr>
          <p:nvPr>
            <p:ph type="pic" sz="quarter" idx="14"/>
          </p:nvPr>
        </p:nvSpPr>
        <p:spPr>
          <a:xfrm>
            <a:off x="2743201" y="4354870"/>
            <a:ext cx="12673014" cy="642729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2" y="3571741"/>
            <a:ext cx="5918200" cy="3013562"/>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8"/>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sldLayout>
</file>

<file path=ppt/slideLayouts/slideLayout270.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4065762772"/>
      </p:ext>
    </p:extLst>
  </p:cSld>
  <p:clrMapOvr>
    <a:masterClrMapping/>
  </p:clrMapOvr>
  <p:timing>
    <p:tnLst>
      <p:par>
        <p:cTn id="1" dur="indefinite" restart="never" nodeType="tmRoot"/>
      </p:par>
    </p:tnLst>
  </p:timing>
</p:sldLayout>
</file>

<file path=ppt/slideLayouts/slideLayout271.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7"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8212027"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2288159519"/>
      </p:ext>
    </p:extLst>
  </p:cSld>
  <p:clrMapOvr>
    <a:masterClrMapping/>
  </p:clrMapOvr>
  <p:timing>
    <p:tnLst>
      <p:par>
        <p:cTn id="1" dur="indefinite" restart="never" nodeType="tmRoot"/>
      </p:par>
    </p:tnLst>
  </p:timing>
</p:sldLayout>
</file>

<file path=ppt/slideLayouts/slideLayout272.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5"/>
            <a:ext cx="3514725" cy="6242050"/>
          </a:xfrm>
          <a:prstGeom prst="rect">
            <a:avLst/>
          </a:prstGeom>
        </p:spPr>
        <p:txBody>
          <a:bodyPr lIns="91434" tIns="45718" rIns="91434" bIns="45718"/>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5"/>
            <a:ext cx="3514725" cy="6242050"/>
          </a:xfrm>
          <a:prstGeom prst="rect">
            <a:avLst/>
          </a:prstGeom>
        </p:spPr>
        <p:txBody>
          <a:bodyPr lIns="91434" tIns="45718" rIns="91434" bIns="45718"/>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5"/>
            <a:ext cx="3514725" cy="6242050"/>
          </a:xfrm>
          <a:prstGeom prst="rect">
            <a:avLst/>
          </a:prstGeom>
        </p:spPr>
        <p:txBody>
          <a:bodyPr lIns="91434" tIns="45718" rIns="91434" bIns="45718"/>
          <a:lstStyle/>
          <a:p>
            <a:r>
              <a:rPr lang="en-US" dirty="0" smtClean="0"/>
              <a:t> </a:t>
            </a:r>
            <a:endParaRPr lang="en-US" dirty="0"/>
          </a:p>
        </p:txBody>
      </p:sp>
    </p:spTree>
    <p:extLst>
      <p:ext uri="{BB962C8B-B14F-4D97-AF65-F5344CB8AC3E}">
        <p14:creationId xmlns="" xmlns:p14="http://schemas.microsoft.com/office/powerpoint/2010/main" val="885459790"/>
      </p:ext>
    </p:extLst>
  </p:cSld>
  <p:clrMapOvr>
    <a:masterClrMapping/>
  </p:clrMapOvr>
  <p:timing>
    <p:tnLst>
      <p:par>
        <p:cTn id="1" dur="indefinite" restart="never" nodeType="tmRoot"/>
      </p:par>
    </p:tnLst>
  </p:timing>
</p:sldLayout>
</file>

<file path=ppt/slideLayouts/slideLayout273.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2859291339"/>
      </p:ext>
    </p:extLst>
  </p:cSld>
  <p:clrMapOvr>
    <a:masterClrMapping/>
  </p:clrMapOvr>
  <p:timing>
    <p:tnLst>
      <p:par>
        <p:cTn id="1" dur="indefinite" restart="never" nodeType="tmRoot"/>
      </p:par>
    </p:tnLst>
  </p:timing>
</p:sldLayout>
</file>

<file path=ppt/slideLayouts/slideLayout274.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22" y="-14264"/>
            <a:ext cx="15641485"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5" y="7799556"/>
            <a:ext cx="12092408" cy="1523490"/>
          </a:xfrm>
          <a:prstGeom prst="rect">
            <a:avLst/>
          </a:prstGeom>
        </p:spPr>
        <p:txBody>
          <a:bodyPr wrap="square" lIns="91434" tIns="45718" rIns="91434" bIns="45718">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12" y="9321948"/>
            <a:ext cx="4838701" cy="876300"/>
          </a:xfrm>
          <a:prstGeom prst="rect">
            <a:avLst/>
          </a:prstGeom>
        </p:spPr>
        <p:txBody>
          <a:bodyPr lIns="91434" tIns="45718" rIns="91434" bIns="45718"/>
          <a:lstStyle>
            <a:lvl1pPr marL="0" marR="0" indent="0" algn="ctr" defTabSz="457171" rtl="0" eaLnBrk="1" fontAlgn="base" latinLnBrk="0" hangingPunct="0">
              <a:lnSpc>
                <a:spcPct val="100000"/>
              </a:lnSpc>
              <a:spcBef>
                <a:spcPct val="0"/>
              </a:spcBef>
              <a:spcAft>
                <a:spcPct val="0"/>
              </a:spcAft>
              <a:buClrTx/>
              <a:buSzTx/>
              <a:buFontTx/>
              <a:buNone/>
              <a:tabLst/>
              <a:defRPr sz="4300">
                <a:solidFill>
                  <a:schemeClr val="tx1"/>
                </a:solidFill>
                <a:latin typeface="Lato Regular" panose="020F0502020204030203" pitchFamily="34" charset="0"/>
              </a:defRPr>
            </a:lvl1pPr>
          </a:lstStyle>
          <a:p>
            <a:pPr marL="0" marR="0" lvl="0" indent="0" algn="l" defTabSz="457171" rtl="0" eaLnBrk="1" fontAlgn="base" latinLnBrk="0" hangingPunct="0">
              <a:lnSpc>
                <a:spcPct val="100000"/>
              </a:lnSpc>
              <a:spcBef>
                <a:spcPct val="0"/>
              </a:spcBef>
              <a:spcAft>
                <a:spcPct val="0"/>
              </a:spcAft>
              <a:buClrTx/>
              <a:buSzTx/>
              <a:buFontTx/>
              <a:buNone/>
              <a:tabLst/>
              <a:defRPr/>
            </a:pPr>
            <a:r>
              <a:rPr lang="pl-PL" sz="4300" b="0" dirty="0" smtClean="0">
                <a:latin typeface="Lato Regular" panose="020F0502020204030203" pitchFamily="34" charset="0"/>
              </a:rPr>
              <a:t>Pitch Deck Edition</a:t>
            </a:r>
            <a:endParaRPr lang="en-US" sz="4300" b="0" dirty="0" smtClean="0">
              <a:latin typeface="Lato Regular" panose="020F0502020204030203" pitchFamily="34" charset="0"/>
            </a:endParaRPr>
          </a:p>
        </p:txBody>
      </p:sp>
    </p:spTree>
    <p:extLst>
      <p:ext uri="{BB962C8B-B14F-4D97-AF65-F5344CB8AC3E}">
        <p14:creationId xmlns="" xmlns:p14="http://schemas.microsoft.com/office/powerpoint/2010/main" val="2563832084"/>
      </p:ext>
    </p:extLst>
  </p:cSld>
  <p:clrMapOvr>
    <a:masterClrMapping/>
  </p:clrMapOvr>
  <p:timing>
    <p:tnLst>
      <p:par>
        <p:cTn id="1" dur="indefinite" restart="never" nodeType="tmRoot"/>
      </p:par>
    </p:tnLst>
  </p:timing>
</p:sldLayout>
</file>

<file path=ppt/slideLayouts/slideLayout275.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1587266896"/>
      </p:ext>
    </p:extLst>
  </p:cSld>
  <p:clrMapOvr>
    <a:masterClrMapping/>
  </p:clrMapOvr>
  <p:timing>
    <p:tnLst>
      <p:par>
        <p:cTn id="1" dur="indefinite" restart="never" nodeType="tmRoot"/>
      </p:par>
    </p:tnLst>
  </p:timing>
</p:sldLayout>
</file>

<file path=ppt/slideLayouts/slideLayout276.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4" cy="1080368"/>
          </a:xfrm>
          <a:prstGeom prst="rect">
            <a:avLst/>
          </a:prstGeom>
        </p:spPr>
        <p:txBody>
          <a:bodyPr lIns="91434" tIns="45718" rIns="91434" bIns="45718">
            <a:noAutofit/>
          </a:bodyPr>
          <a:lstStyle>
            <a:lvl1pPr algn="l">
              <a:defRPr sz="43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593789" y="5638701"/>
            <a:ext cx="6963754" cy="1523490"/>
          </a:xfrm>
          <a:prstGeom prst="rect">
            <a:avLst/>
          </a:prstGeom>
        </p:spPr>
        <p:txBody>
          <a:bodyPr wrap="none" lIns="91434" tIns="45718" rIns="91434" bIns="45718">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8" y="5"/>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en-US" sz="5700" dirty="0">
              <a:solidFill>
                <a:srgbClr val="000000"/>
              </a:solidFill>
              <a:latin typeface="Aleo"/>
              <a:cs typeface="Arial" panose="020B0604020202020204" pitchFamily="34" charset="0"/>
              <a:sym typeface="Gill Sans" charset="0"/>
            </a:endParaRPr>
          </a:p>
        </p:txBody>
      </p:sp>
    </p:spTree>
    <p:extLst>
      <p:ext uri="{BB962C8B-B14F-4D97-AF65-F5344CB8AC3E}">
        <p14:creationId xmlns="" xmlns:p14="http://schemas.microsoft.com/office/powerpoint/2010/main" val="3604296654"/>
      </p:ext>
    </p:extLst>
  </p:cSld>
  <p:clrMapOvr>
    <a:masterClrMapping/>
  </p:clrMapOvr>
  <p:timing>
    <p:tnLst>
      <p:par>
        <p:cTn id="1" dur="indefinite" restart="never" nodeType="tmRoot"/>
      </p:par>
    </p:tnLst>
  </p:timing>
</p:sldLayout>
</file>

<file path=ppt/slideLayouts/slideLayout277.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9"/>
            <a:ext cx="7117642" cy="1523490"/>
          </a:xfrm>
          <a:prstGeom prst="rect">
            <a:avLst/>
          </a:prstGeom>
        </p:spPr>
        <p:txBody>
          <a:bodyPr wrap="none" lIns="91434" tIns="45718" rIns="91434" bIns="45718">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799" tIns="50799" rIns="50799" bIns="50799" numCol="1" spcCol="0" rtlCol="0" fromWordArt="0" anchor="ctr" anchorCtr="0" forceAA="0" compatLnSpc="1">
            <a:prstTxWarp prst="textNoShape">
              <a:avLst/>
            </a:prstTxWarp>
            <a:noAutofit/>
          </a:bodyPr>
          <a:lstStyle/>
          <a:p>
            <a:pPr marL="342878" algn="ctr" defTabSz="825444" fontAlgn="base" hangingPunct="0">
              <a:spcBef>
                <a:spcPct val="0"/>
              </a:spcBef>
              <a:spcAft>
                <a:spcPct val="0"/>
              </a:spcAft>
            </a:pPr>
            <a:endParaRPr lang="pl-PL" sz="5700" dirty="0" smtClean="0">
              <a:solidFill>
                <a:srgbClr val="000000"/>
              </a:solidFill>
              <a:latin typeface="Aleo"/>
              <a:ea typeface="Gill Sans" charset="0"/>
              <a:cs typeface="Arial" panose="020B0604020202020204" pitchFamily="34" charset="0"/>
              <a:sym typeface="Gill Sans" charset="0"/>
            </a:endParaRPr>
          </a:p>
        </p:txBody>
      </p:sp>
    </p:spTree>
    <p:extLst>
      <p:ext uri="{BB962C8B-B14F-4D97-AF65-F5344CB8AC3E}">
        <p14:creationId xmlns="" xmlns:p14="http://schemas.microsoft.com/office/powerpoint/2010/main" val="2161056894"/>
      </p:ext>
    </p:extLst>
  </p:cSld>
  <p:clrMapOvr>
    <a:masterClrMapping/>
  </p:clrMapOvr>
  <p:timing>
    <p:tnLst>
      <p:par>
        <p:cTn id="1" dur="indefinite" restart="never" nodeType="tmRoot"/>
      </p:par>
    </p:tnLst>
  </p:timing>
</p:sldLayout>
</file>

<file path=ppt/slideLayouts/slideLayout278.xml><?xml version="1.0" encoding="utf-8"?>
<p:sldLayout xmlns:a="http://schemas.openxmlformats.org/drawingml/2006/main" xmlns:r="http://schemas.openxmlformats.org/officeDocument/2006/relationships" xmlns:p="http://schemas.openxmlformats.org/presentationml/2006/main" showMasterSp="0">
  <p:cSld name="Blank">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279.xml><?xml version="1.0" encoding="utf-8"?>
<p:sldLayout xmlns:a="http://schemas.openxmlformats.org/drawingml/2006/main" xmlns:r="http://schemas.openxmlformats.org/officeDocument/2006/relationships" xmlns:p="http://schemas.openxmlformats.org/presentationml/2006/main" showMasterSp="0" matchingName="標題投影片" type="title">
  <p:cSld name="標題投影片">
    <p:spTree>
      <p:nvGrpSpPr>
        <p:cNvPr id="1" name="Shape 138"/>
        <p:cNvGrpSpPr/>
        <p:nvPr/>
      </p:nvGrpSpPr>
      <p:grpSpPr>
        <a:xfrm>
          <a:off x="0" y="0"/>
          <a:ext cx="0" cy="0"/>
          <a:chOff x="0" y="0"/>
          <a:chExt cx="0" cy="0"/>
        </a:xfrm>
      </p:grpSpPr>
      <p:sp>
        <p:nvSpPr>
          <p:cNvPr id="139" name="Google Shape;139;p18"/>
          <p:cNvSpPr/>
          <p:nvPr/>
        </p:nvSpPr>
        <p:spPr>
          <a:xfrm>
            <a:off x="1" y="9328294"/>
            <a:ext cx="24402904" cy="0"/>
          </a:xfrm>
          <a:prstGeom prst="rtTriangle">
            <a:avLst/>
          </a:prstGeom>
          <a:gradFill>
            <a:gsLst>
              <a:gs pos="0">
                <a:srgbClr val="C9004E"/>
              </a:gs>
              <a:gs pos="55000">
                <a:srgbClr val="FF3F90"/>
              </a:gs>
              <a:gs pos="100000">
                <a:srgbClr val="C9004E"/>
              </a:gs>
            </a:gsLst>
            <a:lin ang="3000000" scaled="0"/>
          </a:gradFill>
          <a:ln>
            <a:noFill/>
          </a:ln>
        </p:spPr>
        <p:txBody>
          <a:bodyPr spcFirstLastPara="1" wrap="square" lIns="217659" tIns="108800" rIns="217659" bIns="1088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sp>
        <p:nvSpPr>
          <p:cNvPr id="140" name="Google Shape;140;p18"/>
          <p:cNvSpPr txBox="1">
            <a:spLocks noGrp="1"/>
          </p:cNvSpPr>
          <p:nvPr>
            <p:ph type="ctrTitle"/>
          </p:nvPr>
        </p:nvSpPr>
        <p:spPr>
          <a:xfrm>
            <a:off x="1828800" y="3505209"/>
            <a:ext cx="20726400" cy="3659522"/>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Clr>
                <a:schemeClr val="dk2"/>
              </a:buClr>
              <a:buSzPts val="4800"/>
              <a:buFont typeface="Rambla"/>
              <a:buNone/>
              <a:defRPr sz="11400" b="1" i="0" u="none" strike="noStrike" cap="none">
                <a:solidFill>
                  <a:schemeClr val="dk2"/>
                </a:solidFill>
                <a:latin typeface="Rambla"/>
                <a:ea typeface="Rambla"/>
                <a:cs typeface="Rambla"/>
                <a:sym typeface="Rambla"/>
              </a:defRPr>
            </a:lvl1pPr>
            <a:lvl2pPr lvl="1">
              <a:spcBef>
                <a:spcPts val="0"/>
              </a:spcBef>
              <a:spcAft>
                <a:spcPts val="0"/>
              </a:spcAft>
              <a:buSzPts val="1400"/>
              <a:buNone/>
              <a:defRPr sz="4300"/>
            </a:lvl2pPr>
            <a:lvl3pPr lvl="2">
              <a:spcBef>
                <a:spcPts val="0"/>
              </a:spcBef>
              <a:spcAft>
                <a:spcPts val="0"/>
              </a:spcAft>
              <a:buSzPts val="1400"/>
              <a:buNone/>
              <a:defRPr sz="4300"/>
            </a:lvl3pPr>
            <a:lvl4pPr lvl="3">
              <a:spcBef>
                <a:spcPts val="0"/>
              </a:spcBef>
              <a:spcAft>
                <a:spcPts val="0"/>
              </a:spcAft>
              <a:buSzPts val="1400"/>
              <a:buNone/>
              <a:defRPr sz="4300"/>
            </a:lvl4pPr>
            <a:lvl5pPr lvl="4">
              <a:spcBef>
                <a:spcPts val="0"/>
              </a:spcBef>
              <a:spcAft>
                <a:spcPts val="0"/>
              </a:spcAft>
              <a:buSzPts val="1400"/>
              <a:buNone/>
              <a:defRPr sz="4300"/>
            </a:lvl5pPr>
            <a:lvl6pPr lvl="5">
              <a:spcBef>
                <a:spcPts val="0"/>
              </a:spcBef>
              <a:spcAft>
                <a:spcPts val="0"/>
              </a:spcAft>
              <a:buSzPts val="1400"/>
              <a:buNone/>
              <a:defRPr sz="4300"/>
            </a:lvl6pPr>
            <a:lvl7pPr lvl="6">
              <a:spcBef>
                <a:spcPts val="0"/>
              </a:spcBef>
              <a:spcAft>
                <a:spcPts val="0"/>
              </a:spcAft>
              <a:buSzPts val="1400"/>
              <a:buNone/>
              <a:defRPr sz="4300"/>
            </a:lvl7pPr>
            <a:lvl8pPr lvl="7">
              <a:spcBef>
                <a:spcPts val="0"/>
              </a:spcBef>
              <a:spcAft>
                <a:spcPts val="0"/>
              </a:spcAft>
              <a:buSzPts val="1400"/>
              <a:buNone/>
              <a:defRPr sz="4300"/>
            </a:lvl8pPr>
            <a:lvl9pPr lvl="8">
              <a:spcBef>
                <a:spcPts val="0"/>
              </a:spcBef>
              <a:spcAft>
                <a:spcPts val="0"/>
              </a:spcAft>
              <a:buSzPts val="1400"/>
              <a:buNone/>
              <a:defRPr sz="4300"/>
            </a:lvl9pPr>
          </a:lstStyle>
          <a:p>
            <a:endParaRPr/>
          </a:p>
        </p:txBody>
      </p:sp>
      <p:sp>
        <p:nvSpPr>
          <p:cNvPr id="141" name="Google Shape;141;p18"/>
          <p:cNvSpPr txBox="1">
            <a:spLocks noGrp="1"/>
          </p:cNvSpPr>
          <p:nvPr>
            <p:ph type="subTitle" idx="1"/>
          </p:nvPr>
        </p:nvSpPr>
        <p:spPr>
          <a:xfrm>
            <a:off x="1828800" y="7223214"/>
            <a:ext cx="20726400" cy="2399408"/>
          </a:xfrm>
          <a:prstGeom prst="rect">
            <a:avLst/>
          </a:prstGeom>
          <a:noFill/>
          <a:ln>
            <a:noFill/>
          </a:ln>
        </p:spPr>
        <p:txBody>
          <a:bodyPr spcFirstLastPara="1" wrap="square" lIns="108800" tIns="108800" rIns="108800" bIns="108800" anchor="t" anchorCtr="0"/>
          <a:lstStyle>
            <a:lvl1pPr marR="152387" lvl="0" algn="r" rtl="0">
              <a:spcBef>
                <a:spcPts val="952"/>
              </a:spcBef>
              <a:spcAft>
                <a:spcPts val="0"/>
              </a:spcAft>
              <a:buClr>
                <a:schemeClr val="accent1"/>
              </a:buClr>
              <a:buSzPts val="1836"/>
              <a:buFont typeface="Noto Sans Symbols"/>
              <a:buNone/>
              <a:defRPr sz="6400" b="0" i="0" u="none" strike="noStrike" cap="none">
                <a:solidFill>
                  <a:schemeClr val="dk2"/>
                </a:solidFill>
                <a:latin typeface="Rambla"/>
                <a:ea typeface="Rambla"/>
                <a:cs typeface="Rambla"/>
                <a:sym typeface="Rambla"/>
              </a:defRPr>
            </a:lvl1pPr>
            <a:lvl2pPr marR="0" lvl="1" algn="ctr" rtl="0">
              <a:spcBef>
                <a:spcPts val="771"/>
              </a:spcBef>
              <a:spcAft>
                <a:spcPts val="0"/>
              </a:spcAft>
              <a:buClr>
                <a:schemeClr val="accent1"/>
              </a:buClr>
              <a:buSzPts val="2300"/>
              <a:buFont typeface="Verdana"/>
              <a:buNone/>
              <a:defRPr sz="5500" b="0" i="0" u="none" strike="noStrike" cap="none">
                <a:solidFill>
                  <a:schemeClr val="dk1"/>
                </a:solidFill>
                <a:latin typeface="Rambla"/>
                <a:ea typeface="Rambla"/>
                <a:cs typeface="Rambla"/>
                <a:sym typeface="Rambla"/>
              </a:defRPr>
            </a:lvl2pPr>
            <a:lvl3pPr marR="0" lvl="2" algn="ctr" rtl="0">
              <a:spcBef>
                <a:spcPts val="833"/>
              </a:spcBef>
              <a:spcAft>
                <a:spcPts val="0"/>
              </a:spcAft>
              <a:buClr>
                <a:schemeClr val="accent2"/>
              </a:buClr>
              <a:buSzPts val="2100"/>
              <a:buFont typeface="Noto Sans Symbols"/>
              <a:buNone/>
              <a:defRPr sz="5000" b="0" i="0" u="none" strike="noStrike" cap="none">
                <a:solidFill>
                  <a:schemeClr val="dk1"/>
                </a:solidFill>
                <a:latin typeface="Rambla"/>
                <a:ea typeface="Rambla"/>
                <a:cs typeface="Rambla"/>
                <a:sym typeface="Rambla"/>
              </a:defRPr>
            </a:lvl3pPr>
            <a:lvl4pPr marR="0" lvl="3" algn="ctr" rtl="0">
              <a:spcBef>
                <a:spcPts val="833"/>
              </a:spcBef>
              <a:spcAft>
                <a:spcPts val="0"/>
              </a:spcAft>
              <a:buClr>
                <a:schemeClr val="accent2"/>
              </a:buClr>
              <a:buSzPts val="1900"/>
              <a:buFont typeface="Noto Sans Symbols"/>
              <a:buNone/>
              <a:defRPr sz="4500" b="0" i="0" u="none" strike="noStrike" cap="none">
                <a:solidFill>
                  <a:schemeClr val="dk1"/>
                </a:solidFill>
                <a:latin typeface="Rambla"/>
                <a:ea typeface="Rambla"/>
                <a:cs typeface="Rambla"/>
                <a:sym typeface="Rambla"/>
              </a:defRPr>
            </a:lvl4pPr>
            <a:lvl5pPr marR="0" lvl="4" algn="ctr" rtl="0">
              <a:spcBef>
                <a:spcPts val="833"/>
              </a:spcBef>
              <a:spcAft>
                <a:spcPts val="0"/>
              </a:spcAft>
              <a:buClr>
                <a:schemeClr val="accent2"/>
              </a:buClr>
              <a:buSzPts val="1800"/>
              <a:buFont typeface="Noto Sans Symbols"/>
              <a:buNone/>
              <a:defRPr sz="4300" b="0" i="0" u="none" strike="noStrike" cap="none">
                <a:solidFill>
                  <a:schemeClr val="dk1"/>
                </a:solidFill>
                <a:latin typeface="Rambla"/>
                <a:ea typeface="Rambla"/>
                <a:cs typeface="Rambla"/>
                <a:sym typeface="Rambla"/>
              </a:defRPr>
            </a:lvl5pPr>
            <a:lvl6pPr marR="0" lvl="5" algn="ctr" rtl="0">
              <a:spcBef>
                <a:spcPts val="833"/>
              </a:spcBef>
              <a:spcAft>
                <a:spcPts val="0"/>
              </a:spcAft>
              <a:buClr>
                <a:schemeClr val="accent3"/>
              </a:buClr>
              <a:buSzPts val="1800"/>
              <a:buFont typeface="Noto Sans Symbols"/>
              <a:buNone/>
              <a:defRPr sz="4300" b="0" i="0" u="none" strike="noStrike" cap="none">
                <a:solidFill>
                  <a:schemeClr val="dk1"/>
                </a:solidFill>
                <a:latin typeface="Rambla"/>
                <a:ea typeface="Rambla"/>
                <a:cs typeface="Rambla"/>
                <a:sym typeface="Rambla"/>
              </a:defRPr>
            </a:lvl6pPr>
            <a:lvl7pPr marR="0" lvl="6"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7pPr>
            <a:lvl8pPr marR="0" lvl="7"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8pPr>
            <a:lvl9pPr marR="0" lvl="8" algn="ctr" rtl="0">
              <a:spcBef>
                <a:spcPts val="833"/>
              </a:spcBef>
              <a:spcAft>
                <a:spcPts val="0"/>
              </a:spcAft>
              <a:buClr>
                <a:schemeClr val="accent3"/>
              </a:buClr>
              <a:buSzPts val="1600"/>
              <a:buFont typeface="Noto Sans Symbols"/>
              <a:buNone/>
              <a:defRPr sz="3800" b="0" i="0" u="none" strike="noStrike" cap="none">
                <a:solidFill>
                  <a:schemeClr val="dk1"/>
                </a:solidFill>
                <a:latin typeface="Rambla"/>
                <a:ea typeface="Rambla"/>
                <a:cs typeface="Rambla"/>
                <a:sym typeface="Rambla"/>
              </a:defRPr>
            </a:lvl9pPr>
          </a:lstStyle>
          <a:p>
            <a:endParaRPr/>
          </a:p>
        </p:txBody>
      </p:sp>
      <p:grpSp>
        <p:nvGrpSpPr>
          <p:cNvPr id="2" name="Google Shape;142;p18"/>
          <p:cNvGrpSpPr/>
          <p:nvPr/>
        </p:nvGrpSpPr>
        <p:grpSpPr>
          <a:xfrm>
            <a:off x="-10039" y="9906000"/>
            <a:ext cx="24394040" cy="3824176"/>
            <a:chOff x="-3765" y="4832896"/>
            <a:chExt cx="9147765" cy="2032192"/>
          </a:xfrm>
        </p:grpSpPr>
        <p:sp>
          <p:nvSpPr>
            <p:cNvPr id="143" name="Google Shape;143;p18"/>
            <p:cNvSpPr/>
            <p:nvPr/>
          </p:nvSpPr>
          <p:spPr>
            <a:xfrm>
              <a:off x="1687513" y="4832896"/>
              <a:ext cx="7456487" cy="518816"/>
            </a:xfrm>
            <a:custGeom>
              <a:avLst/>
              <a:gdLst/>
              <a:ahLst/>
              <a:cxnLst/>
              <a:rect l="0" t="0" r="0" b="0"/>
              <a:pathLst>
                <a:path w="4697" h="367" extrusionOk="0">
                  <a:moveTo>
                    <a:pt x="4697" y="0"/>
                  </a:moveTo>
                  <a:lnTo>
                    <a:pt x="4697" y="367"/>
                  </a:lnTo>
                  <a:lnTo>
                    <a:pt x="0" y="218"/>
                  </a:lnTo>
                  <a:lnTo>
                    <a:pt x="4697" y="0"/>
                  </a:lnTo>
                  <a:close/>
                </a:path>
              </a:pathLst>
            </a:custGeom>
            <a:solidFill>
              <a:srgbClr val="FF9CBB">
                <a:alpha val="40000"/>
              </a:srgbClr>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4" name="Google Shape;144;p18"/>
            <p:cNvSpPr/>
            <p:nvPr/>
          </p:nvSpPr>
          <p:spPr>
            <a:xfrm>
              <a:off x="35443" y="5135526"/>
              <a:ext cx="9108557" cy="838200"/>
            </a:xfrm>
            <a:custGeom>
              <a:avLst/>
              <a:gdLst/>
              <a:ahLst/>
              <a:cxnLst/>
              <a:rect l="0" t="0" r="0" b="0"/>
              <a:pathLst>
                <a:path w="5760" h="528" extrusionOk="0">
                  <a:moveTo>
                    <a:pt x="0" y="0"/>
                  </a:moveTo>
                  <a:lnTo>
                    <a:pt x="5760" y="0"/>
                  </a:lnTo>
                  <a:lnTo>
                    <a:pt x="5760" y="528"/>
                  </a:lnTo>
                  <a:lnTo>
                    <a:pt x="48" y="0"/>
                  </a:lnTo>
                </a:path>
              </a:pathLst>
            </a:custGeom>
            <a:solidFill>
              <a:srgbClr val="000000"/>
            </a:solidFill>
            <a:ln>
              <a:noFill/>
            </a:ln>
          </p:spPr>
          <p:txBody>
            <a:bodyPr spcFirstLastPara="1" wrap="square" lIns="91425" tIns="45700" rIns="91425" bIns="45700" anchor="t" anchorCtr="0">
              <a:noAutofit/>
            </a:bodyPr>
            <a:lstStyle/>
            <a:p>
              <a:pPr defTabSz="825444" fontAlgn="base" hangingPunct="0"/>
              <a:endParaRPr sz="4300" dirty="0">
                <a:solidFill>
                  <a:prstClr val="black"/>
                </a:solidFill>
                <a:latin typeface="Rambla"/>
                <a:ea typeface="Rambla"/>
                <a:cs typeface="Rambla"/>
                <a:sym typeface="Rambla"/>
              </a:endParaRPr>
            </a:p>
          </p:txBody>
        </p:sp>
        <p:sp>
          <p:nvSpPr>
            <p:cNvPr id="145" name="Google Shape;145;p18"/>
            <p:cNvSpPr/>
            <p:nvPr/>
          </p:nvSpPr>
          <p:spPr>
            <a:xfrm>
              <a:off x="0" y="4883888"/>
              <a:ext cx="9144000" cy="1981200"/>
            </a:xfrm>
            <a:custGeom>
              <a:avLst/>
              <a:gdLst/>
              <a:ahLst/>
              <a:cxnLst/>
              <a:rect l="0" t="0" r="0" b="0"/>
              <a:pathLst>
                <a:path w="5760" h="1248" extrusionOk="0">
                  <a:moveTo>
                    <a:pt x="0" y="0"/>
                  </a:moveTo>
                  <a:lnTo>
                    <a:pt x="0" y="1248"/>
                  </a:lnTo>
                  <a:lnTo>
                    <a:pt x="5760" y="1248"/>
                  </a:lnTo>
                  <a:lnTo>
                    <a:pt x="5760" y="528"/>
                  </a:lnTo>
                  <a:lnTo>
                    <a:pt x="0" y="0"/>
                  </a:lnTo>
                  <a:close/>
                </a:path>
              </a:pathLst>
            </a:custGeom>
            <a:blipFill rotWithShape="1">
              <a:blip r:embed="rId2" cstate="print">
                <a:alphaModFix amt="50000"/>
              </a:blip>
              <a:tile tx="0" ty="0" sx="50000" sy="50000" flip="none" algn="t"/>
            </a:blipFill>
            <a:ln>
              <a:noFill/>
            </a:ln>
          </p:spPr>
          <p:txBody>
            <a:bodyPr spcFirstLastPara="1" wrap="square" lIns="91425" tIns="45700" rIns="91425" bIns="45700" anchor="ctr" anchorCtr="0">
              <a:noAutofit/>
            </a:bodyPr>
            <a:lstStyle/>
            <a:p>
              <a:pPr algn="ctr" defTabSz="825444" fontAlgn="base" hangingPunct="0"/>
              <a:endParaRPr sz="4300" dirty="0">
                <a:solidFill>
                  <a:prstClr val="white"/>
                </a:solidFill>
                <a:latin typeface="Rambla"/>
                <a:ea typeface="Rambla"/>
                <a:cs typeface="Rambla"/>
                <a:sym typeface="Rambla"/>
              </a:endParaRPr>
            </a:p>
          </p:txBody>
        </p:sp>
        <p:cxnSp>
          <p:nvCxnSpPr>
            <p:cNvPr id="146" name="Google Shape;146;p18"/>
            <p:cNvCxnSpPr/>
            <p:nvPr/>
          </p:nvCxnSpPr>
          <p:spPr>
            <a:xfrm>
              <a:off x="-3765" y="4880373"/>
              <a:ext cx="9147765" cy="839943"/>
            </a:xfrm>
            <a:prstGeom prst="straightConnector1">
              <a:avLst/>
            </a:prstGeom>
            <a:noFill/>
            <a:ln w="12050" cap="flat" cmpd="sng">
              <a:solidFill>
                <a:srgbClr val="FF93B6"/>
              </a:solidFill>
              <a:prstDash val="solid"/>
              <a:miter lim="800000"/>
              <a:headEnd type="none" w="sm" len="sm"/>
              <a:tailEnd type="none" w="sm" len="sm"/>
            </a:ln>
          </p:spPr>
        </p:cxnSp>
      </p:grpSp>
      <p:sp>
        <p:nvSpPr>
          <p:cNvPr id="147" name="Google Shape;147;p18"/>
          <p:cNvSpPr txBox="1">
            <a:spLocks noGrp="1"/>
          </p:cNvSpPr>
          <p:nvPr>
            <p:ph type="dt" idx="10"/>
          </p:nvPr>
        </p:nvSpPr>
        <p:spPr>
          <a:xfrm>
            <a:off x="17938752" y="12815888"/>
            <a:ext cx="5120640" cy="731520"/>
          </a:xfrm>
          <a:prstGeom prst="rect">
            <a:avLst/>
          </a:prstGeom>
          <a:noFill/>
          <a:ln>
            <a:noFill/>
          </a:ln>
        </p:spPr>
        <p:txBody>
          <a:bodyPr spcFirstLastPara="1" wrap="square" lIns="217659" tIns="108800" rIns="217659" bIns="108800" anchor="b" anchorCtr="0"/>
          <a:lstStyle>
            <a:lvl1pPr marR="0" lvl="0" algn="l" rtl="0">
              <a:spcBef>
                <a:spcPts val="0"/>
              </a:spcBef>
              <a:spcAft>
                <a:spcPts val="0"/>
              </a:spcAft>
              <a:buSzPts val="1400"/>
              <a:buNone/>
              <a:defRPr sz="2400">
                <a:solidFill>
                  <a:srgbClr val="FFFFFF"/>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8" name="Google Shape;148;p18"/>
          <p:cNvSpPr txBox="1">
            <a:spLocks noGrp="1"/>
          </p:cNvSpPr>
          <p:nvPr>
            <p:ph type="ftr" idx="11"/>
          </p:nvPr>
        </p:nvSpPr>
        <p:spPr>
          <a:xfrm>
            <a:off x="11680201" y="12815895"/>
            <a:ext cx="6268483" cy="730250"/>
          </a:xfrm>
          <a:prstGeom prst="rect">
            <a:avLst/>
          </a:prstGeom>
          <a:noFill/>
          <a:ln>
            <a:noFill/>
          </a:ln>
        </p:spPr>
        <p:txBody>
          <a:bodyPr spcFirstLastPara="1" wrap="square" lIns="217659" tIns="108800" rIns="217659" bIns="108800" anchor="b" anchorCtr="0"/>
          <a:lstStyle>
            <a:lvl1pPr marR="0" lvl="0" algn="r" rtl="0">
              <a:spcBef>
                <a:spcPts val="0"/>
              </a:spcBef>
              <a:spcAft>
                <a:spcPts val="0"/>
              </a:spcAft>
              <a:buSzPts val="1400"/>
              <a:buNone/>
              <a:defRPr sz="2400">
                <a:solidFill>
                  <a:srgbClr val="FFE7ED"/>
                </a:solidFill>
                <a:latin typeface="Rambla"/>
                <a:ea typeface="Rambla"/>
                <a:cs typeface="Rambla"/>
                <a:sym typeface="Rambla"/>
              </a:defRPr>
            </a:lvl1pPr>
            <a:lvl2pPr marR="0" lvl="1" algn="l" rtl="0">
              <a:spcBef>
                <a:spcPts val="0"/>
              </a:spcBef>
              <a:spcAft>
                <a:spcPts val="0"/>
              </a:spcAft>
              <a:buSzPts val="1400"/>
              <a:buNone/>
              <a:defRPr sz="4300" b="0" i="0" u="none" strike="noStrike" cap="none">
                <a:solidFill>
                  <a:schemeClr val="dk1"/>
                </a:solidFill>
                <a:latin typeface="Rambla"/>
                <a:ea typeface="Rambla"/>
                <a:cs typeface="Rambla"/>
                <a:sym typeface="Rambla"/>
              </a:defRPr>
            </a:lvl2pPr>
            <a:lvl3pPr marR="0" lvl="2" algn="l" rtl="0">
              <a:spcBef>
                <a:spcPts val="0"/>
              </a:spcBef>
              <a:spcAft>
                <a:spcPts val="0"/>
              </a:spcAft>
              <a:buSzPts val="1400"/>
              <a:buNone/>
              <a:defRPr sz="4300" b="0" i="0" u="none" strike="noStrike" cap="none">
                <a:solidFill>
                  <a:schemeClr val="dk1"/>
                </a:solidFill>
                <a:latin typeface="Rambla"/>
                <a:ea typeface="Rambla"/>
                <a:cs typeface="Rambla"/>
                <a:sym typeface="Rambla"/>
              </a:defRPr>
            </a:lvl3pPr>
            <a:lvl4pPr marR="0" lvl="3" algn="l" rtl="0">
              <a:spcBef>
                <a:spcPts val="0"/>
              </a:spcBef>
              <a:spcAft>
                <a:spcPts val="0"/>
              </a:spcAft>
              <a:buSzPts val="1400"/>
              <a:buNone/>
              <a:defRPr sz="4300" b="0" i="0" u="none" strike="noStrike" cap="none">
                <a:solidFill>
                  <a:schemeClr val="dk1"/>
                </a:solidFill>
                <a:latin typeface="Rambla"/>
                <a:ea typeface="Rambla"/>
                <a:cs typeface="Rambla"/>
                <a:sym typeface="Rambla"/>
              </a:defRPr>
            </a:lvl4pPr>
            <a:lvl5pPr marR="0" lvl="4" algn="l" rtl="0">
              <a:spcBef>
                <a:spcPts val="0"/>
              </a:spcBef>
              <a:spcAft>
                <a:spcPts val="0"/>
              </a:spcAft>
              <a:buSzPts val="1400"/>
              <a:buNone/>
              <a:defRPr sz="4300" b="0" i="0" u="none" strike="noStrike" cap="none">
                <a:solidFill>
                  <a:schemeClr val="dk1"/>
                </a:solidFill>
                <a:latin typeface="Rambla"/>
                <a:ea typeface="Rambla"/>
                <a:cs typeface="Rambla"/>
                <a:sym typeface="Rambla"/>
              </a:defRPr>
            </a:lvl5pPr>
            <a:lvl6pPr marR="0" lvl="5" algn="l" rtl="0">
              <a:spcBef>
                <a:spcPts val="0"/>
              </a:spcBef>
              <a:spcAft>
                <a:spcPts val="0"/>
              </a:spcAft>
              <a:buSzPts val="1400"/>
              <a:buNone/>
              <a:defRPr sz="4300" b="0" i="0" u="none" strike="noStrike" cap="none">
                <a:solidFill>
                  <a:schemeClr val="dk1"/>
                </a:solidFill>
                <a:latin typeface="Rambla"/>
                <a:ea typeface="Rambla"/>
                <a:cs typeface="Rambla"/>
                <a:sym typeface="Rambla"/>
              </a:defRPr>
            </a:lvl6pPr>
            <a:lvl7pPr marR="0" lvl="6" algn="l" rtl="0">
              <a:spcBef>
                <a:spcPts val="0"/>
              </a:spcBef>
              <a:spcAft>
                <a:spcPts val="0"/>
              </a:spcAft>
              <a:buSzPts val="1400"/>
              <a:buNone/>
              <a:defRPr sz="4300" b="0" i="0" u="none" strike="noStrike" cap="none">
                <a:solidFill>
                  <a:schemeClr val="dk1"/>
                </a:solidFill>
                <a:latin typeface="Rambla"/>
                <a:ea typeface="Rambla"/>
                <a:cs typeface="Rambla"/>
                <a:sym typeface="Rambla"/>
              </a:defRPr>
            </a:lvl7pPr>
            <a:lvl8pPr marR="0" lvl="7" algn="l" rtl="0">
              <a:spcBef>
                <a:spcPts val="0"/>
              </a:spcBef>
              <a:spcAft>
                <a:spcPts val="0"/>
              </a:spcAft>
              <a:buSzPts val="1400"/>
              <a:buNone/>
              <a:defRPr sz="4300" b="0" i="0" u="none" strike="noStrike" cap="none">
                <a:solidFill>
                  <a:schemeClr val="dk1"/>
                </a:solidFill>
                <a:latin typeface="Rambla"/>
                <a:ea typeface="Rambla"/>
                <a:cs typeface="Rambla"/>
                <a:sym typeface="Rambla"/>
              </a:defRPr>
            </a:lvl8pPr>
            <a:lvl9pPr marR="0" lvl="8" algn="l" rtl="0">
              <a:spcBef>
                <a:spcPts val="0"/>
              </a:spcBef>
              <a:spcAft>
                <a:spcPts val="0"/>
              </a:spcAft>
              <a:buSzPts val="1400"/>
              <a:buNone/>
              <a:defRPr sz="4300" b="0" i="0" u="none" strike="noStrike" cap="none">
                <a:solidFill>
                  <a:schemeClr val="dk1"/>
                </a:solidFill>
                <a:latin typeface="Rambla"/>
                <a:ea typeface="Rambla"/>
                <a:cs typeface="Rambla"/>
                <a:sym typeface="Rambla"/>
              </a:defRPr>
            </a:lvl9pPr>
          </a:lstStyle>
          <a:p>
            <a:pPr defTabSz="825444" fontAlgn="base" hangingPunct="0"/>
            <a:endParaRPr dirty="0"/>
          </a:p>
        </p:txBody>
      </p:sp>
      <p:sp>
        <p:nvSpPr>
          <p:cNvPr id="149" name="Google Shape;149;p18"/>
          <p:cNvSpPr txBox="1">
            <a:spLocks noGrp="1"/>
          </p:cNvSpPr>
          <p:nvPr>
            <p:ph type="sldNum" idx="12"/>
          </p:nvPr>
        </p:nvSpPr>
        <p:spPr>
          <a:xfrm>
            <a:off x="23059392" y="12815895"/>
            <a:ext cx="975360" cy="730250"/>
          </a:xfrm>
          <a:prstGeom prst="rect">
            <a:avLst/>
          </a:prstGeom>
          <a:noFill/>
          <a:ln>
            <a:noFill/>
          </a:ln>
        </p:spPr>
        <p:txBody>
          <a:bodyPr spcFirstLastPara="1" wrap="square" lIns="217659" tIns="108800" rIns="217659" bIns="108800" anchor="b" anchorCtr="0">
            <a:noAutofit/>
          </a:bodyPr>
          <a:lstStyle>
            <a:lvl1pPr marL="0" marR="0" lvl="0" indent="0" algn="r" rtl="0">
              <a:spcBef>
                <a:spcPts val="0"/>
              </a:spcBef>
              <a:spcAft>
                <a:spcPts val="0"/>
              </a:spcAft>
              <a:buNone/>
              <a:defRPr sz="2400" b="0">
                <a:solidFill>
                  <a:srgbClr val="FFFFFF"/>
                </a:solidFill>
                <a:latin typeface="Rambla"/>
                <a:ea typeface="Rambla"/>
                <a:cs typeface="Rambla"/>
                <a:sym typeface="Rambla"/>
              </a:defRPr>
            </a:lvl1pPr>
            <a:lvl2pPr marL="0" marR="0" lvl="1" indent="0" algn="r" rtl="0">
              <a:spcBef>
                <a:spcPts val="0"/>
              </a:spcBef>
              <a:buNone/>
              <a:defRPr sz="2400" b="0">
                <a:solidFill>
                  <a:srgbClr val="FFFFFF"/>
                </a:solidFill>
                <a:latin typeface="Rambla"/>
                <a:ea typeface="Rambla"/>
                <a:cs typeface="Rambla"/>
                <a:sym typeface="Rambla"/>
              </a:defRPr>
            </a:lvl2pPr>
            <a:lvl3pPr marL="0" marR="0" lvl="2" indent="0" algn="r" rtl="0">
              <a:spcBef>
                <a:spcPts val="0"/>
              </a:spcBef>
              <a:buNone/>
              <a:defRPr sz="2400" b="0">
                <a:solidFill>
                  <a:srgbClr val="FFFFFF"/>
                </a:solidFill>
                <a:latin typeface="Rambla"/>
                <a:ea typeface="Rambla"/>
                <a:cs typeface="Rambla"/>
                <a:sym typeface="Rambla"/>
              </a:defRPr>
            </a:lvl3pPr>
            <a:lvl4pPr marL="0" marR="0" lvl="3" indent="0" algn="r" rtl="0">
              <a:spcBef>
                <a:spcPts val="0"/>
              </a:spcBef>
              <a:buNone/>
              <a:defRPr sz="2400" b="0">
                <a:solidFill>
                  <a:srgbClr val="FFFFFF"/>
                </a:solidFill>
                <a:latin typeface="Rambla"/>
                <a:ea typeface="Rambla"/>
                <a:cs typeface="Rambla"/>
                <a:sym typeface="Rambla"/>
              </a:defRPr>
            </a:lvl4pPr>
            <a:lvl5pPr marL="0" marR="0" lvl="4" indent="0" algn="r" rtl="0">
              <a:spcBef>
                <a:spcPts val="0"/>
              </a:spcBef>
              <a:buNone/>
              <a:defRPr sz="2400" b="0">
                <a:solidFill>
                  <a:srgbClr val="FFFFFF"/>
                </a:solidFill>
                <a:latin typeface="Rambla"/>
                <a:ea typeface="Rambla"/>
                <a:cs typeface="Rambla"/>
                <a:sym typeface="Rambla"/>
              </a:defRPr>
            </a:lvl5pPr>
            <a:lvl6pPr marL="0" marR="0" lvl="5" indent="0" algn="r" rtl="0">
              <a:spcBef>
                <a:spcPts val="0"/>
              </a:spcBef>
              <a:buNone/>
              <a:defRPr sz="2400" b="0">
                <a:solidFill>
                  <a:srgbClr val="FFFFFF"/>
                </a:solidFill>
                <a:latin typeface="Rambla"/>
                <a:ea typeface="Rambla"/>
                <a:cs typeface="Rambla"/>
                <a:sym typeface="Rambla"/>
              </a:defRPr>
            </a:lvl6pPr>
            <a:lvl7pPr marL="0" marR="0" lvl="6" indent="0" algn="r" rtl="0">
              <a:spcBef>
                <a:spcPts val="0"/>
              </a:spcBef>
              <a:buNone/>
              <a:defRPr sz="2400" b="0">
                <a:solidFill>
                  <a:srgbClr val="FFFFFF"/>
                </a:solidFill>
                <a:latin typeface="Rambla"/>
                <a:ea typeface="Rambla"/>
                <a:cs typeface="Rambla"/>
                <a:sym typeface="Rambla"/>
              </a:defRPr>
            </a:lvl7pPr>
            <a:lvl8pPr marL="0" marR="0" lvl="7" indent="0" algn="r" rtl="0">
              <a:spcBef>
                <a:spcPts val="0"/>
              </a:spcBef>
              <a:buNone/>
              <a:defRPr sz="2400" b="0">
                <a:solidFill>
                  <a:srgbClr val="FFFFFF"/>
                </a:solidFill>
                <a:latin typeface="Rambla"/>
                <a:ea typeface="Rambla"/>
                <a:cs typeface="Rambla"/>
                <a:sym typeface="Rambla"/>
              </a:defRPr>
            </a:lvl8pPr>
            <a:lvl9pPr marL="0" marR="0" lvl="8" indent="0" algn="r" rtl="0">
              <a:spcBef>
                <a:spcPts val="0"/>
              </a:spcBef>
              <a:buNone/>
              <a:defRPr sz="2400" b="0">
                <a:solidFill>
                  <a:srgbClr val="FFFFFF"/>
                </a:solidFill>
                <a:latin typeface="Rambla"/>
                <a:ea typeface="Rambla"/>
                <a:cs typeface="Rambla"/>
                <a:sym typeface="Rambla"/>
              </a:defRPr>
            </a:lvl9pPr>
          </a:lstStyle>
          <a:p>
            <a:pPr defTabSz="825444" fontAlgn="base" hangingPunct="0"/>
            <a:fld id="{00000000-1234-1234-1234-123412341234}" type="slidenum">
              <a:rPr lang="en-US" altLang="zh-TW" smtClean="0"/>
              <a:pPr defTabSz="825444" fontAlgn="base" hangingPunct="0"/>
              <a:t>‹#›</a:t>
            </a:fld>
            <a:endParaRPr lang="zh-TW" altLang="en-US" dirty="0"/>
          </a:p>
        </p:txBody>
      </p:sp>
    </p:spTree>
    <p:extLst>
      <p:ext uri="{BB962C8B-B14F-4D97-AF65-F5344CB8AC3E}">
        <p14:creationId xmlns:p14="http://schemas.microsoft.com/office/powerpoint/2010/main" xmlns="" val="403208435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0464801" y="4648201"/>
            <a:ext cx="3514726" cy="6242050"/>
          </a:xfrm>
          <a:prstGeom prst="rect">
            <a:avLst/>
          </a:prstGeom>
        </p:spPr>
        <p:txBody>
          <a:bodyPr lIns="91440" tIns="45720" rIns="91440" bIns="45720"/>
          <a:lstStyle/>
          <a:p>
            <a:r>
              <a:rPr lang="en-US" dirty="0"/>
              <a:t> </a:t>
            </a:r>
          </a:p>
        </p:txBody>
      </p:sp>
    </p:spTree>
    <p:extLst>
      <p:ext uri="{BB962C8B-B14F-4D97-AF65-F5344CB8AC3E}">
        <p14:creationId xmlns:p14="http://schemas.microsoft.com/office/powerpoint/2010/main" xmlns="" val="4065762772"/>
      </p:ext>
    </p:extLst>
  </p:cSld>
  <p:clrMapOvr>
    <a:masterClrMapping/>
  </p:clrMapOvr>
</p:sldLayout>
</file>

<file path=ppt/slideLayouts/slideLayout280.xml><?xml version="1.0" encoding="utf-8"?>
<p:sldLayout xmlns:a="http://schemas.openxmlformats.org/drawingml/2006/main" xmlns:r="http://schemas.openxmlformats.org/officeDocument/2006/relationships" xmlns:p="http://schemas.openxmlformats.org/presentationml/2006/main" showMasterSp="0">
  <p:cSld name="5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 xmlns:p14="http://schemas.microsoft.com/office/powerpoint/2010/main" val="3772855693"/>
      </p:ext>
    </p:extLst>
  </p:cSld>
  <p:clrMapOvr>
    <a:masterClrMapping/>
  </p:clrMapOvr>
  <p:timing>
    <p:tnLst>
      <p:par>
        <p:cTn id="1" dur="indefinite" restart="never" nodeType="tmRoot"/>
      </p:par>
    </p:tnLst>
  </p:timing>
</p:sldLayout>
</file>

<file path=ppt/slideLayouts/slideLayout281.xml><?xml version="1.0" encoding="utf-8"?>
<p:sldLayout xmlns:a="http://schemas.openxmlformats.org/drawingml/2006/main" xmlns:r="http://schemas.openxmlformats.org/officeDocument/2006/relationships" xmlns:p="http://schemas.openxmlformats.org/presentationml/2006/main" type="obj">
  <p:cSld name="標題及內容">
    <p:spTree>
      <p:nvGrpSpPr>
        <p:cNvPr id="1" name=""/>
        <p:cNvGrpSpPr/>
        <p:nvPr/>
      </p:nvGrpSpPr>
      <p:grpSpPr>
        <a:xfrm>
          <a:off x="0" y="0"/>
          <a:ext cx="0" cy="0"/>
          <a:chOff x="0" y="0"/>
          <a:chExt cx="0" cy="0"/>
        </a:xfrm>
      </p:grpSpPr>
      <p:sp>
        <p:nvSpPr>
          <p:cNvPr id="2" name="標題 1">
            <a:extLst>
              <a:ext uri="{FF2B5EF4-FFF2-40B4-BE49-F238E27FC236}">
                <a16:creationId xmlns="" xmlns:a16="http://schemas.microsoft.com/office/drawing/2014/main" id="{72E5D81C-4536-42B3-9DD7-8260F98A7750}"/>
              </a:ext>
            </a:extLst>
          </p:cNvPr>
          <p:cNvSpPr>
            <a:spLocks noGrp="1"/>
          </p:cNvSpPr>
          <p:nvPr>
            <p:ph type="title"/>
          </p:nvPr>
        </p:nvSpPr>
        <p:spPr>
          <a:xfrm>
            <a:off x="1676400" y="730251"/>
            <a:ext cx="21031200" cy="2651126"/>
          </a:xfrm>
          <a:prstGeom prst="rect">
            <a:avLst/>
          </a:prstGeom>
        </p:spPr>
        <p:txBody>
          <a:bodyPr/>
          <a:lstStyle/>
          <a:p>
            <a:r>
              <a:rPr lang="zh-TW" altLang="en-US"/>
              <a:t>按一下以編輯母片標題樣式</a:t>
            </a:r>
          </a:p>
        </p:txBody>
      </p:sp>
      <p:sp>
        <p:nvSpPr>
          <p:cNvPr id="3" name="內容版面配置區 2">
            <a:extLst>
              <a:ext uri="{FF2B5EF4-FFF2-40B4-BE49-F238E27FC236}">
                <a16:creationId xmlns="" xmlns:a16="http://schemas.microsoft.com/office/drawing/2014/main" id="{34BBCEFA-6F99-4379-AD52-6CAF6F957358}"/>
              </a:ext>
            </a:extLst>
          </p:cNvPr>
          <p:cNvSpPr>
            <a:spLocks noGrp="1"/>
          </p:cNvSpPr>
          <p:nvPr>
            <p:ph idx="1"/>
          </p:nvPr>
        </p:nvSpPr>
        <p:spPr>
          <a:xfrm>
            <a:off x="1676400" y="3651250"/>
            <a:ext cx="21031200" cy="8702676"/>
          </a:xfrm>
          <a:prstGeom prst="rect">
            <a:avLst/>
          </a:prstGeo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C562531C-80C7-4CC0-967E-4E15E8AA5464}"/>
              </a:ext>
            </a:extLst>
          </p:cNvPr>
          <p:cNvSpPr>
            <a:spLocks noGrp="1"/>
          </p:cNvSpPr>
          <p:nvPr>
            <p:ph type="dt" sz="half" idx="10"/>
          </p:nvPr>
        </p:nvSpPr>
        <p:spPr>
          <a:xfrm>
            <a:off x="1676400" y="12712701"/>
            <a:ext cx="5486400" cy="730250"/>
          </a:xfrm>
          <a:prstGeom prst="rect">
            <a:avLst/>
          </a:prstGeom>
        </p:spPr>
        <p:txBody>
          <a:bodyPr/>
          <a:lstStyle/>
          <a:p>
            <a:pPr algn="ctr" defTabSz="825444" fontAlgn="base" hangingPunct="0">
              <a:spcBef>
                <a:spcPct val="0"/>
              </a:spcBef>
              <a:spcAft>
                <a:spcPct val="0"/>
              </a:spcAft>
            </a:pPr>
            <a:fld id="{5E1A81CC-DFBB-4961-BCC0-86355A0A2863}" type="datetime1">
              <a:rPr lang="zh-TW" altLang="en-US" sz="5700" smtClean="0">
                <a:solidFill>
                  <a:prstClr val="black">
                    <a:tint val="75000"/>
                  </a:prstClr>
                </a:solidFill>
                <a:latin typeface="Gill Sans" charset="0"/>
                <a:sym typeface="Gill Sans" charset="0"/>
              </a:rPr>
              <a:pPr algn="ctr" defTabSz="825444" fontAlgn="base" hangingPunct="0">
                <a:spcBef>
                  <a:spcPct val="0"/>
                </a:spcBef>
                <a:spcAft>
                  <a:spcPct val="0"/>
                </a:spcAft>
              </a:pPr>
              <a:t>2021/11/21</a:t>
            </a:fld>
            <a:endParaRPr lang="zh-TW" altLang="en-US" sz="5700">
              <a:solidFill>
                <a:prstClr val="black">
                  <a:tint val="75000"/>
                </a:prstClr>
              </a:solidFill>
              <a:latin typeface="Gill Sans" charset="0"/>
              <a:sym typeface="Gill Sans" charset="0"/>
            </a:endParaRPr>
          </a:p>
        </p:txBody>
      </p:sp>
      <p:sp>
        <p:nvSpPr>
          <p:cNvPr id="5" name="頁尾版面配置區 4">
            <a:extLst>
              <a:ext uri="{FF2B5EF4-FFF2-40B4-BE49-F238E27FC236}">
                <a16:creationId xmlns="" xmlns:a16="http://schemas.microsoft.com/office/drawing/2014/main" id="{2EDACD53-A12C-4FBC-8615-65BDF908414A}"/>
              </a:ext>
            </a:extLst>
          </p:cNvPr>
          <p:cNvSpPr>
            <a:spLocks noGrp="1"/>
          </p:cNvSpPr>
          <p:nvPr>
            <p:ph type="ftr" sz="quarter" idx="11"/>
          </p:nvPr>
        </p:nvSpPr>
        <p:spPr>
          <a:xfrm>
            <a:off x="8077200" y="12712701"/>
            <a:ext cx="8229600" cy="730250"/>
          </a:xfrm>
          <a:prstGeom prst="rect">
            <a:avLst/>
          </a:prstGeom>
        </p:spPr>
        <p:txBody>
          <a:bodyPr/>
          <a:lstStyle/>
          <a:p>
            <a:pPr algn="ctr" defTabSz="825444" fontAlgn="base" hangingPunct="0">
              <a:spcBef>
                <a:spcPct val="0"/>
              </a:spcBef>
              <a:spcAft>
                <a:spcPct val="0"/>
              </a:spcAft>
            </a:pPr>
            <a:endParaRPr lang="zh-TW" altLang="en-US" sz="5700">
              <a:solidFill>
                <a:prstClr val="black">
                  <a:tint val="75000"/>
                </a:prstClr>
              </a:solidFill>
              <a:latin typeface="Gill Sans" charset="0"/>
              <a:sym typeface="Gill Sans" charset="0"/>
            </a:endParaRPr>
          </a:p>
        </p:txBody>
      </p:sp>
      <p:sp>
        <p:nvSpPr>
          <p:cNvPr id="6" name="投影片編號版面配置區 5">
            <a:extLst>
              <a:ext uri="{FF2B5EF4-FFF2-40B4-BE49-F238E27FC236}">
                <a16:creationId xmlns="" xmlns:a16="http://schemas.microsoft.com/office/drawing/2014/main" id="{A2384A0D-3E21-4DD0-A251-54E128C54704}"/>
              </a:ext>
            </a:extLst>
          </p:cNvPr>
          <p:cNvSpPr>
            <a:spLocks noGrp="1"/>
          </p:cNvSpPr>
          <p:nvPr>
            <p:ph type="sldNum" sz="quarter" idx="12"/>
          </p:nvPr>
        </p:nvSpPr>
        <p:spPr>
          <a:xfrm>
            <a:off x="17221200" y="12712701"/>
            <a:ext cx="5486400" cy="730250"/>
          </a:xfrm>
          <a:prstGeom prst="rect">
            <a:avLst/>
          </a:prstGeom>
        </p:spPr>
        <p:txBody>
          <a:bodyPr/>
          <a:lstStyle/>
          <a:p>
            <a:pPr algn="ctr" defTabSz="825444" fontAlgn="base" hangingPunct="0">
              <a:spcBef>
                <a:spcPct val="0"/>
              </a:spcBef>
              <a:spcAft>
                <a:spcPct val="0"/>
              </a:spcAft>
            </a:pPr>
            <a:fld id="{E3C99A07-8B95-4703-BB50-5DC82DEA769F}" type="slidenum">
              <a:rPr lang="zh-TW" altLang="en-US" sz="5700" smtClean="0">
                <a:solidFill>
                  <a:prstClr val="black">
                    <a:tint val="75000"/>
                  </a:prstClr>
                </a:solidFill>
                <a:latin typeface="Gill Sans" charset="0"/>
                <a:sym typeface="Gill Sans" charset="0"/>
              </a:rPr>
              <a:pPr algn="ctr" defTabSz="825444" fontAlgn="base" hangingPunct="0">
                <a:spcBef>
                  <a:spcPct val="0"/>
                </a:spcBef>
                <a:spcAft>
                  <a:spcPct val="0"/>
                </a:spcAft>
              </a:pPr>
              <a:t>‹#›</a:t>
            </a:fld>
            <a:endParaRPr lang="zh-TW" altLang="en-US" sz="5700">
              <a:solidFill>
                <a:prstClr val="black">
                  <a:tint val="75000"/>
                </a:prstClr>
              </a:solidFill>
              <a:latin typeface="Gill Sans" charset="0"/>
              <a:sym typeface="Gill Sans" charset="0"/>
            </a:endParaRPr>
          </a:p>
        </p:txBody>
      </p:sp>
    </p:spTree>
    <p:extLst>
      <p:ext uri="{BB962C8B-B14F-4D97-AF65-F5344CB8AC3E}">
        <p14:creationId xmlns="" xmlns:p14="http://schemas.microsoft.com/office/powerpoint/2010/main" val="289545355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2585907" y="4648201"/>
            <a:ext cx="3514726" cy="6242050"/>
          </a:xfrm>
          <a:prstGeom prst="rect">
            <a:avLst/>
          </a:prstGeom>
        </p:spPr>
        <p:txBody>
          <a:bodyPr lIns="91440" tIns="45720" rIns="91440" bIns="45720"/>
          <a:lstStyle/>
          <a:p>
            <a:r>
              <a:rPr lang="en-US" dirty="0"/>
              <a:t> </a:t>
            </a:r>
          </a:p>
        </p:txBody>
      </p:sp>
      <p:sp>
        <p:nvSpPr>
          <p:cNvPr id="5" name="Picture Placeholder 3"/>
          <p:cNvSpPr>
            <a:spLocks noGrp="1"/>
          </p:cNvSpPr>
          <p:nvPr>
            <p:ph type="pic" sz="quarter" idx="11" hasCustomPrompt="1"/>
          </p:nvPr>
        </p:nvSpPr>
        <p:spPr>
          <a:xfrm>
            <a:off x="8212027" y="4648201"/>
            <a:ext cx="3514726" cy="6242050"/>
          </a:xfrm>
          <a:prstGeom prst="rect">
            <a:avLst/>
          </a:prstGeom>
        </p:spPr>
        <p:txBody>
          <a:bodyPr lIns="91440" tIns="45720" rIns="91440" bIns="45720"/>
          <a:lstStyle/>
          <a:p>
            <a:r>
              <a:rPr lang="en-US" dirty="0"/>
              <a:t> </a:t>
            </a:r>
          </a:p>
        </p:txBody>
      </p:sp>
    </p:spTree>
    <p:extLst>
      <p:ext uri="{BB962C8B-B14F-4D97-AF65-F5344CB8AC3E}">
        <p14:creationId xmlns:p14="http://schemas.microsoft.com/office/powerpoint/2010/main" xmlns="" val="2288159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4" y="4406900"/>
            <a:ext cx="7772400" cy="136207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4" y="2906712"/>
            <a:ext cx="7772400" cy="1500188"/>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113998" cy="1508106"/>
          </a:xfrm>
          <a:prstGeom prst="rect">
            <a:avLst/>
          </a:prstGeom>
        </p:spPr>
        <p:txBody>
          <a:bodyPr wrap="none" lIns="91440" tIns="45720" rIns="91440" bIns="45720">
            <a:spAutoFit/>
          </a:bodyPr>
          <a:lstStyle>
            <a:lvl1pPr>
              <a:defRPr>
                <a:solidFill>
                  <a:schemeClr val="tx1"/>
                </a:solidFill>
              </a:defRPr>
            </a:lvl1pPr>
          </a:lstStyle>
          <a:p>
            <a:r>
              <a:rPr lang="en-US" dirty="0"/>
              <a:t>Sample Title</a:t>
            </a:r>
          </a:p>
        </p:txBody>
      </p:sp>
      <p:sp>
        <p:nvSpPr>
          <p:cNvPr id="4" name="Picture Placeholder 3"/>
          <p:cNvSpPr>
            <a:spLocks noGrp="1"/>
          </p:cNvSpPr>
          <p:nvPr>
            <p:ph type="pic" sz="quarter" idx="10" hasCustomPrompt="1"/>
          </p:nvPr>
        </p:nvSpPr>
        <p:spPr>
          <a:xfrm>
            <a:off x="14488161" y="4648201"/>
            <a:ext cx="3514726" cy="6242050"/>
          </a:xfrm>
          <a:prstGeom prst="rect">
            <a:avLst/>
          </a:prstGeom>
        </p:spPr>
        <p:txBody>
          <a:bodyPr lIns="91440" tIns="45720" rIns="91440" bIns="45720"/>
          <a:lstStyle/>
          <a:p>
            <a:r>
              <a:rPr lang="en-US" dirty="0"/>
              <a:t> </a:t>
            </a:r>
          </a:p>
        </p:txBody>
      </p:sp>
      <p:sp>
        <p:nvSpPr>
          <p:cNvPr id="5" name="Picture Placeholder 3"/>
          <p:cNvSpPr>
            <a:spLocks noGrp="1"/>
          </p:cNvSpPr>
          <p:nvPr>
            <p:ph type="pic" sz="quarter" idx="11" hasCustomPrompt="1"/>
          </p:nvPr>
        </p:nvSpPr>
        <p:spPr>
          <a:xfrm>
            <a:off x="10114281" y="4648201"/>
            <a:ext cx="3514726" cy="6242050"/>
          </a:xfrm>
          <a:prstGeom prst="rect">
            <a:avLst/>
          </a:prstGeom>
        </p:spPr>
        <p:txBody>
          <a:bodyPr lIns="91440" tIns="45720" rIns="91440" bIns="45720"/>
          <a:lstStyle/>
          <a:p>
            <a:r>
              <a:rPr lang="en-US" dirty="0"/>
              <a:t> </a:t>
            </a:r>
          </a:p>
        </p:txBody>
      </p:sp>
      <p:sp>
        <p:nvSpPr>
          <p:cNvPr id="6" name="Picture Placeholder 3"/>
          <p:cNvSpPr>
            <a:spLocks noGrp="1"/>
          </p:cNvSpPr>
          <p:nvPr>
            <p:ph type="pic" sz="quarter" idx="12" hasCustomPrompt="1"/>
          </p:nvPr>
        </p:nvSpPr>
        <p:spPr>
          <a:xfrm>
            <a:off x="5740401" y="4648201"/>
            <a:ext cx="3514726" cy="6242050"/>
          </a:xfrm>
          <a:prstGeom prst="rect">
            <a:avLst/>
          </a:prstGeom>
        </p:spPr>
        <p:txBody>
          <a:bodyPr lIns="91440" tIns="45720" rIns="91440" bIns="45720"/>
          <a:lstStyle/>
          <a:p>
            <a:r>
              <a:rPr lang="en-US" dirty="0"/>
              <a:t> </a:t>
            </a:r>
          </a:p>
        </p:txBody>
      </p:sp>
    </p:spTree>
    <p:extLst>
      <p:ext uri="{BB962C8B-B14F-4D97-AF65-F5344CB8AC3E}">
        <p14:creationId xmlns:p14="http://schemas.microsoft.com/office/powerpoint/2010/main" xmlns="" val="885459790"/>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285929133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
        <p:nvSpPr>
          <p:cNvPr id="8" name="Tytuł 7"/>
          <p:cNvSpPr>
            <a:spLocks noGrp="1"/>
          </p:cNvSpPr>
          <p:nvPr>
            <p:ph type="title" hasCustomPrompt="1"/>
          </p:nvPr>
        </p:nvSpPr>
        <p:spPr>
          <a:xfrm>
            <a:off x="6144582" y="7799557"/>
            <a:ext cx="12092408" cy="1508106"/>
          </a:xfrm>
          <a:prstGeom prst="rect">
            <a:avLst/>
          </a:prstGeom>
        </p:spPr>
        <p:txBody>
          <a:bodyPr wrap="square" lIns="91440" tIns="45720" rIns="91440" bIns="45720">
            <a:spAutoFit/>
          </a:bodyPr>
          <a:lstStyle>
            <a:lvl1pPr algn="ctr">
              <a:defRPr baseline="0">
                <a:solidFill>
                  <a:schemeClr val="tx1"/>
                </a:solidFill>
              </a:defRPr>
            </a:lvl1pPr>
          </a:lstStyle>
          <a:p>
            <a:r>
              <a:rPr lang="pl-PL" dirty="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lIns="91440" tIns="45720" rIns="91440" bIns="45720"/>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a:latin typeface="Lato Regular" panose="020F0502020204030203" pitchFamily="34" charset="0"/>
              </a:rPr>
              <a:t>Pitch Deck Edition</a:t>
            </a:r>
            <a:endParaRPr lang="en-US" sz="4400" b="0" dirty="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showMasterSp="0" preserve="1" userDrawn="1">
  <p:cSld name="icon-pack-bg">
    <p:bg>
      <p:bgPr>
        <a:solidFill>
          <a:srgbClr val="7D3C65"/>
        </a:solidFill>
        <a:effectLst/>
      </p:bgPr>
    </p:bg>
    <p:spTree>
      <p:nvGrpSpPr>
        <p:cNvPr id="1" name=""/>
        <p:cNvGrpSpPr/>
        <p:nvPr/>
      </p:nvGrpSpPr>
      <p:grpSpPr>
        <a:xfrm>
          <a:off x="0" y="0"/>
          <a:ext cx="0" cy="0"/>
          <a:chOff x="0" y="0"/>
          <a:chExt cx="0" cy="0"/>
        </a:xfrm>
      </p:grpSpPr>
      <p:sp>
        <p:nvSpPr>
          <p:cNvPr id="2" name="Shape 2"/>
          <p:cNvSpPr/>
          <p:nvPr userDrawn="1"/>
        </p:nvSpPr>
        <p:spPr>
          <a:xfrm>
            <a:off x="8659680" y="-1"/>
            <a:ext cx="15724320" cy="13716002"/>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1587266896"/>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7" y="7146800"/>
            <a:ext cx="7896786" cy="1080368"/>
          </a:xfrm>
          <a:prstGeom prst="rect">
            <a:avLst/>
          </a:prstGeom>
        </p:spPr>
        <p:txBody>
          <a:bodyPr lIns="91440" tIns="45720" rIns="91440" bIns="45720">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a:t>Sample Subtitle</a:t>
            </a:r>
          </a:p>
        </p:txBody>
      </p:sp>
      <p:sp>
        <p:nvSpPr>
          <p:cNvPr id="9" name="Tytuł 8"/>
          <p:cNvSpPr>
            <a:spLocks noGrp="1"/>
          </p:cNvSpPr>
          <p:nvPr>
            <p:ph type="title" hasCustomPrompt="1"/>
          </p:nvPr>
        </p:nvSpPr>
        <p:spPr>
          <a:xfrm>
            <a:off x="1629047" y="5638697"/>
            <a:ext cx="6893234" cy="1508106"/>
          </a:xfrm>
          <a:prstGeom prst="rect">
            <a:avLst/>
          </a:prstGeom>
        </p:spPr>
        <p:txBody>
          <a:bodyPr wrap="none" lIns="91440" tIns="45720" rIns="91440" bIns="45720">
            <a:spAutoFit/>
          </a:bodyPr>
          <a:lstStyle>
            <a:lvl1pPr algn="ctr">
              <a:defRPr b="0" baseline="0">
                <a:solidFill>
                  <a:schemeClr val="tx1">
                    <a:alpha val="95000"/>
                  </a:schemeClr>
                </a:solidFill>
                <a:latin typeface="Aleo bold" panose="020F0802020204030203" pitchFamily="34" charset="0"/>
              </a:defRPr>
            </a:lvl1pPr>
          </a:lstStyle>
          <a:p>
            <a:r>
              <a:rPr lang="pl-PL" dirty="0"/>
              <a:t>Sample Title</a:t>
            </a:r>
            <a:endParaRPr lang="en-US" dirty="0"/>
          </a:p>
        </p:txBody>
      </p:sp>
      <p:sp>
        <p:nvSpPr>
          <p:cNvPr id="8" name="AutoShape 1"/>
          <p:cNvSpPr>
            <a:spLocks/>
          </p:cNvSpPr>
          <p:nvPr userDrawn="1"/>
        </p:nvSpPr>
        <p:spPr bwMode="auto">
          <a:xfrm>
            <a:off x="8659812" y="1"/>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lvl="0" indent="0" eaLnBrk="1" latinLnBrk="0">
              <a:lnSpc>
                <a:spcPct val="100000"/>
              </a:lnSpc>
              <a:buClrTx/>
              <a:buSzTx/>
              <a:buFontTx/>
              <a:buNone/>
              <a:tabLst/>
            </a:pPr>
            <a:endParaRPr kumimoji="0" lang="en-US" b="0" i="0" u="none" strike="noStrike" cap="none" normalizeH="0" baseline="0" dirty="0">
              <a:ln>
                <a:noFill/>
              </a:ln>
              <a:effectLst/>
              <a:latin typeface="+mj-lt"/>
              <a:cs typeface="Arial" panose="020B0604020202020204" pitchFamily="34" charset="0"/>
            </a:endParaRPr>
          </a:p>
        </p:txBody>
      </p:sp>
    </p:spTree>
    <p:extLst>
      <p:ext uri="{BB962C8B-B14F-4D97-AF65-F5344CB8AC3E}">
        <p14:creationId xmlns:p14="http://schemas.microsoft.com/office/powerpoint/2010/main" xmlns="" val="360429665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3" y="874149"/>
            <a:ext cx="7047122" cy="1508106"/>
          </a:xfrm>
          <a:prstGeom prst="rect">
            <a:avLst/>
          </a:prstGeom>
        </p:spPr>
        <p:txBody>
          <a:bodyPr wrap="none" lIns="91440" tIns="45720" rIns="91440" bIns="45720">
            <a:spAutoFit/>
          </a:bodyPr>
          <a:lstStyle>
            <a:lvl1pPr>
              <a:defRPr b="0" spc="100" baseline="0">
                <a:solidFill>
                  <a:schemeClr val="tx1"/>
                </a:solidFill>
                <a:latin typeface="Aleo bold" panose="020F0802020204030203" pitchFamily="34" charset="0"/>
              </a:defRPr>
            </a:lvl1pPr>
          </a:lstStyle>
          <a:p>
            <a:r>
              <a:rPr lang="en-US" dirty="0"/>
              <a:t>Sample Title</a:t>
            </a:r>
          </a:p>
        </p:txBody>
      </p:sp>
      <p:sp>
        <p:nvSpPr>
          <p:cNvPr id="2" name="Rectangle 1"/>
          <p:cNvSpPr/>
          <p:nvPr userDrawn="1"/>
        </p:nvSpPr>
        <p:spPr bwMode="auto">
          <a:xfrm>
            <a:off x="0" y="5029201"/>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marR="0" indent="0" algn="ctr" defTabSz="825500" rtl="0" eaLnBrk="1" fontAlgn="base" latinLnBrk="0" hangingPunct="0">
              <a:lnSpc>
                <a:spcPct val="100000"/>
              </a:lnSpc>
              <a:spcBef>
                <a:spcPct val="0"/>
              </a:spcBef>
              <a:spcAft>
                <a:spcPct val="0"/>
              </a:spcAft>
              <a:buClrTx/>
              <a:buSzTx/>
              <a:buFontTx/>
              <a:buNone/>
              <a:tabLst/>
            </a:pPr>
            <a:endParaRPr kumimoji="0" lang="pl-PL" sz="5600" b="0" i="0" u="none" strike="noStrike" cap="none" normalizeH="0" baseline="0" dirty="0">
              <a:ln>
                <a:noFill/>
              </a:ln>
              <a:solidFill>
                <a:srgbClr val="000000"/>
              </a:solidFill>
              <a:effectLst/>
              <a:latin typeface="+mj-lt"/>
              <a:ea typeface="Gill Sans" charset="0"/>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4"/>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p14="http://schemas.microsoft.com/office/powerpoint/2010/main" xmlns="" val="2975075829"/>
      </p:ext>
    </p:extLst>
  </p:cSld>
  <p:clrMapOvr>
    <a:masterClrMapping/>
  </p:clrMapOvr>
  <p:transition/>
</p:sldLayout>
</file>

<file path=ppt/slideLayouts/slideLayout48.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p14="http://schemas.microsoft.com/office/powerpoint/2010/main" xmlns="" val="240819816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0"/>
            <a:ext cx="20726400" cy="294005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A90D3A35-3046-4B5C-A244-4E35FA53B2C5}" type="slidenum">
              <a:rPr lang="zh-TW" altLang="zh-TW"/>
              <a:pPr/>
              <a:t>‹#›</a:t>
            </a:fld>
            <a:endParaRPr lang="zh-TW" altLang="zh-TW"/>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4"/>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535113"/>
            <a:ext cx="4041776"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2174874"/>
            <a:ext cx="4041776"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1219200" y="3200400"/>
            <a:ext cx="21945600" cy="9051925"/>
          </a:xfrm>
          <a:prstGeom prst="rect">
            <a:avLst/>
          </a:prstGeom>
        </p:spPr>
        <p:txBody>
          <a:bodyPr/>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2F99E492-F9D0-43BD-85DD-C1548B9339BF}" type="slidenum">
              <a:rPr lang="zh-TW" altLang="zh-TW"/>
              <a:pPr/>
              <a:t>‹#›</a:t>
            </a:fld>
            <a:endParaRPr lang="zh-TW" altLang="zh-TW"/>
          </a:p>
        </p:txBody>
      </p:sp>
    </p:spTree>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0"/>
            <a:ext cx="20726400" cy="2724150"/>
          </a:xfrm>
          <a:prstGeom prst="rect">
            <a:avLst/>
          </a:prstGeom>
        </p:spPr>
        <p:txBody>
          <a:bodyPr anchor="t"/>
          <a:lstStyle>
            <a:lvl1pPr algn="l">
              <a:defRPr sz="4000" b="1" cap="all">
                <a:latin typeface="微軟正黑體" pitchFamily="34" charset="-120"/>
                <a:ea typeface="微軟正黑體" pitchFamily="34" charset="-120"/>
              </a:defRPr>
            </a:lvl1pPr>
          </a:lstStyle>
          <a:p>
            <a:r>
              <a:rPr lang="zh-TW" altLang="en-US"/>
              <a:t>按一下以編輯母片標題樣式</a:t>
            </a:r>
          </a:p>
        </p:txBody>
      </p:sp>
      <p:sp>
        <p:nvSpPr>
          <p:cNvPr id="3" name="文字版面配置區 2"/>
          <p:cNvSpPr>
            <a:spLocks noGrp="1"/>
          </p:cNvSpPr>
          <p:nvPr>
            <p:ph type="body" idx="1"/>
          </p:nvPr>
        </p:nvSpPr>
        <p:spPr>
          <a:xfrm>
            <a:off x="1925638" y="5813425"/>
            <a:ext cx="20726400" cy="3000375"/>
          </a:xfrm>
          <a:prstGeom prst="rect">
            <a:avLst/>
          </a:prstGeom>
        </p:spPr>
        <p:txBody>
          <a:bodyPr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B89CE98F-9073-4D52-9AF8-45B3F4E0CDF6}" type="slidenum">
              <a:rPr lang="zh-TW" altLang="zh-TW"/>
              <a:pPr/>
              <a:t>‹#›</a:t>
            </a:fld>
            <a:endParaRPr lang="zh-TW" altLang="zh-TW"/>
          </a:p>
        </p:txBody>
      </p:sp>
    </p:spTree>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sz="half" idx="1"/>
          </p:nvPr>
        </p:nvSpPr>
        <p:spPr>
          <a:xfrm>
            <a:off x="1219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0"/>
            <a:ext cx="10896600" cy="9051925"/>
          </a:xfrm>
          <a:prstGeom prst="rect">
            <a:avLst/>
          </a:prstGeom>
        </p:spPr>
        <p:txBody>
          <a:bodyPr/>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投影片編號版面配置區 4"/>
          <p:cNvSpPr>
            <a:spLocks noGrp="1"/>
          </p:cNvSpPr>
          <p:nvPr>
            <p:ph type="sldNum" sz="quarter" idx="10"/>
          </p:nvPr>
        </p:nvSpPr>
        <p:spPr/>
        <p:txBody>
          <a:bodyPr/>
          <a:lstStyle>
            <a:lvl1pPr>
              <a:defRPr/>
            </a:lvl1pPr>
          </a:lstStyle>
          <a:p>
            <a:fld id="{2DCB8E8F-3A0A-4C75-AE59-461A61EF95F4}" type="slidenum">
              <a:rPr lang="zh-TW" altLang="zh-TW"/>
              <a:pPr/>
              <a:t>‹#›</a:t>
            </a:fld>
            <a:endParaRPr lang="zh-TW" altLang="zh-TW"/>
          </a:p>
        </p:txBody>
      </p:sp>
    </p:spTree>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3"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3"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3" y="3070225"/>
            <a:ext cx="10777537" cy="1279525"/>
          </a:xfrm>
          <a:prstGeom prst="rect">
            <a:avLst/>
          </a:prstGeom>
        </p:spPr>
        <p:txBody>
          <a:bodyPr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3" y="4349750"/>
            <a:ext cx="10777537" cy="7902575"/>
          </a:xfrm>
          <a:prstGeom prst="rect">
            <a:avLst/>
          </a:prstGeom>
        </p:spPr>
        <p:txBody>
          <a:bodyPr/>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85F2CC49-0567-4F4F-A24B-8EFBCC2B5CE6}" type="slidenum">
              <a:rPr lang="zh-TW" altLang="zh-TW"/>
              <a:pPr/>
              <a:t>‹#›</a:t>
            </a:fld>
            <a:endParaRPr lang="zh-TW" altLang="zh-TW"/>
          </a:p>
        </p:txBody>
      </p:sp>
    </p:spTree>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18871938-5555-4AA0-8F45-E7B161010A73}" type="slidenum">
              <a:rPr lang="zh-TW" altLang="zh-TW"/>
              <a:pPr/>
              <a:t>‹#›</a:t>
            </a:fld>
            <a:endParaRPr lang="zh-TW" altLang="zh-TW"/>
          </a:p>
        </p:txBody>
      </p:sp>
    </p:spTree>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39951120-EC6B-4385-90FF-930ACFFEB745}" type="slidenum">
              <a:rPr lang="zh-TW" altLang="zh-TW"/>
              <a:pPr/>
              <a:t>‹#›</a:t>
            </a:fld>
            <a:endParaRPr lang="zh-TW" altLang="zh-TW"/>
          </a:p>
        </p:txBody>
      </p:sp>
    </p:spTree>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6100"/>
            <a:ext cx="8021638" cy="2324100"/>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38" y="546100"/>
            <a:ext cx="13631862" cy="11706225"/>
          </a:xfrm>
          <a:prstGeom prst="rect">
            <a:avLst/>
          </a:prstGeom>
        </p:spPr>
        <p:txBody>
          <a:bodyPr/>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0" y="2870200"/>
            <a:ext cx="8021638" cy="93821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880B04BA-FD94-4065-B9D9-31B220A384FD}" type="slidenum">
              <a:rPr lang="zh-TW" altLang="zh-TW"/>
              <a:pPr/>
              <a:t>‹#›</a:t>
            </a:fld>
            <a:endParaRPr lang="zh-TW" altLang="zh-TW"/>
          </a:p>
        </p:txBody>
      </p:sp>
    </p:spTree>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3" y="9601200"/>
            <a:ext cx="14630400" cy="1133475"/>
          </a:xfrm>
          <a:prstGeom prst="rect">
            <a:avLst/>
          </a:prstGeo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3" y="1225550"/>
            <a:ext cx="14630400" cy="82296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3" y="10734675"/>
            <a:ext cx="14630400" cy="1609725"/>
          </a:xfrm>
          <a:prstGeom prst="rect">
            <a:avLst/>
          </a:prstGeom>
        </p:spPr>
        <p:txBody>
          <a:bodyPr/>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340DEABA-38DB-4D63-860C-95ADD90BD14C}" type="slidenum">
              <a:rPr lang="zh-TW" altLang="zh-TW"/>
              <a:pPr/>
              <a:t>‹#›</a:t>
            </a:fld>
            <a:endParaRPr lang="zh-TW" altLang="zh-TW"/>
          </a:p>
        </p:txBody>
      </p:sp>
    </p:spTree>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5"/>
            <a:ext cx="21945600" cy="2286000"/>
          </a:xfrm>
          <a:prstGeom prst="rect">
            <a:avLst/>
          </a:prstGeo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3200400"/>
            <a:ext cx="21945600" cy="9051925"/>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0A5C954-E842-4620-BAF2-9E8B468E4607}" type="slidenum">
              <a:rPr lang="zh-TW" altLang="zh-TW"/>
              <a:pPr/>
              <a:t>‹#›</a:t>
            </a:fld>
            <a:endParaRPr lang="zh-TW" altLang="zh-TW"/>
          </a:p>
        </p:txBody>
      </p:sp>
    </p:spTree>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7678400" y="549275"/>
            <a:ext cx="5486400" cy="11703050"/>
          </a:xfrm>
          <a:prstGeom prst="rect">
            <a:avLst/>
          </a:prstGeo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549275"/>
            <a:ext cx="16306800" cy="11703050"/>
          </a:xfrm>
          <a:prstGeom prst="rect">
            <a:avLst/>
          </a:prstGeom>
        </p:spPr>
        <p:txBody>
          <a:bodyPr vert="eaVert"/>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7532ABC4-B0B1-4BD9-9459-0F141D0AEFBB}" type="slidenum">
              <a:rPr lang="zh-TW" altLang="zh-TW"/>
              <a:pPr/>
              <a:t>‹#›</a:t>
            </a:fld>
            <a:endParaRPr lang="zh-TW" altLang="zh-TW"/>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showMasterSp="0">
  <p:cSld name="8_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4" y="874149"/>
            <a:ext cx="6963754" cy="1523490"/>
          </a:xfrm>
          <a:prstGeom prst="rect">
            <a:avLst/>
          </a:prstGeom>
        </p:spPr>
        <p:txBody>
          <a:bodyPr wrap="none" lIns="91434" tIns="45718" rIns="91434" bIns="45718">
            <a:spAutoFit/>
          </a:bodyPr>
          <a:lstStyle>
            <a:lvl1pPr>
              <a:defRPr>
                <a:solidFill>
                  <a:schemeClr val="tx1"/>
                </a:solidFill>
              </a:defRPr>
            </a:lvl1pPr>
          </a:lstStyle>
          <a:p>
            <a:r>
              <a:rPr lang="en-US" dirty="0"/>
              <a:t>Sample Title</a:t>
            </a:r>
          </a:p>
        </p:txBody>
      </p:sp>
    </p:spTree>
    <p:extLst>
      <p:ext uri="{BB962C8B-B14F-4D97-AF65-F5344CB8AC3E}">
        <p14:creationId xmlns:p14="http://schemas.microsoft.com/office/powerpoint/2010/main" xmlns="" val="3772855693"/>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showMasterSp="0" preserve="1" userDrawn="1">
  <p:cSld name="Mac Preview">
    <p:spTree>
      <p:nvGrpSpPr>
        <p:cNvPr id="1" name=""/>
        <p:cNvGrpSpPr/>
        <p:nvPr/>
      </p:nvGrpSpPr>
      <p:grpSpPr>
        <a:xfrm>
          <a:off x="0" y="0"/>
          <a:ext cx="0" cy="0"/>
          <a:chOff x="0" y="0"/>
          <a:chExt cx="0" cy="0"/>
        </a:xfrm>
      </p:grpSpPr>
      <p:grpSp>
        <p:nvGrpSpPr>
          <p:cNvPr id="2" name="Group 33"/>
          <p:cNvGrpSpPr/>
          <p:nvPr userDrawn="1"/>
        </p:nvGrpSpPr>
        <p:grpSpPr>
          <a:xfrm>
            <a:off x="1442306" y="-3834"/>
            <a:ext cx="23221093" cy="13803971"/>
            <a:chOff x="4630060" y="-3834"/>
            <a:chExt cx="16424861" cy="13803971"/>
          </a:xfrm>
        </p:grpSpPr>
        <p:sp>
          <p:nvSpPr>
            <p:cNvPr id="6" name="AutoShape 1"/>
            <p:cNvSpPr>
              <a:spLocks/>
            </p:cNvSpPr>
            <p:nvPr userDrawn="1"/>
          </p:nvSpPr>
          <p:spPr bwMode="auto">
            <a:xfrm>
              <a:off x="8724900" y="-3834"/>
              <a:ext cx="12330021" cy="13803971"/>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 name="connsiteX0" fmla="*/ 11798 w 21600"/>
                <a:gd name="connsiteY0" fmla="*/ 0 h 21606"/>
                <a:gd name="connsiteX1" fmla="*/ 21530 w 21600"/>
                <a:gd name="connsiteY1" fmla="*/ 6 h 21606"/>
                <a:gd name="connsiteX2" fmla="*/ 21600 w 21600"/>
                <a:gd name="connsiteY2" fmla="*/ 21606 h 21606"/>
                <a:gd name="connsiteX3" fmla="*/ 0 w 21600"/>
                <a:gd name="connsiteY3" fmla="*/ 21553 h 21606"/>
                <a:gd name="connsiteX4" fmla="*/ 11798 w 21600"/>
                <a:gd name="connsiteY4" fmla="*/ 0 h 2160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1600" h="21606">
                  <a:moveTo>
                    <a:pt x="11798" y="0"/>
                  </a:moveTo>
                  <a:lnTo>
                    <a:pt x="21530" y="6"/>
                  </a:lnTo>
                  <a:cubicBezTo>
                    <a:pt x="21553" y="7206"/>
                    <a:pt x="21577" y="14406"/>
                    <a:pt x="21600" y="21606"/>
                  </a:cubicBezTo>
                  <a:lnTo>
                    <a:pt x="0" y="21553"/>
                  </a:lnTo>
                  <a:lnTo>
                    <a:pt x="11798" y="0"/>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pic>
          <p:nvPicPr>
            <p:cNvPr id="4" name="Picture 6" descr="droppedImage.pdf"/>
            <p:cNvPicPr>
              <a:picLocks noChangeAspect="1"/>
            </p:cNvPicPr>
            <p:nvPr userDrawn="1"/>
          </p:nvPicPr>
          <p:blipFill rotWithShape="1">
            <a:blip r:embed="rId2" cstate="screen">
              <a:extLst>
                <a:ext uri="{28A0092B-C50C-407E-A947-70E740481C1C}">
                  <a14:useLocalDpi xmlns:a14="http://schemas.microsoft.com/office/drawing/2010/main" xmlns="" val="0"/>
                </a:ext>
              </a:extLst>
            </a:blip>
            <a:srcRect/>
            <a:stretch/>
          </p:blipFill>
          <p:spPr bwMode="auto">
            <a:xfrm>
              <a:off x="16334550" y="902367"/>
              <a:ext cx="3399655" cy="3390233"/>
            </a:xfrm>
            <a:prstGeom prst="rect">
              <a:avLst/>
            </a:pr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a:solidFill>
                    <a:srgbClr val="000000"/>
                  </a:solidFill>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pic>
        <p:grpSp>
          <p:nvGrpSpPr>
            <p:cNvPr id="3" name="Group 29"/>
            <p:cNvGrpSpPr/>
            <p:nvPr userDrawn="1"/>
          </p:nvGrpSpPr>
          <p:grpSpPr>
            <a:xfrm>
              <a:off x="4630060" y="9755187"/>
              <a:ext cx="13092022" cy="2290529"/>
              <a:chOff x="1344613" y="4179316"/>
              <a:chExt cx="21704300" cy="3797300"/>
            </a:xfrm>
          </p:grpSpPr>
          <p:grpSp>
            <p:nvGrpSpPr>
              <p:cNvPr id="5" name="Group 6"/>
              <p:cNvGrpSpPr/>
              <p:nvPr userDrawn="1"/>
            </p:nvGrpSpPr>
            <p:grpSpPr>
              <a:xfrm>
                <a:off x="1344613" y="4179316"/>
                <a:ext cx="3797300" cy="3797300"/>
                <a:chOff x="1774599" y="9001126"/>
                <a:chExt cx="3797300" cy="3797300"/>
              </a:xfrm>
            </p:grpSpPr>
            <p:sp>
              <p:nvSpPr>
                <p:cNvPr id="8" name="AutoShape 11"/>
                <p:cNvSpPr>
                  <a:spLocks/>
                </p:cNvSpPr>
                <p:nvPr userDrawn="1"/>
              </p:nvSpPr>
              <p:spPr bwMode="auto">
                <a:xfrm>
                  <a:off x="1774599" y="9001126"/>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9" name="Freeform 8"/>
                <p:cNvSpPr>
                  <a:spLocks/>
                </p:cNvSpPr>
                <p:nvPr userDrawn="1"/>
              </p:nvSpPr>
              <p:spPr bwMode="auto">
                <a:xfrm>
                  <a:off x="3271612" y="10027801"/>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tx2">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0" name="AutoShape 13"/>
                <p:cNvSpPr>
                  <a:spLocks/>
                </p:cNvSpPr>
                <p:nvPr userDrawn="1"/>
              </p:nvSpPr>
              <p:spPr bwMode="auto">
                <a:xfrm>
                  <a:off x="2350861" y="9558338"/>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7" name="Group 10"/>
              <p:cNvGrpSpPr/>
              <p:nvPr userDrawn="1"/>
            </p:nvGrpSpPr>
            <p:grpSpPr>
              <a:xfrm>
                <a:off x="7313613" y="4179316"/>
                <a:ext cx="3797300" cy="3797300"/>
                <a:chOff x="7448608" y="8868229"/>
                <a:chExt cx="3797300" cy="3797300"/>
              </a:xfrm>
            </p:grpSpPr>
            <p:sp>
              <p:nvSpPr>
                <p:cNvPr id="12" name="AutoShape 11"/>
                <p:cNvSpPr>
                  <a:spLocks/>
                </p:cNvSpPr>
                <p:nvPr userDrawn="1"/>
              </p:nvSpPr>
              <p:spPr bwMode="auto">
                <a:xfrm>
                  <a:off x="7448608"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3" name="Freeform 12"/>
                <p:cNvSpPr>
                  <a:spLocks/>
                </p:cNvSpPr>
                <p:nvPr userDrawn="1"/>
              </p:nvSpPr>
              <p:spPr bwMode="auto">
                <a:xfrm>
                  <a:off x="8945621"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6">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4" name="AutoShape 13"/>
                <p:cNvSpPr>
                  <a:spLocks/>
                </p:cNvSpPr>
                <p:nvPr userDrawn="1"/>
              </p:nvSpPr>
              <p:spPr bwMode="auto">
                <a:xfrm>
                  <a:off x="8024870"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1" name="Group 14"/>
              <p:cNvGrpSpPr/>
              <p:nvPr userDrawn="1"/>
            </p:nvGrpSpPr>
            <p:grpSpPr>
              <a:xfrm>
                <a:off x="13282613" y="4179316"/>
                <a:ext cx="3797300" cy="3797300"/>
                <a:chOff x="12986999" y="8868229"/>
                <a:chExt cx="3797300" cy="3797300"/>
              </a:xfrm>
            </p:grpSpPr>
            <p:sp>
              <p:nvSpPr>
                <p:cNvPr id="16" name="AutoShape 11"/>
                <p:cNvSpPr>
                  <a:spLocks/>
                </p:cNvSpPr>
                <p:nvPr userDrawn="1"/>
              </p:nvSpPr>
              <p:spPr bwMode="auto">
                <a:xfrm>
                  <a:off x="12986999" y="8868229"/>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17" name="Freeform 16"/>
                <p:cNvSpPr>
                  <a:spLocks/>
                </p:cNvSpPr>
                <p:nvPr userDrawn="1"/>
              </p:nvSpPr>
              <p:spPr bwMode="auto">
                <a:xfrm>
                  <a:off x="14484012" y="9894904"/>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3">
                    <a:lumMod val="75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18" name="AutoShape 13"/>
                <p:cNvSpPr>
                  <a:spLocks/>
                </p:cNvSpPr>
                <p:nvPr userDrawn="1"/>
              </p:nvSpPr>
              <p:spPr bwMode="auto">
                <a:xfrm>
                  <a:off x="13563261" y="9425441"/>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nvGrpSpPr>
              <p:cNvPr id="15" name="Group 18"/>
              <p:cNvGrpSpPr/>
              <p:nvPr userDrawn="1"/>
            </p:nvGrpSpPr>
            <p:grpSpPr>
              <a:xfrm>
                <a:off x="19251613" y="4179316"/>
                <a:ext cx="3797300" cy="3797300"/>
                <a:chOff x="18828205" y="9201735"/>
                <a:chExt cx="3797300" cy="3797300"/>
              </a:xfrm>
            </p:grpSpPr>
            <p:sp>
              <p:nvSpPr>
                <p:cNvPr id="20" name="AutoShape 11"/>
                <p:cNvSpPr>
                  <a:spLocks/>
                </p:cNvSpPr>
                <p:nvPr userDrawn="1"/>
              </p:nvSpPr>
              <p:spPr bwMode="auto">
                <a:xfrm>
                  <a:off x="18828205" y="9201735"/>
                  <a:ext cx="3797300" cy="37973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66C8BD"/>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
              <p:nvSpPr>
                <p:cNvPr id="21" name="Freeform 20"/>
                <p:cNvSpPr>
                  <a:spLocks/>
                </p:cNvSpPr>
                <p:nvPr userDrawn="1"/>
              </p:nvSpPr>
              <p:spPr bwMode="auto">
                <a:xfrm>
                  <a:off x="20325218" y="10228410"/>
                  <a:ext cx="2287577" cy="2692837"/>
                </a:xfrm>
                <a:custGeom>
                  <a:avLst/>
                  <a:gdLst>
                    <a:gd name="connsiteX0" fmla="*/ 1374243 w 2287577"/>
                    <a:gd name="connsiteY0" fmla="*/ 0 h 2692837"/>
                    <a:gd name="connsiteX1" fmla="*/ 2279558 w 2287577"/>
                    <a:gd name="connsiteY1" fmla="*/ 642877 h 2692837"/>
                    <a:gd name="connsiteX2" fmla="*/ 927594 w 2287577"/>
                    <a:gd name="connsiteY2" fmla="*/ 2692837 h 2692837"/>
                    <a:gd name="connsiteX3" fmla="*/ 0 w 2287577"/>
                    <a:gd name="connsiteY3" fmla="*/ 2119804 h 2692837"/>
                    <a:gd name="connsiteX4" fmla="*/ 6179 w 2287577"/>
                    <a:gd name="connsiteY4" fmla="*/ 2110143 h 2692837"/>
                    <a:gd name="connsiteX5" fmla="*/ 15371 w 2287577"/>
                    <a:gd name="connsiteY5" fmla="*/ 2113358 h 2692837"/>
                    <a:gd name="connsiteX6" fmla="*/ 1313529 w 2287577"/>
                    <a:gd name="connsiteY6" fmla="*/ 1783865 h 2692837"/>
                    <a:gd name="connsiteX7" fmla="*/ 1403390 w 2287577"/>
                    <a:gd name="connsiteY7" fmla="*/ 32247 h 26928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287577" h="2692837">
                      <a:moveTo>
                        <a:pt x="1374243" y="0"/>
                      </a:moveTo>
                      <a:lnTo>
                        <a:pt x="2279558" y="642877"/>
                      </a:lnTo>
                      <a:cubicBezTo>
                        <a:pt x="2409044" y="2311565"/>
                        <a:pt x="927594" y="2692837"/>
                        <a:pt x="927594" y="2692837"/>
                      </a:cubicBezTo>
                      <a:lnTo>
                        <a:pt x="0" y="2119804"/>
                      </a:lnTo>
                      <a:lnTo>
                        <a:pt x="6179" y="2110143"/>
                      </a:lnTo>
                      <a:lnTo>
                        <a:pt x="15371" y="2113358"/>
                      </a:lnTo>
                      <a:cubicBezTo>
                        <a:pt x="460592" y="2245156"/>
                        <a:pt x="962070" y="2135325"/>
                        <a:pt x="1313529" y="1783865"/>
                      </a:cubicBezTo>
                      <a:cubicBezTo>
                        <a:pt x="1792791" y="1304604"/>
                        <a:pt x="1822745" y="546379"/>
                        <a:pt x="1403390" y="32247"/>
                      </a:cubicBezTo>
                      <a:close/>
                    </a:path>
                  </a:pathLst>
                </a:custGeom>
                <a:solidFill>
                  <a:schemeClr val="accent2">
                    <a:lumMod val="75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000000"/>
                    </a:solidFill>
                    <a:cs typeface="Arial" panose="020B0604020202020204" pitchFamily="34" charset="0"/>
                    <a:sym typeface="Gill Sans" charset="0"/>
                  </a:endParaRPr>
                </a:p>
              </p:txBody>
            </p:sp>
            <p:sp>
              <p:nvSpPr>
                <p:cNvPr id="22" name="AutoShape 13"/>
                <p:cNvSpPr>
                  <a:spLocks/>
                </p:cNvSpPr>
                <p:nvPr userDrawn="1"/>
              </p:nvSpPr>
              <p:spPr bwMode="auto">
                <a:xfrm>
                  <a:off x="19404467" y="9758947"/>
                  <a:ext cx="2617788" cy="2617788"/>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grpSp>
        </p:grpSp>
      </p:grpSp>
      <p:pic>
        <p:nvPicPr>
          <p:cNvPr id="24" name="Picture 23"/>
          <p:cNvPicPr>
            <a:picLocks noChangeAspect="1"/>
          </p:cNvPicPr>
          <p:nvPr userDrawn="1"/>
        </p:nvPicPr>
        <p:blipFill>
          <a:blip r:embed="rId3" cstate="screen">
            <a:lum bright="2000"/>
          </a:blip>
          <a:stretch>
            <a:fillRect/>
          </a:stretch>
        </p:blipFill>
        <p:spPr>
          <a:xfrm>
            <a:off x="1082291" y="2254039"/>
            <a:ext cx="10050505" cy="4279074"/>
          </a:xfrm>
          <a:prstGeom prst="rect">
            <a:avLst/>
          </a:prstGeom>
        </p:spPr>
      </p:pic>
    </p:spTree>
    <p:extLst>
      <p:ext uri="{BB962C8B-B14F-4D97-AF65-F5344CB8AC3E}">
        <p14:creationId xmlns:p14="http://schemas.microsoft.com/office/powerpoint/2010/main" xmlns="" val="1408468667"/>
      </p:ext>
    </p:extLst>
  </p:cSld>
  <p:clrMapOvr>
    <a:masterClrMapping/>
  </p:clrMapOvr>
  <p:timing>
    <p:tnLst>
      <p:par>
        <p:cTn id="1" dur="indefinite" restart="never" nodeType="tmRoot"/>
      </p:par>
    </p:tnLst>
  </p:timing>
</p:sldLayout>
</file>

<file path=ppt/slideLayouts/slideLayout62.xml><?xml version="1.0" encoding="utf-8"?>
<p:sldLayout xmlns:a="http://schemas.openxmlformats.org/drawingml/2006/main" xmlns:r="http://schemas.openxmlformats.org/officeDocument/2006/relationships" xmlns:p="http://schemas.openxmlformats.org/presentationml/2006/main" showMasterSp="0" preserve="1" userDrawn="1">
  <p:cSld name="Empty">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2488112098"/>
      </p:ext>
    </p:extLst>
  </p:cSld>
  <p:clrMapOvr>
    <a:masterClrMapping/>
  </p:clrMapOvr>
  <p:timing>
    <p:tnLst>
      <p:par>
        <p:cTn id="1" dur="indefinite" restart="never" nodeType="tmRoot"/>
      </p:par>
    </p:tnLst>
  </p:timing>
</p:sldLayout>
</file>

<file path=ppt/slideLayouts/slideLayout63.xml><?xml version="1.0" encoding="utf-8"?>
<p:sldLayout xmlns:a="http://schemas.openxmlformats.org/drawingml/2006/main" xmlns:r="http://schemas.openxmlformats.org/officeDocument/2006/relationships" xmlns:p="http://schemas.openxmlformats.org/presentationml/2006/main" showMasterSp="0" preserve="1">
  <p:cSld name="空白">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192995" cy="1508105"/>
          </a:xfrm>
          <a:prstGeom prst="rect">
            <a:avLst/>
          </a:prstGeom>
        </p:spPr>
        <p:txBody>
          <a:bodyPr wrap="none">
            <a:spAutoFit/>
          </a:bodyPr>
          <a:lstStyle>
            <a:lvl1pPr>
              <a:defRPr>
                <a:solidFill>
                  <a:schemeClr val="tx1"/>
                </a:solidFill>
                <a:latin typeface="微軟正黑體" pitchFamily="34" charset="-120"/>
                <a:ea typeface="微軟正黑體" pitchFamily="34" charset="-120"/>
              </a:defRPr>
            </a:lvl1pPr>
          </a:lstStyle>
          <a:p>
            <a:r>
              <a:rPr lang="en-US" dirty="0" smtClean="0"/>
              <a:t>Sample Title</a:t>
            </a:r>
            <a:endParaRPr lang="en-US" dirty="0"/>
          </a:p>
        </p:txBody>
      </p:sp>
    </p:spTree>
    <p:extLst>
      <p:ext uri="{BB962C8B-B14F-4D97-AF65-F5344CB8AC3E}">
        <p14:creationId xmlns:p14="http://schemas.microsoft.com/office/powerpoint/2010/main" xmlns="" val="3772855693"/>
      </p:ext>
    </p:extLst>
  </p:cSld>
  <p:clrMapOvr>
    <a:masterClrMapping/>
  </p:clrMapOvr>
  <p:timing>
    <p:tnLst>
      <p:par>
        <p:cTn id="1" dur="indefinite" restart="never" nodeType="tmRoot"/>
      </p:par>
    </p:tnLst>
  </p:timing>
</p:sldLayout>
</file>

<file path=ppt/slideLayouts/slideLayout64.xml><?xml version="1.0" encoding="utf-8"?>
<p:sldLayout xmlns:a="http://schemas.openxmlformats.org/drawingml/2006/main" xmlns:r="http://schemas.openxmlformats.org/officeDocument/2006/relationships" xmlns:p="http://schemas.openxmlformats.org/presentationml/2006/main" showMasterSp="0" preserve="1">
  <p:cSld name="custom bg 1">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AutoShape 5"/>
          <p:cNvSpPr>
            <a:spLocks/>
          </p:cNvSpPr>
          <p:nvPr/>
        </p:nvSpPr>
        <p:spPr bwMode="auto">
          <a:xfrm>
            <a:off x="0" y="10083800"/>
            <a:ext cx="24384000" cy="36322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63048141"/>
      </p:ext>
    </p:extLst>
  </p:cSld>
  <p:clrMapOvr>
    <a:masterClrMapping/>
  </p:clrMapOvr>
  <p:timing>
    <p:tnLst>
      <p:par>
        <p:cTn id="1" dur="indefinite" restart="never" nodeType="tmRoot"/>
      </p:par>
    </p:tnLst>
  </p:timing>
</p:sldLayout>
</file>

<file path=ppt/slideLayouts/slideLayout65.xml><?xml version="1.0" encoding="utf-8"?>
<p:sldLayout xmlns:a="http://schemas.openxmlformats.org/drawingml/2006/main" xmlns:r="http://schemas.openxmlformats.org/officeDocument/2006/relationships" xmlns:p="http://schemas.openxmlformats.org/presentationml/2006/main" showMasterSp="0" preserve="1">
  <p:cSld name="custom bg 2">
    <p:spTree>
      <p:nvGrpSpPr>
        <p:cNvPr id="1" name=""/>
        <p:cNvGrpSpPr/>
        <p:nvPr/>
      </p:nvGrpSpPr>
      <p:grpSpPr>
        <a:xfrm>
          <a:off x="0" y="0"/>
          <a:ext cx="0" cy="0"/>
          <a:chOff x="0" y="0"/>
          <a:chExt cx="0" cy="0"/>
        </a:xfrm>
      </p:grpSpPr>
      <p:sp>
        <p:nvSpPr>
          <p:cNvPr id="5" name="AutoShape 5"/>
          <p:cNvSpPr>
            <a:spLocks/>
          </p:cNvSpPr>
          <p:nvPr/>
        </p:nvSpPr>
        <p:spPr bwMode="auto">
          <a:xfrm>
            <a:off x="-76200" y="10083800"/>
            <a:ext cx="24549100" cy="3784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6" name="Symbol zastępczy tekstu 3"/>
          <p:cNvSpPr>
            <a:spLocks noGrp="1"/>
          </p:cNvSpPr>
          <p:nvPr>
            <p:ph type="body" sz="quarter" idx="10" hasCustomPrompt="1"/>
          </p:nvPr>
        </p:nvSpPr>
        <p:spPr>
          <a:xfrm>
            <a:off x="6257951" y="12086077"/>
            <a:ext cx="11880798" cy="1080368"/>
          </a:xfrm>
          <a:prstGeom prst="rect">
            <a:avLst/>
          </a:prstGeom>
        </p:spPr>
        <p:txBody>
          <a:bodyPr>
            <a:noAutofit/>
          </a:bodyPr>
          <a:lstStyle>
            <a:lvl1pPr algn="ctr">
              <a:defRPr sz="4400" b="1" baseline="0">
                <a:solidFill>
                  <a:schemeClr val="tx1"/>
                </a:solidFill>
                <a:latin typeface="Aleo" panose="020F0502020204030203" pitchFamily="34" charset="0"/>
              </a:defRPr>
            </a:lvl1pPr>
            <a:lvl2pPr algn="ctr">
              <a:defRPr/>
            </a:lvl2pPr>
            <a:lvl3pPr algn="ctr">
              <a:defRPr/>
            </a:lvl3pPr>
            <a:lvl4pPr algn="ctr">
              <a:defRPr/>
            </a:lvl4pPr>
            <a:lvl5pPr algn="ctr">
              <a:defRPr/>
            </a:lvl5pPr>
          </a:lstStyle>
          <a:p>
            <a:pPr lvl="0"/>
            <a:r>
              <a:rPr lang="en-US" dirty="0" smtClean="0"/>
              <a:t>Click here to add your own subtitle</a:t>
            </a:r>
            <a:endParaRPr lang="pl-PL" dirty="0" smtClean="0"/>
          </a:p>
        </p:txBody>
      </p:sp>
      <p:sp>
        <p:nvSpPr>
          <p:cNvPr id="9" name="Tytuł 8"/>
          <p:cNvSpPr>
            <a:spLocks noGrp="1"/>
          </p:cNvSpPr>
          <p:nvPr>
            <p:ph type="title" hasCustomPrompt="1"/>
          </p:nvPr>
        </p:nvSpPr>
        <p:spPr>
          <a:xfrm>
            <a:off x="8751734" y="10475390"/>
            <a:ext cx="6893234" cy="1508105"/>
          </a:xfrm>
          <a:prstGeom prst="rect">
            <a:avLst/>
          </a:prstGeom>
        </p:spPr>
        <p:txBody>
          <a:bodyPr wrap="none">
            <a:spAutoFit/>
          </a:bodyPr>
          <a:lstStyle>
            <a:lvl1pPr algn="ctr">
              <a:defRPr baseline="0">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402480815"/>
      </p:ext>
    </p:extLst>
  </p:cSld>
  <p:clrMapOvr>
    <a:masterClrMapping/>
  </p:clrMapOvr>
  <p:timing>
    <p:tnLst>
      <p:par>
        <p:cTn id="1" dur="indefinite" restart="never" nodeType="tmRoot"/>
      </p:par>
    </p:tnLst>
  </p:timing>
</p:sldLayout>
</file>

<file path=ppt/slideLayouts/slideLayout66.xml><?xml version="1.0" encoding="utf-8"?>
<p:sldLayout xmlns:a="http://schemas.openxmlformats.org/drawingml/2006/main" xmlns:r="http://schemas.openxmlformats.org/officeDocument/2006/relationships" xmlns:p="http://schemas.openxmlformats.org/presentationml/2006/main" showMasterSp="0" preserve="1">
  <p:cSld name="custom bg 3">
    <p:spTree>
      <p:nvGrpSpPr>
        <p:cNvPr id="1" name=""/>
        <p:cNvGrpSpPr/>
        <p:nvPr/>
      </p:nvGrpSpPr>
      <p:grpSpPr>
        <a:xfrm>
          <a:off x="0" y="0"/>
          <a:ext cx="0" cy="0"/>
          <a:chOff x="0" y="0"/>
          <a:chExt cx="0" cy="0"/>
        </a:xfrm>
      </p:grpSpPr>
      <p:sp>
        <p:nvSpPr>
          <p:cNvPr id="11" name="AutoShape 1"/>
          <p:cNvSpPr>
            <a:spLocks/>
          </p:cNvSpPr>
          <p:nvPr/>
        </p:nvSpPr>
        <p:spPr bwMode="auto">
          <a:xfrm>
            <a:off x="12230100" y="0"/>
            <a:ext cx="12166600" cy="13716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r>
              <a:rPr lang="en-US" sz="5600" dirty="0" smtClean="0">
                <a:solidFill>
                  <a:srgbClr val="000000"/>
                </a:solidFill>
                <a:latin typeface="Aleo"/>
                <a:cs typeface="Arial" panose="020B0604020202020204" pitchFamily="34" charset="0"/>
                <a:sym typeface="Gill Sans" charset="0"/>
              </a:rPr>
              <a:t> </a:t>
            </a: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713983834"/>
      </p:ext>
    </p:extLst>
  </p:cSld>
  <p:clrMapOvr>
    <a:masterClrMapping/>
  </p:clrMapOvr>
  <p:timing>
    <p:tnLst>
      <p:par>
        <p:cTn id="1" dur="indefinite" restart="never" nodeType="tmRoot"/>
      </p:par>
    </p:tnLst>
  </p:timing>
</p:sldLayout>
</file>

<file path=ppt/slideLayouts/slideLayout67.xml><?xml version="1.0" encoding="utf-8"?>
<p:sldLayout xmlns:a="http://schemas.openxmlformats.org/drawingml/2006/main" xmlns:r="http://schemas.openxmlformats.org/officeDocument/2006/relationships" xmlns:p="http://schemas.openxmlformats.org/presentationml/2006/main" showMasterSp="0" preserve="1">
  <p:cSld name="custom bg 4">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Tree>
    <p:extLst>
      <p:ext uri="{BB962C8B-B14F-4D97-AF65-F5344CB8AC3E}">
        <p14:creationId xmlns:p14="http://schemas.microsoft.com/office/powerpoint/2010/main" xmlns="" val="1014404300"/>
      </p:ext>
    </p:extLst>
  </p:cSld>
  <p:clrMapOvr>
    <a:masterClrMapping/>
  </p:clrMapOvr>
  <p:timing>
    <p:tnLst>
      <p:par>
        <p:cTn id="1" dur="indefinite" restart="never" nodeType="tmRoot"/>
      </p:par>
    </p:tnLst>
  </p:timing>
</p:sldLayout>
</file>

<file path=ppt/slideLayouts/slideLayout68.xml><?xml version="1.0" encoding="utf-8"?>
<p:sldLayout xmlns:a="http://schemas.openxmlformats.org/drawingml/2006/main" xmlns:r="http://schemas.openxmlformats.org/officeDocument/2006/relationships" xmlns:p="http://schemas.openxmlformats.org/presentationml/2006/main" showMasterSp="0" preserve="1">
  <p:cSld name="custom bg 5">
    <p:spTree>
      <p:nvGrpSpPr>
        <p:cNvPr id="1" name=""/>
        <p:cNvGrpSpPr/>
        <p:nvPr/>
      </p:nvGrpSpPr>
      <p:grpSpPr>
        <a:xfrm>
          <a:off x="0" y="0"/>
          <a:ext cx="0" cy="0"/>
          <a:chOff x="0" y="0"/>
          <a:chExt cx="0" cy="0"/>
        </a:xfrm>
      </p:grpSpPr>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6" name="AutoShape 1"/>
          <p:cNvSpPr>
            <a:spLocks/>
          </p:cNvSpPr>
          <p:nvPr/>
        </p:nvSpPr>
        <p:spPr bwMode="auto">
          <a:xfrm>
            <a:off x="0" y="3835400"/>
            <a:ext cx="24371300" cy="4470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935712463"/>
      </p:ext>
    </p:extLst>
  </p:cSld>
  <p:clrMapOvr>
    <a:masterClrMapping/>
  </p:clrMapOvr>
  <p:timing>
    <p:tnLst>
      <p:par>
        <p:cTn id="1" dur="indefinite" restart="never" nodeType="tmRoot"/>
      </p:par>
    </p:tnLst>
  </p:timing>
</p:sldLayout>
</file>

<file path=ppt/slideLayouts/slideLayout69.xml><?xml version="1.0" encoding="utf-8"?>
<p:sldLayout xmlns:a="http://schemas.openxmlformats.org/drawingml/2006/main" xmlns:r="http://schemas.openxmlformats.org/officeDocument/2006/relationships" xmlns:p="http://schemas.openxmlformats.org/presentationml/2006/main" showMasterSp="0" preserve="1">
  <p:cSld name="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1" descr="Untitled-8.jpg"/>
          <p:cNvPicPr>
            <a:picLocks noChangeAspect="1"/>
          </p:cNvPicPr>
          <p:nvPr userDrawn="1"/>
        </p:nvPicPr>
        <p:blipFill>
          <a:blip r:embed="rId2" cstate="print">
            <a:lum bright="-40000" contrast="-40000"/>
            <a:extLst>
              <a:ext uri="{28A0092B-C50C-407E-A947-70E740481C1C}">
                <a14:useLocalDpi xmlns="" xmlns:a14="http://schemas.microsoft.com/office/drawing/2010/main" val="0"/>
              </a:ext>
            </a:extLst>
          </a:blip>
          <a:srcRect l="27" t="17466" r="27" b="28360"/>
          <a:stretch>
            <a:fillRect/>
          </a:stretch>
        </p:blipFill>
        <p:spPr bwMode="auto">
          <a:xfrm>
            <a:off x="0" y="0"/>
            <a:ext cx="24384000" cy="7434064"/>
          </a:xfrm>
          <a:prstGeom prst="rect">
            <a:avLst/>
          </a:pr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type="none" w="med" len="med"/>
                <a:tailEnd type="none" w="med" len="me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showMasterSp="0" preserve="1" userDrawn="1">
  <p:cSld name="1_custom placeholder 2">
    <p:spTree>
      <p:nvGrpSpPr>
        <p:cNvPr id="1" name=""/>
        <p:cNvGrpSpPr/>
        <p:nvPr/>
      </p:nvGrpSpPr>
      <p:grpSpPr>
        <a:xfrm>
          <a:off x="0" y="0"/>
          <a:ext cx="0" cy="0"/>
          <a:chOff x="0" y="0"/>
          <a:chExt cx="0" cy="0"/>
        </a:xfrm>
      </p:grpSpPr>
      <p:sp>
        <p:nvSpPr>
          <p:cNvPr id="2" name="Rectangle 1"/>
          <p:cNvSpPr/>
          <p:nvPr userDrawn="1"/>
        </p:nvSpPr>
        <p:spPr bwMode="auto">
          <a:xfrm>
            <a:off x="0" y="0"/>
            <a:ext cx="24384000" cy="13716000"/>
          </a:xfrm>
          <a:prstGeom prst="rect">
            <a:avLst/>
          </a:prstGeom>
          <a:solidFill>
            <a:schemeClr val="accent5">
              <a:lumMod val="50000"/>
            </a:schemeClr>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pic>
        <p:nvPicPr>
          <p:cNvPr id="6" name="Picture 2"/>
          <p:cNvPicPr>
            <a:picLocks noChangeAspect="1" noChangeArrowheads="1"/>
          </p:cNvPicPr>
          <p:nvPr userDrawn="1"/>
        </p:nvPicPr>
        <p:blipFill>
          <a:blip r:embed="rId2" cstate="print">
            <a:lum bright="-30000" contrast="-40000"/>
          </a:blip>
          <a:srcRect l="3103" t="12415" r="225" b="34377"/>
          <a:stretch>
            <a:fillRect/>
          </a:stretch>
        </p:blipFill>
        <p:spPr bwMode="auto">
          <a:xfrm flipH="1">
            <a:off x="-1" y="17240"/>
            <a:ext cx="24383999" cy="7560840"/>
          </a:xfrm>
          <a:prstGeom prst="rect">
            <a:avLst/>
          </a:prstGeom>
          <a:noFill/>
          <a:ln w="9525">
            <a:noFill/>
            <a:miter lim="800000"/>
            <a:headEnd/>
            <a:tailEnd/>
          </a:ln>
        </p:spPr>
      </p:pic>
    </p:spTree>
    <p:extLst>
      <p:ext uri="{BB962C8B-B14F-4D97-AF65-F5344CB8AC3E}">
        <p14:creationId xmlns:p14="http://schemas.microsoft.com/office/powerpoint/2010/main" xmlns="" val="733991449"/>
      </p:ext>
    </p:extLst>
  </p:cSld>
  <p:clrMapOvr>
    <a:masterClrMapping/>
  </p:clrMapOvr>
  <p:timing>
    <p:tnLst>
      <p:par>
        <p:cTn id="1" dur="indefinite" restart="never" nodeType="tmRoot"/>
      </p:par>
    </p:tnLst>
  </p:timing>
</p:sldLayout>
</file>

<file path=ppt/slideLayouts/slideLayout71.xml><?xml version="1.0" encoding="utf-8"?>
<p:sldLayout xmlns:a="http://schemas.openxmlformats.org/drawingml/2006/main" xmlns:r="http://schemas.openxmlformats.org/officeDocument/2006/relationships" xmlns:p="http://schemas.openxmlformats.org/presentationml/2006/main" showMasterSp="0" preserve="1">
  <p:cSld name="custom placeholder 3">
    <p:spTree>
      <p:nvGrpSpPr>
        <p:cNvPr id="1" name=""/>
        <p:cNvGrpSpPr/>
        <p:nvPr/>
      </p:nvGrpSpPr>
      <p:grpSpPr>
        <a:xfrm>
          <a:off x="0" y="0"/>
          <a:ext cx="0" cy="0"/>
          <a:chOff x="0" y="0"/>
          <a:chExt cx="0" cy="0"/>
        </a:xfrm>
      </p:grpSpPr>
      <p:sp>
        <p:nvSpPr>
          <p:cNvPr id="8" name="Rectangle 7"/>
          <p:cNvSpPr/>
          <p:nvPr userDrawn="1"/>
        </p:nvSpPr>
        <p:spPr bwMode="auto">
          <a:xfrm>
            <a:off x="0" y="0"/>
            <a:ext cx="2438400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24384000" cy="13716000"/>
          </a:xfrm>
          <a:prstGeom prst="rect">
            <a:avLst/>
          </a:prstGeom>
          <a:noFill/>
        </p:spPr>
        <p:txBody>
          <a:bodyPr/>
          <a:lstStyle/>
          <a:p>
            <a:r>
              <a:rPr lang="en-US" dirty="0" smtClean="0"/>
              <a:t> </a:t>
            </a:r>
            <a:endParaRPr lang="en-US" dirty="0"/>
          </a:p>
        </p:txBody>
      </p:sp>
      <p:sp>
        <p:nvSpPr>
          <p:cNvPr id="7" name="Text Placeholder 6"/>
          <p:cNvSpPr>
            <a:spLocks noGrp="1"/>
          </p:cNvSpPr>
          <p:nvPr>
            <p:ph type="body" sz="quarter" idx="11" hasCustomPrompt="1"/>
          </p:nvPr>
        </p:nvSpPr>
        <p:spPr>
          <a:xfrm>
            <a:off x="-12700" y="9639300"/>
            <a:ext cx="24396700" cy="3606800"/>
          </a:xfrm>
          <a:prstGeom prst="rect">
            <a:avLst/>
          </a:prstGeom>
          <a:solidFill>
            <a:srgbClr val="FFFFFF">
              <a:alpha val="89999"/>
            </a:srgbClr>
          </a:solidFill>
          <a:ln w="12700" cap="flat" cmpd="sng">
            <a:solidFill>
              <a:srgbClr val="FFFFFF"/>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a:defRPr lang="en-US" sz="4000" dirty="0">
                <a:solidFill>
                  <a:srgbClr val="FFFFFF"/>
                </a:solidFill>
                <a:effectLst>
                  <a:outerShdw blurRad="38100" dist="38100" dir="2700000" algn="tl">
                    <a:srgbClr val="C0C0C0"/>
                  </a:outerShdw>
                </a:effectLst>
                <a:latin typeface="Lato" panose="020F0502020204030203" pitchFamily="34" charset="0"/>
                <a:ea typeface="Lato" panose="020F0502020204030203" pitchFamily="34" charset="0"/>
                <a:cs typeface="Arial" panose="020B0604020202020204" pitchFamily="34" charset="0"/>
                <a:sym typeface="Gill Sans" charset="0"/>
              </a:defRPr>
            </a:lvl1pPr>
          </a:lstStyle>
          <a:p>
            <a:pPr lvl="0" algn="ctr" defTabSz="584200"/>
            <a:r>
              <a:rPr lang="en-US" dirty="0" smtClean="0"/>
              <a:t> </a:t>
            </a:r>
            <a:endParaRPr lang="en-US" dirty="0"/>
          </a:p>
        </p:txBody>
      </p:sp>
      <p:sp>
        <p:nvSpPr>
          <p:cNvPr id="11" name="Text Placeholder 10"/>
          <p:cNvSpPr>
            <a:spLocks noGrp="1"/>
          </p:cNvSpPr>
          <p:nvPr>
            <p:ph type="body" sz="quarter" idx="12" hasCustomPrompt="1"/>
          </p:nvPr>
        </p:nvSpPr>
        <p:spPr>
          <a:xfrm>
            <a:off x="3397250" y="10377954"/>
            <a:ext cx="17576800" cy="1938992"/>
          </a:xfrm>
          <a:prstGeom prst="rect">
            <a:avLst/>
          </a:prstGeom>
        </p:spPr>
        <p:txBody>
          <a:bodyPr wrap="square" anchor="ctr">
            <a:spAutoFit/>
          </a:bodyPr>
          <a:lstStyle>
            <a:lvl1pPr algn="ctr">
              <a:defRPr sz="4000" baseline="0"/>
            </a:lvl1pPr>
          </a:lstStyle>
          <a:p>
            <a:pPr lvl="0"/>
            <a:r>
              <a:rPr lang="en-US" dirty="0" smtClean="0"/>
              <a:t> Describe your thoughts with Lorem ipsum dolor sit </a:t>
            </a:r>
            <a:r>
              <a:rPr lang="en-US" dirty="0" err="1" smtClean="0"/>
              <a:t>amet</a:t>
            </a:r>
            <a:r>
              <a:rPr lang="en-US" dirty="0" smtClean="0"/>
              <a:t>, as </a:t>
            </a:r>
            <a:r>
              <a:rPr lang="en-US" dirty="0" err="1" smtClean="0"/>
              <a:t>consectetur</a:t>
            </a:r>
            <a:r>
              <a:rPr lang="en-US" dirty="0" smtClean="0"/>
              <a:t> </a:t>
            </a:r>
            <a:r>
              <a:rPr lang="en-US" dirty="0" err="1" smtClean="0"/>
              <a:t>adipiscing</a:t>
            </a:r>
            <a:r>
              <a:rPr lang="en-US" dirty="0" smtClean="0"/>
              <a:t> </a:t>
            </a:r>
            <a:r>
              <a:rPr lang="en-US" dirty="0" err="1" smtClean="0"/>
              <a:t>elit</a:t>
            </a:r>
            <a:r>
              <a:rPr lang="en-US" dirty="0" smtClean="0"/>
              <a:t>. </a:t>
            </a:r>
            <a:r>
              <a:rPr lang="en-US" dirty="0" err="1" smtClean="0"/>
              <a:t>Sed</a:t>
            </a:r>
            <a:r>
              <a:rPr lang="en-US" dirty="0" smtClean="0"/>
              <a:t> dolor </a:t>
            </a:r>
            <a:r>
              <a:rPr lang="en-US" dirty="0" err="1" smtClean="0"/>
              <a:t>odio</a:t>
            </a:r>
            <a:r>
              <a:rPr lang="en-US" dirty="0" smtClean="0"/>
              <a:t>, </a:t>
            </a:r>
            <a:r>
              <a:rPr lang="en-US" dirty="0" err="1" smtClean="0"/>
              <a:t>aliquet</a:t>
            </a:r>
            <a:r>
              <a:rPr lang="en-US" dirty="0" smtClean="0"/>
              <a:t> </a:t>
            </a:r>
            <a:r>
              <a:rPr lang="en-US" dirty="0" err="1" smtClean="0"/>
              <a:t>vel</a:t>
            </a:r>
            <a:r>
              <a:rPr lang="en-US" dirty="0" smtClean="0"/>
              <a:t> </a:t>
            </a:r>
            <a:r>
              <a:rPr lang="en-US" dirty="0" err="1" smtClean="0"/>
              <a:t>tincidunt</a:t>
            </a:r>
            <a:r>
              <a:rPr lang="en-US" dirty="0" smtClean="0"/>
              <a:t> </a:t>
            </a:r>
            <a:r>
              <a:rPr lang="en-US" dirty="0" err="1" smtClean="0"/>
              <a:t>eu</a:t>
            </a:r>
            <a:r>
              <a:rPr lang="en-US" dirty="0" smtClean="0"/>
              <a:t>, </a:t>
            </a:r>
            <a:r>
              <a:rPr lang="en-US" dirty="0" err="1" smtClean="0"/>
              <a:t>lobortis</a:t>
            </a:r>
            <a:r>
              <a:rPr lang="en-US" dirty="0" smtClean="0"/>
              <a:t> at </a:t>
            </a:r>
            <a:r>
              <a:rPr lang="en-US" dirty="0" err="1" smtClean="0"/>
              <a:t>justo</a:t>
            </a:r>
            <a:r>
              <a:rPr lang="en-US" dirty="0" smtClean="0"/>
              <a:t>. </a:t>
            </a:r>
            <a:r>
              <a:rPr lang="en-US" dirty="0" err="1" smtClean="0"/>
              <a:t>Sed</a:t>
            </a:r>
            <a:r>
              <a:rPr lang="en-US" dirty="0" smtClean="0"/>
              <a:t> </a:t>
            </a:r>
            <a:r>
              <a:rPr lang="en-US" dirty="0" err="1" smtClean="0"/>
              <a:t>tristique</a:t>
            </a:r>
            <a:r>
              <a:rPr lang="en-US" dirty="0" smtClean="0"/>
              <a:t> dui </a:t>
            </a:r>
            <a:r>
              <a:rPr lang="en-US" dirty="0" err="1" smtClean="0"/>
              <a:t>adipiscing</a:t>
            </a:r>
            <a:r>
              <a:rPr lang="en-US" dirty="0" smtClean="0"/>
              <a:t> magna </a:t>
            </a:r>
            <a:r>
              <a:rPr lang="en-US" dirty="0" err="1" smtClean="0"/>
              <a:t>interdum</a:t>
            </a:r>
            <a:r>
              <a:rPr lang="en-US" dirty="0" smtClean="0"/>
              <a:t>, </a:t>
            </a:r>
            <a:r>
              <a:rPr lang="en-US" dirty="0" err="1" smtClean="0"/>
              <a:t>sed</a:t>
            </a:r>
            <a:r>
              <a:rPr lang="en-US" dirty="0" smtClean="0"/>
              <a:t> </a:t>
            </a:r>
            <a:r>
              <a:rPr lang="en-US" dirty="0" err="1" smtClean="0"/>
              <a:t>molestie</a:t>
            </a:r>
            <a:r>
              <a:rPr lang="en-US" dirty="0" smtClean="0"/>
              <a:t> </a:t>
            </a:r>
            <a:r>
              <a:rPr lang="en-US" dirty="0" err="1" smtClean="0"/>
              <a:t>nunc</a:t>
            </a:r>
            <a:r>
              <a:rPr lang="en-US" dirty="0" smtClean="0"/>
              <a:t> </a:t>
            </a:r>
            <a:r>
              <a:rPr lang="en-US" dirty="0" err="1" smtClean="0"/>
              <a:t>vulputate</a:t>
            </a:r>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3023353551"/>
      </p:ext>
    </p:extLst>
  </p:cSld>
  <p:clrMapOvr>
    <a:masterClrMapping/>
  </p:clrMapOvr>
  <p:timing>
    <p:tnLst>
      <p:par>
        <p:cTn id="1" dur="indefinite" restart="never" nodeType="tmRoot"/>
      </p:par>
    </p:tnLst>
  </p:timing>
</p:sldLayout>
</file>

<file path=ppt/slideLayouts/slideLayout72.xml><?xml version="1.0" encoding="utf-8"?>
<p:sldLayout xmlns:a="http://schemas.openxmlformats.org/drawingml/2006/main" xmlns:r="http://schemas.openxmlformats.org/officeDocument/2006/relationships" xmlns:p="http://schemas.openxmlformats.org/presentationml/2006/main" showMasterSp="0" preserve="1">
  <p:cSld name="custom placeholder 4">
    <p:spTree>
      <p:nvGrpSpPr>
        <p:cNvPr id="1" name=""/>
        <p:cNvGrpSpPr/>
        <p:nvPr/>
      </p:nvGrpSpPr>
      <p:grpSpPr>
        <a:xfrm>
          <a:off x="0" y="0"/>
          <a:ext cx="0" cy="0"/>
          <a:chOff x="0" y="0"/>
          <a:chExt cx="0" cy="0"/>
        </a:xfrm>
      </p:grpSpPr>
      <p:sp>
        <p:nvSpPr>
          <p:cNvPr id="6" name="Rectangle 5"/>
          <p:cNvSpPr/>
          <p:nvPr userDrawn="1"/>
        </p:nvSpPr>
        <p:spPr bwMode="auto">
          <a:xfrm>
            <a:off x="12973050" y="0"/>
            <a:ext cx="11410950"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12195048"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chemeClr val="tx1"/>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980023148"/>
      </p:ext>
    </p:extLst>
  </p:cSld>
  <p:clrMapOvr>
    <a:masterClrMapping/>
  </p:clrMapOvr>
  <p:timing>
    <p:tnLst>
      <p:par>
        <p:cTn id="1" dur="indefinite" restart="never" nodeType="tmRoot"/>
      </p:par>
    </p:tnLst>
  </p:timing>
</p:sldLayout>
</file>

<file path=ppt/slideLayouts/slideLayout73.xml><?xml version="1.0" encoding="utf-8"?>
<p:sldLayout xmlns:a="http://schemas.openxmlformats.org/drawingml/2006/main" xmlns:r="http://schemas.openxmlformats.org/officeDocument/2006/relationships" xmlns:p="http://schemas.openxmlformats.org/presentationml/2006/main" showMasterSp="0" preserve="1">
  <p:cSld name="custom placeholder 5">
    <p:spTree>
      <p:nvGrpSpPr>
        <p:cNvPr id="1" name=""/>
        <p:cNvGrpSpPr/>
        <p:nvPr/>
      </p:nvGrpSpPr>
      <p:grpSpPr>
        <a:xfrm>
          <a:off x="0" y="0"/>
          <a:ext cx="0" cy="0"/>
          <a:chOff x="0" y="0"/>
          <a:chExt cx="0" cy="0"/>
        </a:xfrm>
      </p:grpSpPr>
      <p:sp>
        <p:nvSpPr>
          <p:cNvPr id="4" name="Rectangle 3"/>
          <p:cNvSpPr/>
          <p:nvPr userDrawn="1"/>
        </p:nvSpPr>
        <p:spPr bwMode="auto">
          <a:xfrm>
            <a:off x="0" y="0"/>
            <a:ext cx="12188952" cy="13716000"/>
          </a:xfrm>
          <a:prstGeom prst="rect">
            <a:avLst/>
          </a:prstGeom>
          <a:solidFill>
            <a:schemeClr val="tx1"/>
          </a:solidFill>
          <a:ln>
            <a:noFill/>
          </a:ln>
          <a:effectLst/>
          <a:extLst/>
        </p:spPr>
        <p:txBody>
          <a:bodyPr lIns="0" tIns="0" rIns="0" bIns="0" rtlCol="0" anchor="ctr"/>
          <a:lstStyle/>
          <a:p>
            <a:pPr algn="ctr" defTabSz="825500" fontAlgn="base" hangingPunct="0">
              <a:spcBef>
                <a:spcPct val="0"/>
              </a:spcBef>
              <a:spcAft>
                <a:spcPct val="0"/>
              </a:spcAft>
            </a:pPr>
            <a:endParaRPr lang="pl-PL" sz="4000" dirty="0">
              <a:solidFill>
                <a:srgbClr val="FFFFFF"/>
              </a:solidFill>
              <a:effectLst>
                <a:outerShdw blurRad="38100" dist="38100" dir="2700000" algn="tl">
                  <a:srgbClr val="000000"/>
                </a:outerShdw>
              </a:effectLst>
              <a:latin typeface="Aleo" panose="020F0502020204030203" pitchFamily="34" charset="0"/>
              <a:cs typeface="Arial" panose="020B0604020202020204" pitchFamily="34" charset="0"/>
              <a:sym typeface="Gill Sans" charset="0"/>
            </a:endParaRPr>
          </a:p>
        </p:txBody>
      </p:sp>
      <p:sp>
        <p:nvSpPr>
          <p:cNvPr id="5" name="Picture Placeholder 4"/>
          <p:cNvSpPr>
            <a:spLocks noGrp="1"/>
          </p:cNvSpPr>
          <p:nvPr>
            <p:ph type="pic" sz="quarter" idx="10" hasCustomPrompt="1"/>
          </p:nvPr>
        </p:nvSpPr>
        <p:spPr>
          <a:xfrm>
            <a:off x="0" y="0"/>
            <a:ext cx="12188952" cy="13716000"/>
          </a:xfrm>
          <a:prstGeom prst="rect">
            <a:avLst/>
          </a:prstGeom>
          <a:noFill/>
        </p:spPr>
        <p:txBody>
          <a:bodyPr/>
          <a:lstStyle/>
          <a:p>
            <a:r>
              <a:rPr lang="en-US" dirty="0" smtClean="0"/>
              <a:t> </a:t>
            </a:r>
            <a:endParaRPr lang="en-US" dirty="0"/>
          </a:p>
        </p:txBody>
      </p:sp>
      <p:sp>
        <p:nvSpPr>
          <p:cNvPr id="3" name="Tytuł 7"/>
          <p:cNvSpPr>
            <a:spLocks noGrp="1"/>
          </p:cNvSpPr>
          <p:nvPr>
            <p:ph type="title" hasCustomPrompt="1"/>
          </p:nvPr>
        </p:nvSpPr>
        <p:spPr>
          <a:xfrm>
            <a:off x="1318792" y="874148"/>
            <a:ext cx="10823797" cy="2923877"/>
          </a:xfrm>
          <a:prstGeom prst="rect">
            <a:avLst/>
          </a:prstGeom>
        </p:spPr>
        <p:txBody>
          <a:bodyPr wrap="none">
            <a:spAutoFit/>
          </a:bodyPr>
          <a:lstStyle>
            <a:lvl1pPr>
              <a:defRPr baseline="0">
                <a:solidFill>
                  <a:srgbClr val="FFFFFF"/>
                </a:solidFill>
              </a:defRPr>
            </a:lvl1pPr>
          </a:lstStyle>
          <a:p>
            <a:r>
              <a:rPr lang="en-US" dirty="0" smtClean="0"/>
              <a:t>Put here your own</a:t>
            </a:r>
            <a:br>
              <a:rPr lang="en-US" dirty="0" smtClean="0"/>
            </a:br>
            <a:r>
              <a:rPr lang="en-US" dirty="0" smtClean="0"/>
              <a:t>picture background</a:t>
            </a:r>
            <a:endParaRPr lang="en-US" dirty="0"/>
          </a:p>
        </p:txBody>
      </p:sp>
    </p:spTree>
    <p:extLst>
      <p:ext uri="{BB962C8B-B14F-4D97-AF65-F5344CB8AC3E}">
        <p14:creationId xmlns:p14="http://schemas.microsoft.com/office/powerpoint/2010/main" xmlns="" val="2170071242"/>
      </p:ext>
    </p:extLst>
  </p:cSld>
  <p:clrMapOvr>
    <a:masterClrMapping/>
  </p:clrMapOvr>
  <p:timing>
    <p:tnLst>
      <p:par>
        <p:cTn id="1" dur="indefinite" restart="never" nodeType="tmRoot"/>
      </p:par>
    </p:tnLst>
  </p:timing>
</p:sldLayout>
</file>

<file path=ppt/slideLayouts/slideLayout74.xml><?xml version="1.0" encoding="utf-8"?>
<p:sldLayout xmlns:a="http://schemas.openxmlformats.org/drawingml/2006/main" xmlns:r="http://schemas.openxmlformats.org/officeDocument/2006/relationships" xmlns:p="http://schemas.openxmlformats.org/presentationml/2006/main" showMasterSp="0" preserve="1">
  <p:cSld name="custom placeholder 1">
    <p:spTree>
      <p:nvGrpSpPr>
        <p:cNvPr id="1" name=""/>
        <p:cNvGrpSpPr/>
        <p:nvPr/>
      </p:nvGrpSpPr>
      <p:grpSpPr>
        <a:xfrm>
          <a:off x="0" y="0"/>
          <a:ext cx="0" cy="0"/>
          <a:chOff x="0" y="0"/>
          <a:chExt cx="0" cy="0"/>
        </a:xfrm>
      </p:grpSpPr>
      <p:sp>
        <p:nvSpPr>
          <p:cNvPr id="4"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24" name="Picture Placeholder 23"/>
          <p:cNvSpPr>
            <a:spLocks noGrp="1"/>
          </p:cNvSpPr>
          <p:nvPr>
            <p:ph type="pic" sz="quarter" idx="10" hasCustomPrompt="1"/>
          </p:nvPr>
        </p:nvSpPr>
        <p:spPr>
          <a:xfrm>
            <a:off x="1855997" y="4891328"/>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5" name="Picture Placeholder 24"/>
          <p:cNvSpPr>
            <a:spLocks noGrp="1"/>
          </p:cNvSpPr>
          <p:nvPr>
            <p:ph type="pic" sz="quarter" idx="11" hasCustomPrompt="1"/>
          </p:nvPr>
        </p:nvSpPr>
        <p:spPr>
          <a:xfrm>
            <a:off x="683738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8" name="Picture Placeholder 27"/>
          <p:cNvSpPr>
            <a:spLocks noGrp="1"/>
          </p:cNvSpPr>
          <p:nvPr>
            <p:ph type="pic" sz="quarter" idx="12" hasCustomPrompt="1"/>
          </p:nvPr>
        </p:nvSpPr>
        <p:spPr>
          <a:xfrm>
            <a:off x="11811073"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
        <p:nvSpPr>
          <p:cNvPr id="29" name="Picture Placeholder 28"/>
          <p:cNvSpPr>
            <a:spLocks noGrp="1"/>
          </p:cNvSpPr>
          <p:nvPr>
            <p:ph type="pic" sz="quarter" idx="13" hasCustomPrompt="1"/>
          </p:nvPr>
        </p:nvSpPr>
        <p:spPr>
          <a:xfrm>
            <a:off x="16801738" y="4889500"/>
            <a:ext cx="4509878" cy="5205172"/>
          </a:xfrm>
          <a:custGeom>
            <a:avLst/>
            <a:gdLst>
              <a:gd name="connsiteX0" fmla="*/ 2255043 w 4509878"/>
              <a:gd name="connsiteY0" fmla="*/ 0 h 5205172"/>
              <a:gd name="connsiteX1" fmla="*/ 4509878 w 4509878"/>
              <a:gd name="connsiteY1" fmla="*/ 1301353 h 5205172"/>
              <a:gd name="connsiteX2" fmla="*/ 4509878 w 4509878"/>
              <a:gd name="connsiteY2" fmla="*/ 3904060 h 5205172"/>
              <a:gd name="connsiteX3" fmla="*/ 2254835 w 4509878"/>
              <a:gd name="connsiteY3" fmla="*/ 5205172 h 5205172"/>
              <a:gd name="connsiteX4" fmla="*/ 0 w 4509878"/>
              <a:gd name="connsiteY4" fmla="*/ 3903819 h 5205172"/>
              <a:gd name="connsiteX5" fmla="*/ 0 w 4509878"/>
              <a:gd name="connsiteY5" fmla="*/ 1301353 h 5205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509878" h="5205172">
                <a:moveTo>
                  <a:pt x="2255043" y="0"/>
                </a:moveTo>
                <a:lnTo>
                  <a:pt x="4509878" y="1301353"/>
                </a:lnTo>
                <a:lnTo>
                  <a:pt x="4509878" y="3904060"/>
                </a:lnTo>
                <a:lnTo>
                  <a:pt x="2254835" y="5205172"/>
                </a:lnTo>
                <a:lnTo>
                  <a:pt x="0" y="3903819"/>
                </a:lnTo>
                <a:lnTo>
                  <a:pt x="0" y="1301353"/>
                </a:lnTo>
                <a:close/>
              </a:path>
            </a:pathLst>
          </a:custGeom>
          <a:noFill/>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674083944"/>
      </p:ext>
    </p:extLst>
  </p:cSld>
  <p:clrMapOvr>
    <a:masterClrMapping/>
  </p:clrMapOvr>
  <p:timing>
    <p:tnLst>
      <p:par>
        <p:cTn id="1" dur="indefinite" restart="never" nodeType="tmRoot"/>
      </p:par>
    </p:tnLst>
  </p:timing>
</p:sldLayout>
</file>

<file path=ppt/slideLayouts/slideLayout75.xml><?xml version="1.0" encoding="utf-8"?>
<p:sldLayout xmlns:a="http://schemas.openxmlformats.org/drawingml/2006/main" xmlns:r="http://schemas.openxmlformats.org/officeDocument/2006/relationships" xmlns:p="http://schemas.openxmlformats.org/presentationml/2006/main" showMasterSp="0" preserve="1" userDrawn="1">
  <p:cSld name="site placeholder 1">
    <p:spTree>
      <p:nvGrpSpPr>
        <p:cNvPr id="1" name=""/>
        <p:cNvGrpSpPr/>
        <p:nvPr/>
      </p:nvGrpSpPr>
      <p:grpSpPr>
        <a:xfrm>
          <a:off x="0" y="0"/>
          <a:ext cx="0" cy="0"/>
          <a:chOff x="0" y="0"/>
          <a:chExt cx="0" cy="0"/>
        </a:xfrm>
      </p:grpSpPr>
      <p:sp>
        <p:nvSpPr>
          <p:cNvPr id="29" name="Picture Placeholder 28"/>
          <p:cNvSpPr>
            <a:spLocks noGrp="1"/>
          </p:cNvSpPr>
          <p:nvPr>
            <p:ph type="pic" sz="quarter" idx="14" hasCustomPrompt="1"/>
          </p:nvPr>
        </p:nvSpPr>
        <p:spPr>
          <a:xfrm>
            <a:off x="6311376" y="5170471"/>
            <a:ext cx="11334224" cy="574830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15" name="Text Placeholder 14"/>
          <p:cNvSpPr>
            <a:spLocks noGrp="1"/>
          </p:cNvSpPr>
          <p:nvPr>
            <p:ph type="body" sz="quarter" idx="10" hasCustomPrompt="1"/>
          </p:nvPr>
        </p:nvSpPr>
        <p:spPr>
          <a:xfrm>
            <a:off x="6311902" y="3873500"/>
            <a:ext cx="11334223" cy="1343025"/>
          </a:xfrm>
          <a:custGeom>
            <a:avLst/>
            <a:gdLst>
              <a:gd name="connsiteX0" fmla="*/ 197308 w 11334223"/>
              <a:gd name="connsiteY0" fmla="*/ 0 h 1343025"/>
              <a:gd name="connsiteX1" fmla="*/ 11136915 w 11334223"/>
              <a:gd name="connsiteY1" fmla="*/ 0 h 1343025"/>
              <a:gd name="connsiteX2" fmla="*/ 11334223 w 11334223"/>
              <a:gd name="connsiteY2" fmla="*/ 197186 h 1343025"/>
              <a:gd name="connsiteX3" fmla="*/ 11334223 w 11334223"/>
              <a:gd name="connsiteY3" fmla="*/ 202011 h 1343025"/>
              <a:gd name="connsiteX4" fmla="*/ 11334223 w 11334223"/>
              <a:gd name="connsiteY4" fmla="*/ 216283 h 1343025"/>
              <a:gd name="connsiteX5" fmla="*/ 11334223 w 11334223"/>
              <a:gd name="connsiteY5" fmla="*/ 239696 h 1343025"/>
              <a:gd name="connsiteX6" fmla="*/ 11334223 w 11334223"/>
              <a:gd name="connsiteY6" fmla="*/ 271947 h 1343025"/>
              <a:gd name="connsiteX7" fmla="*/ 11334223 w 11334223"/>
              <a:gd name="connsiteY7" fmla="*/ 312730 h 1343025"/>
              <a:gd name="connsiteX8" fmla="*/ 11334223 w 11334223"/>
              <a:gd name="connsiteY8" fmla="*/ 361742 h 1343025"/>
              <a:gd name="connsiteX9" fmla="*/ 11334223 w 11334223"/>
              <a:gd name="connsiteY9" fmla="*/ 418676 h 1343025"/>
              <a:gd name="connsiteX10" fmla="*/ 11334223 w 11334223"/>
              <a:gd name="connsiteY10" fmla="*/ 483228 h 1343025"/>
              <a:gd name="connsiteX11" fmla="*/ 11334223 w 11334223"/>
              <a:gd name="connsiteY11" fmla="*/ 633969 h 1343025"/>
              <a:gd name="connsiteX12" fmla="*/ 11334223 w 11334223"/>
              <a:gd name="connsiteY12" fmla="*/ 811527 h 1343025"/>
              <a:gd name="connsiteX13" fmla="*/ 11334223 w 11334223"/>
              <a:gd name="connsiteY13" fmla="*/ 1013463 h 1343025"/>
              <a:gd name="connsiteX14" fmla="*/ 11334223 w 11334223"/>
              <a:gd name="connsiteY14" fmla="*/ 1237339 h 1343025"/>
              <a:gd name="connsiteX15" fmla="*/ 11334223 w 11334223"/>
              <a:gd name="connsiteY15" fmla="*/ 1343025 h 1343025"/>
              <a:gd name="connsiteX16" fmla="*/ 0 w 11334223"/>
              <a:gd name="connsiteY16" fmla="*/ 1343025 h 1343025"/>
              <a:gd name="connsiteX17" fmla="*/ 0 w 11334223"/>
              <a:gd name="connsiteY17" fmla="*/ 197186 h 1343025"/>
              <a:gd name="connsiteX18" fmla="*/ 197308 w 11334223"/>
              <a:gd name="connsiteY18" fmla="*/ 0 h 134302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11334223" h="1343025">
                <a:moveTo>
                  <a:pt x="197308" y="0"/>
                </a:moveTo>
                <a:lnTo>
                  <a:pt x="11136915" y="0"/>
                </a:lnTo>
                <a:cubicBezTo>
                  <a:pt x="11246065" y="0"/>
                  <a:pt x="11334223" y="88146"/>
                  <a:pt x="11334223" y="197186"/>
                </a:cubicBezTo>
                <a:lnTo>
                  <a:pt x="11334223" y="202011"/>
                </a:lnTo>
                <a:lnTo>
                  <a:pt x="11334223" y="216283"/>
                </a:lnTo>
                <a:lnTo>
                  <a:pt x="11334223" y="239696"/>
                </a:lnTo>
                <a:lnTo>
                  <a:pt x="11334223" y="271947"/>
                </a:lnTo>
                <a:lnTo>
                  <a:pt x="11334223" y="312730"/>
                </a:lnTo>
                <a:lnTo>
                  <a:pt x="11334223" y="361742"/>
                </a:lnTo>
                <a:lnTo>
                  <a:pt x="11334223" y="418676"/>
                </a:lnTo>
                <a:lnTo>
                  <a:pt x="11334223" y="483228"/>
                </a:lnTo>
                <a:lnTo>
                  <a:pt x="11334223" y="633969"/>
                </a:lnTo>
                <a:lnTo>
                  <a:pt x="11334223" y="811527"/>
                </a:lnTo>
                <a:lnTo>
                  <a:pt x="11334223" y="1013463"/>
                </a:lnTo>
                <a:lnTo>
                  <a:pt x="11334223" y="1237339"/>
                </a:lnTo>
                <a:lnTo>
                  <a:pt x="11334223" y="1343025"/>
                </a:lnTo>
                <a:lnTo>
                  <a:pt x="0" y="1343025"/>
                </a:lnTo>
                <a:lnTo>
                  <a:pt x="0" y="197186"/>
                </a:lnTo>
                <a:cubicBezTo>
                  <a:pt x="0" y="88146"/>
                  <a:pt x="88158" y="0"/>
                  <a:pt x="197308" y="0"/>
                </a:cubicBezTo>
                <a:close/>
              </a:path>
            </a:pathLst>
          </a:custGeom>
          <a:solidFill>
            <a:srgbClr val="CFCFCF"/>
          </a:solidFill>
          <a:ln w="3175">
            <a:solidFill>
              <a:srgbClr val="CFCFCF"/>
            </a:solidFill>
          </a:ln>
        </p:spPr>
        <p:txBody>
          <a:bodyPr wrap="square">
            <a:noAutofit/>
          </a:bodyPr>
          <a:lstStyle>
            <a:lvl1pPr>
              <a:defRPr baseline="0"/>
            </a:lvl1pPr>
          </a:lstStyle>
          <a:p>
            <a:pPr lvl="0"/>
            <a:r>
              <a:rPr lang="en-US" dirty="0" smtClean="0"/>
              <a:t> </a:t>
            </a:r>
            <a:endParaRPr lang="en-US" dirty="0"/>
          </a:p>
        </p:txBody>
      </p:sp>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19" name="Text Placeholder 18"/>
          <p:cNvSpPr>
            <a:spLocks noGrp="1"/>
          </p:cNvSpPr>
          <p:nvPr>
            <p:ph type="body" sz="quarter" idx="11" hasCustomPrompt="1"/>
          </p:nvPr>
        </p:nvSpPr>
        <p:spPr>
          <a:xfrm>
            <a:off x="6311900" y="4203700"/>
            <a:ext cx="11333700" cy="1012778"/>
          </a:xfrm>
          <a:custGeom>
            <a:avLst/>
            <a:gdLst>
              <a:gd name="connsiteX0" fmla="*/ 501668 w 11333700"/>
              <a:gd name="connsiteY0" fmla="*/ 0 h 1012778"/>
              <a:gd name="connsiteX1" fmla="*/ 1587390 w 11333700"/>
              <a:gd name="connsiteY1" fmla="*/ 0 h 1012778"/>
              <a:gd name="connsiteX2" fmla="*/ 1834550 w 11333700"/>
              <a:gd name="connsiteY2" fmla="*/ 45437 h 1012778"/>
              <a:gd name="connsiteX3" fmla="*/ 1947373 w 11333700"/>
              <a:gd name="connsiteY3" fmla="*/ 310928 h 1012778"/>
              <a:gd name="connsiteX4" fmla="*/ 11228806 w 11333700"/>
              <a:gd name="connsiteY4" fmla="*/ 310928 h 1012778"/>
              <a:gd name="connsiteX5" fmla="*/ 11333700 w 11333700"/>
              <a:gd name="connsiteY5" fmla="*/ 310928 h 1012778"/>
              <a:gd name="connsiteX6" fmla="*/ 11333700 w 11333700"/>
              <a:gd name="connsiteY6" fmla="*/ 481327 h 1012778"/>
              <a:gd name="connsiteX7" fmla="*/ 11333700 w 11333700"/>
              <a:gd name="connsiteY7" fmla="*/ 683263 h 1012778"/>
              <a:gd name="connsiteX8" fmla="*/ 11333700 w 11333700"/>
              <a:gd name="connsiteY8" fmla="*/ 907139 h 1012778"/>
              <a:gd name="connsiteX9" fmla="*/ 11333700 w 11333700"/>
              <a:gd name="connsiteY9" fmla="*/ 1012778 h 1012778"/>
              <a:gd name="connsiteX10" fmla="*/ 0 w 11333700"/>
              <a:gd name="connsiteY10" fmla="*/ 1012778 h 1012778"/>
              <a:gd name="connsiteX11" fmla="*/ 0 w 11333700"/>
              <a:gd name="connsiteY11" fmla="*/ 310928 h 1012778"/>
              <a:gd name="connsiteX12" fmla="*/ 110724 w 11333700"/>
              <a:gd name="connsiteY12" fmla="*/ 310928 h 1012778"/>
              <a:gd name="connsiteX13" fmla="*/ 254507 w 11333700"/>
              <a:gd name="connsiteY13" fmla="*/ 45437 h 1012778"/>
              <a:gd name="connsiteX14" fmla="*/ 501668 w 11333700"/>
              <a:gd name="connsiteY14" fmla="*/ 0 h 10127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11333700" h="1012778">
                <a:moveTo>
                  <a:pt x="501668" y="0"/>
                </a:moveTo>
                <a:lnTo>
                  <a:pt x="1587390" y="0"/>
                </a:lnTo>
                <a:cubicBezTo>
                  <a:pt x="1780500" y="0"/>
                  <a:pt x="1818808" y="0"/>
                  <a:pt x="1834550" y="45437"/>
                </a:cubicBezTo>
                <a:lnTo>
                  <a:pt x="1947373" y="310928"/>
                </a:lnTo>
                <a:cubicBezTo>
                  <a:pt x="1947373" y="310928"/>
                  <a:pt x="10197535" y="310928"/>
                  <a:pt x="11228806" y="310928"/>
                </a:cubicBezTo>
                <a:lnTo>
                  <a:pt x="11333700" y="310928"/>
                </a:lnTo>
                <a:lnTo>
                  <a:pt x="11333700" y="481327"/>
                </a:lnTo>
                <a:lnTo>
                  <a:pt x="11333700" y="683263"/>
                </a:lnTo>
                <a:lnTo>
                  <a:pt x="11333700" y="907139"/>
                </a:lnTo>
                <a:lnTo>
                  <a:pt x="11333700" y="1012778"/>
                </a:lnTo>
                <a:lnTo>
                  <a:pt x="0" y="1012778"/>
                </a:lnTo>
                <a:lnTo>
                  <a:pt x="0" y="310928"/>
                </a:lnTo>
                <a:lnTo>
                  <a:pt x="110724" y="310928"/>
                </a:lnTo>
                <a:lnTo>
                  <a:pt x="254507" y="45437"/>
                </a:lnTo>
                <a:cubicBezTo>
                  <a:pt x="273399" y="0"/>
                  <a:pt x="270250" y="0"/>
                  <a:pt x="501668" y="0"/>
                </a:cubicBezTo>
                <a:close/>
              </a:path>
            </a:pathLst>
          </a:custGeom>
          <a:solidFill>
            <a:srgbClr val="E4E4E4"/>
          </a:solidFill>
          <a:ln w="3175">
            <a:solidFill>
              <a:srgbClr val="E4E4E4"/>
            </a:solidFill>
          </a:ln>
        </p:spPr>
        <p:txBody>
          <a:bodyPr wrap="square">
            <a:noAutofit/>
          </a:bodyPr>
          <a:lstStyle>
            <a:lvl1pPr>
              <a:defRPr baseline="0"/>
            </a:lvl1pPr>
          </a:lstStyle>
          <a:p>
            <a:pPr lvl="0"/>
            <a:r>
              <a:rPr lang="en-US" dirty="0" smtClean="0"/>
              <a:t> </a:t>
            </a:r>
            <a:endParaRPr lang="en-US" dirty="0"/>
          </a:p>
        </p:txBody>
      </p:sp>
      <p:sp>
        <p:nvSpPr>
          <p:cNvPr id="22" name="Text Placeholder 21"/>
          <p:cNvSpPr>
            <a:spLocks noGrp="1"/>
          </p:cNvSpPr>
          <p:nvPr>
            <p:ph type="body" sz="quarter" idx="12" hasCustomPrompt="1"/>
          </p:nvPr>
        </p:nvSpPr>
        <p:spPr>
          <a:xfrm>
            <a:off x="7289799" y="4114800"/>
            <a:ext cx="10086965" cy="966772"/>
          </a:xfrm>
          <a:custGeom>
            <a:avLst/>
            <a:gdLst>
              <a:gd name="connsiteX0" fmla="*/ 140494 w 10086965"/>
              <a:gd name="connsiteY0" fmla="*/ 647700 h 966772"/>
              <a:gd name="connsiteX1" fmla="*/ 280988 w 10086965"/>
              <a:gd name="connsiteY1" fmla="*/ 788194 h 966772"/>
              <a:gd name="connsiteX2" fmla="*/ 272181 w 10086965"/>
              <a:gd name="connsiteY2" fmla="*/ 836691 h 966772"/>
              <a:gd name="connsiteX3" fmla="*/ 233610 w 10086965"/>
              <a:gd name="connsiteY3" fmla="*/ 798029 h 966772"/>
              <a:gd name="connsiteX4" fmla="*/ 234156 w 10086965"/>
              <a:gd name="connsiteY4" fmla="*/ 788194 h 966772"/>
              <a:gd name="connsiteX5" fmla="*/ 140494 w 10086965"/>
              <a:gd name="connsiteY5" fmla="*/ 694545 h 966772"/>
              <a:gd name="connsiteX6" fmla="*/ 46818 w 10086965"/>
              <a:gd name="connsiteY6" fmla="*/ 788194 h 966772"/>
              <a:gd name="connsiteX7" fmla="*/ 140494 w 10086965"/>
              <a:gd name="connsiteY7" fmla="*/ 881870 h 966772"/>
              <a:gd name="connsiteX8" fmla="*/ 198799 w 10086965"/>
              <a:gd name="connsiteY8" fmla="*/ 861420 h 966772"/>
              <a:gd name="connsiteX9" fmla="*/ 198786 w 10086965"/>
              <a:gd name="connsiteY9" fmla="*/ 861550 h 966772"/>
              <a:gd name="connsiteX10" fmla="*/ 231958 w 10086965"/>
              <a:gd name="connsiteY10" fmla="*/ 894723 h 966772"/>
              <a:gd name="connsiteX11" fmla="*/ 140494 w 10086965"/>
              <a:gd name="connsiteY11" fmla="*/ 928688 h 966772"/>
              <a:gd name="connsiteX12" fmla="*/ 0 w 10086965"/>
              <a:gd name="connsiteY12" fmla="*/ 788194 h 966772"/>
              <a:gd name="connsiteX13" fmla="*/ 140494 w 10086965"/>
              <a:gd name="connsiteY13" fmla="*/ 647700 h 966772"/>
              <a:gd name="connsiteX14" fmla="*/ 590292 w 10086965"/>
              <a:gd name="connsiteY14" fmla="*/ 609600 h 966772"/>
              <a:gd name="connsiteX15" fmla="*/ 9859789 w 10086965"/>
              <a:gd name="connsiteY15" fmla="*/ 609600 h 966772"/>
              <a:gd name="connsiteX16" fmla="*/ 9903981 w 10086965"/>
              <a:gd name="connsiteY16" fmla="*/ 662534 h 966772"/>
              <a:gd name="connsiteX17" fmla="*/ 9903981 w 10086965"/>
              <a:gd name="connsiteY17" fmla="*/ 913805 h 966772"/>
              <a:gd name="connsiteX18" fmla="*/ 9859789 w 10086965"/>
              <a:gd name="connsiteY18" fmla="*/ 966772 h 966772"/>
              <a:gd name="connsiteX19" fmla="*/ 590292 w 10086965"/>
              <a:gd name="connsiteY19" fmla="*/ 966772 h 966772"/>
              <a:gd name="connsiteX20" fmla="*/ 546100 w 10086965"/>
              <a:gd name="connsiteY20" fmla="*/ 913805 h 966772"/>
              <a:gd name="connsiteX21" fmla="*/ 546100 w 10086965"/>
              <a:gd name="connsiteY21" fmla="*/ 662534 h 966772"/>
              <a:gd name="connsiteX22" fmla="*/ 590292 w 10086965"/>
              <a:gd name="connsiteY22" fmla="*/ 609600 h 966772"/>
              <a:gd name="connsiteX23" fmla="*/ 9996489 w 10086965"/>
              <a:gd name="connsiteY23" fmla="*/ 0 h 966772"/>
              <a:gd name="connsiteX24" fmla="*/ 10086965 w 10086965"/>
              <a:gd name="connsiteY24" fmla="*/ 90496 h 966772"/>
              <a:gd name="connsiteX25" fmla="*/ 9996489 w 10086965"/>
              <a:gd name="connsiteY25" fmla="*/ 180966 h 966772"/>
              <a:gd name="connsiteX26" fmla="*/ 9906001 w 10086965"/>
              <a:gd name="connsiteY26" fmla="*/ 90496 h 966772"/>
              <a:gd name="connsiteX27" fmla="*/ 9996489 w 10086965"/>
              <a:gd name="connsiteY27" fmla="*/ 0 h 966772"/>
              <a:gd name="connsiteX28" fmla="*/ 9704381 w 10086965"/>
              <a:gd name="connsiteY28" fmla="*/ 0 h 966772"/>
              <a:gd name="connsiteX29" fmla="*/ 9794865 w 10086965"/>
              <a:gd name="connsiteY29" fmla="*/ 90496 h 966772"/>
              <a:gd name="connsiteX30" fmla="*/ 9704381 w 10086965"/>
              <a:gd name="connsiteY30" fmla="*/ 180966 h 966772"/>
              <a:gd name="connsiteX31" fmla="*/ 9613901 w 10086965"/>
              <a:gd name="connsiteY31" fmla="*/ 90496 h 966772"/>
              <a:gd name="connsiteX32" fmla="*/ 9704381 w 10086965"/>
              <a:gd name="connsiteY32" fmla="*/ 0 h 966772"/>
              <a:gd name="connsiteX33" fmla="*/ 9425004 w 10086965"/>
              <a:gd name="connsiteY33" fmla="*/ 0 h 966772"/>
              <a:gd name="connsiteX34" fmla="*/ 9515477 w 10086965"/>
              <a:gd name="connsiteY34" fmla="*/ 90496 h 966772"/>
              <a:gd name="connsiteX35" fmla="*/ 9425004 w 10086965"/>
              <a:gd name="connsiteY35" fmla="*/ 180966 h 966772"/>
              <a:gd name="connsiteX36" fmla="*/ 9334500 w 10086965"/>
              <a:gd name="connsiteY36" fmla="*/ 90496 h 966772"/>
              <a:gd name="connsiteX37" fmla="*/ 9425004 w 10086965"/>
              <a:gd name="connsiteY37" fmla="*/ 0 h 9667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Lst>
            <a:rect l="l" t="t" r="r" b="b"/>
            <a:pathLst>
              <a:path w="10086965" h="966772">
                <a:moveTo>
                  <a:pt x="140494" y="647700"/>
                </a:moveTo>
                <a:cubicBezTo>
                  <a:pt x="218091" y="647700"/>
                  <a:pt x="280988" y="710597"/>
                  <a:pt x="280988" y="788194"/>
                </a:cubicBezTo>
                <a:cubicBezTo>
                  <a:pt x="280988" y="805275"/>
                  <a:pt x="277762" y="821523"/>
                  <a:pt x="272181" y="836691"/>
                </a:cubicBezTo>
                <a:lnTo>
                  <a:pt x="233610" y="798029"/>
                </a:lnTo>
                <a:cubicBezTo>
                  <a:pt x="233948" y="794803"/>
                  <a:pt x="234156" y="791537"/>
                  <a:pt x="234156" y="788194"/>
                </a:cubicBezTo>
                <a:cubicBezTo>
                  <a:pt x="234156" y="736498"/>
                  <a:pt x="192164" y="694545"/>
                  <a:pt x="140494" y="694545"/>
                </a:cubicBezTo>
                <a:cubicBezTo>
                  <a:pt x="88784" y="694545"/>
                  <a:pt x="46818" y="736498"/>
                  <a:pt x="46818" y="788194"/>
                </a:cubicBezTo>
                <a:cubicBezTo>
                  <a:pt x="46818" y="839995"/>
                  <a:pt x="88784" y="881870"/>
                  <a:pt x="140494" y="881870"/>
                </a:cubicBezTo>
                <a:cubicBezTo>
                  <a:pt x="162517" y="881870"/>
                  <a:pt x="182785" y="874182"/>
                  <a:pt x="198799" y="861420"/>
                </a:cubicBezTo>
                <a:cubicBezTo>
                  <a:pt x="198799" y="861420"/>
                  <a:pt x="198786" y="861550"/>
                  <a:pt x="198786" y="861550"/>
                </a:cubicBezTo>
                <a:lnTo>
                  <a:pt x="231958" y="894723"/>
                </a:lnTo>
                <a:cubicBezTo>
                  <a:pt x="207332" y="915797"/>
                  <a:pt x="175474" y="928688"/>
                  <a:pt x="140494" y="928688"/>
                </a:cubicBezTo>
                <a:cubicBezTo>
                  <a:pt x="62871" y="928688"/>
                  <a:pt x="0" y="865804"/>
                  <a:pt x="0" y="788194"/>
                </a:cubicBezTo>
                <a:cubicBezTo>
                  <a:pt x="0" y="710597"/>
                  <a:pt x="62871" y="647700"/>
                  <a:pt x="140494" y="647700"/>
                </a:cubicBezTo>
                <a:close/>
                <a:moveTo>
                  <a:pt x="590292" y="609600"/>
                </a:moveTo>
                <a:lnTo>
                  <a:pt x="9859789" y="609600"/>
                </a:lnTo>
                <a:cubicBezTo>
                  <a:pt x="9884485" y="609600"/>
                  <a:pt x="9903981" y="633314"/>
                  <a:pt x="9903981" y="662534"/>
                </a:cubicBezTo>
                <a:cubicBezTo>
                  <a:pt x="9903981" y="662534"/>
                  <a:pt x="9903981" y="913805"/>
                  <a:pt x="9903981" y="913805"/>
                </a:cubicBezTo>
                <a:cubicBezTo>
                  <a:pt x="9903981" y="943042"/>
                  <a:pt x="9884485" y="966772"/>
                  <a:pt x="9859789" y="966772"/>
                </a:cubicBezTo>
                <a:lnTo>
                  <a:pt x="590292" y="966772"/>
                </a:lnTo>
                <a:cubicBezTo>
                  <a:pt x="566030" y="966772"/>
                  <a:pt x="546100" y="943042"/>
                  <a:pt x="546100" y="913805"/>
                </a:cubicBezTo>
                <a:lnTo>
                  <a:pt x="546100" y="662534"/>
                </a:lnTo>
                <a:cubicBezTo>
                  <a:pt x="546100" y="633314"/>
                  <a:pt x="566030" y="609600"/>
                  <a:pt x="590292" y="609600"/>
                </a:cubicBezTo>
                <a:close/>
                <a:moveTo>
                  <a:pt x="9996489" y="0"/>
                </a:moveTo>
                <a:cubicBezTo>
                  <a:pt x="10046505" y="0"/>
                  <a:pt x="10086965" y="40535"/>
                  <a:pt x="10086965" y="90496"/>
                </a:cubicBezTo>
                <a:cubicBezTo>
                  <a:pt x="10086965" y="140456"/>
                  <a:pt x="10046505" y="180966"/>
                  <a:pt x="9996489" y="180966"/>
                </a:cubicBezTo>
                <a:cubicBezTo>
                  <a:pt x="9946525" y="180966"/>
                  <a:pt x="9906001" y="140456"/>
                  <a:pt x="9906001" y="90496"/>
                </a:cubicBezTo>
                <a:cubicBezTo>
                  <a:pt x="9906001" y="40535"/>
                  <a:pt x="9946525" y="0"/>
                  <a:pt x="9996489" y="0"/>
                </a:cubicBezTo>
                <a:close/>
                <a:moveTo>
                  <a:pt x="9704381" y="0"/>
                </a:moveTo>
                <a:cubicBezTo>
                  <a:pt x="9754357" y="0"/>
                  <a:pt x="9794865" y="40535"/>
                  <a:pt x="9794865" y="90496"/>
                </a:cubicBezTo>
                <a:cubicBezTo>
                  <a:pt x="9794865" y="140456"/>
                  <a:pt x="9754357" y="180966"/>
                  <a:pt x="9704381" y="180966"/>
                </a:cubicBezTo>
                <a:cubicBezTo>
                  <a:pt x="9654401" y="180966"/>
                  <a:pt x="9613901" y="140456"/>
                  <a:pt x="9613901" y="90496"/>
                </a:cubicBezTo>
                <a:cubicBezTo>
                  <a:pt x="9613901" y="40535"/>
                  <a:pt x="9654401" y="0"/>
                  <a:pt x="9704381" y="0"/>
                </a:cubicBezTo>
                <a:close/>
                <a:moveTo>
                  <a:pt x="9425004" y="0"/>
                </a:moveTo>
                <a:cubicBezTo>
                  <a:pt x="9474940" y="0"/>
                  <a:pt x="9515477" y="40535"/>
                  <a:pt x="9515477" y="90496"/>
                </a:cubicBezTo>
                <a:cubicBezTo>
                  <a:pt x="9515477" y="140456"/>
                  <a:pt x="9474940" y="180966"/>
                  <a:pt x="9425004" y="180966"/>
                </a:cubicBezTo>
                <a:cubicBezTo>
                  <a:pt x="9375060" y="180966"/>
                  <a:pt x="9334500" y="140456"/>
                  <a:pt x="9334500" y="90496"/>
                </a:cubicBezTo>
                <a:cubicBezTo>
                  <a:pt x="9334500" y="40535"/>
                  <a:pt x="9375060" y="0"/>
                  <a:pt x="9425004" y="0"/>
                </a:cubicBezTo>
                <a:close/>
              </a:path>
            </a:pathLst>
          </a:custGeom>
          <a:solidFill>
            <a:srgbClr val="EEEEEE"/>
          </a:solidFill>
          <a:ln w="3175">
            <a:solidFill>
              <a:srgbClr val="EEEEEE"/>
            </a:solidFill>
          </a:ln>
        </p:spPr>
        <p:txBody>
          <a:bodyPr wrap="square">
            <a:noAutofit/>
          </a:bodyPr>
          <a:lstStyle>
            <a:lvl1pPr>
              <a:defRPr baseline="0"/>
            </a:lvl1pPr>
          </a:lstStyle>
          <a:p>
            <a:pPr lvl="0"/>
            <a:r>
              <a:rPr lang="en-US" dirty="0" smtClean="0"/>
              <a:t> </a:t>
            </a:r>
            <a:endParaRPr lang="en-US" dirty="0"/>
          </a:p>
        </p:txBody>
      </p:sp>
      <p:sp>
        <p:nvSpPr>
          <p:cNvPr id="9" name="AutoShape 7"/>
          <p:cNvSpPr>
            <a:spLocks/>
          </p:cNvSpPr>
          <p:nvPr/>
        </p:nvSpPr>
        <p:spPr bwMode="auto">
          <a:xfrm>
            <a:off x="7480300" y="4902200"/>
            <a:ext cx="120650" cy="73025"/>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15066" y="18404"/>
                </a:lnTo>
                <a:cubicBezTo>
                  <a:pt x="15066" y="18404"/>
                  <a:pt x="14154" y="21599"/>
                  <a:pt x="11451" y="21599"/>
                </a:cubicBezTo>
                <a:cubicBezTo>
                  <a:pt x="8897" y="21599"/>
                  <a:pt x="7509" y="18366"/>
                  <a:pt x="7509" y="18366"/>
                </a:cubicBezTo>
                <a:cubicBezTo>
                  <a:pt x="7509" y="18366"/>
                  <a:pt x="0" y="0"/>
                  <a:pt x="0" y="0"/>
                </a:cubicBezTo>
                <a:close/>
              </a:path>
            </a:pathLst>
          </a:custGeom>
          <a:solidFill>
            <a:srgbClr val="EEEEEE"/>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extLst>
      <p:ext uri="{BB962C8B-B14F-4D97-AF65-F5344CB8AC3E}">
        <p14:creationId xmlns:p14="http://schemas.microsoft.com/office/powerpoint/2010/main" xmlns="" val="2071528815"/>
      </p:ext>
    </p:extLst>
  </p:cSld>
  <p:clrMapOvr>
    <a:masterClrMapping/>
  </p:clrMapOvr>
  <p:timing>
    <p:tnLst>
      <p:par>
        <p:cTn id="1" dur="indefinite" restart="never" nodeType="tmRoot"/>
      </p:par>
    </p:tnLst>
  </p:timing>
</p:sldLayout>
</file>

<file path=ppt/slideLayouts/slideLayout76.xml><?xml version="1.0" encoding="utf-8"?>
<p:sldLayout xmlns:a="http://schemas.openxmlformats.org/drawingml/2006/main" xmlns:r="http://schemas.openxmlformats.org/officeDocument/2006/relationships" xmlns:p="http://schemas.openxmlformats.org/presentationml/2006/main" showMasterSp="0" preserve="1">
  <p:cSld name="site placeholder 2">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5" name="Picture Placeholder 4"/>
          <p:cNvSpPr>
            <a:spLocks noGrp="1"/>
          </p:cNvSpPr>
          <p:nvPr>
            <p:ph type="pic" sz="quarter" idx="14" hasCustomPrompt="1"/>
          </p:nvPr>
        </p:nvSpPr>
        <p:spPr>
          <a:xfrm>
            <a:off x="1676400" y="5170471"/>
            <a:ext cx="10230466"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
        <p:nvSpPr>
          <p:cNvPr id="6" name="Picture Placeholder 5"/>
          <p:cNvSpPr>
            <a:spLocks noGrp="1"/>
          </p:cNvSpPr>
          <p:nvPr>
            <p:ph type="pic" sz="quarter" idx="15" hasCustomPrompt="1"/>
          </p:nvPr>
        </p:nvSpPr>
        <p:spPr>
          <a:xfrm>
            <a:off x="12477134" y="5170471"/>
            <a:ext cx="10230465" cy="5188520"/>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txBody>
          <a:bodyPr wrap="square">
            <a:noAutofit/>
          </a:bodyPr>
          <a:lstStyle/>
          <a:p>
            <a:r>
              <a:rPr lang="en-US" dirty="0" smtClean="0"/>
              <a:t> </a:t>
            </a:r>
            <a:endParaRPr lang="en-US" dirty="0"/>
          </a:p>
        </p:txBody>
      </p:sp>
    </p:spTree>
    <p:extLst>
      <p:ext uri="{BB962C8B-B14F-4D97-AF65-F5344CB8AC3E}">
        <p14:creationId xmlns:p14="http://schemas.microsoft.com/office/powerpoint/2010/main" xmlns="" val="2685732253"/>
      </p:ext>
    </p:extLst>
  </p:cSld>
  <p:clrMapOvr>
    <a:masterClrMapping/>
  </p:clrMapOvr>
  <p:timing>
    <p:tnLst>
      <p:par>
        <p:cTn id="1" dur="indefinite" restart="never" nodeType="tmRoot"/>
      </p:par>
    </p:tnLst>
  </p:timing>
</p:sldLayout>
</file>

<file path=ppt/slideLayouts/slideLayout77.xml><?xml version="1.0" encoding="utf-8"?>
<p:sldLayout xmlns:a="http://schemas.openxmlformats.org/drawingml/2006/main" xmlns:r="http://schemas.openxmlformats.org/officeDocument/2006/relationships" xmlns:p="http://schemas.openxmlformats.org/presentationml/2006/main" showMasterSp="0" preserve="1">
  <p:cSld name="site placeholder 3">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8" name="Picture Placeholder 5"/>
          <p:cNvSpPr>
            <a:spLocks noGrp="1"/>
          </p:cNvSpPr>
          <p:nvPr>
            <p:ph type="pic" sz="quarter" idx="14"/>
          </p:nvPr>
        </p:nvSpPr>
        <p:spPr>
          <a:xfrm>
            <a:off x="2743199" y="4354869"/>
            <a:ext cx="12673013" cy="642729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9" name="Picture Placeholder 6"/>
          <p:cNvSpPr>
            <a:spLocks noGrp="1"/>
          </p:cNvSpPr>
          <p:nvPr>
            <p:ph type="pic" sz="quarter" idx="15"/>
          </p:nvPr>
        </p:nvSpPr>
        <p:spPr>
          <a:xfrm>
            <a:off x="15875001" y="3571740"/>
            <a:ext cx="5918199" cy="3013561"/>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
        <p:nvSpPr>
          <p:cNvPr id="10" name="Picture Placeholder 7"/>
          <p:cNvSpPr>
            <a:spLocks noGrp="1"/>
          </p:cNvSpPr>
          <p:nvPr>
            <p:ph type="pic" sz="quarter" idx="16"/>
          </p:nvPr>
        </p:nvSpPr>
        <p:spPr>
          <a:xfrm>
            <a:off x="15901988" y="7804617"/>
            <a:ext cx="5918200" cy="3001496"/>
          </a:xfrm>
          <a:custGeom>
            <a:avLst/>
            <a:gdLst>
              <a:gd name="connsiteX0" fmla="*/ 0 w 11334748"/>
              <a:gd name="connsiteY0" fmla="*/ 0 h 5748306"/>
              <a:gd name="connsiteX1" fmla="*/ 11328924 w 11334748"/>
              <a:gd name="connsiteY1" fmla="*/ 0 h 5748306"/>
              <a:gd name="connsiteX2" fmla="*/ 11328924 w 11334748"/>
              <a:gd name="connsiteY2" fmla="*/ 4405281 h 5748306"/>
              <a:gd name="connsiteX3" fmla="*/ 11334748 w 11334748"/>
              <a:gd name="connsiteY3" fmla="*/ 4405281 h 5748306"/>
              <a:gd name="connsiteX4" fmla="*/ 11334748 w 11334748"/>
              <a:gd name="connsiteY4" fmla="*/ 4510967 h 5748306"/>
              <a:gd name="connsiteX5" fmla="*/ 11334748 w 11334748"/>
              <a:gd name="connsiteY5" fmla="*/ 4734843 h 5748306"/>
              <a:gd name="connsiteX6" fmla="*/ 11334748 w 11334748"/>
              <a:gd name="connsiteY6" fmla="*/ 4936779 h 5748306"/>
              <a:gd name="connsiteX7" fmla="*/ 11334748 w 11334748"/>
              <a:gd name="connsiteY7" fmla="*/ 5114337 h 5748306"/>
              <a:gd name="connsiteX8" fmla="*/ 11334748 w 11334748"/>
              <a:gd name="connsiteY8" fmla="*/ 5265078 h 5748306"/>
              <a:gd name="connsiteX9" fmla="*/ 11334748 w 11334748"/>
              <a:gd name="connsiteY9" fmla="*/ 5329630 h 5748306"/>
              <a:gd name="connsiteX10" fmla="*/ 11334748 w 11334748"/>
              <a:gd name="connsiteY10" fmla="*/ 5386564 h 5748306"/>
              <a:gd name="connsiteX11" fmla="*/ 11334748 w 11334748"/>
              <a:gd name="connsiteY11" fmla="*/ 5435576 h 5748306"/>
              <a:gd name="connsiteX12" fmla="*/ 11334748 w 11334748"/>
              <a:gd name="connsiteY12" fmla="*/ 5476359 h 5748306"/>
              <a:gd name="connsiteX13" fmla="*/ 11334748 w 11334748"/>
              <a:gd name="connsiteY13" fmla="*/ 5508610 h 5748306"/>
              <a:gd name="connsiteX14" fmla="*/ 11334748 w 11334748"/>
              <a:gd name="connsiteY14" fmla="*/ 5532023 h 5748306"/>
              <a:gd name="connsiteX15" fmla="*/ 11334748 w 11334748"/>
              <a:gd name="connsiteY15" fmla="*/ 5546295 h 5748306"/>
              <a:gd name="connsiteX16" fmla="*/ 11334748 w 11334748"/>
              <a:gd name="connsiteY16" fmla="*/ 5551120 h 5748306"/>
              <a:gd name="connsiteX17" fmla="*/ 11137440 w 11334748"/>
              <a:gd name="connsiteY17" fmla="*/ 5748306 h 5748306"/>
              <a:gd name="connsiteX18" fmla="*/ 197832 w 11334748"/>
              <a:gd name="connsiteY18" fmla="*/ 5748306 h 5748306"/>
              <a:gd name="connsiteX19" fmla="*/ 524 w 11334748"/>
              <a:gd name="connsiteY19" fmla="*/ 5551120 h 5748306"/>
              <a:gd name="connsiteX20" fmla="*/ 524 w 11334748"/>
              <a:gd name="connsiteY20" fmla="*/ 4416873 h 5748306"/>
              <a:gd name="connsiteX21" fmla="*/ 0 w 11334748"/>
              <a:gd name="connsiteY21" fmla="*/ 4416873 h 57483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Lst>
            <a:rect l="l" t="t" r="r" b="b"/>
            <a:pathLst>
              <a:path w="11334748" h="5748306">
                <a:moveTo>
                  <a:pt x="0" y="0"/>
                </a:moveTo>
                <a:lnTo>
                  <a:pt x="11328924" y="0"/>
                </a:lnTo>
                <a:lnTo>
                  <a:pt x="11328924" y="4405281"/>
                </a:lnTo>
                <a:lnTo>
                  <a:pt x="11334748" y="4405281"/>
                </a:lnTo>
                <a:lnTo>
                  <a:pt x="11334748" y="4510967"/>
                </a:lnTo>
                <a:lnTo>
                  <a:pt x="11334748" y="4734843"/>
                </a:lnTo>
                <a:lnTo>
                  <a:pt x="11334748" y="4936779"/>
                </a:lnTo>
                <a:lnTo>
                  <a:pt x="11334748" y="5114337"/>
                </a:lnTo>
                <a:lnTo>
                  <a:pt x="11334748" y="5265078"/>
                </a:lnTo>
                <a:lnTo>
                  <a:pt x="11334748" y="5329630"/>
                </a:lnTo>
                <a:lnTo>
                  <a:pt x="11334748" y="5386564"/>
                </a:lnTo>
                <a:lnTo>
                  <a:pt x="11334748" y="5435576"/>
                </a:lnTo>
                <a:lnTo>
                  <a:pt x="11334748" y="5476359"/>
                </a:lnTo>
                <a:lnTo>
                  <a:pt x="11334748" y="5508610"/>
                </a:lnTo>
                <a:lnTo>
                  <a:pt x="11334748" y="5532023"/>
                </a:lnTo>
                <a:lnTo>
                  <a:pt x="11334748" y="5546295"/>
                </a:lnTo>
                <a:lnTo>
                  <a:pt x="11334748" y="5551120"/>
                </a:lnTo>
                <a:cubicBezTo>
                  <a:pt x="11334748" y="5660160"/>
                  <a:pt x="11246588" y="5748306"/>
                  <a:pt x="11137440" y="5748306"/>
                </a:cubicBezTo>
                <a:lnTo>
                  <a:pt x="197832" y="5748306"/>
                </a:lnTo>
                <a:cubicBezTo>
                  <a:pt x="88682" y="5748306"/>
                  <a:pt x="524" y="5660160"/>
                  <a:pt x="524" y="5551120"/>
                </a:cubicBezTo>
                <a:lnTo>
                  <a:pt x="524" y="4416873"/>
                </a:lnTo>
                <a:lnTo>
                  <a:pt x="0" y="4416873"/>
                </a:lnTo>
                <a:close/>
              </a:path>
            </a:pathLst>
          </a:custGeom>
          <a:ln w="3175">
            <a:solidFill>
              <a:srgbClr val="E4E4E4"/>
            </a:solidFill>
          </a:ln>
        </p:spPr>
      </p:sp>
    </p:spTree>
    <p:extLst>
      <p:ext uri="{BB962C8B-B14F-4D97-AF65-F5344CB8AC3E}">
        <p14:creationId xmlns:p14="http://schemas.microsoft.com/office/powerpoint/2010/main" xmlns="" val="1780729789"/>
      </p:ext>
    </p:extLst>
  </p:cSld>
  <p:clrMapOvr>
    <a:masterClrMapping/>
  </p:clrMapOvr>
  <p:timing>
    <p:tnLst>
      <p:par>
        <p:cTn id="1" dur="indefinite" restart="never" nodeType="tmRoot"/>
      </p:par>
    </p:tnLst>
  </p:timing>
</p:sldLayout>
</file>

<file path=ppt/slideLayouts/slideLayout78.xml><?xml version="1.0" encoding="utf-8"?>
<p:sldLayout xmlns:a="http://schemas.openxmlformats.org/drawingml/2006/main" xmlns:r="http://schemas.openxmlformats.org/officeDocument/2006/relationships" xmlns:p="http://schemas.openxmlformats.org/presentationml/2006/main" showMasterSp="0" preserve="1">
  <p:cSld name="site placeholder 4">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04648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4065762772"/>
      </p:ext>
    </p:extLst>
  </p:cSld>
  <p:clrMapOvr>
    <a:masterClrMapping/>
  </p:clrMapOvr>
  <p:timing>
    <p:tnLst>
      <p:par>
        <p:cTn id="1" dur="indefinite" restart="never" nodeType="tmRoot"/>
      </p:par>
    </p:tnLst>
  </p:timing>
</p:sldLayout>
</file>

<file path=ppt/slideLayouts/slideLayout79.xml><?xml version="1.0" encoding="utf-8"?>
<p:sldLayout xmlns:a="http://schemas.openxmlformats.org/drawingml/2006/main" xmlns:r="http://schemas.openxmlformats.org/officeDocument/2006/relationships" xmlns:p="http://schemas.openxmlformats.org/presentationml/2006/main" showMasterSp="0" preserve="1">
  <p:cSld name="site placeholder 5">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2585906"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8212026"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2288159519"/>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73051"/>
            <a:ext cx="300831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1"/>
            <a:ext cx="5111750" cy="5853114"/>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435100"/>
            <a:ext cx="3008314" cy="4691064"/>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showMasterSp="0" preserve="1">
  <p:cSld name="site placeholder 7">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6893234" cy="1508105"/>
          </a:xfrm>
          <a:prstGeom prst="rect">
            <a:avLst/>
          </a:prstGeom>
        </p:spPr>
        <p:txBody>
          <a:bodyPr wrap="none">
            <a:spAutoFit/>
          </a:bodyPr>
          <a:lstStyle>
            <a:lvl1pPr>
              <a:defRPr>
                <a:solidFill>
                  <a:schemeClr val="tx1"/>
                </a:solidFill>
              </a:defRPr>
            </a:lvl1pPr>
          </a:lstStyle>
          <a:p>
            <a:r>
              <a:rPr lang="en-US" dirty="0" smtClean="0"/>
              <a:t>Sample Title</a:t>
            </a:r>
            <a:endParaRPr lang="en-US" dirty="0"/>
          </a:p>
        </p:txBody>
      </p:sp>
      <p:sp>
        <p:nvSpPr>
          <p:cNvPr id="4" name="Picture Placeholder 3"/>
          <p:cNvSpPr>
            <a:spLocks noGrp="1"/>
          </p:cNvSpPr>
          <p:nvPr>
            <p:ph type="pic" sz="quarter" idx="10" hasCustomPrompt="1"/>
          </p:nvPr>
        </p:nvSpPr>
        <p:spPr>
          <a:xfrm>
            <a:off x="14488160" y="4648200"/>
            <a:ext cx="3514725" cy="6242050"/>
          </a:xfrm>
          <a:prstGeom prst="rect">
            <a:avLst/>
          </a:prstGeom>
        </p:spPr>
        <p:txBody>
          <a:bodyPr/>
          <a:lstStyle/>
          <a:p>
            <a:r>
              <a:rPr lang="en-US" dirty="0" smtClean="0"/>
              <a:t> </a:t>
            </a:r>
            <a:endParaRPr lang="en-US" dirty="0"/>
          </a:p>
        </p:txBody>
      </p:sp>
      <p:sp>
        <p:nvSpPr>
          <p:cNvPr id="5" name="Picture Placeholder 3"/>
          <p:cNvSpPr>
            <a:spLocks noGrp="1"/>
          </p:cNvSpPr>
          <p:nvPr>
            <p:ph type="pic" sz="quarter" idx="11" hasCustomPrompt="1"/>
          </p:nvPr>
        </p:nvSpPr>
        <p:spPr>
          <a:xfrm>
            <a:off x="10114280" y="4648200"/>
            <a:ext cx="3514725" cy="6242050"/>
          </a:xfrm>
          <a:prstGeom prst="rect">
            <a:avLst/>
          </a:prstGeom>
        </p:spPr>
        <p:txBody>
          <a:bodyPr/>
          <a:lstStyle/>
          <a:p>
            <a:r>
              <a:rPr lang="en-US" dirty="0" smtClean="0"/>
              <a:t> </a:t>
            </a:r>
            <a:endParaRPr lang="en-US" dirty="0"/>
          </a:p>
        </p:txBody>
      </p:sp>
      <p:sp>
        <p:nvSpPr>
          <p:cNvPr id="6" name="Picture Placeholder 3"/>
          <p:cNvSpPr>
            <a:spLocks noGrp="1"/>
          </p:cNvSpPr>
          <p:nvPr>
            <p:ph type="pic" sz="quarter" idx="12" hasCustomPrompt="1"/>
          </p:nvPr>
        </p:nvSpPr>
        <p:spPr>
          <a:xfrm>
            <a:off x="5740400" y="4648200"/>
            <a:ext cx="3514725" cy="6242050"/>
          </a:xfrm>
          <a:prstGeom prst="rect">
            <a:avLst/>
          </a:prstGeom>
        </p:spPr>
        <p:txBody>
          <a:bodyPr/>
          <a:lstStyle/>
          <a:p>
            <a:r>
              <a:rPr lang="en-US" dirty="0" smtClean="0"/>
              <a:t> </a:t>
            </a:r>
            <a:endParaRPr lang="en-US" dirty="0"/>
          </a:p>
        </p:txBody>
      </p:sp>
    </p:spTree>
    <p:extLst>
      <p:ext uri="{BB962C8B-B14F-4D97-AF65-F5344CB8AC3E}">
        <p14:creationId xmlns:p14="http://schemas.microsoft.com/office/powerpoint/2010/main" xmlns="" val="885459790"/>
      </p:ext>
    </p:extLst>
  </p:cSld>
  <p:clrMapOvr>
    <a:masterClrMapping/>
  </p:clrMapOvr>
  <p:timing>
    <p:tnLst>
      <p:par>
        <p:cTn id="1" dur="indefinite" restart="never" nodeType="tmRoot"/>
      </p:par>
    </p:tnLst>
  </p:timing>
</p:sldLayout>
</file>

<file path=ppt/slideLayouts/slideLayout81.xml><?xml version="1.0" encoding="utf-8"?>
<p:sldLayout xmlns:a="http://schemas.openxmlformats.org/drawingml/2006/main" xmlns:r="http://schemas.openxmlformats.org/officeDocument/2006/relationships" xmlns:p="http://schemas.openxmlformats.org/presentationml/2006/main" showMasterSp="0" preserve="1" userDrawn="1">
  <p:cSld name="1_Custom Layout">
    <p:spTree>
      <p:nvGrpSpPr>
        <p:cNvPr id="1" name=""/>
        <p:cNvGrpSpPr/>
        <p:nvPr/>
      </p:nvGrpSpPr>
      <p:grpSpPr>
        <a:xfrm>
          <a:off x="0" y="0"/>
          <a:ext cx="0" cy="0"/>
          <a:chOff x="0" y="0"/>
          <a:chExt cx="0" cy="0"/>
        </a:xfrm>
      </p:grpSpPr>
      <p:sp>
        <p:nvSpPr>
          <p:cNvPr id="6" name="Freeform 5"/>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859291339"/>
      </p:ext>
    </p:extLst>
  </p:cSld>
  <p:clrMapOvr>
    <a:masterClrMapping/>
  </p:clrMapOvr>
  <p:timing>
    <p:tnLst>
      <p:par>
        <p:cTn id="1" dur="indefinite" restart="never" nodeType="tmRoot"/>
      </p:par>
    </p:tnLst>
  </p:timing>
</p:sldLayout>
</file>

<file path=ppt/slideLayouts/slideLayout82.xml><?xml version="1.0" encoding="utf-8"?>
<p:sldLayout xmlns:a="http://schemas.openxmlformats.org/drawingml/2006/main" xmlns:r="http://schemas.openxmlformats.org/officeDocument/2006/relationships" xmlns:p="http://schemas.openxmlformats.org/presentationml/2006/main" showMasterSp="0" preserve="1" userDrawn="1">
  <p:cSld name="title middle">
    <p:spTree>
      <p:nvGrpSpPr>
        <p:cNvPr id="1" name=""/>
        <p:cNvGrpSpPr/>
        <p:nvPr/>
      </p:nvGrpSpPr>
      <p:grpSpPr>
        <a:xfrm>
          <a:off x="0" y="0"/>
          <a:ext cx="0" cy="0"/>
          <a:chOff x="0" y="0"/>
          <a:chExt cx="0" cy="0"/>
        </a:xfrm>
      </p:grpSpPr>
      <p:sp>
        <p:nvSpPr>
          <p:cNvPr id="5" name="Freeform 4"/>
          <p:cNvSpPr>
            <a:spLocks/>
          </p:cNvSpPr>
          <p:nvPr userDrawn="1"/>
        </p:nvSpPr>
        <p:spPr bwMode="auto">
          <a:xfrm>
            <a:off x="8742516" y="-14264"/>
            <a:ext cx="15641484" cy="13730264"/>
          </a:xfrm>
          <a:custGeom>
            <a:avLst/>
            <a:gdLst>
              <a:gd name="connsiteX0" fmla="*/ 15641484 w 15641484"/>
              <a:gd name="connsiteY0" fmla="*/ 0 h 13730264"/>
              <a:gd name="connsiteX1" fmla="*/ 15641484 w 15641484"/>
              <a:gd name="connsiteY1" fmla="*/ 13730264 h 13730264"/>
              <a:gd name="connsiteX2" fmla="*/ 0 w 15641484"/>
              <a:gd name="connsiteY2" fmla="*/ 13730264 h 13730264"/>
              <a:gd name="connsiteX3" fmla="*/ 6713211 w 15641484"/>
              <a:gd name="connsiteY3" fmla="*/ 14671 h 13730264"/>
            </a:gdLst>
            <a:ahLst/>
            <a:cxnLst>
              <a:cxn ang="0">
                <a:pos x="connsiteX0" y="connsiteY0"/>
              </a:cxn>
              <a:cxn ang="0">
                <a:pos x="connsiteX1" y="connsiteY1"/>
              </a:cxn>
              <a:cxn ang="0">
                <a:pos x="connsiteX2" y="connsiteY2"/>
              </a:cxn>
              <a:cxn ang="0">
                <a:pos x="connsiteX3" y="connsiteY3"/>
              </a:cxn>
            </a:cxnLst>
            <a:rect l="l" t="t" r="r" b="b"/>
            <a:pathLst>
              <a:path w="15641484" h="13730264">
                <a:moveTo>
                  <a:pt x="15641484" y="0"/>
                </a:moveTo>
                <a:lnTo>
                  <a:pt x="15641484" y="13730264"/>
                </a:lnTo>
                <a:lnTo>
                  <a:pt x="0" y="13730264"/>
                </a:lnTo>
                <a:lnTo>
                  <a:pt x="6713211" y="14671"/>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
        <p:nvSpPr>
          <p:cNvPr id="8" name="Tytuł 7"/>
          <p:cNvSpPr>
            <a:spLocks noGrp="1"/>
          </p:cNvSpPr>
          <p:nvPr>
            <p:ph type="title" hasCustomPrompt="1"/>
          </p:nvPr>
        </p:nvSpPr>
        <p:spPr>
          <a:xfrm>
            <a:off x="6144582" y="7799555"/>
            <a:ext cx="12092408" cy="1508105"/>
          </a:xfrm>
          <a:prstGeom prst="rect">
            <a:avLst/>
          </a:prstGeom>
        </p:spPr>
        <p:txBody>
          <a:bodyPr wrap="square">
            <a:spAutoFit/>
          </a:bodyPr>
          <a:lstStyle>
            <a:lvl1pPr algn="ctr">
              <a:defRPr baseline="0">
                <a:solidFill>
                  <a:schemeClr val="tx1"/>
                </a:solidFill>
              </a:defRPr>
            </a:lvl1pPr>
          </a:lstStyle>
          <a:p>
            <a:r>
              <a:rPr lang="pl-PL" dirty="0" smtClean="0"/>
              <a:t>Timelines &amp; Planning</a:t>
            </a:r>
            <a:endParaRPr lang="en-US" dirty="0"/>
          </a:p>
        </p:txBody>
      </p:sp>
      <p:sp>
        <p:nvSpPr>
          <p:cNvPr id="12" name="Text Placeholder 11"/>
          <p:cNvSpPr>
            <a:spLocks noGrp="1"/>
          </p:cNvSpPr>
          <p:nvPr>
            <p:ph type="body" sz="quarter" idx="10" hasCustomPrompt="1"/>
          </p:nvPr>
        </p:nvSpPr>
        <p:spPr>
          <a:xfrm>
            <a:off x="9465006" y="9321948"/>
            <a:ext cx="4838700" cy="876300"/>
          </a:xfrm>
          <a:prstGeom prst="rect">
            <a:avLst/>
          </a:prstGeom>
        </p:spPr>
        <p:txBody>
          <a:bodyPr/>
          <a:lstStyle>
            <a:lvl1pPr marL="0" marR="0" indent="0" algn="ctr" defTabSz="457200" rtl="0" eaLnBrk="1" fontAlgn="base" latinLnBrk="0" hangingPunct="0">
              <a:lnSpc>
                <a:spcPct val="100000"/>
              </a:lnSpc>
              <a:spcBef>
                <a:spcPct val="0"/>
              </a:spcBef>
              <a:spcAft>
                <a:spcPct val="0"/>
              </a:spcAft>
              <a:buClrTx/>
              <a:buSzTx/>
              <a:buFontTx/>
              <a:buNone/>
              <a:tabLst/>
              <a:defRPr sz="4400">
                <a:solidFill>
                  <a:schemeClr val="tx1"/>
                </a:solidFill>
                <a:latin typeface="Lato Regular" panose="020F0502020204030203" pitchFamily="34" charset="0"/>
              </a:defRPr>
            </a:lvl1pPr>
          </a:lstStyle>
          <a:p>
            <a:pPr marL="0" marR="0" lvl="0" indent="0" algn="l" defTabSz="457200" rtl="0" eaLnBrk="1" fontAlgn="base" latinLnBrk="0" hangingPunct="0">
              <a:lnSpc>
                <a:spcPct val="100000"/>
              </a:lnSpc>
              <a:spcBef>
                <a:spcPct val="0"/>
              </a:spcBef>
              <a:spcAft>
                <a:spcPct val="0"/>
              </a:spcAft>
              <a:buClrTx/>
              <a:buSzTx/>
              <a:buFontTx/>
              <a:buNone/>
              <a:tabLst/>
              <a:defRPr/>
            </a:pPr>
            <a:r>
              <a:rPr lang="pl-PL" sz="4400" b="0" dirty="0" smtClean="0">
                <a:latin typeface="Lato Regular" panose="020F0502020204030203" pitchFamily="34" charset="0"/>
              </a:rPr>
              <a:t>Pitch Deck Edition</a:t>
            </a:r>
            <a:endParaRPr lang="en-US" sz="4400" b="0" dirty="0" smtClean="0">
              <a:latin typeface="Lato Regular" panose="020F0502020204030203" pitchFamily="34" charset="0"/>
            </a:endParaRPr>
          </a:p>
        </p:txBody>
      </p:sp>
    </p:spTree>
    <p:extLst>
      <p:ext uri="{BB962C8B-B14F-4D97-AF65-F5344CB8AC3E}">
        <p14:creationId xmlns:p14="http://schemas.microsoft.com/office/powerpoint/2010/main" xmlns="" val="2563832084"/>
      </p:ext>
    </p:extLst>
  </p:cSld>
  <p:clrMapOvr>
    <a:masterClrMapping/>
  </p:clrMapOvr>
  <p:timing>
    <p:tnLst>
      <p:par>
        <p:cTn id="1" dur="indefinite" restart="never" nodeType="tmRoot"/>
      </p:par>
    </p:tnLst>
  </p:timing>
</p:sldLayout>
</file>

<file path=ppt/slideLayouts/slideLayout83.xml><?xml version="1.0" encoding="utf-8"?>
<p:sldLayout xmlns:a="http://schemas.openxmlformats.org/drawingml/2006/main" xmlns:r="http://schemas.openxmlformats.org/officeDocument/2006/relationships" xmlns:p="http://schemas.openxmlformats.org/presentationml/2006/main" showMasterSp="0" preserve="1" userDrawn="1">
  <p:cSld name="icon-pack-bg">
    <p:spTree>
      <p:nvGrpSpPr>
        <p:cNvPr id="1" name=""/>
        <p:cNvGrpSpPr/>
        <p:nvPr/>
      </p:nvGrpSpPr>
      <p:grpSpPr>
        <a:xfrm>
          <a:off x="0" y="0"/>
          <a:ext cx="0" cy="0"/>
          <a:chOff x="0" y="0"/>
          <a:chExt cx="0" cy="0"/>
        </a:xfrm>
      </p:grpSpPr>
      <p:sp>
        <p:nvSpPr>
          <p:cNvPr id="2" name="Shape 2"/>
          <p:cNvSpPr/>
          <p:nvPr userDrawn="1"/>
        </p:nvSpPr>
        <p:spPr>
          <a:xfrm>
            <a:off x="8659680" y="-1"/>
            <a:ext cx="15724320" cy="13716001"/>
          </a:xfrm>
          <a:custGeom>
            <a:avLst/>
            <a:gdLst/>
            <a:ahLst/>
            <a:cxnLst>
              <a:cxn ang="0">
                <a:pos x="wd2" y="hd2"/>
              </a:cxn>
              <a:cxn ang="5400000">
                <a:pos x="wd2" y="hd2"/>
              </a:cxn>
              <a:cxn ang="10800000">
                <a:pos x="wd2" y="hd2"/>
              </a:cxn>
              <a:cxn ang="16200000">
                <a:pos x="wd2" y="hd2"/>
              </a:cxn>
            </a:cxnLst>
            <a:rect l="0" t="0" r="r" b="b"/>
            <a:pathLst>
              <a:path w="21600" h="21600" extrusionOk="0">
                <a:moveTo>
                  <a:pt x="9247" y="23"/>
                </a:moveTo>
                <a:lnTo>
                  <a:pt x="21530" y="0"/>
                </a:lnTo>
                <a:lnTo>
                  <a:pt x="21600" y="21600"/>
                </a:lnTo>
                <a:lnTo>
                  <a:pt x="0" y="21548"/>
                </a:lnTo>
                <a:lnTo>
                  <a:pt x="9247" y="23"/>
                </a:lnTo>
                <a:close/>
              </a:path>
            </a:pathLst>
          </a:cu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1587266896"/>
      </p:ext>
    </p:extLst>
  </p:cSld>
  <p:clrMapOvr>
    <a:masterClrMapping/>
  </p:clrMapOvr>
  <p:timing>
    <p:tnLst>
      <p:par>
        <p:cTn id="1" dur="indefinite" restart="never" nodeType="tmRoot"/>
      </p:par>
    </p:tnLst>
  </p:timing>
</p:sldLayout>
</file>

<file path=ppt/slideLayouts/slideLayout84.xml><?xml version="1.0" encoding="utf-8"?>
<p:sldLayout xmlns:a="http://schemas.openxmlformats.org/drawingml/2006/main" xmlns:r="http://schemas.openxmlformats.org/officeDocument/2006/relationships" xmlns:p="http://schemas.openxmlformats.org/presentationml/2006/main" showMasterSp="0" preserve="1">
  <p:cSld name="title_slide">
    <p:spTree>
      <p:nvGrpSpPr>
        <p:cNvPr id="1" name=""/>
        <p:cNvGrpSpPr/>
        <p:nvPr/>
      </p:nvGrpSpPr>
      <p:grpSpPr>
        <a:xfrm>
          <a:off x="0" y="0"/>
          <a:ext cx="0" cy="0"/>
          <a:chOff x="0" y="0"/>
          <a:chExt cx="0" cy="0"/>
        </a:xfrm>
      </p:grpSpPr>
      <p:sp>
        <p:nvSpPr>
          <p:cNvPr id="6" name="Symbol zastępczy tekstu 3"/>
          <p:cNvSpPr>
            <a:spLocks noGrp="1"/>
          </p:cNvSpPr>
          <p:nvPr>
            <p:ph type="body" sz="quarter" idx="10" hasCustomPrompt="1"/>
          </p:nvPr>
        </p:nvSpPr>
        <p:spPr>
          <a:xfrm>
            <a:off x="1629045" y="7146800"/>
            <a:ext cx="7896785" cy="1080368"/>
          </a:xfrm>
          <a:prstGeom prst="rect">
            <a:avLst/>
          </a:prstGeom>
        </p:spPr>
        <p:txBody>
          <a:bodyPr>
            <a:noAutofit/>
          </a:bodyPr>
          <a:lstStyle>
            <a:lvl1pPr algn="l">
              <a:defRPr sz="4400" b="0" baseline="0">
                <a:solidFill>
                  <a:schemeClr val="tx1">
                    <a:alpha val="95000"/>
                  </a:schemeClr>
                </a:solidFill>
                <a:latin typeface="+mn-lt"/>
              </a:defRPr>
            </a:lvl1pPr>
            <a:lvl2pPr algn="ctr">
              <a:defRPr/>
            </a:lvl2pPr>
            <a:lvl3pPr algn="ctr">
              <a:defRPr/>
            </a:lvl3pPr>
            <a:lvl4pPr algn="ctr">
              <a:defRPr/>
            </a:lvl4pPr>
            <a:lvl5pPr algn="ctr">
              <a:defRPr/>
            </a:lvl5pPr>
          </a:lstStyle>
          <a:p>
            <a:pPr lvl="0"/>
            <a:r>
              <a:rPr lang="pl-PL" dirty="0" smtClean="0"/>
              <a:t>Sample Subtitle</a:t>
            </a:r>
          </a:p>
        </p:txBody>
      </p:sp>
      <p:sp>
        <p:nvSpPr>
          <p:cNvPr id="9" name="Tytuł 8"/>
          <p:cNvSpPr>
            <a:spLocks noGrp="1"/>
          </p:cNvSpPr>
          <p:nvPr>
            <p:ph type="title" hasCustomPrompt="1"/>
          </p:nvPr>
        </p:nvSpPr>
        <p:spPr>
          <a:xfrm>
            <a:off x="1629045" y="5638695"/>
            <a:ext cx="6893234" cy="1508105"/>
          </a:xfrm>
          <a:prstGeom prst="rect">
            <a:avLst/>
          </a:prstGeom>
        </p:spPr>
        <p:txBody>
          <a:bodyPr wrap="none">
            <a:spAutoFit/>
          </a:bodyPr>
          <a:lstStyle>
            <a:lvl1pPr algn="ctr">
              <a:defRPr b="0" baseline="0">
                <a:solidFill>
                  <a:schemeClr val="tx1">
                    <a:alpha val="95000"/>
                  </a:schemeClr>
                </a:solidFill>
                <a:latin typeface="Aleo bold" panose="020F0802020204030203" pitchFamily="34" charset="0"/>
              </a:defRPr>
            </a:lvl1pPr>
          </a:lstStyle>
          <a:p>
            <a:r>
              <a:rPr lang="pl-PL" dirty="0" smtClean="0"/>
              <a:t>Sample Title</a:t>
            </a:r>
            <a:endParaRPr lang="en-US" dirty="0"/>
          </a:p>
        </p:txBody>
      </p:sp>
      <p:sp>
        <p:nvSpPr>
          <p:cNvPr id="8" name="AutoShape 1"/>
          <p:cNvSpPr>
            <a:spLocks/>
          </p:cNvSpPr>
          <p:nvPr userDrawn="1"/>
        </p:nvSpPr>
        <p:spPr bwMode="auto">
          <a:xfrm>
            <a:off x="8659812" y="0"/>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7000"/>
            </a:schemeClr>
          </a:solidFill>
          <a:ln w="25400" cap="flat" cmpd="sng" algn="ctr">
            <a:noFill/>
            <a:prstDash val="solid"/>
            <a:miter lim="0"/>
            <a:headEnd type="none" w="med" len="med"/>
            <a:tailEnd type="none" w="med" len="med"/>
          </a:ln>
          <a:effectLst/>
          <a:ex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en-US" sz="5600" dirty="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3604296654"/>
      </p:ext>
    </p:extLst>
  </p:cSld>
  <p:clrMapOvr>
    <a:masterClrMapping/>
  </p:clrMapOvr>
  <p:timing>
    <p:tnLst>
      <p:par>
        <p:cTn id="1" dur="indefinite" restart="never" nodeType="tmRoot"/>
      </p:par>
    </p:tnLst>
  </p:timing>
</p:sldLayout>
</file>

<file path=ppt/slideLayouts/slideLayout85.xml><?xml version="1.0" encoding="utf-8"?>
<p:sldLayout xmlns:a="http://schemas.openxmlformats.org/drawingml/2006/main" xmlns:r="http://schemas.openxmlformats.org/officeDocument/2006/relationships" xmlns:p="http://schemas.openxmlformats.org/presentationml/2006/main" showMasterSp="0" preserve="1">
  <p:cSld name="custom bg 6">
    <p:spTree>
      <p:nvGrpSpPr>
        <p:cNvPr id="1" name=""/>
        <p:cNvGrpSpPr/>
        <p:nvPr/>
      </p:nvGrpSpPr>
      <p:grpSpPr>
        <a:xfrm>
          <a:off x="0" y="0"/>
          <a:ext cx="0" cy="0"/>
          <a:chOff x="0" y="0"/>
          <a:chExt cx="0" cy="0"/>
        </a:xfrm>
      </p:grpSpPr>
      <p:sp>
        <p:nvSpPr>
          <p:cNvPr id="3" name="Tytuł 7"/>
          <p:cNvSpPr>
            <a:spLocks noGrp="1"/>
          </p:cNvSpPr>
          <p:nvPr>
            <p:ph type="title" hasCustomPrompt="1"/>
          </p:nvPr>
        </p:nvSpPr>
        <p:spPr>
          <a:xfrm>
            <a:off x="1318792" y="874148"/>
            <a:ext cx="7047122" cy="1508105"/>
          </a:xfrm>
          <a:prstGeom prst="rect">
            <a:avLst/>
          </a:prstGeom>
        </p:spPr>
        <p:txBody>
          <a:bodyPr wrap="none">
            <a:spAutoFit/>
          </a:bodyPr>
          <a:lstStyle>
            <a:lvl1pPr>
              <a:defRPr b="0" spc="100" baseline="0">
                <a:solidFill>
                  <a:schemeClr val="tx1"/>
                </a:solidFill>
                <a:latin typeface="Aleo bold" panose="020F0802020204030203" pitchFamily="34" charset="0"/>
              </a:defRPr>
            </a:lvl1pPr>
          </a:lstStyle>
          <a:p>
            <a:r>
              <a:rPr lang="en-US" dirty="0" smtClean="0"/>
              <a:t>Sample Title</a:t>
            </a:r>
            <a:endParaRPr lang="en-US" dirty="0"/>
          </a:p>
        </p:txBody>
      </p:sp>
      <p:sp>
        <p:nvSpPr>
          <p:cNvPr id="2" name="Rectangle 1"/>
          <p:cNvSpPr/>
          <p:nvPr userDrawn="1"/>
        </p:nvSpPr>
        <p:spPr bwMode="auto">
          <a:xfrm>
            <a:off x="0" y="5029200"/>
            <a:ext cx="24384000" cy="4523874"/>
          </a:xfrm>
          <a:prstGeom prst="rect">
            <a:avLst/>
          </a:prstGeom>
          <a:solidFill>
            <a:schemeClr val="tx1">
              <a:lumMod val="75000"/>
              <a:alpha val="7000"/>
            </a:schemeClr>
          </a:solidFill>
          <a:ln w="25400" cap="flat" cmpd="sng" algn="ctr">
            <a:noFill/>
            <a:prstDash val="solid"/>
            <a:miter lim="0"/>
            <a:headEnd type="none" w="med" len="med"/>
            <a:tailEnd type="none" w="med" len="med"/>
          </a:ln>
          <a:effectLst/>
        </p:spPr>
        <p:txBody>
          <a:bodyPr rot="0" spcFirstLastPara="0" vertOverflow="overflow" horzOverflow="overflow" vert="horz" wrap="square" lIns="50800" tIns="50800" rIns="50800" bIns="50800" numCol="1" spcCol="0" rtlCol="0" fromWordArt="0" anchor="ctr" anchorCtr="0" forceAA="0" compatLnSpc="1">
            <a:prstTxWarp prst="textNoShape">
              <a:avLst/>
            </a:prstTxWarp>
            <a:noAutofit/>
          </a:bodyPr>
          <a:lstStyle/>
          <a:p>
            <a:pPr marL="342900" algn="ctr" defTabSz="825500" fontAlgn="base" hangingPunct="0">
              <a:spcBef>
                <a:spcPct val="0"/>
              </a:spcBef>
              <a:spcAft>
                <a:spcPct val="0"/>
              </a:spcAft>
            </a:pPr>
            <a:endParaRPr lang="pl-PL" sz="5600" dirty="0" smtClean="0">
              <a:solidFill>
                <a:srgbClr val="000000"/>
              </a:solidFill>
              <a:latin typeface="Aleo"/>
              <a:cs typeface="Arial" panose="020B0604020202020204" pitchFamily="34" charset="0"/>
              <a:sym typeface="Gill Sans" charset="0"/>
            </a:endParaRPr>
          </a:p>
        </p:txBody>
      </p:sp>
    </p:spTree>
    <p:extLst>
      <p:ext uri="{BB962C8B-B14F-4D97-AF65-F5344CB8AC3E}">
        <p14:creationId xmlns:p14="http://schemas.microsoft.com/office/powerpoint/2010/main" xmlns="" val="2161056894"/>
      </p:ext>
    </p:extLst>
  </p:cSld>
  <p:clrMapOvr>
    <a:masterClrMapping/>
  </p:clrMapOvr>
  <p:timing>
    <p:tnLst>
      <p:par>
        <p:cTn id="1" dur="indefinite" restart="never" nodeType="tmRoot"/>
      </p:par>
    </p:tnLst>
  </p:timing>
</p:sldLayout>
</file>

<file path=ppt/slideLayouts/slideLayout86.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3"/>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40" tIns="45720" rIns="91440" bIns="45720"/>
          <a:lstStyle>
            <a:lvl1pPr marL="0" indent="0" algn="ctr">
              <a:buNone/>
              <a:defRPr>
                <a:latin typeface="微軟正黑體" pitchFamily="34" charset="-120"/>
                <a:ea typeface="微軟正黑體" pitchFamily="34" charset="-120"/>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a:xfrm>
            <a:off x="1219200" y="3200403"/>
            <a:ext cx="21945600" cy="9051926"/>
          </a:xfrm>
          <a:prstGeom prst="rect">
            <a:avLst/>
          </a:prstGeom>
        </p:spPr>
        <p:txBody>
          <a:bodyPr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6711F124-9391-416B-B2BB-388F29B3E8FE}" type="slidenum">
              <a:rPr lang="zh-TW" altLang="zh-TW"/>
              <a:pPr/>
              <a:t>‹#›</a:t>
            </a:fld>
            <a:endParaRPr lang="zh-TW" altLang="zh-TW"/>
          </a:p>
        </p:txBody>
      </p:sp>
    </p:spTree>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1925638" y="8813803"/>
            <a:ext cx="20726400" cy="2724150"/>
          </a:xfrm>
        </p:spPr>
        <p:txBody>
          <a:bodyPr/>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1925638" y="5813424"/>
            <a:ext cx="20726400" cy="3000376"/>
          </a:xfrm>
          <a:prstGeom prst="rect">
            <a:avLst/>
          </a:prstGeom>
        </p:spPr>
        <p:txBody>
          <a:bodyPr lIns="91440" tIns="45720" rIns="91440" bIns="45720" anchor="b"/>
          <a:lstStyle>
            <a:lvl1pPr marL="0" indent="0">
              <a:buNone/>
              <a:defRPr sz="2000">
                <a:latin typeface="微軟正黑體" pitchFamily="34" charset="-120"/>
                <a:ea typeface="微軟正黑體" pitchFamily="34" charset="-120"/>
              </a:defRPr>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
        <p:nvSpPr>
          <p:cNvPr id="4" name="投影片編號版面配置區 3"/>
          <p:cNvSpPr>
            <a:spLocks noGrp="1"/>
          </p:cNvSpPr>
          <p:nvPr>
            <p:ph type="sldNum" sz="quarter" idx="10"/>
          </p:nvPr>
        </p:nvSpPr>
        <p:spPr/>
        <p:txBody>
          <a:bodyPr/>
          <a:lstStyle>
            <a:lvl1pPr>
              <a:defRPr/>
            </a:lvl1pPr>
          </a:lstStyle>
          <a:p>
            <a:fld id="{C3B13F76-EE1A-4708-A8C3-E8B9221D1ED5}" type="slidenum">
              <a:rPr lang="zh-TW" altLang="zh-TW"/>
              <a:pPr/>
              <a:t>‹#›</a:t>
            </a:fld>
            <a:endParaRPr lang="zh-TW" altLang="zh-TW"/>
          </a:p>
        </p:txBody>
      </p:sp>
    </p:spTree>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1219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p:cNvSpPr>
            <a:spLocks noGrp="1"/>
          </p:cNvSpPr>
          <p:nvPr>
            <p:ph sz="half" idx="2"/>
          </p:nvPr>
        </p:nvSpPr>
        <p:spPr>
          <a:xfrm>
            <a:off x="12268200" y="3200403"/>
            <a:ext cx="10896600" cy="9051926"/>
          </a:xfrm>
          <a:prstGeom prst="rect">
            <a:avLst/>
          </a:prstGeom>
        </p:spPr>
        <p:txBody>
          <a:bodyPr lIns="91440" tIns="45720" rIns="91440" bIns="45720"/>
          <a:lstStyle>
            <a:lvl1pPr>
              <a:defRPr sz="2800">
                <a:latin typeface="微軟正黑體" pitchFamily="34" charset="-120"/>
                <a:ea typeface="微軟正黑體" pitchFamily="34" charset="-120"/>
              </a:defRPr>
            </a:lvl1pPr>
            <a:lvl2pPr>
              <a:defRPr sz="2400">
                <a:latin typeface="微軟正黑體" pitchFamily="34" charset="-120"/>
                <a:ea typeface="微軟正黑體" pitchFamily="34" charset="-120"/>
              </a:defRPr>
            </a:lvl2pPr>
            <a:lvl3pPr>
              <a:defRPr sz="2000">
                <a:latin typeface="微軟正黑體" pitchFamily="34" charset="-120"/>
                <a:ea typeface="微軟正黑體" pitchFamily="34" charset="-120"/>
              </a:defRPr>
            </a:lvl3pPr>
            <a:lvl4pPr>
              <a:defRPr sz="1800">
                <a:latin typeface="微軟正黑體" pitchFamily="34" charset="-120"/>
                <a:ea typeface="微軟正黑體" pitchFamily="34" charset="-120"/>
              </a:defRPr>
            </a:lvl4pPr>
            <a:lvl5pPr>
              <a:defRPr sz="1800">
                <a:latin typeface="微軟正黑體" pitchFamily="34" charset="-120"/>
                <a:ea typeface="微軟正黑體" pitchFamily="34" charset="-120"/>
              </a:defRPr>
            </a:lvl5pPr>
            <a:lvl6pPr>
              <a:defRPr sz="1800"/>
            </a:lvl6pPr>
            <a:lvl7pPr>
              <a:defRPr sz="1800"/>
            </a:lvl7pPr>
            <a:lvl8pPr>
              <a:defRPr sz="1800"/>
            </a:lvl8pPr>
            <a:lvl9pPr>
              <a:defRPr sz="18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投影片編號版面配置區 4"/>
          <p:cNvSpPr>
            <a:spLocks noGrp="1"/>
          </p:cNvSpPr>
          <p:nvPr>
            <p:ph type="sldNum" sz="quarter" idx="10"/>
          </p:nvPr>
        </p:nvSpPr>
        <p:spPr/>
        <p:txBody>
          <a:bodyPr/>
          <a:lstStyle>
            <a:lvl1pPr>
              <a:defRPr/>
            </a:lvl1pPr>
          </a:lstStyle>
          <a:p>
            <a:fld id="{4164E3D2-0060-42D2-A883-084C6D88E48A}" type="slidenum">
              <a:rPr lang="zh-TW" altLang="zh-TW"/>
              <a:pPr/>
              <a:t>‹#›</a:t>
            </a:fld>
            <a:endParaRPr lang="zh-TW" altLang="zh-TW"/>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6"/>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7A56DD26-32A4-2A43-990A-6F7E5E73786E}" type="datetimeFigureOut">
              <a:rPr lang="en-US" smtClean="0"/>
              <a:pPr/>
              <a:t>11/21/2021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86AF604-6CBA-6F4A-A6F6-26E48A4D0EE4}" type="slidenum">
              <a:rPr lang="en-US" smtClean="0"/>
              <a:pPr/>
              <a:t>‹#›</a:t>
            </a:fld>
            <a:endParaRPr lang="en-US" dirty="0"/>
          </a:p>
        </p:txBody>
      </p:sp>
    </p:spTree>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1219200" y="549276"/>
            <a:ext cx="21945600" cy="2286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1219200" y="3070225"/>
            <a:ext cx="10774364"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1219200" y="4349750"/>
            <a:ext cx="10774364"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p:cNvSpPr>
            <a:spLocks noGrp="1"/>
          </p:cNvSpPr>
          <p:nvPr>
            <p:ph type="body" sz="quarter" idx="3"/>
          </p:nvPr>
        </p:nvSpPr>
        <p:spPr>
          <a:xfrm>
            <a:off x="12387267" y="3070225"/>
            <a:ext cx="10777538" cy="1279526"/>
          </a:xfrm>
          <a:prstGeom prst="rect">
            <a:avLst/>
          </a:prstGeom>
        </p:spPr>
        <p:txBody>
          <a:bodyPr lIns="91440" tIns="45720" rIns="91440" bIns="45720" anchor="b"/>
          <a:lstStyle>
            <a:lvl1pPr marL="0" indent="0">
              <a:buNone/>
              <a:defRPr sz="2400" b="1">
                <a:latin typeface="微軟正黑體" pitchFamily="34" charset="-120"/>
                <a:ea typeface="微軟正黑體" pitchFamily="34" charset="-12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12387267" y="4349750"/>
            <a:ext cx="10777538" cy="7902576"/>
          </a:xfrm>
          <a:prstGeom prst="rect">
            <a:avLst/>
          </a:prstGeom>
        </p:spPr>
        <p:txBody>
          <a:bodyPr lIns="91440" tIns="45720" rIns="91440" bIns="45720"/>
          <a:lstStyle>
            <a:lvl1pPr>
              <a:defRPr sz="2400">
                <a:latin typeface="微軟正黑體" pitchFamily="34" charset="-120"/>
                <a:ea typeface="微軟正黑體" pitchFamily="34" charset="-120"/>
              </a:defRPr>
            </a:lvl1pPr>
            <a:lvl2pPr>
              <a:defRPr sz="2000">
                <a:latin typeface="微軟正黑體" pitchFamily="34" charset="-120"/>
                <a:ea typeface="微軟正黑體" pitchFamily="34" charset="-120"/>
              </a:defRPr>
            </a:lvl2pPr>
            <a:lvl3pPr>
              <a:defRPr sz="1800">
                <a:latin typeface="微軟正黑體" pitchFamily="34" charset="-120"/>
                <a:ea typeface="微軟正黑體" pitchFamily="34" charset="-120"/>
              </a:defRPr>
            </a:lvl3pPr>
            <a:lvl4pPr>
              <a:defRPr sz="1600">
                <a:latin typeface="微軟正黑體" pitchFamily="34" charset="-120"/>
                <a:ea typeface="微軟正黑體" pitchFamily="34" charset="-120"/>
              </a:defRPr>
            </a:lvl4pPr>
            <a:lvl5pPr>
              <a:defRPr sz="1600">
                <a:latin typeface="微軟正黑體" pitchFamily="34" charset="-120"/>
                <a:ea typeface="微軟正黑體" pitchFamily="34" charset="-120"/>
              </a:defRPr>
            </a:lvl5pPr>
            <a:lvl6pPr>
              <a:defRPr sz="1600"/>
            </a:lvl6pPr>
            <a:lvl7pPr>
              <a:defRPr sz="1600"/>
            </a:lvl7pPr>
            <a:lvl8pPr>
              <a:defRPr sz="1600"/>
            </a:lvl8pPr>
            <a:lvl9pPr>
              <a:defRPr sz="16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投影片編號版面配置區 6"/>
          <p:cNvSpPr>
            <a:spLocks noGrp="1"/>
          </p:cNvSpPr>
          <p:nvPr>
            <p:ph type="sldNum" sz="quarter" idx="10"/>
          </p:nvPr>
        </p:nvSpPr>
        <p:spPr/>
        <p:txBody>
          <a:bodyPr/>
          <a:lstStyle>
            <a:lvl1pPr>
              <a:defRPr/>
            </a:lvl1pPr>
          </a:lstStyle>
          <a:p>
            <a:fld id="{FE147C00-9C51-4D89-B067-6FE144D743D0}" type="slidenum">
              <a:rPr lang="zh-TW" altLang="zh-TW"/>
              <a:pPr/>
              <a:t>‹#›</a:t>
            </a:fld>
            <a:endParaRPr lang="zh-TW" altLang="zh-TW"/>
          </a:p>
        </p:txBody>
      </p:sp>
    </p:spTree>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投影片編號版面配置區 2"/>
          <p:cNvSpPr>
            <a:spLocks noGrp="1"/>
          </p:cNvSpPr>
          <p:nvPr>
            <p:ph type="sldNum" sz="quarter" idx="10"/>
          </p:nvPr>
        </p:nvSpPr>
        <p:spPr/>
        <p:txBody>
          <a:bodyPr/>
          <a:lstStyle>
            <a:lvl1pPr>
              <a:defRPr/>
            </a:lvl1pPr>
          </a:lstStyle>
          <a:p>
            <a:fld id="{BF8D08BE-FBDF-447F-A26C-53F7F750C4CE}" type="slidenum">
              <a:rPr lang="zh-TW" altLang="zh-TW"/>
              <a:pPr/>
              <a:t>‹#›</a:t>
            </a:fld>
            <a:endParaRPr lang="zh-TW" altLang="zh-TW"/>
          </a:p>
        </p:txBody>
      </p:sp>
    </p:spTree>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投影片編號版面配置區 1"/>
          <p:cNvSpPr>
            <a:spLocks noGrp="1"/>
          </p:cNvSpPr>
          <p:nvPr>
            <p:ph type="sldNum" sz="quarter" idx="10"/>
          </p:nvPr>
        </p:nvSpPr>
        <p:spPr/>
        <p:txBody>
          <a:bodyPr/>
          <a:lstStyle>
            <a:lvl1pPr>
              <a:defRPr/>
            </a:lvl1pPr>
          </a:lstStyle>
          <a:p>
            <a:fld id="{CF985651-267E-44AB-8163-345403AFBEC4}" type="slidenum">
              <a:rPr lang="zh-TW" altLang="zh-TW"/>
              <a:pPr/>
              <a:t>‹#›</a:t>
            </a:fld>
            <a:endParaRPr lang="zh-TW" altLang="zh-TW"/>
          </a:p>
        </p:txBody>
      </p:sp>
    </p:spTree>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1219201" y="546100"/>
            <a:ext cx="8021638" cy="2324100"/>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內容版面配置區 2"/>
          <p:cNvSpPr>
            <a:spLocks noGrp="1"/>
          </p:cNvSpPr>
          <p:nvPr>
            <p:ph idx="1"/>
          </p:nvPr>
        </p:nvSpPr>
        <p:spPr>
          <a:xfrm>
            <a:off x="9532941" y="546103"/>
            <a:ext cx="13631862" cy="11706226"/>
          </a:xfrm>
          <a:prstGeom prst="rect">
            <a:avLst/>
          </a:prstGeom>
        </p:spPr>
        <p:txBody>
          <a:bodyPr lIns="91440" tIns="45720" rIns="91440" bIns="45720"/>
          <a:lstStyle>
            <a:lvl1pPr>
              <a:defRPr sz="3200">
                <a:latin typeface="微軟正黑體" pitchFamily="34" charset="-120"/>
                <a:ea typeface="微軟正黑體" pitchFamily="34" charset="-120"/>
              </a:defRPr>
            </a:lvl1pPr>
            <a:lvl2pPr>
              <a:defRPr sz="2800">
                <a:latin typeface="微軟正黑體" pitchFamily="34" charset="-120"/>
                <a:ea typeface="微軟正黑體" pitchFamily="34" charset="-120"/>
              </a:defRPr>
            </a:lvl2pPr>
            <a:lvl3pPr>
              <a:defRPr sz="2400">
                <a:latin typeface="微軟正黑體" pitchFamily="34" charset="-120"/>
                <a:ea typeface="微軟正黑體" pitchFamily="34" charset="-120"/>
              </a:defRPr>
            </a:lvl3pPr>
            <a:lvl4pPr>
              <a:defRPr sz="2000">
                <a:latin typeface="微軟正黑體" pitchFamily="34" charset="-120"/>
                <a:ea typeface="微軟正黑體" pitchFamily="34" charset="-120"/>
              </a:defRPr>
            </a:lvl4pPr>
            <a:lvl5pPr>
              <a:defRPr sz="2000">
                <a:latin typeface="微軟正黑體" pitchFamily="34" charset="-120"/>
                <a:ea typeface="微軟正黑體" pitchFamily="34" charset="-120"/>
              </a:defRPr>
            </a:lvl5pPr>
            <a:lvl6pPr>
              <a:defRPr sz="2000"/>
            </a:lvl6pPr>
            <a:lvl7pPr>
              <a:defRPr sz="2000"/>
            </a:lvl7pPr>
            <a:lvl8pPr>
              <a:defRPr sz="2000"/>
            </a:lvl8pPr>
            <a:lvl9pPr>
              <a:defRPr sz="2000"/>
            </a:lvl9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p:cNvSpPr>
            <a:spLocks noGrp="1"/>
          </p:cNvSpPr>
          <p:nvPr>
            <p:ph type="body" sz="half" idx="2"/>
          </p:nvPr>
        </p:nvSpPr>
        <p:spPr>
          <a:xfrm>
            <a:off x="1219201" y="2870203"/>
            <a:ext cx="8021638" cy="93821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7BE8A451-EC11-41B2-9703-2BFA93BA2325}" type="slidenum">
              <a:rPr lang="zh-TW" altLang="zh-TW"/>
              <a:pPr/>
              <a:t>‹#›</a:t>
            </a:fld>
            <a:endParaRPr lang="zh-TW" altLang="zh-TW"/>
          </a:p>
        </p:txBody>
      </p:sp>
    </p:spTree>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4779964" y="9601200"/>
            <a:ext cx="14630400" cy="1133476"/>
          </a:xfrm>
        </p:spPr>
        <p:txBody>
          <a:bodyPr anchor="b"/>
          <a:lstStyle>
            <a:lvl1pPr algn="l">
              <a:defRPr sz="2000" b="1">
                <a:latin typeface="微軟正黑體" pitchFamily="34" charset="-120"/>
                <a:ea typeface="微軟正黑體" pitchFamily="34" charset="-120"/>
              </a:defRPr>
            </a:lvl1pPr>
          </a:lstStyle>
          <a:p>
            <a:r>
              <a:rPr lang="zh-TW" altLang="en-US"/>
              <a:t>按一下以編輯母片標題樣式</a:t>
            </a:r>
          </a:p>
        </p:txBody>
      </p:sp>
      <p:sp>
        <p:nvSpPr>
          <p:cNvPr id="3" name="圖片版面配置區 2"/>
          <p:cNvSpPr>
            <a:spLocks noGrp="1"/>
          </p:cNvSpPr>
          <p:nvPr>
            <p:ph type="pic" idx="1"/>
          </p:nvPr>
        </p:nvSpPr>
        <p:spPr>
          <a:xfrm>
            <a:off x="4779964" y="1225550"/>
            <a:ext cx="14630400" cy="8229600"/>
          </a:xfrm>
          <a:prstGeom prst="rect">
            <a:avLst/>
          </a:prstGeom>
        </p:spPr>
        <p:txBody>
          <a:bodyPr lIns="91440" tIns="45720" rIns="91440" bIns="45720"/>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p:cNvSpPr>
            <a:spLocks noGrp="1"/>
          </p:cNvSpPr>
          <p:nvPr>
            <p:ph type="body" sz="half" idx="2"/>
          </p:nvPr>
        </p:nvSpPr>
        <p:spPr>
          <a:xfrm>
            <a:off x="4779964" y="10734679"/>
            <a:ext cx="14630400" cy="1609726"/>
          </a:xfrm>
          <a:prstGeom prst="rect">
            <a:avLst/>
          </a:prstGeom>
        </p:spPr>
        <p:txBody>
          <a:bodyPr lIns="91440" tIns="45720" rIns="91440" bIns="45720"/>
          <a:lstStyle>
            <a:lvl1pPr marL="0" indent="0">
              <a:buNone/>
              <a:defRPr sz="1400">
                <a:latin typeface="微軟正黑體" pitchFamily="34" charset="-120"/>
                <a:ea typeface="微軟正黑體" pitchFamily="34" charset="-120"/>
              </a:defRPr>
            </a:lvl1pPr>
            <a:lvl2pPr marL="457200" indent="0">
              <a:buNone/>
              <a:defRPr sz="1200"/>
            </a:lvl2pPr>
            <a:lvl3pPr marL="914400" indent="0">
              <a:buNone/>
              <a:defRPr sz="10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按一下以編輯母片文字樣式</a:t>
            </a:r>
          </a:p>
        </p:txBody>
      </p:sp>
      <p:sp>
        <p:nvSpPr>
          <p:cNvPr id="5" name="投影片編號版面配置區 4"/>
          <p:cNvSpPr>
            <a:spLocks noGrp="1"/>
          </p:cNvSpPr>
          <p:nvPr>
            <p:ph type="sldNum" sz="quarter" idx="10"/>
          </p:nvPr>
        </p:nvSpPr>
        <p:spPr/>
        <p:txBody>
          <a:bodyPr/>
          <a:lstStyle>
            <a:lvl1pPr>
              <a:defRPr/>
            </a:lvl1pPr>
          </a:lstStyle>
          <a:p>
            <a:fld id="{9F48A66D-8B08-4C52-AF8B-BFDE01C35CA3}" type="slidenum">
              <a:rPr lang="zh-TW" altLang="zh-TW"/>
              <a:pPr/>
              <a:t>‹#›</a:t>
            </a:fld>
            <a:endParaRPr lang="zh-TW" altLang="zh-TW"/>
          </a:p>
        </p:txBody>
      </p:sp>
    </p:spTree>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a:xfrm>
            <a:off x="1219200" y="3200403"/>
            <a:ext cx="21945600" cy="9051926"/>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a:t>按一下以編輯母片文字樣式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投影片編號版面配置區 3"/>
          <p:cNvSpPr>
            <a:spLocks noGrp="1"/>
          </p:cNvSpPr>
          <p:nvPr>
            <p:ph type="sldNum" sz="quarter" idx="10"/>
          </p:nvPr>
        </p:nvSpPr>
        <p:spPr/>
        <p:txBody>
          <a:bodyPr/>
          <a:lstStyle>
            <a:lvl1pPr>
              <a:defRPr/>
            </a:lvl1pPr>
          </a:lstStyle>
          <a:p>
            <a:fld id="{B41DD94F-69E7-4A0C-B7C4-DDBE2C2C2C1B}" type="slidenum">
              <a:rPr lang="zh-TW" altLang="zh-TW"/>
              <a:pPr/>
              <a:t>‹#›</a:t>
            </a:fld>
            <a:endParaRPr lang="zh-TW" altLang="zh-TW"/>
          </a:p>
        </p:txBody>
      </p:sp>
    </p:spTree>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18161003" y="760414"/>
            <a:ext cx="5646738" cy="11491912"/>
          </a:xfrm>
        </p:spPr>
        <p:txBody>
          <a:bodyPr vert="eaVert"/>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直排文字版面配置區 2"/>
          <p:cNvSpPr>
            <a:spLocks noGrp="1"/>
          </p:cNvSpPr>
          <p:nvPr>
            <p:ph type="body" orient="vert" idx="1"/>
          </p:nvPr>
        </p:nvSpPr>
        <p:spPr>
          <a:xfrm>
            <a:off x="1219200" y="760414"/>
            <a:ext cx="16789400" cy="11491912"/>
          </a:xfrm>
          <a:prstGeom prst="rect">
            <a:avLst/>
          </a:prstGeom>
        </p:spPr>
        <p:txBody>
          <a:bodyPr vert="eaVert" lIns="91440" tIns="45720" rIns="91440" bIns="45720"/>
          <a:lstStyle>
            <a:lvl1pPr>
              <a:defRPr>
                <a:latin typeface="微軟正黑體" pitchFamily="34" charset="-120"/>
                <a:ea typeface="微軟正黑體" pitchFamily="34" charset="-120"/>
              </a:defRPr>
            </a:lvl1pPr>
            <a:lvl2pPr>
              <a:defRPr>
                <a:latin typeface="微軟正黑體" pitchFamily="34" charset="-120"/>
                <a:ea typeface="微軟正黑體" pitchFamily="34" charset="-120"/>
              </a:defRPr>
            </a:lvl2pPr>
            <a:lvl3pPr>
              <a:defRPr>
                <a:latin typeface="微軟正黑體" pitchFamily="34" charset="-120"/>
                <a:ea typeface="微軟正黑體" pitchFamily="34" charset="-120"/>
              </a:defRPr>
            </a:lvl3pPr>
            <a:lvl4pPr>
              <a:defRPr>
                <a:latin typeface="微軟正黑體" pitchFamily="34" charset="-120"/>
                <a:ea typeface="微軟正黑體" pitchFamily="34" charset="-120"/>
              </a:defRPr>
            </a:lvl4pPr>
            <a:lvl5pPr>
              <a:defRPr>
                <a:latin typeface="微軟正黑體" pitchFamily="34" charset="-120"/>
                <a:ea typeface="微軟正黑體"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投影片編號版面配置區 3"/>
          <p:cNvSpPr>
            <a:spLocks noGrp="1"/>
          </p:cNvSpPr>
          <p:nvPr>
            <p:ph type="sldNum" sz="quarter" idx="10"/>
          </p:nvPr>
        </p:nvSpPr>
        <p:spPr/>
        <p:txBody>
          <a:bodyPr/>
          <a:lstStyle>
            <a:lvl1pPr>
              <a:defRPr/>
            </a:lvl1pPr>
          </a:lstStyle>
          <a:p>
            <a:fld id="{C79E2BBE-48AF-43BE-A170-6E5EB0E3D5B5}" type="slidenum">
              <a:rPr lang="zh-TW" altLang="zh-TW"/>
              <a:pPr/>
              <a:t>‹#›</a:t>
            </a:fld>
            <a:endParaRPr lang="zh-TW" altLang="zh-TW"/>
          </a:p>
        </p:txBody>
      </p:sp>
    </p:spTree>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userDrawn="1">
  <p:cSld name="Sta_clients">
    <p:spTree>
      <p:nvGrpSpPr>
        <p:cNvPr id="1" name=""/>
        <p:cNvGrpSpPr/>
        <p:nvPr/>
      </p:nvGrpSpPr>
      <p:grpSpPr>
        <a:xfrm>
          <a:off x="0" y="0"/>
          <a:ext cx="0" cy="0"/>
          <a:chOff x="0" y="0"/>
          <a:chExt cx="0" cy="0"/>
        </a:xfrm>
      </p:grpSpPr>
      <p:sp>
        <p:nvSpPr>
          <p:cNvPr id="15" name="Title Placeholder 1"/>
          <p:cNvSpPr>
            <a:spLocks noGrp="1"/>
          </p:cNvSpPr>
          <p:nvPr>
            <p:ph type="title"/>
          </p:nvPr>
        </p:nvSpPr>
        <p:spPr bwMode="auto">
          <a:xfrm>
            <a:off x="1676839" y="730253"/>
            <a:ext cx="21030326" cy="265112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ctr" anchorCtr="0" compatLnSpc="1"/>
          <a:lstStyle/>
          <a:p>
            <a:pPr lvl="0"/>
            <a:r>
              <a:rPr lang="en-US" altLang="zh-TW"/>
              <a:t>Click to edit Master title style</a:t>
            </a:r>
          </a:p>
        </p:txBody>
      </p:sp>
      <p:sp>
        <p:nvSpPr>
          <p:cNvPr id="16" name="Text Placeholder 2"/>
          <p:cNvSpPr>
            <a:spLocks noGrp="1"/>
          </p:cNvSpPr>
          <p:nvPr>
            <p:ph idx="1"/>
          </p:nvPr>
        </p:nvSpPr>
        <p:spPr bwMode="auto">
          <a:xfrm>
            <a:off x="1676839" y="3651250"/>
            <a:ext cx="21030326" cy="8702676"/>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vert="horz" wrap="square" lIns="365686" tIns="182844" rIns="365686" bIns="182844" numCol="1" anchor="t" anchorCtr="0" compatLnSpc="1"/>
          <a:lstStyle/>
          <a:p>
            <a:pPr lvl="0"/>
            <a:r>
              <a:rPr lang="en-US" altLang="zh-TW"/>
              <a:t>Click to edit Master text styles</a:t>
            </a:r>
          </a:p>
          <a:p>
            <a:pPr lvl="1"/>
            <a:r>
              <a:rPr lang="en-US" altLang="zh-TW"/>
              <a:t>Second level</a:t>
            </a:r>
          </a:p>
          <a:p>
            <a:pPr lvl="2"/>
            <a:r>
              <a:rPr lang="en-US" altLang="zh-TW"/>
              <a:t>Third level</a:t>
            </a:r>
          </a:p>
          <a:p>
            <a:pPr lvl="3"/>
            <a:r>
              <a:rPr lang="en-US" altLang="zh-TW"/>
              <a:t>Fourth level</a:t>
            </a:r>
          </a:p>
          <a:p>
            <a:pPr lvl="4"/>
            <a:r>
              <a:rPr lang="en-US" altLang="zh-TW"/>
              <a:t>Fifth level</a:t>
            </a:r>
          </a:p>
        </p:txBody>
      </p:sp>
    </p:spTree>
    <p:extLst>
      <p:ext uri="{BB962C8B-B14F-4D97-AF65-F5344CB8AC3E}">
        <p14:creationId xmlns="" xmlns:p14="http://schemas.microsoft.com/office/powerpoint/2010/main" val="2975075829"/>
      </p:ext>
    </p:extLst>
  </p:cSld>
  <p:clrMapOvr>
    <a:masterClrMapping/>
  </p:clrMapOvr>
  <p:transition/>
</p:sldLayout>
</file>

<file path=ppt/slideLayouts/slideLayout98.xml><?xml version="1.0" encoding="utf-8"?>
<p:sldLayout xmlns:a="http://schemas.openxmlformats.org/drawingml/2006/main" xmlns:r="http://schemas.openxmlformats.org/officeDocument/2006/relationships" xmlns:p="http://schemas.openxmlformats.org/presentationml/2006/main" userDrawn="1">
  <p:cSld name="Title">
    <p:bg>
      <p:bgPr>
        <a:solidFill>
          <a:srgbClr val="F7F7F7"/>
        </a:solidFill>
        <a:effectLst/>
      </p:bgPr>
    </p:bg>
    <p:spTree>
      <p:nvGrpSpPr>
        <p:cNvPr id="1" name=""/>
        <p:cNvGrpSpPr/>
        <p:nvPr/>
      </p:nvGrpSpPr>
      <p:grpSpPr>
        <a:xfrm>
          <a:off x="0" y="0"/>
          <a:ext cx="0" cy="0"/>
          <a:chOff x="0" y="0"/>
          <a:chExt cx="0" cy="0"/>
        </a:xfrm>
      </p:grpSpPr>
      <p:sp>
        <p:nvSpPr>
          <p:cNvPr id="4" name="Text Placeholder 3"/>
          <p:cNvSpPr>
            <a:spLocks noGrp="1"/>
          </p:cNvSpPr>
          <p:nvPr>
            <p:ph type="body" sz="quarter" idx="10" hasCustomPrompt="1"/>
          </p:nvPr>
        </p:nvSpPr>
        <p:spPr>
          <a:xfrm>
            <a:off x="1679576" y="1320801"/>
            <a:ext cx="8963024" cy="1446550"/>
          </a:xfrm>
          <a:prstGeom prst="rect">
            <a:avLst/>
          </a:prstGeom>
        </p:spPr>
        <p:txBody>
          <a:bodyPr lIns="0">
            <a:spAutoFit/>
          </a:bodyPr>
          <a:lstStyle>
            <a:lvl1pPr marL="0" indent="0">
              <a:buNone/>
              <a:defRPr sz="8800" baseline="0">
                <a:solidFill>
                  <a:schemeClr val="tx1"/>
                </a:solidFill>
              </a:defRPr>
            </a:lvl1pPr>
          </a:lstStyle>
          <a:p>
            <a:pPr lvl="0"/>
            <a:r>
              <a:rPr lang="fr-FR" dirty="0" err="1"/>
              <a:t>Title</a:t>
            </a:r>
            <a:r>
              <a:rPr lang="fr-FR" dirty="0"/>
              <a:t> </a:t>
            </a:r>
            <a:r>
              <a:rPr lang="fr-FR" dirty="0" err="1"/>
              <a:t>goes</a:t>
            </a:r>
            <a:r>
              <a:rPr lang="fr-FR" dirty="0"/>
              <a:t> </a:t>
            </a:r>
            <a:r>
              <a:rPr lang="fr-FR" dirty="0" err="1"/>
              <a:t>here</a:t>
            </a:r>
            <a:endParaRPr lang="fr-FR" dirty="0"/>
          </a:p>
        </p:txBody>
      </p:sp>
    </p:spTree>
    <p:extLst>
      <p:ext uri="{BB962C8B-B14F-4D97-AF65-F5344CB8AC3E}">
        <p14:creationId xmlns="" xmlns:p14="http://schemas.microsoft.com/office/powerpoint/2010/main" val="2408198167"/>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p:cNvSpPr>
            <a:spLocks noGrp="1"/>
          </p:cNvSpPr>
          <p:nvPr>
            <p:ph type="ctrTitle"/>
          </p:nvPr>
        </p:nvSpPr>
        <p:spPr>
          <a:xfrm>
            <a:off x="1828800" y="4260855"/>
            <a:ext cx="20726400" cy="2940050"/>
          </a:xfrm>
        </p:spPr>
        <p:txBody>
          <a:bodyPr/>
          <a:lstStyle>
            <a:lvl1pPr>
              <a:defRPr>
                <a:latin typeface="微軟正黑體" pitchFamily="34" charset="-120"/>
                <a:ea typeface="微軟正黑體" pitchFamily="34" charset="-120"/>
              </a:defRPr>
            </a:lvl1pPr>
          </a:lstStyle>
          <a:p>
            <a:r>
              <a:rPr lang="zh-TW" altLang="en-US"/>
              <a:t>按一下以編輯母片標題樣式</a:t>
            </a:r>
          </a:p>
        </p:txBody>
      </p:sp>
      <p:sp>
        <p:nvSpPr>
          <p:cNvPr id="3" name="副標題 2"/>
          <p:cNvSpPr>
            <a:spLocks noGrp="1"/>
          </p:cNvSpPr>
          <p:nvPr>
            <p:ph type="subTitle" idx="1"/>
          </p:nvPr>
        </p:nvSpPr>
        <p:spPr>
          <a:xfrm>
            <a:off x="3657600" y="7772400"/>
            <a:ext cx="17068800" cy="3505200"/>
          </a:xfrm>
          <a:prstGeom prst="rect">
            <a:avLst/>
          </a:prstGeom>
        </p:spPr>
        <p:txBody>
          <a:bodyPr lIns="91438" tIns="45718" rIns="91438" bIns="45718"/>
          <a:lstStyle>
            <a:lvl1pPr marL="0" indent="0" algn="ctr">
              <a:buNone/>
              <a:defRPr>
                <a:latin typeface="微軟正黑體" pitchFamily="34" charset="-120"/>
                <a:ea typeface="微軟正黑體" pitchFamily="34" charset="-120"/>
              </a:defRPr>
            </a:lvl1pPr>
            <a:lvl2pPr marL="457190" indent="0" algn="ctr">
              <a:buNone/>
              <a:defRPr/>
            </a:lvl2pPr>
            <a:lvl3pPr marL="914380" indent="0" algn="ctr">
              <a:buNone/>
              <a:defRPr/>
            </a:lvl3pPr>
            <a:lvl4pPr marL="1371570" indent="0" algn="ctr">
              <a:buNone/>
              <a:defRPr/>
            </a:lvl4pPr>
            <a:lvl5pPr marL="1828760" indent="0" algn="ctr">
              <a:buNone/>
              <a:defRPr/>
            </a:lvl5pPr>
            <a:lvl6pPr marL="2285950" indent="0" algn="ctr">
              <a:buNone/>
              <a:defRPr/>
            </a:lvl6pPr>
            <a:lvl7pPr marL="2743140" indent="0" algn="ctr">
              <a:buNone/>
              <a:defRPr/>
            </a:lvl7pPr>
            <a:lvl8pPr marL="3200330" indent="0" algn="ctr">
              <a:buNone/>
              <a:defRPr/>
            </a:lvl8pPr>
            <a:lvl9pPr marL="3657520" indent="0" algn="ctr">
              <a:buNone/>
              <a:defRPr/>
            </a:lvl9pPr>
          </a:lstStyle>
          <a:p>
            <a:r>
              <a:rPr lang="zh-TW" altLang="en-US"/>
              <a:t>按一下以編輯母片副標題樣式</a:t>
            </a:r>
          </a:p>
        </p:txBody>
      </p:sp>
      <p:sp>
        <p:nvSpPr>
          <p:cNvPr id="4" name="投影片編號版面配置區 3"/>
          <p:cNvSpPr>
            <a:spLocks noGrp="1"/>
          </p:cNvSpPr>
          <p:nvPr>
            <p:ph type="sldNum" sz="quarter" idx="10"/>
          </p:nvPr>
        </p:nvSpPr>
        <p:spPr/>
        <p:txBody>
          <a:bodyPr/>
          <a:lstStyle>
            <a:lvl1pPr>
              <a:defRPr/>
            </a:lvl1pPr>
          </a:lstStyle>
          <a:p>
            <a:fld id="{B97A866F-4DF1-4DC0-A4BD-E3A4131546C4}" type="slidenum">
              <a:rPr lang="zh-TW" altLang="zh-TW"/>
              <a:pPr/>
              <a:t>‹#›</a:t>
            </a:fld>
            <a:endParaRPr lang="zh-TW" altLang="zh-TW"/>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169.xml"/><Relationship Id="rId3" Type="http://schemas.openxmlformats.org/officeDocument/2006/relationships/slideLayout" Target="../slideLayouts/slideLayout164.xml"/><Relationship Id="rId7" Type="http://schemas.openxmlformats.org/officeDocument/2006/relationships/slideLayout" Target="../slideLayouts/slideLayout168.xml"/><Relationship Id="rId12" Type="http://schemas.openxmlformats.org/officeDocument/2006/relationships/theme" Target="../theme/theme10.xml"/><Relationship Id="rId2" Type="http://schemas.openxmlformats.org/officeDocument/2006/relationships/slideLayout" Target="../slideLayouts/slideLayout163.xml"/><Relationship Id="rId1" Type="http://schemas.openxmlformats.org/officeDocument/2006/relationships/slideLayout" Target="../slideLayouts/slideLayout162.xml"/><Relationship Id="rId6" Type="http://schemas.openxmlformats.org/officeDocument/2006/relationships/slideLayout" Target="../slideLayouts/slideLayout167.xml"/><Relationship Id="rId11" Type="http://schemas.openxmlformats.org/officeDocument/2006/relationships/slideLayout" Target="../slideLayouts/slideLayout172.xml"/><Relationship Id="rId5" Type="http://schemas.openxmlformats.org/officeDocument/2006/relationships/slideLayout" Target="../slideLayouts/slideLayout166.xml"/><Relationship Id="rId10" Type="http://schemas.openxmlformats.org/officeDocument/2006/relationships/slideLayout" Target="../slideLayouts/slideLayout171.xml"/><Relationship Id="rId4" Type="http://schemas.openxmlformats.org/officeDocument/2006/relationships/slideLayout" Target="../slideLayouts/slideLayout165.xml"/><Relationship Id="rId9" Type="http://schemas.openxmlformats.org/officeDocument/2006/relationships/slideLayout" Target="../slideLayouts/slideLayout170.xml"/></Relationships>
</file>

<file path=ppt/slideMasters/_rels/slideMaster11.xml.rels><?xml version="1.0" encoding="UTF-8" standalone="yes"?>
<Relationships xmlns="http://schemas.openxmlformats.org/package/2006/relationships"><Relationship Id="rId8" Type="http://schemas.openxmlformats.org/officeDocument/2006/relationships/slideLayout" Target="../slideLayouts/slideLayout180.xml"/><Relationship Id="rId13" Type="http://schemas.openxmlformats.org/officeDocument/2006/relationships/slideLayout" Target="../slideLayouts/slideLayout185.xml"/><Relationship Id="rId18" Type="http://schemas.openxmlformats.org/officeDocument/2006/relationships/slideLayout" Target="../slideLayouts/slideLayout190.xml"/><Relationship Id="rId26" Type="http://schemas.openxmlformats.org/officeDocument/2006/relationships/slideLayout" Target="../slideLayouts/slideLayout198.xml"/><Relationship Id="rId3" Type="http://schemas.openxmlformats.org/officeDocument/2006/relationships/slideLayout" Target="../slideLayouts/slideLayout175.xml"/><Relationship Id="rId21" Type="http://schemas.openxmlformats.org/officeDocument/2006/relationships/slideLayout" Target="../slideLayouts/slideLayout193.xml"/><Relationship Id="rId7" Type="http://schemas.openxmlformats.org/officeDocument/2006/relationships/slideLayout" Target="../slideLayouts/slideLayout179.xml"/><Relationship Id="rId12" Type="http://schemas.openxmlformats.org/officeDocument/2006/relationships/slideLayout" Target="../slideLayouts/slideLayout184.xml"/><Relationship Id="rId17" Type="http://schemas.openxmlformats.org/officeDocument/2006/relationships/slideLayout" Target="../slideLayouts/slideLayout189.xml"/><Relationship Id="rId25" Type="http://schemas.openxmlformats.org/officeDocument/2006/relationships/slideLayout" Target="../slideLayouts/slideLayout197.xml"/><Relationship Id="rId2" Type="http://schemas.openxmlformats.org/officeDocument/2006/relationships/slideLayout" Target="../slideLayouts/slideLayout174.xml"/><Relationship Id="rId16" Type="http://schemas.openxmlformats.org/officeDocument/2006/relationships/slideLayout" Target="../slideLayouts/slideLayout188.xml"/><Relationship Id="rId20" Type="http://schemas.openxmlformats.org/officeDocument/2006/relationships/slideLayout" Target="../slideLayouts/slideLayout192.xml"/><Relationship Id="rId1" Type="http://schemas.openxmlformats.org/officeDocument/2006/relationships/slideLayout" Target="../slideLayouts/slideLayout173.xml"/><Relationship Id="rId6" Type="http://schemas.openxmlformats.org/officeDocument/2006/relationships/slideLayout" Target="../slideLayouts/slideLayout178.xml"/><Relationship Id="rId11" Type="http://schemas.openxmlformats.org/officeDocument/2006/relationships/slideLayout" Target="../slideLayouts/slideLayout183.xml"/><Relationship Id="rId24" Type="http://schemas.openxmlformats.org/officeDocument/2006/relationships/slideLayout" Target="../slideLayouts/slideLayout196.xml"/><Relationship Id="rId5" Type="http://schemas.openxmlformats.org/officeDocument/2006/relationships/slideLayout" Target="../slideLayouts/slideLayout177.xml"/><Relationship Id="rId15" Type="http://schemas.openxmlformats.org/officeDocument/2006/relationships/slideLayout" Target="../slideLayouts/slideLayout187.xml"/><Relationship Id="rId23" Type="http://schemas.openxmlformats.org/officeDocument/2006/relationships/slideLayout" Target="../slideLayouts/slideLayout195.xml"/><Relationship Id="rId10" Type="http://schemas.openxmlformats.org/officeDocument/2006/relationships/slideLayout" Target="../slideLayouts/slideLayout182.xml"/><Relationship Id="rId19" Type="http://schemas.openxmlformats.org/officeDocument/2006/relationships/slideLayout" Target="../slideLayouts/slideLayout191.xml"/><Relationship Id="rId4" Type="http://schemas.openxmlformats.org/officeDocument/2006/relationships/slideLayout" Target="../slideLayouts/slideLayout176.xml"/><Relationship Id="rId9" Type="http://schemas.openxmlformats.org/officeDocument/2006/relationships/slideLayout" Target="../slideLayouts/slideLayout181.xml"/><Relationship Id="rId14" Type="http://schemas.openxmlformats.org/officeDocument/2006/relationships/slideLayout" Target="../slideLayouts/slideLayout186.xml"/><Relationship Id="rId22" Type="http://schemas.openxmlformats.org/officeDocument/2006/relationships/slideLayout" Target="../slideLayouts/slideLayout194.xml"/><Relationship Id="rId27" Type="http://schemas.openxmlformats.org/officeDocument/2006/relationships/theme" Target="../theme/theme11.xml"/></Relationships>
</file>

<file path=ppt/slideMasters/_rels/slideMaster12.xml.rels><?xml version="1.0" encoding="UTF-8" standalone="yes"?>
<Relationships xmlns="http://schemas.openxmlformats.org/package/2006/relationships"><Relationship Id="rId8" Type="http://schemas.openxmlformats.org/officeDocument/2006/relationships/slideLayout" Target="../slideLayouts/slideLayout206.xml"/><Relationship Id="rId13" Type="http://schemas.openxmlformats.org/officeDocument/2006/relationships/slideLayout" Target="../slideLayouts/slideLayout211.xml"/><Relationship Id="rId3" Type="http://schemas.openxmlformats.org/officeDocument/2006/relationships/slideLayout" Target="../slideLayouts/slideLayout201.xml"/><Relationship Id="rId7" Type="http://schemas.openxmlformats.org/officeDocument/2006/relationships/slideLayout" Target="../slideLayouts/slideLayout205.xml"/><Relationship Id="rId12" Type="http://schemas.openxmlformats.org/officeDocument/2006/relationships/slideLayout" Target="../slideLayouts/slideLayout210.xml"/><Relationship Id="rId17" Type="http://schemas.openxmlformats.org/officeDocument/2006/relationships/image" Target="../media/image4.png"/><Relationship Id="rId2" Type="http://schemas.openxmlformats.org/officeDocument/2006/relationships/slideLayout" Target="../slideLayouts/slideLayout200.xml"/><Relationship Id="rId16" Type="http://schemas.openxmlformats.org/officeDocument/2006/relationships/theme" Target="../theme/theme12.xml"/><Relationship Id="rId1" Type="http://schemas.openxmlformats.org/officeDocument/2006/relationships/slideLayout" Target="../slideLayouts/slideLayout199.xml"/><Relationship Id="rId6" Type="http://schemas.openxmlformats.org/officeDocument/2006/relationships/slideLayout" Target="../slideLayouts/slideLayout204.xml"/><Relationship Id="rId11" Type="http://schemas.openxmlformats.org/officeDocument/2006/relationships/slideLayout" Target="../slideLayouts/slideLayout209.xml"/><Relationship Id="rId5" Type="http://schemas.openxmlformats.org/officeDocument/2006/relationships/slideLayout" Target="../slideLayouts/slideLayout203.xml"/><Relationship Id="rId15" Type="http://schemas.openxmlformats.org/officeDocument/2006/relationships/slideLayout" Target="../slideLayouts/slideLayout213.xml"/><Relationship Id="rId10" Type="http://schemas.openxmlformats.org/officeDocument/2006/relationships/slideLayout" Target="../slideLayouts/slideLayout208.xml"/><Relationship Id="rId4" Type="http://schemas.openxmlformats.org/officeDocument/2006/relationships/slideLayout" Target="../slideLayouts/slideLayout202.xml"/><Relationship Id="rId9" Type="http://schemas.openxmlformats.org/officeDocument/2006/relationships/slideLayout" Target="../slideLayouts/slideLayout207.xml"/><Relationship Id="rId14" Type="http://schemas.openxmlformats.org/officeDocument/2006/relationships/slideLayout" Target="../slideLayouts/slideLayout212.xml"/></Relationships>
</file>

<file path=ppt/slideMasters/_rels/slideMaster13.xml.rels><?xml version="1.0" encoding="UTF-8" standalone="yes"?>
<Relationships xmlns="http://schemas.openxmlformats.org/package/2006/relationships"><Relationship Id="rId8" Type="http://schemas.openxmlformats.org/officeDocument/2006/relationships/slideLayout" Target="../slideLayouts/slideLayout221.xml"/><Relationship Id="rId13" Type="http://schemas.openxmlformats.org/officeDocument/2006/relationships/slideLayout" Target="../slideLayouts/slideLayout226.xml"/><Relationship Id="rId3" Type="http://schemas.openxmlformats.org/officeDocument/2006/relationships/slideLayout" Target="../slideLayouts/slideLayout216.xml"/><Relationship Id="rId7" Type="http://schemas.openxmlformats.org/officeDocument/2006/relationships/slideLayout" Target="../slideLayouts/slideLayout220.xml"/><Relationship Id="rId12" Type="http://schemas.openxmlformats.org/officeDocument/2006/relationships/slideLayout" Target="../slideLayouts/slideLayout225.xml"/><Relationship Id="rId2" Type="http://schemas.openxmlformats.org/officeDocument/2006/relationships/slideLayout" Target="../slideLayouts/slideLayout215.xml"/><Relationship Id="rId1" Type="http://schemas.openxmlformats.org/officeDocument/2006/relationships/slideLayout" Target="../slideLayouts/slideLayout214.xml"/><Relationship Id="rId6" Type="http://schemas.openxmlformats.org/officeDocument/2006/relationships/slideLayout" Target="../slideLayouts/slideLayout219.xml"/><Relationship Id="rId11" Type="http://schemas.openxmlformats.org/officeDocument/2006/relationships/slideLayout" Target="../slideLayouts/slideLayout224.xml"/><Relationship Id="rId5" Type="http://schemas.openxmlformats.org/officeDocument/2006/relationships/slideLayout" Target="../slideLayouts/slideLayout218.xml"/><Relationship Id="rId10" Type="http://schemas.openxmlformats.org/officeDocument/2006/relationships/slideLayout" Target="../slideLayouts/slideLayout223.xml"/><Relationship Id="rId4" Type="http://schemas.openxmlformats.org/officeDocument/2006/relationships/slideLayout" Target="../slideLayouts/slideLayout217.xml"/><Relationship Id="rId9" Type="http://schemas.openxmlformats.org/officeDocument/2006/relationships/slideLayout" Target="../slideLayouts/slideLayout222.xml"/><Relationship Id="rId14" Type="http://schemas.openxmlformats.org/officeDocument/2006/relationships/theme" Target="../theme/theme13.xml"/></Relationships>
</file>

<file path=ppt/slideMasters/_rels/slideMaster14.xml.rels><?xml version="1.0" encoding="UTF-8" standalone="yes"?>
<Relationships xmlns="http://schemas.openxmlformats.org/package/2006/relationships"><Relationship Id="rId8" Type="http://schemas.openxmlformats.org/officeDocument/2006/relationships/slideLayout" Target="../slideLayouts/slideLayout234.xml"/><Relationship Id="rId13" Type="http://schemas.openxmlformats.org/officeDocument/2006/relationships/slideLayout" Target="../slideLayouts/slideLayout239.xml"/><Relationship Id="rId18" Type="http://schemas.openxmlformats.org/officeDocument/2006/relationships/slideLayout" Target="../slideLayouts/slideLayout244.xml"/><Relationship Id="rId26" Type="http://schemas.openxmlformats.org/officeDocument/2006/relationships/slideLayout" Target="../slideLayouts/slideLayout252.xml"/><Relationship Id="rId3" Type="http://schemas.openxmlformats.org/officeDocument/2006/relationships/slideLayout" Target="../slideLayouts/slideLayout229.xml"/><Relationship Id="rId21" Type="http://schemas.openxmlformats.org/officeDocument/2006/relationships/slideLayout" Target="../slideLayouts/slideLayout247.xml"/><Relationship Id="rId7" Type="http://schemas.openxmlformats.org/officeDocument/2006/relationships/slideLayout" Target="../slideLayouts/slideLayout233.xml"/><Relationship Id="rId12" Type="http://schemas.openxmlformats.org/officeDocument/2006/relationships/slideLayout" Target="../slideLayouts/slideLayout238.xml"/><Relationship Id="rId17" Type="http://schemas.openxmlformats.org/officeDocument/2006/relationships/slideLayout" Target="../slideLayouts/slideLayout243.xml"/><Relationship Id="rId25" Type="http://schemas.openxmlformats.org/officeDocument/2006/relationships/slideLayout" Target="../slideLayouts/slideLayout251.xml"/><Relationship Id="rId2" Type="http://schemas.openxmlformats.org/officeDocument/2006/relationships/slideLayout" Target="../slideLayouts/slideLayout228.xml"/><Relationship Id="rId16" Type="http://schemas.openxmlformats.org/officeDocument/2006/relationships/slideLayout" Target="../slideLayouts/slideLayout242.xml"/><Relationship Id="rId20" Type="http://schemas.openxmlformats.org/officeDocument/2006/relationships/slideLayout" Target="../slideLayouts/slideLayout246.xml"/><Relationship Id="rId1" Type="http://schemas.openxmlformats.org/officeDocument/2006/relationships/slideLayout" Target="../slideLayouts/slideLayout227.xml"/><Relationship Id="rId6" Type="http://schemas.openxmlformats.org/officeDocument/2006/relationships/slideLayout" Target="../slideLayouts/slideLayout232.xml"/><Relationship Id="rId11" Type="http://schemas.openxmlformats.org/officeDocument/2006/relationships/slideLayout" Target="../slideLayouts/slideLayout237.xml"/><Relationship Id="rId24" Type="http://schemas.openxmlformats.org/officeDocument/2006/relationships/slideLayout" Target="../slideLayouts/slideLayout250.xml"/><Relationship Id="rId5" Type="http://schemas.openxmlformats.org/officeDocument/2006/relationships/slideLayout" Target="../slideLayouts/slideLayout231.xml"/><Relationship Id="rId15" Type="http://schemas.openxmlformats.org/officeDocument/2006/relationships/slideLayout" Target="../slideLayouts/slideLayout241.xml"/><Relationship Id="rId23" Type="http://schemas.openxmlformats.org/officeDocument/2006/relationships/slideLayout" Target="../slideLayouts/slideLayout249.xml"/><Relationship Id="rId10" Type="http://schemas.openxmlformats.org/officeDocument/2006/relationships/slideLayout" Target="../slideLayouts/slideLayout236.xml"/><Relationship Id="rId19" Type="http://schemas.openxmlformats.org/officeDocument/2006/relationships/slideLayout" Target="../slideLayouts/slideLayout245.xml"/><Relationship Id="rId4" Type="http://schemas.openxmlformats.org/officeDocument/2006/relationships/slideLayout" Target="../slideLayouts/slideLayout230.xml"/><Relationship Id="rId9" Type="http://schemas.openxmlformats.org/officeDocument/2006/relationships/slideLayout" Target="../slideLayouts/slideLayout235.xml"/><Relationship Id="rId14" Type="http://schemas.openxmlformats.org/officeDocument/2006/relationships/slideLayout" Target="../slideLayouts/slideLayout240.xml"/><Relationship Id="rId22" Type="http://schemas.openxmlformats.org/officeDocument/2006/relationships/slideLayout" Target="../slideLayouts/slideLayout248.xml"/><Relationship Id="rId27" Type="http://schemas.openxmlformats.org/officeDocument/2006/relationships/theme" Target="../theme/theme14.xml"/></Relationships>
</file>

<file path=ppt/slideMasters/_rels/slideMaster15.xml.rels><?xml version="1.0" encoding="UTF-8" standalone="yes"?>
<Relationships xmlns="http://schemas.openxmlformats.org/package/2006/relationships"><Relationship Id="rId8" Type="http://schemas.openxmlformats.org/officeDocument/2006/relationships/slideLayout" Target="../slideLayouts/slideLayout260.xml"/><Relationship Id="rId13" Type="http://schemas.openxmlformats.org/officeDocument/2006/relationships/slideLayout" Target="../slideLayouts/slideLayout265.xml"/><Relationship Id="rId18" Type="http://schemas.openxmlformats.org/officeDocument/2006/relationships/slideLayout" Target="../slideLayouts/slideLayout270.xml"/><Relationship Id="rId26" Type="http://schemas.openxmlformats.org/officeDocument/2006/relationships/slideLayout" Target="../slideLayouts/slideLayout278.xml"/><Relationship Id="rId3" Type="http://schemas.openxmlformats.org/officeDocument/2006/relationships/slideLayout" Target="../slideLayouts/slideLayout255.xml"/><Relationship Id="rId21" Type="http://schemas.openxmlformats.org/officeDocument/2006/relationships/slideLayout" Target="../slideLayouts/slideLayout273.xml"/><Relationship Id="rId7" Type="http://schemas.openxmlformats.org/officeDocument/2006/relationships/slideLayout" Target="../slideLayouts/slideLayout259.xml"/><Relationship Id="rId12" Type="http://schemas.openxmlformats.org/officeDocument/2006/relationships/slideLayout" Target="../slideLayouts/slideLayout264.xml"/><Relationship Id="rId17" Type="http://schemas.openxmlformats.org/officeDocument/2006/relationships/slideLayout" Target="../slideLayouts/slideLayout269.xml"/><Relationship Id="rId25" Type="http://schemas.openxmlformats.org/officeDocument/2006/relationships/slideLayout" Target="../slideLayouts/slideLayout277.xml"/><Relationship Id="rId2" Type="http://schemas.openxmlformats.org/officeDocument/2006/relationships/slideLayout" Target="../slideLayouts/slideLayout254.xml"/><Relationship Id="rId16" Type="http://schemas.openxmlformats.org/officeDocument/2006/relationships/slideLayout" Target="../slideLayouts/slideLayout268.xml"/><Relationship Id="rId20" Type="http://schemas.openxmlformats.org/officeDocument/2006/relationships/slideLayout" Target="../slideLayouts/slideLayout272.xml"/><Relationship Id="rId29" Type="http://schemas.openxmlformats.org/officeDocument/2006/relationships/slideLayout" Target="../slideLayouts/slideLayout281.xml"/><Relationship Id="rId1" Type="http://schemas.openxmlformats.org/officeDocument/2006/relationships/slideLayout" Target="../slideLayouts/slideLayout253.xml"/><Relationship Id="rId6" Type="http://schemas.openxmlformats.org/officeDocument/2006/relationships/slideLayout" Target="../slideLayouts/slideLayout258.xml"/><Relationship Id="rId11" Type="http://schemas.openxmlformats.org/officeDocument/2006/relationships/slideLayout" Target="../slideLayouts/slideLayout263.xml"/><Relationship Id="rId24" Type="http://schemas.openxmlformats.org/officeDocument/2006/relationships/slideLayout" Target="../slideLayouts/slideLayout276.xml"/><Relationship Id="rId5" Type="http://schemas.openxmlformats.org/officeDocument/2006/relationships/slideLayout" Target="../slideLayouts/slideLayout257.xml"/><Relationship Id="rId15" Type="http://schemas.openxmlformats.org/officeDocument/2006/relationships/slideLayout" Target="../slideLayouts/slideLayout267.xml"/><Relationship Id="rId23" Type="http://schemas.openxmlformats.org/officeDocument/2006/relationships/slideLayout" Target="../slideLayouts/slideLayout275.xml"/><Relationship Id="rId28" Type="http://schemas.openxmlformats.org/officeDocument/2006/relationships/slideLayout" Target="../slideLayouts/slideLayout280.xml"/><Relationship Id="rId10" Type="http://schemas.openxmlformats.org/officeDocument/2006/relationships/slideLayout" Target="../slideLayouts/slideLayout262.xml"/><Relationship Id="rId19" Type="http://schemas.openxmlformats.org/officeDocument/2006/relationships/slideLayout" Target="../slideLayouts/slideLayout271.xml"/><Relationship Id="rId4" Type="http://schemas.openxmlformats.org/officeDocument/2006/relationships/slideLayout" Target="../slideLayouts/slideLayout256.xml"/><Relationship Id="rId9" Type="http://schemas.openxmlformats.org/officeDocument/2006/relationships/slideLayout" Target="../slideLayouts/slideLayout261.xml"/><Relationship Id="rId14" Type="http://schemas.openxmlformats.org/officeDocument/2006/relationships/slideLayout" Target="../slideLayouts/slideLayout266.xml"/><Relationship Id="rId22" Type="http://schemas.openxmlformats.org/officeDocument/2006/relationships/slideLayout" Target="../slideLayouts/slideLayout274.xml"/><Relationship Id="rId27" Type="http://schemas.openxmlformats.org/officeDocument/2006/relationships/slideLayout" Target="../slideLayouts/slideLayout279.xml"/><Relationship Id="rId30" Type="http://schemas.openxmlformats.org/officeDocument/2006/relationships/theme" Target="../theme/theme15.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slideLayout" Target="../slideLayouts/slideLayout24.xml"/><Relationship Id="rId18" Type="http://schemas.openxmlformats.org/officeDocument/2006/relationships/slideLayout" Target="../slideLayouts/slideLayout29.xml"/><Relationship Id="rId3" Type="http://schemas.openxmlformats.org/officeDocument/2006/relationships/slideLayout" Target="../slideLayouts/slideLayout14.xml"/><Relationship Id="rId21" Type="http://schemas.openxmlformats.org/officeDocument/2006/relationships/slideLayout" Target="../slideLayouts/slideLayout32.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slideLayout" Target="../slideLayouts/slideLayout28.xml"/><Relationship Id="rId25"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slideLayout" Target="../slideLayouts/slideLayout27.xml"/><Relationship Id="rId20" Type="http://schemas.openxmlformats.org/officeDocument/2006/relationships/slideLayout" Target="../slideLayouts/slideLayout31.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24" Type="http://schemas.openxmlformats.org/officeDocument/2006/relationships/slideLayout" Target="../slideLayouts/slideLayout35.xml"/><Relationship Id="rId5" Type="http://schemas.openxmlformats.org/officeDocument/2006/relationships/slideLayout" Target="../slideLayouts/slideLayout16.xml"/><Relationship Id="rId15" Type="http://schemas.openxmlformats.org/officeDocument/2006/relationships/slideLayout" Target="../slideLayouts/slideLayout26.xml"/><Relationship Id="rId23" Type="http://schemas.openxmlformats.org/officeDocument/2006/relationships/slideLayout" Target="../slideLayouts/slideLayout34.xml"/><Relationship Id="rId10" Type="http://schemas.openxmlformats.org/officeDocument/2006/relationships/slideLayout" Target="../slideLayouts/slideLayout21.xml"/><Relationship Id="rId19" Type="http://schemas.openxmlformats.org/officeDocument/2006/relationships/slideLayout" Target="../slideLayouts/slideLayout30.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slideLayout" Target="../slideLayouts/slideLayout25.xml"/><Relationship Id="rId22" Type="http://schemas.openxmlformats.org/officeDocument/2006/relationships/slideLayout" Target="../slideLayouts/slideLayout3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43.xml"/><Relationship Id="rId13" Type="http://schemas.openxmlformats.org/officeDocument/2006/relationships/slideLayout" Target="../slideLayouts/slideLayout48.xml"/><Relationship Id="rId3" Type="http://schemas.openxmlformats.org/officeDocument/2006/relationships/slideLayout" Target="../slideLayouts/slideLayout38.xml"/><Relationship Id="rId7" Type="http://schemas.openxmlformats.org/officeDocument/2006/relationships/slideLayout" Target="../slideLayouts/slideLayout42.xml"/><Relationship Id="rId12" Type="http://schemas.openxmlformats.org/officeDocument/2006/relationships/slideLayout" Target="../slideLayouts/slideLayout47.xml"/><Relationship Id="rId2" Type="http://schemas.openxmlformats.org/officeDocument/2006/relationships/slideLayout" Target="../slideLayouts/slideLayout37.xml"/><Relationship Id="rId1" Type="http://schemas.openxmlformats.org/officeDocument/2006/relationships/slideLayout" Target="../slideLayouts/slideLayout36.xml"/><Relationship Id="rId6" Type="http://schemas.openxmlformats.org/officeDocument/2006/relationships/slideLayout" Target="../slideLayouts/slideLayout41.xml"/><Relationship Id="rId11" Type="http://schemas.openxmlformats.org/officeDocument/2006/relationships/slideLayout" Target="../slideLayouts/slideLayout46.xml"/><Relationship Id="rId5" Type="http://schemas.openxmlformats.org/officeDocument/2006/relationships/slideLayout" Target="../slideLayouts/slideLayout40.xml"/><Relationship Id="rId15" Type="http://schemas.openxmlformats.org/officeDocument/2006/relationships/image" Target="../media/image4.png"/><Relationship Id="rId10" Type="http://schemas.openxmlformats.org/officeDocument/2006/relationships/slideLayout" Target="../slideLayouts/slideLayout45.xml"/><Relationship Id="rId4" Type="http://schemas.openxmlformats.org/officeDocument/2006/relationships/slideLayout" Target="../slideLayouts/slideLayout39.xml"/><Relationship Id="rId9" Type="http://schemas.openxmlformats.org/officeDocument/2006/relationships/slideLayout" Target="../slideLayouts/slideLayout44.xml"/><Relationship Id="rId1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56.xml"/><Relationship Id="rId13" Type="http://schemas.openxmlformats.org/officeDocument/2006/relationships/theme" Target="../theme/theme4.xml"/><Relationship Id="rId3" Type="http://schemas.openxmlformats.org/officeDocument/2006/relationships/slideLayout" Target="../slideLayouts/slideLayout51.xml"/><Relationship Id="rId7" Type="http://schemas.openxmlformats.org/officeDocument/2006/relationships/slideLayout" Target="../slideLayouts/slideLayout55.xml"/><Relationship Id="rId12" Type="http://schemas.openxmlformats.org/officeDocument/2006/relationships/slideLayout" Target="../slideLayouts/slideLayout60.xml"/><Relationship Id="rId2" Type="http://schemas.openxmlformats.org/officeDocument/2006/relationships/slideLayout" Target="../slideLayouts/slideLayout50.xml"/><Relationship Id="rId1" Type="http://schemas.openxmlformats.org/officeDocument/2006/relationships/slideLayout" Target="../slideLayouts/slideLayout49.xml"/><Relationship Id="rId6" Type="http://schemas.openxmlformats.org/officeDocument/2006/relationships/slideLayout" Target="../slideLayouts/slideLayout54.xml"/><Relationship Id="rId11" Type="http://schemas.openxmlformats.org/officeDocument/2006/relationships/slideLayout" Target="../slideLayouts/slideLayout59.xml"/><Relationship Id="rId5" Type="http://schemas.openxmlformats.org/officeDocument/2006/relationships/slideLayout" Target="../slideLayouts/slideLayout53.xml"/><Relationship Id="rId10" Type="http://schemas.openxmlformats.org/officeDocument/2006/relationships/slideLayout" Target="../slideLayouts/slideLayout58.xml"/><Relationship Id="rId4" Type="http://schemas.openxmlformats.org/officeDocument/2006/relationships/slideLayout" Target="../slideLayouts/slideLayout52.xml"/><Relationship Id="rId9" Type="http://schemas.openxmlformats.org/officeDocument/2006/relationships/slideLayout" Target="../slideLayouts/slideLayout57.xml"/><Relationship Id="rId14" Type="http://schemas.openxmlformats.org/officeDocument/2006/relationships/image" Target="../media/image4.png"/></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68.xml"/><Relationship Id="rId13" Type="http://schemas.openxmlformats.org/officeDocument/2006/relationships/slideLayout" Target="../slideLayouts/slideLayout73.xml"/><Relationship Id="rId18" Type="http://schemas.openxmlformats.org/officeDocument/2006/relationships/slideLayout" Target="../slideLayouts/slideLayout78.xml"/><Relationship Id="rId26" Type="http://schemas.openxmlformats.org/officeDocument/2006/relationships/theme" Target="../theme/theme5.xml"/><Relationship Id="rId3" Type="http://schemas.openxmlformats.org/officeDocument/2006/relationships/slideLayout" Target="../slideLayouts/slideLayout63.xml"/><Relationship Id="rId21" Type="http://schemas.openxmlformats.org/officeDocument/2006/relationships/slideLayout" Target="../slideLayouts/slideLayout81.xml"/><Relationship Id="rId7" Type="http://schemas.openxmlformats.org/officeDocument/2006/relationships/slideLayout" Target="../slideLayouts/slideLayout67.xml"/><Relationship Id="rId12" Type="http://schemas.openxmlformats.org/officeDocument/2006/relationships/slideLayout" Target="../slideLayouts/slideLayout72.xml"/><Relationship Id="rId17" Type="http://schemas.openxmlformats.org/officeDocument/2006/relationships/slideLayout" Target="../slideLayouts/slideLayout77.xml"/><Relationship Id="rId25" Type="http://schemas.openxmlformats.org/officeDocument/2006/relationships/slideLayout" Target="../slideLayouts/slideLayout85.xml"/><Relationship Id="rId2" Type="http://schemas.openxmlformats.org/officeDocument/2006/relationships/slideLayout" Target="../slideLayouts/slideLayout62.xml"/><Relationship Id="rId16" Type="http://schemas.openxmlformats.org/officeDocument/2006/relationships/slideLayout" Target="../slideLayouts/slideLayout76.xml"/><Relationship Id="rId20" Type="http://schemas.openxmlformats.org/officeDocument/2006/relationships/slideLayout" Target="../slideLayouts/slideLayout80.xml"/><Relationship Id="rId1" Type="http://schemas.openxmlformats.org/officeDocument/2006/relationships/slideLayout" Target="../slideLayouts/slideLayout61.xml"/><Relationship Id="rId6" Type="http://schemas.openxmlformats.org/officeDocument/2006/relationships/slideLayout" Target="../slideLayouts/slideLayout66.xml"/><Relationship Id="rId11" Type="http://schemas.openxmlformats.org/officeDocument/2006/relationships/slideLayout" Target="../slideLayouts/slideLayout71.xml"/><Relationship Id="rId24" Type="http://schemas.openxmlformats.org/officeDocument/2006/relationships/slideLayout" Target="../slideLayouts/slideLayout84.xml"/><Relationship Id="rId5" Type="http://schemas.openxmlformats.org/officeDocument/2006/relationships/slideLayout" Target="../slideLayouts/slideLayout65.xml"/><Relationship Id="rId15" Type="http://schemas.openxmlformats.org/officeDocument/2006/relationships/slideLayout" Target="../slideLayouts/slideLayout75.xml"/><Relationship Id="rId23" Type="http://schemas.openxmlformats.org/officeDocument/2006/relationships/slideLayout" Target="../slideLayouts/slideLayout83.xml"/><Relationship Id="rId10" Type="http://schemas.openxmlformats.org/officeDocument/2006/relationships/slideLayout" Target="../slideLayouts/slideLayout70.xml"/><Relationship Id="rId19" Type="http://schemas.openxmlformats.org/officeDocument/2006/relationships/slideLayout" Target="../slideLayouts/slideLayout79.xml"/><Relationship Id="rId4" Type="http://schemas.openxmlformats.org/officeDocument/2006/relationships/slideLayout" Target="../slideLayouts/slideLayout64.xml"/><Relationship Id="rId9" Type="http://schemas.openxmlformats.org/officeDocument/2006/relationships/slideLayout" Target="../slideLayouts/slideLayout69.xml"/><Relationship Id="rId14" Type="http://schemas.openxmlformats.org/officeDocument/2006/relationships/slideLayout" Target="../slideLayouts/slideLayout74.xml"/><Relationship Id="rId22" Type="http://schemas.openxmlformats.org/officeDocument/2006/relationships/slideLayout" Target="../slideLayouts/slideLayout82.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93.xml"/><Relationship Id="rId13" Type="http://schemas.openxmlformats.org/officeDocument/2006/relationships/slideLayout" Target="../slideLayouts/slideLayout98.xml"/><Relationship Id="rId3" Type="http://schemas.openxmlformats.org/officeDocument/2006/relationships/slideLayout" Target="../slideLayouts/slideLayout88.xml"/><Relationship Id="rId7" Type="http://schemas.openxmlformats.org/officeDocument/2006/relationships/slideLayout" Target="../slideLayouts/slideLayout92.xml"/><Relationship Id="rId12" Type="http://schemas.openxmlformats.org/officeDocument/2006/relationships/slideLayout" Target="../slideLayouts/slideLayout97.xml"/><Relationship Id="rId2" Type="http://schemas.openxmlformats.org/officeDocument/2006/relationships/slideLayout" Target="../slideLayouts/slideLayout87.xml"/><Relationship Id="rId1" Type="http://schemas.openxmlformats.org/officeDocument/2006/relationships/slideLayout" Target="../slideLayouts/slideLayout86.xml"/><Relationship Id="rId6" Type="http://schemas.openxmlformats.org/officeDocument/2006/relationships/slideLayout" Target="../slideLayouts/slideLayout91.xml"/><Relationship Id="rId11" Type="http://schemas.openxmlformats.org/officeDocument/2006/relationships/slideLayout" Target="../slideLayouts/slideLayout96.xml"/><Relationship Id="rId5" Type="http://schemas.openxmlformats.org/officeDocument/2006/relationships/slideLayout" Target="../slideLayouts/slideLayout90.xml"/><Relationship Id="rId15" Type="http://schemas.openxmlformats.org/officeDocument/2006/relationships/image" Target="../media/image4.png"/><Relationship Id="rId10" Type="http://schemas.openxmlformats.org/officeDocument/2006/relationships/slideLayout" Target="../slideLayouts/slideLayout95.xml"/><Relationship Id="rId4" Type="http://schemas.openxmlformats.org/officeDocument/2006/relationships/slideLayout" Target="../slideLayouts/slideLayout89.xml"/><Relationship Id="rId9" Type="http://schemas.openxmlformats.org/officeDocument/2006/relationships/slideLayout" Target="../slideLayouts/slideLayout94.xml"/><Relationship Id="rId1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106.xml"/><Relationship Id="rId13" Type="http://schemas.openxmlformats.org/officeDocument/2006/relationships/slideLayout" Target="../slideLayouts/slideLayout111.xml"/><Relationship Id="rId3" Type="http://schemas.openxmlformats.org/officeDocument/2006/relationships/slideLayout" Target="../slideLayouts/slideLayout101.xml"/><Relationship Id="rId7" Type="http://schemas.openxmlformats.org/officeDocument/2006/relationships/slideLayout" Target="../slideLayouts/slideLayout105.xml"/><Relationship Id="rId12" Type="http://schemas.openxmlformats.org/officeDocument/2006/relationships/slideLayout" Target="../slideLayouts/slideLayout110.xml"/><Relationship Id="rId2" Type="http://schemas.openxmlformats.org/officeDocument/2006/relationships/slideLayout" Target="../slideLayouts/slideLayout100.xml"/><Relationship Id="rId1" Type="http://schemas.openxmlformats.org/officeDocument/2006/relationships/slideLayout" Target="../slideLayouts/slideLayout99.xml"/><Relationship Id="rId6" Type="http://schemas.openxmlformats.org/officeDocument/2006/relationships/slideLayout" Target="../slideLayouts/slideLayout104.xml"/><Relationship Id="rId11" Type="http://schemas.openxmlformats.org/officeDocument/2006/relationships/slideLayout" Target="../slideLayouts/slideLayout109.xml"/><Relationship Id="rId5" Type="http://schemas.openxmlformats.org/officeDocument/2006/relationships/slideLayout" Target="../slideLayouts/slideLayout103.xml"/><Relationship Id="rId15" Type="http://schemas.openxmlformats.org/officeDocument/2006/relationships/image" Target="../media/image4.png"/><Relationship Id="rId10" Type="http://schemas.openxmlformats.org/officeDocument/2006/relationships/slideLayout" Target="../slideLayouts/slideLayout108.xml"/><Relationship Id="rId4" Type="http://schemas.openxmlformats.org/officeDocument/2006/relationships/slideLayout" Target="../slideLayouts/slideLayout102.xml"/><Relationship Id="rId9" Type="http://schemas.openxmlformats.org/officeDocument/2006/relationships/slideLayout" Target="../slideLayouts/slideLayout107.xml"/><Relationship Id="rId1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119.xml"/><Relationship Id="rId13" Type="http://schemas.openxmlformats.org/officeDocument/2006/relationships/slideLayout" Target="../slideLayouts/slideLayout124.xml"/><Relationship Id="rId18" Type="http://schemas.openxmlformats.org/officeDocument/2006/relationships/slideLayout" Target="../slideLayouts/slideLayout129.xml"/><Relationship Id="rId26" Type="http://schemas.openxmlformats.org/officeDocument/2006/relationships/slideLayout" Target="../slideLayouts/slideLayout137.xml"/><Relationship Id="rId3" Type="http://schemas.openxmlformats.org/officeDocument/2006/relationships/slideLayout" Target="../slideLayouts/slideLayout114.xml"/><Relationship Id="rId21" Type="http://schemas.openxmlformats.org/officeDocument/2006/relationships/slideLayout" Target="../slideLayouts/slideLayout132.xml"/><Relationship Id="rId7" Type="http://schemas.openxmlformats.org/officeDocument/2006/relationships/slideLayout" Target="../slideLayouts/slideLayout118.xml"/><Relationship Id="rId12" Type="http://schemas.openxmlformats.org/officeDocument/2006/relationships/slideLayout" Target="../slideLayouts/slideLayout123.xml"/><Relationship Id="rId17" Type="http://schemas.openxmlformats.org/officeDocument/2006/relationships/slideLayout" Target="../slideLayouts/slideLayout128.xml"/><Relationship Id="rId25" Type="http://schemas.openxmlformats.org/officeDocument/2006/relationships/slideLayout" Target="../slideLayouts/slideLayout136.xml"/><Relationship Id="rId2" Type="http://schemas.openxmlformats.org/officeDocument/2006/relationships/slideLayout" Target="../slideLayouts/slideLayout113.xml"/><Relationship Id="rId16" Type="http://schemas.openxmlformats.org/officeDocument/2006/relationships/slideLayout" Target="../slideLayouts/slideLayout127.xml"/><Relationship Id="rId20" Type="http://schemas.openxmlformats.org/officeDocument/2006/relationships/slideLayout" Target="../slideLayouts/slideLayout131.xml"/><Relationship Id="rId1" Type="http://schemas.openxmlformats.org/officeDocument/2006/relationships/slideLayout" Target="../slideLayouts/slideLayout112.xml"/><Relationship Id="rId6" Type="http://schemas.openxmlformats.org/officeDocument/2006/relationships/slideLayout" Target="../slideLayouts/slideLayout117.xml"/><Relationship Id="rId11" Type="http://schemas.openxmlformats.org/officeDocument/2006/relationships/slideLayout" Target="../slideLayouts/slideLayout122.xml"/><Relationship Id="rId24" Type="http://schemas.openxmlformats.org/officeDocument/2006/relationships/slideLayout" Target="../slideLayouts/slideLayout135.xml"/><Relationship Id="rId5" Type="http://schemas.openxmlformats.org/officeDocument/2006/relationships/slideLayout" Target="../slideLayouts/slideLayout116.xml"/><Relationship Id="rId15" Type="http://schemas.openxmlformats.org/officeDocument/2006/relationships/slideLayout" Target="../slideLayouts/slideLayout126.xml"/><Relationship Id="rId23" Type="http://schemas.openxmlformats.org/officeDocument/2006/relationships/slideLayout" Target="../slideLayouts/slideLayout134.xml"/><Relationship Id="rId10" Type="http://schemas.openxmlformats.org/officeDocument/2006/relationships/slideLayout" Target="../slideLayouts/slideLayout121.xml"/><Relationship Id="rId19" Type="http://schemas.openxmlformats.org/officeDocument/2006/relationships/slideLayout" Target="../slideLayouts/slideLayout130.xml"/><Relationship Id="rId4" Type="http://schemas.openxmlformats.org/officeDocument/2006/relationships/slideLayout" Target="../slideLayouts/slideLayout115.xml"/><Relationship Id="rId9" Type="http://schemas.openxmlformats.org/officeDocument/2006/relationships/slideLayout" Target="../slideLayouts/slideLayout120.xml"/><Relationship Id="rId14" Type="http://schemas.openxmlformats.org/officeDocument/2006/relationships/slideLayout" Target="../slideLayouts/slideLayout125.xml"/><Relationship Id="rId22" Type="http://schemas.openxmlformats.org/officeDocument/2006/relationships/slideLayout" Target="../slideLayouts/slideLayout133.xml"/><Relationship Id="rId27" Type="http://schemas.openxmlformats.org/officeDocument/2006/relationships/theme" Target="../theme/theme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145.xml"/><Relationship Id="rId13" Type="http://schemas.openxmlformats.org/officeDocument/2006/relationships/slideLayout" Target="../slideLayouts/slideLayout150.xml"/><Relationship Id="rId18" Type="http://schemas.openxmlformats.org/officeDocument/2006/relationships/slideLayout" Target="../slideLayouts/slideLayout155.xml"/><Relationship Id="rId3" Type="http://schemas.openxmlformats.org/officeDocument/2006/relationships/slideLayout" Target="../slideLayouts/slideLayout140.xml"/><Relationship Id="rId21" Type="http://schemas.openxmlformats.org/officeDocument/2006/relationships/slideLayout" Target="../slideLayouts/slideLayout158.xml"/><Relationship Id="rId7" Type="http://schemas.openxmlformats.org/officeDocument/2006/relationships/slideLayout" Target="../slideLayouts/slideLayout144.xml"/><Relationship Id="rId12" Type="http://schemas.openxmlformats.org/officeDocument/2006/relationships/slideLayout" Target="../slideLayouts/slideLayout149.xml"/><Relationship Id="rId17" Type="http://schemas.openxmlformats.org/officeDocument/2006/relationships/slideLayout" Target="../slideLayouts/slideLayout154.xml"/><Relationship Id="rId25" Type="http://schemas.openxmlformats.org/officeDocument/2006/relationships/theme" Target="../theme/theme9.xml"/><Relationship Id="rId2" Type="http://schemas.openxmlformats.org/officeDocument/2006/relationships/slideLayout" Target="../slideLayouts/slideLayout139.xml"/><Relationship Id="rId16" Type="http://schemas.openxmlformats.org/officeDocument/2006/relationships/slideLayout" Target="../slideLayouts/slideLayout153.xml"/><Relationship Id="rId20" Type="http://schemas.openxmlformats.org/officeDocument/2006/relationships/slideLayout" Target="../slideLayouts/slideLayout157.xml"/><Relationship Id="rId1" Type="http://schemas.openxmlformats.org/officeDocument/2006/relationships/slideLayout" Target="../slideLayouts/slideLayout138.xml"/><Relationship Id="rId6" Type="http://schemas.openxmlformats.org/officeDocument/2006/relationships/slideLayout" Target="../slideLayouts/slideLayout143.xml"/><Relationship Id="rId11" Type="http://schemas.openxmlformats.org/officeDocument/2006/relationships/slideLayout" Target="../slideLayouts/slideLayout148.xml"/><Relationship Id="rId24" Type="http://schemas.openxmlformats.org/officeDocument/2006/relationships/slideLayout" Target="../slideLayouts/slideLayout161.xml"/><Relationship Id="rId5" Type="http://schemas.openxmlformats.org/officeDocument/2006/relationships/slideLayout" Target="../slideLayouts/slideLayout142.xml"/><Relationship Id="rId15" Type="http://schemas.openxmlformats.org/officeDocument/2006/relationships/slideLayout" Target="../slideLayouts/slideLayout152.xml"/><Relationship Id="rId23" Type="http://schemas.openxmlformats.org/officeDocument/2006/relationships/slideLayout" Target="../slideLayouts/slideLayout160.xml"/><Relationship Id="rId10" Type="http://schemas.openxmlformats.org/officeDocument/2006/relationships/slideLayout" Target="../slideLayouts/slideLayout147.xml"/><Relationship Id="rId19" Type="http://schemas.openxmlformats.org/officeDocument/2006/relationships/slideLayout" Target="../slideLayouts/slideLayout156.xml"/><Relationship Id="rId4" Type="http://schemas.openxmlformats.org/officeDocument/2006/relationships/slideLayout" Target="../slideLayouts/slideLayout141.xml"/><Relationship Id="rId9" Type="http://schemas.openxmlformats.org/officeDocument/2006/relationships/slideLayout" Target="../slideLayouts/slideLayout146.xml"/><Relationship Id="rId14" Type="http://schemas.openxmlformats.org/officeDocument/2006/relationships/slideLayout" Target="../slideLayouts/slideLayout151.xml"/><Relationship Id="rId22" Type="http://schemas.openxmlformats.org/officeDocument/2006/relationships/slideLayout" Target="../slideLayouts/slideLayout15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4"/>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1"/>
            <a:ext cx="2133600" cy="365126"/>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pPr/>
              <a:t>11/21/2021</a:t>
            </a:fld>
            <a:endParaRPr lang="en-US" dirty="0"/>
          </a:p>
        </p:txBody>
      </p:sp>
      <p:sp>
        <p:nvSpPr>
          <p:cNvPr id="5" name="Footer Placeholder 4"/>
          <p:cNvSpPr>
            <a:spLocks noGrp="1"/>
          </p:cNvSpPr>
          <p:nvPr>
            <p:ph type="ftr" sz="quarter" idx="3"/>
          </p:nvPr>
        </p:nvSpPr>
        <p:spPr>
          <a:xfrm>
            <a:off x="3124200" y="6356351"/>
            <a:ext cx="2895600" cy="365126"/>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1"/>
            <a:ext cx="2133600" cy="365126"/>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ltLang="zh-CN"/>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ltLang="zh-CN"/>
              <a:t>Click to edit Master text styles</a:t>
            </a:r>
          </a:p>
          <a:p>
            <a:pPr lvl="1"/>
            <a:r>
              <a:rPr lang="en-US" altLang="zh-CN"/>
              <a:t>Second level</a:t>
            </a:r>
          </a:p>
          <a:p>
            <a:pPr lvl="2"/>
            <a:r>
              <a:rPr lang="en-US" altLang="zh-CN"/>
              <a:t>Third level</a:t>
            </a:r>
          </a:p>
          <a:p>
            <a:pPr lvl="3"/>
            <a:r>
              <a:rPr lang="en-US" altLang="zh-CN"/>
              <a:t>Fourth level</a:t>
            </a:r>
          </a:p>
          <a:p>
            <a:pPr lvl="4"/>
            <a:r>
              <a:rPr lang="en-US" altLang="zh-CN"/>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56DD26-32A4-2A43-990A-6F7E5E73786E}" type="datetimeFigureOut">
              <a:rPr lang="en-US" smtClean="0">
                <a:solidFill>
                  <a:prstClr val="black">
                    <a:tint val="75000"/>
                  </a:prstClr>
                </a:solidFill>
              </a:rPr>
              <a:pPr/>
              <a:t>11/21/2021</a:t>
            </a:fld>
            <a:endParaRPr lang="en-US" dirty="0">
              <a:solidFill>
                <a:prstClr val="black">
                  <a:tint val="75000"/>
                </a:prstClr>
              </a:solidFill>
            </a:endParaRP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solidFill>
                <a:prstClr val="black">
                  <a:tint val="75000"/>
                </a:prstClr>
              </a:solidFill>
            </a:endParaRP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86AF604-6CBA-6F4A-A6F6-26E48A4D0EE4}" type="slidenum">
              <a:rPr lang="en-US" smtClean="0">
                <a:solidFill>
                  <a:prstClr val="black">
                    <a:tint val="75000"/>
                  </a:prstClr>
                </a:solidFill>
              </a:rPr>
              <a:pPr/>
              <a:t>‹#›</a:t>
            </a:fld>
            <a:endParaRPr lang="en-US" dirty="0">
              <a:solidFill>
                <a:prstClr val="black">
                  <a:tint val="75000"/>
                </a:prstClr>
              </a:solidFill>
            </a:endParaRPr>
          </a:p>
        </p:txBody>
      </p:sp>
    </p:spTree>
  </p:cSld>
  <p:clrMap bg1="lt1" tx1="dk1" bg2="lt2" tx2="dk2" accent1="accent1" accent2="accent2" accent3="accent3" accent4="accent4" accent5="accent5" accent6="accent6" hlink="hlink" folHlink="folHlink"/>
  <p:sldLayoutIdLst>
    <p:sldLayoutId id="2147483887" r:id="rId1"/>
    <p:sldLayoutId id="2147483888" r:id="rId2"/>
    <p:sldLayoutId id="2147483889" r:id="rId3"/>
    <p:sldLayoutId id="2147483890" r:id="rId4"/>
    <p:sldLayoutId id="2147483891" r:id="rId5"/>
    <p:sldLayoutId id="2147483892" r:id="rId6"/>
    <p:sldLayoutId id="2147483893" r:id="rId7"/>
    <p:sldLayoutId id="2147483894" r:id="rId8"/>
    <p:sldLayoutId id="2147483895" r:id="rId9"/>
    <p:sldLayoutId id="2147483896" r:id="rId10"/>
    <p:sldLayoutId id="2147483897"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Lato" pitchFamily="34" charset="0"/>
            </a:endParaRPr>
          </a:p>
        </p:txBody>
      </p:sp>
    </p:spTree>
  </p:cSld>
  <p:clrMap bg1="lt1" tx1="dk1" bg2="lt2" tx2="dk2" accent1="accent1" accent2="accent2" accent3="accent3" accent4="accent4" accent5="accent5" accent6="accent6" hlink="hlink" folHlink="folHlink"/>
  <p:sldLayoutIdLst>
    <p:sldLayoutId id="2147483899" r:id="rId1"/>
    <p:sldLayoutId id="2147483900" r:id="rId2"/>
    <p:sldLayoutId id="2147483901" r:id="rId3"/>
    <p:sldLayoutId id="2147483902" r:id="rId4"/>
    <p:sldLayoutId id="2147483903" r:id="rId5"/>
    <p:sldLayoutId id="2147483904" r:id="rId6"/>
    <p:sldLayoutId id="2147483905" r:id="rId7"/>
    <p:sldLayoutId id="2147483906" r:id="rId8"/>
    <p:sldLayoutId id="2147483907" r:id="rId9"/>
    <p:sldLayoutId id="2147483908" r:id="rId10"/>
    <p:sldLayoutId id="2147483909" r:id="rId11"/>
    <p:sldLayoutId id="2147483910" r:id="rId12"/>
    <p:sldLayoutId id="2147483911" r:id="rId13"/>
    <p:sldLayoutId id="2147483912" r:id="rId14"/>
    <p:sldLayoutId id="2147483913" r:id="rId15"/>
    <p:sldLayoutId id="2147483914" r:id="rId16"/>
    <p:sldLayoutId id="2147483915" r:id="rId17"/>
    <p:sldLayoutId id="2147483916" r:id="rId18"/>
    <p:sldLayoutId id="2147483917" r:id="rId19"/>
    <p:sldLayoutId id="2147483918" r:id="rId20"/>
    <p:sldLayoutId id="2147483919" r:id="rId21"/>
    <p:sldLayoutId id="2147483920" r:id="rId22"/>
    <p:sldLayoutId id="2147483921" r:id="rId23"/>
    <p:sldLayoutId id="2147483922" r:id="rId24"/>
    <p:sldLayoutId id="2147483923" r:id="rId25"/>
    <p:sldLayoutId id="2147484011"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smtClean="0">
                <a:sym typeface="Aleo" pitchFamily="34" charset="0"/>
              </a:rPr>
              <a:t>Click to edit Master title style</a:t>
            </a:r>
          </a:p>
        </p:txBody>
      </p:sp>
      <p:pic>
        <p:nvPicPr>
          <p:cNvPr id="3074" name="Picture 2" descr="pasted-image.pdf"/>
          <p:cNvPicPr>
            <a:picLocks noChangeAspect="1"/>
          </p:cNvPicPr>
          <p:nvPr/>
        </p:nvPicPr>
        <p:blipFill>
          <a:blip r:embed="rId17"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4" fontAlgn="base" hangingPunct="0">
              <a:spcBef>
                <a:spcPct val="0"/>
              </a:spcBef>
              <a:spcAft>
                <a:spcPct val="0"/>
              </a:spcAft>
            </a:pPr>
            <a:endParaRPr lang="zh-TW" altLang="zh-TW" sz="5800" dirty="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3925" r:id="rId1"/>
    <p:sldLayoutId id="2147483926" r:id="rId2"/>
    <p:sldLayoutId id="2147483927" r:id="rId3"/>
    <p:sldLayoutId id="2147483928" r:id="rId4"/>
    <p:sldLayoutId id="2147483929" r:id="rId5"/>
    <p:sldLayoutId id="2147483930" r:id="rId6"/>
    <p:sldLayoutId id="2147483931" r:id="rId7"/>
    <p:sldLayoutId id="2147483932" r:id="rId8"/>
    <p:sldLayoutId id="2147483933" r:id="rId9"/>
    <p:sldLayoutId id="2147483934" r:id="rId10"/>
    <p:sldLayoutId id="2147483935" r:id="rId11"/>
    <p:sldLayoutId id="2147483936" r:id="rId12"/>
    <p:sldLayoutId id="2147483937" r:id="rId13"/>
    <p:sldLayoutId id="2147483938" r:id="rId14"/>
    <p:sldLayoutId id="2147483939" r:id="rId15"/>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 xmlns:a16="http://schemas.microsoft.com/office/drawing/2014/main" id="{72620324-F576-4B6C-968C-F907B800B732}"/>
              </a:ext>
            </a:extLst>
          </p:cNvPr>
          <p:cNvSpPr>
            <a:spLocks noGrp="1"/>
          </p:cNvSpPr>
          <p:nvPr>
            <p:ph type="title"/>
          </p:nvPr>
        </p:nvSpPr>
        <p:spPr>
          <a:xfrm>
            <a:off x="1676400" y="730251"/>
            <a:ext cx="21031200" cy="2651126"/>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 xmlns:a16="http://schemas.microsoft.com/office/drawing/2014/main" id="{28CFF242-0A88-44BF-819F-4DD48341DE14}"/>
              </a:ext>
            </a:extLst>
          </p:cNvPr>
          <p:cNvSpPr>
            <a:spLocks noGrp="1"/>
          </p:cNvSpPr>
          <p:nvPr>
            <p:ph type="body" idx="1"/>
          </p:nvPr>
        </p:nvSpPr>
        <p:spPr>
          <a:xfrm>
            <a:off x="1676400" y="3651250"/>
            <a:ext cx="21031200" cy="8702676"/>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 xmlns:a16="http://schemas.microsoft.com/office/drawing/2014/main" id="{97BC6A0B-B12C-44AC-BCC4-7A6F52AE8C9E}"/>
              </a:ext>
            </a:extLst>
          </p:cNvPr>
          <p:cNvSpPr>
            <a:spLocks noGrp="1"/>
          </p:cNvSpPr>
          <p:nvPr>
            <p:ph type="dt" sz="half" idx="2"/>
          </p:nvPr>
        </p:nvSpPr>
        <p:spPr>
          <a:xfrm>
            <a:off x="1676400" y="12712701"/>
            <a:ext cx="5486400" cy="730250"/>
          </a:xfrm>
          <a:prstGeom prst="rect">
            <a:avLst/>
          </a:prstGeom>
        </p:spPr>
        <p:txBody>
          <a:bodyPr vert="horz" lIns="91440" tIns="45720" rIns="91440" bIns="45720" rtlCol="0" anchor="ctr"/>
          <a:lstStyle>
            <a:lvl1pPr algn="l">
              <a:defRPr sz="2400">
                <a:solidFill>
                  <a:schemeClr val="tx1">
                    <a:tint val="75000"/>
                  </a:schemeClr>
                </a:solidFill>
              </a:defRPr>
            </a:lvl1pPr>
          </a:lstStyle>
          <a:p>
            <a:pPr defTabSz="1828800"/>
            <a:fld id="{D05B453D-E845-4E20-B83B-B1DBEAC3E365}" type="datetime1">
              <a:rPr lang="zh-TW" altLang="en-US" smtClean="0">
                <a:solidFill>
                  <a:prstClr val="black">
                    <a:tint val="75000"/>
                  </a:prstClr>
                </a:solidFill>
                <a:sym typeface="Lato" pitchFamily="34" charset="0"/>
              </a:rPr>
              <a:pPr defTabSz="1828800"/>
              <a:t>2021/11/21</a:t>
            </a:fld>
            <a:endParaRPr lang="zh-TW" altLang="en-US">
              <a:solidFill>
                <a:prstClr val="black">
                  <a:tint val="75000"/>
                </a:prstClr>
              </a:solidFill>
              <a:sym typeface="Lato" pitchFamily="34" charset="0"/>
            </a:endParaRPr>
          </a:p>
        </p:txBody>
      </p:sp>
      <p:sp>
        <p:nvSpPr>
          <p:cNvPr id="5" name="頁尾版面配置區 4">
            <a:extLst>
              <a:ext uri="{FF2B5EF4-FFF2-40B4-BE49-F238E27FC236}">
                <a16:creationId xmlns="" xmlns:a16="http://schemas.microsoft.com/office/drawing/2014/main" id="{9C215DD8-1B76-402E-AD38-04176D1E526C}"/>
              </a:ext>
            </a:extLst>
          </p:cNvPr>
          <p:cNvSpPr>
            <a:spLocks noGrp="1"/>
          </p:cNvSpPr>
          <p:nvPr>
            <p:ph type="ftr" sz="quarter" idx="3"/>
          </p:nvPr>
        </p:nvSpPr>
        <p:spPr>
          <a:xfrm>
            <a:off x="8077200" y="12712701"/>
            <a:ext cx="8229600" cy="730250"/>
          </a:xfrm>
          <a:prstGeom prst="rect">
            <a:avLst/>
          </a:prstGeom>
        </p:spPr>
        <p:txBody>
          <a:bodyPr vert="horz" lIns="91440" tIns="45720" rIns="91440" bIns="45720" rtlCol="0" anchor="ctr"/>
          <a:lstStyle>
            <a:lvl1pPr algn="ctr">
              <a:defRPr sz="2400">
                <a:solidFill>
                  <a:schemeClr val="tx1">
                    <a:tint val="75000"/>
                  </a:schemeClr>
                </a:solidFill>
              </a:defRPr>
            </a:lvl1pPr>
          </a:lstStyle>
          <a:p>
            <a:pPr defTabSz="1828800"/>
            <a:endParaRPr lang="zh-TW" altLang="en-US">
              <a:solidFill>
                <a:prstClr val="black">
                  <a:tint val="75000"/>
                </a:prstClr>
              </a:solidFill>
              <a:sym typeface="Lato" pitchFamily="34" charset="0"/>
            </a:endParaRPr>
          </a:p>
        </p:txBody>
      </p:sp>
      <p:sp>
        <p:nvSpPr>
          <p:cNvPr id="6" name="投影片編號版面配置區 5">
            <a:extLst>
              <a:ext uri="{FF2B5EF4-FFF2-40B4-BE49-F238E27FC236}">
                <a16:creationId xmlns="" xmlns:a16="http://schemas.microsoft.com/office/drawing/2014/main" id="{37739514-6432-40B2-B93E-92797E085979}"/>
              </a:ext>
            </a:extLst>
          </p:cNvPr>
          <p:cNvSpPr>
            <a:spLocks noGrp="1"/>
          </p:cNvSpPr>
          <p:nvPr>
            <p:ph type="sldNum" sz="quarter" idx="4"/>
          </p:nvPr>
        </p:nvSpPr>
        <p:spPr>
          <a:xfrm>
            <a:off x="17221200" y="12712701"/>
            <a:ext cx="5486400" cy="730250"/>
          </a:xfrm>
          <a:prstGeom prst="rect">
            <a:avLst/>
          </a:prstGeom>
        </p:spPr>
        <p:txBody>
          <a:bodyPr vert="horz" lIns="91440" tIns="45720" rIns="91440" bIns="45720" rtlCol="0" anchor="ctr"/>
          <a:lstStyle>
            <a:lvl1pPr algn="r">
              <a:defRPr sz="2400">
                <a:solidFill>
                  <a:schemeClr val="tx1">
                    <a:tint val="75000"/>
                  </a:schemeClr>
                </a:solidFill>
              </a:defRPr>
            </a:lvl1pPr>
          </a:lstStyle>
          <a:p>
            <a:pPr defTabSz="1828800"/>
            <a:fld id="{E3C99A07-8B95-4703-BB50-5DC82DEA769F}" type="slidenum">
              <a:rPr lang="zh-TW" altLang="en-US" smtClean="0">
                <a:solidFill>
                  <a:prstClr val="black">
                    <a:tint val="75000"/>
                  </a:prstClr>
                </a:solidFill>
                <a:sym typeface="Lato" pitchFamily="34" charset="0"/>
              </a:rPr>
              <a:pPr defTabSz="1828800"/>
              <a:t>‹#›</a:t>
            </a:fld>
            <a:endParaRPr lang="zh-TW" altLang="en-US">
              <a:solidFill>
                <a:prstClr val="black">
                  <a:tint val="75000"/>
                </a:prstClr>
              </a:solidFill>
              <a:sym typeface="Lato" pitchFamily="34" charset="0"/>
            </a:endParaRPr>
          </a:p>
        </p:txBody>
      </p:sp>
    </p:spTree>
    <p:extLst>
      <p:ext uri="{BB962C8B-B14F-4D97-AF65-F5344CB8AC3E}">
        <p14:creationId xmlns="" xmlns:p14="http://schemas.microsoft.com/office/powerpoint/2010/main" val="3951653017"/>
      </p:ext>
    </p:extLst>
  </p:cSld>
  <p:clrMap bg1="lt1" tx1="dk1" bg2="lt2" tx2="dk2" accent1="accent1" accent2="accent2" accent3="accent3" accent4="accent4" accent5="accent5" accent6="accent6" hlink="hlink" folHlink="folHlink"/>
  <p:sldLayoutIdLst>
    <p:sldLayoutId id="2147483941" r:id="rId1"/>
    <p:sldLayoutId id="2147483942" r:id="rId2"/>
    <p:sldLayoutId id="2147483943" r:id="rId3"/>
    <p:sldLayoutId id="2147483944" r:id="rId4"/>
    <p:sldLayoutId id="2147483945" r:id="rId5"/>
    <p:sldLayoutId id="2147483946" r:id="rId6"/>
    <p:sldLayoutId id="2147483947" r:id="rId7"/>
    <p:sldLayoutId id="2147483948" r:id="rId8"/>
    <p:sldLayoutId id="2147483949" r:id="rId9"/>
    <p:sldLayoutId id="2147483950" r:id="rId10"/>
    <p:sldLayoutId id="2147483951" r:id="rId11"/>
    <p:sldLayoutId id="2147483952" r:id="rId12"/>
    <p:sldLayoutId id="2147483953" r:id="rId13"/>
  </p:sldLayoutIdLst>
  <p:hf hdr="0" ftr="0" dt="0"/>
  <p:txStyles>
    <p:titleStyle>
      <a:lvl1pPr algn="l" defTabSz="1828800" rtl="0" eaLnBrk="1" latinLnBrk="0" hangingPunct="1">
        <a:lnSpc>
          <a:spcPct val="90000"/>
        </a:lnSpc>
        <a:spcBef>
          <a:spcPct val="0"/>
        </a:spcBef>
        <a:buNone/>
        <a:defRPr sz="8800" kern="1200">
          <a:solidFill>
            <a:schemeClr val="tx1"/>
          </a:solidFill>
          <a:latin typeface="+mj-lt"/>
          <a:ea typeface="+mj-ea"/>
          <a:cs typeface="+mj-cs"/>
        </a:defRPr>
      </a:lvl1pPr>
    </p:titleStyle>
    <p:bodyStyle>
      <a:lvl1pPr marL="457200" indent="-457200" algn="l" defTabSz="1828800" rtl="0" eaLnBrk="1" latinLnBrk="0" hangingPunct="1">
        <a:lnSpc>
          <a:spcPct val="90000"/>
        </a:lnSpc>
        <a:spcBef>
          <a:spcPts val="2000"/>
        </a:spcBef>
        <a:buFont typeface="Arial" panose="020B0604020202020204" pitchFamily="34" charset="0"/>
        <a:buChar char="•"/>
        <a:defRPr sz="5600" kern="1200">
          <a:solidFill>
            <a:schemeClr val="tx1"/>
          </a:solidFill>
          <a:latin typeface="+mn-lt"/>
          <a:ea typeface="+mn-ea"/>
          <a:cs typeface="+mn-cs"/>
        </a:defRPr>
      </a:lvl1pPr>
      <a:lvl2pPr marL="1371600" indent="-457200" algn="l" defTabSz="1828800" rtl="0" eaLnBrk="1" latinLnBrk="0" hangingPunct="1">
        <a:lnSpc>
          <a:spcPct val="90000"/>
        </a:lnSpc>
        <a:spcBef>
          <a:spcPts val="1000"/>
        </a:spcBef>
        <a:buFont typeface="Arial" panose="020B0604020202020204" pitchFamily="34" charset="0"/>
        <a:buChar char="•"/>
        <a:defRPr sz="4800" kern="1200">
          <a:solidFill>
            <a:schemeClr val="tx1"/>
          </a:solidFill>
          <a:latin typeface="+mn-lt"/>
          <a:ea typeface="+mn-ea"/>
          <a:cs typeface="+mn-cs"/>
        </a:defRPr>
      </a:lvl2pPr>
      <a:lvl3pPr marL="2286000" indent="-457200" algn="l" defTabSz="1828800" rtl="0" eaLnBrk="1" latinLnBrk="0" hangingPunct="1">
        <a:lnSpc>
          <a:spcPct val="90000"/>
        </a:lnSpc>
        <a:spcBef>
          <a:spcPts val="1000"/>
        </a:spcBef>
        <a:buFont typeface="Arial" panose="020B0604020202020204" pitchFamily="34" charset="0"/>
        <a:buChar char="•"/>
        <a:defRPr sz="4000" kern="1200">
          <a:solidFill>
            <a:schemeClr val="tx1"/>
          </a:solidFill>
          <a:latin typeface="+mn-lt"/>
          <a:ea typeface="+mn-ea"/>
          <a:cs typeface="+mn-cs"/>
        </a:defRPr>
      </a:lvl3pPr>
      <a:lvl4pPr marL="3200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4pPr>
      <a:lvl5pPr marL="41148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5pPr>
      <a:lvl6pPr marL="50292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6pPr>
      <a:lvl7pPr marL="59436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7pPr>
      <a:lvl8pPr marL="68580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8pPr>
      <a:lvl9pPr marL="7772400" indent="-457200" algn="l" defTabSz="1828800" rtl="0" eaLnBrk="1" latinLnBrk="0" hangingPunct="1">
        <a:lnSpc>
          <a:spcPct val="90000"/>
        </a:lnSpc>
        <a:spcBef>
          <a:spcPts val="1000"/>
        </a:spcBef>
        <a:buFont typeface="Arial" panose="020B0604020202020204" pitchFamily="34" charset="0"/>
        <a:buChar char="•"/>
        <a:defRPr sz="3600" kern="1200">
          <a:solidFill>
            <a:schemeClr val="tx1"/>
          </a:solidFill>
          <a:latin typeface="+mn-lt"/>
          <a:ea typeface="+mn-ea"/>
          <a:cs typeface="+mn-cs"/>
        </a:defRPr>
      </a:lvl9pPr>
    </p:bodyStyle>
    <p:otherStyle>
      <a:defPPr>
        <a:defRPr lang="zh-TW"/>
      </a:defPPr>
      <a:lvl1pPr marL="0" algn="l" defTabSz="1828800" rtl="0" eaLnBrk="1" latinLnBrk="0" hangingPunct="1">
        <a:defRPr sz="3600" kern="1200">
          <a:solidFill>
            <a:schemeClr val="tx1"/>
          </a:solidFill>
          <a:latin typeface="+mn-lt"/>
          <a:ea typeface="+mn-ea"/>
          <a:cs typeface="+mn-cs"/>
        </a:defRPr>
      </a:lvl1pPr>
      <a:lvl2pPr marL="914400" algn="l" defTabSz="1828800" rtl="0" eaLnBrk="1" latinLnBrk="0" hangingPunct="1">
        <a:defRPr sz="3600" kern="1200">
          <a:solidFill>
            <a:schemeClr val="tx1"/>
          </a:solidFill>
          <a:latin typeface="+mn-lt"/>
          <a:ea typeface="+mn-ea"/>
          <a:cs typeface="+mn-cs"/>
        </a:defRPr>
      </a:lvl2pPr>
      <a:lvl3pPr marL="1828800" algn="l" defTabSz="1828800" rtl="0" eaLnBrk="1" latinLnBrk="0" hangingPunct="1">
        <a:defRPr sz="3600" kern="1200">
          <a:solidFill>
            <a:schemeClr val="tx1"/>
          </a:solidFill>
          <a:latin typeface="+mn-lt"/>
          <a:ea typeface="+mn-ea"/>
          <a:cs typeface="+mn-cs"/>
        </a:defRPr>
      </a:lvl3pPr>
      <a:lvl4pPr marL="2743200" algn="l" defTabSz="1828800" rtl="0" eaLnBrk="1" latinLnBrk="0" hangingPunct="1">
        <a:defRPr sz="3600" kern="1200">
          <a:solidFill>
            <a:schemeClr val="tx1"/>
          </a:solidFill>
          <a:latin typeface="+mn-lt"/>
          <a:ea typeface="+mn-ea"/>
          <a:cs typeface="+mn-cs"/>
        </a:defRPr>
      </a:lvl4pPr>
      <a:lvl5pPr marL="3657600" algn="l" defTabSz="1828800" rtl="0" eaLnBrk="1" latinLnBrk="0" hangingPunct="1">
        <a:defRPr sz="3600" kern="1200">
          <a:solidFill>
            <a:schemeClr val="tx1"/>
          </a:solidFill>
          <a:latin typeface="+mn-lt"/>
          <a:ea typeface="+mn-ea"/>
          <a:cs typeface="+mn-cs"/>
        </a:defRPr>
      </a:lvl5pPr>
      <a:lvl6pPr marL="4572000" algn="l" defTabSz="1828800" rtl="0" eaLnBrk="1" latinLnBrk="0" hangingPunct="1">
        <a:defRPr sz="3600" kern="1200">
          <a:solidFill>
            <a:schemeClr val="tx1"/>
          </a:solidFill>
          <a:latin typeface="+mn-lt"/>
          <a:ea typeface="+mn-ea"/>
          <a:cs typeface="+mn-cs"/>
        </a:defRPr>
      </a:lvl6pPr>
      <a:lvl7pPr marL="5486400" algn="l" defTabSz="1828800" rtl="0" eaLnBrk="1" latinLnBrk="0" hangingPunct="1">
        <a:defRPr sz="3600" kern="1200">
          <a:solidFill>
            <a:schemeClr val="tx1"/>
          </a:solidFill>
          <a:latin typeface="+mn-lt"/>
          <a:ea typeface="+mn-ea"/>
          <a:cs typeface="+mn-cs"/>
        </a:defRPr>
      </a:lvl7pPr>
      <a:lvl8pPr marL="6400800" algn="l" defTabSz="1828800" rtl="0" eaLnBrk="1" latinLnBrk="0" hangingPunct="1">
        <a:defRPr sz="3600" kern="1200">
          <a:solidFill>
            <a:schemeClr val="tx1"/>
          </a:solidFill>
          <a:latin typeface="+mn-lt"/>
          <a:ea typeface="+mn-ea"/>
          <a:cs typeface="+mn-cs"/>
        </a:defRPr>
      </a:lvl8pPr>
      <a:lvl9pPr marL="7315200" algn="l" defTabSz="1828800" rtl="0" eaLnBrk="1" latinLnBrk="0" hangingPunct="1">
        <a:defRPr sz="3600" kern="1200">
          <a:solidFill>
            <a:schemeClr val="tx1"/>
          </a:solidFill>
          <a:latin typeface="+mn-lt"/>
          <a:ea typeface="+mn-ea"/>
          <a:cs typeface="+mn-cs"/>
        </a:defRPr>
      </a:lvl9pPr>
    </p:otherStyle>
  </p:txStyles>
  <p:extLst>
    <p:ext uri="{27BBF7A9-308A-43DC-89C8-2F10F3537804}">
      <p15:sldGuideLst xmlns="" xmlns:p15="http://schemas.microsoft.com/office/powerpoint/2012/main"/>
    </p:ext>
  </p:extLst>
</p:sldMaster>
</file>

<file path=ppt/slideMasters/slideMaster14.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55" r:id="rId1"/>
    <p:sldLayoutId id="2147483956" r:id="rId2"/>
    <p:sldLayoutId id="2147483957" r:id="rId3"/>
    <p:sldLayoutId id="2147483958" r:id="rId4"/>
    <p:sldLayoutId id="2147483959" r:id="rId5"/>
    <p:sldLayoutId id="2147483960" r:id="rId6"/>
    <p:sldLayoutId id="2147483961" r:id="rId7"/>
    <p:sldLayoutId id="2147483962" r:id="rId8"/>
    <p:sldLayoutId id="2147483963" r:id="rId9"/>
    <p:sldLayoutId id="2147483964" r:id="rId10"/>
    <p:sldLayoutId id="2147483965" r:id="rId11"/>
    <p:sldLayoutId id="2147483966" r:id="rId12"/>
    <p:sldLayoutId id="2147483967" r:id="rId13"/>
    <p:sldLayoutId id="2147483968" r:id="rId14"/>
    <p:sldLayoutId id="2147483969" r:id="rId15"/>
    <p:sldLayoutId id="2147483970" r:id="rId16"/>
    <p:sldLayoutId id="2147483971" r:id="rId17"/>
    <p:sldLayoutId id="2147483972" r:id="rId18"/>
    <p:sldLayoutId id="2147483973" r:id="rId19"/>
    <p:sldLayoutId id="2147483974" r:id="rId20"/>
    <p:sldLayoutId id="2147483975" r:id="rId21"/>
    <p:sldLayoutId id="2147483976" r:id="rId22"/>
    <p:sldLayoutId id="2147483977" r:id="rId23"/>
    <p:sldLayoutId id="2147483978" r:id="rId24"/>
    <p:sldLayoutId id="2147483979" r:id="rId25"/>
    <p:sldLayoutId id="2147483980"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5.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6" y="-14283"/>
            <a:ext cx="15724189"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099" tIns="38099" rIns="38099" bIns="38099" anchor="ctr">
            <a:noAutofit/>
          </a:bodyPr>
          <a:lstStyle/>
          <a:p>
            <a:pPr algn="ctr" defTabSz="457171" fontAlgn="base" hangingPunct="0">
              <a:spcBef>
                <a:spcPct val="0"/>
              </a:spcBef>
              <a:spcAft>
                <a:spcPct val="0"/>
              </a:spcAft>
            </a:pPr>
            <a:endParaRPr lang="en-US" sz="31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982" r:id="rId1"/>
    <p:sldLayoutId id="2147483983" r:id="rId2"/>
    <p:sldLayoutId id="2147483984" r:id="rId3"/>
    <p:sldLayoutId id="2147483985" r:id="rId4"/>
    <p:sldLayoutId id="2147483986" r:id="rId5"/>
    <p:sldLayoutId id="2147483987" r:id="rId6"/>
    <p:sldLayoutId id="2147483988" r:id="rId7"/>
    <p:sldLayoutId id="2147483989" r:id="rId8"/>
    <p:sldLayoutId id="2147483990" r:id="rId9"/>
    <p:sldLayoutId id="2147483991" r:id="rId10"/>
    <p:sldLayoutId id="2147483992" r:id="rId11"/>
    <p:sldLayoutId id="2147483993" r:id="rId12"/>
    <p:sldLayoutId id="2147483994" r:id="rId13"/>
    <p:sldLayoutId id="2147483995" r:id="rId14"/>
    <p:sldLayoutId id="2147483996" r:id="rId15"/>
    <p:sldLayoutId id="2147483997" r:id="rId16"/>
    <p:sldLayoutId id="2147483998" r:id="rId17"/>
    <p:sldLayoutId id="2147483999" r:id="rId18"/>
    <p:sldLayoutId id="2147484000" r:id="rId19"/>
    <p:sldLayoutId id="2147484001" r:id="rId20"/>
    <p:sldLayoutId id="2147484002" r:id="rId21"/>
    <p:sldLayoutId id="2147484003" r:id="rId22"/>
    <p:sldLayoutId id="2147484004" r:id="rId23"/>
    <p:sldLayoutId id="2147484005" r:id="rId24"/>
    <p:sldLayoutId id="2147484006" r:id="rId25"/>
    <p:sldLayoutId id="2147484007" r:id="rId26"/>
    <p:sldLayoutId id="2147484008" r:id="rId27"/>
    <p:sldLayoutId id="2147484009" r:id="rId28"/>
    <p:sldLayoutId id="2147484010" r:id="rId29"/>
  </p:sldLayoutIdLst>
  <p:timing>
    <p:tnLst>
      <p:par>
        <p:cTn id="1" dur="indefinite" restart="never" nodeType="tmRoot"/>
      </p:par>
    </p:tnLst>
  </p:timing>
  <p:txStyles>
    <p:titleStyle>
      <a:lvl1pPr algn="l" defTabSz="457171" rtl="0" eaLnBrk="1" fontAlgn="base" hangingPunct="1">
        <a:spcBef>
          <a:spcPct val="0"/>
        </a:spcBef>
        <a:spcAft>
          <a:spcPct val="0"/>
        </a:spcAft>
        <a:defRPr sz="9300" b="1" kern="1200">
          <a:solidFill>
            <a:srgbClr val="4D4D4D"/>
          </a:solidFill>
          <a:latin typeface="Aleo" panose="020F0502020204030203" pitchFamily="34" charset="0"/>
          <a:ea typeface="+mj-ea"/>
          <a:cs typeface="+mj-cs"/>
          <a:sym typeface="Helvetica" panose="020B0604020202020204" pitchFamily="34" charset="0"/>
        </a:defRPr>
      </a:lvl1pPr>
      <a:lvl2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171"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342"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508"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679" algn="l" defTabSz="457171"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585"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171"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756"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342" algn="l" defTabSz="457171"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43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6pPr>
      <a:lvl7pPr marL="2971604"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7pPr>
      <a:lvl8pPr marL="3428775"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8pPr>
      <a:lvl9pPr marL="3885943" indent="-228585" algn="l" defTabSz="914342" rtl="0" eaLnBrk="1" latinLnBrk="0" hangingPunct="1">
        <a:lnSpc>
          <a:spcPct val="90000"/>
        </a:lnSpc>
        <a:spcBef>
          <a:spcPts val="500"/>
        </a:spcBef>
        <a:buFont typeface="Arial" panose="020B0604020202020204" pitchFamily="34" charset="0"/>
        <a:buChar char="•"/>
        <a:defRPr sz="1900" kern="1200">
          <a:solidFill>
            <a:schemeClr val="tx1"/>
          </a:solidFill>
          <a:latin typeface="+mn-lt"/>
          <a:ea typeface="+mn-ea"/>
          <a:cs typeface="+mn-cs"/>
        </a:defRPr>
      </a:lvl9pPr>
    </p:bodyStyle>
    <p:otherStyle>
      <a:defPPr>
        <a:defRPr lang="en-US"/>
      </a:defPPr>
      <a:lvl1pPr marL="0" algn="l" defTabSz="914342" rtl="0" eaLnBrk="1" latinLnBrk="0" hangingPunct="1">
        <a:defRPr sz="1900" kern="1200">
          <a:solidFill>
            <a:schemeClr val="tx1"/>
          </a:solidFill>
          <a:latin typeface="+mn-lt"/>
          <a:ea typeface="+mn-ea"/>
          <a:cs typeface="+mn-cs"/>
        </a:defRPr>
      </a:lvl1pPr>
      <a:lvl2pPr marL="457171" algn="l" defTabSz="914342" rtl="0" eaLnBrk="1" latinLnBrk="0" hangingPunct="1">
        <a:defRPr sz="1900" kern="1200">
          <a:solidFill>
            <a:schemeClr val="tx1"/>
          </a:solidFill>
          <a:latin typeface="+mn-lt"/>
          <a:ea typeface="+mn-ea"/>
          <a:cs typeface="+mn-cs"/>
        </a:defRPr>
      </a:lvl2pPr>
      <a:lvl3pPr marL="914342" algn="l" defTabSz="914342" rtl="0" eaLnBrk="1" latinLnBrk="0" hangingPunct="1">
        <a:defRPr sz="1900" kern="1200">
          <a:solidFill>
            <a:schemeClr val="tx1"/>
          </a:solidFill>
          <a:latin typeface="+mn-lt"/>
          <a:ea typeface="+mn-ea"/>
          <a:cs typeface="+mn-cs"/>
        </a:defRPr>
      </a:lvl3pPr>
      <a:lvl4pPr marL="1371508" algn="l" defTabSz="914342" rtl="0" eaLnBrk="1" latinLnBrk="0" hangingPunct="1">
        <a:defRPr sz="1900" kern="1200">
          <a:solidFill>
            <a:schemeClr val="tx1"/>
          </a:solidFill>
          <a:latin typeface="+mn-lt"/>
          <a:ea typeface="+mn-ea"/>
          <a:cs typeface="+mn-cs"/>
        </a:defRPr>
      </a:lvl4pPr>
      <a:lvl5pPr marL="1828679" algn="l" defTabSz="914342" rtl="0" eaLnBrk="1" latinLnBrk="0" hangingPunct="1">
        <a:defRPr sz="1900" kern="1200">
          <a:solidFill>
            <a:schemeClr val="tx1"/>
          </a:solidFill>
          <a:latin typeface="+mn-lt"/>
          <a:ea typeface="+mn-ea"/>
          <a:cs typeface="+mn-cs"/>
        </a:defRPr>
      </a:lvl5pPr>
      <a:lvl6pPr marL="2285850" algn="l" defTabSz="914342" rtl="0" eaLnBrk="1" latinLnBrk="0" hangingPunct="1">
        <a:defRPr sz="1900" kern="1200">
          <a:solidFill>
            <a:schemeClr val="tx1"/>
          </a:solidFill>
          <a:latin typeface="+mn-lt"/>
          <a:ea typeface="+mn-ea"/>
          <a:cs typeface="+mn-cs"/>
        </a:defRPr>
      </a:lvl6pPr>
      <a:lvl7pPr marL="2743021" algn="l" defTabSz="914342" rtl="0" eaLnBrk="1" latinLnBrk="0" hangingPunct="1">
        <a:defRPr sz="1900" kern="1200">
          <a:solidFill>
            <a:schemeClr val="tx1"/>
          </a:solidFill>
          <a:latin typeface="+mn-lt"/>
          <a:ea typeface="+mn-ea"/>
          <a:cs typeface="+mn-cs"/>
        </a:defRPr>
      </a:lvl7pPr>
      <a:lvl8pPr marL="3200191" algn="l" defTabSz="914342" rtl="0" eaLnBrk="1" latinLnBrk="0" hangingPunct="1">
        <a:defRPr sz="1900" kern="1200">
          <a:solidFill>
            <a:schemeClr val="tx1"/>
          </a:solidFill>
          <a:latin typeface="+mn-lt"/>
          <a:ea typeface="+mn-ea"/>
          <a:cs typeface="+mn-cs"/>
        </a:defRPr>
      </a:lvl8pPr>
      <a:lvl9pPr marL="3657358" algn="l" defTabSz="914342" rtl="0" eaLnBrk="1" latinLnBrk="0" hangingPunct="1">
        <a:defRPr sz="19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7"/>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lvl="0" defTabSz="457200"/>
            <a:endParaRPr lang="en-US" sz="3000" dirty="0">
              <a:solidFill>
                <a:srgbClr val="FFFFFF"/>
              </a:solidFill>
              <a:effectLst>
                <a:outerShdw blurRad="38100" dist="38100" dir="2700000" algn="tl">
                  <a:srgbClr val="000000"/>
                </a:outerShdw>
              </a:effectLst>
              <a:latin typeface="Lato" panose="020F0502020204030203" pitchFamily="34" charset="0"/>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689" r:id="rId1"/>
    <p:sldLayoutId id="2147483690" r:id="rId2"/>
    <p:sldLayoutId id="2147483691" r:id="rId3"/>
    <p:sldLayoutId id="2147483692" r:id="rId4"/>
    <p:sldLayoutId id="2147483693" r:id="rId5"/>
    <p:sldLayoutId id="2147483694" r:id="rId6"/>
    <p:sldLayoutId id="2147483695" r:id="rId7"/>
    <p:sldLayoutId id="2147483696" r:id="rId8"/>
    <p:sldLayoutId id="2147483697" r:id="rId9"/>
    <p:sldLayoutId id="2147483698" r:id="rId10"/>
    <p:sldLayoutId id="2147483699" r:id="rId11"/>
    <p:sldLayoutId id="2147483700" r:id="rId12"/>
    <p:sldLayoutId id="2147483701" r:id="rId13"/>
    <p:sldLayoutId id="2147483702" r:id="rId14"/>
    <p:sldLayoutId id="2147483703" r:id="rId15"/>
    <p:sldLayoutId id="2147483704" r:id="rId16"/>
    <p:sldLayoutId id="2147483705" r:id="rId17"/>
    <p:sldLayoutId id="2147483706" r:id="rId18"/>
    <p:sldLayoutId id="2147483707" r:id="rId19"/>
    <p:sldLayoutId id="2147483708" r:id="rId20"/>
    <p:sldLayoutId id="2147483709" r:id="rId21"/>
    <p:sldLayoutId id="2147483710" r:id="rId22"/>
    <p:sldLayoutId id="2147483711" r:id="rId23"/>
    <p:sldLayoutId id="2147483712"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defTabSz="823914"/>
            <a:endParaRPr lang="zh-TW" altLang="zh-TW" sz="5800" dirty="0"/>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fld id="{983B9D7A-34AB-4A6C-A9EA-E7B441D4F23B}" type="slidenum">
              <a:rPr lang="zh-TW" altLang="zh-TW"/>
              <a:pPr/>
              <a:t>‹#›</a:t>
            </a:fld>
            <a:endParaRPr lang="zh-TW" altLang="zh-TW"/>
          </a:p>
        </p:txBody>
      </p:sp>
    </p:spTree>
  </p:cSld>
  <p:clrMap bg1="lt1" tx1="dk1" bg2="lt2" tx2="dk2" accent1="accent1" accent2="accent2" accent3="accent3" accent4="accent4" accent5="accent5" accent6="accent6" hlink="hlink" folHlink="folHlink"/>
  <p:sldLayoutIdLst>
    <p:sldLayoutId id="2147483739" r:id="rId1"/>
    <p:sldLayoutId id="2147483740" r:id="rId2"/>
    <p:sldLayoutId id="2147483741" r:id="rId3"/>
    <p:sldLayoutId id="2147483742" r:id="rId4"/>
    <p:sldLayoutId id="2147483743" r:id="rId5"/>
    <p:sldLayoutId id="2147483744" r:id="rId6"/>
    <p:sldLayoutId id="2147483745" r:id="rId7"/>
    <p:sldLayoutId id="2147483746" r:id="rId8"/>
    <p:sldLayoutId id="2147483747" r:id="rId9"/>
    <p:sldLayoutId id="2147483748" r:id="rId10"/>
    <p:sldLayoutId id="2147483749" r:id="rId11"/>
    <p:sldLayoutId id="2147483750" r:id="rId12"/>
    <p:sldLayoutId id="2147483751"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pic>
        <p:nvPicPr>
          <p:cNvPr id="2049" name="Picture 1" descr="pasted-image.pdf"/>
          <p:cNvPicPr>
            <a:picLocks noChangeAspect="1"/>
          </p:cNvPicPr>
          <p:nvPr/>
        </p:nvPicPr>
        <p:blipFill>
          <a:blip r:embed="rId14" cstate="print"/>
          <a:srcRect/>
          <a:stretch>
            <a:fillRect/>
          </a:stretch>
        </p:blipFill>
        <p:spPr bwMode="auto">
          <a:xfrm>
            <a:off x="512763" y="555625"/>
            <a:ext cx="3000375" cy="1250950"/>
          </a:xfrm>
          <a:prstGeom prst="rect">
            <a:avLst/>
          </a:prstGeom>
          <a:noFill/>
          <a:ln w="12700" cap="flat" cmpd="sng">
            <a:noFill/>
            <a:prstDash val="solid"/>
            <a:miter lim="400000"/>
            <a:headEnd type="none" w="med" len="med"/>
            <a:tailEnd type="none" w="med" len="med"/>
          </a:ln>
          <a:effectLst/>
        </p:spPr>
      </p:pic>
      <p:sp>
        <p:nvSpPr>
          <p:cNvPr id="2050" name="Rectangle 2"/>
          <p:cNvSpPr>
            <a:spLocks noGrp="1"/>
          </p:cNvSpPr>
          <p:nvPr>
            <p:ph type="sldNum" sz="quarter" idx="2"/>
          </p:nvPr>
        </p:nvSpPr>
        <p:spPr bwMode="auto">
          <a:xfrm>
            <a:off x="9347200" y="12974638"/>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3">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5D7FE40E-231E-4D0C-B9A4-09C1B789B618}"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3753" r:id="rId1"/>
    <p:sldLayoutId id="2147483754" r:id="rId2"/>
    <p:sldLayoutId id="2147483755" r:id="rId3"/>
    <p:sldLayoutId id="2147483756" r:id="rId4"/>
    <p:sldLayoutId id="2147483757" r:id="rId5"/>
    <p:sldLayoutId id="2147483758" r:id="rId6"/>
    <p:sldLayoutId id="2147483759" r:id="rId7"/>
    <p:sldLayoutId id="2147483760" r:id="rId8"/>
    <p:sldLayoutId id="2147483761" r:id="rId9"/>
    <p:sldLayoutId id="2147483762" r:id="rId10"/>
    <p:sldLayoutId id="2147483763" r:id="rId11"/>
    <p:sldLayoutId id="2147483764" r:id="rId12"/>
  </p:sldLayoutIdLst>
  <p:txStyles>
    <p:titleStyle>
      <a:lvl1pPr algn="l" defTabSz="457200" rtl="0" fontAlgn="base" hangingPunct="0">
        <a:spcBef>
          <a:spcPct val="0"/>
        </a:spcBef>
        <a:spcAft>
          <a:spcPct val="0"/>
        </a:spcAft>
        <a:defRPr sz="9200" b="1">
          <a:solidFill>
            <a:srgbClr val="4D4D4D"/>
          </a:solidFill>
          <a:latin typeface="+mj-lt"/>
          <a:ea typeface="+mj-ea"/>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766" r:id="rId1"/>
    <p:sldLayoutId id="2147483767" r:id="rId2"/>
    <p:sldLayoutId id="2147483768" r:id="rId3"/>
    <p:sldLayoutId id="2147483769" r:id="rId4"/>
    <p:sldLayoutId id="2147483770" r:id="rId5"/>
    <p:sldLayoutId id="2147483771" r:id="rId6"/>
    <p:sldLayoutId id="2147483772" r:id="rId7"/>
    <p:sldLayoutId id="2147483773" r:id="rId8"/>
    <p:sldLayoutId id="2147483774" r:id="rId9"/>
    <p:sldLayoutId id="2147483775" r:id="rId10"/>
    <p:sldLayoutId id="2147483776" r:id="rId11"/>
    <p:sldLayoutId id="2147483777" r:id="rId12"/>
    <p:sldLayoutId id="2147483778" r:id="rId13"/>
    <p:sldLayoutId id="2147483779" r:id="rId14"/>
    <p:sldLayoutId id="2147483780" r:id="rId15"/>
    <p:sldLayoutId id="2147483781" r:id="rId16"/>
    <p:sldLayoutId id="2147483782" r:id="rId17"/>
    <p:sldLayoutId id="2147483783" r:id="rId18"/>
    <p:sldLayoutId id="2147483784" r:id="rId19"/>
    <p:sldLayoutId id="2147483785" r:id="rId20"/>
    <p:sldLayoutId id="2147483786" r:id="rId21"/>
    <p:sldLayoutId id="2147483787" r:id="rId22"/>
    <p:sldLayoutId id="2147483788" r:id="rId23"/>
    <p:sldLayoutId id="2147483789" r:id="rId24"/>
    <p:sldLayoutId id="2147483790" r:id="rId25"/>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6"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3" y="12428541"/>
            <a:ext cx="2179638"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8" y="1412876"/>
            <a:ext cx="382588"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914" fontAlgn="base" hangingPunct="0">
              <a:spcBef>
                <a:spcPct val="0"/>
              </a:spcBef>
              <a:spcAft>
                <a:spcPct val="0"/>
              </a:spcAft>
            </a:pPr>
            <a:endParaRPr lang="zh-TW" altLang="zh-TW" sz="5800" dirty="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20" tIns="45720" rIns="45720" bIns="45720" numCol="1" anchor="ctr" anchorCtr="0" compatLnSpc="1">
            <a:prstTxWarp prst="textNoShape">
              <a:avLst/>
            </a:prstTxWarp>
          </a:bodyPr>
          <a:lstStyle>
            <a:lvl1pPr defTabSz="823914">
              <a:defRPr sz="22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3807" r:id="rId1"/>
    <p:sldLayoutId id="2147483808" r:id="rId2"/>
    <p:sldLayoutId id="2147483809" r:id="rId3"/>
    <p:sldLayoutId id="2147483810" r:id="rId4"/>
    <p:sldLayoutId id="2147483811" r:id="rId5"/>
    <p:sldLayoutId id="2147483812" r:id="rId6"/>
    <p:sldLayoutId id="2147483813" r:id="rId7"/>
    <p:sldLayoutId id="2147483814" r:id="rId8"/>
    <p:sldLayoutId id="2147483815" r:id="rId9"/>
    <p:sldLayoutId id="2147483816" r:id="rId10"/>
    <p:sldLayoutId id="2147483817" r:id="rId11"/>
    <p:sldLayoutId id="2147483818" r:id="rId12"/>
    <p:sldLayoutId id="2147483819" r:id="rId13"/>
  </p:sldLayoutIdLst>
  <p:txStyles>
    <p:titleStyle>
      <a:lvl1pPr algn="l" defTabSz="457200" rtl="0" fontAlgn="base" hangingPunct="0">
        <a:spcBef>
          <a:spcPct val="0"/>
        </a:spcBef>
        <a:spcAft>
          <a:spcPct val="0"/>
        </a:spcAft>
        <a:defRPr sz="9200" b="1">
          <a:solidFill>
            <a:srgbClr val="4D4D4D"/>
          </a:solidFill>
          <a:latin typeface="微軟正黑體" pitchFamily="34" charset="-120"/>
          <a:ea typeface="微軟正黑體" pitchFamily="34" charset="-120"/>
          <a:cs typeface="+mj-cs"/>
          <a:sym typeface="Aleo" pitchFamily="34" charset="0"/>
        </a:defRPr>
      </a:lvl1pPr>
      <a:lvl2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2pPr>
      <a:lvl3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3pPr>
      <a:lvl4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4pPr>
      <a:lvl5pPr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5pPr>
      <a:lvl6pPr marL="4572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6pPr>
      <a:lvl7pPr marL="9144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7pPr>
      <a:lvl8pPr marL="13716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8pPr>
      <a:lvl9pPr marL="1828800" algn="l" defTabSz="457200" rtl="0" fontAlgn="base" hangingPunct="0">
        <a:spcBef>
          <a:spcPct val="0"/>
        </a:spcBef>
        <a:spcAft>
          <a:spcPct val="0"/>
        </a:spcAft>
        <a:defRPr sz="9200" b="1">
          <a:solidFill>
            <a:srgbClr val="4D4D4D"/>
          </a:solidFill>
          <a:latin typeface="Aleo" pitchFamily="34" charset="0"/>
          <a:ea typeface="Aleo" pitchFamily="34" charset="0"/>
          <a:cs typeface="Aleo" pitchFamily="34" charset="0"/>
          <a:sym typeface="Aleo" pitchFamily="34" charset="0"/>
        </a:defRPr>
      </a:lvl9pPr>
    </p:titleStyle>
    <p:bodyStyle>
      <a:lvl1pPr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bwMode="auto">
      <p:bgPr>
        <a:solidFill>
          <a:srgbClr val="FFFFFF"/>
        </a:solidFill>
        <a:effectLst/>
      </p:bgPr>
    </p:bg>
    <p:spTree>
      <p:nvGrpSpPr>
        <p:cNvPr id="1" name=""/>
        <p:cNvGrpSpPr/>
        <p:nvPr/>
      </p:nvGrpSpPr>
      <p:grpSpPr>
        <a:xfrm>
          <a:off x="0" y="0"/>
          <a:ext cx="0" cy="0"/>
          <a:chOff x="0" y="0"/>
          <a:chExt cx="0" cy="0"/>
        </a:xfrm>
      </p:grpSpPr>
      <p:sp>
        <p:nvSpPr>
          <p:cNvPr id="3073" name="Rectangle 1"/>
          <p:cNvSpPr>
            <a:spLocks noGrp="1"/>
          </p:cNvSpPr>
          <p:nvPr>
            <p:ph type="title"/>
          </p:nvPr>
        </p:nvSpPr>
        <p:spPr bwMode="auto">
          <a:xfrm>
            <a:off x="1795464" y="760414"/>
            <a:ext cx="22012277" cy="1536700"/>
          </a:xfrm>
          <a:prstGeom prst="rect">
            <a:avLst/>
          </a:prstGeom>
          <a:noFill/>
          <a:ln w="12700" cap="flat" cmpd="sng">
            <a:noFill/>
            <a:prstDash val="solid"/>
            <a:miter lim="400000"/>
            <a:headEnd type="none" w="med" len="med"/>
            <a:tailEnd type="none" w="med" len="med"/>
          </a:ln>
          <a:effectLst/>
        </p:spPr>
        <p:txBody>
          <a:bodyPr vert="horz" wrap="square" lIns="0" tIns="0" rIns="0" bIns="0" numCol="1" anchor="t" anchorCtr="0" compatLnSpc="1">
            <a:prstTxWarp prst="textNoShape">
              <a:avLst/>
            </a:prstTxWarp>
          </a:bodyPr>
          <a:lstStyle/>
          <a:p>
            <a:pPr lvl="0"/>
            <a:r>
              <a:rPr lang="zh-TW" altLang="zh-TW" dirty="0">
                <a:sym typeface="Aleo" pitchFamily="34" charset="0"/>
              </a:rPr>
              <a:t>Click to edit Master title style</a:t>
            </a:r>
          </a:p>
        </p:txBody>
      </p:sp>
      <p:pic>
        <p:nvPicPr>
          <p:cNvPr id="3074" name="Picture 2" descr="pasted-image.pdf"/>
          <p:cNvPicPr>
            <a:picLocks noChangeAspect="1"/>
          </p:cNvPicPr>
          <p:nvPr/>
        </p:nvPicPr>
        <p:blipFill>
          <a:blip r:embed="rId15" cstate="print"/>
          <a:srcRect/>
          <a:stretch>
            <a:fillRect/>
          </a:stretch>
        </p:blipFill>
        <p:spPr bwMode="auto">
          <a:xfrm>
            <a:off x="21704304" y="12428543"/>
            <a:ext cx="2179637" cy="909638"/>
          </a:xfrm>
          <a:prstGeom prst="rect">
            <a:avLst/>
          </a:prstGeom>
          <a:noFill/>
          <a:ln w="12700" cap="flat" cmpd="sng">
            <a:noFill/>
            <a:prstDash val="solid"/>
            <a:miter lim="400000"/>
            <a:headEnd type="none" w="med" len="med"/>
            <a:tailEnd type="none" w="med" len="med"/>
          </a:ln>
          <a:effectLst/>
        </p:spPr>
      </p:pic>
      <p:sp>
        <p:nvSpPr>
          <p:cNvPr id="3075" name="Oval 3"/>
          <p:cNvSpPr>
            <a:spLocks/>
          </p:cNvSpPr>
          <p:nvPr/>
        </p:nvSpPr>
        <p:spPr bwMode="auto">
          <a:xfrm>
            <a:off x="1163639" y="1412876"/>
            <a:ext cx="382589" cy="382588"/>
          </a:xfrm>
          <a:prstGeom prst="ellipse">
            <a:avLst/>
          </a:prstGeom>
          <a:solidFill>
            <a:srgbClr val="FFD801"/>
          </a:solidFill>
          <a:ln w="12700" cap="flat" cmpd="sng">
            <a:noFill/>
            <a:prstDash val="solid"/>
            <a:miter lim="400000"/>
            <a:headEnd type="none" w="med" len="med"/>
            <a:tailEnd type="none" w="med" len="med"/>
          </a:ln>
          <a:effectLst/>
        </p:spPr>
        <p:txBody>
          <a:bodyPr lIns="0" tIns="0" rIns="0" bIns="0" anchor="ctr"/>
          <a:lstStyle/>
          <a:p>
            <a:pPr algn="ctr" defTabSz="823896"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3076" name="Rectangle 4"/>
          <p:cNvSpPr>
            <a:spLocks noGrp="1"/>
          </p:cNvSpPr>
          <p:nvPr>
            <p:ph type="sldNum" sz="quarter" idx="2"/>
          </p:nvPr>
        </p:nvSpPr>
        <p:spPr bwMode="auto">
          <a:xfrm>
            <a:off x="9347200" y="12990514"/>
            <a:ext cx="5689600" cy="736600"/>
          </a:xfrm>
          <a:prstGeom prst="rect">
            <a:avLst/>
          </a:prstGeom>
          <a:noFill/>
          <a:ln w="12700" cap="flat" cmpd="sng">
            <a:noFill/>
            <a:prstDash val="solid"/>
            <a:miter lim="400000"/>
            <a:headEnd type="none" w="med" len="med"/>
            <a:tailEnd type="none" w="med" len="med"/>
          </a:ln>
          <a:effectLst/>
        </p:spPr>
        <p:txBody>
          <a:bodyPr vert="horz" wrap="none" lIns="45718" tIns="45718" rIns="45718" bIns="45718" numCol="1" anchor="ctr" anchorCtr="0" compatLnSpc="1">
            <a:prstTxWarp prst="textNoShape">
              <a:avLst/>
            </a:prstTxWarp>
          </a:bodyPr>
          <a:lstStyle>
            <a:lvl1pPr defTabSz="823896">
              <a:defRPr sz="2100">
                <a:solidFill>
                  <a:srgbClr val="A7A7A7"/>
                </a:solidFill>
                <a:latin typeface="Gill Sans" charset="0"/>
                <a:ea typeface="Gill Sans" charset="0"/>
                <a:cs typeface="Gill Sans" charset="0"/>
                <a:sym typeface="Gill Sans" charset="0"/>
              </a:defRPr>
            </a:lvl1pPr>
          </a:lstStyle>
          <a:p>
            <a:pPr algn="ctr" fontAlgn="base" hangingPunct="0">
              <a:spcBef>
                <a:spcPct val="0"/>
              </a:spcBef>
              <a:spcAft>
                <a:spcPct val="0"/>
              </a:spcAft>
            </a:pPr>
            <a:fld id="{983B9D7A-34AB-4A6C-A9EA-E7B441D4F23B}" type="slidenum">
              <a:rPr lang="zh-TW" altLang="zh-TW"/>
              <a:pPr algn="ctr" fontAlgn="base" hangingPunct="0">
                <a:spcBef>
                  <a:spcPct val="0"/>
                </a:spcBef>
                <a:spcAft>
                  <a:spcPct val="0"/>
                </a:spcAft>
              </a:pPr>
              <a:t>‹#›</a:t>
            </a:fld>
            <a:endParaRPr lang="zh-TW" altLang="zh-TW"/>
          </a:p>
        </p:txBody>
      </p:sp>
    </p:spTree>
  </p:cSld>
  <p:clrMap bg1="lt1" tx1="dk1" bg2="lt2" tx2="dk2" accent1="accent1" accent2="accent2" accent3="accent3" accent4="accent4" accent5="accent5" accent6="accent6" hlink="hlink" folHlink="folHlink"/>
  <p:sldLayoutIdLst>
    <p:sldLayoutId id="2147483821" r:id="rId1"/>
    <p:sldLayoutId id="2147483822" r:id="rId2"/>
    <p:sldLayoutId id="2147483823" r:id="rId3"/>
    <p:sldLayoutId id="2147483824" r:id="rId4"/>
    <p:sldLayoutId id="2147483825" r:id="rId5"/>
    <p:sldLayoutId id="2147483826" r:id="rId6"/>
    <p:sldLayoutId id="2147483827" r:id="rId7"/>
    <p:sldLayoutId id="2147483828" r:id="rId8"/>
    <p:sldLayoutId id="2147483829" r:id="rId9"/>
    <p:sldLayoutId id="2147483830" r:id="rId10"/>
    <p:sldLayoutId id="2147483831" r:id="rId11"/>
    <p:sldLayoutId id="2147483832" r:id="rId12"/>
    <p:sldLayoutId id="2147483833" r:id="rId13"/>
  </p:sldLayoutIdLst>
  <p:txStyles>
    <p:titleStyle>
      <a:lvl1pPr algn="l" defTabSz="457190" rtl="0" fontAlgn="base" hangingPunct="0">
        <a:spcBef>
          <a:spcPct val="0"/>
        </a:spcBef>
        <a:spcAft>
          <a:spcPct val="0"/>
        </a:spcAft>
        <a:defRPr sz="9300" b="1">
          <a:solidFill>
            <a:srgbClr val="4D4D4D"/>
          </a:solidFill>
          <a:latin typeface="微軟正黑體" pitchFamily="34" charset="-120"/>
          <a:ea typeface="微軟正黑體" pitchFamily="34" charset="-120"/>
          <a:cs typeface="+mj-cs"/>
          <a:sym typeface="Aleo" pitchFamily="34" charset="0"/>
        </a:defRPr>
      </a:lvl1pPr>
      <a:lvl2pPr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2pPr>
      <a:lvl3pPr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3pPr>
      <a:lvl4pPr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4pPr>
      <a:lvl5pPr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5pPr>
      <a:lvl6pPr marL="457190"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6pPr>
      <a:lvl7pPr marL="914380"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7pPr>
      <a:lvl8pPr marL="1371570"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8pPr>
      <a:lvl9pPr marL="1828760" algn="l" defTabSz="457190" rtl="0" fontAlgn="base" hangingPunct="0">
        <a:spcBef>
          <a:spcPct val="0"/>
        </a:spcBef>
        <a:spcAft>
          <a:spcPct val="0"/>
        </a:spcAft>
        <a:defRPr sz="9300" b="1">
          <a:solidFill>
            <a:srgbClr val="4D4D4D"/>
          </a:solidFill>
          <a:latin typeface="Aleo" pitchFamily="34" charset="0"/>
          <a:ea typeface="Aleo" pitchFamily="34" charset="0"/>
          <a:cs typeface="Aleo" pitchFamily="34" charset="0"/>
          <a:sym typeface="Aleo" pitchFamily="34" charset="0"/>
        </a:defRPr>
      </a:lvl9pPr>
    </p:titleStyle>
    <p:bodyStyle>
      <a:lvl1pPr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1pPr>
      <a:lvl2pPr indent="228595"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2pPr>
      <a:lvl3pPr indent="45719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3pPr>
      <a:lvl4pPr indent="685785"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4pPr>
      <a:lvl5pPr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5pPr>
      <a:lvl6pPr marL="457190"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380"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570"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760" indent="914380" algn="l" defTabSz="457190" rtl="0" fontAlgn="base" hangingPunct="0">
        <a:spcBef>
          <a:spcPct val="0"/>
        </a:spcBef>
        <a:spcAft>
          <a:spcPct val="0"/>
        </a:spcAft>
        <a:defRPr sz="3600">
          <a:solidFill>
            <a:srgbClr val="4D4D4D"/>
          </a:solidFill>
          <a:latin typeface="+mn-lt"/>
          <a:ea typeface="+mn-ea"/>
          <a:cs typeface="+mn-cs"/>
          <a:sym typeface="Lato Light" pitchFamily="34" charset="0"/>
        </a:defRPr>
      </a:lvl9pPr>
    </p:bodyStyle>
    <p:otherStyle>
      <a:defPPr>
        <a:defRPr lang="zh-TW"/>
      </a:defPPr>
      <a:lvl1pPr marL="0" algn="l" defTabSz="914380" rtl="0" eaLnBrk="1" latinLnBrk="0" hangingPunct="1">
        <a:defRPr sz="1900" kern="1200">
          <a:solidFill>
            <a:schemeClr val="tx1"/>
          </a:solidFill>
          <a:latin typeface="+mn-lt"/>
          <a:ea typeface="+mn-ea"/>
          <a:cs typeface="+mn-cs"/>
        </a:defRPr>
      </a:lvl1pPr>
      <a:lvl2pPr marL="457190" algn="l" defTabSz="914380" rtl="0" eaLnBrk="1" latinLnBrk="0" hangingPunct="1">
        <a:defRPr sz="1900" kern="1200">
          <a:solidFill>
            <a:schemeClr val="tx1"/>
          </a:solidFill>
          <a:latin typeface="+mn-lt"/>
          <a:ea typeface="+mn-ea"/>
          <a:cs typeface="+mn-cs"/>
        </a:defRPr>
      </a:lvl2pPr>
      <a:lvl3pPr marL="914380" algn="l" defTabSz="914380" rtl="0" eaLnBrk="1" latinLnBrk="0" hangingPunct="1">
        <a:defRPr sz="1900" kern="1200">
          <a:solidFill>
            <a:schemeClr val="tx1"/>
          </a:solidFill>
          <a:latin typeface="+mn-lt"/>
          <a:ea typeface="+mn-ea"/>
          <a:cs typeface="+mn-cs"/>
        </a:defRPr>
      </a:lvl3pPr>
      <a:lvl4pPr marL="1371570" algn="l" defTabSz="914380" rtl="0" eaLnBrk="1" latinLnBrk="0" hangingPunct="1">
        <a:defRPr sz="1900" kern="1200">
          <a:solidFill>
            <a:schemeClr val="tx1"/>
          </a:solidFill>
          <a:latin typeface="+mn-lt"/>
          <a:ea typeface="+mn-ea"/>
          <a:cs typeface="+mn-cs"/>
        </a:defRPr>
      </a:lvl4pPr>
      <a:lvl5pPr marL="1828760" algn="l" defTabSz="914380" rtl="0" eaLnBrk="1" latinLnBrk="0" hangingPunct="1">
        <a:defRPr sz="1900" kern="1200">
          <a:solidFill>
            <a:schemeClr val="tx1"/>
          </a:solidFill>
          <a:latin typeface="+mn-lt"/>
          <a:ea typeface="+mn-ea"/>
          <a:cs typeface="+mn-cs"/>
        </a:defRPr>
      </a:lvl5pPr>
      <a:lvl6pPr marL="2285950" algn="l" defTabSz="914380" rtl="0" eaLnBrk="1" latinLnBrk="0" hangingPunct="1">
        <a:defRPr sz="1900" kern="1200">
          <a:solidFill>
            <a:schemeClr val="tx1"/>
          </a:solidFill>
          <a:latin typeface="+mn-lt"/>
          <a:ea typeface="+mn-ea"/>
          <a:cs typeface="+mn-cs"/>
        </a:defRPr>
      </a:lvl6pPr>
      <a:lvl7pPr marL="2743140" algn="l" defTabSz="914380" rtl="0" eaLnBrk="1" latinLnBrk="0" hangingPunct="1">
        <a:defRPr sz="1900" kern="1200">
          <a:solidFill>
            <a:schemeClr val="tx1"/>
          </a:solidFill>
          <a:latin typeface="+mn-lt"/>
          <a:ea typeface="+mn-ea"/>
          <a:cs typeface="+mn-cs"/>
        </a:defRPr>
      </a:lvl7pPr>
      <a:lvl8pPr marL="3200330" algn="l" defTabSz="914380" rtl="0" eaLnBrk="1" latinLnBrk="0" hangingPunct="1">
        <a:defRPr sz="1900" kern="1200">
          <a:solidFill>
            <a:schemeClr val="tx1"/>
          </a:solidFill>
          <a:latin typeface="+mn-lt"/>
          <a:ea typeface="+mn-ea"/>
          <a:cs typeface="+mn-cs"/>
        </a:defRPr>
      </a:lvl8pPr>
      <a:lvl9pPr marL="3657520" algn="l" defTabSz="914380" rtl="0" eaLnBrk="1" latinLnBrk="0" hangingPunct="1">
        <a:defRPr sz="19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bwMode="auto">
      <p:bgPr>
        <a:solidFill>
          <a:srgbClr val="FFFFFF"/>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algn="ctr" defTabSz="457200" fontAlgn="base" hangingPunct="0">
              <a:spcBef>
                <a:spcPct val="0"/>
              </a:spcBef>
              <a:spcAft>
                <a:spcPct val="0"/>
              </a:spcAft>
            </a:pPr>
            <a:endParaRPr lang="en-US" sz="3000" dirty="0">
              <a:solidFill>
                <a:srgbClr val="FFFFFF"/>
              </a:solidFill>
              <a:effectLst>
                <a:outerShdw blurRad="38100" dist="38100" dir="2700000" algn="tl">
                  <a:srgbClr val="000000"/>
                </a:outerShdw>
              </a:effectLst>
              <a:cs typeface="Arial" panose="020B0604020202020204" pitchFamily="34" charset="0"/>
              <a:sym typeface="Gill Sans" charset="0"/>
            </a:endParaRPr>
          </a:p>
        </p:txBody>
      </p:sp>
    </p:spTree>
  </p:cSld>
  <p:clrMap bg1="lt1" tx1="dk1" bg2="lt2" tx2="dk2" accent1="accent1" accent2="accent2" accent3="accent3" accent4="accent4" accent5="accent5" accent6="accent6" hlink="hlink" folHlink="folHlink"/>
  <p:sldLayoutIdLst>
    <p:sldLayoutId id="2147483835" r:id="rId1"/>
    <p:sldLayoutId id="2147483836" r:id="rId2"/>
    <p:sldLayoutId id="2147483837" r:id="rId3"/>
    <p:sldLayoutId id="2147483838" r:id="rId4"/>
    <p:sldLayoutId id="2147483839" r:id="rId5"/>
    <p:sldLayoutId id="2147483840" r:id="rId6"/>
    <p:sldLayoutId id="2147483841" r:id="rId7"/>
    <p:sldLayoutId id="2147483842" r:id="rId8"/>
    <p:sldLayoutId id="2147483843" r:id="rId9"/>
    <p:sldLayoutId id="2147483844" r:id="rId10"/>
    <p:sldLayoutId id="2147483845" r:id="rId11"/>
    <p:sldLayoutId id="2147483846" r:id="rId12"/>
    <p:sldLayoutId id="2147483847" r:id="rId13"/>
    <p:sldLayoutId id="2147483848" r:id="rId14"/>
    <p:sldLayoutId id="2147483849" r:id="rId15"/>
    <p:sldLayoutId id="2147483850" r:id="rId16"/>
    <p:sldLayoutId id="2147483851" r:id="rId17"/>
    <p:sldLayoutId id="2147483852" r:id="rId18"/>
    <p:sldLayoutId id="2147483853" r:id="rId19"/>
    <p:sldLayoutId id="2147483854" r:id="rId20"/>
    <p:sldLayoutId id="2147483855" r:id="rId21"/>
    <p:sldLayoutId id="2147483856" r:id="rId22"/>
    <p:sldLayoutId id="2147483857" r:id="rId23"/>
    <p:sldLayoutId id="2147483858" r:id="rId24"/>
    <p:sldLayoutId id="2147483859" r:id="rId25"/>
    <p:sldLayoutId id="2147483860" r:id="rId26"/>
  </p:sldLayoutIdLst>
  <p:timing>
    <p:tnLst>
      <p:par>
        <p:cTn id="1" dur="indefinite" restart="never" nodeType="tmRoot"/>
      </p:par>
    </p:tnLst>
  </p:timing>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bwMode="auto">
      <p:bgPr>
        <a:solidFill>
          <a:schemeClr val="bg1"/>
        </a:solidFill>
        <a:effectLst/>
      </p:bgPr>
    </p:bg>
    <p:spTree>
      <p:nvGrpSpPr>
        <p:cNvPr id="1" name=""/>
        <p:cNvGrpSpPr/>
        <p:nvPr/>
      </p:nvGrpSpPr>
      <p:grpSpPr>
        <a:xfrm>
          <a:off x="0" y="0"/>
          <a:ext cx="0" cy="0"/>
          <a:chOff x="0" y="0"/>
          <a:chExt cx="0" cy="0"/>
        </a:xfrm>
      </p:grpSpPr>
      <p:sp>
        <p:nvSpPr>
          <p:cNvPr id="20" name="AutoShape 1"/>
          <p:cNvSpPr>
            <a:spLocks/>
          </p:cNvSpPr>
          <p:nvPr/>
        </p:nvSpPr>
        <p:spPr bwMode="auto">
          <a:xfrm>
            <a:off x="8724900" y="-14288"/>
            <a:ext cx="15724188" cy="13800138"/>
          </a:xfrm>
          <a:custGeom>
            <a:avLst/>
            <a:gdLst>
              <a:gd name="T0" fmla="*/ 7862094 w 21600"/>
              <a:gd name="T1" fmla="*/ 6900069 h 21600"/>
              <a:gd name="T2" fmla="*/ 7862094 w 21600"/>
              <a:gd name="T3" fmla="*/ 6900069 h 21600"/>
              <a:gd name="T4" fmla="*/ 7862094 w 21600"/>
              <a:gd name="T5" fmla="*/ 6900069 h 21600"/>
              <a:gd name="T6" fmla="*/ 7862094 w 21600"/>
              <a:gd name="T7" fmla="*/ 6900069 h 21600"/>
              <a:gd name="T8" fmla="*/ 0 60000 65536"/>
              <a:gd name="T9" fmla="*/ 0 60000 65536"/>
              <a:gd name="T10" fmla="*/ 0 60000 65536"/>
              <a:gd name="T11" fmla="*/ 0 60000 65536"/>
            </a:gdLst>
            <a:ahLst/>
            <a:cxnLst>
              <a:cxn ang="T8">
                <a:pos x="T0" y="T1"/>
              </a:cxn>
              <a:cxn ang="T9">
                <a:pos x="T2" y="T3"/>
              </a:cxn>
              <a:cxn ang="T10">
                <a:pos x="T4" y="T5"/>
              </a:cxn>
              <a:cxn ang="T11">
                <a:pos x="T6" y="T7"/>
              </a:cxn>
            </a:cxnLst>
            <a:rect l="0" t="0" r="r" b="b"/>
            <a:pathLst>
              <a:path w="21600" h="21600">
                <a:moveTo>
                  <a:pt x="9246" y="23"/>
                </a:moveTo>
                <a:lnTo>
                  <a:pt x="21530" y="0"/>
                </a:lnTo>
                <a:lnTo>
                  <a:pt x="21600" y="21600"/>
                </a:lnTo>
                <a:lnTo>
                  <a:pt x="0" y="21547"/>
                </a:lnTo>
                <a:lnTo>
                  <a:pt x="9246" y="23"/>
                </a:lnTo>
                <a:close/>
              </a:path>
            </a:pathLst>
          </a:custGeom>
          <a:solidFill>
            <a:schemeClr val="tx1">
              <a:lumMod val="75000"/>
              <a:alpha val="9000"/>
            </a:schemeClr>
          </a:solidFill>
          <a:ln>
            <a:noFill/>
          </a:ln>
          <a:effectLst/>
          <a:extLst/>
        </p:spPr>
        <p:txBody>
          <a:bodyPr wrap="square" lIns="38100" tIns="38100" rIns="38100" bIns="38100" anchor="ctr">
            <a:noAutofit/>
          </a:bodyPr>
          <a:lstStyle/>
          <a:p>
            <a:pPr defTabSz="457200"/>
            <a:endParaRPr lang="en-US" sz="3000" dirty="0">
              <a:solidFill>
                <a:srgbClr val="FFFFFF"/>
              </a:solidFill>
              <a:effectLst>
                <a:outerShdw blurRad="38100" dist="38100" dir="2700000" algn="tl">
                  <a:srgbClr val="000000"/>
                </a:outerShdw>
              </a:effectLst>
              <a:cs typeface="Arial" panose="020B0604020202020204" pitchFamily="34" charset="0"/>
            </a:endParaRPr>
          </a:p>
        </p:txBody>
      </p:sp>
    </p:spTree>
  </p:cSld>
  <p:clrMap bg1="lt1" tx1="dk1" bg2="lt2" tx2="dk2" accent1="accent1" accent2="accent2" accent3="accent3" accent4="accent4" accent5="accent5" accent6="accent6" hlink="hlink" folHlink="folHlink"/>
  <p:sldLayoutIdLst>
    <p:sldLayoutId id="2147483862" r:id="rId1"/>
    <p:sldLayoutId id="2147483863" r:id="rId2"/>
    <p:sldLayoutId id="2147483864" r:id="rId3"/>
    <p:sldLayoutId id="2147483865" r:id="rId4"/>
    <p:sldLayoutId id="2147483866" r:id="rId5"/>
    <p:sldLayoutId id="2147483867" r:id="rId6"/>
    <p:sldLayoutId id="2147483868" r:id="rId7"/>
    <p:sldLayoutId id="2147483869" r:id="rId8"/>
    <p:sldLayoutId id="2147483870" r:id="rId9"/>
    <p:sldLayoutId id="2147483871" r:id="rId10"/>
    <p:sldLayoutId id="2147483872" r:id="rId11"/>
    <p:sldLayoutId id="2147483873" r:id="rId12"/>
    <p:sldLayoutId id="2147483874" r:id="rId13"/>
    <p:sldLayoutId id="2147483875" r:id="rId14"/>
    <p:sldLayoutId id="2147483876" r:id="rId15"/>
    <p:sldLayoutId id="2147483877" r:id="rId16"/>
    <p:sldLayoutId id="2147483878" r:id="rId17"/>
    <p:sldLayoutId id="2147483879" r:id="rId18"/>
    <p:sldLayoutId id="2147483880" r:id="rId19"/>
    <p:sldLayoutId id="2147483881" r:id="rId20"/>
    <p:sldLayoutId id="2147483882" r:id="rId21"/>
    <p:sldLayoutId id="2147483883" r:id="rId22"/>
    <p:sldLayoutId id="2147483884" r:id="rId23"/>
    <p:sldLayoutId id="2147483885" r:id="rId24"/>
  </p:sldLayoutIdLst>
  <p:txStyles>
    <p:titleStyle>
      <a:lvl1pPr algn="l" defTabSz="457200" rtl="0" eaLnBrk="1" fontAlgn="base" hangingPunct="1">
        <a:spcBef>
          <a:spcPct val="0"/>
        </a:spcBef>
        <a:spcAft>
          <a:spcPct val="0"/>
        </a:spcAft>
        <a:defRPr sz="9200" b="1" kern="1200">
          <a:solidFill>
            <a:srgbClr val="4D4D4D"/>
          </a:solidFill>
          <a:latin typeface="Aleo" panose="020F0502020204030203" pitchFamily="34" charset="0"/>
          <a:ea typeface="+mj-ea"/>
          <a:cs typeface="+mj-cs"/>
          <a:sym typeface="Helvetica" panose="020B0604020202020204" pitchFamily="34" charset="0"/>
        </a:defRPr>
      </a:lvl1pPr>
      <a:lvl2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2pPr>
      <a:lvl3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3pPr>
      <a:lvl4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4pPr>
      <a:lvl5pPr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5pPr>
      <a:lvl6pPr marL="4572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6pPr>
      <a:lvl7pPr marL="9144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7pPr>
      <a:lvl8pPr marL="13716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8pPr>
      <a:lvl9pPr marL="1828800" algn="l" defTabSz="457200" rtl="0" eaLnBrk="1" fontAlgn="base" hangingPunct="1">
        <a:spcBef>
          <a:spcPct val="0"/>
        </a:spcBef>
        <a:spcAft>
          <a:spcPct val="0"/>
        </a:spcAft>
        <a:defRPr sz="1200">
          <a:solidFill>
            <a:srgbClr val="000000"/>
          </a:solidFill>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defRPr>
      </a:lvl9pPr>
    </p:titleStyle>
    <p:bodyStyle>
      <a:lvl1pPr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1pPr>
      <a:lvl2pPr marL="2286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2pPr>
      <a:lvl3pPr marL="4572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3pPr>
      <a:lvl4pPr marL="6858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4pPr>
      <a:lvl5pPr marL="914400" algn="l" defTabSz="457200" rtl="0" eaLnBrk="1" fontAlgn="base" hangingPunct="1">
        <a:spcBef>
          <a:spcPct val="0"/>
        </a:spcBef>
        <a:spcAft>
          <a:spcPct val="0"/>
        </a:spcAft>
        <a:defRPr sz="3600" b="0" kern="1200">
          <a:solidFill>
            <a:srgbClr val="4D4D4D"/>
          </a:solidFill>
          <a:latin typeface="Lato Light" panose="020F0302020204030203" pitchFamily="34" charset="0"/>
          <a:ea typeface="+mn-ea"/>
          <a:cs typeface="+mn-cs"/>
          <a:sym typeface="Helvetica" panose="020B060402020202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2.jpeg"/><Relationship Id="rId7" Type="http://schemas.openxmlformats.org/officeDocument/2006/relationships/image" Target="../media/image15.jpeg"/><Relationship Id="rId2" Type="http://schemas.openxmlformats.org/officeDocument/2006/relationships/image" Target="../media/image11.jpeg"/><Relationship Id="rId1" Type="http://schemas.openxmlformats.org/officeDocument/2006/relationships/slideLayout" Target="../slideLayouts/slideLayout1.xml"/><Relationship Id="rId6" Type="http://schemas.openxmlformats.org/officeDocument/2006/relationships/image" Target="../media/image14.jpeg"/><Relationship Id="rId5" Type="http://schemas.openxmlformats.org/officeDocument/2006/relationships/hyperlink" Target="https://tarkustech.com/zh_tw/" TargetMode="External"/><Relationship Id="rId4" Type="http://schemas.openxmlformats.org/officeDocument/2006/relationships/image" Target="../media/image13.png"/><Relationship Id="rId9" Type="http://schemas.openxmlformats.org/officeDocument/2006/relationships/image" Target="../media/image17.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13.xml"/></Relationships>
</file>

<file path=ppt/slides/_rels/slide11.xml.rels><?xml version="1.0" encoding="UTF-8" standalone="yes"?>
<Relationships xmlns="http://schemas.openxmlformats.org/package/2006/relationships"><Relationship Id="rId3" Type="http://schemas.openxmlformats.org/officeDocument/2006/relationships/image" Target="../media/image28.jpeg"/><Relationship Id="rId7" Type="http://schemas.openxmlformats.org/officeDocument/2006/relationships/image" Target="../media/image12.jpeg"/><Relationship Id="rId2" Type="http://schemas.openxmlformats.org/officeDocument/2006/relationships/notesSlide" Target="../notesSlides/notesSlide2.xml"/><Relationship Id="rId1" Type="http://schemas.openxmlformats.org/officeDocument/2006/relationships/slideLayout" Target="../slideLayouts/slideLayout37.xml"/><Relationship Id="rId6" Type="http://schemas.openxmlformats.org/officeDocument/2006/relationships/image" Target="../media/image31.jpeg"/><Relationship Id="rId5" Type="http://schemas.openxmlformats.org/officeDocument/2006/relationships/image" Target="../media/image30.png"/><Relationship Id="rId4" Type="http://schemas.openxmlformats.org/officeDocument/2006/relationships/image" Target="../media/image29.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00.xml"/></Relationships>
</file>

<file path=ppt/slides/_rels/slide13.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200.xml"/></Relationships>
</file>

<file path=ppt/slides/_rels/slide1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1.xml"/><Relationship Id="rId6" Type="http://schemas.openxmlformats.org/officeDocument/2006/relationships/image" Target="../media/image37.jpeg"/><Relationship Id="rId5" Type="http://schemas.openxmlformats.org/officeDocument/2006/relationships/image" Target="../media/image36.png"/><Relationship Id="rId4" Type="http://schemas.openxmlformats.org/officeDocument/2006/relationships/image" Target="../media/image35.png"/></Relationships>
</file>

<file path=ppt/slides/_rels/slide15.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8.png"/><Relationship Id="rId7" Type="http://schemas.openxmlformats.org/officeDocument/2006/relationships/image" Target="../media/image42.png"/><Relationship Id="rId2" Type="http://schemas.openxmlformats.org/officeDocument/2006/relationships/notesSlide" Target="../notesSlides/notesSlide3.xml"/><Relationship Id="rId1" Type="http://schemas.openxmlformats.org/officeDocument/2006/relationships/slideLayout" Target="../slideLayouts/slideLayout1.xml"/><Relationship Id="rId6" Type="http://schemas.openxmlformats.org/officeDocument/2006/relationships/image" Target="../media/image41.png"/><Relationship Id="rId5" Type="http://schemas.openxmlformats.org/officeDocument/2006/relationships/image" Target="../media/image40.png"/><Relationship Id="rId4" Type="http://schemas.openxmlformats.org/officeDocument/2006/relationships/image" Target="../media/image39.png"/></Relationships>
</file>

<file path=ppt/slides/_rels/slide1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4.xml"/><Relationship Id="rId1" Type="http://schemas.openxmlformats.org/officeDocument/2006/relationships/slideLayout" Target="../slideLayouts/slideLayout256.xml"/><Relationship Id="rId5" Type="http://schemas.openxmlformats.org/officeDocument/2006/relationships/image" Target="../media/image46.png"/><Relationship Id="rId4" Type="http://schemas.openxmlformats.org/officeDocument/2006/relationships/image" Target="../media/image45.png"/></Relationships>
</file>

<file path=ppt/slides/_rels/slide1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1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39.xml"/></Relationships>
</file>

<file path=ppt/slides/_rels/slide20.xml.rels><?xml version="1.0" encoding="UTF-8" standalone="yes"?>
<Relationships xmlns="http://schemas.openxmlformats.org/package/2006/relationships"><Relationship Id="rId8" Type="http://schemas.openxmlformats.org/officeDocument/2006/relationships/image" Target="../media/image59.png"/><Relationship Id="rId3" Type="http://schemas.openxmlformats.org/officeDocument/2006/relationships/image" Target="../media/image54.png"/><Relationship Id="rId7" Type="http://schemas.openxmlformats.org/officeDocument/2006/relationships/image" Target="../media/image58.jpeg"/><Relationship Id="rId12" Type="http://schemas.openxmlformats.org/officeDocument/2006/relationships/image" Target="../media/image63.png"/><Relationship Id="rId2" Type="http://schemas.openxmlformats.org/officeDocument/2006/relationships/image" Target="../media/image53.png"/><Relationship Id="rId1" Type="http://schemas.openxmlformats.org/officeDocument/2006/relationships/slideLayout" Target="../slideLayouts/slideLayout2.xml"/><Relationship Id="rId6" Type="http://schemas.openxmlformats.org/officeDocument/2006/relationships/image" Target="../media/image57.png"/><Relationship Id="rId11" Type="http://schemas.openxmlformats.org/officeDocument/2006/relationships/image" Target="../media/image62.png"/><Relationship Id="rId5" Type="http://schemas.openxmlformats.org/officeDocument/2006/relationships/image" Target="../media/image56.jpeg"/><Relationship Id="rId10" Type="http://schemas.openxmlformats.org/officeDocument/2006/relationships/image" Target="../media/image61.png"/><Relationship Id="rId4" Type="http://schemas.openxmlformats.org/officeDocument/2006/relationships/image" Target="../media/image55.jpeg"/><Relationship Id="rId9" Type="http://schemas.openxmlformats.org/officeDocument/2006/relationships/image" Target="../media/image60.jpeg"/></Relationships>
</file>

<file path=ppt/slides/_rels/slide21.xml.rels><?xml version="1.0" encoding="UTF-8" standalone="yes"?>
<Relationships xmlns="http://schemas.openxmlformats.org/package/2006/relationships"><Relationship Id="rId8" Type="http://schemas.openxmlformats.org/officeDocument/2006/relationships/image" Target="../media/image68.png"/><Relationship Id="rId13" Type="http://schemas.openxmlformats.org/officeDocument/2006/relationships/image" Target="../media/image73.png"/><Relationship Id="rId3" Type="http://schemas.openxmlformats.org/officeDocument/2006/relationships/image" Target="../media/image1.png"/><Relationship Id="rId7" Type="http://schemas.openxmlformats.org/officeDocument/2006/relationships/image" Target="../media/image67.jpeg"/><Relationship Id="rId12" Type="http://schemas.openxmlformats.org/officeDocument/2006/relationships/image" Target="../media/image72.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66.png"/><Relationship Id="rId11" Type="http://schemas.openxmlformats.org/officeDocument/2006/relationships/image" Target="../media/image71.jpeg"/><Relationship Id="rId5" Type="http://schemas.openxmlformats.org/officeDocument/2006/relationships/image" Target="../media/image65.jpeg"/><Relationship Id="rId10" Type="http://schemas.openxmlformats.org/officeDocument/2006/relationships/image" Target="../media/image70.jpeg"/><Relationship Id="rId4" Type="http://schemas.openxmlformats.org/officeDocument/2006/relationships/image" Target="../media/image64.jpeg"/><Relationship Id="rId9" Type="http://schemas.openxmlformats.org/officeDocument/2006/relationships/image" Target="../media/image69.jpeg"/><Relationship Id="rId14" Type="http://schemas.openxmlformats.org/officeDocument/2006/relationships/image" Target="../media/image74.jpeg"/></Relationships>
</file>

<file path=ppt/slides/_rels/slide22.xml.rels><?xml version="1.0" encoding="UTF-8" standalone="yes"?>
<Relationships xmlns="http://schemas.openxmlformats.org/package/2006/relationships"><Relationship Id="rId3" Type="http://schemas.openxmlformats.org/officeDocument/2006/relationships/image" Target="../media/image76.jpeg"/><Relationship Id="rId2" Type="http://schemas.openxmlformats.org/officeDocument/2006/relationships/image" Target="../media/image75.jpeg"/><Relationship Id="rId1" Type="http://schemas.openxmlformats.org/officeDocument/2006/relationships/slideLayout" Target="../slideLayouts/slideLayout252.xml"/><Relationship Id="rId5" Type="http://schemas.openxmlformats.org/officeDocument/2006/relationships/image" Target="../media/image78.jpeg"/><Relationship Id="rId4" Type="http://schemas.openxmlformats.org/officeDocument/2006/relationships/image" Target="../media/image77.jpeg"/></Relationships>
</file>

<file path=ppt/slides/_rels/slide23.xml.rels><?xml version="1.0" encoding="UTF-8" standalone="yes"?>
<Relationships xmlns="http://schemas.openxmlformats.org/package/2006/relationships"><Relationship Id="rId3" Type="http://schemas.openxmlformats.org/officeDocument/2006/relationships/hyperlink" Target="https://www.youtube.com/watch?v=dzanuCOhG1E" TargetMode="External"/><Relationship Id="rId2" Type="http://schemas.openxmlformats.org/officeDocument/2006/relationships/image" Target="../media/image79.jpeg"/><Relationship Id="rId1" Type="http://schemas.openxmlformats.org/officeDocument/2006/relationships/slideLayout" Target="../slideLayouts/slideLayout228.xml"/><Relationship Id="rId4" Type="http://schemas.openxmlformats.org/officeDocument/2006/relationships/image" Target="../media/image80.png"/></Relationships>
</file>

<file path=ppt/slides/_rels/slide24.xml.rels><?xml version="1.0" encoding="UTF-8" standalone="yes"?>
<Relationships xmlns="http://schemas.openxmlformats.org/package/2006/relationships"><Relationship Id="rId3" Type="http://schemas.openxmlformats.org/officeDocument/2006/relationships/image" Target="../media/image82.jpeg"/><Relationship Id="rId7" Type="http://schemas.openxmlformats.org/officeDocument/2006/relationships/image" Target="../media/image86.png"/><Relationship Id="rId2" Type="http://schemas.openxmlformats.org/officeDocument/2006/relationships/image" Target="../media/image81.jpeg"/><Relationship Id="rId1" Type="http://schemas.openxmlformats.org/officeDocument/2006/relationships/slideLayout" Target="../slideLayouts/slideLayout228.xml"/><Relationship Id="rId6" Type="http://schemas.openxmlformats.org/officeDocument/2006/relationships/image" Target="../media/image85.jpeg"/><Relationship Id="rId5" Type="http://schemas.openxmlformats.org/officeDocument/2006/relationships/image" Target="../media/image84.jpeg"/><Relationship Id="rId4" Type="http://schemas.openxmlformats.org/officeDocument/2006/relationships/image" Target="../media/image83.jpeg"/></Relationships>
</file>

<file path=ppt/slides/_rels/slide25.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image" Target="../media/image87.png"/><Relationship Id="rId1" Type="http://schemas.openxmlformats.org/officeDocument/2006/relationships/slideLayout" Target="../slideLayouts/slideLayout63.xml"/><Relationship Id="rId6" Type="http://schemas.openxmlformats.org/officeDocument/2006/relationships/image" Target="../media/image11.jpeg"/><Relationship Id="rId5" Type="http://schemas.openxmlformats.org/officeDocument/2006/relationships/image" Target="../media/image90.png"/><Relationship Id="rId4" Type="http://schemas.openxmlformats.org/officeDocument/2006/relationships/image" Target="../media/image89.png"/></Relationships>
</file>

<file path=ppt/slides/_rels/slide27.xml.rels><?xml version="1.0" encoding="UTF-8" standalone="yes"?>
<Relationships xmlns="http://schemas.openxmlformats.org/package/2006/relationships"><Relationship Id="rId3" Type="http://schemas.openxmlformats.org/officeDocument/2006/relationships/image" Target="../media/image91.png"/><Relationship Id="rId2" Type="http://schemas.openxmlformats.org/officeDocument/2006/relationships/notesSlide" Target="../notesSlides/notesSlide6.xml"/><Relationship Id="rId1" Type="http://schemas.openxmlformats.org/officeDocument/2006/relationships/slideLayout" Target="../slideLayouts/slideLayout91.xml"/><Relationship Id="rId5" Type="http://schemas.openxmlformats.org/officeDocument/2006/relationships/image" Target="../media/image93.png"/><Relationship Id="rId4" Type="http://schemas.openxmlformats.org/officeDocument/2006/relationships/image" Target="../media/image92.png"/></Relationships>
</file>

<file path=ppt/slides/_rels/slide28.xml.rels><?xml version="1.0" encoding="UTF-8" standalone="yes"?>
<Relationships xmlns="http://schemas.openxmlformats.org/package/2006/relationships"><Relationship Id="rId3" Type="http://schemas.openxmlformats.org/officeDocument/2006/relationships/image" Target="../media/image94.jpeg"/><Relationship Id="rId2" Type="http://schemas.openxmlformats.org/officeDocument/2006/relationships/notesSlide" Target="../notesSlides/notesSlide7.xml"/><Relationship Id="rId1" Type="http://schemas.openxmlformats.org/officeDocument/2006/relationships/slideLayout" Target="../slideLayouts/slideLayout114.xml"/><Relationship Id="rId4" Type="http://schemas.openxmlformats.org/officeDocument/2006/relationships/image" Target="../media/image95.png"/></Relationships>
</file>

<file path=ppt/slides/_rels/slide29.xml.rels><?xml version="1.0" encoding="UTF-8" standalone="yes"?>
<Relationships xmlns="http://schemas.openxmlformats.org/package/2006/relationships"><Relationship Id="rId8" Type="http://schemas.openxmlformats.org/officeDocument/2006/relationships/image" Target="../media/image102.png"/><Relationship Id="rId3" Type="http://schemas.openxmlformats.org/officeDocument/2006/relationships/image" Target="../media/image97.png"/><Relationship Id="rId7" Type="http://schemas.openxmlformats.org/officeDocument/2006/relationships/image" Target="../media/image101.jpeg"/><Relationship Id="rId2" Type="http://schemas.openxmlformats.org/officeDocument/2006/relationships/image" Target="../media/image96.jpeg"/><Relationship Id="rId1" Type="http://schemas.openxmlformats.org/officeDocument/2006/relationships/slideLayout" Target="../slideLayouts/slideLayout91.xml"/><Relationship Id="rId6" Type="http://schemas.openxmlformats.org/officeDocument/2006/relationships/image" Target="../media/image100.jpeg"/><Relationship Id="rId11" Type="http://schemas.openxmlformats.org/officeDocument/2006/relationships/image" Target="../media/image95.png"/><Relationship Id="rId5" Type="http://schemas.openxmlformats.org/officeDocument/2006/relationships/image" Target="../media/image99.jpeg"/><Relationship Id="rId10" Type="http://schemas.openxmlformats.org/officeDocument/2006/relationships/image" Target="../media/image104.jpeg"/><Relationship Id="rId4" Type="http://schemas.openxmlformats.org/officeDocument/2006/relationships/image" Target="../media/image98.jpeg"/><Relationship Id="rId9" Type="http://schemas.openxmlformats.org/officeDocument/2006/relationships/image" Target="../media/image103.png"/></Relationships>
</file>

<file path=ppt/slides/_rels/slide3.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60.xml"/></Relationships>
</file>

<file path=ppt/slides/_rels/slide30.xml.rels><?xml version="1.0" encoding="UTF-8" standalone="yes"?>
<Relationships xmlns="http://schemas.openxmlformats.org/package/2006/relationships"><Relationship Id="rId3" Type="http://schemas.openxmlformats.org/officeDocument/2006/relationships/image" Target="../media/image102.png"/><Relationship Id="rId7" Type="http://schemas.openxmlformats.org/officeDocument/2006/relationships/image" Target="../media/image107.png"/><Relationship Id="rId2" Type="http://schemas.openxmlformats.org/officeDocument/2006/relationships/image" Target="../media/image105.png"/><Relationship Id="rId1" Type="http://schemas.openxmlformats.org/officeDocument/2006/relationships/slideLayout" Target="../slideLayouts/slideLayout91.xml"/><Relationship Id="rId6" Type="http://schemas.openxmlformats.org/officeDocument/2006/relationships/image" Target="../media/image99.jpeg"/><Relationship Id="rId5" Type="http://schemas.openxmlformats.org/officeDocument/2006/relationships/image" Target="../media/image103.png"/><Relationship Id="rId4" Type="http://schemas.openxmlformats.org/officeDocument/2006/relationships/image" Target="../media/image106.png"/></Relationships>
</file>

<file path=ppt/slides/_rels/slide31.xml.rels><?xml version="1.0" encoding="UTF-8" standalone="yes"?>
<Relationships xmlns="http://schemas.openxmlformats.org/package/2006/relationships"><Relationship Id="rId3" Type="http://schemas.openxmlformats.org/officeDocument/2006/relationships/image" Target="../media/image107.png"/><Relationship Id="rId7" Type="http://schemas.openxmlformats.org/officeDocument/2006/relationships/image" Target="../media/image110.jpeg"/><Relationship Id="rId2" Type="http://schemas.openxmlformats.org/officeDocument/2006/relationships/image" Target="../media/image99.jpeg"/><Relationship Id="rId1" Type="http://schemas.openxmlformats.org/officeDocument/2006/relationships/slideLayout" Target="../slideLayouts/slideLayout91.xml"/><Relationship Id="rId6" Type="http://schemas.openxmlformats.org/officeDocument/2006/relationships/image" Target="../media/image109.jpeg"/><Relationship Id="rId5" Type="http://schemas.openxmlformats.org/officeDocument/2006/relationships/image" Target="../media/image104.jpeg"/><Relationship Id="rId4" Type="http://schemas.openxmlformats.org/officeDocument/2006/relationships/image" Target="../media/image108.jpeg"/></Relationships>
</file>

<file path=ppt/slides/_rels/slide32.xml.rels><?xml version="1.0" encoding="UTF-8" standalone="yes"?>
<Relationships xmlns="http://schemas.openxmlformats.org/package/2006/relationships"><Relationship Id="rId3" Type="http://schemas.openxmlformats.org/officeDocument/2006/relationships/image" Target="../media/image112.jpeg"/><Relationship Id="rId2" Type="http://schemas.openxmlformats.org/officeDocument/2006/relationships/image" Target="../media/image111.jpeg"/><Relationship Id="rId1" Type="http://schemas.openxmlformats.org/officeDocument/2006/relationships/slideLayout" Target="../slideLayouts/slideLayout91.xml"/><Relationship Id="rId6" Type="http://schemas.openxmlformats.org/officeDocument/2006/relationships/image" Target="../media/image94.jpeg"/><Relationship Id="rId5" Type="http://schemas.openxmlformats.org/officeDocument/2006/relationships/image" Target="../media/image114.png"/><Relationship Id="rId4" Type="http://schemas.openxmlformats.org/officeDocument/2006/relationships/image" Target="../media/image113.jpeg"/></Relationships>
</file>

<file path=ppt/slides/_rels/slide33.xml.rels><?xml version="1.0" encoding="UTF-8" standalone="yes"?>
<Relationships xmlns="http://schemas.openxmlformats.org/package/2006/relationships"><Relationship Id="rId2" Type="http://schemas.openxmlformats.org/officeDocument/2006/relationships/image" Target="../media/image115.png"/><Relationship Id="rId1" Type="http://schemas.openxmlformats.org/officeDocument/2006/relationships/slideLayout" Target="../slideLayouts/slideLayout63.xml"/></Relationships>
</file>

<file path=ppt/slides/_rels/slide34.xml.rels><?xml version="1.0" encoding="UTF-8" standalone="yes"?>
<Relationships xmlns="http://schemas.openxmlformats.org/package/2006/relationships"><Relationship Id="rId3" Type="http://schemas.openxmlformats.org/officeDocument/2006/relationships/image" Target="../media/image117.jpeg"/><Relationship Id="rId2" Type="http://schemas.openxmlformats.org/officeDocument/2006/relationships/image" Target="../media/image116.jpeg"/><Relationship Id="rId1" Type="http://schemas.openxmlformats.org/officeDocument/2006/relationships/slideLayout" Target="../slideLayouts/slideLayout2.xml"/><Relationship Id="rId5" Type="http://schemas.openxmlformats.org/officeDocument/2006/relationships/image" Target="../media/image119.jpeg"/><Relationship Id="rId4" Type="http://schemas.openxmlformats.org/officeDocument/2006/relationships/image" Target="../media/image118.jpeg"/></Relationships>
</file>

<file path=ppt/slides/_rels/slide35.xml.rels><?xml version="1.0" encoding="UTF-8" standalone="yes"?>
<Relationships xmlns="http://schemas.openxmlformats.org/package/2006/relationships"><Relationship Id="rId3" Type="http://schemas.openxmlformats.org/officeDocument/2006/relationships/hyperlink" Target="https://money.udn.com/money/story/5723/4545611" TargetMode="External"/><Relationship Id="rId2" Type="http://schemas.openxmlformats.org/officeDocument/2006/relationships/image" Target="../media/image120.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hyperlink" Target="https://ctee.com.tw/industrynews/cooperation/364572.html" TargetMode="External"/><Relationship Id="rId2" Type="http://schemas.openxmlformats.org/officeDocument/2006/relationships/hyperlink" Target="https://www.chinatimes.com/newspapers/20201105000278-260208?chdtv" TargetMode="External"/><Relationship Id="rId1" Type="http://schemas.openxmlformats.org/officeDocument/2006/relationships/slideLayout" Target="../slideLayouts/slideLayout2.xml"/><Relationship Id="rId4" Type="http://schemas.openxmlformats.org/officeDocument/2006/relationships/image" Target="../media/image121.jpeg"/></Relationships>
</file>

<file path=ppt/slides/_rels/slide37.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00.xml"/></Relationships>
</file>

<file path=ppt/slides/_rels/slide38.xml.rels><?xml version="1.0" encoding="UTF-8" standalone="yes"?>
<Relationships xmlns="http://schemas.openxmlformats.org/package/2006/relationships"><Relationship Id="rId2" Type="http://schemas.openxmlformats.org/officeDocument/2006/relationships/image" Target="../media/image122.jpeg"/><Relationship Id="rId1" Type="http://schemas.openxmlformats.org/officeDocument/2006/relationships/slideLayout" Target="../slideLayouts/slideLayout63.xml"/></Relationships>
</file>

<file path=ppt/slides/_rels/slide3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63.xml"/></Relationships>
</file>

<file path=ppt/slides/_rels/slide4.xml.rels><?xml version="1.0" encoding="UTF-8" standalone="yes"?>
<Relationships xmlns="http://schemas.openxmlformats.org/package/2006/relationships"><Relationship Id="rId2" Type="http://schemas.openxmlformats.org/officeDocument/2006/relationships/image" Target="../media/image20.tiff"/><Relationship Id="rId1" Type="http://schemas.openxmlformats.org/officeDocument/2006/relationships/slideLayout" Target="../slideLayouts/slideLayout163.xml"/></Relationships>
</file>

<file path=ppt/slides/_rels/slide40.xml.rels><?xml version="1.0" encoding="UTF-8" standalone="yes"?>
<Relationships xmlns="http://schemas.openxmlformats.org/package/2006/relationships"><Relationship Id="rId2" Type="http://schemas.openxmlformats.org/officeDocument/2006/relationships/image" Target="../media/image123.png"/><Relationship Id="rId1" Type="http://schemas.openxmlformats.org/officeDocument/2006/relationships/slideLayout" Target="../slideLayouts/slideLayout63.xml"/></Relationships>
</file>

<file path=ppt/slides/_rels/slide41.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63.xml"/></Relationships>
</file>

<file path=ppt/slides/_rels/slide42.xml.rels><?xml version="1.0" encoding="UTF-8" standalone="yes"?>
<Relationships xmlns="http://schemas.openxmlformats.org/package/2006/relationships"><Relationship Id="rId2" Type="http://schemas.openxmlformats.org/officeDocument/2006/relationships/image" Target="../media/image125.png"/><Relationship Id="rId1" Type="http://schemas.openxmlformats.org/officeDocument/2006/relationships/slideLayout" Target="../slideLayouts/slideLayout104.xml"/></Relationships>
</file>

<file path=ppt/slides/_rels/slide43.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8.xml"/><Relationship Id="rId1" Type="http://schemas.openxmlformats.org/officeDocument/2006/relationships/slideLayout" Target="../slideLayouts/slideLayout220.xml"/><Relationship Id="rId4" Type="http://schemas.openxmlformats.org/officeDocument/2006/relationships/image" Target="../media/image126.png"/></Relationships>
</file>

<file path=ppt/slides/_rels/slide44.xml.rels><?xml version="1.0" encoding="UTF-8" standalone="yes"?>
<Relationships xmlns="http://schemas.openxmlformats.org/package/2006/relationships"><Relationship Id="rId2" Type="http://schemas.openxmlformats.org/officeDocument/2006/relationships/image" Target="../media/image124.png"/><Relationship Id="rId1" Type="http://schemas.openxmlformats.org/officeDocument/2006/relationships/slideLayout" Target="../slideLayouts/slideLayout87.xml"/></Relationships>
</file>

<file path=ppt/slides/_rels/slide45.xml.rels><?xml version="1.0" encoding="UTF-8" standalone="yes"?>
<Relationships xmlns="http://schemas.openxmlformats.org/package/2006/relationships"><Relationship Id="rId3" Type="http://schemas.openxmlformats.org/officeDocument/2006/relationships/image" Target="../media/image127.jpeg"/><Relationship Id="rId2" Type="http://schemas.openxmlformats.org/officeDocument/2006/relationships/image" Target="../media/image14.jpeg"/><Relationship Id="rId1" Type="http://schemas.openxmlformats.org/officeDocument/2006/relationships/slideLayout" Target="../slideLayouts/slideLayout1.xml"/><Relationship Id="rId5" Type="http://schemas.openxmlformats.org/officeDocument/2006/relationships/image" Target="../media/image128.jpeg"/><Relationship Id="rId4" Type="http://schemas.openxmlformats.org/officeDocument/2006/relationships/hyperlink" Target="https://tarkustech.com/zh_tw/"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163.xml"/></Relationships>
</file>

<file path=ppt/slides/_rels/slide6.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xml"/><Relationship Id="rId1" Type="http://schemas.openxmlformats.org/officeDocument/2006/relationships/slideLayout" Target="../slideLayouts/slideLayout197.xml"/><Relationship Id="rId4" Type="http://schemas.openxmlformats.org/officeDocument/2006/relationships/image" Target="../media/image1.png"/></Relationships>
</file>

<file path=ppt/slides/_rels/slide7.xml.rels><?xml version="1.0" encoding="UTF-8" standalone="yes"?>
<Relationships xmlns="http://schemas.openxmlformats.org/package/2006/relationships"><Relationship Id="rId2" Type="http://schemas.openxmlformats.org/officeDocument/2006/relationships/image" Target="../media/image24.tiff"/><Relationship Id="rId1" Type="http://schemas.openxmlformats.org/officeDocument/2006/relationships/slideLayout" Target="../slideLayouts/slideLayout163.xml"/></Relationships>
</file>

<file path=ppt/slides/_rels/slide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174.xml"/></Relationships>
</file>

<file path=ppt/slides/_rels/slide9.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9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0"/>
          <p:cNvSpPr/>
          <p:nvPr/>
        </p:nvSpPr>
        <p:spPr>
          <a:xfrm>
            <a:off x="9181323" y="-1"/>
            <a:ext cx="15202678" cy="13663522"/>
          </a:xfrm>
          <a:custGeom>
            <a:avLst/>
            <a:gdLst>
              <a:gd name="connsiteX0" fmla="*/ 725944 w 13798550"/>
              <a:gd name="connsiteY0" fmla="*/ 6223 h 12401550"/>
              <a:gd name="connsiteX1" fmla="*/ 13798550 w 13798550"/>
              <a:gd name="connsiteY1" fmla="*/ 6223 h 12401550"/>
              <a:gd name="connsiteX2" fmla="*/ 13798550 w 13798550"/>
              <a:gd name="connsiteY2" fmla="*/ 10965802 h 12401550"/>
              <a:gd name="connsiteX3" fmla="*/ 13557504 w 13798550"/>
              <a:gd name="connsiteY3" fmla="*/ 11120132 h 12401550"/>
              <a:gd name="connsiteX4" fmla="*/ 8932163 w 13798550"/>
              <a:gd name="connsiteY4" fmla="*/ 12409780 h 12401550"/>
              <a:gd name="connsiteX5" fmla="*/ 12255 w 13798550"/>
              <a:gd name="connsiteY5" fmla="*/ 3501695 h 12401550"/>
              <a:gd name="connsiteX6" fmla="*/ 713231 w 13798550"/>
              <a:gd name="connsiteY6" fmla="*/ 34289 h 12401550"/>
              <a:gd name="connsiteX7" fmla="*/ 725944 w 13798550"/>
              <a:gd name="connsiteY7" fmla="*/ 6223 h 1240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98550" h="12401550">
                <a:moveTo>
                  <a:pt x="725944" y="6223"/>
                </a:moveTo>
                <a:lnTo>
                  <a:pt x="13798550" y="6223"/>
                </a:lnTo>
                <a:lnTo>
                  <a:pt x="13798550" y="10965802"/>
                </a:lnTo>
                <a:lnTo>
                  <a:pt x="13557504" y="11120132"/>
                </a:lnTo>
                <a:cubicBezTo>
                  <a:pt x="12208890" y="11938508"/>
                  <a:pt x="10625582" y="12409780"/>
                  <a:pt x="8932163" y="12409780"/>
                </a:cubicBezTo>
                <a:cubicBezTo>
                  <a:pt x="4005834" y="12409780"/>
                  <a:pt x="12255" y="8421497"/>
                  <a:pt x="12255" y="3501695"/>
                </a:cubicBezTo>
                <a:cubicBezTo>
                  <a:pt x="12255" y="2271738"/>
                  <a:pt x="261861" y="1100010"/>
                  <a:pt x="713231" y="34289"/>
                </a:cubicBezTo>
                <a:lnTo>
                  <a:pt x="725944" y="6223"/>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pic>
        <p:nvPicPr>
          <p:cNvPr id="5" name="Picture 5"/>
          <p:cNvPicPr>
            <a:picLocks noChangeAspect="1"/>
          </p:cNvPicPr>
          <p:nvPr/>
        </p:nvPicPr>
        <p:blipFill rotWithShape="1">
          <a:blip r:embed="rId2" cstate="print">
            <a:extLst>
              <a:ext uri="{28A0092B-C50C-407E-A947-70E740481C1C}">
                <a14:useLocalDpi xmlns="" xmlns:a14="http://schemas.microsoft.com/office/drawing/2010/main"/>
              </a:ext>
            </a:extLst>
          </a:blip>
          <a:srcRect/>
          <a:stretch/>
        </p:blipFill>
        <p:spPr>
          <a:xfrm>
            <a:off x="13977480" y="9641916"/>
            <a:ext cx="2254468" cy="2286000"/>
          </a:xfrm>
          <a:prstGeom prst="rect">
            <a:avLst/>
          </a:prstGeom>
        </p:spPr>
      </p:pic>
      <p:sp>
        <p:nvSpPr>
          <p:cNvPr id="10" name="TextBox 5"/>
          <p:cNvSpPr txBox="1"/>
          <p:nvPr/>
        </p:nvSpPr>
        <p:spPr>
          <a:xfrm>
            <a:off x="15443674" y="10311798"/>
            <a:ext cx="8484920" cy="1229888"/>
          </a:xfrm>
          <a:prstGeom prst="rect">
            <a:avLst/>
          </a:prstGeom>
          <a:noFill/>
        </p:spPr>
        <p:txBody>
          <a:bodyPr wrap="square" lIns="0" tIns="0" rIns="0" bIns="0" rtlCol="0">
            <a:spAutoFit/>
          </a:bodyPr>
          <a:lstStyle/>
          <a:p>
            <a:pPr algn="ctr">
              <a:lnSpc>
                <a:spcPct val="110833"/>
              </a:lnSpc>
            </a:pPr>
            <a:r>
              <a:rPr lang="zh-TW" altLang="en-US" sz="7200" b="1" dirty="0">
                <a:solidFill>
                  <a:srgbClr val="515151"/>
                </a:solidFill>
                <a:latin typeface="Microsoft JhengHei"/>
                <a:ea typeface="Microsoft JhengHei"/>
              </a:rPr>
              <a:t>拓可</a:t>
            </a:r>
            <a:r>
              <a:rPr lang="zh-TW" altLang="en-US" sz="7200" b="1" dirty="0" smtClean="0">
                <a:solidFill>
                  <a:srgbClr val="515151"/>
                </a:solidFill>
                <a:latin typeface="Microsoft JhengHei"/>
                <a:ea typeface="Microsoft JhengHei"/>
              </a:rPr>
              <a:t>思科創研發</a:t>
            </a:r>
            <a:endParaRPr lang="en-US" altLang="zh-CN" sz="7200" b="1" dirty="0">
              <a:solidFill>
                <a:srgbClr val="515151"/>
              </a:solidFill>
              <a:latin typeface="Microsoft JhengHei"/>
              <a:ea typeface="Microsoft JhengHei"/>
            </a:endParaRPr>
          </a:p>
        </p:txBody>
      </p:sp>
      <p:sp>
        <p:nvSpPr>
          <p:cNvPr id="8" name="TextBox 8"/>
          <p:cNvSpPr txBox="1"/>
          <p:nvPr/>
        </p:nvSpPr>
        <p:spPr>
          <a:xfrm>
            <a:off x="19322162" y="13222603"/>
            <a:ext cx="4606432" cy="615553"/>
          </a:xfrm>
          <a:prstGeom prst="rect">
            <a:avLst/>
          </a:prstGeom>
          <a:noFill/>
        </p:spPr>
        <p:txBody>
          <a:bodyPr wrap="square" lIns="0" tIns="0" rIns="0" bIns="0" rtlCol="0">
            <a:spAutoFit/>
          </a:bodyPr>
          <a:lstStyle/>
          <a:p>
            <a:r>
              <a:rPr lang="en-US" altLang="zh-CN" sz="2000" dirty="0">
                <a:solidFill>
                  <a:srgbClr val="A6A6A6"/>
                </a:solidFill>
                <a:latin typeface="Arial"/>
                <a:ea typeface="Arial"/>
              </a:rPr>
              <a:t>Tarkustech</a:t>
            </a:r>
            <a:r>
              <a:rPr lang="en-US" altLang="zh-CN" sz="2000" dirty="0">
                <a:solidFill>
                  <a:srgbClr val="A6A6A6"/>
                </a:solidFill>
                <a:latin typeface="Arial"/>
                <a:cs typeface="Arial"/>
              </a:rPr>
              <a:t> </a:t>
            </a:r>
            <a:r>
              <a:rPr lang="en-US" altLang="zh-CN" sz="2000" dirty="0">
                <a:solidFill>
                  <a:srgbClr val="A6A6A6"/>
                </a:solidFill>
                <a:latin typeface="Arial"/>
                <a:ea typeface="Arial"/>
              </a:rPr>
              <a:t>Studio</a:t>
            </a:r>
            <a:r>
              <a:rPr lang="en-US" altLang="zh-CN" sz="2000" dirty="0">
                <a:solidFill>
                  <a:srgbClr val="A6A6A6"/>
                </a:solidFill>
                <a:latin typeface="Arial"/>
                <a:cs typeface="Arial"/>
              </a:rPr>
              <a:t> </a:t>
            </a:r>
            <a:r>
              <a:rPr lang="en-US" altLang="zh-CN" sz="2000" dirty="0">
                <a:solidFill>
                  <a:srgbClr val="A6A6A6"/>
                </a:solidFill>
                <a:latin typeface="Arial"/>
                <a:ea typeface="Arial"/>
              </a:rPr>
              <a:t>Limited</a:t>
            </a:r>
            <a:r>
              <a:rPr lang="en-US" altLang="zh-CN" sz="2000" dirty="0">
                <a:solidFill>
                  <a:srgbClr val="A6A6A6"/>
                </a:solidFill>
                <a:latin typeface="Arial"/>
                <a:cs typeface="Arial"/>
              </a:rPr>
              <a:t> </a:t>
            </a:r>
            <a:r>
              <a:rPr lang="en-US" altLang="zh-CN" sz="2000" dirty="0">
                <a:solidFill>
                  <a:srgbClr val="A6A6A6"/>
                </a:solidFill>
                <a:latin typeface="Arial"/>
                <a:ea typeface="Arial"/>
              </a:rPr>
              <a:t>Copyright</a:t>
            </a:r>
            <a:r>
              <a:rPr lang="en-US" altLang="zh-CN" sz="2000" spc="-126" dirty="0">
                <a:solidFill>
                  <a:srgbClr val="A6A6A6"/>
                </a:solidFill>
                <a:latin typeface="Arial"/>
                <a:cs typeface="Arial"/>
              </a:rPr>
              <a:t> </a:t>
            </a:r>
            <a:r>
              <a:rPr lang="en-US" altLang="zh-CN" sz="2000" dirty="0">
                <a:solidFill>
                  <a:srgbClr val="A6A6A6"/>
                </a:solidFill>
                <a:latin typeface="Arial"/>
                <a:ea typeface="Arial"/>
              </a:rPr>
              <a:t>2020</a:t>
            </a:r>
          </a:p>
        </p:txBody>
      </p:sp>
      <p:grpSp>
        <p:nvGrpSpPr>
          <p:cNvPr id="2" name="群組 24">
            <a:extLst>
              <a:ext uri="{FF2B5EF4-FFF2-40B4-BE49-F238E27FC236}">
                <a16:creationId xmlns="" xmlns:a16="http://schemas.microsoft.com/office/drawing/2014/main" id="{8B73CDCC-1578-4184-BFED-1A8EC4C2D3E2}"/>
              </a:ext>
            </a:extLst>
          </p:cNvPr>
          <p:cNvGrpSpPr/>
          <p:nvPr/>
        </p:nvGrpSpPr>
        <p:grpSpPr>
          <a:xfrm>
            <a:off x="13949999" y="2396358"/>
            <a:ext cx="9551134" cy="6120248"/>
            <a:chOff x="9165899" y="8070236"/>
            <a:chExt cx="8002170" cy="4741840"/>
          </a:xfrm>
        </p:grpSpPr>
        <p:sp>
          <p:nvSpPr>
            <p:cNvPr id="20" name="矩形 19">
              <a:extLst>
                <a:ext uri="{FF2B5EF4-FFF2-40B4-BE49-F238E27FC236}">
                  <a16:creationId xmlns="" xmlns:a16="http://schemas.microsoft.com/office/drawing/2014/main" id="{9D6BA471-8106-4E27-95FF-9E100055B8B6}"/>
                </a:ext>
              </a:extLst>
            </p:cNvPr>
            <p:cNvSpPr/>
            <p:nvPr/>
          </p:nvSpPr>
          <p:spPr>
            <a:xfrm>
              <a:off x="9176935" y="8070236"/>
              <a:ext cx="7991134" cy="4741840"/>
            </a:xfrm>
            <a:prstGeom prst="rect">
              <a:avLst/>
            </a:prstGeom>
            <a:solidFill>
              <a:schemeClr val="bg1"/>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zh-TW" altLang="en-US"/>
            </a:p>
          </p:txBody>
        </p:sp>
        <p:pic>
          <p:nvPicPr>
            <p:cNvPr id="21" name="Picture 2" descr="C:\Users\user\Downloads\P22.JPG">
              <a:extLst>
                <a:ext uri="{FF2B5EF4-FFF2-40B4-BE49-F238E27FC236}">
                  <a16:creationId xmlns="" xmlns:a16="http://schemas.microsoft.com/office/drawing/2014/main" id="{F780429C-9A2F-4607-BC3F-A71ED3CBD2E7}"/>
                </a:ext>
              </a:extLst>
            </p:cNvPr>
            <p:cNvPicPr>
              <a:picLocks noChangeAspect="1" noChangeArrowheads="1"/>
            </p:cNvPicPr>
            <p:nvPr/>
          </p:nvPicPr>
          <p:blipFill>
            <a:blip r:embed="rId3" cstate="print"/>
            <a:srcRect/>
            <a:stretch>
              <a:fillRect/>
            </a:stretch>
          </p:blipFill>
          <p:spPr bwMode="auto">
            <a:xfrm>
              <a:off x="9165899" y="8120693"/>
              <a:ext cx="7972473" cy="4691383"/>
            </a:xfrm>
            <a:prstGeom prst="rect">
              <a:avLst/>
            </a:prstGeom>
            <a:noFill/>
          </p:spPr>
        </p:pic>
      </p:grpSp>
      <p:pic>
        <p:nvPicPr>
          <p:cNvPr id="24" name="Picture 2" descr="C:\Users\123\Downloads\1597113056794.png">
            <a:extLst>
              <a:ext uri="{FF2B5EF4-FFF2-40B4-BE49-F238E27FC236}">
                <a16:creationId xmlns="" xmlns:a16="http://schemas.microsoft.com/office/drawing/2014/main" id="{0CED53EB-E840-480F-A25C-8DF53527BB18}"/>
              </a:ext>
            </a:extLst>
          </p:cNvPr>
          <p:cNvPicPr>
            <a:picLocks noChangeAspect="1" noChangeArrowheads="1"/>
          </p:cNvPicPr>
          <p:nvPr/>
        </p:nvPicPr>
        <p:blipFill>
          <a:blip r:embed="rId4" cstate="print">
            <a:lum bright="24000" contrast="-29000"/>
            <a:extLst>
              <a:ext uri="{28A0092B-C50C-407E-A947-70E740481C1C}">
                <a14:useLocalDpi xmlns="" xmlns:a14="http://schemas.microsoft.com/office/drawing/2010/main"/>
              </a:ext>
            </a:extLst>
          </a:blip>
          <a:srcRect/>
          <a:stretch>
            <a:fillRect/>
          </a:stretch>
        </p:blipFill>
        <p:spPr bwMode="auto">
          <a:xfrm>
            <a:off x="8510333" y="480056"/>
            <a:ext cx="6833242" cy="4959412"/>
          </a:xfrm>
          <a:prstGeom prst="rect">
            <a:avLst/>
          </a:prstGeom>
          <a:noFill/>
        </p:spPr>
      </p:pic>
      <p:sp>
        <p:nvSpPr>
          <p:cNvPr id="12" name="文字方塊 11">
            <a:hlinkClick r:id="rId5"/>
            <a:extLst>
              <a:ext uri="{FF2B5EF4-FFF2-40B4-BE49-F238E27FC236}">
                <a16:creationId xmlns="" xmlns:a16="http://schemas.microsoft.com/office/drawing/2014/main" id="{D7FA3E4C-A33E-4C60-B446-4BBDB276C9FA}"/>
              </a:ext>
            </a:extLst>
          </p:cNvPr>
          <p:cNvSpPr txBox="1"/>
          <p:nvPr/>
        </p:nvSpPr>
        <p:spPr>
          <a:xfrm>
            <a:off x="16484197" y="11404696"/>
            <a:ext cx="3267754" cy="523220"/>
          </a:xfrm>
          <a:prstGeom prst="rect">
            <a:avLst/>
          </a:prstGeom>
          <a:noFill/>
        </p:spPr>
        <p:txBody>
          <a:bodyPr wrap="none" lIns="91440" tIns="45720" rIns="91440" bIns="45720" rtlCol="0">
            <a:spAutoFit/>
          </a:bodyPr>
          <a:lstStyle/>
          <a:p>
            <a:r>
              <a:rPr lang="en-US" altLang="zh-TW" sz="2800" u="sng" dirty="0"/>
              <a:t>www.tarkustech.com</a:t>
            </a:r>
            <a:endParaRPr lang="zh-TW" altLang="en-US" sz="2800" u="sng" dirty="0"/>
          </a:p>
        </p:txBody>
      </p:sp>
      <p:pic>
        <p:nvPicPr>
          <p:cNvPr id="16" name="Picture 340"/>
          <p:cNvPicPr>
            <a:picLocks noChangeAspect="1"/>
          </p:cNvPicPr>
          <p:nvPr/>
        </p:nvPicPr>
        <p:blipFill>
          <a:blip r:embed="rId6"/>
          <a:stretch>
            <a:fillRect/>
          </a:stretch>
        </p:blipFill>
        <p:spPr>
          <a:xfrm>
            <a:off x="1309781" y="480056"/>
            <a:ext cx="5136086" cy="6538348"/>
          </a:xfrm>
          <a:prstGeom prst="rect">
            <a:avLst/>
          </a:prstGeom>
        </p:spPr>
      </p:pic>
      <p:pic>
        <p:nvPicPr>
          <p:cNvPr id="26" name="Picture 3" descr="C:\Users\123\Downloads\1598103492975.jpg"/>
          <p:cNvPicPr>
            <a:picLocks noChangeAspect="1" noChangeArrowheads="1"/>
          </p:cNvPicPr>
          <p:nvPr/>
        </p:nvPicPr>
        <p:blipFill>
          <a:blip r:embed="rId7" cstate="print">
            <a:lum bright="10000" contrast="10000"/>
            <a:extLst>
              <a:ext uri="{28A0092B-C50C-407E-A947-70E740481C1C}">
                <a14:useLocalDpi xmlns:a14="http://schemas.microsoft.com/office/drawing/2010/main" xmlns=""/>
              </a:ext>
            </a:extLst>
          </a:blip>
          <a:srcRect/>
          <a:stretch>
            <a:fillRect/>
          </a:stretch>
        </p:blipFill>
        <p:spPr bwMode="auto">
          <a:xfrm>
            <a:off x="1183657" y="7207590"/>
            <a:ext cx="6626326" cy="6789956"/>
          </a:xfrm>
          <a:prstGeom prst="flowChartAlternateProcess">
            <a:avLst/>
          </a:prstGeom>
          <a:noFill/>
          <a:ln>
            <a:noFill/>
          </a:ln>
          <a:effectLst>
            <a:softEdge rad="317500"/>
          </a:effectLst>
        </p:spPr>
      </p:pic>
      <p:grpSp>
        <p:nvGrpSpPr>
          <p:cNvPr id="28" name="群組 27"/>
          <p:cNvGrpSpPr/>
          <p:nvPr/>
        </p:nvGrpSpPr>
        <p:grpSpPr>
          <a:xfrm>
            <a:off x="7174636" y="5416177"/>
            <a:ext cx="6708252" cy="5502750"/>
            <a:chOff x="5980757" y="0"/>
            <a:chExt cx="6708252" cy="5502749"/>
          </a:xfrm>
        </p:grpSpPr>
        <p:pic>
          <p:nvPicPr>
            <p:cNvPr id="23" name="圖片 22" descr="機械手臂.png"/>
            <p:cNvPicPr>
              <a:picLocks noChangeAspect="1"/>
            </p:cNvPicPr>
            <p:nvPr/>
          </p:nvPicPr>
          <p:blipFill>
            <a:blip r:embed="rId8">
              <a:lum bright="24000" contrast="-29000"/>
            </a:blip>
            <a:stretch>
              <a:fillRect/>
            </a:stretch>
          </p:blipFill>
          <p:spPr>
            <a:xfrm>
              <a:off x="5980757" y="0"/>
              <a:ext cx="6648275" cy="5502749"/>
            </a:xfrm>
            <a:prstGeom prst="rect">
              <a:avLst/>
            </a:prstGeom>
          </p:spPr>
        </p:pic>
        <p:pic>
          <p:nvPicPr>
            <p:cNvPr id="27" name="圖片 26" descr="搖桿.png"/>
            <p:cNvPicPr>
              <a:picLocks noChangeAspect="1"/>
            </p:cNvPicPr>
            <p:nvPr/>
          </p:nvPicPr>
          <p:blipFill>
            <a:blip r:embed="rId9">
              <a:lum bright="24000" contrast="-29000"/>
            </a:blip>
            <a:stretch>
              <a:fillRect/>
            </a:stretch>
          </p:blipFill>
          <p:spPr>
            <a:xfrm>
              <a:off x="10733074" y="3195024"/>
              <a:ext cx="1955935" cy="2011118"/>
            </a:xfrm>
            <a:prstGeom prst="rect">
              <a:avLst/>
            </a:prstGeom>
          </p:spPr>
        </p:pic>
      </p:gr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p:cNvSpPr txBox="1"/>
          <p:nvPr/>
        </p:nvSpPr>
        <p:spPr>
          <a:xfrm>
            <a:off x="2743199" y="4908884"/>
            <a:ext cx="18624884" cy="2400657"/>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15000" dirty="0" smtClean="0">
                <a:solidFill>
                  <a:srgbClr val="7030A0"/>
                </a:solidFill>
                <a:latin typeface="微軟正黑體" pitchFamily="34" charset="-120"/>
                <a:ea typeface="微軟正黑體" pitchFamily="34" charset="-120"/>
                <a:sym typeface="Lato" pitchFamily="34" charset="0"/>
              </a:rPr>
              <a:t>程式語法  </a:t>
            </a:r>
            <a:r>
              <a:rPr lang="en-US" altLang="zh-TW" sz="15000" dirty="0" smtClean="0">
                <a:solidFill>
                  <a:srgbClr val="7030A0"/>
                </a:solidFill>
                <a:latin typeface="微軟正黑體" pitchFamily="34" charset="-120"/>
                <a:ea typeface="微軟正黑體" pitchFamily="34" charset="-120"/>
                <a:sym typeface="Lato" pitchFamily="34" charset="0"/>
              </a:rPr>
              <a:t>x  </a:t>
            </a:r>
            <a:r>
              <a:rPr lang="zh-TW" altLang="en-US" sz="15000" dirty="0" smtClean="0">
                <a:solidFill>
                  <a:srgbClr val="7030A0"/>
                </a:solidFill>
                <a:latin typeface="微軟正黑體" pitchFamily="34" charset="-120"/>
                <a:ea typeface="微軟正黑體" pitchFamily="34" charset="-120"/>
                <a:sym typeface="Lato" pitchFamily="34" charset="0"/>
              </a:rPr>
              <a:t>程式邏輯</a:t>
            </a:r>
            <a:endParaRPr lang="zh-TW" altLang="en-US" sz="15000" dirty="0">
              <a:solidFill>
                <a:srgbClr val="7030A0"/>
              </a:solidFill>
              <a:latin typeface="微軟正黑體" pitchFamily="34" charset="-120"/>
              <a:ea typeface="微軟正黑體" pitchFamily="34" charset="-120"/>
              <a:sym typeface="Lato" pitchFamily="34" charset="0"/>
            </a:endParaRPr>
          </a:p>
        </p:txBody>
      </p:sp>
      <p:sp>
        <p:nvSpPr>
          <p:cNvPr id="3" name="文字方塊 2"/>
          <p:cNvSpPr txBox="1"/>
          <p:nvPr/>
        </p:nvSpPr>
        <p:spPr>
          <a:xfrm>
            <a:off x="2743199" y="8620269"/>
            <a:ext cx="8013033" cy="1446550"/>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8800" b="1" dirty="0" smtClean="0">
                <a:solidFill>
                  <a:srgbClr val="535353"/>
                </a:solidFill>
                <a:latin typeface="微軟正黑體" pitchFamily="34" charset="-120"/>
                <a:ea typeface="微軟正黑體" pitchFamily="34" charset="-120"/>
                <a:sym typeface="Lato" pitchFamily="34" charset="0"/>
              </a:rPr>
              <a:t>程式語言</a:t>
            </a:r>
            <a:endParaRPr lang="zh-TW" altLang="en-US" sz="8800" b="1" dirty="0">
              <a:solidFill>
                <a:srgbClr val="535353"/>
              </a:solidFill>
              <a:latin typeface="微軟正黑體" pitchFamily="34" charset="-120"/>
              <a:ea typeface="微軟正黑體" pitchFamily="34" charset="-120"/>
              <a:sym typeface="Lato" pitchFamily="34" charset="0"/>
            </a:endParaRPr>
          </a:p>
        </p:txBody>
      </p:sp>
      <p:sp>
        <p:nvSpPr>
          <p:cNvPr id="4" name="文字方塊 3"/>
          <p:cNvSpPr txBox="1"/>
          <p:nvPr/>
        </p:nvSpPr>
        <p:spPr>
          <a:xfrm>
            <a:off x="2743199" y="11379110"/>
            <a:ext cx="8013033" cy="1446550"/>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8800" b="1" dirty="0" smtClean="0">
                <a:solidFill>
                  <a:srgbClr val="535353"/>
                </a:solidFill>
                <a:latin typeface="微軟正黑體" pitchFamily="34" charset="-120"/>
                <a:ea typeface="微軟正黑體" pitchFamily="34" charset="-120"/>
                <a:sym typeface="Lato" pitchFamily="34" charset="0"/>
              </a:rPr>
              <a:t>使用電腦介面</a:t>
            </a:r>
            <a:endParaRPr lang="zh-TW" altLang="en-US" sz="8800" b="1" dirty="0">
              <a:solidFill>
                <a:srgbClr val="535353"/>
              </a:solidFill>
              <a:latin typeface="微軟正黑體" pitchFamily="34" charset="-120"/>
              <a:ea typeface="微軟正黑體" pitchFamily="34" charset="-120"/>
              <a:sym typeface="Lato" pitchFamily="34" charset="0"/>
            </a:endParaRPr>
          </a:p>
        </p:txBody>
      </p:sp>
      <p:sp>
        <p:nvSpPr>
          <p:cNvPr id="5" name="文字方塊 4"/>
          <p:cNvSpPr txBox="1"/>
          <p:nvPr/>
        </p:nvSpPr>
        <p:spPr>
          <a:xfrm>
            <a:off x="13314952" y="8620269"/>
            <a:ext cx="8013033" cy="1446550"/>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8800" b="1" dirty="0" smtClean="0">
                <a:solidFill>
                  <a:srgbClr val="7030A0"/>
                </a:solidFill>
                <a:latin typeface="微軟正黑體" pitchFamily="34" charset="-120"/>
                <a:ea typeface="微軟正黑體" pitchFamily="34" charset="-120"/>
                <a:sym typeface="Lato" pitchFamily="34" charset="0"/>
              </a:rPr>
              <a:t>運算思維</a:t>
            </a:r>
            <a:endParaRPr lang="zh-TW" altLang="en-US" sz="8800" b="1" dirty="0">
              <a:solidFill>
                <a:srgbClr val="7030A0"/>
              </a:solidFill>
              <a:latin typeface="微軟正黑體" pitchFamily="34" charset="-120"/>
              <a:ea typeface="微軟正黑體" pitchFamily="34" charset="-120"/>
              <a:sym typeface="Lato" pitchFamily="34" charset="0"/>
            </a:endParaRPr>
          </a:p>
        </p:txBody>
      </p:sp>
      <p:sp>
        <p:nvSpPr>
          <p:cNvPr id="6" name="文字方塊 5"/>
          <p:cNvSpPr txBox="1"/>
          <p:nvPr/>
        </p:nvSpPr>
        <p:spPr>
          <a:xfrm>
            <a:off x="13314952" y="11379110"/>
            <a:ext cx="8013033" cy="1446550"/>
          </a:xfrm>
          <a:prstGeom prst="rect">
            <a:avLst/>
          </a:prstGeom>
          <a:solidFill>
            <a:srgbClr val="FFFF00"/>
          </a:solidFill>
        </p:spPr>
        <p:txBody>
          <a:bodyPr wrap="square" rtlCol="0">
            <a:spAutoFit/>
          </a:bodyPr>
          <a:lstStyle/>
          <a:p>
            <a:pPr algn="ctr" defTabSz="825500" fontAlgn="base" hangingPunct="0">
              <a:spcBef>
                <a:spcPct val="0"/>
              </a:spcBef>
              <a:spcAft>
                <a:spcPct val="0"/>
              </a:spcAft>
            </a:pPr>
            <a:r>
              <a:rPr lang="zh-TW" altLang="en-US" sz="8800" b="1" dirty="0" smtClean="0">
                <a:solidFill>
                  <a:srgbClr val="7030A0"/>
                </a:solidFill>
                <a:latin typeface="微軟正黑體" pitchFamily="34" charset="-120"/>
                <a:ea typeface="微軟正黑體" pitchFamily="34" charset="-120"/>
                <a:sym typeface="Lato" pitchFamily="34" charset="0"/>
              </a:rPr>
              <a:t>沒有框架限制</a:t>
            </a:r>
            <a:endParaRPr lang="zh-TW" altLang="en-US" sz="8800" b="1" dirty="0">
              <a:solidFill>
                <a:srgbClr val="7030A0"/>
              </a:solidFill>
              <a:latin typeface="微軟正黑體" pitchFamily="34" charset="-120"/>
              <a:ea typeface="微軟正黑體" pitchFamily="34" charset="-120"/>
              <a:sym typeface="Lato" pitchFamily="34" charset="0"/>
            </a:endParaRPr>
          </a:p>
        </p:txBody>
      </p:sp>
      <p:sp>
        <p:nvSpPr>
          <p:cNvPr id="7" name="向下箭號 6"/>
          <p:cNvSpPr/>
          <p:nvPr/>
        </p:nvSpPr>
        <p:spPr bwMode="auto">
          <a:xfrm>
            <a:off x="6497053" y="7309541"/>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
        <p:nvSpPr>
          <p:cNvPr id="8" name="向下箭號 7"/>
          <p:cNvSpPr/>
          <p:nvPr/>
        </p:nvSpPr>
        <p:spPr bwMode="auto">
          <a:xfrm>
            <a:off x="16964526" y="7293500"/>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
        <p:nvSpPr>
          <p:cNvPr id="9" name="向下箭號 8"/>
          <p:cNvSpPr/>
          <p:nvPr/>
        </p:nvSpPr>
        <p:spPr bwMode="auto">
          <a:xfrm>
            <a:off x="6497053" y="10066819"/>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
        <p:nvSpPr>
          <p:cNvPr id="10" name="向下箭號 9"/>
          <p:cNvSpPr/>
          <p:nvPr/>
        </p:nvSpPr>
        <p:spPr bwMode="auto">
          <a:xfrm>
            <a:off x="16964526" y="10068382"/>
            <a:ext cx="745958" cy="1310728"/>
          </a:xfrm>
          <a:prstGeom prst="downArrow">
            <a:avLst/>
          </a:prstGeom>
          <a:solidFill>
            <a:srgbClr val="7030A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內容版面配置區 2"/>
          <p:cNvSpPr>
            <a:spLocks noGrp="1"/>
          </p:cNvSpPr>
          <p:nvPr>
            <p:ph idx="1"/>
          </p:nvPr>
        </p:nvSpPr>
        <p:spPr>
          <a:xfrm>
            <a:off x="16278976" y="11538520"/>
            <a:ext cx="8082376" cy="1944216"/>
          </a:xfrm>
          <a:noFill/>
        </p:spPr>
        <p:txBody>
          <a:bodyPr/>
          <a:lstStyle/>
          <a:p>
            <a:r>
              <a:rPr lang="zh-TW" altLang="en-US" sz="3200" dirty="0"/>
              <a:t>最高學歷：台灣師範大學資訊教育所博士</a:t>
            </a:r>
            <a:endParaRPr lang="en-US" altLang="zh-TW" sz="3200" dirty="0"/>
          </a:p>
          <a:p>
            <a:r>
              <a:rPr lang="zh-TW" altLang="en-US" sz="3200" dirty="0"/>
              <a:t>研究專長：遊戲式學習、學習行為模式分析</a:t>
            </a:r>
          </a:p>
        </p:txBody>
      </p:sp>
      <p:pic>
        <p:nvPicPr>
          <p:cNvPr id="172034" name="Picture 2" descr="æä¸ä¸æ¾å¤§ç§çï¼"/>
          <p:cNvPicPr>
            <a:picLocks noChangeAspect="1" noChangeArrowheads="1"/>
          </p:cNvPicPr>
          <p:nvPr/>
        </p:nvPicPr>
        <p:blipFill>
          <a:blip r:embed="rId3" cstate="print"/>
          <a:srcRect t="921"/>
          <a:stretch>
            <a:fillRect/>
          </a:stretch>
        </p:blipFill>
        <p:spPr bwMode="auto">
          <a:xfrm rot="21166566">
            <a:off x="16351557" y="8566426"/>
            <a:ext cx="2295785" cy="3009994"/>
          </a:xfrm>
          <a:prstGeom prst="ellipse">
            <a:avLst/>
          </a:prstGeom>
          <a:ln>
            <a:noFill/>
          </a:ln>
          <a:effectLst>
            <a:softEdge rad="112500"/>
          </a:effectLst>
        </p:spPr>
      </p:pic>
      <p:sp>
        <p:nvSpPr>
          <p:cNvPr id="10" name="內容版面配置區 2"/>
          <p:cNvSpPr txBox="1">
            <a:spLocks/>
          </p:cNvSpPr>
          <p:nvPr/>
        </p:nvSpPr>
        <p:spPr>
          <a:xfrm>
            <a:off x="16310466" y="6705836"/>
            <a:ext cx="8073534" cy="3160699"/>
          </a:xfrm>
          <a:prstGeom prst="rect">
            <a:avLst/>
          </a:prstGeom>
          <a:noFill/>
        </p:spPr>
        <p:txBody>
          <a:bodyPr lIns="91440" tIns="45720" rIns="91440" bIns="45720"/>
          <a:lstStyle>
            <a:lvl1pPr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1pPr>
            <a:lvl2pPr indent="2286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2pPr>
            <a:lvl3pPr indent="4572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3pPr>
            <a:lvl4pPr indent="6858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4pPr>
            <a:lvl5pPr indent="914400" algn="l" defTabSz="457200" rtl="0" fontAlgn="base" hangingPunct="0">
              <a:spcBef>
                <a:spcPct val="0"/>
              </a:spcBef>
              <a:spcAft>
                <a:spcPct val="0"/>
              </a:spcAft>
              <a:defRPr sz="3600">
                <a:solidFill>
                  <a:srgbClr val="4D4D4D"/>
                </a:solidFill>
                <a:latin typeface="微軟正黑體" pitchFamily="34" charset="-120"/>
                <a:ea typeface="微軟正黑體" pitchFamily="34" charset="-120"/>
                <a:cs typeface="+mn-cs"/>
                <a:sym typeface="Lato Light" pitchFamily="34" charset="0"/>
              </a:defRPr>
            </a:lvl5pPr>
            <a:lvl6pPr marL="4572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6pPr>
            <a:lvl7pPr marL="9144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7pPr>
            <a:lvl8pPr marL="13716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8pPr>
            <a:lvl9pPr marL="1828800" indent="914400" algn="l" defTabSz="457200" rtl="0" fontAlgn="base" hangingPunct="0">
              <a:spcBef>
                <a:spcPct val="0"/>
              </a:spcBef>
              <a:spcAft>
                <a:spcPct val="0"/>
              </a:spcAft>
              <a:defRPr sz="3600">
                <a:solidFill>
                  <a:srgbClr val="4D4D4D"/>
                </a:solidFill>
                <a:latin typeface="+mn-lt"/>
                <a:ea typeface="+mn-ea"/>
                <a:cs typeface="+mn-cs"/>
                <a:sym typeface="Lato Light" pitchFamily="34" charset="0"/>
              </a:defRPr>
            </a:lvl9pPr>
          </a:lstStyle>
          <a:p>
            <a:r>
              <a:rPr lang="zh-TW" altLang="en-US" sz="3200" kern="0" dirty="0"/>
              <a:t>最高學歷：國立成功大學工業設計系博士</a:t>
            </a:r>
          </a:p>
          <a:p>
            <a:r>
              <a:rPr lang="zh-TW" altLang="en-US" sz="3200" kern="0" dirty="0"/>
              <a:t>研究專長： </a:t>
            </a:r>
            <a:r>
              <a:rPr lang="en-US" altLang="zh-TW" sz="3200" kern="0" dirty="0"/>
              <a:t>STEAM</a:t>
            </a:r>
            <a:r>
              <a:rPr lang="zh-TW" altLang="en-US" sz="3200" kern="0" dirty="0"/>
              <a:t>機器人程式教育、</a:t>
            </a:r>
            <a:r>
              <a:rPr lang="en-US" altLang="zh-TW" sz="3200" kern="0" dirty="0"/>
              <a:t> </a:t>
            </a:r>
            <a:r>
              <a:rPr lang="zh-TW" altLang="en-US" sz="3200" kern="0" dirty="0"/>
              <a:t> </a:t>
            </a:r>
            <a:endParaRPr lang="en-US" altLang="zh-TW" sz="3200" kern="0" dirty="0"/>
          </a:p>
          <a:p>
            <a:r>
              <a:rPr lang="zh-TW" altLang="en-US" sz="3200" kern="0" dirty="0"/>
              <a:t>                     </a:t>
            </a:r>
            <a:r>
              <a:rPr lang="en-US" altLang="zh-TW" sz="3200" kern="0" dirty="0"/>
              <a:t>VR/AR</a:t>
            </a:r>
            <a:r>
              <a:rPr lang="zh-TW" altLang="en-US" sz="3200" kern="0" dirty="0"/>
              <a:t>教育遊戲設計、 </a:t>
            </a:r>
            <a:r>
              <a:rPr lang="en-US" altLang="zh-TW" sz="3200" kern="0" dirty="0"/>
              <a:t>3D</a:t>
            </a:r>
            <a:r>
              <a:rPr lang="zh-TW" altLang="en-US" sz="3200" kern="0" dirty="0"/>
              <a:t>列印</a:t>
            </a:r>
          </a:p>
        </p:txBody>
      </p:sp>
      <p:pic>
        <p:nvPicPr>
          <p:cNvPr id="11" name="Picture 2" descr="http://delt.web.nthu.edu.tw/ezfiles/990/1990/img/728/FuYuanChiu2016.jpg"/>
          <p:cNvPicPr>
            <a:picLocks noChangeAspect="1" noChangeArrowheads="1"/>
          </p:cNvPicPr>
          <p:nvPr/>
        </p:nvPicPr>
        <p:blipFill>
          <a:blip r:embed="rId4" cstate="print"/>
          <a:srcRect l="-15790" r="-23687"/>
          <a:stretch>
            <a:fillRect/>
          </a:stretch>
        </p:blipFill>
        <p:spPr bwMode="auto">
          <a:xfrm>
            <a:off x="16022434" y="4049688"/>
            <a:ext cx="3096344" cy="2736304"/>
          </a:xfrm>
          <a:prstGeom prst="ellipse">
            <a:avLst/>
          </a:prstGeom>
          <a:ln>
            <a:noFill/>
          </a:ln>
          <a:effectLst>
            <a:softEdge rad="112500"/>
          </a:effectLst>
        </p:spPr>
      </p:pic>
      <p:grpSp>
        <p:nvGrpSpPr>
          <p:cNvPr id="2" name="群組 22"/>
          <p:cNvGrpSpPr/>
          <p:nvPr/>
        </p:nvGrpSpPr>
        <p:grpSpPr>
          <a:xfrm>
            <a:off x="1750839" y="3042662"/>
            <a:ext cx="13609513" cy="7994838"/>
            <a:chOff x="1750839" y="2537520"/>
            <a:chExt cx="13609513" cy="7994838"/>
          </a:xfrm>
        </p:grpSpPr>
        <p:pic>
          <p:nvPicPr>
            <p:cNvPr id="18433" name="Picture 1"/>
            <p:cNvPicPr>
              <a:picLocks noChangeAspect="1" noChangeArrowheads="1"/>
            </p:cNvPicPr>
            <p:nvPr/>
          </p:nvPicPr>
          <p:blipFill>
            <a:blip r:embed="rId5" cstate="print">
              <a:clrChange>
                <a:clrFrom>
                  <a:srgbClr val="FEFEFE"/>
                </a:clrFrom>
                <a:clrTo>
                  <a:srgbClr val="FEFEFE">
                    <a:alpha val="0"/>
                  </a:srgbClr>
                </a:clrTo>
              </a:clrChange>
              <a:lum contrast="20000"/>
            </a:blip>
            <a:srcRect/>
            <a:stretch>
              <a:fillRect/>
            </a:stretch>
          </p:blipFill>
          <p:spPr bwMode="auto">
            <a:xfrm>
              <a:off x="6503368" y="5311778"/>
              <a:ext cx="8136904" cy="4468294"/>
            </a:xfrm>
            <a:prstGeom prst="rect">
              <a:avLst/>
            </a:prstGeom>
            <a:noFill/>
            <a:ln w="9525">
              <a:noFill/>
              <a:miter lim="800000"/>
              <a:headEnd/>
              <a:tailEnd/>
            </a:ln>
            <a:effectLst/>
          </p:spPr>
        </p:pic>
        <p:pic>
          <p:nvPicPr>
            <p:cNvPr id="19" name="Picture 8" descr="E:\Tarkus 資料整理\96. 照片素材\20190512 美樂璐 延伸套件組合_190513_0003.jpg"/>
            <p:cNvPicPr>
              <a:picLocks noChangeAspect="1" noChangeArrowheads="1"/>
            </p:cNvPicPr>
            <p:nvPr/>
          </p:nvPicPr>
          <p:blipFill>
            <a:blip r:embed="rId6" cstate="print">
              <a:lum contrast="20000"/>
            </a:blip>
            <a:srcRect/>
            <a:stretch>
              <a:fillRect/>
            </a:stretch>
          </p:blipFill>
          <p:spPr bwMode="auto">
            <a:xfrm>
              <a:off x="12336016" y="8264106"/>
              <a:ext cx="3024336" cy="2268252"/>
            </a:xfrm>
            <a:prstGeom prst="flowChartAlternateProcess">
              <a:avLst/>
            </a:prstGeom>
            <a:noFill/>
          </p:spPr>
        </p:pic>
        <p:pic>
          <p:nvPicPr>
            <p:cNvPr id="20" name="Picture 2" descr="C:\Users\user\Downloads\P22.JPG"/>
            <p:cNvPicPr>
              <a:picLocks noChangeAspect="1" noChangeArrowheads="1"/>
            </p:cNvPicPr>
            <p:nvPr/>
          </p:nvPicPr>
          <p:blipFill>
            <a:blip r:embed="rId7" cstate="print">
              <a:lum contrast="20000"/>
            </a:blip>
            <a:srcRect/>
            <a:stretch>
              <a:fillRect/>
            </a:stretch>
          </p:blipFill>
          <p:spPr bwMode="auto">
            <a:xfrm>
              <a:off x="1750839" y="2537520"/>
              <a:ext cx="8018511" cy="4718474"/>
            </a:xfrm>
            <a:prstGeom prst="rect">
              <a:avLst/>
            </a:prstGeom>
            <a:noFill/>
          </p:spPr>
        </p:pic>
      </p:grpSp>
      <p:sp>
        <p:nvSpPr>
          <p:cNvPr id="21" name="矩形 20"/>
          <p:cNvSpPr/>
          <p:nvPr/>
        </p:nvSpPr>
        <p:spPr>
          <a:xfrm>
            <a:off x="18725293" y="4193704"/>
            <a:ext cx="5780075" cy="2062103"/>
          </a:xfrm>
          <a:prstGeom prst="rect">
            <a:avLst/>
          </a:prstGeom>
        </p:spPr>
        <p:txBody>
          <a:bodyPr wrap="square">
            <a:spAutoFit/>
          </a:bodyPr>
          <a:lstStyle/>
          <a:p>
            <a:pPr algn="l"/>
            <a:r>
              <a:rPr lang="zh-TW" altLang="en-US" sz="3200" b="1" kern="0" dirty="0">
                <a:latin typeface="微軟正黑體" pitchFamily="34" charset="-120"/>
                <a:ea typeface="微軟正黑體" pitchFamily="34" charset="-120"/>
              </a:rPr>
              <a:t>國立清華大學</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教育與學習科技學系</a:t>
            </a:r>
          </a:p>
          <a:p>
            <a:pPr algn="l"/>
            <a:r>
              <a:rPr lang="zh-TW" altLang="en-US" sz="3200" b="1" kern="0" dirty="0">
                <a:latin typeface="微軟正黑體" pitchFamily="34" charset="-120"/>
                <a:ea typeface="微軟正黑體" pitchFamily="34" charset="-120"/>
              </a:rPr>
              <a:t>邱富源 副教授</a:t>
            </a:r>
            <a:endParaRPr lang="en-US" altLang="zh-TW" sz="3200" b="1" kern="0" dirty="0">
              <a:latin typeface="微軟正黑體" pitchFamily="34" charset="-120"/>
              <a:ea typeface="微軟正黑體" pitchFamily="34" charset="-120"/>
            </a:endParaRPr>
          </a:p>
          <a:p>
            <a:pPr algn="l"/>
            <a:r>
              <a:rPr lang="en-US" altLang="zh-TW" sz="3200" b="1" kern="0" dirty="0">
                <a:latin typeface="微軟正黑體" pitchFamily="34" charset="-120"/>
                <a:ea typeface="微軟正黑體" pitchFamily="34" charset="-120"/>
              </a:rPr>
              <a:t>(Dr. Chiu, Fu-Yuan)</a:t>
            </a:r>
          </a:p>
        </p:txBody>
      </p:sp>
      <p:sp>
        <p:nvSpPr>
          <p:cNvPr id="22" name="矩形 21"/>
          <p:cNvSpPr/>
          <p:nvPr/>
        </p:nvSpPr>
        <p:spPr>
          <a:xfrm>
            <a:off x="18816736" y="9044369"/>
            <a:ext cx="4269117" cy="2062103"/>
          </a:xfrm>
          <a:prstGeom prst="rect">
            <a:avLst/>
          </a:prstGeom>
        </p:spPr>
        <p:txBody>
          <a:bodyPr wrap="none">
            <a:spAutoFit/>
          </a:bodyPr>
          <a:lstStyle/>
          <a:p>
            <a:pPr algn="l"/>
            <a:r>
              <a:rPr lang="zh-TW" altLang="en-US" sz="3200" b="1" kern="0" dirty="0">
                <a:latin typeface="微軟正黑體" pitchFamily="34" charset="-120"/>
                <a:ea typeface="微軟正黑體" pitchFamily="34" charset="-120"/>
              </a:rPr>
              <a:t>國立</a:t>
            </a:r>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臺灣科技大學</a:t>
            </a:r>
            <a:endParaRPr lang="en-US" altLang="zh-TW" sz="3200" b="1" kern="0" dirty="0">
              <a:solidFill>
                <a:srgbClr val="333333">
                  <a:lumMod val="50000"/>
                </a:srgbClr>
              </a:solidFill>
              <a:latin typeface="微軟正黑體" pitchFamily="34" charset="-120"/>
              <a:ea typeface="微軟正黑體" pitchFamily="34" charset="-120"/>
              <a:sym typeface="Lato Light" pitchFamily="34" charset="0"/>
            </a:endParaRPr>
          </a:p>
          <a:p>
            <a:pPr algn="l"/>
            <a:r>
              <a:rPr lang="zh-TW" altLang="en-US" sz="3200" b="1" kern="0" dirty="0">
                <a:solidFill>
                  <a:srgbClr val="333333">
                    <a:lumMod val="50000"/>
                  </a:srgbClr>
                </a:solidFill>
                <a:latin typeface="微軟正黑體" pitchFamily="34" charset="-120"/>
                <a:ea typeface="微軟正黑體" pitchFamily="34" charset="-120"/>
                <a:sym typeface="Lato Light" pitchFamily="34" charset="0"/>
              </a:rPr>
              <a:t>應用科技研究所</a:t>
            </a:r>
            <a:endParaRPr lang="en-US" altLang="zh-TW" sz="3200" b="1" kern="0" dirty="0">
              <a:latin typeface="微軟正黑體" pitchFamily="34" charset="-120"/>
              <a:ea typeface="微軟正黑體" pitchFamily="34" charset="-120"/>
            </a:endParaRPr>
          </a:p>
          <a:p>
            <a:pPr algn="l"/>
            <a:r>
              <a:rPr lang="zh-TW" altLang="en-US" sz="3200" b="1" kern="0" dirty="0">
                <a:latin typeface="微軟正黑體" pitchFamily="34" charset="-120"/>
                <a:ea typeface="微軟正黑體" pitchFamily="34" charset="-120"/>
              </a:rPr>
              <a:t>侯惠澤 教授</a:t>
            </a:r>
            <a:r>
              <a:rPr lang="en-US" altLang="zh-TW" sz="3200" b="1" kern="0" dirty="0">
                <a:latin typeface="微軟正黑體" pitchFamily="34" charset="-120"/>
                <a:ea typeface="微軟正黑體" pitchFamily="34" charset="-120"/>
              </a:rPr>
              <a:t>(</a:t>
            </a:r>
            <a:r>
              <a:rPr lang="zh-TW" altLang="en-US" sz="3200" b="1" kern="0" dirty="0">
                <a:latin typeface="微軟正黑體" pitchFamily="34" charset="-120"/>
                <a:ea typeface="微軟正黑體" pitchFamily="34" charset="-120"/>
              </a:rPr>
              <a:t>特聘教授</a:t>
            </a:r>
            <a:r>
              <a:rPr lang="en-US" altLang="zh-TW" sz="3200" b="1" kern="0" dirty="0">
                <a:latin typeface="微軟正黑體" pitchFamily="34" charset="-120"/>
                <a:ea typeface="微軟正黑體" pitchFamily="34" charset="-120"/>
              </a:rPr>
              <a:t>)</a:t>
            </a:r>
          </a:p>
          <a:p>
            <a:pPr algn="l"/>
            <a:r>
              <a:rPr lang="en-US" altLang="zh-TW" sz="3200" b="1" kern="0" dirty="0">
                <a:latin typeface="微軟正黑體" pitchFamily="34" charset="-120"/>
                <a:ea typeface="微軟正黑體" pitchFamily="34" charset="-120"/>
              </a:rPr>
              <a:t>(</a:t>
            </a:r>
            <a:r>
              <a:rPr lang="en-US" altLang="zh-TW" sz="3200" b="1" kern="0" dirty="0" err="1">
                <a:latin typeface="微軟正黑體" pitchFamily="34" charset="-120"/>
                <a:ea typeface="微軟正黑體" pitchFamily="34" charset="-120"/>
              </a:rPr>
              <a:t>Huei-Tse</a:t>
            </a:r>
            <a:r>
              <a:rPr lang="en-US" altLang="zh-TW" sz="3200" b="1" kern="0" dirty="0">
                <a:latin typeface="微軟正黑體" pitchFamily="34" charset="-120"/>
                <a:ea typeface="微軟正黑體" pitchFamily="34" charset="-120"/>
              </a:rPr>
              <a:t> Hou) </a:t>
            </a:r>
          </a:p>
        </p:txBody>
      </p:sp>
      <p:sp>
        <p:nvSpPr>
          <p:cNvPr id="24" name="矩形 23"/>
          <p:cNvSpPr/>
          <p:nvPr/>
        </p:nvSpPr>
        <p:spPr>
          <a:xfrm>
            <a:off x="1728192" y="10026352"/>
            <a:ext cx="10031760" cy="2554545"/>
          </a:xfrm>
          <a:prstGeom prst="rect">
            <a:avLst/>
          </a:prstGeom>
        </p:spPr>
        <p:txBody>
          <a:bodyPr wrap="square">
            <a:spAutoFit/>
          </a:bodyPr>
          <a:lstStyle/>
          <a:p>
            <a:pPr algn="l"/>
            <a:r>
              <a:rPr lang="zh-TW" altLang="en-US" sz="3200" b="1" dirty="0">
                <a:solidFill>
                  <a:schemeClr val="tx2">
                    <a:lumMod val="50000"/>
                  </a:schemeClr>
                </a:solidFill>
                <a:latin typeface="微軟正黑體" pitchFamily="34" charset="-120"/>
                <a:ea typeface="微軟正黑體" pitchFamily="34" charset="-120"/>
              </a:rPr>
              <a:t>拓可思基於教學場域的需求，</a:t>
            </a:r>
            <a:endParaRPr lang="en-US" altLang="zh-TW" sz="3200" b="1" dirty="0">
              <a:solidFill>
                <a:schemeClr val="tx2">
                  <a:lumMod val="50000"/>
                </a:schemeClr>
              </a:solidFill>
              <a:latin typeface="微軟正黑體" pitchFamily="34" charset="-120"/>
              <a:ea typeface="微軟正黑體" pitchFamily="34" charset="-120"/>
            </a:endParaRPr>
          </a:p>
          <a:p>
            <a:pPr algn="l"/>
            <a:r>
              <a:rPr lang="zh-TW" altLang="en-US" sz="3200" b="1" dirty="0">
                <a:solidFill>
                  <a:schemeClr val="tx2">
                    <a:lumMod val="50000"/>
                  </a:schemeClr>
                </a:solidFill>
                <a:latin typeface="微軟正黑體" pitchFamily="34" charset="-120"/>
                <a:ea typeface="微軟正黑體" pitchFamily="34" charset="-120"/>
              </a:rPr>
              <a:t>以自行開發的心智導圖程式介面，</a:t>
            </a:r>
          </a:p>
          <a:p>
            <a:pPr algn="l"/>
            <a:r>
              <a:rPr lang="zh-TW" altLang="en-US" sz="3200" b="1" dirty="0">
                <a:solidFill>
                  <a:schemeClr val="tx2">
                    <a:lumMod val="50000"/>
                  </a:schemeClr>
                </a:solidFill>
                <a:latin typeface="微軟正黑體" pitchFamily="34" charset="-120"/>
                <a:ea typeface="微軟正黑體" pitchFamily="34" charset="-120"/>
              </a:rPr>
              <a:t>呈現簡單易懂的教學模式、結合硬體及教學素材，</a:t>
            </a:r>
          </a:p>
          <a:p>
            <a:pPr algn="l"/>
            <a:r>
              <a:rPr lang="zh-TW" altLang="en-US" sz="3200" b="1" dirty="0">
                <a:solidFill>
                  <a:schemeClr val="tx2">
                    <a:lumMod val="50000"/>
                  </a:schemeClr>
                </a:solidFill>
                <a:latin typeface="微軟正黑體" pitchFamily="34" charset="-120"/>
                <a:ea typeface="微軟正黑體" pitchFamily="34" charset="-120"/>
              </a:rPr>
              <a:t>讓學生了解程式運作的原理邏輯，</a:t>
            </a:r>
          </a:p>
          <a:p>
            <a:pPr algn="l"/>
            <a:r>
              <a:rPr lang="zh-TW" altLang="en-US" sz="3200" b="1" dirty="0">
                <a:solidFill>
                  <a:schemeClr val="tx2">
                    <a:lumMod val="50000"/>
                  </a:schemeClr>
                </a:solidFill>
                <a:latin typeface="微軟正黑體" pitchFamily="34" charset="-120"/>
                <a:ea typeface="微軟正黑體" pitchFamily="34" charset="-120"/>
              </a:rPr>
              <a:t>更有利於教師於教學場域之中進行課程。</a:t>
            </a:r>
          </a:p>
        </p:txBody>
      </p:sp>
      <p:sp>
        <p:nvSpPr>
          <p:cNvPr id="25" name="矩形 24"/>
          <p:cNvSpPr/>
          <p:nvPr/>
        </p:nvSpPr>
        <p:spPr>
          <a:xfrm>
            <a:off x="15864408" y="3041576"/>
            <a:ext cx="4968552" cy="707886"/>
          </a:xfrm>
          <a:prstGeom prst="rect">
            <a:avLst/>
          </a:prstGeom>
        </p:spPr>
        <p:txBody>
          <a:bodyPr wrap="square">
            <a:spAutoFit/>
          </a:bodyPr>
          <a:lstStyle/>
          <a:p>
            <a:r>
              <a:rPr lang="zh-TW" altLang="en-US" sz="4000" b="1" u="sng" kern="0" dirty="0">
                <a:latin typeface="微軟正黑體" pitchFamily="34" charset="-120"/>
                <a:ea typeface="微軟正黑體" pitchFamily="34" charset="-120"/>
              </a:rPr>
              <a:t>教學設計顧問及</a:t>
            </a:r>
            <a:r>
              <a:rPr lang="en-US" altLang="zh-TW" sz="4000" b="1" u="sng" kern="0" dirty="0">
                <a:latin typeface="微軟正黑體" pitchFamily="34" charset="-120"/>
                <a:ea typeface="微軟正黑體" pitchFamily="34" charset="-120"/>
              </a:rPr>
              <a:t>KOL</a:t>
            </a:r>
            <a:endParaRPr lang="zh-TW" altLang="en-US" sz="4000" u="sng" dirty="0"/>
          </a:p>
        </p:txBody>
      </p:sp>
      <p:sp>
        <p:nvSpPr>
          <p:cNvPr id="16" name="Freeform 37"/>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8"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3"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拓可思簡介</a:t>
            </a:r>
            <a:endParaRPr lang="en-US" altLang="zh-CN" sz="4000" dirty="0" smtClean="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運算</a:t>
            </a:r>
            <a:r>
              <a:rPr lang="zh-TW" altLang="en-US" sz="9600" b="1" dirty="0">
                <a:solidFill>
                  <a:srgbClr val="4C4C4C"/>
                </a:solidFill>
                <a:latin typeface="Microsoft JhengHei"/>
                <a:ea typeface="Microsoft JhengHei"/>
              </a:rPr>
              <a:t>思維與設計思考</a:t>
            </a:r>
            <a:endParaRPr lang="en-US" altLang="zh-CN" sz="9600" b="1" dirty="0">
              <a:solidFill>
                <a:srgbClr val="4C4C4C"/>
              </a:solidFill>
              <a:latin typeface="Microsoft JhengHei"/>
              <a:ea typeface="Microsoft JhengHei"/>
            </a:endParaRPr>
          </a:p>
        </p:txBody>
      </p:sp>
      <p:sp>
        <p:nvSpPr>
          <p:cNvPr id="26"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Tree>
    <p:extLst>
      <p:ext uri="{BB962C8B-B14F-4D97-AF65-F5344CB8AC3E}">
        <p14:creationId xmlns:p14="http://schemas.microsoft.com/office/powerpoint/2010/main" xmlns="" val="858023720"/>
      </p:ext>
    </p:extLst>
  </p:cSld>
  <p:clrMapOvr>
    <a:masterClrMapping/>
  </p:clrMapOvr>
  <mc:AlternateContent xmlns:mc="http://schemas.openxmlformats.org/markup-compatibility/2006">
    <mc:Choice xmlns:p14="http://schemas.microsoft.com/office/powerpoint/2010/main" xmlns="" Requires="p14">
      <p:transition spd="slow" p14:dur="2000">
        <p:cut/>
      </p:transition>
    </mc:Choice>
    <mc:Fallback>
      <p:transition spd="slow">
        <p:cut/>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1"/>
          <p:cNvSpPr>
            <a:spLocks noGrp="1" noChangeArrowheads="1"/>
          </p:cNvSpPr>
          <p:nvPr>
            <p:ph type="title"/>
          </p:nvPr>
        </p:nvSpPr>
        <p:spPr/>
        <p:txBody>
          <a:bodyPr/>
          <a:lstStyle/>
          <a:p>
            <a:pPr defTabSz="455613"/>
            <a:r>
              <a:rPr lang="zh-TW" altLang="en-US" sz="7000" dirty="0" smtClean="0">
                <a:sym typeface="Brandon Text Bold" pitchFamily="34" charset="0"/>
              </a:rPr>
              <a:t>程式邏輯與程式語法的差異</a:t>
            </a:r>
            <a:endParaRPr lang="zh-TW" sz="7000" dirty="0">
              <a:sym typeface="Brandon Text Bold" pitchFamily="34" charset="0"/>
            </a:endParaRPr>
          </a:p>
        </p:txBody>
      </p:sp>
      <p:sp>
        <p:nvSpPr>
          <p:cNvPr id="17410"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algn="ctr" defTabSz="823913" fontAlgn="base" hangingPunct="0">
              <a:spcBef>
                <a:spcPct val="0"/>
              </a:spcBef>
              <a:spcAft>
                <a:spcPct val="0"/>
              </a:spcAft>
            </a:pPr>
            <a:fld id="{115B39B2-2867-4D7D-B14A-8B9BAC4411FA}" type="slidenum">
              <a:rPr lang="zh-TW" altLang="zh-TW" sz="2100">
                <a:solidFill>
                  <a:srgbClr val="A7A7A7"/>
                </a:solidFill>
                <a:latin typeface="Gill Sans" charset="0"/>
                <a:ea typeface="Gill Sans" charset="0"/>
                <a:cs typeface="Gill Sans" charset="0"/>
                <a:sym typeface="Gill Sans" charset="0"/>
              </a:rPr>
              <a:pPr algn="ctr" defTabSz="823913" fontAlgn="base" hangingPunct="0">
                <a:spcBef>
                  <a:spcPct val="0"/>
                </a:spcBef>
                <a:spcAft>
                  <a:spcPct val="0"/>
                </a:spcAft>
              </a:pPr>
              <a:t>12</a:t>
            </a:fld>
            <a:endParaRPr lang="zh-TW" altLang="zh-TW" sz="2100">
              <a:solidFill>
                <a:srgbClr val="A7A7A7"/>
              </a:solidFill>
              <a:latin typeface="Gill Sans" charset="0"/>
              <a:ea typeface="Gill Sans" charset="0"/>
              <a:cs typeface="Gill Sans" charset="0"/>
              <a:sym typeface="Gill Sans" charset="0"/>
            </a:endParaRPr>
          </a:p>
        </p:txBody>
      </p:sp>
      <p:sp>
        <p:nvSpPr>
          <p:cNvPr id="17411" name="Rectangle 3"/>
          <p:cNvSpPr>
            <a:spLocks/>
          </p:cNvSpPr>
          <p:nvPr/>
        </p:nvSpPr>
        <p:spPr bwMode="auto">
          <a:xfrm>
            <a:off x="1317625" y="2098675"/>
            <a:ext cx="13406438" cy="10658475"/>
          </a:xfrm>
          <a:prstGeom prst="rect">
            <a:avLst/>
          </a:prstGeom>
          <a:noFill/>
          <a:ln w="12700" cap="flat" cmpd="sng">
            <a:noFill/>
            <a:prstDash val="solid"/>
            <a:miter lim="400000"/>
            <a:headEnd type="none" w="med" len="med"/>
            <a:tailEnd type="none" w="med" len="med"/>
          </a:ln>
          <a:effectLst/>
        </p:spPr>
        <p:txBody>
          <a:bodyPr lIns="45720" rIns="45720">
            <a:spAutoFit/>
          </a:bodyPr>
          <a:lstStyle/>
          <a:p>
            <a:pPr defTabSz="825500" fontAlgn="base" hangingPunct="0">
              <a:spcBef>
                <a:spcPct val="0"/>
              </a:spcBef>
              <a:spcAft>
                <a:spcPct val="0"/>
              </a:spcAft>
            </a:pPr>
            <a:r>
              <a:rPr lang="zh-TW" altLang="en-US" sz="4000">
                <a:solidFill>
                  <a:srgbClr val="000000"/>
                </a:solidFill>
                <a:latin typeface="Gill Sans" charset="0"/>
                <a:ea typeface="新細明體" pitchFamily="18" charset="-120"/>
                <a:sym typeface="Gill Sans" charset="0"/>
              </a:rPr>
              <a:t>假設問題</a:t>
            </a:r>
            <a:r>
              <a:rPr lang="zh-TW" altLang="zh-TW" sz="4000">
                <a:solidFill>
                  <a:srgbClr val="000000"/>
                </a:solidFill>
                <a:latin typeface="Gill Sans" charset="0"/>
                <a:ea typeface="Gill Sans" charset="0"/>
                <a:cs typeface="Gill Sans" charset="0"/>
                <a:sym typeface="Gill Sans" charset="0"/>
              </a:rPr>
              <a:t>: </a:t>
            </a:r>
            <a:r>
              <a:rPr lang="zh-TW" altLang="en-US" sz="4000">
                <a:solidFill>
                  <a:srgbClr val="000000"/>
                </a:solidFill>
                <a:latin typeface="Gill Sans" charset="0"/>
                <a:ea typeface="新細明體" pitchFamily="18" charset="-120"/>
                <a:sym typeface="Gill Sans" charset="0"/>
              </a:rPr>
              <a:t>找出 </a:t>
            </a:r>
            <a:r>
              <a:rPr lang="zh-TW" altLang="zh-TW" sz="4000">
                <a:solidFill>
                  <a:srgbClr val="000000"/>
                </a:solidFill>
                <a:latin typeface="Gill Sans" charset="0"/>
                <a:ea typeface="Gill Sans" charset="0"/>
                <a:cs typeface="Gill Sans" charset="0"/>
                <a:sym typeface="Gill Sans" charset="0"/>
              </a:rPr>
              <a:t>{23, 5, 33, 7, 82} </a:t>
            </a:r>
            <a:r>
              <a:rPr lang="zh-TW" altLang="en-US" sz="4000">
                <a:solidFill>
                  <a:srgbClr val="000000"/>
                </a:solidFill>
                <a:latin typeface="Gill Sans" charset="0"/>
                <a:ea typeface="新細明體" pitchFamily="18" charset="-120"/>
                <a:sym typeface="Gill Sans" charset="0"/>
              </a:rPr>
              <a:t>這幾個數字中的最大值。</a:t>
            </a:r>
            <a:endParaRPr lang="zh-TW" altLang="en-US" sz="4000">
              <a:solidFill>
                <a:srgbClr val="000000"/>
              </a:solidFill>
              <a:latin typeface="微軟正黑體" pitchFamily="34" charset="-120"/>
              <a:ea typeface="微軟正黑體" pitchFamily="34" charset="-120"/>
              <a:sym typeface="微軟正黑體" pitchFamily="34" charset="-120"/>
            </a:endParaRPr>
          </a:p>
          <a:p>
            <a:pPr defTabSz="825500" fontAlgn="base" hangingPunct="0">
              <a:spcBef>
                <a:spcPct val="0"/>
              </a:spcBef>
              <a:spcAft>
                <a:spcPct val="0"/>
              </a:spcAft>
            </a:pPr>
            <a:endParaRPr lang="zh-TW" altLang="en-US" sz="4000">
              <a:solidFill>
                <a:srgbClr val="000000"/>
              </a:solidFill>
              <a:latin typeface="微軟正黑體" pitchFamily="34" charset="-120"/>
              <a:ea typeface="微軟正黑體" pitchFamily="34" charset="-120"/>
              <a:sym typeface="微軟正黑體" pitchFamily="34" charset="-12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演算法你可能會這麼做：</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先將最大值的初始值設為 </a:t>
            </a:r>
            <a:r>
              <a:rPr lang="zh-TW" altLang="zh-TW" sz="4000">
                <a:solidFill>
                  <a:srgbClr val="000000"/>
                </a:solidFill>
                <a:latin typeface="微軟正黑體" pitchFamily="34" charset="-120"/>
                <a:ea typeface="微軟正黑體" pitchFamily="34" charset="-120"/>
                <a:sym typeface="微軟正黑體" pitchFamily="34" charset="-120"/>
              </a:rPr>
              <a:t>0 </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23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23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23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設為最大值。（此時最大值被改成 </a:t>
            </a:r>
            <a:r>
              <a:rPr lang="zh-TW" altLang="zh-TW" sz="4000">
                <a:solidFill>
                  <a:srgbClr val="000000"/>
                </a:solidFill>
                <a:latin typeface="微軟正黑體" pitchFamily="34" charset="-120"/>
                <a:ea typeface="微軟正黑體" pitchFamily="34" charset="-120"/>
                <a:sym typeface="微軟正黑體" pitchFamily="34" charset="-120"/>
              </a:rPr>
              <a:t>23</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5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5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5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設為最大值。（此時最大值仍為 </a:t>
            </a:r>
            <a:r>
              <a:rPr lang="zh-TW" altLang="zh-TW" sz="4000">
                <a:solidFill>
                  <a:srgbClr val="000000"/>
                </a:solidFill>
                <a:latin typeface="微軟正黑體" pitchFamily="34" charset="-120"/>
                <a:ea typeface="微軟正黑體" pitchFamily="34" charset="-120"/>
                <a:sym typeface="微軟正黑體" pitchFamily="34" charset="-120"/>
              </a:rPr>
              <a:t>23</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33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33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33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設為最大值。（此時最大值為 </a:t>
            </a:r>
            <a:r>
              <a:rPr lang="zh-TW" altLang="zh-TW" sz="4000">
                <a:solidFill>
                  <a:srgbClr val="000000"/>
                </a:solidFill>
                <a:latin typeface="微軟正黑體" pitchFamily="34" charset="-120"/>
                <a:ea typeface="微軟正黑體" pitchFamily="34" charset="-120"/>
                <a:sym typeface="微軟正黑體" pitchFamily="34" charset="-120"/>
              </a:rPr>
              <a:t>33</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7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7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7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設為最大值。（此時最大值仍為 </a:t>
            </a:r>
            <a:r>
              <a:rPr lang="zh-TW" altLang="zh-TW" sz="4000">
                <a:solidFill>
                  <a:srgbClr val="000000"/>
                </a:solidFill>
                <a:latin typeface="微軟正黑體" pitchFamily="34" charset="-120"/>
                <a:ea typeface="微軟正黑體" pitchFamily="34" charset="-120"/>
                <a:sym typeface="微軟正黑體" pitchFamily="34" charset="-120"/>
              </a:rPr>
              <a:t>33</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如果最大值和 </a:t>
            </a:r>
            <a:r>
              <a:rPr lang="zh-TW" altLang="zh-TW" sz="4000">
                <a:solidFill>
                  <a:srgbClr val="000000"/>
                </a:solidFill>
                <a:latin typeface="微軟正黑體" pitchFamily="34" charset="-120"/>
                <a:ea typeface="微軟正黑體" pitchFamily="34" charset="-120"/>
                <a:sym typeface="微軟正黑體" pitchFamily="34" charset="-120"/>
              </a:rPr>
              <a:t>82 </a:t>
            </a:r>
            <a:r>
              <a:rPr lang="zh-TW" altLang="en-US" sz="4000">
                <a:solidFill>
                  <a:srgbClr val="000000"/>
                </a:solidFill>
                <a:latin typeface="微軟正黑體" pitchFamily="34" charset="-120"/>
                <a:ea typeface="微軟正黑體" pitchFamily="34" charset="-120"/>
                <a:sym typeface="微軟正黑體" pitchFamily="34" charset="-120"/>
              </a:rPr>
              <a:t>比較、發現 </a:t>
            </a:r>
            <a:r>
              <a:rPr lang="zh-TW" altLang="zh-TW" sz="4000">
                <a:solidFill>
                  <a:srgbClr val="000000"/>
                </a:solidFill>
                <a:latin typeface="微軟正黑體" pitchFamily="34" charset="-120"/>
                <a:ea typeface="微軟正黑體" pitchFamily="34" charset="-120"/>
                <a:sym typeface="微軟正黑體" pitchFamily="34" charset="-120"/>
              </a:rPr>
              <a:t>82 </a:t>
            </a:r>
            <a:r>
              <a:rPr lang="zh-TW" altLang="en-US" sz="4000">
                <a:solidFill>
                  <a:srgbClr val="000000"/>
                </a:solidFill>
                <a:latin typeface="微軟正黑體" pitchFamily="34" charset="-120"/>
                <a:ea typeface="微軟正黑體" pitchFamily="34" charset="-120"/>
                <a:sym typeface="微軟正黑體" pitchFamily="34" charset="-120"/>
              </a:rPr>
              <a:t>大，就把 </a:t>
            </a:r>
            <a:r>
              <a:rPr lang="zh-TW" altLang="zh-TW" sz="4000">
                <a:solidFill>
                  <a:srgbClr val="000000"/>
                </a:solidFill>
                <a:latin typeface="微軟正黑體" pitchFamily="34" charset="-120"/>
                <a:ea typeface="微軟正黑體" pitchFamily="34" charset="-120"/>
                <a:sym typeface="微軟正黑體" pitchFamily="34" charset="-120"/>
              </a:rPr>
              <a:t>82 </a:t>
            </a:r>
            <a:r>
              <a:rPr lang="zh-TW" altLang="en-US" sz="4000">
                <a:solidFill>
                  <a:srgbClr val="000000"/>
                </a:solidFill>
                <a:latin typeface="微軟正黑體" pitchFamily="34" charset="-120"/>
                <a:ea typeface="微軟正黑體" pitchFamily="34" charset="-120"/>
                <a:sym typeface="微軟正黑體" pitchFamily="34" charset="-120"/>
              </a:rPr>
              <a:t>設為最大值。（此時最大值為 </a:t>
            </a:r>
            <a:r>
              <a:rPr lang="zh-TW" altLang="zh-TW" sz="4000">
                <a:solidFill>
                  <a:srgbClr val="000000"/>
                </a:solidFill>
                <a:latin typeface="微軟正黑體" pitchFamily="34" charset="-120"/>
                <a:ea typeface="微軟正黑體" pitchFamily="34" charset="-120"/>
                <a:sym typeface="微軟正黑體" pitchFamily="34" charset="-120"/>
              </a:rPr>
              <a:t>82</a:t>
            </a:r>
            <a:r>
              <a:rPr lang="zh-TW" altLang="en-US" sz="4000">
                <a:solidFill>
                  <a:srgbClr val="000000"/>
                </a:solidFill>
                <a:latin typeface="微軟正黑體" pitchFamily="34" charset="-120"/>
                <a:ea typeface="微軟正黑體" pitchFamily="34" charset="-120"/>
                <a:sym typeface="微軟正黑體" pitchFamily="34" charset="-120"/>
              </a:rPr>
              <a:t>）</a:t>
            </a:r>
            <a:endParaRPr lang="zh-TW" altLang="en-US" sz="4000">
              <a:solidFill>
                <a:srgbClr val="000000"/>
              </a:solidFill>
              <a:latin typeface="Gill Sans" charset="0"/>
              <a:ea typeface="新細明體" pitchFamily="18" charset="-120"/>
              <a:sym typeface="Gill Sans" charset="0"/>
            </a:endParaRPr>
          </a:p>
          <a:p>
            <a:pPr defTabSz="825500" fontAlgn="base" hangingPunct="0">
              <a:spcBef>
                <a:spcPct val="0"/>
              </a:spcBef>
              <a:spcAft>
                <a:spcPct val="0"/>
              </a:spcAft>
            </a:pPr>
            <a:r>
              <a:rPr lang="zh-TW" altLang="en-US" sz="4000">
                <a:solidFill>
                  <a:srgbClr val="000000"/>
                </a:solidFill>
                <a:latin typeface="微軟正黑體" pitchFamily="34" charset="-120"/>
                <a:ea typeface="微軟正黑體" pitchFamily="34" charset="-120"/>
                <a:sym typeface="微軟正黑體" pitchFamily="34" charset="-120"/>
              </a:rPr>
              <a:t>將最大值的結果印出來。</a:t>
            </a:r>
          </a:p>
        </p:txBody>
      </p:sp>
      <p:cxnSp>
        <p:nvCxnSpPr>
          <p:cNvPr id="17424" name="AutoShape 16"/>
          <p:cNvCxnSpPr>
            <a:cxnSpLocks noChangeShapeType="1"/>
            <a:stCxn id="17412" idx="0"/>
          </p:cNvCxnSpPr>
          <p:nvPr/>
        </p:nvCxnSpPr>
        <p:spPr bwMode="auto">
          <a:xfrm>
            <a:off x="17265650" y="3698875"/>
            <a:ext cx="0" cy="1878013"/>
          </a:xfrm>
          <a:prstGeom prst="straightConnector1">
            <a:avLst/>
          </a:prstGeom>
          <a:noFill/>
          <a:ln w="12700" cap="flat" cmpd="sng">
            <a:solidFill>
              <a:srgbClr val="858585"/>
            </a:solidFill>
            <a:prstDash val="solid"/>
            <a:miter lim="0"/>
            <a:headEnd type="none" w="med" len="med"/>
            <a:tailEnd type="triangle" w="med" len="med"/>
          </a:ln>
          <a:effectLst/>
        </p:spPr>
      </p:cxnSp>
      <p:cxnSp>
        <p:nvCxnSpPr>
          <p:cNvPr id="17429" name="AutoShape 21"/>
          <p:cNvCxnSpPr>
            <a:cxnSpLocks noChangeShapeType="1"/>
            <a:endCxn id="17417" idx="0"/>
          </p:cNvCxnSpPr>
          <p:nvPr/>
        </p:nvCxnSpPr>
        <p:spPr bwMode="auto">
          <a:xfrm>
            <a:off x="17265650" y="5576888"/>
            <a:ext cx="2849563" cy="0"/>
          </a:xfrm>
          <a:prstGeom prst="straightConnector1">
            <a:avLst/>
          </a:prstGeom>
          <a:noFill/>
          <a:ln w="12700" cap="flat" cmpd="sng">
            <a:solidFill>
              <a:srgbClr val="858585"/>
            </a:solidFill>
            <a:prstDash val="solid"/>
            <a:miter lim="0"/>
            <a:headEnd type="none" w="med" len="med"/>
            <a:tailEnd type="triangle" w="med" len="med"/>
          </a:ln>
          <a:effectLst/>
        </p:spPr>
      </p:cxnSp>
      <p:sp>
        <p:nvSpPr>
          <p:cNvPr id="17430" name="Line 22"/>
          <p:cNvSpPr>
            <a:spLocks noChangeShapeType="1"/>
          </p:cNvSpPr>
          <p:nvPr/>
        </p:nvSpPr>
        <p:spPr bwMode="auto">
          <a:xfrm>
            <a:off x="18530888" y="7192963"/>
            <a:ext cx="715962" cy="0"/>
          </a:xfrm>
          <a:prstGeom prst="line">
            <a:avLst/>
          </a:prstGeom>
          <a:noFill/>
          <a:ln w="12700" cap="flat" cmpd="sng">
            <a:solidFill>
              <a:srgbClr val="858585"/>
            </a:solidFill>
            <a:prstDash val="solid"/>
            <a:round/>
            <a:headEnd type="none" w="med" len="med"/>
            <a:tailEnd type="triangle" w="med" len="med"/>
          </a:ln>
          <a:effectLst/>
        </p:spPr>
        <p:txBody>
          <a:bodyPr lIns="50800" tIns="50800" rIns="50800" bIns="50800" anchor="ctr"/>
          <a:lstStyle/>
          <a:p>
            <a:pPr algn="ctr" defTabSz="825500" fontAlgn="base" hangingPunct="0">
              <a:spcBef>
                <a:spcPct val="0"/>
              </a:spcBef>
              <a:spcAft>
                <a:spcPct val="0"/>
              </a:spcAft>
            </a:pPr>
            <a:endParaRPr lang="zh-TW" altLang="zh-TW" sz="5600">
              <a:solidFill>
                <a:srgbClr val="333333"/>
              </a:solidFill>
              <a:latin typeface="Lato" pitchFamily="34" charset="0"/>
              <a:sym typeface="Lato" pitchFamily="34" charset="0"/>
            </a:endParaRPr>
          </a:p>
        </p:txBody>
      </p:sp>
      <p:cxnSp>
        <p:nvCxnSpPr>
          <p:cNvPr id="17431" name="AutoShape 23"/>
          <p:cNvCxnSpPr>
            <a:cxnSpLocks noChangeShapeType="1"/>
            <a:endCxn id="17420" idx="0"/>
          </p:cNvCxnSpPr>
          <p:nvPr/>
        </p:nvCxnSpPr>
        <p:spPr bwMode="auto">
          <a:xfrm>
            <a:off x="17265650" y="8807450"/>
            <a:ext cx="2881313" cy="0"/>
          </a:xfrm>
          <a:prstGeom prst="straightConnector1">
            <a:avLst/>
          </a:prstGeom>
          <a:noFill/>
          <a:ln w="12700" cap="flat" cmpd="sng">
            <a:solidFill>
              <a:srgbClr val="858585"/>
            </a:solidFill>
            <a:prstDash val="solid"/>
            <a:miter lim="0"/>
            <a:headEnd type="none" w="med" len="med"/>
            <a:tailEnd type="triangle" w="med" len="med"/>
          </a:ln>
          <a:effectLst/>
        </p:spPr>
      </p:cxnSp>
      <p:sp>
        <p:nvSpPr>
          <p:cNvPr id="17432" name="Line 24"/>
          <p:cNvSpPr>
            <a:spLocks noChangeShapeType="1"/>
          </p:cNvSpPr>
          <p:nvPr/>
        </p:nvSpPr>
        <p:spPr bwMode="auto">
          <a:xfrm>
            <a:off x="18530888" y="10363200"/>
            <a:ext cx="715962" cy="0"/>
          </a:xfrm>
          <a:prstGeom prst="line">
            <a:avLst/>
          </a:prstGeom>
          <a:noFill/>
          <a:ln w="12700" cap="flat" cmpd="sng">
            <a:solidFill>
              <a:srgbClr val="858585"/>
            </a:solidFill>
            <a:prstDash val="solid"/>
            <a:round/>
            <a:headEnd type="none" w="med" len="med"/>
            <a:tailEnd type="triangle" w="med" len="med"/>
          </a:ln>
          <a:effectLst/>
        </p:spPr>
        <p:txBody>
          <a:bodyPr lIns="50800" tIns="50800" rIns="50800" bIns="50800" anchor="ctr"/>
          <a:lstStyle/>
          <a:p>
            <a:pPr algn="ctr" defTabSz="825500" fontAlgn="base" hangingPunct="0">
              <a:spcBef>
                <a:spcPct val="0"/>
              </a:spcBef>
              <a:spcAft>
                <a:spcPct val="0"/>
              </a:spcAft>
            </a:pPr>
            <a:endParaRPr lang="zh-TW" altLang="zh-TW" sz="5600">
              <a:solidFill>
                <a:srgbClr val="333333"/>
              </a:solidFill>
              <a:latin typeface="Lato" pitchFamily="34" charset="0"/>
              <a:sym typeface="Lato" pitchFamily="34" charset="0"/>
            </a:endParaRPr>
          </a:p>
        </p:txBody>
      </p:sp>
      <p:cxnSp>
        <p:nvCxnSpPr>
          <p:cNvPr id="17433" name="AutoShape 25"/>
          <p:cNvCxnSpPr>
            <a:cxnSpLocks noChangeShapeType="1"/>
            <a:endCxn id="17422" idx="0"/>
          </p:cNvCxnSpPr>
          <p:nvPr/>
        </p:nvCxnSpPr>
        <p:spPr bwMode="auto">
          <a:xfrm>
            <a:off x="17265650" y="11849100"/>
            <a:ext cx="2911475" cy="0"/>
          </a:xfrm>
          <a:prstGeom prst="straightConnector1">
            <a:avLst/>
          </a:prstGeom>
          <a:noFill/>
          <a:ln w="12700" cap="flat" cmpd="sng">
            <a:solidFill>
              <a:srgbClr val="858585"/>
            </a:solidFill>
            <a:prstDash val="solid"/>
            <a:miter lim="0"/>
            <a:headEnd type="none" w="med" len="med"/>
            <a:tailEnd type="triangle" w="med" len="med"/>
          </a:ln>
          <a:effectLst/>
        </p:spPr>
      </p:cxnSp>
      <p:cxnSp>
        <p:nvCxnSpPr>
          <p:cNvPr id="17434" name="AutoShape 26"/>
          <p:cNvCxnSpPr>
            <a:cxnSpLocks noChangeShapeType="1"/>
            <a:stCxn id="17422" idx="0"/>
            <a:endCxn id="17423" idx="0"/>
          </p:cNvCxnSpPr>
          <p:nvPr/>
        </p:nvCxnSpPr>
        <p:spPr bwMode="auto">
          <a:xfrm flipV="1">
            <a:off x="20177125" y="11836400"/>
            <a:ext cx="2667000" cy="12700"/>
          </a:xfrm>
          <a:prstGeom prst="straightConnector1">
            <a:avLst/>
          </a:prstGeom>
          <a:noFill/>
          <a:ln w="12700" cap="flat" cmpd="sng">
            <a:solidFill>
              <a:srgbClr val="858585"/>
            </a:solidFill>
            <a:prstDash val="solid"/>
            <a:miter lim="0"/>
            <a:headEnd type="none" w="med" len="med"/>
            <a:tailEnd type="triangle" w="med" len="med"/>
          </a:ln>
          <a:effectLst/>
        </p:spPr>
      </p:cxnSp>
      <p:sp>
        <p:nvSpPr>
          <p:cNvPr id="17412" name="AutoShape 4"/>
          <p:cNvSpPr>
            <a:spLocks/>
          </p:cNvSpPr>
          <p:nvPr/>
        </p:nvSpPr>
        <p:spPr bwMode="auto">
          <a:xfrm>
            <a:off x="16002000" y="3101975"/>
            <a:ext cx="2528888" cy="1195388"/>
          </a:xfrm>
          <a:prstGeom prst="roundRect">
            <a:avLst>
              <a:gd name="adj" fmla="val 16667"/>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17" name="Rectangle 9"/>
          <p:cNvSpPr>
            <a:spLocks/>
          </p:cNvSpPr>
          <p:nvPr/>
        </p:nvSpPr>
        <p:spPr bwMode="auto">
          <a:xfrm>
            <a:off x="19246850" y="4997450"/>
            <a:ext cx="1738313" cy="1158875"/>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19" name="Rectangle 11"/>
          <p:cNvSpPr>
            <a:spLocks/>
          </p:cNvSpPr>
          <p:nvPr/>
        </p:nvSpPr>
        <p:spPr bwMode="auto">
          <a:xfrm>
            <a:off x="19277013" y="6583363"/>
            <a:ext cx="1738312" cy="1157287"/>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0" name="Rectangle 12"/>
          <p:cNvSpPr>
            <a:spLocks/>
          </p:cNvSpPr>
          <p:nvPr/>
        </p:nvSpPr>
        <p:spPr bwMode="auto">
          <a:xfrm>
            <a:off x="19277013" y="8229600"/>
            <a:ext cx="1738312" cy="1157288"/>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1" name="Rectangle 13"/>
          <p:cNvSpPr>
            <a:spLocks/>
          </p:cNvSpPr>
          <p:nvPr/>
        </p:nvSpPr>
        <p:spPr bwMode="auto">
          <a:xfrm>
            <a:off x="19308763" y="9753600"/>
            <a:ext cx="1736725" cy="1157288"/>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2" name="Rectangle 14"/>
          <p:cNvSpPr>
            <a:spLocks/>
          </p:cNvSpPr>
          <p:nvPr/>
        </p:nvSpPr>
        <p:spPr bwMode="auto">
          <a:xfrm>
            <a:off x="19308763" y="11269663"/>
            <a:ext cx="1736725" cy="1158875"/>
          </a:xfrm>
          <a:prstGeom prst="rect">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17423" name="AutoShape 15"/>
          <p:cNvSpPr>
            <a:spLocks/>
          </p:cNvSpPr>
          <p:nvPr/>
        </p:nvSpPr>
        <p:spPr bwMode="auto">
          <a:xfrm>
            <a:off x="21883688" y="11239500"/>
            <a:ext cx="1920875" cy="1193800"/>
          </a:xfrm>
          <a:prstGeom prst="roundRect">
            <a:avLst>
              <a:gd name="adj" fmla="val 16667"/>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zh-TW" sz="4000">
              <a:solidFill>
                <a:srgbClr val="FFFFFF"/>
              </a:solidFill>
              <a:effectLst>
                <a:outerShdw blurRad="38100" dist="38100" dir="2700000" algn="tl">
                  <a:srgbClr val="000000"/>
                </a:outerShdw>
              </a:effectLst>
              <a:latin typeface="Gill Sans" charset="0"/>
              <a:ea typeface="Gill Sans" charset="0"/>
              <a:cs typeface="Gill Sans" charset="0"/>
              <a:sym typeface="Gill Sans" charset="0"/>
            </a:endParaRPr>
          </a:p>
        </p:txBody>
      </p:sp>
      <p:sp>
        <p:nvSpPr>
          <p:cNvPr id="33" name="流程圖: 決策 32"/>
          <p:cNvSpPr/>
          <p:nvPr/>
        </p:nvSpPr>
        <p:spPr bwMode="auto">
          <a:xfrm>
            <a:off x="16008424" y="4987156"/>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sp>
        <p:nvSpPr>
          <p:cNvPr id="34" name="流程圖: 決策 33"/>
          <p:cNvSpPr/>
          <p:nvPr/>
        </p:nvSpPr>
        <p:spPr bwMode="auto">
          <a:xfrm>
            <a:off x="16008424" y="6571332"/>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cxnSp>
        <p:nvCxnSpPr>
          <p:cNvPr id="36" name="肘形接點 35"/>
          <p:cNvCxnSpPr>
            <a:stCxn id="17417" idx="2"/>
            <a:endCxn id="34" idx="0"/>
          </p:cNvCxnSpPr>
          <p:nvPr/>
        </p:nvCxnSpPr>
        <p:spPr bwMode="auto">
          <a:xfrm rot="5400000">
            <a:off x="18502785" y="4958109"/>
            <a:ext cx="415007" cy="2811439"/>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sp>
        <p:nvSpPr>
          <p:cNvPr id="38" name="流程圖: 決策 37"/>
          <p:cNvSpPr/>
          <p:nvPr/>
        </p:nvSpPr>
        <p:spPr bwMode="auto">
          <a:xfrm>
            <a:off x="16008424" y="11251852"/>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sp>
        <p:nvSpPr>
          <p:cNvPr id="39" name="流程圖: 決策 38"/>
          <p:cNvSpPr/>
          <p:nvPr/>
        </p:nvSpPr>
        <p:spPr bwMode="auto">
          <a:xfrm>
            <a:off x="16008424" y="8226152"/>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sp>
        <p:nvSpPr>
          <p:cNvPr id="40" name="流程圖: 決策 39"/>
          <p:cNvSpPr/>
          <p:nvPr/>
        </p:nvSpPr>
        <p:spPr bwMode="auto">
          <a:xfrm>
            <a:off x="16008424" y="9738320"/>
            <a:ext cx="2592288" cy="1222772"/>
          </a:xfrm>
          <a:prstGeom prst="flowChartDecision">
            <a:avLst/>
          </a:prstGeom>
          <a:solidFill>
            <a:srgbClr val="5CBEB6"/>
          </a:solidFill>
          <a:ln w="12700" cap="flat" cmpd="sng">
            <a:noFill/>
            <a:prstDash val="solid"/>
            <a:miter lim="400000"/>
            <a:headEnd type="none" w="med" len="med"/>
            <a:tailEnd type="none" w="med" len="med"/>
          </a:ln>
          <a:effectLst/>
        </p:spPr>
        <p:txBody>
          <a:bodyPr lIns="0" tIns="0" rIns="0" bIns="0" anchor="ctr"/>
          <a:lstStyle/>
          <a:p>
            <a:pPr algn="ctr" defTabSz="825500" fontAlgn="base" hangingPunct="0">
              <a:spcBef>
                <a:spcPct val="0"/>
              </a:spcBef>
              <a:spcAft>
                <a:spcPct val="0"/>
              </a:spcAft>
            </a:pPr>
            <a:endParaRPr lang="zh-TW" altLang="en-US" sz="4000" smtClean="0">
              <a:solidFill>
                <a:srgbClr val="FFFFFF"/>
              </a:solidFill>
              <a:effectLst>
                <a:outerShdw blurRad="38100" dist="38100" dir="2700000" algn="tl">
                  <a:srgbClr val="000000"/>
                </a:outerShdw>
              </a:effectLst>
              <a:latin typeface="Gill Sans" charset="0"/>
              <a:ea typeface="Gill Sans" charset="0"/>
              <a:cs typeface="Gill Sans" charset="0"/>
              <a:sym typeface="Lato" pitchFamily="34" charset="0"/>
            </a:endParaRPr>
          </a:p>
        </p:txBody>
      </p:sp>
      <p:cxnSp>
        <p:nvCxnSpPr>
          <p:cNvPr id="42" name="肘形接點 41"/>
          <p:cNvCxnSpPr>
            <a:stCxn id="17419" idx="2"/>
            <a:endCxn id="39" idx="0"/>
          </p:cNvCxnSpPr>
          <p:nvPr/>
        </p:nvCxnSpPr>
        <p:spPr bwMode="auto">
          <a:xfrm rot="5400000">
            <a:off x="18482618" y="6562601"/>
            <a:ext cx="485502" cy="284160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44" name="肘形接點 43"/>
          <p:cNvCxnSpPr>
            <a:stCxn id="17420" idx="2"/>
            <a:endCxn id="40" idx="0"/>
          </p:cNvCxnSpPr>
          <p:nvPr/>
        </p:nvCxnSpPr>
        <p:spPr bwMode="auto">
          <a:xfrm rot="5400000">
            <a:off x="18549653" y="8141804"/>
            <a:ext cx="351432" cy="2841601"/>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46" name="肘形接點 45"/>
          <p:cNvCxnSpPr>
            <a:stCxn id="17421" idx="2"/>
            <a:endCxn id="38" idx="0"/>
          </p:cNvCxnSpPr>
          <p:nvPr/>
        </p:nvCxnSpPr>
        <p:spPr bwMode="auto">
          <a:xfrm rot="5400000">
            <a:off x="18570365" y="9645091"/>
            <a:ext cx="340964" cy="2872558"/>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spTree>
  </p:cSld>
  <p:clrMapOvr>
    <a:masterClrMapping/>
  </p:clrMapOvr>
  <p:transition spd="med"/>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5" name="Rectangle 1"/>
          <p:cNvSpPr>
            <a:spLocks noGrp="1" noChangeArrowheads="1"/>
          </p:cNvSpPr>
          <p:nvPr>
            <p:ph type="title"/>
          </p:nvPr>
        </p:nvSpPr>
        <p:spPr/>
        <p:txBody>
          <a:bodyPr/>
          <a:lstStyle/>
          <a:p>
            <a:pPr defTabSz="455613"/>
            <a:r>
              <a:rPr lang="zh-TW" altLang="zh-TW" sz="7000" dirty="0">
                <a:latin typeface="Brandon Text Bold" pitchFamily="34" charset="0"/>
                <a:ea typeface="Brandon Text Bold" pitchFamily="34" charset="0"/>
                <a:cs typeface="Brandon Text Bold" pitchFamily="34" charset="0"/>
                <a:sym typeface="Brandon Text Bold" pitchFamily="34" charset="0"/>
              </a:rPr>
              <a:t>Design </a:t>
            </a:r>
            <a:r>
              <a:rPr lang="en-US" altLang="zh-TW" sz="7000" dirty="0" smtClean="0">
                <a:latin typeface="Brandon Text Bold" pitchFamily="34" charset="0"/>
                <a:ea typeface="Brandon Text Bold" pitchFamily="34" charset="0"/>
                <a:cs typeface="Brandon Text Bold" pitchFamily="34" charset="0"/>
                <a:sym typeface="Brandon Text Bold" pitchFamily="34" charset="0"/>
              </a:rPr>
              <a:t>Thinking </a:t>
            </a:r>
            <a:r>
              <a:rPr lang="zh-TW" altLang="zh-TW" sz="7000" dirty="0" smtClean="0">
                <a:latin typeface="Brandon Text Bold" pitchFamily="34" charset="0"/>
                <a:ea typeface="Brandon Text Bold" pitchFamily="34" charset="0"/>
                <a:cs typeface="Brandon Text Bold" pitchFamily="34" charset="0"/>
                <a:sym typeface="Brandon Text Bold" pitchFamily="34" charset="0"/>
              </a:rPr>
              <a:t>Process</a:t>
            </a:r>
            <a:endParaRPr lang="zh-TW" altLang="zh-TW" sz="7000" dirty="0">
              <a:latin typeface="Brandon Text Bold" pitchFamily="34" charset="0"/>
              <a:ea typeface="Brandon Text Bold" pitchFamily="34" charset="0"/>
              <a:cs typeface="Brandon Text Bold" pitchFamily="34" charset="0"/>
              <a:sym typeface="Brandon Text Bold" pitchFamily="34" charset="0"/>
            </a:endParaRPr>
          </a:p>
        </p:txBody>
      </p:sp>
      <p:sp>
        <p:nvSpPr>
          <p:cNvPr id="16386" name="Rectangle 2"/>
          <p:cNvSpPr>
            <a:spLocks/>
          </p:cNvSpPr>
          <p:nvPr/>
        </p:nvSpPr>
        <p:spPr bwMode="auto">
          <a:xfrm>
            <a:off x="9347200" y="12990513"/>
            <a:ext cx="5689600" cy="736600"/>
          </a:xfrm>
          <a:prstGeom prst="rect">
            <a:avLst/>
          </a:prstGeom>
          <a:noFill/>
          <a:ln w="12700" cap="flat" cmpd="sng">
            <a:noFill/>
            <a:prstDash val="solid"/>
            <a:miter lim="400000"/>
            <a:headEnd type="none" w="med" len="med"/>
            <a:tailEnd type="none" w="med" len="med"/>
          </a:ln>
          <a:effectLst/>
        </p:spPr>
        <p:txBody>
          <a:bodyPr wrap="none" lIns="45720" rIns="45720" anchor="ctr">
            <a:spAutoFit/>
          </a:bodyPr>
          <a:lstStyle/>
          <a:p>
            <a:pPr algn="ctr" defTabSz="823913" fontAlgn="base" hangingPunct="0">
              <a:spcBef>
                <a:spcPct val="0"/>
              </a:spcBef>
              <a:spcAft>
                <a:spcPct val="0"/>
              </a:spcAft>
            </a:pPr>
            <a:fld id="{EF7A694D-5C05-43B4-979C-68ACC6DBEB68}" type="slidenum">
              <a:rPr lang="zh-TW" altLang="zh-TW" sz="2100">
                <a:solidFill>
                  <a:srgbClr val="A7A7A7"/>
                </a:solidFill>
                <a:latin typeface="Gill Sans" charset="0"/>
                <a:ea typeface="Gill Sans" charset="0"/>
                <a:cs typeface="Gill Sans" charset="0"/>
                <a:sym typeface="Gill Sans" charset="0"/>
              </a:rPr>
              <a:pPr algn="ctr" defTabSz="823913" fontAlgn="base" hangingPunct="0">
                <a:spcBef>
                  <a:spcPct val="0"/>
                </a:spcBef>
                <a:spcAft>
                  <a:spcPct val="0"/>
                </a:spcAft>
              </a:pPr>
              <a:t>13</a:t>
            </a:fld>
            <a:endParaRPr lang="zh-TW" altLang="zh-TW" sz="2100">
              <a:solidFill>
                <a:srgbClr val="A7A7A7"/>
              </a:solidFill>
              <a:latin typeface="Gill Sans" charset="0"/>
              <a:ea typeface="Gill Sans" charset="0"/>
              <a:cs typeface="Gill Sans" charset="0"/>
              <a:sym typeface="Gill Sans" charset="0"/>
            </a:endParaRPr>
          </a:p>
        </p:txBody>
      </p:sp>
      <p:pic>
        <p:nvPicPr>
          <p:cNvPr id="16387" name="Picture 3" descr="ãDesign processãçåçæå°çµæ"/>
          <p:cNvPicPr>
            <a:picLocks noChangeAspect="1"/>
          </p:cNvPicPr>
          <p:nvPr/>
        </p:nvPicPr>
        <p:blipFill>
          <a:blip r:embed="rId2" cstate="print"/>
          <a:srcRect/>
          <a:stretch>
            <a:fillRect/>
          </a:stretch>
        </p:blipFill>
        <p:spPr bwMode="auto">
          <a:xfrm>
            <a:off x="1889125" y="3100388"/>
            <a:ext cx="18730913" cy="7423150"/>
          </a:xfrm>
          <a:prstGeom prst="rect">
            <a:avLst/>
          </a:prstGeom>
          <a:noFill/>
          <a:ln w="12700" cap="flat" cmpd="sng">
            <a:noFill/>
            <a:prstDash val="solid"/>
            <a:miter lim="400000"/>
            <a:headEnd type="none" w="med" len="med"/>
            <a:tailEnd type="none" w="med" len="med"/>
          </a:ln>
          <a:effectLst/>
        </p:spPr>
      </p:pic>
      <p:sp>
        <p:nvSpPr>
          <p:cNvPr id="16388" name="Rectangle 4"/>
          <p:cNvSpPr>
            <a:spLocks/>
          </p:cNvSpPr>
          <p:nvPr/>
        </p:nvSpPr>
        <p:spPr bwMode="auto">
          <a:xfrm>
            <a:off x="3278188" y="6400800"/>
            <a:ext cx="3625850" cy="22240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收集資訊</a:t>
            </a:r>
          </a:p>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發現解決問題的需求</a:t>
            </a:r>
          </a:p>
        </p:txBody>
      </p:sp>
      <p:sp>
        <p:nvSpPr>
          <p:cNvPr id="16389" name="Rectangle 5"/>
          <p:cNvSpPr>
            <a:spLocks/>
          </p:cNvSpPr>
          <p:nvPr/>
        </p:nvSpPr>
        <p:spPr bwMode="auto">
          <a:xfrm>
            <a:off x="7056438" y="7907338"/>
            <a:ext cx="3625850" cy="15144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定義問題</a:t>
            </a:r>
          </a:p>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的範圍</a:t>
            </a:r>
          </a:p>
        </p:txBody>
      </p:sp>
      <p:sp>
        <p:nvSpPr>
          <p:cNvPr id="16390" name="Rectangle 6"/>
          <p:cNvSpPr>
            <a:spLocks/>
          </p:cNvSpPr>
          <p:nvPr/>
        </p:nvSpPr>
        <p:spPr bwMode="auto">
          <a:xfrm>
            <a:off x="10034588" y="2185988"/>
            <a:ext cx="3625850" cy="15144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思考解決問題的方法</a:t>
            </a:r>
          </a:p>
        </p:txBody>
      </p:sp>
      <p:sp>
        <p:nvSpPr>
          <p:cNvPr id="16391" name="Rectangle 7"/>
          <p:cNvSpPr>
            <a:spLocks/>
          </p:cNvSpPr>
          <p:nvPr/>
        </p:nvSpPr>
        <p:spPr bwMode="auto">
          <a:xfrm>
            <a:off x="13182600" y="3670300"/>
            <a:ext cx="3625850" cy="1512888"/>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使用工具</a:t>
            </a:r>
          </a:p>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實做原型</a:t>
            </a:r>
          </a:p>
        </p:txBody>
      </p:sp>
      <p:sp>
        <p:nvSpPr>
          <p:cNvPr id="16392" name="Rectangle 8"/>
          <p:cNvSpPr>
            <a:spLocks/>
          </p:cNvSpPr>
          <p:nvPr/>
        </p:nvSpPr>
        <p:spPr bwMode="auto">
          <a:xfrm>
            <a:off x="16392525" y="4981575"/>
            <a:ext cx="3625850" cy="1514475"/>
          </a:xfrm>
          <a:prstGeom prst="rect">
            <a:avLst/>
          </a:prstGeom>
          <a:noFill/>
          <a:ln w="12700" cap="flat" cmpd="sng">
            <a:noFill/>
            <a:prstDash val="solid"/>
            <a:miter lim="400000"/>
            <a:headEnd type="none" w="med" len="med"/>
            <a:tailEnd type="none" w="med" len="med"/>
          </a:ln>
          <a:effectLst/>
        </p:spPr>
        <p:txBody>
          <a:bodyPr lIns="45720" rIns="45720">
            <a:spAutoFit/>
          </a:bodyPr>
          <a:lstStyle/>
          <a:p>
            <a:pPr algn="ctr" defTabSz="825500" fontAlgn="base" hangingPunct="0">
              <a:spcBef>
                <a:spcPct val="0"/>
              </a:spcBef>
              <a:spcAft>
                <a:spcPct val="0"/>
              </a:spcAft>
            </a:pPr>
            <a:r>
              <a:rPr lang="zh-TW" altLang="en-US" sz="4000" b="1">
                <a:solidFill>
                  <a:srgbClr val="333333"/>
                </a:solidFill>
                <a:latin typeface="微軟正黑體" pitchFamily="34" charset="-120"/>
                <a:ea typeface="微軟正黑體" pitchFamily="34" charset="-120"/>
                <a:sym typeface="微軟正黑體" pitchFamily="34" charset="-120"/>
              </a:rPr>
              <a:t>測試並探討問題是否解決</a:t>
            </a:r>
          </a:p>
        </p:txBody>
      </p:sp>
      <p:graphicFrame>
        <p:nvGraphicFramePr>
          <p:cNvPr id="16393" name="Group 9"/>
          <p:cNvGraphicFramePr>
            <a:graphicFrameLocks noGrp="1"/>
          </p:cNvGraphicFramePr>
          <p:nvPr/>
        </p:nvGraphicFramePr>
        <p:xfrm>
          <a:off x="3070225" y="9967913"/>
          <a:ext cx="18434050" cy="2867025"/>
        </p:xfrm>
        <a:graphic>
          <a:graphicData uri="http://schemas.openxmlformats.org/drawingml/2006/table">
            <a:tbl>
              <a:tblPr/>
              <a:tblGrid>
                <a:gridCol w="3236913"/>
                <a:gridCol w="2774950"/>
                <a:gridCol w="3594100"/>
                <a:gridCol w="5087937"/>
                <a:gridCol w="3740150"/>
              </a:tblGrid>
              <a:tr h="955675">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dirty="0" smtClean="0">
                          <a:ln>
                            <a:noFill/>
                          </a:ln>
                          <a:solidFill>
                            <a:srgbClr val="F4F4F4"/>
                          </a:solidFill>
                          <a:effectLst/>
                          <a:latin typeface="微軟正黑體" pitchFamily="34" charset="-120"/>
                          <a:ea typeface="微軟正黑體" pitchFamily="34" charset="-120"/>
                          <a:sym typeface="微軟正黑體" pitchFamily="34" charset="-120"/>
                        </a:rPr>
                        <a:t>階段</a:t>
                      </a:r>
                      <a:endParaRPr kumimoji="0" lang="zh-TW" sz="16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屬性</a:t>
                      </a:r>
                      <a:endParaRPr kumimoji="0" lang="zh-TW" sz="16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使用工具</a:t>
                      </a:r>
                      <a:endParaRPr kumimoji="0" lang="zh-TW" sz="16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著重面向</a:t>
                      </a:r>
                      <a:endParaRPr kumimoji="0" lang="zh-TW" sz="16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1" i="0" u="none" strike="noStrike" cap="none" normalizeH="0" baseline="0" smtClean="0">
                          <a:ln>
                            <a:noFill/>
                          </a:ln>
                          <a:solidFill>
                            <a:srgbClr val="F4F4F4"/>
                          </a:solidFill>
                          <a:effectLst/>
                          <a:latin typeface="微軟正黑體" pitchFamily="34" charset="-120"/>
                          <a:ea typeface="微軟正黑體" pitchFamily="34" charset="-120"/>
                          <a:sym typeface="微軟正黑體" pitchFamily="34" charset="-120"/>
                        </a:rPr>
                        <a:t>應用層面</a:t>
                      </a:r>
                      <a:endParaRPr kumimoji="0" lang="zh-TW" sz="1600" b="0" i="0" u="none" strike="noStrike" cap="none" normalizeH="0" baseline="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38100" cap="flat" cmpd="sng" algn="ctr">
                      <a:solidFill>
                        <a:srgbClr val="F4F4F4"/>
                      </a:solidFill>
                      <a:prstDash val="solid"/>
                      <a:round/>
                      <a:headEnd type="none" w="med" len="med"/>
                      <a:tailEnd type="none" w="med" len="med"/>
                    </a:lnB>
                    <a:lnTlToBr>
                      <a:noFill/>
                    </a:lnTlToBr>
                    <a:lnBlToTr>
                      <a:noFill/>
                    </a:lnBlToTr>
                    <a:solidFill>
                      <a:srgbClr val="814974"/>
                    </a:solidFill>
                  </a:tcPr>
                </a:tc>
              </a:tr>
              <a:tr h="955675">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IDEATE</a:t>
                      </a:r>
                      <a:endParaRPr kumimoji="0" lang="zh-TW" altLang="zh-TW" sz="1600" b="0" i="0" u="none" strike="noStrike" cap="none" normalizeH="0" baseline="0" dirty="0" smtClean="0">
                        <a:ln>
                          <a:noFill/>
                        </a:ln>
                        <a:solidFill>
                          <a:srgbClr val="000000"/>
                        </a:solidFill>
                        <a:effectLst/>
                        <a:latin typeface="+mn-lt" charset="0"/>
                        <a:ea typeface="+mn-ea" charset="0"/>
                        <a:cs typeface="+mn-ea" charset="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演算法</a:t>
                      </a:r>
                      <a:endParaRPr kumimoji="0" lang="zh-TW" sz="16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流程圖</a:t>
                      </a: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虛擬碼</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解決問題的流程</a:t>
                      </a: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邏輯</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策略</a:t>
                      </a: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溝通</a:t>
                      </a: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管理</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381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D7CED5"/>
                    </a:solidFill>
                  </a:tcPr>
                </a:tc>
              </a:tr>
              <a:tr h="955675">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altLang="zh-TW" sz="3600" b="0" i="0" u="none" strike="noStrike" cap="none" normalizeH="0" baseline="0" smtClean="0">
                          <a:ln>
                            <a:noFill/>
                          </a:ln>
                          <a:solidFill>
                            <a:srgbClr val="333333"/>
                          </a:solidFill>
                          <a:effectLst/>
                          <a:latin typeface="微軟正黑體" pitchFamily="34" charset="-120"/>
                          <a:ea typeface="微軟正黑體" pitchFamily="34" charset="-120"/>
                          <a:sym typeface="微軟正黑體" pitchFamily="34" charset="-120"/>
                        </a:rPr>
                        <a:t>PROTOTYPE</a:t>
                      </a:r>
                      <a:endParaRPr kumimoji="0" lang="zh-TW" altLang="zh-TW" sz="1600" b="0" i="0" u="none" strike="noStrike" cap="none" normalizeH="0" baseline="0" smtClean="0">
                        <a:ln>
                          <a:noFill/>
                        </a:ln>
                        <a:solidFill>
                          <a:srgbClr val="000000"/>
                        </a:solidFill>
                        <a:effectLst/>
                        <a:latin typeface="+mn-lt" charset="0"/>
                        <a:ea typeface="+mn-ea" charset="0"/>
                        <a:cs typeface="+mn-ea" charset="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en-US"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Coding</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語言</a:t>
                      </a:r>
                      <a:endParaRPr kumimoji="0" lang="zh-TW" sz="16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en-US"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Coding</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語法</a:t>
                      </a:r>
                      <a:endParaRPr kumimoji="0" lang="zh-TW" sz="1600" b="0" i="0" u="none" strike="noStrike" cap="none" normalizeH="0" baseline="0" dirty="0" smtClean="0">
                        <a:ln>
                          <a:noFill/>
                        </a:ln>
                        <a:solidFill>
                          <a:srgbClr val="000000"/>
                        </a:solidFill>
                        <a:effectLst/>
                        <a:latin typeface="+mn-lt" charset="0"/>
                        <a:ea typeface="新細明體" pitchFamily="18" charset="-120"/>
                        <a:sym typeface="Gill Sans" charset="0"/>
                      </a:endParaRP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en-US"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Coding</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語法實做</a:t>
                      </a:r>
                      <a:r>
                        <a:rPr kumimoji="0" lang="zh-TW"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應用</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c>
                  <a:txBody>
                    <a:bodyPr/>
                    <a:lstStyle/>
                    <a:p>
                      <a:pPr marL="0" marR="0" lvl="0" indent="0" algn="l" defTabSz="914400" rtl="0" eaLnBrk="1" fontAlgn="base" latinLnBrk="0" hangingPunct="0">
                        <a:lnSpc>
                          <a:spcPct val="100000"/>
                        </a:lnSpc>
                        <a:spcBef>
                          <a:spcPct val="0"/>
                        </a:spcBef>
                        <a:spcAft>
                          <a:spcPct val="0"/>
                        </a:spcAft>
                        <a:buClrTx/>
                        <a:buSzTx/>
                        <a:buFontTx/>
                        <a:buNone/>
                        <a:tabLst/>
                      </a:pP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工程</a:t>
                      </a:r>
                      <a:r>
                        <a:rPr kumimoji="0" lang="zh-TW" alt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 </a:t>
                      </a:r>
                      <a:r>
                        <a:rPr kumimoji="0" lang="zh-TW" sz="3600" b="0" i="0" u="none" strike="noStrike" cap="none" normalizeH="0" baseline="0" dirty="0" smtClean="0">
                          <a:ln>
                            <a:noFill/>
                          </a:ln>
                          <a:solidFill>
                            <a:srgbClr val="333333"/>
                          </a:solidFill>
                          <a:effectLst/>
                          <a:latin typeface="微軟正黑體" pitchFamily="34" charset="-120"/>
                          <a:ea typeface="微軟正黑體" pitchFamily="34" charset="-120"/>
                          <a:sym typeface="微軟正黑體" pitchFamily="34" charset="-120"/>
                        </a:rPr>
                        <a:t>實現</a:t>
                      </a:r>
                    </a:p>
                  </a:txBody>
                  <a:tcPr marL="45720" marR="45720" anchor="ctr" horzOverflow="overflow">
                    <a:lnL w="12700" cap="flat" cmpd="sng" algn="ctr">
                      <a:solidFill>
                        <a:srgbClr val="F4F4F4"/>
                      </a:solidFill>
                      <a:prstDash val="solid"/>
                      <a:round/>
                      <a:headEnd type="none" w="med" len="med"/>
                      <a:tailEnd type="none" w="med" len="med"/>
                    </a:lnL>
                    <a:lnR w="12700" cap="flat" cmpd="sng" algn="ctr">
                      <a:solidFill>
                        <a:srgbClr val="F4F4F4"/>
                      </a:solidFill>
                      <a:prstDash val="solid"/>
                      <a:round/>
                      <a:headEnd type="none" w="med" len="med"/>
                      <a:tailEnd type="none" w="med" len="med"/>
                    </a:lnR>
                    <a:lnT w="12700" cap="flat" cmpd="sng" algn="ctr">
                      <a:solidFill>
                        <a:srgbClr val="F4F4F4"/>
                      </a:solidFill>
                      <a:prstDash val="solid"/>
                      <a:round/>
                      <a:headEnd type="none" w="med" len="med"/>
                      <a:tailEnd type="none" w="med" len="med"/>
                    </a:lnT>
                    <a:lnB w="12700" cap="flat" cmpd="sng" algn="ctr">
                      <a:solidFill>
                        <a:srgbClr val="F4F4F4"/>
                      </a:solidFill>
                      <a:prstDash val="solid"/>
                      <a:round/>
                      <a:headEnd type="none" w="med" len="med"/>
                      <a:tailEnd type="none" w="med" len="med"/>
                    </a:lnB>
                    <a:lnTlToBr>
                      <a:noFill/>
                    </a:lnTlToBr>
                    <a:lnBlToTr>
                      <a:noFill/>
                    </a:lnBlToTr>
                    <a:solidFill>
                      <a:srgbClr val="ECE8EB"/>
                    </a:solidFill>
                  </a:tcPr>
                </a:tc>
              </a:tr>
            </a:tbl>
          </a:graphicData>
        </a:graphic>
      </p:graphicFrame>
    </p:spTree>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 name="Freeform 115"/>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 name="Freeform 117"/>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20" name="TextBox 120"/>
          <p:cNvSpPr txBox="1"/>
          <p:nvPr/>
        </p:nvSpPr>
        <p:spPr>
          <a:xfrm>
            <a:off x="5904853" y="776450"/>
            <a:ext cx="16369678" cy="2092881"/>
          </a:xfrm>
          <a:prstGeom prst="rect">
            <a:avLst/>
          </a:prstGeom>
          <a:noFill/>
        </p:spPr>
        <p:txBody>
          <a:bodyPr wrap="square" lIns="0" tIns="0" rIns="0" bIns="0" rtlCol="0">
            <a:spAutoFit/>
          </a:bodyPr>
          <a:lstStyle/>
          <a:p>
            <a:r>
              <a:rPr lang="en-US" altLang="zh-CN" sz="4000" dirty="0">
                <a:solidFill>
                  <a:srgbClr val="4C4C4C"/>
                </a:solidFill>
                <a:latin typeface="Microsoft JhengHei"/>
                <a:ea typeface="Microsoft JhengHei"/>
              </a:rPr>
              <a:t>學習</a:t>
            </a:r>
            <a:r>
              <a:rPr lang="zh-TW" altLang="en-US" sz="4000" dirty="0">
                <a:solidFill>
                  <a:srgbClr val="4C4C4C"/>
                </a:solidFill>
                <a:latin typeface="Microsoft JhengHei"/>
                <a:ea typeface="Microsoft JhengHei"/>
              </a:rPr>
              <a:t>超簡單</a:t>
            </a:r>
            <a:endParaRPr lang="en-US" altLang="zh-CN" sz="4000" dirty="0">
              <a:solidFill>
                <a:srgbClr val="4C4C4C"/>
              </a:solidFill>
              <a:latin typeface="Microsoft JhengHei"/>
              <a:ea typeface="Microsoft JhengHei"/>
            </a:endParaRPr>
          </a:p>
          <a:p>
            <a:r>
              <a:rPr lang="en-US" altLang="zh-TW" sz="9600" b="1" dirty="0">
                <a:solidFill>
                  <a:srgbClr val="4C4C4C"/>
                </a:solidFill>
                <a:latin typeface="Microsoft JhengHei"/>
                <a:ea typeface="Microsoft JhengHei"/>
              </a:rPr>
              <a:t>TarkusVP</a:t>
            </a:r>
            <a:r>
              <a:rPr lang="zh-TW" altLang="en-US" sz="9600" b="1" dirty="0">
                <a:solidFill>
                  <a:srgbClr val="4C4C4C"/>
                </a:solidFill>
                <a:latin typeface="Microsoft JhengHei"/>
                <a:ea typeface="Microsoft JhengHei"/>
              </a:rPr>
              <a:t>心智圖的學習定位</a:t>
            </a:r>
            <a:endParaRPr lang="en-US" altLang="zh-CN" sz="9600" b="1" spc="-6" dirty="0">
              <a:solidFill>
                <a:srgbClr val="4C4C4C"/>
              </a:solidFill>
              <a:latin typeface="Microsoft JhengHei"/>
              <a:ea typeface="Microsoft JhengHei"/>
            </a:endParaRPr>
          </a:p>
        </p:txBody>
      </p:sp>
      <p:sp>
        <p:nvSpPr>
          <p:cNvPr id="12"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grpSp>
        <p:nvGrpSpPr>
          <p:cNvPr id="3" name="群組 20"/>
          <p:cNvGrpSpPr/>
          <p:nvPr/>
        </p:nvGrpSpPr>
        <p:grpSpPr>
          <a:xfrm>
            <a:off x="2480695" y="3725396"/>
            <a:ext cx="6868486" cy="4123340"/>
            <a:chOff x="818033" y="1241375"/>
            <a:chExt cx="13057897" cy="11767632"/>
          </a:xfrm>
        </p:grpSpPr>
        <p:pic>
          <p:nvPicPr>
            <p:cNvPr id="19" name="Picture 2"/>
            <p:cNvPicPr>
              <a:picLocks noChangeAspect="1" noChangeArrowheads="1"/>
            </p:cNvPicPr>
            <p:nvPr/>
          </p:nvPicPr>
          <p:blipFill>
            <a:blip r:embed="rId2" cstate="print"/>
            <a:srcRect/>
            <a:stretch>
              <a:fillRect/>
            </a:stretch>
          </p:blipFill>
          <p:spPr bwMode="auto">
            <a:xfrm>
              <a:off x="818033" y="1241375"/>
              <a:ext cx="6552727" cy="11632062"/>
            </a:xfrm>
            <a:prstGeom prst="rect">
              <a:avLst/>
            </a:prstGeom>
            <a:noFill/>
            <a:ln w="9525">
              <a:noFill/>
              <a:miter lim="800000"/>
              <a:headEnd/>
              <a:tailEnd/>
            </a:ln>
          </p:spPr>
        </p:pic>
        <p:pic>
          <p:nvPicPr>
            <p:cNvPr id="20" name="Picture 4"/>
            <p:cNvPicPr>
              <a:picLocks noChangeAspect="1" noChangeArrowheads="1"/>
            </p:cNvPicPr>
            <p:nvPr/>
          </p:nvPicPr>
          <p:blipFill>
            <a:blip r:embed="rId3" cstate="print"/>
            <a:srcRect/>
            <a:stretch>
              <a:fillRect/>
            </a:stretch>
          </p:blipFill>
          <p:spPr bwMode="auto">
            <a:xfrm>
              <a:off x="7107179" y="1241378"/>
              <a:ext cx="6768751" cy="11767629"/>
            </a:xfrm>
            <a:prstGeom prst="rect">
              <a:avLst/>
            </a:prstGeom>
            <a:noFill/>
            <a:ln w="9525">
              <a:noFill/>
              <a:miter lim="800000"/>
              <a:headEnd/>
              <a:tailEnd/>
            </a:ln>
          </p:spPr>
        </p:pic>
      </p:grpSp>
      <p:pic>
        <p:nvPicPr>
          <p:cNvPr id="23" name="Picture 1" descr="image53.png"/>
          <p:cNvPicPr>
            <a:picLocks noChangeAspect="1"/>
          </p:cNvPicPr>
          <p:nvPr/>
        </p:nvPicPr>
        <p:blipFill>
          <a:blip r:embed="rId4" cstate="print"/>
          <a:srcRect/>
          <a:stretch>
            <a:fillRect/>
          </a:stretch>
        </p:blipFill>
        <p:spPr bwMode="auto">
          <a:xfrm>
            <a:off x="12309095" y="4645586"/>
            <a:ext cx="10493758" cy="6658072"/>
          </a:xfrm>
          <a:prstGeom prst="rect">
            <a:avLst/>
          </a:prstGeom>
          <a:noFill/>
          <a:ln w="57150" cap="flat" cmpd="sng">
            <a:solidFill>
              <a:srgbClr val="FFC000"/>
            </a:solidFill>
            <a:prstDash val="solid"/>
            <a:miter lim="400000"/>
            <a:headEnd type="none" w="med" len="med"/>
            <a:tailEnd type="none" w="med" len="med"/>
          </a:ln>
          <a:effectLst/>
        </p:spPr>
      </p:pic>
      <p:sp>
        <p:nvSpPr>
          <p:cNvPr id="25" name="Rectangle 4"/>
          <p:cNvSpPr>
            <a:spLocks/>
          </p:cNvSpPr>
          <p:nvPr/>
        </p:nvSpPr>
        <p:spPr bwMode="auto">
          <a:xfrm>
            <a:off x="14997856" y="8321306"/>
            <a:ext cx="249428" cy="430888"/>
          </a:xfrm>
          <a:prstGeom prst="rect">
            <a:avLst/>
          </a:prstGeom>
          <a:noFill/>
          <a:ln w="12700" cap="flat" cmpd="sng">
            <a:noFill/>
            <a:prstDash val="solid"/>
            <a:miter lim="400000"/>
            <a:headEnd type="none" w="med" len="med"/>
            <a:tailEnd type="none" w="med" len="med"/>
          </a:ln>
          <a:effectLst/>
        </p:spPr>
        <p:txBody>
          <a:bodyPr wrap="none" lIns="45720" tIns="45720" rIns="45720" bIns="45720" anchor="ctr">
            <a:spAutoFit/>
          </a:bodyPr>
          <a:lstStyle/>
          <a:p>
            <a:pPr defTabSz="823914"/>
            <a:fld id="{ACA0E37E-FD56-4629-99BA-B086BF0E95D8}" type="slidenum">
              <a:rPr lang="zh-TW" altLang="zh-TW" sz="2200">
                <a:solidFill>
                  <a:srgbClr val="A7A7A7"/>
                </a:solidFill>
                <a:latin typeface="Gill Sans" charset="0"/>
                <a:ea typeface="Gill Sans" charset="0"/>
                <a:cs typeface="Gill Sans" charset="0"/>
                <a:sym typeface="Gill Sans" charset="0"/>
              </a:rPr>
              <a:pPr defTabSz="823914"/>
              <a:t>14</a:t>
            </a:fld>
            <a:endParaRPr lang="zh-TW" altLang="zh-TW" sz="2200" dirty="0">
              <a:solidFill>
                <a:srgbClr val="A7A7A7"/>
              </a:solidFill>
              <a:latin typeface="Gill Sans" charset="0"/>
              <a:ea typeface="Gill Sans" charset="0"/>
              <a:cs typeface="Gill Sans" charset="0"/>
              <a:sym typeface="Gill Sans" charset="0"/>
            </a:endParaRPr>
          </a:p>
        </p:txBody>
      </p:sp>
      <p:pic>
        <p:nvPicPr>
          <p:cNvPr id="34" name="Picture 3"/>
          <p:cNvPicPr>
            <a:picLocks noChangeAspect="1" noChangeArrowheads="1"/>
          </p:cNvPicPr>
          <p:nvPr/>
        </p:nvPicPr>
        <p:blipFill>
          <a:blip r:embed="rId5" cstate="print">
            <a:extLst>
              <a:ext uri="{28A0092B-C50C-407E-A947-70E740481C1C}">
                <a14:useLocalDpi xmlns="" xmlns:a14="http://schemas.microsoft.com/office/drawing/2010/main"/>
              </a:ext>
            </a:extLst>
          </a:blip>
          <a:srcRect/>
          <a:stretch>
            <a:fillRect/>
          </a:stretch>
        </p:blipFill>
        <p:spPr bwMode="auto">
          <a:xfrm>
            <a:off x="2518016" y="8729302"/>
            <a:ext cx="4774084" cy="4308576"/>
          </a:xfrm>
          <a:prstGeom prst="rect">
            <a:avLst/>
          </a:prstGeom>
          <a:noFill/>
          <a:ln w="9525">
            <a:noFill/>
            <a:miter lim="800000"/>
            <a:headEnd/>
            <a:tailEnd/>
          </a:ln>
          <a:effectLst/>
        </p:spPr>
      </p:pic>
      <p:sp>
        <p:nvSpPr>
          <p:cNvPr id="36" name="矩形 35"/>
          <p:cNvSpPr/>
          <p:nvPr/>
        </p:nvSpPr>
        <p:spPr>
          <a:xfrm>
            <a:off x="2480695" y="3079066"/>
            <a:ext cx="2492990" cy="646332"/>
          </a:xfrm>
          <a:prstGeom prst="rect">
            <a:avLst/>
          </a:prstGeom>
        </p:spPr>
        <p:txBody>
          <a:bodyPr wrap="none" lIns="91440" tIns="45720" rIns="91440" bIns="45720">
            <a:spAutoFit/>
          </a:bodyPr>
          <a:lstStyle/>
          <a:p>
            <a:r>
              <a:rPr lang="zh-TW" altLang="en-US" sz="3600" b="1" dirty="0">
                <a:solidFill>
                  <a:schemeClr val="tx1">
                    <a:lumMod val="85000"/>
                    <a:lumOff val="15000"/>
                  </a:schemeClr>
                </a:solidFill>
                <a:latin typeface="微軟正黑體" pitchFamily="34" charset="-120"/>
                <a:ea typeface="微軟正黑體" pitchFamily="34" charset="-120"/>
              </a:rPr>
              <a:t>拼圖式學習</a:t>
            </a:r>
            <a:endParaRPr lang="en-US" altLang="zh-TW" sz="3600" b="1" dirty="0">
              <a:solidFill>
                <a:schemeClr val="tx1">
                  <a:lumMod val="85000"/>
                  <a:lumOff val="15000"/>
                </a:schemeClr>
              </a:solidFill>
              <a:latin typeface="微軟正黑體" pitchFamily="34" charset="-120"/>
              <a:ea typeface="微軟正黑體" pitchFamily="34" charset="-120"/>
            </a:endParaRPr>
          </a:p>
        </p:txBody>
      </p:sp>
      <p:sp>
        <p:nvSpPr>
          <p:cNvPr id="37" name="矩形 36"/>
          <p:cNvSpPr/>
          <p:nvPr/>
        </p:nvSpPr>
        <p:spPr>
          <a:xfrm>
            <a:off x="12192001" y="3896382"/>
            <a:ext cx="3457986" cy="646332"/>
          </a:xfrm>
          <a:prstGeom prst="rect">
            <a:avLst/>
          </a:prstGeom>
        </p:spPr>
        <p:txBody>
          <a:bodyPr wrap="square" lIns="91440" tIns="45720" rIns="91440" bIns="45720">
            <a:spAutoFit/>
          </a:bodyPr>
          <a:lstStyle/>
          <a:p>
            <a:r>
              <a:rPr lang="zh-TW" altLang="en-US" sz="3600" b="1" dirty="0">
                <a:solidFill>
                  <a:schemeClr val="tx1">
                    <a:lumMod val="85000"/>
                    <a:lumOff val="15000"/>
                  </a:schemeClr>
                </a:solidFill>
                <a:latin typeface="微軟正黑體" pitchFamily="34" charset="-120"/>
                <a:ea typeface="微軟正黑體" pitchFamily="34" charset="-120"/>
              </a:rPr>
              <a:t>心智圖式學習</a:t>
            </a:r>
            <a:endParaRPr lang="en-US" altLang="zh-TW" sz="3600" b="1" dirty="0">
              <a:solidFill>
                <a:schemeClr val="tx1">
                  <a:lumMod val="85000"/>
                  <a:lumOff val="15000"/>
                </a:schemeClr>
              </a:solidFill>
              <a:latin typeface="微軟正黑體" pitchFamily="34" charset="-120"/>
              <a:ea typeface="微軟正黑體" pitchFamily="34" charset="-120"/>
            </a:endParaRPr>
          </a:p>
        </p:txBody>
      </p:sp>
      <p:sp>
        <p:nvSpPr>
          <p:cNvPr id="39" name="矩形 38"/>
          <p:cNvSpPr/>
          <p:nvPr/>
        </p:nvSpPr>
        <p:spPr>
          <a:xfrm>
            <a:off x="2469461" y="8058472"/>
            <a:ext cx="3457986" cy="646332"/>
          </a:xfrm>
          <a:prstGeom prst="rect">
            <a:avLst/>
          </a:prstGeom>
        </p:spPr>
        <p:txBody>
          <a:bodyPr wrap="square" lIns="91440" tIns="45720" rIns="91440" bIns="45720">
            <a:spAutoFit/>
          </a:bodyPr>
          <a:lstStyle/>
          <a:p>
            <a:r>
              <a:rPr lang="zh-TW" altLang="en-US" sz="3600" b="1" dirty="0">
                <a:solidFill>
                  <a:schemeClr val="tx1">
                    <a:lumMod val="85000"/>
                    <a:lumOff val="15000"/>
                  </a:schemeClr>
                </a:solidFill>
                <a:latin typeface="微軟正黑體" pitchFamily="34" charset="-120"/>
                <a:ea typeface="微軟正黑體" pitchFamily="34" charset="-120"/>
              </a:rPr>
              <a:t>程式碼學習</a:t>
            </a:r>
            <a:endParaRPr lang="en-US" altLang="zh-TW" sz="3600" b="1" dirty="0">
              <a:solidFill>
                <a:schemeClr val="tx1">
                  <a:lumMod val="85000"/>
                  <a:lumOff val="15000"/>
                </a:schemeClr>
              </a:solidFill>
              <a:latin typeface="微軟正黑體" pitchFamily="34" charset="-120"/>
              <a:ea typeface="微軟正黑體" pitchFamily="34" charset="-120"/>
            </a:endParaRPr>
          </a:p>
        </p:txBody>
      </p:sp>
      <p:cxnSp>
        <p:nvCxnSpPr>
          <p:cNvPr id="4" name="直線單箭頭接點 3">
            <a:extLst>
              <a:ext uri="{FF2B5EF4-FFF2-40B4-BE49-F238E27FC236}">
                <a16:creationId xmlns="" xmlns:a16="http://schemas.microsoft.com/office/drawing/2014/main" id="{714A558E-8E69-4605-BFF7-F0FDA6E4FE98}"/>
              </a:ext>
            </a:extLst>
          </p:cNvPr>
          <p:cNvCxnSpPr>
            <a:cxnSpLocks/>
          </p:cNvCxnSpPr>
          <p:nvPr/>
        </p:nvCxnSpPr>
        <p:spPr>
          <a:xfrm>
            <a:off x="9538139" y="5596760"/>
            <a:ext cx="2222938" cy="0"/>
          </a:xfrm>
          <a:prstGeom prst="straightConnector1">
            <a:avLst/>
          </a:prstGeom>
          <a:ln w="57150">
            <a:prstDash val="sysDash"/>
            <a:headEnd w="lg" len="lg"/>
            <a:tailEnd type="triangle" w="lg" len="lg"/>
          </a:ln>
        </p:spPr>
        <p:style>
          <a:lnRef idx="2">
            <a:schemeClr val="accent1"/>
          </a:lnRef>
          <a:fillRef idx="0">
            <a:schemeClr val="accent1"/>
          </a:fillRef>
          <a:effectRef idx="1">
            <a:schemeClr val="accent1"/>
          </a:effectRef>
          <a:fontRef idx="minor">
            <a:schemeClr val="tx1"/>
          </a:fontRef>
        </p:style>
      </p:cxnSp>
      <p:cxnSp>
        <p:nvCxnSpPr>
          <p:cNvPr id="24" name="直線單箭頭接點 23">
            <a:extLst>
              <a:ext uri="{FF2B5EF4-FFF2-40B4-BE49-F238E27FC236}">
                <a16:creationId xmlns="" xmlns:a16="http://schemas.microsoft.com/office/drawing/2014/main" id="{23BBFF58-F458-44C1-BB4E-F8AF54435D8B}"/>
              </a:ext>
            </a:extLst>
          </p:cNvPr>
          <p:cNvCxnSpPr>
            <a:cxnSpLocks/>
          </p:cNvCxnSpPr>
          <p:nvPr/>
        </p:nvCxnSpPr>
        <p:spPr>
          <a:xfrm flipH="1">
            <a:off x="7802795" y="8603227"/>
            <a:ext cx="3958282" cy="1809738"/>
          </a:xfrm>
          <a:prstGeom prst="straightConnector1">
            <a:avLst/>
          </a:prstGeom>
          <a:ln w="57150">
            <a:prstDash val="sysDash"/>
            <a:headEnd w="lg" len="lg"/>
            <a:tailEnd type="triangle" w="lg" len="lg"/>
          </a:ln>
        </p:spPr>
        <p:style>
          <a:lnRef idx="2">
            <a:schemeClr val="accent1"/>
          </a:lnRef>
          <a:fillRef idx="0">
            <a:schemeClr val="accent1"/>
          </a:fillRef>
          <a:effectRef idx="1">
            <a:schemeClr val="accent1"/>
          </a:effectRef>
          <a:fontRef idx="minor">
            <a:schemeClr val="tx1"/>
          </a:fontRef>
        </p:style>
      </p:cxnSp>
      <p:pic>
        <p:nvPicPr>
          <p:cNvPr id="28" name="Picture 337">
            <a:extLst>
              <a:ext uri="{FF2B5EF4-FFF2-40B4-BE49-F238E27FC236}">
                <a16:creationId xmlns="" xmlns:a16="http://schemas.microsoft.com/office/drawing/2014/main" id="{DC5B2D33-1F70-4B14-806A-A2CF225C390C}"/>
              </a:ext>
            </a:extLst>
          </p:cNvPr>
          <p:cNvPicPr>
            <a:picLocks noChangeAspect="1"/>
          </p:cNvPicPr>
          <p:nvPr/>
        </p:nvPicPr>
        <p:blipFill>
          <a:blip r:embed="rId6"/>
          <a:stretch>
            <a:fillRect/>
          </a:stretch>
        </p:blipFill>
        <p:spPr>
          <a:xfrm>
            <a:off x="21686522" y="12412980"/>
            <a:ext cx="2217420" cy="937260"/>
          </a:xfrm>
          <a:prstGeom prst="rect">
            <a:avLst/>
          </a:prstGeom>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Freeform 37"/>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3"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42" name="TextBox 42"/>
          <p:cNvSpPr txBox="1"/>
          <p:nvPr/>
        </p:nvSpPr>
        <p:spPr>
          <a:xfrm>
            <a:off x="5904853" y="776450"/>
            <a:ext cx="15629270" cy="2092881"/>
          </a:xfrm>
          <a:prstGeom prst="rect">
            <a:avLst/>
          </a:prstGeom>
          <a:noFill/>
        </p:spPr>
        <p:txBody>
          <a:bodyPr wrap="square" lIns="0" tIns="0" rIns="0" bIns="0" rtlCol="0">
            <a:spAutoFit/>
          </a:bodyPr>
          <a:lstStyle/>
          <a:p>
            <a:r>
              <a:rPr lang="zh-TW" altLang="en-US" sz="4000" spc="-6" dirty="0">
                <a:solidFill>
                  <a:srgbClr val="4C4C4C"/>
                </a:solidFill>
                <a:latin typeface="Microsoft JhengHei"/>
                <a:ea typeface="Microsoft JhengHei"/>
              </a:rPr>
              <a:t>拓可思</a:t>
            </a:r>
            <a:r>
              <a:rPr lang="zh-TW" altLang="en-US" sz="4000" spc="-6" dirty="0" smtClean="0">
                <a:solidFill>
                  <a:srgbClr val="4C4C4C"/>
                </a:solidFill>
                <a:latin typeface="Microsoft JhengHei"/>
                <a:ea typeface="Microsoft JhengHei"/>
              </a:rPr>
              <a:t>的特色</a:t>
            </a:r>
            <a:endParaRPr lang="en-US" altLang="zh-CN" sz="4000" dirty="0">
              <a:solidFill>
                <a:srgbClr val="4C4C4C"/>
              </a:solidFill>
              <a:latin typeface="Microsoft JhengHei"/>
              <a:ea typeface="Microsoft JhengHei"/>
            </a:endParaRPr>
          </a:p>
          <a:p>
            <a:r>
              <a:rPr lang="zh-TW" altLang="en-US" sz="9600" b="1" dirty="0">
                <a:solidFill>
                  <a:srgbClr val="4C4C4C"/>
                </a:solidFill>
                <a:latin typeface="Microsoft JhengHei"/>
                <a:ea typeface="Microsoft JhengHei"/>
              </a:rPr>
              <a:t>把</a:t>
            </a:r>
            <a:r>
              <a:rPr lang="zh-TW" altLang="en-US" sz="9600" b="1" dirty="0" smtClean="0">
                <a:solidFill>
                  <a:srgbClr val="4C4C4C"/>
                </a:solidFill>
                <a:latin typeface="Microsoft JhengHei"/>
                <a:ea typeface="Microsoft JhengHei"/>
              </a:rPr>
              <a:t>程式碼放進思考流程</a:t>
            </a:r>
            <a:endParaRPr lang="en-US" altLang="zh-CN" sz="9600" b="1" dirty="0">
              <a:solidFill>
                <a:srgbClr val="4C4C4C"/>
              </a:solidFill>
              <a:latin typeface="Microsoft JhengHei"/>
              <a:ea typeface="Microsoft JhengHei"/>
            </a:endParaRPr>
          </a:p>
        </p:txBody>
      </p:sp>
      <p:pic>
        <p:nvPicPr>
          <p:cNvPr id="2050" name="Picture 2"/>
          <p:cNvPicPr>
            <a:picLocks noChangeAspect="1" noChangeArrowheads="1"/>
          </p:cNvPicPr>
          <p:nvPr/>
        </p:nvPicPr>
        <p:blipFill>
          <a:blip r:embed="rId3"/>
          <a:srcRect/>
          <a:stretch>
            <a:fillRect/>
          </a:stretch>
        </p:blipFill>
        <p:spPr bwMode="auto">
          <a:xfrm>
            <a:off x="1149351" y="3771900"/>
            <a:ext cx="16760878" cy="9159240"/>
          </a:xfrm>
          <a:prstGeom prst="rect">
            <a:avLst/>
          </a:prstGeom>
          <a:noFill/>
          <a:ln w="9525">
            <a:noFill/>
            <a:miter lim="800000"/>
            <a:headEnd/>
            <a:tailEnd/>
          </a:ln>
          <a:effectLst/>
        </p:spPr>
      </p:pic>
      <p:pic>
        <p:nvPicPr>
          <p:cNvPr id="2051" name="Picture 3"/>
          <p:cNvPicPr>
            <a:picLocks noChangeAspect="1" noChangeArrowheads="1"/>
          </p:cNvPicPr>
          <p:nvPr/>
        </p:nvPicPr>
        <p:blipFill>
          <a:blip r:embed="rId4" cstate="print">
            <a:extLst>
              <a:ext uri="{28A0092B-C50C-407E-A947-70E740481C1C}">
                <a14:useLocalDpi xmlns:a14="http://schemas.microsoft.com/office/drawing/2010/main" xmlns=""/>
              </a:ext>
            </a:extLst>
          </a:blip>
          <a:srcRect/>
          <a:stretch>
            <a:fillRect/>
          </a:stretch>
        </p:blipFill>
        <p:spPr bwMode="auto">
          <a:xfrm>
            <a:off x="9976952" y="3200401"/>
            <a:ext cx="4916516" cy="2616414"/>
          </a:xfrm>
          <a:prstGeom prst="rect">
            <a:avLst/>
          </a:prstGeom>
          <a:noFill/>
          <a:ln w="9525">
            <a:solidFill>
              <a:schemeClr val="bg1">
                <a:lumMod val="75000"/>
              </a:schemeClr>
            </a:solidFill>
            <a:miter lim="800000"/>
            <a:headEnd/>
            <a:tailEnd/>
          </a:ln>
          <a:effectLst/>
        </p:spPr>
      </p:pic>
      <p:pic>
        <p:nvPicPr>
          <p:cNvPr id="2052" name="Picture 4"/>
          <p:cNvPicPr>
            <a:picLocks noChangeAspect="1" noChangeArrowheads="1"/>
          </p:cNvPicPr>
          <p:nvPr/>
        </p:nvPicPr>
        <p:blipFill>
          <a:blip r:embed="rId5" cstate="print">
            <a:extLst>
              <a:ext uri="{28A0092B-C50C-407E-A947-70E740481C1C}">
                <a14:useLocalDpi xmlns:a14="http://schemas.microsoft.com/office/drawing/2010/main" xmlns=""/>
              </a:ext>
            </a:extLst>
          </a:blip>
          <a:srcRect/>
          <a:stretch>
            <a:fillRect/>
          </a:stretch>
        </p:blipFill>
        <p:spPr bwMode="auto">
          <a:xfrm>
            <a:off x="12689672" y="6241401"/>
            <a:ext cx="4929320" cy="890050"/>
          </a:xfrm>
          <a:prstGeom prst="rect">
            <a:avLst/>
          </a:prstGeom>
          <a:noFill/>
          <a:ln w="9525">
            <a:solidFill>
              <a:schemeClr val="bg1">
                <a:lumMod val="75000"/>
              </a:schemeClr>
            </a:solidFill>
            <a:miter lim="800000"/>
            <a:headEnd/>
            <a:tailEnd/>
          </a:ln>
          <a:effectLst/>
        </p:spPr>
      </p:pic>
      <p:pic>
        <p:nvPicPr>
          <p:cNvPr id="2054" name="Picture 6"/>
          <p:cNvPicPr>
            <a:picLocks noChangeAspect="1" noChangeArrowheads="1"/>
          </p:cNvPicPr>
          <p:nvPr/>
        </p:nvPicPr>
        <p:blipFill>
          <a:blip r:embed="rId6"/>
          <a:srcRect/>
          <a:stretch>
            <a:fillRect/>
          </a:stretch>
        </p:blipFill>
        <p:spPr bwMode="auto">
          <a:xfrm>
            <a:off x="3840993" y="11558510"/>
            <a:ext cx="4967730" cy="1241932"/>
          </a:xfrm>
          <a:prstGeom prst="rect">
            <a:avLst/>
          </a:prstGeom>
          <a:noFill/>
          <a:ln w="9525">
            <a:solidFill>
              <a:schemeClr val="bg1">
                <a:lumMod val="75000"/>
              </a:schemeClr>
            </a:solidFill>
            <a:miter lim="800000"/>
            <a:headEnd/>
            <a:tailEnd/>
          </a:ln>
          <a:effectLst/>
        </p:spPr>
      </p:pic>
      <p:pic>
        <p:nvPicPr>
          <p:cNvPr id="2055" name="Picture 7"/>
          <p:cNvPicPr>
            <a:picLocks noChangeAspect="1" noChangeArrowheads="1"/>
          </p:cNvPicPr>
          <p:nvPr/>
        </p:nvPicPr>
        <p:blipFill>
          <a:blip r:embed="rId7"/>
          <a:srcRect/>
          <a:stretch>
            <a:fillRect/>
          </a:stretch>
        </p:blipFill>
        <p:spPr bwMode="auto">
          <a:xfrm>
            <a:off x="18396002" y="1921511"/>
            <a:ext cx="4942124" cy="5249406"/>
          </a:xfrm>
          <a:prstGeom prst="rect">
            <a:avLst/>
          </a:prstGeom>
          <a:noFill/>
          <a:ln w="9525">
            <a:solidFill>
              <a:schemeClr val="bg1">
                <a:lumMod val="75000"/>
              </a:schemeClr>
            </a:solidFill>
            <a:miter lim="800000"/>
            <a:headEnd/>
            <a:tailEnd/>
          </a:ln>
          <a:effectLst/>
        </p:spPr>
      </p:pic>
      <p:pic>
        <p:nvPicPr>
          <p:cNvPr id="2056" name="Picture 8"/>
          <p:cNvPicPr>
            <a:picLocks noChangeAspect="1" noChangeArrowheads="1"/>
          </p:cNvPicPr>
          <p:nvPr/>
        </p:nvPicPr>
        <p:blipFill>
          <a:blip r:embed="rId8" cstate="print">
            <a:extLst>
              <a:ext uri="{28A0092B-C50C-407E-A947-70E740481C1C}">
                <a14:useLocalDpi xmlns:a14="http://schemas.microsoft.com/office/drawing/2010/main" xmlns=""/>
              </a:ext>
            </a:extLst>
          </a:blip>
          <a:srcRect/>
          <a:stretch>
            <a:fillRect/>
          </a:stretch>
        </p:blipFill>
        <p:spPr bwMode="auto">
          <a:xfrm>
            <a:off x="18365522" y="7804236"/>
            <a:ext cx="4929320" cy="5383336"/>
          </a:xfrm>
          <a:prstGeom prst="rect">
            <a:avLst/>
          </a:prstGeom>
          <a:noFill/>
          <a:ln w="9525">
            <a:solidFill>
              <a:schemeClr val="bg1">
                <a:lumMod val="75000"/>
              </a:schemeClr>
            </a:solidFill>
            <a:miter lim="800000"/>
            <a:headEnd/>
            <a:tailEnd/>
          </a:ln>
          <a:effectLst/>
        </p:spPr>
      </p:pic>
      <p:cxnSp>
        <p:nvCxnSpPr>
          <p:cNvPr id="19" name="肘形接點 18"/>
          <p:cNvCxnSpPr>
            <a:stCxn id="2051" idx="1"/>
          </p:cNvCxnSpPr>
          <p:nvPr/>
        </p:nvCxnSpPr>
        <p:spPr>
          <a:xfrm rot="10800000" flipV="1">
            <a:off x="8229604" y="4508609"/>
            <a:ext cx="1747348" cy="2696582"/>
          </a:xfrm>
          <a:prstGeom prst="bentConnector2">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5" name="直線單箭頭接點 24"/>
          <p:cNvCxnSpPr/>
          <p:nvPr/>
        </p:nvCxnSpPr>
        <p:spPr>
          <a:xfrm rot="10800000">
            <a:off x="12222482" y="6900388"/>
            <a:ext cx="467192" cy="1588"/>
          </a:xfrm>
          <a:prstGeom prst="straightConnector1">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27" name="肘形接點 26"/>
          <p:cNvCxnSpPr>
            <a:stCxn id="2055" idx="2"/>
            <a:endCxn id="33" idx="0"/>
          </p:cNvCxnSpPr>
          <p:nvPr/>
        </p:nvCxnSpPr>
        <p:spPr>
          <a:xfrm rot="5400000">
            <a:off x="17030885" y="5033500"/>
            <a:ext cx="1698766" cy="5973596"/>
          </a:xfrm>
          <a:prstGeom prst="bentConnector3">
            <a:avLst>
              <a:gd name="adj1" fmla="val 15909"/>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33" name="矩形 32"/>
          <p:cNvSpPr/>
          <p:nvPr/>
        </p:nvSpPr>
        <p:spPr>
          <a:xfrm>
            <a:off x="14299108" y="8869680"/>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cxnSp>
        <p:nvCxnSpPr>
          <p:cNvPr id="40" name="肘形接點 39"/>
          <p:cNvCxnSpPr>
            <a:stCxn id="2056" idx="1"/>
          </p:cNvCxnSpPr>
          <p:nvPr/>
        </p:nvCxnSpPr>
        <p:spPr>
          <a:xfrm rot="10800000" flipV="1">
            <a:off x="16276321" y="10495904"/>
            <a:ext cx="2089202" cy="65977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cxnSp>
        <p:nvCxnSpPr>
          <p:cNvPr id="43" name="肘形接點 42"/>
          <p:cNvCxnSpPr>
            <a:stCxn id="2054" idx="0"/>
            <a:endCxn id="44" idx="2"/>
          </p:cNvCxnSpPr>
          <p:nvPr/>
        </p:nvCxnSpPr>
        <p:spPr>
          <a:xfrm rot="5400000" flipH="1" flipV="1">
            <a:off x="6961515" y="10366625"/>
            <a:ext cx="555230" cy="1828546"/>
          </a:xfrm>
          <a:prstGeom prst="bentConnector3">
            <a:avLst>
              <a:gd name="adj1" fmla="val 50000"/>
            </a:avLst>
          </a:prstGeom>
          <a:ln>
            <a:solidFill>
              <a:srgbClr val="FF0000"/>
            </a:solidFill>
            <a:tailEnd type="arrow"/>
          </a:ln>
        </p:spPr>
        <p:style>
          <a:lnRef idx="2">
            <a:schemeClr val="accent1"/>
          </a:lnRef>
          <a:fillRef idx="0">
            <a:schemeClr val="accent1"/>
          </a:fillRef>
          <a:effectRef idx="1">
            <a:schemeClr val="accent1"/>
          </a:effectRef>
          <a:fontRef idx="minor">
            <a:schemeClr val="tx1"/>
          </a:fontRef>
        </p:style>
      </p:cxnSp>
      <p:sp>
        <p:nvSpPr>
          <p:cNvPr id="44" name="矩形 43"/>
          <p:cNvSpPr/>
          <p:nvPr/>
        </p:nvSpPr>
        <p:spPr>
          <a:xfrm>
            <a:off x="7559042" y="10698482"/>
            <a:ext cx="1188720" cy="304800"/>
          </a:xfrm>
          <a:prstGeom prst="rect">
            <a:avLst/>
          </a:prstGeom>
          <a:noFill/>
          <a:ln>
            <a:noFill/>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CN" altLang="en-US"/>
          </a:p>
        </p:txBody>
      </p:sp>
      <p:sp>
        <p:nvSpPr>
          <p:cNvPr id="4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
        <p:nvSpPr>
          <p:cNvPr id="2" name="矩形 1">
            <a:extLst>
              <a:ext uri="{FF2B5EF4-FFF2-40B4-BE49-F238E27FC236}">
                <a16:creationId xmlns:a16="http://schemas.microsoft.com/office/drawing/2014/main" xmlns="" id="{4CAB6A61-1C2F-4525-B708-EB25D56A3AB7}"/>
              </a:ext>
            </a:extLst>
          </p:cNvPr>
          <p:cNvSpPr/>
          <p:nvPr/>
        </p:nvSpPr>
        <p:spPr>
          <a:xfrm>
            <a:off x="18269340" y="1772816"/>
            <a:ext cx="5243804" cy="5542384"/>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1" name="矩形 20">
            <a:extLst>
              <a:ext uri="{FF2B5EF4-FFF2-40B4-BE49-F238E27FC236}">
                <a16:creationId xmlns:a16="http://schemas.microsoft.com/office/drawing/2014/main" xmlns="" id="{78224728-D1ED-4361-9AA9-665F3BD54806}"/>
              </a:ext>
            </a:extLst>
          </p:cNvPr>
          <p:cNvSpPr/>
          <p:nvPr/>
        </p:nvSpPr>
        <p:spPr>
          <a:xfrm>
            <a:off x="9834466" y="3060440"/>
            <a:ext cx="5243804" cy="289249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2" name="矩形 21">
            <a:extLst>
              <a:ext uri="{FF2B5EF4-FFF2-40B4-BE49-F238E27FC236}">
                <a16:creationId xmlns:a16="http://schemas.microsoft.com/office/drawing/2014/main" xmlns="" id="{898BB5B1-6F61-4478-8271-6C5B80DBBD16}"/>
              </a:ext>
            </a:extLst>
          </p:cNvPr>
          <p:cNvSpPr/>
          <p:nvPr/>
        </p:nvSpPr>
        <p:spPr>
          <a:xfrm>
            <a:off x="3676262" y="11383349"/>
            <a:ext cx="5243804" cy="1604866"/>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3" name="矩形 22">
            <a:extLst>
              <a:ext uri="{FF2B5EF4-FFF2-40B4-BE49-F238E27FC236}">
                <a16:creationId xmlns:a16="http://schemas.microsoft.com/office/drawing/2014/main" xmlns="" id="{6FD33576-9AF5-4E0B-8617-50F2B117539E}"/>
              </a:ext>
            </a:extLst>
          </p:cNvPr>
          <p:cNvSpPr/>
          <p:nvPr/>
        </p:nvSpPr>
        <p:spPr>
          <a:xfrm>
            <a:off x="18250678" y="7669762"/>
            <a:ext cx="5243804" cy="5654352"/>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
        <p:nvSpPr>
          <p:cNvPr id="24" name="矩形 23">
            <a:extLst>
              <a:ext uri="{FF2B5EF4-FFF2-40B4-BE49-F238E27FC236}">
                <a16:creationId xmlns:a16="http://schemas.microsoft.com/office/drawing/2014/main" xmlns="" id="{DFF46FDB-ECD5-4260-B7A5-D06A386A8CCC}"/>
              </a:ext>
            </a:extLst>
          </p:cNvPr>
          <p:cNvSpPr/>
          <p:nvPr/>
        </p:nvSpPr>
        <p:spPr>
          <a:xfrm>
            <a:off x="12540342" y="6102220"/>
            <a:ext cx="5243804" cy="1212980"/>
          </a:xfrm>
          <a:prstGeom prst="rect">
            <a:avLst/>
          </a:prstGeom>
          <a:noFill/>
          <a:ln w="38100">
            <a:solidFill>
              <a:schemeClr val="tx2"/>
            </a:solidFill>
            <a:prstDash val="sysDash"/>
          </a:ln>
        </p:spPr>
        <p:style>
          <a:lnRef idx="1">
            <a:schemeClr val="accent1"/>
          </a:lnRef>
          <a:fillRef idx="3">
            <a:schemeClr val="accent1"/>
          </a:fillRef>
          <a:effectRef idx="2">
            <a:schemeClr val="accent1"/>
          </a:effectRef>
          <a:fontRef idx="minor">
            <a:schemeClr val="lt1"/>
          </a:fontRef>
        </p:style>
        <p:txBody>
          <a:bodyPr lIns="91440" tIns="45720" rIns="91440" bIns="45720" rtlCol="0" anchor="ctr"/>
          <a:lstStyle/>
          <a:p>
            <a:pPr algn="ctr"/>
            <a:endParaRPr lang="zh-TW" altLang="en-US"/>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字方塊 9"/>
          <p:cNvSpPr txBox="1"/>
          <p:nvPr/>
        </p:nvSpPr>
        <p:spPr>
          <a:xfrm>
            <a:off x="1653398" y="3970421"/>
            <a:ext cx="18274216" cy="5155257"/>
          </a:xfrm>
          <a:prstGeom prst="rect">
            <a:avLst/>
          </a:prstGeom>
          <a:noFill/>
        </p:spPr>
        <p:txBody>
          <a:bodyPr wrap="square" rtlCol="0">
            <a:spAutoFit/>
          </a:bodyPr>
          <a:lstStyle/>
          <a:p>
            <a:pPr defTabSz="825444" fontAlgn="base" hangingPunct="0">
              <a:spcBef>
                <a:spcPct val="0"/>
              </a:spcBef>
              <a:spcAft>
                <a:spcPct val="0"/>
              </a:spcAft>
            </a:pP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遊戲學習</a:t>
            </a: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目的</a:t>
            </a:r>
            <a:endPar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ts val="600"/>
              </a:spcAft>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以感測器的遊戲競賽方式</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 </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ts val="600"/>
              </a:spcAft>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瞭解</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感測器組件的原理及功能</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p>
          <a:p>
            <a:pPr defTabSz="825444" fontAlgn="base" hangingPunct="0">
              <a:spcBef>
                <a:spcPct val="0"/>
              </a:spcBef>
              <a:spcAft>
                <a:spcPts val="600"/>
              </a:spcAft>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同時</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結合數</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學科</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ts val="600"/>
              </a:spcAft>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體現</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STEAM</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跨</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領域的</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理念</a:t>
            </a:r>
            <a:endPar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ct val="0"/>
              </a:spcAft>
            </a:pP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使用器材</a:t>
            </a:r>
            <a:endParaRPr lang="en-US" altLang="zh-TW" sz="3200" b="1" dirty="0" smtClean="0">
              <a:solidFill>
                <a:srgbClr val="7030A0"/>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Tx/>
              <a:buAutoNum type="arabicPeriod"/>
            </a:pPr>
            <a:r>
              <a:rPr lang="en-US" altLang="zh-TW" sz="3200" dirty="0" err="1" smtClean="0">
                <a:solidFill>
                  <a:prstClr val="black"/>
                </a:solidFill>
                <a:latin typeface="微軟正黑體" pitchFamily="34" charset="-120"/>
                <a:ea typeface="微軟正黑體" pitchFamily="34" charset="-120"/>
                <a:cs typeface="Lato Light" panose="020F0302020204030203" pitchFamily="34" charset="0"/>
                <a:sym typeface="Gill Sans" charset="0"/>
              </a:rPr>
              <a:t>MelaCake+TarkusVP</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ts val="600"/>
              </a:spcAft>
              <a:buFontTx/>
              <a:buAutoNum type="arabicPeriod"/>
            </a:pPr>
            <a:r>
              <a:rPr lang="zh-TW" altLang="en-US" sz="3200" dirty="0" smtClean="0">
                <a:solidFill>
                  <a:srgbClr val="FF6600"/>
                </a:solidFill>
                <a:latin typeface="微軟正黑體" pitchFamily="34" charset="-120"/>
                <a:ea typeface="微軟正黑體" pitchFamily="34" charset="-120"/>
                <a:cs typeface="Lato Light" panose="020F0302020204030203" pitchFamily="34" charset="0"/>
                <a:sym typeface="Gill Sans" charset="0"/>
              </a:rPr>
              <a:t>罐軍爭霸場地</a:t>
            </a:r>
            <a:endParaRPr lang="en-US" altLang="zh-TW" sz="3200" dirty="0" smtClean="0">
              <a:solidFill>
                <a:srgbClr val="FF6600"/>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ct val="0"/>
              </a:spcAft>
            </a:pPr>
            <a:endParaRPr lang="zh-TW" altLang="en-US" sz="3200" b="1"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p:txBody>
      </p:sp>
      <p:pic>
        <p:nvPicPr>
          <p:cNvPr id="14" name="Picture 4"/>
          <p:cNvPicPr>
            <a:picLocks noChangeAspect="1" noChangeArrowheads="1"/>
          </p:cNvPicPr>
          <p:nvPr/>
        </p:nvPicPr>
        <p:blipFill>
          <a:blip r:embed="rId3" cstate="print"/>
          <a:srcRect/>
          <a:stretch>
            <a:fillRect/>
          </a:stretch>
        </p:blipFill>
        <p:spPr bwMode="auto">
          <a:xfrm>
            <a:off x="15063537" y="8391118"/>
            <a:ext cx="8796624" cy="4498347"/>
          </a:xfrm>
          <a:prstGeom prst="rect">
            <a:avLst/>
          </a:prstGeom>
          <a:noFill/>
          <a:ln w="9525">
            <a:noFill/>
            <a:miter lim="800000"/>
            <a:headEnd/>
            <a:tailEnd/>
          </a:ln>
        </p:spPr>
      </p:pic>
      <p:sp>
        <p:nvSpPr>
          <p:cNvPr id="8" name="文字方塊 7"/>
          <p:cNvSpPr txBox="1"/>
          <p:nvPr/>
        </p:nvSpPr>
        <p:spPr>
          <a:xfrm>
            <a:off x="1653398" y="8610584"/>
            <a:ext cx="18274216" cy="4647426"/>
          </a:xfrm>
          <a:prstGeom prst="rect">
            <a:avLst/>
          </a:prstGeom>
          <a:noFill/>
        </p:spPr>
        <p:txBody>
          <a:bodyPr wrap="square" rtlCol="0">
            <a:spAutoFit/>
          </a:bodyPr>
          <a:lstStyle/>
          <a:p>
            <a:pPr defTabSz="825444" fontAlgn="base" hangingPunct="0">
              <a:spcBef>
                <a:spcPct val="0"/>
              </a:spcBef>
              <a:spcAft>
                <a:spcPct val="0"/>
              </a:spcAft>
            </a:pP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使用加減法</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a:t>
            </a: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乘法遊戲的遊戲規則</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a:t>
            </a: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人數</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a:t>
            </a: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 </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2~8</a:t>
            </a:r>
            <a:r>
              <a:rPr lang="zh-TW" altLang="en-US"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人皆可遊戲</a:t>
            </a:r>
            <a:r>
              <a:rPr lang="en-US" altLang="zh-TW" sz="4000" b="1"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a:t>
            </a:r>
          </a:p>
          <a:p>
            <a:pPr marL="514350" indent="-514350" defTabSz="825444" fontAlgn="base" hangingPunct="0">
              <a:spcBef>
                <a:spcPct val="0"/>
              </a:spcBef>
              <a:spcAft>
                <a:spcPct val="0"/>
              </a:spcAft>
              <a:buFont typeface="+mj-lt"/>
              <a:buAutoNum type="alphaUcPeriod"/>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遊戲雙方先將距離感測器至於遊戲場地周邊固定中心距離</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77</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公分的位置</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遊戲場地中心圓形的圖形內</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等分為四個不同的距離</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選手設定每個距離所代表的燈號分數</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分別設定</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1,2,3,4</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個燈號數量</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每位選手輪流攻擊</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在圓形區域放置可樂罐</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所有選手分別得出燈的數量</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a:pPr>
            <a:r>
              <a:rPr lang="zh-TW" altLang="en-US"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同時以骰子決定攻擊倍數</a:t>
            </a:r>
            <a:r>
              <a:rPr lang="en-US" altLang="zh-TW"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攻擊倍數</a:t>
            </a:r>
            <a:r>
              <a:rPr lang="en-US" altLang="zh-TW"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x</a:t>
            </a:r>
            <a:r>
              <a:rPr lang="zh-TW" altLang="en-US"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燈的數量</a:t>
            </a:r>
            <a:r>
              <a:rPr lang="en-US" altLang="zh-TW"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rPr>
              <a:t>每位選手的扣分</a:t>
            </a:r>
            <a:endParaRPr lang="en-US" altLang="zh-TW" sz="3200" dirty="0" smtClean="0">
              <a:solidFill>
                <a:srgbClr val="F9B639">
                  <a:lumMod val="75000"/>
                </a:srgbClr>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startAt="6"/>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起始的分數</a:t>
            </a:r>
            <a:r>
              <a:rPr lang="en-US" altLang="zh-TW" sz="3200"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96</a:t>
            </a:r>
            <a:r>
              <a:rPr lang="zh-TW" altLang="en-US" sz="3200" dirty="0" smtClean="0">
                <a:solidFill>
                  <a:srgbClr val="7030A0"/>
                </a:solidFill>
                <a:latin typeface="微軟正黑體" pitchFamily="34" charset="-120"/>
                <a:ea typeface="微軟正黑體" pitchFamily="34" charset="-120"/>
                <a:cs typeface="Lato Light" panose="020F0302020204030203" pitchFamily="34" charset="0"/>
                <a:sym typeface="Gill Sans" charset="0"/>
              </a:rPr>
              <a:t>分</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開始扣</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扣為負數者淘汰</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最後一位為勝利者</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marL="514350" indent="-514350" defTabSz="825444" fontAlgn="base" hangingPunct="0">
              <a:spcBef>
                <a:spcPct val="0"/>
              </a:spcBef>
              <a:spcAft>
                <a:spcPct val="0"/>
              </a:spcAft>
              <a:buFont typeface="+mj-lt"/>
              <a:buAutoNum type="alphaUcPeriod" startAt="6"/>
            </a:pP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同時若被攻擊者扣分剛好為零</a:t>
            </a:r>
            <a:r>
              <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a:t>
            </a:r>
            <a:r>
              <a:rPr lang="zh-TW" altLang="en-US"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rPr>
              <a:t>則豬羊變色成為本場勝利者</a:t>
            </a:r>
            <a:endParaRPr lang="en-US" altLang="zh-TW" sz="3200"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a:p>
            <a:pPr defTabSz="825444" fontAlgn="base" hangingPunct="0">
              <a:spcBef>
                <a:spcPct val="0"/>
              </a:spcBef>
              <a:spcAft>
                <a:spcPct val="0"/>
              </a:spcAft>
            </a:pPr>
            <a:endParaRPr lang="zh-TW" altLang="en-US" sz="3200" b="1" dirty="0" smtClean="0">
              <a:solidFill>
                <a:prstClr val="black"/>
              </a:solidFill>
              <a:latin typeface="微軟正黑體" pitchFamily="34" charset="-120"/>
              <a:ea typeface="微軟正黑體" pitchFamily="34" charset="-120"/>
              <a:cs typeface="Lato Light" panose="020F0302020204030203" pitchFamily="34" charset="0"/>
              <a:sym typeface="Gill Sans" charset="0"/>
            </a:endParaRPr>
          </a:p>
        </p:txBody>
      </p:sp>
      <p:sp>
        <p:nvSpPr>
          <p:cNvPr id="6" name="矩形 5"/>
          <p:cNvSpPr/>
          <p:nvPr/>
        </p:nvSpPr>
        <p:spPr>
          <a:xfrm>
            <a:off x="16019129" y="12889465"/>
            <a:ext cx="7177755" cy="1077218"/>
          </a:xfrm>
          <a:prstGeom prst="rect">
            <a:avLst/>
          </a:prstGeom>
        </p:spPr>
        <p:txBody>
          <a:bodyPr wrap="square">
            <a:spAutoFit/>
          </a:bodyPr>
          <a:lstStyle/>
          <a:p>
            <a:r>
              <a:rPr lang="en-US" altLang="zh-TW" sz="3200" dirty="0" smtClean="0"/>
              <a:t>https://</a:t>
            </a:r>
            <a:r>
              <a:rPr lang="en-US" altLang="zh-TW" sz="3200" dirty="0" smtClean="0"/>
              <a:t>youtu.be/vW9B6-aEm-Q</a:t>
            </a:r>
          </a:p>
          <a:p>
            <a:endParaRPr lang="zh-TW" altLang="en-US" sz="3200" dirty="0"/>
          </a:p>
        </p:txBody>
      </p:sp>
      <p:sp>
        <p:nvSpPr>
          <p:cNvPr id="7" name="Freeform 3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9"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sp>
        <p:nvSpPr>
          <p:cNvPr id="11" name="TextBox 42"/>
          <p:cNvSpPr txBox="1"/>
          <p:nvPr/>
        </p:nvSpPr>
        <p:spPr>
          <a:xfrm>
            <a:off x="5904853" y="776450"/>
            <a:ext cx="15629270" cy="2092881"/>
          </a:xfrm>
          <a:prstGeom prst="rect">
            <a:avLst/>
          </a:prstGeom>
          <a:noFill/>
        </p:spPr>
        <p:txBody>
          <a:bodyPr wrap="square" lIns="0" tIns="0" rIns="0" bIns="0" rtlCol="0">
            <a:spAutoFit/>
          </a:bodyPr>
          <a:lstStyle/>
          <a:p>
            <a:r>
              <a:rPr lang="zh-TW" altLang="en-US" sz="4000" spc="-6" dirty="0">
                <a:solidFill>
                  <a:srgbClr val="4C4C4C"/>
                </a:solidFill>
                <a:latin typeface="Microsoft JhengHei"/>
                <a:ea typeface="Microsoft JhengHei"/>
              </a:rPr>
              <a:t>拓可思</a:t>
            </a:r>
            <a:r>
              <a:rPr lang="zh-TW" altLang="en-US" sz="4000" spc="-6" dirty="0" smtClean="0">
                <a:solidFill>
                  <a:srgbClr val="4C4C4C"/>
                </a:solidFill>
                <a:latin typeface="Microsoft JhengHei"/>
                <a:ea typeface="Microsoft JhengHei"/>
              </a:rPr>
              <a:t>的特色</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每個機器物件都可以是遊戲</a:t>
            </a:r>
            <a:endParaRPr lang="en-US" altLang="zh-CN" sz="9600" b="1" dirty="0">
              <a:solidFill>
                <a:srgbClr val="4C4C4C"/>
              </a:solidFill>
              <a:latin typeface="Microsoft JhengHei"/>
              <a:ea typeface="Microsoft JhengHei"/>
            </a:endParaRPr>
          </a:p>
        </p:txBody>
      </p:sp>
      <p:pic>
        <p:nvPicPr>
          <p:cNvPr id="223235" name="Picture 3" descr="C:\Users\user\Downloads\距離遊戲02.png"/>
          <p:cNvPicPr>
            <a:picLocks noChangeAspect="1" noChangeArrowheads="1"/>
          </p:cNvPicPr>
          <p:nvPr/>
        </p:nvPicPr>
        <p:blipFill>
          <a:blip r:embed="rId4"/>
          <a:srcRect/>
          <a:stretch>
            <a:fillRect/>
          </a:stretch>
        </p:blipFill>
        <p:spPr bwMode="auto">
          <a:xfrm>
            <a:off x="9553074" y="3265067"/>
            <a:ext cx="8694821" cy="4297352"/>
          </a:xfrm>
          <a:prstGeom prst="rect">
            <a:avLst/>
          </a:prstGeom>
          <a:noFill/>
        </p:spPr>
      </p:pic>
      <p:pic>
        <p:nvPicPr>
          <p:cNvPr id="15" name="圖片 14" descr="距離遊戲01.png"/>
          <p:cNvPicPr>
            <a:picLocks noChangeAspect="1"/>
          </p:cNvPicPr>
          <p:nvPr/>
        </p:nvPicPr>
        <p:blipFill>
          <a:blip r:embed="rId5"/>
          <a:stretch>
            <a:fillRect/>
          </a:stretch>
        </p:blipFill>
        <p:spPr>
          <a:xfrm>
            <a:off x="18730039" y="3326792"/>
            <a:ext cx="5266301" cy="4761276"/>
          </a:xfrm>
          <a:prstGeom prst="rect">
            <a:avLst/>
          </a:prstGeom>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27" y="-1819270"/>
            <a:ext cx="24382413" cy="16036928"/>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7" y="-471485"/>
            <a:ext cx="25452389"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59" name="Oval 3"/>
          <p:cNvSpPr>
            <a:spLocks/>
          </p:cNvSpPr>
          <p:nvPr/>
        </p:nvSpPr>
        <p:spPr bwMode="auto">
          <a:xfrm>
            <a:off x="8478840" y="2863851"/>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63" name="Rectangle 7"/>
          <p:cNvSpPr>
            <a:spLocks/>
          </p:cNvSpPr>
          <p:nvPr/>
        </p:nvSpPr>
        <p:spPr bwMode="auto">
          <a:xfrm>
            <a:off x="9347205" y="12974645"/>
            <a:ext cx="228521" cy="384654"/>
          </a:xfrm>
          <a:prstGeom prst="rect">
            <a:avLst/>
          </a:prstGeom>
          <a:noFill/>
          <a:ln w="12700" cap="flat" cmpd="sng">
            <a:noFill/>
            <a:prstDash val="solid"/>
            <a:miter lim="400000"/>
            <a:headEnd type="none" w="med" len="med"/>
            <a:tailEnd type="none" w="med" len="med"/>
          </a:ln>
          <a:effectLst/>
        </p:spPr>
        <p:txBody>
          <a:bodyPr wrap="none" lIns="45687" tIns="45687" rIns="45687" bIns="45687" anchor="ctr">
            <a:spAutoFit/>
          </a:bodyPr>
          <a:lstStyle/>
          <a:p>
            <a:pPr algn="ctr" defTabSz="823232" fontAlgn="base" hangingPunct="0">
              <a:spcBef>
                <a:spcPct val="0"/>
              </a:spcBef>
              <a:spcAft>
                <a:spcPct val="0"/>
              </a:spcAft>
            </a:pPr>
            <a:fld id="{527518AD-E517-4367-AFBE-BB1B19341714}" type="slidenum">
              <a:rPr lang="zh-TW" altLang="zh-TW" sz="1900">
                <a:solidFill>
                  <a:srgbClr val="A7A7A7"/>
                </a:solidFill>
                <a:latin typeface="Gill Sans" charset="0"/>
                <a:ea typeface="Gill Sans" charset="0"/>
                <a:cs typeface="Gill Sans" charset="0"/>
                <a:sym typeface="Gill Sans" charset="0"/>
              </a:rPr>
              <a:pPr algn="ctr" defTabSz="823232" fontAlgn="base" hangingPunct="0">
                <a:spcBef>
                  <a:spcPct val="0"/>
                </a:spcBef>
                <a:spcAft>
                  <a:spcPct val="0"/>
                </a:spcAft>
              </a:pPr>
              <a:t>17</a:t>
            </a:fld>
            <a:endParaRPr lang="zh-TW" altLang="zh-TW" sz="1900" dirty="0">
              <a:solidFill>
                <a:srgbClr val="A7A7A7"/>
              </a:solidFill>
              <a:latin typeface="Gill Sans" charset="0"/>
              <a:ea typeface="Gill Sans" charset="0"/>
              <a:cs typeface="Gill Sans" charset="0"/>
              <a:sym typeface="Gill Sans" charset="0"/>
            </a:endParaRPr>
          </a:p>
        </p:txBody>
      </p:sp>
      <p:sp>
        <p:nvSpPr>
          <p:cNvPr id="7" name="Rectangle 5"/>
          <p:cNvSpPr>
            <a:spLocks/>
          </p:cNvSpPr>
          <p:nvPr/>
        </p:nvSpPr>
        <p:spPr bwMode="auto">
          <a:xfrm>
            <a:off x="8478840" y="5221705"/>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拓可思</a:t>
            </a:r>
            <a:endPar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endParaRPr>
          </a:p>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目前的進展</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Tree>
  </p:cSld>
  <p:clrMapOvr>
    <a:masterClrMapping/>
  </p:clrMapOvr>
  <p:transition spd="med"/>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r>
              <a:rPr lang="en-US" altLang="zh-TW" sz="4000" spc="-6" dirty="0" smtClean="0">
                <a:solidFill>
                  <a:srgbClr val="4C4C4C"/>
                </a:solidFill>
                <a:latin typeface="Microsoft JhengHei"/>
                <a:ea typeface="Microsoft JhengHei"/>
              </a:rPr>
              <a:t>2020</a:t>
            </a:r>
            <a:r>
              <a:rPr lang="zh-TW" altLang="en-US" sz="4000" spc="-6" dirty="0" smtClean="0">
                <a:solidFill>
                  <a:srgbClr val="4C4C4C"/>
                </a:solidFill>
                <a:latin typeface="Microsoft JhengHei"/>
                <a:ea typeface="Microsoft JhengHei"/>
              </a:rPr>
              <a:t> </a:t>
            </a:r>
            <a:r>
              <a:rPr lang="en-US" altLang="zh-TW" sz="4000" spc="-6" dirty="0" smtClean="0">
                <a:solidFill>
                  <a:srgbClr val="4C4C4C"/>
                </a:solidFill>
                <a:latin typeface="Microsoft JhengHei"/>
                <a:ea typeface="Microsoft JhengHei"/>
              </a:rPr>
              <a:t>Taiwan Innovation Expo (TIE) </a:t>
            </a:r>
            <a:r>
              <a:rPr lang="zh-TW" altLang="en-US" sz="4000" spc="-6" dirty="0" smtClean="0">
                <a:solidFill>
                  <a:srgbClr val="4C4C4C"/>
                </a:solidFill>
                <a:latin typeface="Microsoft JhengHei"/>
                <a:ea typeface="Microsoft JhengHei"/>
              </a:rPr>
              <a:t>台灣創新技術博覽會</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拓可思榮獲</a:t>
            </a:r>
            <a:r>
              <a:rPr lang="en-US" altLang="zh-TW" sz="9600" b="1" dirty="0" smtClean="0">
                <a:solidFill>
                  <a:srgbClr val="4C4C4C"/>
                </a:solidFill>
                <a:latin typeface="Microsoft JhengHei"/>
                <a:ea typeface="Microsoft JhengHei"/>
              </a:rPr>
              <a:t>TIE</a:t>
            </a:r>
            <a:r>
              <a:rPr lang="zh-TW" altLang="en-US" sz="9600" b="1" dirty="0" smtClean="0">
                <a:solidFill>
                  <a:srgbClr val="4C4C4C"/>
                </a:solidFill>
                <a:latin typeface="Microsoft JhengHei"/>
                <a:ea typeface="Microsoft JhengHei"/>
              </a:rPr>
              <a:t>發明競賽銀牌獎</a:t>
            </a:r>
            <a:endParaRPr lang="en-US" altLang="zh-CN" sz="9600" b="1" dirty="0">
              <a:solidFill>
                <a:srgbClr val="4C4C4C"/>
              </a:solidFill>
              <a:latin typeface="Microsoft JhengHei"/>
              <a:ea typeface="Microsoft JhengHei"/>
            </a:endParaRPr>
          </a:p>
        </p:txBody>
      </p:sp>
      <p:sp>
        <p:nvSpPr>
          <p:cNvPr id="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獲獎</a:t>
            </a:r>
            <a:endParaRPr lang="en-US" altLang="zh-CN" sz="8000" b="1" spc="420" dirty="0">
              <a:solidFill>
                <a:srgbClr val="FEFEFE"/>
              </a:solidFill>
              <a:latin typeface="Microsoft JhengHei" pitchFamily="34" charset="-120"/>
              <a:ea typeface="Microsoft JhengHei" pitchFamily="34" charset="-120"/>
            </a:endParaRPr>
          </a:p>
        </p:txBody>
      </p:sp>
      <p:pic>
        <p:nvPicPr>
          <p:cNvPr id="4099" name="Picture 3" descr="C:\Users\123\Downloads\926 創博會銀牌_201001.jpg"/>
          <p:cNvPicPr>
            <a:picLocks noChangeAspect="1" noChangeArrowheads="1"/>
          </p:cNvPicPr>
          <p:nvPr/>
        </p:nvPicPr>
        <p:blipFill>
          <a:blip r:embed="rId2"/>
          <a:srcRect/>
          <a:stretch>
            <a:fillRect/>
          </a:stretch>
        </p:blipFill>
        <p:spPr bwMode="auto">
          <a:xfrm>
            <a:off x="2492612" y="3612937"/>
            <a:ext cx="12565304" cy="9429294"/>
          </a:xfrm>
          <a:prstGeom prst="rect">
            <a:avLst/>
          </a:prstGeom>
          <a:noFill/>
        </p:spPr>
      </p:pic>
      <p:grpSp>
        <p:nvGrpSpPr>
          <p:cNvPr id="12" name="群組 11"/>
          <p:cNvGrpSpPr/>
          <p:nvPr/>
        </p:nvGrpSpPr>
        <p:grpSpPr>
          <a:xfrm>
            <a:off x="15388138" y="3612937"/>
            <a:ext cx="7086852" cy="9429294"/>
            <a:chOff x="15388138" y="2120557"/>
            <a:chExt cx="8277954" cy="10921674"/>
          </a:xfrm>
        </p:grpSpPr>
        <p:pic>
          <p:nvPicPr>
            <p:cNvPr id="4097" name="Picture 1" descr="C:\Users\123\Downloads\S__19808384.jpg"/>
            <p:cNvPicPr>
              <a:picLocks noChangeAspect="1" noChangeArrowheads="1"/>
            </p:cNvPicPr>
            <p:nvPr/>
          </p:nvPicPr>
          <p:blipFill>
            <a:blip r:embed="rId3"/>
            <a:srcRect l="14205" t="21815" r="25324"/>
            <a:stretch>
              <a:fillRect/>
            </a:stretch>
          </p:blipFill>
          <p:spPr bwMode="auto">
            <a:xfrm>
              <a:off x="19906024" y="6564173"/>
              <a:ext cx="3756086" cy="6478058"/>
            </a:xfrm>
            <a:prstGeom prst="rect">
              <a:avLst/>
            </a:prstGeom>
            <a:noFill/>
          </p:spPr>
        </p:pic>
        <p:pic>
          <p:nvPicPr>
            <p:cNvPr id="4098" name="Picture 2" descr="C:\Users\123\Downloads\926 創博會銀牌_201001_0.jpg"/>
            <p:cNvPicPr>
              <a:picLocks noChangeAspect="1" noChangeArrowheads="1"/>
            </p:cNvPicPr>
            <p:nvPr/>
          </p:nvPicPr>
          <p:blipFill>
            <a:blip r:embed="rId4"/>
            <a:srcRect r="16503"/>
            <a:stretch>
              <a:fillRect/>
            </a:stretch>
          </p:blipFill>
          <p:spPr bwMode="auto">
            <a:xfrm>
              <a:off x="15388138" y="6564173"/>
              <a:ext cx="4054894" cy="6478057"/>
            </a:xfrm>
            <a:prstGeom prst="rect">
              <a:avLst/>
            </a:prstGeom>
            <a:noFill/>
          </p:spPr>
        </p:pic>
        <p:pic>
          <p:nvPicPr>
            <p:cNvPr id="4100" name="Picture 4" descr="C:\Users\123\Downloads\926 創博會銀牌_201001_1.jpg"/>
            <p:cNvPicPr>
              <a:picLocks noChangeAspect="1" noChangeArrowheads="1"/>
            </p:cNvPicPr>
            <p:nvPr/>
          </p:nvPicPr>
          <p:blipFill>
            <a:blip r:embed="rId5"/>
            <a:srcRect t="26515" b="5995"/>
            <a:stretch>
              <a:fillRect/>
            </a:stretch>
          </p:blipFill>
          <p:spPr bwMode="auto">
            <a:xfrm>
              <a:off x="15388138" y="2120557"/>
              <a:ext cx="8277954" cy="4188205"/>
            </a:xfrm>
            <a:prstGeom prst="rect">
              <a:avLst/>
            </a:prstGeom>
            <a:noFill/>
          </p:spPr>
        </p:pic>
      </p:grpSp>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3570208"/>
          </a:xfrm>
          <a:prstGeom prst="rect">
            <a:avLst/>
          </a:prstGeom>
          <a:noFill/>
        </p:spPr>
        <p:txBody>
          <a:bodyPr wrap="square" lIns="0" tIns="0" rIns="0" bIns="0" rtlCol="0">
            <a:spAutoFit/>
          </a:bodyPr>
          <a:lstStyle/>
          <a:p>
            <a:r>
              <a:rPr lang="en-US" altLang="zh-TW" sz="4000" spc="-6" dirty="0" smtClean="0">
                <a:solidFill>
                  <a:srgbClr val="4C4C4C"/>
                </a:solidFill>
                <a:latin typeface="Microsoft JhengHei"/>
                <a:ea typeface="Microsoft JhengHei"/>
              </a:rPr>
              <a:t>2021 </a:t>
            </a:r>
            <a:r>
              <a:rPr lang="zh-TW" altLang="en-US" sz="4000" spc="-6" dirty="0" smtClean="0">
                <a:solidFill>
                  <a:srgbClr val="4C4C4C"/>
                </a:solidFill>
                <a:latin typeface="Microsoft JhengHei"/>
                <a:ea typeface="Microsoft JhengHei"/>
              </a:rPr>
              <a:t>資策會</a:t>
            </a:r>
            <a:r>
              <a:rPr lang="zh-TW" altLang="en-US" sz="4000" spc="-6" dirty="0" smtClean="0">
                <a:solidFill>
                  <a:srgbClr val="4C4C4C"/>
                </a:solidFill>
                <a:latin typeface="Microsoft JhengHei"/>
                <a:ea typeface="Microsoft JhengHei"/>
              </a:rPr>
              <a:t>創新學習中心選拔</a:t>
            </a:r>
            <a:r>
              <a:rPr lang="zh-TW" altLang="en-US" sz="4000" spc="-6" dirty="0" smtClean="0">
                <a:solidFill>
                  <a:srgbClr val="4C4C4C"/>
                </a:solidFill>
                <a:latin typeface="Microsoft JhengHei"/>
                <a:ea typeface="Microsoft JhengHei"/>
              </a:rPr>
              <a:t>入選</a:t>
            </a:r>
            <a:endParaRPr lang="en-US" altLang="zh-CN" sz="4000" dirty="0">
              <a:solidFill>
                <a:srgbClr val="4C4C4C"/>
              </a:solidFill>
              <a:latin typeface="Microsoft JhengHei"/>
              <a:ea typeface="Microsoft JhengHei"/>
            </a:endParaRPr>
          </a:p>
          <a:p>
            <a:r>
              <a:rPr lang="en-US" altLang="zh-TW" sz="9600" b="1" dirty="0" err="1" smtClean="0">
                <a:solidFill>
                  <a:srgbClr val="4C4C4C"/>
                </a:solidFill>
                <a:latin typeface="Microsoft JhengHei"/>
                <a:ea typeface="Microsoft JhengHei"/>
              </a:rPr>
              <a:t>HolonIQ</a:t>
            </a:r>
            <a:r>
              <a:rPr lang="en-US" altLang="zh-TW" sz="9600" b="1" dirty="0" smtClean="0">
                <a:solidFill>
                  <a:srgbClr val="4C4C4C"/>
                </a:solidFill>
                <a:latin typeface="Microsoft JhengHei"/>
                <a:ea typeface="Microsoft JhengHei"/>
              </a:rPr>
              <a:t> TAIWAN EDTECH 50</a:t>
            </a:r>
            <a:r>
              <a:rPr lang="zh-TW" altLang="en-US" sz="9600" b="1" dirty="0" smtClean="0">
                <a:solidFill>
                  <a:srgbClr val="4C4C4C"/>
                </a:solidFill>
                <a:latin typeface="Microsoft JhengHei"/>
                <a:ea typeface="Microsoft JhengHei"/>
              </a:rPr>
              <a:t>智慧</a:t>
            </a:r>
            <a:r>
              <a:rPr lang="zh-TW" altLang="en-US" sz="9600" b="1" dirty="0" smtClean="0">
                <a:solidFill>
                  <a:srgbClr val="4C4C4C"/>
                </a:solidFill>
                <a:latin typeface="Microsoft JhengHei"/>
                <a:ea typeface="Microsoft JhengHei"/>
              </a:rPr>
              <a:t>學習產業夥伴</a:t>
            </a:r>
            <a:endParaRPr lang="en-US" altLang="zh-CN" sz="9600" b="1" dirty="0">
              <a:solidFill>
                <a:srgbClr val="4C4C4C"/>
              </a:solidFill>
              <a:latin typeface="Microsoft JhengHei"/>
              <a:ea typeface="Microsoft JhengHei"/>
            </a:endParaRPr>
          </a:p>
        </p:txBody>
      </p:sp>
      <p:sp>
        <p:nvSpPr>
          <p:cNvPr id="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獲獎</a:t>
            </a:r>
            <a:endParaRPr lang="en-US" altLang="zh-CN" sz="8000" b="1" spc="420" dirty="0">
              <a:solidFill>
                <a:srgbClr val="FEFEFE"/>
              </a:solidFill>
              <a:latin typeface="Microsoft JhengHei" pitchFamily="34" charset="-120"/>
              <a:ea typeface="Microsoft JhengHei" pitchFamily="34" charset="-120"/>
            </a:endParaRPr>
          </a:p>
        </p:txBody>
      </p:sp>
      <p:pic>
        <p:nvPicPr>
          <p:cNvPr id="2050" name="Picture 2" descr="可能是文字的圖像"/>
          <p:cNvPicPr>
            <a:picLocks noChangeAspect="1" noChangeArrowheads="1"/>
          </p:cNvPicPr>
          <p:nvPr/>
        </p:nvPicPr>
        <p:blipFill>
          <a:blip r:embed="rId2"/>
          <a:srcRect/>
          <a:stretch>
            <a:fillRect/>
          </a:stretch>
        </p:blipFill>
        <p:spPr bwMode="auto">
          <a:xfrm>
            <a:off x="523708" y="4213308"/>
            <a:ext cx="15824200" cy="8901114"/>
          </a:xfrm>
          <a:prstGeom prst="rect">
            <a:avLst/>
          </a:prstGeom>
          <a:noFill/>
        </p:spPr>
      </p:pic>
      <p:pic>
        <p:nvPicPr>
          <p:cNvPr id="2053" name="Picture 5" descr="C:\Users\user\Downloads\250736261_4393970047324234_8393494050076695755_n.jpg"/>
          <p:cNvPicPr>
            <a:picLocks noChangeAspect="1" noChangeArrowheads="1"/>
          </p:cNvPicPr>
          <p:nvPr/>
        </p:nvPicPr>
        <p:blipFill>
          <a:blip r:embed="rId3"/>
          <a:srcRect/>
          <a:stretch>
            <a:fillRect/>
          </a:stretch>
        </p:blipFill>
        <p:spPr bwMode="auto">
          <a:xfrm>
            <a:off x="16973550" y="4034841"/>
            <a:ext cx="6811222" cy="9079581"/>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Freeform 1">
            <a:extLst>
              <a:ext uri="{FF2B5EF4-FFF2-40B4-BE49-F238E27FC236}">
                <a16:creationId xmlns:a16="http://schemas.microsoft.com/office/drawing/2014/main" xmlns="" id="{F8C6716F-B4F6-4CFB-B799-BFD205CE2C64}"/>
              </a:ext>
            </a:extLst>
          </p:cNvPr>
          <p:cNvSpPr/>
          <p:nvPr/>
        </p:nvSpPr>
        <p:spPr>
          <a:xfrm flipH="1">
            <a:off x="-1" y="0"/>
            <a:ext cx="11669007" cy="10487608"/>
          </a:xfrm>
          <a:custGeom>
            <a:avLst/>
            <a:gdLst>
              <a:gd name="connsiteX0" fmla="*/ 725944 w 13798550"/>
              <a:gd name="connsiteY0" fmla="*/ 10160 h 12401550"/>
              <a:gd name="connsiteX1" fmla="*/ 13798550 w 13798550"/>
              <a:gd name="connsiteY1" fmla="*/ 10160 h 12401550"/>
              <a:gd name="connsiteX2" fmla="*/ 13798550 w 13798550"/>
              <a:gd name="connsiteY2" fmla="*/ 10969790 h 12401550"/>
              <a:gd name="connsiteX3" fmla="*/ 13557504 w 13798550"/>
              <a:gd name="connsiteY3" fmla="*/ 11124120 h 12401550"/>
              <a:gd name="connsiteX4" fmla="*/ 8932163 w 13798550"/>
              <a:gd name="connsiteY4" fmla="*/ 12413771 h 12401550"/>
              <a:gd name="connsiteX5" fmla="*/ 12255 w 13798550"/>
              <a:gd name="connsiteY5" fmla="*/ 3505683 h 12401550"/>
              <a:gd name="connsiteX6" fmla="*/ 713231 w 13798550"/>
              <a:gd name="connsiteY6" fmla="*/ 38227 h 12401550"/>
              <a:gd name="connsiteX7" fmla="*/ 725944 w 13798550"/>
              <a:gd name="connsiteY7" fmla="*/ 10160 h 12401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3798550" h="12401550">
                <a:moveTo>
                  <a:pt x="725944" y="10160"/>
                </a:moveTo>
                <a:lnTo>
                  <a:pt x="13798550" y="10160"/>
                </a:lnTo>
                <a:lnTo>
                  <a:pt x="13798550" y="10969790"/>
                </a:lnTo>
                <a:lnTo>
                  <a:pt x="13557504" y="11124120"/>
                </a:lnTo>
                <a:cubicBezTo>
                  <a:pt x="12208890" y="11942496"/>
                  <a:pt x="10625582" y="12413771"/>
                  <a:pt x="8932163" y="12413771"/>
                </a:cubicBezTo>
                <a:cubicBezTo>
                  <a:pt x="4005834" y="12413771"/>
                  <a:pt x="12255" y="8425485"/>
                  <a:pt x="12255" y="3505683"/>
                </a:cubicBezTo>
                <a:cubicBezTo>
                  <a:pt x="12255" y="2275725"/>
                  <a:pt x="261861" y="1103998"/>
                  <a:pt x="713231" y="38227"/>
                </a:cubicBezTo>
                <a:lnTo>
                  <a:pt x="725944" y="10160"/>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333333"/>
              </a:solidFill>
            </a:endParaRPr>
          </a:p>
        </p:txBody>
      </p:sp>
      <p:sp>
        <p:nvSpPr>
          <p:cNvPr id="7" name="Freeform 2">
            <a:extLst>
              <a:ext uri="{FF2B5EF4-FFF2-40B4-BE49-F238E27FC236}">
                <a16:creationId xmlns:a16="http://schemas.microsoft.com/office/drawing/2014/main" xmlns="" id="{D9CD723C-2A72-4CB5-A3AB-173D60A3F12C}"/>
              </a:ext>
            </a:extLst>
          </p:cNvPr>
          <p:cNvSpPr/>
          <p:nvPr/>
        </p:nvSpPr>
        <p:spPr>
          <a:xfrm>
            <a:off x="8419452" y="9330613"/>
            <a:ext cx="2698750" cy="2686050"/>
          </a:xfrm>
          <a:custGeom>
            <a:avLst/>
            <a:gdLst>
              <a:gd name="connsiteX0" fmla="*/ 30162 w 2698750"/>
              <a:gd name="connsiteY0" fmla="*/ 1356919 h 2686050"/>
              <a:gd name="connsiteX1" fmla="*/ 1365250 w 2698750"/>
              <a:gd name="connsiteY1" fmla="*/ 21844 h 2686050"/>
              <a:gd name="connsiteX2" fmla="*/ 2700401 w 2698750"/>
              <a:gd name="connsiteY2" fmla="*/ 1356919 h 2686050"/>
              <a:gd name="connsiteX3" fmla="*/ 1365250 w 2698750"/>
              <a:gd name="connsiteY3" fmla="*/ 2692013 h 2686050"/>
              <a:gd name="connsiteX4" fmla="*/ 30162 w 2698750"/>
              <a:gd name="connsiteY4" fmla="*/ 1356919 h 2686050"/>
              <a:gd name="connsiteX5" fmla="*/ 30162 w 2698750"/>
              <a:gd name="connsiteY5" fmla="*/ 1356919 h 26860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698750" h="2686050">
                <a:moveTo>
                  <a:pt x="30162" y="1356919"/>
                </a:moveTo>
                <a:cubicBezTo>
                  <a:pt x="30162" y="619582"/>
                  <a:pt x="627900" y="21844"/>
                  <a:pt x="1365250" y="21844"/>
                </a:cubicBezTo>
                <a:cubicBezTo>
                  <a:pt x="2102611" y="21844"/>
                  <a:pt x="2700401" y="619582"/>
                  <a:pt x="2700401" y="1356919"/>
                </a:cubicBezTo>
                <a:cubicBezTo>
                  <a:pt x="2700401" y="2094268"/>
                  <a:pt x="2102611" y="2692013"/>
                  <a:pt x="1365250" y="2692013"/>
                </a:cubicBezTo>
                <a:cubicBezTo>
                  <a:pt x="627900" y="2692013"/>
                  <a:pt x="30162" y="2094268"/>
                  <a:pt x="30162" y="1356919"/>
                </a:cubicBezTo>
                <a:lnTo>
                  <a:pt x="30162" y="1356919"/>
                </a:lnTo>
                <a:close/>
              </a:path>
            </a:pathLst>
          </a:custGeom>
          <a:solidFill>
            <a:srgbClr val="FEE784">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srgbClr val="333333"/>
              </a:solidFill>
            </a:endParaRPr>
          </a:p>
        </p:txBody>
      </p:sp>
      <p:sp>
        <p:nvSpPr>
          <p:cNvPr id="126978" name="AutoShape 2"/>
          <p:cNvSpPr>
            <a:spLocks/>
          </p:cNvSpPr>
          <p:nvPr/>
        </p:nvSpPr>
        <p:spPr bwMode="auto">
          <a:xfrm>
            <a:off x="14905008" y="1386178"/>
            <a:ext cx="6755363" cy="5166881"/>
          </a:xfrm>
          <a:custGeom>
            <a:avLst/>
            <a:gdLst>
              <a:gd name="T0" fmla="*/ 10800 w 21600"/>
              <a:gd name="T1" fmla="*/ 10800 h 21600"/>
              <a:gd name="T2" fmla="*/ 10800 w 21600"/>
              <a:gd name="T3" fmla="*/ 10800 h 21600"/>
              <a:gd name="T4" fmla="*/ 10800 w 21600"/>
              <a:gd name="T5" fmla="*/ 10800 h 21600"/>
              <a:gd name="T6" fmla="*/ 10800 w 21600"/>
              <a:gd name="T7" fmla="*/ 10800 h 21600"/>
              <a:gd name="connsiteX0" fmla="*/ 0 w 21600"/>
              <a:gd name="connsiteY0" fmla="*/ 5658 h 27257"/>
              <a:gd name="connsiteX1" fmla="*/ 21475 w 21600"/>
              <a:gd name="connsiteY1" fmla="*/ 0 h 27257"/>
              <a:gd name="connsiteX2" fmla="*/ 21600 w 21600"/>
              <a:gd name="connsiteY2" fmla="*/ 27257 h 27257"/>
              <a:gd name="connsiteX3" fmla="*/ 0 w 21600"/>
              <a:gd name="connsiteY3" fmla="*/ 27257 h 27257"/>
              <a:gd name="connsiteX4" fmla="*/ 0 w 21600"/>
              <a:gd name="connsiteY4" fmla="*/ 5658 h 27257"/>
              <a:gd name="connsiteX0" fmla="*/ 0 w 21600"/>
              <a:gd name="connsiteY0" fmla="*/ 5658 h 34019"/>
              <a:gd name="connsiteX1" fmla="*/ 21475 w 21600"/>
              <a:gd name="connsiteY1" fmla="*/ 0 h 34019"/>
              <a:gd name="connsiteX2" fmla="*/ 21600 w 21600"/>
              <a:gd name="connsiteY2" fmla="*/ 27257 h 34019"/>
              <a:gd name="connsiteX3" fmla="*/ 62 w 21600"/>
              <a:gd name="connsiteY3" fmla="*/ 34019 h 34019"/>
              <a:gd name="connsiteX4" fmla="*/ 0 w 21600"/>
              <a:gd name="connsiteY4" fmla="*/ 5658 h 34019"/>
              <a:gd name="connsiteX0" fmla="*/ 0 w 21475"/>
              <a:gd name="connsiteY0" fmla="*/ 5658 h 34019"/>
              <a:gd name="connsiteX1" fmla="*/ 21475 w 21475"/>
              <a:gd name="connsiteY1" fmla="*/ 0 h 34019"/>
              <a:gd name="connsiteX2" fmla="*/ 19350 w 21475"/>
              <a:gd name="connsiteY2" fmla="*/ 27395 h 34019"/>
              <a:gd name="connsiteX3" fmla="*/ 62 w 21475"/>
              <a:gd name="connsiteY3" fmla="*/ 34019 h 34019"/>
              <a:gd name="connsiteX4" fmla="*/ 0 w 21475"/>
              <a:gd name="connsiteY4" fmla="*/ 5658 h 34019"/>
              <a:gd name="connsiteX0" fmla="*/ 0 w 19350"/>
              <a:gd name="connsiteY0" fmla="*/ 4968 h 33329"/>
              <a:gd name="connsiteX1" fmla="*/ 19038 w 19350"/>
              <a:gd name="connsiteY1" fmla="*/ 0 h 33329"/>
              <a:gd name="connsiteX2" fmla="*/ 19350 w 19350"/>
              <a:gd name="connsiteY2" fmla="*/ 26705 h 33329"/>
              <a:gd name="connsiteX3" fmla="*/ 62 w 19350"/>
              <a:gd name="connsiteY3" fmla="*/ 33329 h 33329"/>
              <a:gd name="connsiteX4" fmla="*/ 0 w 19350"/>
              <a:gd name="connsiteY4" fmla="*/ 4968 h 33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350" h="33329">
                <a:moveTo>
                  <a:pt x="0" y="4968"/>
                </a:moveTo>
                <a:lnTo>
                  <a:pt x="19038" y="0"/>
                </a:lnTo>
                <a:cubicBezTo>
                  <a:pt x="19080" y="9086"/>
                  <a:pt x="19308" y="17619"/>
                  <a:pt x="19350" y="26705"/>
                </a:cubicBezTo>
                <a:lnTo>
                  <a:pt x="62" y="33329"/>
                </a:lnTo>
                <a:cubicBezTo>
                  <a:pt x="41" y="23875"/>
                  <a:pt x="21" y="14422"/>
                  <a:pt x="0" y="4968"/>
                </a:cubicBez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9600" b="1" dirty="0">
                <a:solidFill>
                  <a:srgbClr val="E59428">
                    <a:lumMod val="50000"/>
                  </a:srgbClr>
                </a:solidFill>
                <a:latin typeface="Microsoft JhengHei"/>
                <a:ea typeface="Microsoft JhengHei"/>
              </a:rPr>
              <a:t>程式的學習</a:t>
            </a:r>
            <a:endParaRPr lang="en-US" altLang="zh-TW" sz="9600" b="1" dirty="0">
              <a:solidFill>
                <a:srgbClr val="E59428">
                  <a:lumMod val="50000"/>
                </a:srgbClr>
              </a:solidFill>
              <a:latin typeface="Microsoft JhengHei"/>
              <a:ea typeface="Microsoft JhengHei"/>
            </a:endParaRPr>
          </a:p>
          <a:p>
            <a:r>
              <a:rPr lang="zh-TW" altLang="en-US" sz="9600" b="1" dirty="0">
                <a:solidFill>
                  <a:srgbClr val="E59428">
                    <a:lumMod val="50000"/>
                  </a:srgbClr>
                </a:solidFill>
                <a:latin typeface="Microsoft JhengHei"/>
                <a:ea typeface="Microsoft JhengHei"/>
              </a:rPr>
              <a:t>一點就通</a:t>
            </a:r>
            <a:endParaRPr lang="en-US" altLang="zh-CN" sz="9600" b="1" dirty="0">
              <a:solidFill>
                <a:srgbClr val="E59428">
                  <a:lumMod val="50000"/>
                </a:srgbClr>
              </a:solidFill>
              <a:latin typeface="Microsoft JhengHei"/>
              <a:ea typeface="Microsoft JhengHei"/>
            </a:endParaRPr>
          </a:p>
        </p:txBody>
      </p:sp>
      <p:sp>
        <p:nvSpPr>
          <p:cNvPr id="8" name="TextBox 7">
            <a:extLst>
              <a:ext uri="{FF2B5EF4-FFF2-40B4-BE49-F238E27FC236}">
                <a16:creationId xmlns:a16="http://schemas.microsoft.com/office/drawing/2014/main" xmlns="" id="{6D0DF952-291B-4767-AFA2-E65382C95012}"/>
              </a:ext>
            </a:extLst>
          </p:cNvPr>
          <p:cNvSpPr txBox="1"/>
          <p:nvPr/>
        </p:nvSpPr>
        <p:spPr>
          <a:xfrm>
            <a:off x="14905007" y="7913810"/>
            <a:ext cx="8301833" cy="4431983"/>
          </a:xfrm>
          <a:prstGeom prst="rect">
            <a:avLst/>
          </a:prstGeom>
          <a:noFill/>
        </p:spPr>
        <p:txBody>
          <a:bodyPr wrap="square" lIns="0" tIns="0" rIns="0" bIns="0" rtlCol="0">
            <a:spAutoFit/>
          </a:bodyPr>
          <a:lstStyle/>
          <a:p>
            <a:pPr marL="457200" indent="-457200">
              <a:buFont typeface="Wingdings" panose="05000000000000000000" pitchFamily="2" charset="2"/>
              <a:buChar char="Ø"/>
            </a:pPr>
            <a:r>
              <a:rPr lang="zh-TW" altLang="en-US" sz="3600" b="1" spc="-5" dirty="0">
                <a:solidFill>
                  <a:srgbClr val="E7A556">
                    <a:lumMod val="50000"/>
                  </a:srgbClr>
                </a:solidFill>
                <a:latin typeface="Microsoft JhengHei"/>
                <a:ea typeface="Microsoft JhengHei"/>
              </a:rPr>
              <a:t>心智</a:t>
            </a:r>
            <a:r>
              <a:rPr lang="en-US" altLang="zh-CN" sz="3600" b="1" spc="-5" dirty="0">
                <a:solidFill>
                  <a:srgbClr val="E7A556">
                    <a:lumMod val="50000"/>
                  </a:srgbClr>
                </a:solidFill>
                <a:latin typeface="Microsoft JhengHei"/>
                <a:ea typeface="Microsoft JhengHei"/>
              </a:rPr>
              <a:t>圖</a:t>
            </a:r>
            <a:r>
              <a:rPr lang="zh-TW" altLang="en-US" sz="3600" b="1" dirty="0">
                <a:solidFill>
                  <a:srgbClr val="E7A556">
                    <a:lumMod val="50000"/>
                  </a:srgbClr>
                </a:solidFill>
                <a:latin typeface="Microsoft JhengHei"/>
                <a:ea typeface="Microsoft JhengHei"/>
              </a:rPr>
              <a:t>式</a:t>
            </a:r>
            <a:r>
              <a:rPr lang="en-US" altLang="zh-CN" sz="3600" b="1" dirty="0">
                <a:solidFill>
                  <a:srgbClr val="E7A556">
                    <a:lumMod val="50000"/>
                  </a:srgbClr>
                </a:solidFill>
                <a:latin typeface="Microsoft JhengHei"/>
                <a:ea typeface="Microsoft JhengHei"/>
              </a:rPr>
              <a:t>編程介面</a:t>
            </a:r>
          </a:p>
          <a:p>
            <a:r>
              <a:rPr lang="en-US" altLang="zh-CN" sz="3600" spc="-5" dirty="0">
                <a:solidFill>
                  <a:srgbClr val="E7A556">
                    <a:lumMod val="50000"/>
                  </a:srgbClr>
                </a:solidFill>
                <a:latin typeface="Microsoft JhengHei"/>
                <a:ea typeface="Microsoft JhengHei"/>
              </a:rPr>
              <a:t>	打破</a:t>
            </a:r>
            <a:r>
              <a:rPr lang="en-US" altLang="zh-CN" sz="3600" dirty="0">
                <a:solidFill>
                  <a:srgbClr val="E7A556">
                    <a:lumMod val="50000"/>
                  </a:srgbClr>
                </a:solidFill>
                <a:latin typeface="Microsoft JhengHei"/>
                <a:ea typeface="Microsoft JhengHei"/>
              </a:rPr>
              <a:t>程式語法框架</a:t>
            </a:r>
          </a:p>
          <a:p>
            <a:r>
              <a:rPr lang="en-US" altLang="zh-CN" sz="3600" spc="-5" dirty="0">
                <a:solidFill>
                  <a:srgbClr val="E7A556">
                    <a:lumMod val="50000"/>
                  </a:srgbClr>
                </a:solidFill>
                <a:latin typeface="Microsoft JhengHei"/>
                <a:ea typeface="Microsoft JhengHei"/>
              </a:rPr>
              <a:t>	簡化定</a:t>
            </a:r>
            <a:r>
              <a:rPr lang="en-US" altLang="zh-CN" sz="3600" dirty="0">
                <a:solidFill>
                  <a:srgbClr val="E7A556">
                    <a:lumMod val="50000"/>
                  </a:srgbClr>
                </a:solidFill>
                <a:latin typeface="Microsoft JhengHei"/>
                <a:ea typeface="Microsoft JhengHei"/>
              </a:rPr>
              <a:t>義、函數及變數等語法</a:t>
            </a:r>
          </a:p>
          <a:p>
            <a:r>
              <a:rPr lang="en-US" altLang="zh-CN" sz="3600" dirty="0">
                <a:solidFill>
                  <a:srgbClr val="E7A556">
                    <a:lumMod val="50000"/>
                  </a:srgbClr>
                </a:solidFill>
                <a:latin typeface="Microsoft JhengHei"/>
                <a:ea typeface="Microsoft JhengHei"/>
              </a:rPr>
              <a:t>	流程</a:t>
            </a:r>
            <a:r>
              <a:rPr lang="en-US" altLang="zh-CN" sz="3600" spc="-5" dirty="0">
                <a:solidFill>
                  <a:srgbClr val="E7A556">
                    <a:lumMod val="50000"/>
                  </a:srgbClr>
                </a:solidFill>
                <a:latin typeface="Microsoft JhengHei"/>
                <a:ea typeface="Microsoft JhengHei"/>
              </a:rPr>
              <a:t>編</a:t>
            </a:r>
            <a:r>
              <a:rPr lang="en-US" altLang="zh-CN" sz="3600" dirty="0">
                <a:solidFill>
                  <a:srgbClr val="E7A556">
                    <a:lumMod val="50000"/>
                  </a:srgbClr>
                </a:solidFill>
                <a:latin typeface="Microsoft JhengHei"/>
                <a:ea typeface="Microsoft JhengHei"/>
              </a:rPr>
              <a:t>輯，更易理解程式邏輯</a:t>
            </a:r>
          </a:p>
          <a:p>
            <a:endParaRPr lang="en-US" altLang="zh-CN" sz="3600" dirty="0">
              <a:solidFill>
                <a:srgbClr val="E7A556">
                  <a:lumMod val="50000"/>
                </a:srgbClr>
              </a:solidFill>
              <a:latin typeface="Microsoft JhengHei"/>
              <a:ea typeface="Microsoft JhengHei"/>
            </a:endParaRPr>
          </a:p>
          <a:p>
            <a:pPr marL="457200" indent="-457200">
              <a:buFont typeface="Wingdings" panose="05000000000000000000" pitchFamily="2" charset="2"/>
              <a:buChar char="Ø"/>
            </a:pPr>
            <a:r>
              <a:rPr lang="en-US" altLang="zh-CN" sz="3600" b="1" dirty="0">
                <a:solidFill>
                  <a:srgbClr val="E7A556">
                    <a:lumMod val="50000"/>
                  </a:srgbClr>
                </a:solidFill>
                <a:latin typeface="Microsoft JhengHei"/>
                <a:ea typeface="Microsoft JhengHei"/>
              </a:rPr>
              <a:t>模組化硬體</a:t>
            </a:r>
          </a:p>
          <a:p>
            <a:r>
              <a:rPr lang="en-US" altLang="zh-CN" sz="3600" spc="-5" dirty="0">
                <a:solidFill>
                  <a:srgbClr val="E7A556">
                    <a:lumMod val="50000"/>
                  </a:srgbClr>
                </a:solidFill>
                <a:latin typeface="Microsoft JhengHei"/>
                <a:ea typeface="Microsoft JhengHei"/>
              </a:rPr>
              <a:t>	</a:t>
            </a:r>
            <a:r>
              <a:rPr lang="zh-TW" altLang="en-US" sz="3600" dirty="0">
                <a:solidFill>
                  <a:srgbClr val="E7A556">
                    <a:lumMod val="50000"/>
                  </a:srgbClr>
                </a:solidFill>
                <a:latin typeface="Microsoft JhengHei"/>
                <a:ea typeface="Microsoft JhengHei"/>
              </a:rPr>
              <a:t>獨家</a:t>
            </a:r>
            <a:r>
              <a:rPr lang="en-US" altLang="zh-CN" sz="3600" dirty="0">
                <a:solidFill>
                  <a:srgbClr val="E7A556">
                    <a:lumMod val="50000"/>
                  </a:srgbClr>
                </a:solidFill>
                <a:latin typeface="Microsoft JhengHei"/>
                <a:ea typeface="Microsoft JhengHei"/>
              </a:rPr>
              <a:t>模組</a:t>
            </a:r>
            <a:r>
              <a:rPr lang="zh-TW" altLang="en-US" sz="3600" dirty="0">
                <a:solidFill>
                  <a:srgbClr val="E7A556">
                    <a:lumMod val="50000"/>
                  </a:srgbClr>
                </a:solidFill>
                <a:latin typeface="Microsoft JhengHei"/>
                <a:ea typeface="Microsoft JhengHei"/>
              </a:rPr>
              <a:t>，</a:t>
            </a:r>
            <a:r>
              <a:rPr lang="en-US" altLang="zh-CN" sz="3600" spc="-5" dirty="0">
                <a:solidFill>
                  <a:srgbClr val="E7A556">
                    <a:lumMod val="50000"/>
                  </a:srgbClr>
                </a:solidFill>
                <a:latin typeface="Microsoft JhengHei"/>
                <a:ea typeface="Microsoft JhengHei"/>
              </a:rPr>
              <a:t>隨插即</a:t>
            </a:r>
            <a:r>
              <a:rPr lang="en-US" altLang="zh-CN" sz="3600" dirty="0">
                <a:solidFill>
                  <a:srgbClr val="E7A556">
                    <a:lumMod val="50000"/>
                  </a:srgbClr>
                </a:solidFill>
                <a:latin typeface="Microsoft JhengHei"/>
                <a:ea typeface="Microsoft JhengHei"/>
              </a:rPr>
              <a:t>用</a:t>
            </a:r>
          </a:p>
          <a:p>
            <a:r>
              <a:rPr lang="en-US" altLang="zh-CN" sz="3600" spc="-5" dirty="0">
                <a:solidFill>
                  <a:srgbClr val="E7A556">
                    <a:lumMod val="50000"/>
                  </a:srgbClr>
                </a:solidFill>
                <a:latin typeface="Microsoft JhengHei"/>
                <a:ea typeface="Microsoft JhengHei"/>
              </a:rPr>
              <a:t>	安全化</a:t>
            </a:r>
            <a:r>
              <a:rPr lang="en-US" altLang="zh-CN" sz="3600" dirty="0">
                <a:solidFill>
                  <a:srgbClr val="E7A556">
                    <a:lumMod val="50000"/>
                  </a:srgbClr>
                </a:solidFill>
                <a:latin typeface="Microsoft JhengHei"/>
                <a:ea typeface="Microsoft JhengHei"/>
              </a:rPr>
              <a:t>教具升級</a:t>
            </a:r>
          </a:p>
        </p:txBody>
      </p:sp>
      <p:pic>
        <p:nvPicPr>
          <p:cNvPr id="10" name="圖片 9">
            <a:extLst>
              <a:ext uri="{FF2B5EF4-FFF2-40B4-BE49-F238E27FC236}">
                <a16:creationId xmlns:a16="http://schemas.microsoft.com/office/drawing/2014/main" xmlns="" id="{F1D7AFE8-2302-43B3-A703-5DBB0D1140E7}"/>
              </a:ext>
            </a:extLst>
          </p:cNvPr>
          <p:cNvPicPr>
            <a:picLocks noChangeAspect="1"/>
          </p:cNvPicPr>
          <p:nvPr/>
        </p:nvPicPr>
        <p:blipFill>
          <a:blip r:embed="rId2"/>
          <a:stretch>
            <a:fillRect/>
          </a:stretch>
        </p:blipFill>
        <p:spPr>
          <a:xfrm>
            <a:off x="1473658" y="1386178"/>
            <a:ext cx="9717226" cy="7308334"/>
          </a:xfrm>
          <a:prstGeom prst="rect">
            <a:avLst/>
          </a:prstGeom>
        </p:spPr>
      </p:pic>
    </p:spTree>
    <p:extLst>
      <p:ext uri="{BB962C8B-B14F-4D97-AF65-F5344CB8AC3E}">
        <p14:creationId xmlns:p14="http://schemas.microsoft.com/office/powerpoint/2010/main" xmlns="" val="2301535111"/>
      </p:ext>
    </p:extLst>
  </p:cSld>
  <p:clrMapOvr>
    <a:masterClrMapping/>
  </p:clrMapOvr>
  <p:transition spd="med"/>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8" name="Picture 14" descr="E:\下載資料\新北市政府教育局.png"/>
          <p:cNvPicPr>
            <a:picLocks noChangeAspect="1" noChangeArrowheads="1"/>
          </p:cNvPicPr>
          <p:nvPr/>
        </p:nvPicPr>
        <p:blipFill>
          <a:blip r:embed="rId2"/>
          <a:srcRect/>
          <a:stretch>
            <a:fillRect/>
          </a:stretch>
        </p:blipFill>
        <p:spPr bwMode="auto">
          <a:xfrm>
            <a:off x="2021307" y="4095565"/>
            <a:ext cx="9760117" cy="2022124"/>
          </a:xfrm>
          <a:prstGeom prst="rect">
            <a:avLst/>
          </a:prstGeom>
          <a:noFill/>
        </p:spPr>
      </p:pic>
      <p:sp>
        <p:nvSpPr>
          <p:cNvPr id="4"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5"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6"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spc="-6" dirty="0" smtClean="0">
                <a:solidFill>
                  <a:srgbClr val="4C4C4C"/>
                </a:solidFill>
                <a:latin typeface="Microsoft JhengHei"/>
                <a:ea typeface="Microsoft JhengHei"/>
              </a:rPr>
              <a:t>與各界關心資訊教育的夥伴連結</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競賽與課程合作夥伴</a:t>
            </a:r>
            <a:endParaRPr lang="en-US" altLang="zh-CN" sz="9600" b="1" dirty="0">
              <a:solidFill>
                <a:srgbClr val="4C4C4C"/>
              </a:solidFill>
              <a:latin typeface="Microsoft JhengHei"/>
              <a:ea typeface="Microsoft JhengHei"/>
            </a:endParaRPr>
          </a:p>
        </p:txBody>
      </p:sp>
      <p:sp>
        <p:nvSpPr>
          <p:cNvPr id="7"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優勢</a:t>
            </a:r>
            <a:endParaRPr lang="en-US" altLang="zh-CN" sz="8000" b="1" spc="420" dirty="0">
              <a:solidFill>
                <a:srgbClr val="FEFEFE"/>
              </a:solidFill>
              <a:latin typeface="Microsoft JhengHei" pitchFamily="34" charset="-120"/>
              <a:ea typeface="Microsoft JhengHei" pitchFamily="34" charset="-120"/>
            </a:endParaRPr>
          </a:p>
        </p:txBody>
      </p:sp>
      <p:pic>
        <p:nvPicPr>
          <p:cNvPr id="15" name="Picture 2" descr="未提供相片說明。"/>
          <p:cNvPicPr>
            <a:picLocks noChangeAspect="1" noChangeArrowheads="1"/>
          </p:cNvPicPr>
          <p:nvPr/>
        </p:nvPicPr>
        <p:blipFill>
          <a:blip r:embed="rId3" cstate="print"/>
          <a:srcRect t="16814" b="22621"/>
          <a:stretch>
            <a:fillRect/>
          </a:stretch>
        </p:blipFill>
        <p:spPr bwMode="auto">
          <a:xfrm>
            <a:off x="1597298" y="9429850"/>
            <a:ext cx="5090412" cy="3082987"/>
          </a:xfrm>
          <a:prstGeom prst="rect">
            <a:avLst/>
          </a:prstGeom>
          <a:noFill/>
        </p:spPr>
      </p:pic>
      <p:pic>
        <p:nvPicPr>
          <p:cNvPr id="1026" name="Picture 2" descr="E:\下載資料\清大教育服務團.jpg"/>
          <p:cNvPicPr>
            <a:picLocks noChangeAspect="1" noChangeArrowheads="1"/>
          </p:cNvPicPr>
          <p:nvPr/>
        </p:nvPicPr>
        <p:blipFill>
          <a:blip r:embed="rId4"/>
          <a:srcRect/>
          <a:stretch>
            <a:fillRect/>
          </a:stretch>
        </p:blipFill>
        <p:spPr bwMode="auto">
          <a:xfrm>
            <a:off x="10888237" y="8852339"/>
            <a:ext cx="3564064" cy="4043441"/>
          </a:xfrm>
          <a:prstGeom prst="rect">
            <a:avLst/>
          </a:prstGeom>
          <a:noFill/>
        </p:spPr>
      </p:pic>
      <p:pic>
        <p:nvPicPr>
          <p:cNvPr id="1027" name="Picture 3" descr="E:\下載資料\AWSJIC.jpg"/>
          <p:cNvPicPr>
            <a:picLocks noChangeAspect="1" noChangeArrowheads="1"/>
          </p:cNvPicPr>
          <p:nvPr/>
        </p:nvPicPr>
        <p:blipFill>
          <a:blip r:embed="rId5"/>
          <a:srcRect/>
          <a:stretch>
            <a:fillRect/>
          </a:stretch>
        </p:blipFill>
        <p:spPr bwMode="auto">
          <a:xfrm>
            <a:off x="1149351" y="6337738"/>
            <a:ext cx="5874538" cy="3139429"/>
          </a:xfrm>
          <a:prstGeom prst="rect">
            <a:avLst/>
          </a:prstGeom>
          <a:noFill/>
        </p:spPr>
      </p:pic>
      <p:pic>
        <p:nvPicPr>
          <p:cNvPr id="1028" name="Picture 4" descr="E:\下載資料\NCTU_CAIC.png"/>
          <p:cNvPicPr>
            <a:picLocks noChangeAspect="1" noChangeArrowheads="1"/>
          </p:cNvPicPr>
          <p:nvPr/>
        </p:nvPicPr>
        <p:blipFill>
          <a:blip r:embed="rId6"/>
          <a:srcRect/>
          <a:stretch>
            <a:fillRect/>
          </a:stretch>
        </p:blipFill>
        <p:spPr bwMode="auto">
          <a:xfrm>
            <a:off x="7161878" y="6452108"/>
            <a:ext cx="7901657" cy="1942836"/>
          </a:xfrm>
          <a:prstGeom prst="rect">
            <a:avLst/>
          </a:prstGeom>
          <a:noFill/>
        </p:spPr>
      </p:pic>
      <p:pic>
        <p:nvPicPr>
          <p:cNvPr id="1029" name="Picture 5" descr="E:\下載資料\tca-logo.jpg"/>
          <p:cNvPicPr>
            <a:picLocks noChangeAspect="1" noChangeArrowheads="1"/>
          </p:cNvPicPr>
          <p:nvPr/>
        </p:nvPicPr>
        <p:blipFill>
          <a:blip r:embed="rId7"/>
          <a:srcRect/>
          <a:stretch>
            <a:fillRect/>
          </a:stretch>
        </p:blipFill>
        <p:spPr bwMode="auto">
          <a:xfrm>
            <a:off x="12166432" y="3843466"/>
            <a:ext cx="10611945" cy="2827672"/>
          </a:xfrm>
          <a:prstGeom prst="rect">
            <a:avLst/>
          </a:prstGeom>
          <a:noFill/>
        </p:spPr>
      </p:pic>
      <p:pic>
        <p:nvPicPr>
          <p:cNvPr id="1030" name="Picture 6" descr="E:\下載資料\台灣科技大學迷你教育研究團隊.png"/>
          <p:cNvPicPr>
            <a:picLocks noChangeAspect="1" noChangeArrowheads="1"/>
          </p:cNvPicPr>
          <p:nvPr/>
        </p:nvPicPr>
        <p:blipFill>
          <a:blip r:embed="rId8"/>
          <a:srcRect/>
          <a:stretch>
            <a:fillRect/>
          </a:stretch>
        </p:blipFill>
        <p:spPr bwMode="auto">
          <a:xfrm>
            <a:off x="6884811" y="8852339"/>
            <a:ext cx="3522161" cy="4043441"/>
          </a:xfrm>
          <a:prstGeom prst="rect">
            <a:avLst/>
          </a:prstGeom>
          <a:noFill/>
        </p:spPr>
      </p:pic>
      <p:pic>
        <p:nvPicPr>
          <p:cNvPr id="1031" name="Picture 7" descr="E:\下載資料\致理科技大學推廣教育中心.jpg"/>
          <p:cNvPicPr>
            <a:picLocks noChangeAspect="1" noChangeArrowheads="1"/>
          </p:cNvPicPr>
          <p:nvPr/>
        </p:nvPicPr>
        <p:blipFill>
          <a:blip r:embed="rId9"/>
          <a:srcRect/>
          <a:stretch>
            <a:fillRect/>
          </a:stretch>
        </p:blipFill>
        <p:spPr bwMode="auto">
          <a:xfrm>
            <a:off x="15438884" y="6631533"/>
            <a:ext cx="7339493" cy="1477751"/>
          </a:xfrm>
          <a:prstGeom prst="rect">
            <a:avLst/>
          </a:prstGeom>
          <a:noFill/>
        </p:spPr>
      </p:pic>
      <p:sp>
        <p:nvSpPr>
          <p:cNvPr id="1034" name="AutoShape 10" descr="東南科技大學電子工程系-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sp>
        <p:nvSpPr>
          <p:cNvPr id="1036" name="AutoShape 12" descr="東南科技大學電子工程系- Home | Facebook"/>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zh-TW" altLang="en-US"/>
          </a:p>
        </p:txBody>
      </p:sp>
      <p:pic>
        <p:nvPicPr>
          <p:cNvPr id="1037" name="Picture 13"/>
          <p:cNvPicPr>
            <a:picLocks noChangeAspect="1" noChangeArrowheads="1"/>
          </p:cNvPicPr>
          <p:nvPr/>
        </p:nvPicPr>
        <p:blipFill>
          <a:blip r:embed="rId10"/>
          <a:srcRect/>
          <a:stretch>
            <a:fillRect/>
          </a:stretch>
        </p:blipFill>
        <p:spPr bwMode="auto">
          <a:xfrm>
            <a:off x="14765120" y="8852339"/>
            <a:ext cx="3660498" cy="3660498"/>
          </a:xfrm>
          <a:prstGeom prst="rect">
            <a:avLst/>
          </a:prstGeom>
          <a:noFill/>
          <a:ln w="9525">
            <a:noFill/>
            <a:miter lim="800000"/>
            <a:headEnd/>
            <a:tailEnd/>
          </a:ln>
        </p:spPr>
      </p:pic>
      <p:pic>
        <p:nvPicPr>
          <p:cNvPr id="2" name="Picture 2" descr="E:\下載資料\MakerPRO-LOGO.png"/>
          <p:cNvPicPr>
            <a:picLocks noChangeAspect="1" noChangeArrowheads="1"/>
          </p:cNvPicPr>
          <p:nvPr/>
        </p:nvPicPr>
        <p:blipFill>
          <a:blip r:embed="rId11"/>
          <a:srcRect/>
          <a:stretch>
            <a:fillRect/>
          </a:stretch>
        </p:blipFill>
        <p:spPr bwMode="auto">
          <a:xfrm>
            <a:off x="19073021" y="8852339"/>
            <a:ext cx="4579459" cy="1034906"/>
          </a:xfrm>
          <a:prstGeom prst="rect">
            <a:avLst/>
          </a:prstGeom>
          <a:noFill/>
        </p:spPr>
      </p:pic>
      <p:pic>
        <p:nvPicPr>
          <p:cNvPr id="3" name="Picture 3" descr="C:\Users\user\Downloads\Edu Aequitas Logo_02.png"/>
          <p:cNvPicPr>
            <a:picLocks noChangeAspect="1" noChangeArrowheads="1"/>
          </p:cNvPicPr>
          <p:nvPr/>
        </p:nvPicPr>
        <p:blipFill>
          <a:blip r:embed="rId12"/>
          <a:srcRect/>
          <a:stretch>
            <a:fillRect/>
          </a:stretch>
        </p:blipFill>
        <p:spPr bwMode="auto">
          <a:xfrm>
            <a:off x="18401554" y="10100228"/>
            <a:ext cx="5590753" cy="2795552"/>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3" name="Freeform 183"/>
          <p:cNvSpPr/>
          <p:nvPr/>
        </p:nvSpPr>
        <p:spPr>
          <a:xfrm>
            <a:off x="1149351" y="1403351"/>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 name="Freeform 185"/>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88" name="TextBox 188"/>
          <p:cNvSpPr txBox="1"/>
          <p:nvPr/>
        </p:nvSpPr>
        <p:spPr>
          <a:xfrm>
            <a:off x="5904852" y="776450"/>
            <a:ext cx="12496472" cy="2092881"/>
          </a:xfrm>
          <a:prstGeom prst="rect">
            <a:avLst/>
          </a:prstGeom>
          <a:noFill/>
        </p:spPr>
        <p:txBody>
          <a:bodyPr wrap="square" lIns="0" tIns="0" rIns="0" bIns="0" rtlCol="0">
            <a:spAutoFit/>
          </a:bodyPr>
          <a:lstStyle/>
          <a:p>
            <a:r>
              <a:rPr lang="en-US" altLang="zh-CN" sz="4000" spc="-6" dirty="0">
                <a:solidFill>
                  <a:srgbClr val="4C4C4C"/>
                </a:solidFill>
                <a:latin typeface="Microsoft JhengHei"/>
                <a:ea typeface="Microsoft JhengHei"/>
              </a:rPr>
              <a:t>提供</a:t>
            </a:r>
            <a:r>
              <a:rPr lang="en-US" altLang="zh-CN" sz="4000" dirty="0">
                <a:solidFill>
                  <a:srgbClr val="4C4C4C"/>
                </a:solidFill>
                <a:latin typeface="Microsoft JhengHei"/>
                <a:ea typeface="Microsoft JhengHei"/>
              </a:rPr>
              <a:t>教師</a:t>
            </a:r>
          </a:p>
          <a:p>
            <a:r>
              <a:rPr lang="en-US" altLang="zh-CN" sz="9600" b="1" spc="-6" dirty="0">
                <a:solidFill>
                  <a:srgbClr val="4C4C4C"/>
                </a:solidFill>
                <a:latin typeface="Microsoft JhengHei"/>
                <a:ea typeface="Microsoft JhengHei"/>
              </a:rPr>
              <a:t>完整</a:t>
            </a:r>
            <a:r>
              <a:rPr lang="zh-TW" altLang="en-US" sz="9600" b="1" spc="-6" dirty="0">
                <a:solidFill>
                  <a:srgbClr val="4C4C4C"/>
                </a:solidFill>
                <a:latin typeface="Microsoft JhengHei"/>
                <a:ea typeface="Microsoft JhengHei"/>
              </a:rPr>
              <a:t>產品與</a:t>
            </a:r>
            <a:r>
              <a:rPr lang="en-US" altLang="zh-CN" sz="9600" b="1" dirty="0">
                <a:solidFill>
                  <a:srgbClr val="4C4C4C"/>
                </a:solidFill>
                <a:latin typeface="Microsoft JhengHei"/>
                <a:ea typeface="Microsoft JhengHei"/>
              </a:rPr>
              <a:t>課程規劃</a:t>
            </a:r>
          </a:p>
        </p:txBody>
      </p:sp>
      <p:grpSp>
        <p:nvGrpSpPr>
          <p:cNvPr id="3" name="群組 116"/>
          <p:cNvGrpSpPr/>
          <p:nvPr/>
        </p:nvGrpSpPr>
        <p:grpSpPr>
          <a:xfrm>
            <a:off x="4935474" y="3344684"/>
            <a:ext cx="16286336" cy="2026652"/>
            <a:chOff x="2444525" y="3691525"/>
            <a:chExt cx="16286336" cy="2026652"/>
          </a:xfrm>
        </p:grpSpPr>
        <p:cxnSp>
          <p:nvCxnSpPr>
            <p:cNvPr id="100" name="直線接點 99"/>
            <p:cNvCxnSpPr/>
            <p:nvPr/>
          </p:nvCxnSpPr>
          <p:spPr bwMode="auto">
            <a:xfrm flipH="1">
              <a:off x="11390862" y="4864650"/>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nvGrpSpPr>
            <p:cNvPr id="4" name="群組 74"/>
            <p:cNvGrpSpPr/>
            <p:nvPr/>
          </p:nvGrpSpPr>
          <p:grpSpPr>
            <a:xfrm>
              <a:off x="2444525" y="4129090"/>
              <a:ext cx="8608835" cy="1589087"/>
              <a:chOff x="3169738" y="4318276"/>
              <a:chExt cx="8608835" cy="1589087"/>
            </a:xfrm>
          </p:grpSpPr>
          <p:sp>
            <p:nvSpPr>
              <p:cNvPr id="33" name="AutoShape 26"/>
              <p:cNvSpPr>
                <a:spLocks/>
              </p:cNvSpPr>
              <p:nvPr/>
            </p:nvSpPr>
            <p:spPr bwMode="auto">
              <a:xfrm>
                <a:off x="5263198" y="5069601"/>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rgbClr val="37485D"/>
                    </a:solidFill>
                    <a:latin typeface="微軟正黑體" pitchFamily="34" charset="-120"/>
                    <a:ea typeface="微軟正黑體" pitchFamily="34" charset="-120"/>
                    <a:cs typeface="Aleo Regular" charset="0"/>
                    <a:sym typeface="Aleo Regular" charset="0"/>
                  </a:rPr>
                  <a:t>產品包</a:t>
                </a:r>
                <a:endParaRPr lang="en-US" sz="1600" dirty="0">
                  <a:solidFill>
                    <a:srgbClr val="37485D"/>
                  </a:solidFill>
                  <a:latin typeface="微軟正黑體" pitchFamily="34" charset="-120"/>
                  <a:ea typeface="微軟正黑體" pitchFamily="34" charset="-120"/>
                </a:endParaRPr>
              </a:p>
            </p:txBody>
          </p:sp>
          <p:grpSp>
            <p:nvGrpSpPr>
              <p:cNvPr id="5" name="群組 69"/>
              <p:cNvGrpSpPr/>
              <p:nvPr/>
            </p:nvGrpSpPr>
            <p:grpSpPr>
              <a:xfrm>
                <a:off x="3169738" y="4318276"/>
                <a:ext cx="1589087" cy="1589087"/>
                <a:chOff x="15464773" y="5719107"/>
                <a:chExt cx="1589087" cy="1589087"/>
              </a:xfrm>
            </p:grpSpPr>
            <p:sp>
              <p:nvSpPr>
                <p:cNvPr id="20" name="AutoShape 6"/>
                <p:cNvSpPr>
                  <a:spLocks/>
                </p:cNvSpPr>
                <p:nvPr/>
              </p:nvSpPr>
              <p:spPr bwMode="auto">
                <a:xfrm>
                  <a:off x="15464773" y="571910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1" name="Freeform 43"/>
                <p:cNvSpPr>
                  <a:spLocks/>
                </p:cNvSpPr>
                <p:nvPr/>
              </p:nvSpPr>
              <p:spPr bwMode="auto">
                <a:xfrm>
                  <a:off x="15962428" y="6041390"/>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2">
                    <a:lumMod val="50000"/>
                  </a:schemeClr>
                </a:solidFill>
                <a:ln>
                  <a:noFill/>
                </a:ln>
                <a:effectLst/>
                <a:extLst/>
              </p:spPr>
              <p:txBody>
                <a:bodyPr wrap="square" lIns="0" tIns="0" rIns="0" bIns="0" anchor="ctr">
                  <a:noAutofit/>
                </a:bodyPr>
                <a:lstStyle/>
                <a:p>
                  <a:endParaRPr lang="en-US" sz="1600" dirty="0"/>
                </a:p>
              </p:txBody>
            </p:sp>
            <p:sp>
              <p:nvSpPr>
                <p:cNvPr id="22" name="AutoShape 8"/>
                <p:cNvSpPr>
                  <a:spLocks/>
                </p:cNvSpPr>
                <p:nvPr/>
              </p:nvSpPr>
              <p:spPr bwMode="auto">
                <a:xfrm>
                  <a:off x="15720360" y="6018925"/>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7" name="AutoShape 35"/>
                <p:cNvSpPr>
                  <a:spLocks/>
                </p:cNvSpPr>
                <p:nvPr/>
              </p:nvSpPr>
              <p:spPr bwMode="auto">
                <a:xfrm>
                  <a:off x="15948960" y="6234825"/>
                  <a:ext cx="5969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16712" y="795"/>
                      </a:lnTo>
                      <a:lnTo>
                        <a:pt x="17788" y="1816"/>
                      </a:lnTo>
                      <a:lnTo>
                        <a:pt x="10438" y="8456"/>
                      </a:lnTo>
                      <a:lnTo>
                        <a:pt x="7768" y="6084"/>
                      </a:lnTo>
                      <a:lnTo>
                        <a:pt x="295" y="13084"/>
                      </a:lnTo>
                      <a:lnTo>
                        <a:pt x="2133" y="14784"/>
                      </a:lnTo>
                      <a:lnTo>
                        <a:pt x="7691" y="9559"/>
                      </a:lnTo>
                      <a:lnTo>
                        <a:pt x="10444" y="12008"/>
                      </a:lnTo>
                      <a:lnTo>
                        <a:pt x="19619" y="3587"/>
                      </a:lnTo>
                      <a:lnTo>
                        <a:pt x="20664" y="4578"/>
                      </a:lnTo>
                      <a:cubicBezTo>
                        <a:pt x="20664" y="4578"/>
                        <a:pt x="21599" y="0"/>
                        <a:pt x="21599" y="0"/>
                      </a:cubicBezTo>
                      <a:close/>
                      <a:moveTo>
                        <a:pt x="21487" y="10041"/>
                      </a:moveTo>
                      <a:lnTo>
                        <a:pt x="15456" y="10041"/>
                      </a:lnTo>
                      <a:lnTo>
                        <a:pt x="15456" y="21599"/>
                      </a:lnTo>
                      <a:lnTo>
                        <a:pt x="21487" y="21599"/>
                      </a:lnTo>
                      <a:cubicBezTo>
                        <a:pt x="21487" y="21599"/>
                        <a:pt x="21487" y="10041"/>
                        <a:pt x="21487" y="10041"/>
                      </a:cubicBezTo>
                      <a:close/>
                      <a:moveTo>
                        <a:pt x="13759" y="13564"/>
                      </a:moveTo>
                      <a:lnTo>
                        <a:pt x="7728" y="13564"/>
                      </a:lnTo>
                      <a:lnTo>
                        <a:pt x="7728" y="21599"/>
                      </a:lnTo>
                      <a:lnTo>
                        <a:pt x="13759" y="21599"/>
                      </a:lnTo>
                      <a:cubicBezTo>
                        <a:pt x="13759" y="21599"/>
                        <a:pt x="13759" y="13564"/>
                        <a:pt x="13759" y="13564"/>
                      </a:cubicBezTo>
                      <a:close/>
                      <a:moveTo>
                        <a:pt x="5971" y="21599"/>
                      </a:moveTo>
                      <a:lnTo>
                        <a:pt x="0" y="21599"/>
                      </a:lnTo>
                      <a:lnTo>
                        <a:pt x="0" y="16151"/>
                      </a:lnTo>
                      <a:lnTo>
                        <a:pt x="5971" y="16151"/>
                      </a:lnTo>
                      <a:lnTo>
                        <a:pt x="5971" y="21599"/>
                      </a:lnTo>
                      <a:cubicBezTo>
                        <a:pt x="5971" y="21599"/>
                        <a:pt x="5971" y="21599"/>
                        <a:pt x="5971" y="21599"/>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2800" dirty="0">
                    <a:solidFill>
                      <a:srgbClr val="FFFFFF"/>
                    </a:solidFill>
                    <a:effectLst>
                      <a:outerShdw blurRad="38100" dist="38100" dir="2700000" algn="tl">
                        <a:srgbClr val="C0C0C0"/>
                      </a:outerShdw>
                    </a:effectLst>
                    <a:latin typeface="Lato" panose="020F0502020204030203" pitchFamily="34" charset="0"/>
                  </a:endParaRPr>
                </a:p>
              </p:txBody>
            </p:sp>
          </p:grpSp>
          <p:cxnSp>
            <p:nvCxnSpPr>
              <p:cNvPr id="73" name="直線接點 72"/>
              <p:cNvCxnSpPr/>
              <p:nvPr/>
            </p:nvCxnSpPr>
            <p:spPr bwMode="auto">
              <a:xfrm flipH="1">
                <a:off x="4790234" y="5053836"/>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pic>
          <p:nvPicPr>
            <p:cNvPr id="78" name="Picture 1"/>
            <p:cNvPicPr>
              <a:picLocks noChangeAspect="1" noChangeArrowheads="1"/>
            </p:cNvPicPr>
            <p:nvPr/>
          </p:nvPicPr>
          <p:blipFill>
            <a:blip r:embed="rId4" cstate="print">
              <a:lum bright="10000" contrast="20000"/>
            </a:blip>
            <a:srcRect/>
            <a:stretch>
              <a:fillRect/>
            </a:stretch>
          </p:blipFill>
          <p:spPr bwMode="auto">
            <a:xfrm>
              <a:off x="5950169" y="3758380"/>
              <a:ext cx="2399505" cy="174214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79" name="AutoShape 26"/>
            <p:cNvSpPr>
              <a:spLocks/>
            </p:cNvSpPr>
            <p:nvPr/>
          </p:nvSpPr>
          <p:spPr bwMode="auto">
            <a:xfrm>
              <a:off x="8843704" y="4913862"/>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rgbClr val="37485D"/>
                  </a:solidFill>
                  <a:latin typeface="微軟正黑體" pitchFamily="34" charset="-120"/>
                  <a:ea typeface="微軟正黑體" pitchFamily="34" charset="-120"/>
                  <a:cs typeface="Aleo Regular" charset="0"/>
                  <a:sym typeface="Aleo Regular" charset="0"/>
                </a:rPr>
                <a:t>出版上架</a:t>
              </a:r>
              <a:endParaRPr lang="en-US" sz="1600" dirty="0">
                <a:solidFill>
                  <a:srgbClr val="37485D"/>
                </a:solidFill>
                <a:latin typeface="微軟正黑體" pitchFamily="34" charset="-120"/>
                <a:ea typeface="微軟正黑體" pitchFamily="34" charset="-120"/>
              </a:endParaRPr>
            </a:p>
          </p:txBody>
        </p:sp>
        <p:pic>
          <p:nvPicPr>
            <p:cNvPr id="4101" name="Picture 5"/>
            <p:cNvPicPr>
              <a:picLocks noChangeAspect="1" noChangeArrowheads="1"/>
            </p:cNvPicPr>
            <p:nvPr/>
          </p:nvPicPr>
          <p:blipFill>
            <a:blip r:embed="rId5" cstate="print">
              <a:extLst>
                <a:ext uri="{28A0092B-C50C-407E-A947-70E740481C1C}">
                  <a14:useLocalDpi xmlns="" xmlns:a14="http://schemas.microsoft.com/office/drawing/2010/main"/>
                </a:ext>
              </a:extLst>
            </a:blip>
            <a:srcRect/>
            <a:stretch>
              <a:fillRect/>
            </a:stretch>
          </p:blipFill>
          <p:spPr bwMode="auto">
            <a:xfrm>
              <a:off x="15910375" y="3691525"/>
              <a:ext cx="2820486" cy="1906566"/>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101" name="AutoShape 26"/>
            <p:cNvSpPr>
              <a:spLocks/>
            </p:cNvSpPr>
            <p:nvPr/>
          </p:nvSpPr>
          <p:spPr bwMode="auto">
            <a:xfrm>
              <a:off x="13986250" y="4894757"/>
              <a:ext cx="3565489" cy="60576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rgbClr val="37485D"/>
                  </a:solidFill>
                  <a:latin typeface="微軟正黑體" pitchFamily="34" charset="-120"/>
                  <a:ea typeface="微軟正黑體" pitchFamily="34" charset="-120"/>
                  <a:cs typeface="Aleo Regular" charset="0"/>
                  <a:sym typeface="Aleo Regular" charset="0"/>
                </a:rPr>
                <a:t>講義</a:t>
              </a:r>
              <a:r>
                <a:rPr lang="en-US" altLang="zh-TW" sz="3200" b="1" dirty="0">
                  <a:solidFill>
                    <a:srgbClr val="37485D"/>
                  </a:solidFill>
                  <a:latin typeface="微軟正黑體" pitchFamily="34" charset="-120"/>
                  <a:ea typeface="微軟正黑體" pitchFamily="34" charset="-120"/>
                  <a:cs typeface="Aleo Regular" charset="0"/>
                  <a:sym typeface="Aleo Regular" charset="0"/>
                </a:rPr>
                <a:t>/</a:t>
              </a:r>
              <a:r>
                <a:rPr lang="zh-TW" altLang="en-US" sz="3200" b="1" dirty="0">
                  <a:solidFill>
                    <a:srgbClr val="37485D"/>
                  </a:solidFill>
                  <a:latin typeface="微軟正黑體" pitchFamily="34" charset="-120"/>
                  <a:ea typeface="微軟正黑體" pitchFamily="34" charset="-120"/>
                  <a:cs typeface="Aleo Regular" charset="0"/>
                  <a:sym typeface="Aleo Regular" charset="0"/>
                </a:rPr>
                <a:t>教案</a:t>
              </a:r>
              <a:endParaRPr lang="en-US" sz="1600" dirty="0">
                <a:solidFill>
                  <a:srgbClr val="37485D"/>
                </a:solidFill>
                <a:latin typeface="微軟正黑體" pitchFamily="34" charset="-120"/>
                <a:ea typeface="微軟正黑體" pitchFamily="34" charset="-120"/>
              </a:endParaRPr>
            </a:p>
          </p:txBody>
        </p:sp>
      </p:grpSp>
      <p:grpSp>
        <p:nvGrpSpPr>
          <p:cNvPr id="6" name="群組 118"/>
          <p:cNvGrpSpPr/>
          <p:nvPr/>
        </p:nvGrpSpPr>
        <p:grpSpPr>
          <a:xfrm>
            <a:off x="4781222" y="8512123"/>
            <a:ext cx="18432248" cy="5032382"/>
            <a:chOff x="3551512" y="8480590"/>
            <a:chExt cx="18432248" cy="5032382"/>
          </a:xfrm>
        </p:grpSpPr>
        <p:grpSp>
          <p:nvGrpSpPr>
            <p:cNvPr id="7" name="群組 71"/>
            <p:cNvGrpSpPr/>
            <p:nvPr/>
          </p:nvGrpSpPr>
          <p:grpSpPr>
            <a:xfrm>
              <a:off x="3551512" y="11062108"/>
              <a:ext cx="10701356" cy="2069834"/>
              <a:chOff x="3488509" y="8734371"/>
              <a:chExt cx="10701356" cy="2069834"/>
            </a:xfrm>
          </p:grpSpPr>
          <p:sp>
            <p:nvSpPr>
              <p:cNvPr id="66" name="AutoShape 12"/>
              <p:cNvSpPr>
                <a:spLocks/>
              </p:cNvSpPr>
              <p:nvPr/>
            </p:nvSpPr>
            <p:spPr bwMode="auto">
              <a:xfrm>
                <a:off x="3488509" y="8778037"/>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9" name="Freeform 47"/>
              <p:cNvSpPr>
                <a:spLocks/>
              </p:cNvSpPr>
              <p:nvPr/>
            </p:nvSpPr>
            <p:spPr bwMode="auto">
              <a:xfrm>
                <a:off x="3909198" y="9079659"/>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4">
                  <a:lumMod val="50000"/>
                  <a:alpha val="50000"/>
                </a:schemeClr>
              </a:solidFill>
              <a:ln>
                <a:noFill/>
              </a:ln>
              <a:effectLst/>
              <a:extLst/>
            </p:spPr>
            <p:txBody>
              <a:bodyPr wrap="square" lIns="0" tIns="0" rIns="0" bIns="0" anchor="ctr">
                <a:noAutofit/>
              </a:bodyPr>
              <a:lstStyle/>
              <a:p>
                <a:endParaRPr lang="en-US" sz="1600" dirty="0"/>
              </a:p>
            </p:txBody>
          </p:sp>
          <p:cxnSp>
            <p:nvCxnSpPr>
              <p:cNvPr id="51" name="直線接點 50"/>
              <p:cNvCxnSpPr>
                <a:cxnSpLocks/>
              </p:cNvCxnSpPr>
              <p:nvPr/>
            </p:nvCxnSpPr>
            <p:spPr bwMode="auto">
              <a:xfrm flipH="1">
                <a:off x="5077598" y="9603099"/>
                <a:ext cx="9112267"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3" name="AutoShape 18"/>
              <p:cNvSpPr>
                <a:spLocks/>
              </p:cNvSpPr>
              <p:nvPr/>
            </p:nvSpPr>
            <p:spPr bwMode="auto">
              <a:xfrm>
                <a:off x="9771174" y="9445444"/>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3"/>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C0C0C0"/>
                    </a:outerShdw>
                  </a:effectLst>
                  <a:latin typeface="Lato" panose="020F0502020204030203" pitchFamily="34" charset="0"/>
                </a:endParaRPr>
              </a:p>
            </p:txBody>
          </p:sp>
          <p:sp>
            <p:nvSpPr>
              <p:cNvPr id="55" name="AutoShape 27"/>
              <p:cNvSpPr>
                <a:spLocks/>
              </p:cNvSpPr>
              <p:nvPr/>
            </p:nvSpPr>
            <p:spPr bwMode="auto">
              <a:xfrm>
                <a:off x="5555420" y="9571568"/>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chemeClr val="tx1">
                        <a:lumMod val="85000"/>
                        <a:lumOff val="15000"/>
                      </a:schemeClr>
                    </a:solidFill>
                    <a:latin typeface="微軟正黑體" pitchFamily="34" charset="-120"/>
                    <a:ea typeface="微軟正黑體" pitchFamily="34" charset="-120"/>
                    <a:cs typeface="Aleo Regular" charset="0"/>
                    <a:sym typeface="Aleo Regular" charset="0"/>
                  </a:rPr>
                  <a:t>學校社團</a:t>
                </a:r>
                <a:endParaRPr lang="en-US" sz="3200" b="1" dirty="0">
                  <a:solidFill>
                    <a:schemeClr val="tx1">
                      <a:lumMod val="85000"/>
                      <a:lumOff val="15000"/>
                    </a:schemeClr>
                  </a:solidFill>
                  <a:latin typeface="微軟正黑體" pitchFamily="34" charset="-120"/>
                  <a:ea typeface="微軟正黑體" pitchFamily="34" charset="-120"/>
                  <a:cs typeface="Aleo Regular" charset="0"/>
                </a:endParaRPr>
              </a:p>
            </p:txBody>
          </p:sp>
          <p:pic>
            <p:nvPicPr>
              <p:cNvPr id="59" name="圖片 58"/>
              <p:cNvPicPr>
                <a:picLocks noChangeAspect="1"/>
              </p:cNvPicPr>
              <p:nvPr/>
            </p:nvPicPr>
            <p:blipFill>
              <a:blip r:embed="rId6" cstate="print">
                <a:extLst>
                  <a:ext uri="{28A0092B-C50C-407E-A947-70E740481C1C}">
                    <a14:useLocalDpi xmlns="" xmlns:a14="http://schemas.microsoft.com/office/drawing/2010/main"/>
                  </a:ext>
                </a:extLst>
              </a:blip>
              <a:srcRect/>
              <a:stretch>
                <a:fillRect/>
              </a:stretch>
            </p:blipFill>
            <p:spPr>
              <a:xfrm>
                <a:off x="7458658" y="8734371"/>
                <a:ext cx="3115350" cy="2069834"/>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67" name="AutoShape 14"/>
              <p:cNvSpPr>
                <a:spLocks/>
              </p:cNvSpPr>
              <p:nvPr/>
            </p:nvSpPr>
            <p:spPr bwMode="auto">
              <a:xfrm>
                <a:off x="3756796" y="9046324"/>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C000"/>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defRPr/>
                </a:pPr>
                <a:endParaRPr lang="en-US" sz="3600" kern="0" dirty="0">
                  <a:solidFill>
                    <a:srgbClr val="FFFFFF"/>
                  </a:solidFill>
                  <a:effectLst>
                    <a:outerShdw blurRad="38100" dist="38100" dir="2700000" algn="tl">
                      <a:srgbClr val="000000"/>
                    </a:outerShdw>
                  </a:effectLst>
                  <a:latin typeface="Lato" panose="020F0502020204030203" pitchFamily="34" charset="0"/>
                </a:endParaRPr>
              </a:p>
            </p:txBody>
          </p:sp>
          <p:sp>
            <p:nvSpPr>
              <p:cNvPr id="68" name="AutoShape 36"/>
              <p:cNvSpPr>
                <a:spLocks/>
              </p:cNvSpPr>
              <p:nvPr/>
            </p:nvSpPr>
            <p:spPr bwMode="auto">
              <a:xfrm>
                <a:off x="3972696" y="9198724"/>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defRPr/>
                </a:pPr>
                <a:endParaRPr lang="en-US" sz="2800" kern="0" dirty="0">
                  <a:solidFill>
                    <a:srgbClr val="FFFFFF"/>
                  </a:solidFill>
                  <a:effectLst>
                    <a:outerShdw blurRad="38100" dist="38100" dir="2700000" algn="tl">
                      <a:srgbClr val="C0C0C0"/>
                    </a:outerShdw>
                  </a:effectLst>
                  <a:latin typeface="Lato" panose="020F0502020204030203" pitchFamily="34" charset="0"/>
                </a:endParaRPr>
              </a:p>
            </p:txBody>
          </p:sp>
        </p:grpSp>
        <p:sp>
          <p:nvSpPr>
            <p:cNvPr id="84" name="AutoShape 27"/>
            <p:cNvSpPr>
              <a:spLocks/>
            </p:cNvSpPr>
            <p:nvPr/>
          </p:nvSpPr>
          <p:spPr bwMode="auto">
            <a:xfrm>
              <a:off x="11012490" y="12090080"/>
              <a:ext cx="3240378"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r"/>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聯校比賽</a:t>
              </a:r>
              <a:r>
                <a:rPr lang="en-US" altLang="zh-TW" sz="3200" b="1" dirty="0">
                  <a:solidFill>
                    <a:schemeClr val="tx2">
                      <a:lumMod val="50000"/>
                    </a:schemeClr>
                  </a:solidFill>
                  <a:latin typeface="微軟正黑體" pitchFamily="34" charset="-120"/>
                  <a:ea typeface="微軟正黑體" pitchFamily="34" charset="-120"/>
                  <a:cs typeface="Aleo Regular" charset="0"/>
                  <a:sym typeface="Aleo Regular" charset="0"/>
                </a:rPr>
                <a:t>/</a:t>
              </a:r>
            </a:p>
            <a:p>
              <a:pPr algn="r"/>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國際延伸活動</a:t>
              </a:r>
              <a:endParaRPr lang="en-US" sz="1600" dirty="0">
                <a:solidFill>
                  <a:schemeClr val="tx2">
                    <a:lumMod val="50000"/>
                  </a:schemeClr>
                </a:solidFill>
                <a:latin typeface="微軟正黑體" pitchFamily="34" charset="-120"/>
                <a:ea typeface="微軟正黑體" pitchFamily="34" charset="-120"/>
              </a:endParaRPr>
            </a:p>
          </p:txBody>
        </p:sp>
        <p:pic>
          <p:nvPicPr>
            <p:cNvPr id="103" name="Picture 12" descr="https://i0.wp.com/tarkustech.com/wp-content/uploads/2019/12/FB_IMG_1576724644723.jpg?w=1140&amp;ssl=1"/>
            <p:cNvPicPr>
              <a:picLocks noChangeAspect="1" noChangeArrowheads="1"/>
            </p:cNvPicPr>
            <p:nvPr/>
          </p:nvPicPr>
          <p:blipFill>
            <a:blip r:embed="rId7" cstate="print"/>
            <a:srcRect/>
            <a:stretch>
              <a:fillRect/>
            </a:stretch>
          </p:blipFill>
          <p:spPr bwMode="auto">
            <a:xfrm>
              <a:off x="18209473" y="8480590"/>
              <a:ext cx="3774287" cy="503238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2" name="Picture 6"/>
            <p:cNvPicPr>
              <a:picLocks noChangeAspect="1" noChangeArrowheads="1"/>
            </p:cNvPicPr>
            <p:nvPr/>
          </p:nvPicPr>
          <p:blipFill>
            <a:blip r:embed="rId8"/>
            <a:srcRect/>
            <a:stretch>
              <a:fillRect/>
            </a:stretch>
          </p:blipFill>
          <p:spPr bwMode="auto">
            <a:xfrm>
              <a:off x="14378991" y="8480590"/>
              <a:ext cx="3499107" cy="496932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8" name="群組 117"/>
          <p:cNvGrpSpPr/>
          <p:nvPr/>
        </p:nvGrpSpPr>
        <p:grpSpPr>
          <a:xfrm>
            <a:off x="999312" y="8547392"/>
            <a:ext cx="13525668" cy="2198792"/>
            <a:chOff x="1346153" y="8547391"/>
            <a:chExt cx="13525667" cy="2198792"/>
          </a:xfrm>
        </p:grpSpPr>
        <p:grpSp>
          <p:nvGrpSpPr>
            <p:cNvPr id="9" name="群組 73"/>
            <p:cNvGrpSpPr/>
            <p:nvPr/>
          </p:nvGrpSpPr>
          <p:grpSpPr>
            <a:xfrm>
              <a:off x="1346153" y="8801975"/>
              <a:ext cx="8557500" cy="1589087"/>
              <a:chOff x="3994757" y="8675851"/>
              <a:chExt cx="8557500" cy="1589087"/>
            </a:xfrm>
          </p:grpSpPr>
          <p:grpSp>
            <p:nvGrpSpPr>
              <p:cNvPr id="10" name="群組 70"/>
              <p:cNvGrpSpPr/>
              <p:nvPr/>
            </p:nvGrpSpPr>
            <p:grpSpPr>
              <a:xfrm>
                <a:off x="3994757" y="8675851"/>
                <a:ext cx="1589087" cy="1589087"/>
                <a:chOff x="3508435" y="11481220"/>
                <a:chExt cx="1589087" cy="1589087"/>
              </a:xfrm>
            </p:grpSpPr>
            <p:sp>
              <p:nvSpPr>
                <p:cNvPr id="44" name="AutoShape 12"/>
                <p:cNvSpPr>
                  <a:spLocks/>
                </p:cNvSpPr>
                <p:nvPr/>
              </p:nvSpPr>
              <p:spPr bwMode="auto">
                <a:xfrm>
                  <a:off x="3508435" y="114812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66FF"/>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45" name="Freeform 47"/>
                <p:cNvSpPr>
                  <a:spLocks/>
                </p:cNvSpPr>
                <p:nvPr/>
              </p:nvSpPr>
              <p:spPr bwMode="auto">
                <a:xfrm>
                  <a:off x="3929124" y="11782842"/>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rgbClr val="7030A0">
                    <a:alpha val="50000"/>
                  </a:srgbClr>
                </a:solidFill>
                <a:ln>
                  <a:noFill/>
                </a:ln>
                <a:effectLst/>
                <a:extLst/>
              </p:spPr>
              <p:txBody>
                <a:bodyPr wrap="square" lIns="0" tIns="0" rIns="0" bIns="0" anchor="ctr">
                  <a:noAutofit/>
                </a:bodyPr>
                <a:lstStyle/>
                <a:p>
                  <a:endParaRPr lang="en-US" sz="1600" dirty="0"/>
                </a:p>
              </p:txBody>
            </p:sp>
            <p:sp>
              <p:nvSpPr>
                <p:cNvPr id="46" name="AutoShape 14"/>
                <p:cNvSpPr>
                  <a:spLocks/>
                </p:cNvSpPr>
                <p:nvPr/>
              </p:nvSpPr>
              <p:spPr bwMode="auto">
                <a:xfrm>
                  <a:off x="3776722" y="117495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grpSp>
          <p:cxnSp>
            <p:nvCxnSpPr>
              <p:cNvPr id="52" name="直線接點 51"/>
              <p:cNvCxnSpPr/>
              <p:nvPr/>
            </p:nvCxnSpPr>
            <p:spPr bwMode="auto">
              <a:xfrm flipH="1">
                <a:off x="5563918" y="9396248"/>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57" name="AutoShape 27"/>
              <p:cNvSpPr>
                <a:spLocks/>
              </p:cNvSpPr>
              <p:nvPr/>
            </p:nvSpPr>
            <p:spPr bwMode="auto">
              <a:xfrm>
                <a:off x="5618362" y="9438289"/>
                <a:ext cx="666878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短期營隊夥伴</a:t>
                </a:r>
                <a:endParaRPr lang="en-US" sz="1600" dirty="0">
                  <a:solidFill>
                    <a:schemeClr val="tx2">
                      <a:lumMod val="50000"/>
                    </a:schemeClr>
                  </a:solidFill>
                  <a:latin typeface="微軟正黑體" pitchFamily="34" charset="-120"/>
                  <a:ea typeface="微軟正黑體" pitchFamily="34" charset="-120"/>
                </a:endParaRPr>
              </a:p>
            </p:txBody>
          </p:sp>
        </p:grpSp>
        <p:sp>
          <p:nvSpPr>
            <p:cNvPr id="83" name="AutoShape 27"/>
            <p:cNvSpPr>
              <a:spLocks/>
            </p:cNvSpPr>
            <p:nvPr/>
          </p:nvSpPr>
          <p:spPr bwMode="auto">
            <a:xfrm>
              <a:off x="9193031" y="9564413"/>
              <a:ext cx="193715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chemeClr val="tx2">
                      <a:lumMod val="50000"/>
                    </a:schemeClr>
                  </a:solidFill>
                  <a:latin typeface="微軟正黑體" pitchFamily="34" charset="-120"/>
                  <a:ea typeface="微軟正黑體" pitchFamily="34" charset="-120"/>
                  <a:cs typeface="Aleo Regular" charset="0"/>
                  <a:sym typeface="Aleo Regular" charset="0"/>
                </a:rPr>
                <a:t>體驗活動</a:t>
              </a:r>
              <a:endParaRPr lang="en-US" sz="1600" dirty="0">
                <a:solidFill>
                  <a:schemeClr val="tx2">
                    <a:lumMod val="50000"/>
                  </a:schemeClr>
                </a:solidFill>
                <a:latin typeface="微軟正黑體" pitchFamily="34" charset="-120"/>
                <a:ea typeface="微軟正黑體" pitchFamily="34" charset="-120"/>
              </a:endParaRPr>
            </a:p>
          </p:txBody>
        </p:sp>
        <p:cxnSp>
          <p:nvCxnSpPr>
            <p:cNvPr id="93" name="直線接點 92"/>
            <p:cNvCxnSpPr>
              <a:cxnSpLocks/>
            </p:cNvCxnSpPr>
            <p:nvPr/>
          </p:nvCxnSpPr>
          <p:spPr bwMode="auto">
            <a:xfrm flipH="1">
              <a:off x="9395172" y="9522372"/>
              <a:ext cx="1723183"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4106" name="Picture 10"/>
            <p:cNvPicPr>
              <a:picLocks noChangeAspect="1" noChangeArrowheads="1"/>
            </p:cNvPicPr>
            <p:nvPr/>
          </p:nvPicPr>
          <p:blipFill>
            <a:blip r:embed="rId9" cstate="print">
              <a:extLst>
                <a:ext uri="{28A0092B-C50C-407E-A947-70E740481C1C}">
                  <a14:useLocalDpi xmlns="" xmlns:a14="http://schemas.microsoft.com/office/drawing/2010/main"/>
                </a:ext>
              </a:extLst>
            </a:blip>
            <a:srcRect/>
            <a:stretch>
              <a:fillRect/>
            </a:stretch>
          </p:blipFill>
          <p:spPr bwMode="auto">
            <a:xfrm>
              <a:off x="5862410" y="8547391"/>
              <a:ext cx="2877148" cy="2135730"/>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8" name="Picture 12"/>
            <p:cNvPicPr>
              <a:picLocks noChangeAspect="1" noChangeArrowheads="1"/>
            </p:cNvPicPr>
            <p:nvPr/>
          </p:nvPicPr>
          <p:blipFill>
            <a:blip r:embed="rId10" cstate="print">
              <a:extLst>
                <a:ext uri="{28A0092B-C50C-407E-A947-70E740481C1C}">
                  <a14:useLocalDpi xmlns="" xmlns:a14="http://schemas.microsoft.com/office/drawing/2010/main"/>
                </a:ext>
              </a:extLst>
            </a:blip>
            <a:srcRect/>
            <a:stretch>
              <a:fillRect/>
            </a:stretch>
          </p:blipFill>
          <p:spPr bwMode="auto">
            <a:xfrm>
              <a:off x="11044022" y="8549728"/>
              <a:ext cx="3827798" cy="2196455"/>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grpSp>
      <p:grpSp>
        <p:nvGrpSpPr>
          <p:cNvPr id="11" name="群組 115"/>
          <p:cNvGrpSpPr/>
          <p:nvPr/>
        </p:nvGrpSpPr>
        <p:grpSpPr>
          <a:xfrm>
            <a:off x="3043736" y="5889687"/>
            <a:ext cx="19049144" cy="1972762"/>
            <a:chOff x="4241914" y="6141933"/>
            <a:chExt cx="19049143" cy="1972762"/>
          </a:xfrm>
        </p:grpSpPr>
        <p:grpSp>
          <p:nvGrpSpPr>
            <p:cNvPr id="12" name="群組 76"/>
            <p:cNvGrpSpPr/>
            <p:nvPr/>
          </p:nvGrpSpPr>
          <p:grpSpPr>
            <a:xfrm>
              <a:off x="4241914" y="6444320"/>
              <a:ext cx="8577426" cy="1589087"/>
              <a:chOff x="3359046" y="6444320"/>
              <a:chExt cx="8577426" cy="1589087"/>
            </a:xfrm>
          </p:grpSpPr>
          <p:sp>
            <p:nvSpPr>
              <p:cNvPr id="23" name="AutoShape 9"/>
              <p:cNvSpPr>
                <a:spLocks/>
              </p:cNvSpPr>
              <p:nvPr/>
            </p:nvSpPr>
            <p:spPr bwMode="auto">
              <a:xfrm>
                <a:off x="3359046" y="644432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6600"/>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24" name="Freeform 45"/>
              <p:cNvSpPr>
                <a:spLocks/>
              </p:cNvSpPr>
              <p:nvPr/>
            </p:nvSpPr>
            <p:spPr bwMode="auto">
              <a:xfrm>
                <a:off x="3694242" y="6761818"/>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rgbClr val="003300">
                  <a:alpha val="65000"/>
                </a:srgbClr>
              </a:solidFill>
              <a:ln>
                <a:noFill/>
              </a:ln>
              <a:effectLst/>
              <a:extLst/>
            </p:spPr>
            <p:txBody>
              <a:bodyPr wrap="square" lIns="0" tIns="0" rIns="0" bIns="0" anchor="ctr">
                <a:noAutofit/>
              </a:bodyPr>
              <a:lstStyle/>
              <a:p>
                <a:endParaRPr lang="en-US" sz="1600" dirty="0"/>
              </a:p>
            </p:txBody>
          </p:sp>
          <p:sp>
            <p:nvSpPr>
              <p:cNvPr id="34" name="AutoShape 28"/>
              <p:cNvSpPr>
                <a:spLocks/>
              </p:cNvSpPr>
              <p:nvPr/>
            </p:nvSpPr>
            <p:spPr bwMode="auto">
              <a:xfrm>
                <a:off x="5114053" y="7159844"/>
                <a:ext cx="4116549" cy="610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r>
                  <a:rPr lang="zh-TW" altLang="en-US" sz="3200" b="1" dirty="0">
                    <a:solidFill>
                      <a:srgbClr val="336600"/>
                    </a:solidFill>
                    <a:latin typeface="微軟正黑體" pitchFamily="34" charset="-120"/>
                    <a:ea typeface="微軟正黑體" pitchFamily="34" charset="-120"/>
                    <a:cs typeface="Aleo Regular" charset="0"/>
                    <a:sym typeface="Aleo Regular" charset="0"/>
                  </a:rPr>
                  <a:t>線上課程</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25" name="AutoShape 11"/>
              <p:cNvSpPr>
                <a:spLocks/>
              </p:cNvSpPr>
              <p:nvPr/>
            </p:nvSpPr>
            <p:spPr bwMode="auto">
              <a:xfrm>
                <a:off x="3614633" y="6712607"/>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3600" dirty="0">
                  <a:solidFill>
                    <a:srgbClr val="FFFFFF"/>
                  </a:solidFill>
                  <a:effectLst>
                    <a:outerShdw blurRad="38100" dist="38100" dir="2700000" algn="tl">
                      <a:srgbClr val="000000"/>
                    </a:outerShdw>
                  </a:effectLst>
                  <a:latin typeface="Lato" panose="020F0502020204030203" pitchFamily="34" charset="0"/>
                </a:endParaRPr>
              </a:p>
            </p:txBody>
          </p:sp>
          <p:sp>
            <p:nvSpPr>
              <p:cNvPr id="35" name="AutoShape 33"/>
              <p:cNvSpPr>
                <a:spLocks/>
              </p:cNvSpPr>
              <p:nvPr/>
            </p:nvSpPr>
            <p:spPr bwMode="auto">
              <a:xfrm>
                <a:off x="3868633" y="6979307"/>
                <a:ext cx="623888"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9901" y="11002"/>
                    </a:moveTo>
                    <a:lnTo>
                      <a:pt x="8077" y="11002"/>
                    </a:lnTo>
                    <a:lnTo>
                      <a:pt x="8077" y="13471"/>
                    </a:lnTo>
                    <a:lnTo>
                      <a:pt x="9901" y="13471"/>
                    </a:lnTo>
                    <a:cubicBezTo>
                      <a:pt x="9901" y="13471"/>
                      <a:pt x="9901" y="11002"/>
                      <a:pt x="9901" y="11002"/>
                    </a:cubicBezTo>
                    <a:close/>
                    <a:moveTo>
                      <a:pt x="7319" y="6637"/>
                    </a:moveTo>
                    <a:lnTo>
                      <a:pt x="5495" y="6637"/>
                    </a:lnTo>
                    <a:lnTo>
                      <a:pt x="5495" y="13471"/>
                    </a:lnTo>
                    <a:lnTo>
                      <a:pt x="7319" y="13471"/>
                    </a:lnTo>
                    <a:cubicBezTo>
                      <a:pt x="7319" y="13471"/>
                      <a:pt x="7319" y="6637"/>
                      <a:pt x="7319" y="6637"/>
                    </a:cubicBezTo>
                    <a:close/>
                    <a:moveTo>
                      <a:pt x="4737" y="13471"/>
                    </a:moveTo>
                    <a:lnTo>
                      <a:pt x="2913" y="13471"/>
                    </a:lnTo>
                    <a:lnTo>
                      <a:pt x="2913" y="9004"/>
                    </a:lnTo>
                    <a:lnTo>
                      <a:pt x="4737" y="9004"/>
                    </a:lnTo>
                    <a:cubicBezTo>
                      <a:pt x="4737" y="9004"/>
                      <a:pt x="4737" y="13471"/>
                      <a:pt x="4737" y="13471"/>
                    </a:cubicBezTo>
                    <a:close/>
                    <a:moveTo>
                      <a:pt x="10411" y="17792"/>
                    </a:moveTo>
                    <a:lnTo>
                      <a:pt x="0" y="17792"/>
                    </a:lnTo>
                    <a:lnTo>
                      <a:pt x="0" y="0"/>
                    </a:lnTo>
                    <a:lnTo>
                      <a:pt x="17541" y="0"/>
                    </a:lnTo>
                    <a:lnTo>
                      <a:pt x="17541" y="8207"/>
                    </a:lnTo>
                    <a:cubicBezTo>
                      <a:pt x="17010" y="7944"/>
                      <a:pt x="16438" y="7769"/>
                      <a:pt x="15838" y="7700"/>
                    </a:cubicBezTo>
                    <a:lnTo>
                      <a:pt x="15838" y="4240"/>
                    </a:lnTo>
                    <a:lnTo>
                      <a:pt x="1702" y="4240"/>
                    </a:lnTo>
                    <a:lnTo>
                      <a:pt x="1702" y="15842"/>
                    </a:lnTo>
                    <a:lnTo>
                      <a:pt x="9679" y="15842"/>
                    </a:lnTo>
                    <a:cubicBezTo>
                      <a:pt x="9831" y="16542"/>
                      <a:pt x="10080" y="17199"/>
                      <a:pt x="10411" y="17792"/>
                    </a:cubicBezTo>
                    <a:close/>
                    <a:moveTo>
                      <a:pt x="15262" y="17256"/>
                    </a:moveTo>
                    <a:cubicBezTo>
                      <a:pt x="13816" y="17256"/>
                      <a:pt x="12640" y="15909"/>
                      <a:pt x="12640" y="14254"/>
                    </a:cubicBezTo>
                    <a:cubicBezTo>
                      <a:pt x="12640" y="12599"/>
                      <a:pt x="13816" y="11252"/>
                      <a:pt x="15262" y="11252"/>
                    </a:cubicBezTo>
                    <a:cubicBezTo>
                      <a:pt x="16708" y="11252"/>
                      <a:pt x="17884" y="12599"/>
                      <a:pt x="17884" y="14254"/>
                    </a:cubicBezTo>
                    <a:cubicBezTo>
                      <a:pt x="17884" y="15909"/>
                      <a:pt x="16708" y="17256"/>
                      <a:pt x="15262" y="17256"/>
                    </a:cubicBezTo>
                    <a:close/>
                    <a:moveTo>
                      <a:pt x="18794" y="16811"/>
                    </a:moveTo>
                    <a:cubicBezTo>
                      <a:pt x="19204" y="16071"/>
                      <a:pt x="19442" y="15194"/>
                      <a:pt x="19442" y="14254"/>
                    </a:cubicBezTo>
                    <a:cubicBezTo>
                      <a:pt x="19442" y="11615"/>
                      <a:pt x="17567" y="9468"/>
                      <a:pt x="15262" y="9468"/>
                    </a:cubicBezTo>
                    <a:cubicBezTo>
                      <a:pt x="12957" y="9468"/>
                      <a:pt x="11082" y="11615"/>
                      <a:pt x="11082" y="14254"/>
                    </a:cubicBezTo>
                    <a:cubicBezTo>
                      <a:pt x="11082" y="16893"/>
                      <a:pt x="12957" y="19040"/>
                      <a:pt x="15262" y="19040"/>
                    </a:cubicBezTo>
                    <a:cubicBezTo>
                      <a:pt x="16042" y="19040"/>
                      <a:pt x="16772" y="18794"/>
                      <a:pt x="17398" y="18366"/>
                    </a:cubicBezTo>
                    <a:lnTo>
                      <a:pt x="20222" y="21599"/>
                    </a:lnTo>
                    <a:lnTo>
                      <a:pt x="21599" y="20023"/>
                    </a:lnTo>
                    <a:cubicBezTo>
                      <a:pt x="21599" y="20023"/>
                      <a:pt x="18794" y="16811"/>
                      <a:pt x="18794" y="16811"/>
                    </a:cubicBezTo>
                    <a:close/>
                  </a:path>
                </a:pathLst>
              </a:custGeom>
              <a:solidFill>
                <a:srgbClr val="FFFFFF"/>
              </a:solidFill>
              <a:ln>
                <a:noFill/>
              </a:ln>
              <a:effectLst/>
              <a:extLs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2800" dirty="0">
                  <a:solidFill>
                    <a:srgbClr val="FFFFFF"/>
                  </a:solidFill>
                  <a:effectLst>
                    <a:outerShdw blurRad="38100" dist="38100" dir="2700000" algn="tl">
                      <a:srgbClr val="C0C0C0"/>
                    </a:outerShdw>
                  </a:effectLst>
                  <a:latin typeface="Lato" panose="020F0502020204030203" pitchFamily="34" charset="0"/>
                </a:endParaRPr>
              </a:p>
            </p:txBody>
          </p:sp>
          <p:cxnSp>
            <p:nvCxnSpPr>
              <p:cNvPr id="76" name="直線接點 75"/>
              <p:cNvCxnSpPr/>
              <p:nvPr/>
            </p:nvCxnSpPr>
            <p:spPr bwMode="auto">
              <a:xfrm flipH="1">
                <a:off x="4948133" y="7159844"/>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grpSp>
        <p:sp>
          <p:nvSpPr>
            <p:cNvPr id="80" name="AutoShape 28"/>
            <p:cNvSpPr>
              <a:spLocks/>
            </p:cNvSpPr>
            <p:nvPr/>
          </p:nvSpPr>
          <p:spPr bwMode="auto">
            <a:xfrm>
              <a:off x="11076131" y="7378043"/>
              <a:ext cx="1995457" cy="65536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r"/>
              <a:r>
                <a:rPr lang="zh-TW" altLang="en-US" sz="3200" b="1" dirty="0">
                  <a:solidFill>
                    <a:srgbClr val="336600"/>
                  </a:solidFill>
                  <a:latin typeface="微軟正黑體" pitchFamily="34" charset="-120"/>
                  <a:ea typeface="微軟正黑體" pitchFamily="34" charset="-120"/>
                  <a:cs typeface="Aleo Regular" charset="0"/>
                  <a:sym typeface="Aleo Regular" charset="0"/>
                </a:rPr>
                <a:t>線上商城</a:t>
              </a:r>
              <a:r>
                <a:rPr lang="en-US" altLang="zh-TW" sz="3200" b="1" dirty="0">
                  <a:solidFill>
                    <a:srgbClr val="336600"/>
                  </a:solidFill>
                  <a:latin typeface="微軟正黑體" pitchFamily="34" charset="-120"/>
                  <a:ea typeface="微軟正黑體" pitchFamily="34" charset="-120"/>
                  <a:cs typeface="Aleo Regular" charset="0"/>
                  <a:sym typeface="Aleo Regular" charset="0"/>
                </a:rPr>
                <a:t>/</a:t>
              </a:r>
            </a:p>
            <a:p>
              <a:pPr algn="r"/>
              <a:r>
                <a:rPr lang="zh-TW" altLang="en-US" sz="3200" b="1" dirty="0">
                  <a:solidFill>
                    <a:srgbClr val="336600"/>
                  </a:solidFill>
                  <a:latin typeface="微軟正黑體" pitchFamily="34" charset="-120"/>
                  <a:ea typeface="微軟正黑體" pitchFamily="34" charset="-120"/>
                  <a:cs typeface="Aleo Regular" charset="0"/>
                  <a:sym typeface="Aleo Regular" charset="0"/>
                </a:rPr>
                <a:t>延伸產品</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81" name="AutoShape 28"/>
            <p:cNvSpPr>
              <a:spLocks/>
            </p:cNvSpPr>
            <p:nvPr/>
          </p:nvSpPr>
          <p:spPr bwMode="auto">
            <a:xfrm>
              <a:off x="16273491" y="7404319"/>
              <a:ext cx="2011117" cy="62908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r"/>
              <a:r>
                <a:rPr lang="zh-TW" altLang="en-US" sz="3200" b="1" dirty="0">
                  <a:solidFill>
                    <a:srgbClr val="336600"/>
                  </a:solidFill>
                  <a:latin typeface="微軟正黑體" pitchFamily="34" charset="-120"/>
                  <a:ea typeface="微軟正黑體" pitchFamily="34" charset="-120"/>
                  <a:cs typeface="Aleo Regular" charset="0"/>
                  <a:sym typeface="Aleo Regular" charset="0"/>
                </a:rPr>
                <a:t>線上社群</a:t>
              </a:r>
              <a:r>
                <a:rPr lang="en-US" altLang="zh-TW" sz="3200" b="1" dirty="0">
                  <a:solidFill>
                    <a:srgbClr val="336600"/>
                  </a:solidFill>
                  <a:latin typeface="微軟正黑體" pitchFamily="34" charset="-120"/>
                  <a:ea typeface="微軟正黑體" pitchFamily="34" charset="-120"/>
                  <a:cs typeface="Aleo Regular" charset="0"/>
                  <a:sym typeface="Aleo Regular" charset="0"/>
                </a:rPr>
                <a:t>/</a:t>
              </a:r>
            </a:p>
            <a:p>
              <a:pPr algn="r"/>
              <a:r>
                <a:rPr lang="zh-TW" altLang="en-US" sz="3200" b="1" dirty="0">
                  <a:solidFill>
                    <a:srgbClr val="336600"/>
                  </a:solidFill>
                  <a:latin typeface="微軟正黑體" pitchFamily="34" charset="-120"/>
                  <a:ea typeface="微軟正黑體" pitchFamily="34" charset="-120"/>
                  <a:cs typeface="Aleo Regular" charset="0"/>
                  <a:sym typeface="Aleo Regular" charset="0"/>
                </a:rPr>
                <a:t>延伸服務</a:t>
              </a:r>
              <a:endParaRPr lang="en-US" sz="3200" b="1" dirty="0">
                <a:solidFill>
                  <a:srgbClr val="336600"/>
                </a:solidFill>
                <a:latin typeface="微軟正黑體" pitchFamily="34" charset="-120"/>
                <a:ea typeface="微軟正黑體" pitchFamily="34" charset="-120"/>
                <a:cs typeface="Aleo Regular" charset="0"/>
                <a:sym typeface="Aleo Regular" charset="0"/>
              </a:endParaRPr>
            </a:p>
          </p:txBody>
        </p:sp>
        <p:cxnSp>
          <p:nvCxnSpPr>
            <p:cNvPr id="95" name="直線接點 94"/>
            <p:cNvCxnSpPr/>
            <p:nvPr/>
          </p:nvCxnSpPr>
          <p:spPr bwMode="auto">
            <a:xfrm rot="10800000">
              <a:off x="11102839" y="7152072"/>
              <a:ext cx="7628022" cy="7773"/>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pic>
          <p:nvPicPr>
            <p:cNvPr id="4103" name="Picture 7"/>
            <p:cNvPicPr>
              <a:picLocks noChangeAspect="1" noChangeArrowheads="1"/>
            </p:cNvPicPr>
            <p:nvPr/>
          </p:nvPicPr>
          <p:blipFill>
            <a:blip r:embed="rId11" cstate="print">
              <a:extLst>
                <a:ext uri="{28A0092B-C50C-407E-A947-70E740481C1C}">
                  <a14:useLocalDpi xmlns="" xmlns:a14="http://schemas.microsoft.com/office/drawing/2010/main"/>
                </a:ext>
              </a:extLst>
            </a:blip>
            <a:srcRect/>
            <a:stretch>
              <a:fillRect/>
            </a:stretch>
          </p:blipFill>
          <p:spPr bwMode="auto">
            <a:xfrm>
              <a:off x="18379202" y="6172611"/>
              <a:ext cx="4911855" cy="1679079"/>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09" name="Picture 13"/>
            <p:cNvPicPr>
              <a:picLocks noChangeAspect="1" noChangeArrowheads="1"/>
            </p:cNvPicPr>
            <p:nvPr/>
          </p:nvPicPr>
          <p:blipFill>
            <a:blip r:embed="rId12"/>
            <a:srcRect/>
            <a:stretch>
              <a:fillRect/>
            </a:stretch>
          </p:blipFill>
          <p:spPr bwMode="auto">
            <a:xfrm>
              <a:off x="7731746" y="6274943"/>
              <a:ext cx="2785588" cy="1576748"/>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pic>
          <p:nvPicPr>
            <p:cNvPr id="4111" name="Picture 15"/>
            <p:cNvPicPr>
              <a:picLocks noChangeAspect="1" noChangeArrowheads="1"/>
            </p:cNvPicPr>
            <p:nvPr/>
          </p:nvPicPr>
          <p:blipFill>
            <a:blip r:embed="rId13"/>
            <a:srcRect/>
            <a:stretch>
              <a:fillRect/>
            </a:stretch>
          </p:blipFill>
          <p:spPr bwMode="auto">
            <a:xfrm>
              <a:off x="13127960" y="6141933"/>
              <a:ext cx="2833465" cy="1972762"/>
            </a:xfrm>
            <a:prstGeom prst="rect">
              <a:avLst/>
            </a:prstGeom>
            <a:noFill/>
            <a:ln w="9525">
              <a:noFill/>
              <a:miter lim="800000"/>
              <a:headEnd/>
              <a:tailEnd/>
            </a:ln>
            <a:effectLst/>
          </p:spPr>
        </p:pic>
      </p:grpSp>
      <p:sp>
        <p:nvSpPr>
          <p:cNvPr id="121" name="TextBox 41"/>
          <p:cNvSpPr txBox="1"/>
          <p:nvPr/>
        </p:nvSpPr>
        <p:spPr>
          <a:xfrm>
            <a:off x="1182241" y="676657"/>
            <a:ext cx="3520930" cy="1403461"/>
          </a:xfrm>
          <a:prstGeom prst="rect">
            <a:avLst/>
          </a:prstGeom>
          <a:noFill/>
        </p:spPr>
        <p:txBody>
          <a:bodyPr wrap="square" lIns="0" tIns="0" rIns="0" bIns="0" rtlCol="0">
            <a:spAutoFit/>
          </a:bodyPr>
          <a:lstStyle/>
          <a:p>
            <a:pPr>
              <a:lnSpc>
                <a:spcPct val="113750"/>
              </a:lnSpc>
            </a:pPr>
            <a:r>
              <a:rPr lang="zh-TW" altLang="en-US" sz="8000" b="1" spc="420" dirty="0">
                <a:solidFill>
                  <a:srgbClr val="FEFEFE"/>
                </a:solidFill>
                <a:latin typeface="Microsoft JhengHei" pitchFamily="34" charset="-120"/>
                <a:ea typeface="Microsoft JhengHei" pitchFamily="34" charset="-120"/>
              </a:rPr>
              <a:t>特色</a:t>
            </a:r>
            <a:endParaRPr lang="en-US" altLang="zh-CN" sz="8000" b="1" spc="420" dirty="0">
              <a:solidFill>
                <a:srgbClr val="FEFEFE"/>
              </a:solidFill>
              <a:latin typeface="Microsoft JhengHei" pitchFamily="34" charset="-120"/>
              <a:ea typeface="Microsoft JhengHei" pitchFamily="34" charset="-120"/>
            </a:endParaRPr>
          </a:p>
        </p:txBody>
      </p:sp>
      <p:sp>
        <p:nvSpPr>
          <p:cNvPr id="122" name="AutoShape 34"/>
          <p:cNvSpPr>
            <a:spLocks/>
          </p:cNvSpPr>
          <p:nvPr/>
        </p:nvSpPr>
        <p:spPr bwMode="auto">
          <a:xfrm>
            <a:off x="1420002" y="9287395"/>
            <a:ext cx="687388" cy="554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2" y="4896"/>
                </a:moveTo>
                <a:lnTo>
                  <a:pt x="20529" y="2117"/>
                </a:lnTo>
                <a:lnTo>
                  <a:pt x="8451" y="2117"/>
                </a:lnTo>
                <a:cubicBezTo>
                  <a:pt x="7989" y="2117"/>
                  <a:pt x="7546" y="1889"/>
                  <a:pt x="7220" y="1484"/>
                </a:cubicBezTo>
                <a:lnTo>
                  <a:pt x="6024" y="0"/>
                </a:lnTo>
                <a:lnTo>
                  <a:pt x="681" y="0"/>
                </a:lnTo>
                <a:lnTo>
                  <a:pt x="1310" y="4896"/>
                </a:lnTo>
                <a:lnTo>
                  <a:pt x="20162" y="4896"/>
                </a:lnTo>
                <a:cubicBezTo>
                  <a:pt x="20162" y="4896"/>
                  <a:pt x="20162" y="4896"/>
                  <a:pt x="20162" y="4896"/>
                </a:cubicBezTo>
                <a:close/>
                <a:moveTo>
                  <a:pt x="20057" y="21600"/>
                </a:moveTo>
                <a:lnTo>
                  <a:pt x="1258" y="21600"/>
                </a:lnTo>
                <a:lnTo>
                  <a:pt x="0" y="7166"/>
                </a:lnTo>
                <a:lnTo>
                  <a:pt x="21599" y="7166"/>
                </a:lnTo>
                <a:cubicBezTo>
                  <a:pt x="21599" y="7166"/>
                  <a:pt x="20057" y="21600"/>
                  <a:pt x="20057" y="21600"/>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endParaRPr lang="en-US" sz="2800" dirty="0">
              <a:solidFill>
                <a:srgbClr val="FFFFFF"/>
              </a:solidFill>
              <a:effectLst>
                <a:outerShdw blurRad="38100" dist="38100" dir="2700000" algn="tl">
                  <a:srgbClr val="C0C0C0"/>
                </a:outerShdw>
              </a:effectLst>
              <a:latin typeface="Lato" panose="020F0502020204030203" pitchFamily="34" charset="0"/>
            </a:endParaRPr>
          </a:p>
        </p:txBody>
      </p:sp>
      <p:pic>
        <p:nvPicPr>
          <p:cNvPr id="1026" name="Picture 2" descr="C:\Users\123\Downloads\封面立體書 (1).jpg"/>
          <p:cNvPicPr>
            <a:picLocks noChangeAspect="1" noChangeArrowheads="1"/>
          </p:cNvPicPr>
          <p:nvPr/>
        </p:nvPicPr>
        <p:blipFill>
          <a:blip r:embed="rId14">
            <a:clrChange>
              <a:clrFrom>
                <a:srgbClr val="FFFFFF"/>
              </a:clrFrom>
              <a:clrTo>
                <a:srgbClr val="FFFFFF">
                  <a:alpha val="0"/>
                </a:srgbClr>
              </a:clrTo>
            </a:clrChange>
          </a:blip>
          <a:srcRect/>
          <a:stretch>
            <a:fillRect/>
          </a:stretch>
        </p:blipFill>
        <p:spPr bwMode="auto">
          <a:xfrm>
            <a:off x="13239249" y="3048000"/>
            <a:ext cx="1985610" cy="2479944"/>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圖片 19">
            <a:extLst>
              <a:ext uri="{FF2B5EF4-FFF2-40B4-BE49-F238E27FC236}">
                <a16:creationId xmlns:a16="http://schemas.microsoft.com/office/drawing/2014/main" xmlns="" id="{59DE0F16-9825-364F-BF6B-A8BE4EEB9DBF}"/>
              </a:ext>
            </a:extLst>
          </p:cNvPr>
          <p:cNvPicPr>
            <a:picLocks noChangeAspect="1"/>
          </p:cNvPicPr>
          <p:nvPr/>
        </p:nvPicPr>
        <p:blipFill>
          <a:blip r:embed="rId2"/>
          <a:stretch>
            <a:fillRect/>
          </a:stretch>
        </p:blipFill>
        <p:spPr>
          <a:xfrm>
            <a:off x="3902985" y="427452"/>
            <a:ext cx="8177753" cy="6130548"/>
          </a:xfrm>
          <a:prstGeom prst="rect">
            <a:avLst/>
          </a:prstGeom>
        </p:spPr>
      </p:pic>
      <p:sp>
        <p:nvSpPr>
          <p:cNvPr id="183" name="Freeform 183"/>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2"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63" name="TextBox 41"/>
          <p:cNvSpPr txBox="1"/>
          <p:nvPr/>
        </p:nvSpPr>
        <p:spPr>
          <a:xfrm>
            <a:off x="279401" y="676656"/>
            <a:ext cx="4423768" cy="1288045"/>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8000" b="1" spc="419" dirty="0" smtClean="0">
                <a:solidFill>
                  <a:srgbClr val="FEFEFE"/>
                </a:solidFill>
                <a:latin typeface="Microsoft JhengHei" pitchFamily="34" charset="-120"/>
                <a:ea typeface="Microsoft JhengHei" pitchFamily="34" charset="-120"/>
                <a:sym typeface="Lato" pitchFamily="34" charset="0"/>
              </a:rPr>
              <a:t>營隊活動</a:t>
            </a:r>
            <a:endParaRPr lang="en-US" altLang="zh-CN" sz="8000" b="1" spc="419" dirty="0">
              <a:solidFill>
                <a:srgbClr val="FEFEFE"/>
              </a:solidFill>
              <a:latin typeface="Microsoft JhengHei" pitchFamily="34" charset="-120"/>
              <a:ea typeface="Microsoft JhengHei" pitchFamily="34" charset="-120"/>
              <a:sym typeface="Lato" pitchFamily="34" charset="0"/>
            </a:endParaRPr>
          </a:p>
        </p:txBody>
      </p:sp>
      <p:pic>
        <p:nvPicPr>
          <p:cNvPr id="12" name="圖片 11">
            <a:extLst>
              <a:ext uri="{FF2B5EF4-FFF2-40B4-BE49-F238E27FC236}">
                <a16:creationId xmlns:a16="http://schemas.microsoft.com/office/drawing/2014/main" xmlns="" id="{AE663BA2-5264-F341-B840-FD9B642FE0F3}"/>
              </a:ext>
            </a:extLst>
          </p:cNvPr>
          <p:cNvPicPr>
            <a:picLocks noChangeAspect="1"/>
          </p:cNvPicPr>
          <p:nvPr/>
        </p:nvPicPr>
        <p:blipFill>
          <a:blip r:embed="rId3"/>
          <a:stretch>
            <a:fillRect/>
          </a:stretch>
        </p:blipFill>
        <p:spPr>
          <a:xfrm>
            <a:off x="3902985" y="6858000"/>
            <a:ext cx="8174064" cy="6130548"/>
          </a:xfrm>
          <a:prstGeom prst="rect">
            <a:avLst/>
          </a:prstGeom>
        </p:spPr>
      </p:pic>
      <p:pic>
        <p:nvPicPr>
          <p:cNvPr id="14" name="圖片 13">
            <a:extLst>
              <a:ext uri="{FF2B5EF4-FFF2-40B4-BE49-F238E27FC236}">
                <a16:creationId xmlns:a16="http://schemas.microsoft.com/office/drawing/2014/main" xmlns="" id="{2526D83D-DDEF-6B4B-B983-D2E7E9E2DA1A}"/>
              </a:ext>
            </a:extLst>
          </p:cNvPr>
          <p:cNvPicPr>
            <a:picLocks noChangeAspect="1"/>
          </p:cNvPicPr>
          <p:nvPr/>
        </p:nvPicPr>
        <p:blipFill>
          <a:blip r:embed="rId4"/>
          <a:stretch>
            <a:fillRect/>
          </a:stretch>
        </p:blipFill>
        <p:spPr>
          <a:xfrm>
            <a:off x="12568172" y="6858000"/>
            <a:ext cx="8177753" cy="6130548"/>
          </a:xfrm>
          <a:prstGeom prst="rect">
            <a:avLst/>
          </a:prstGeom>
        </p:spPr>
      </p:pic>
      <p:pic>
        <p:nvPicPr>
          <p:cNvPr id="18" name="圖片 17">
            <a:extLst>
              <a:ext uri="{FF2B5EF4-FFF2-40B4-BE49-F238E27FC236}">
                <a16:creationId xmlns:a16="http://schemas.microsoft.com/office/drawing/2014/main" xmlns="" id="{CD0B5F6E-BB7E-5644-89FB-6C329F7E4705}"/>
              </a:ext>
            </a:extLst>
          </p:cNvPr>
          <p:cNvPicPr>
            <a:picLocks noChangeAspect="1"/>
          </p:cNvPicPr>
          <p:nvPr/>
        </p:nvPicPr>
        <p:blipFill>
          <a:blip r:embed="rId5"/>
          <a:stretch>
            <a:fillRect/>
          </a:stretch>
        </p:blipFill>
        <p:spPr>
          <a:xfrm>
            <a:off x="12568172" y="427452"/>
            <a:ext cx="8177753" cy="6130548"/>
          </a:xfrm>
          <a:prstGeom prst="rect">
            <a:avLst/>
          </a:prstGeom>
        </p:spPr>
      </p:pic>
    </p:spTree>
    <p:extLst>
      <p:ext uri="{BB962C8B-B14F-4D97-AF65-F5344CB8AC3E}">
        <p14:creationId xmlns:p14="http://schemas.microsoft.com/office/powerpoint/2010/main" xmlns="" val="1925075447"/>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3794" name="Picture 2" descr="https://i2.wp.com/tarkustech.com/wp-content/uploads/2021/03/20200711_090259.jpg?resize=1140%2C855&amp;ssl=1"/>
          <p:cNvPicPr>
            <a:picLocks noChangeAspect="1" noChangeArrowheads="1"/>
          </p:cNvPicPr>
          <p:nvPr/>
        </p:nvPicPr>
        <p:blipFill>
          <a:blip r:embed="rId2"/>
          <a:srcRect/>
          <a:stretch>
            <a:fillRect/>
          </a:stretch>
        </p:blipFill>
        <p:spPr bwMode="auto">
          <a:xfrm>
            <a:off x="1690614" y="1857340"/>
            <a:ext cx="10858500" cy="8143875"/>
          </a:xfrm>
          <a:prstGeom prst="rect">
            <a:avLst/>
          </a:prstGeom>
          <a:noFill/>
        </p:spPr>
      </p:pic>
      <p:sp>
        <p:nvSpPr>
          <p:cNvPr id="3" name="矩形 2"/>
          <p:cNvSpPr/>
          <p:nvPr/>
        </p:nvSpPr>
        <p:spPr>
          <a:xfrm>
            <a:off x="1690614" y="10215586"/>
            <a:ext cx="21502838" cy="1938992"/>
          </a:xfrm>
          <a:prstGeom prst="rect">
            <a:avLst/>
          </a:prstGeom>
        </p:spPr>
        <p:txBody>
          <a:bodyPr wrap="square">
            <a:spAutoFit/>
          </a:bodyPr>
          <a:lstStyle/>
          <a:p>
            <a:pPr defTabSz="825500" fontAlgn="base" hangingPunct="0">
              <a:spcBef>
                <a:spcPct val="0"/>
              </a:spcBef>
              <a:spcAft>
                <a:spcPct val="0"/>
              </a:spcAft>
            </a:pPr>
            <a:r>
              <a:rPr lang="en-US" altLang="zh-TW" sz="4000" dirty="0" smtClean="0">
                <a:solidFill>
                  <a:srgbClr val="545454"/>
                </a:solidFill>
                <a:latin typeface="Microsoft JhengHei" pitchFamily="34" charset="-120"/>
                <a:ea typeface="Microsoft JhengHei" pitchFamily="34" charset="-120"/>
                <a:sym typeface="Lato" pitchFamily="34" charset="0"/>
              </a:rPr>
              <a:t>2020/7/11</a:t>
            </a:r>
            <a:r>
              <a:rPr lang="zh-TW" altLang="en-US" sz="4000" dirty="0" smtClean="0">
                <a:solidFill>
                  <a:srgbClr val="545454"/>
                </a:solidFill>
                <a:latin typeface="Microsoft JhengHei" pitchFamily="34" charset="-120"/>
                <a:ea typeface="Microsoft JhengHei" pitchFamily="34" charset="-120"/>
                <a:sym typeface="Lato" pitchFamily="34" charset="0"/>
              </a:rPr>
              <a:t>於新北市新莊國中所舉辦的</a:t>
            </a:r>
            <a:r>
              <a:rPr lang="en-US" altLang="zh-TW" sz="4000" dirty="0" smtClean="0">
                <a:solidFill>
                  <a:srgbClr val="545454"/>
                </a:solidFill>
                <a:latin typeface="Microsoft JhengHei" pitchFamily="34" charset="-120"/>
                <a:ea typeface="Microsoft JhengHei" pitchFamily="34" charset="-120"/>
                <a:sym typeface="Lato" pitchFamily="34" charset="0"/>
              </a:rPr>
              <a:t>『AI</a:t>
            </a:r>
            <a:r>
              <a:rPr lang="zh-TW" altLang="en-US" sz="4000" dirty="0" smtClean="0">
                <a:solidFill>
                  <a:srgbClr val="545454"/>
                </a:solidFill>
                <a:latin typeface="Microsoft JhengHei" pitchFamily="34" charset="-120"/>
                <a:ea typeface="Microsoft JhengHei" pitchFamily="34" charset="-120"/>
                <a:sym typeface="Lato" pitchFamily="34" charset="0"/>
              </a:rPr>
              <a:t>程式邏輯思維挑戰賽</a:t>
            </a:r>
            <a:r>
              <a:rPr lang="en-US" altLang="zh-TW" sz="4000" dirty="0" smtClean="0">
                <a:solidFill>
                  <a:srgbClr val="545454"/>
                </a:solidFill>
                <a:latin typeface="Microsoft JhengHei" pitchFamily="34" charset="-120"/>
                <a:ea typeface="Microsoft JhengHei" pitchFamily="34" charset="-120"/>
                <a:sym typeface="Lato" pitchFamily="34" charset="0"/>
              </a:rPr>
              <a:t>』</a:t>
            </a:r>
            <a:r>
              <a:rPr lang="zh-TW" altLang="en-US" sz="4000" dirty="0" smtClean="0">
                <a:solidFill>
                  <a:srgbClr val="545454"/>
                </a:solidFill>
                <a:latin typeface="Microsoft JhengHei" pitchFamily="34" charset="-120"/>
                <a:ea typeface="Microsoft JhengHei" pitchFamily="34" charset="-120"/>
                <a:sym typeface="Lato" pitchFamily="34" charset="0"/>
              </a:rPr>
              <a:t>，特別邀請</a:t>
            </a:r>
            <a:r>
              <a:rPr lang="en-US" altLang="zh-TW" sz="4000" dirty="0" smtClean="0">
                <a:solidFill>
                  <a:srgbClr val="545454"/>
                </a:solidFill>
                <a:latin typeface="Microsoft JhengHei" pitchFamily="34" charset="-120"/>
                <a:ea typeface="Microsoft JhengHei" pitchFamily="34" charset="-120"/>
                <a:sym typeface="Lato" pitchFamily="34" charset="0"/>
              </a:rPr>
              <a:t>…</a:t>
            </a:r>
          </a:p>
          <a:p>
            <a:pPr defTabSz="825500" fontAlgn="base" hangingPunct="0">
              <a:spcBef>
                <a:spcPct val="0"/>
              </a:spcBef>
              <a:spcAft>
                <a:spcPct val="0"/>
              </a:spcAft>
            </a:pPr>
            <a:r>
              <a:rPr lang="zh-TW" altLang="en-US" sz="4000" dirty="0" smtClean="0">
                <a:solidFill>
                  <a:srgbClr val="545454"/>
                </a:solidFill>
                <a:latin typeface="Microsoft JhengHei" pitchFamily="34" charset="-120"/>
                <a:ea typeface="Microsoft JhengHei" pitchFamily="34" charset="-120"/>
                <a:sym typeface="Lato" pitchFamily="34" charset="0"/>
              </a:rPr>
              <a:t>新北市議長辦公室執行長</a:t>
            </a:r>
            <a:r>
              <a:rPr lang="zh-TW" altLang="en-US" sz="4000" b="1" dirty="0" smtClean="0">
                <a:solidFill>
                  <a:srgbClr val="545454"/>
                </a:solidFill>
                <a:latin typeface="Microsoft JhengHei" pitchFamily="34" charset="-120"/>
                <a:ea typeface="Microsoft JhengHei" pitchFamily="34" charset="-120"/>
                <a:sym typeface="Lato" pitchFamily="34" charset="0"/>
              </a:rPr>
              <a:t>金濟群</a:t>
            </a:r>
            <a:r>
              <a:rPr lang="zh-TW" altLang="en-US" sz="4000" dirty="0" smtClean="0">
                <a:solidFill>
                  <a:srgbClr val="545454"/>
                </a:solidFill>
                <a:latin typeface="Microsoft JhengHei" pitchFamily="34" charset="-120"/>
                <a:ea typeface="Microsoft JhengHei" pitchFamily="34" charset="-120"/>
                <a:sym typeface="Lato" pitchFamily="34" charset="0"/>
              </a:rPr>
              <a:t>、新北市教育局長</a:t>
            </a:r>
            <a:r>
              <a:rPr lang="zh-TW" altLang="en-US" sz="4000" b="1" dirty="0" smtClean="0">
                <a:solidFill>
                  <a:srgbClr val="545454"/>
                </a:solidFill>
                <a:latin typeface="Microsoft JhengHei" pitchFamily="34" charset="-120"/>
                <a:ea typeface="Microsoft JhengHei" pitchFamily="34" charset="-120"/>
                <a:sym typeface="Lato" pitchFamily="34" charset="0"/>
              </a:rPr>
              <a:t>張明文</a:t>
            </a:r>
            <a:r>
              <a:rPr lang="zh-TW" altLang="en-US" sz="4000" dirty="0" smtClean="0">
                <a:solidFill>
                  <a:srgbClr val="545454"/>
                </a:solidFill>
                <a:latin typeface="Microsoft JhengHei" pitchFamily="34" charset="-120"/>
                <a:ea typeface="Microsoft JhengHei" pitchFamily="34" charset="-120"/>
                <a:sym typeface="Lato" pitchFamily="34" charset="0"/>
              </a:rPr>
              <a:t>、新莊智慧聯盟七校校長、清華大學邱富源教授、中華創新設計管理協會理事長王信雄、中華科技教育學會代表黃品瑀</a:t>
            </a:r>
            <a:r>
              <a:rPr lang="en-US" altLang="zh-TW" sz="4000" dirty="0" smtClean="0">
                <a:solidFill>
                  <a:srgbClr val="545454"/>
                </a:solidFill>
                <a:latin typeface="Microsoft JhengHei" pitchFamily="34" charset="-120"/>
                <a:ea typeface="Microsoft JhengHei" pitchFamily="34" charset="-120"/>
                <a:sym typeface="Lato" pitchFamily="34" charset="0"/>
              </a:rPr>
              <a:t>…</a:t>
            </a:r>
            <a:r>
              <a:rPr lang="zh-TW" altLang="en-US" sz="4000" dirty="0" smtClean="0">
                <a:solidFill>
                  <a:srgbClr val="545454"/>
                </a:solidFill>
                <a:latin typeface="Microsoft JhengHei" pitchFamily="34" charset="-120"/>
                <a:ea typeface="Microsoft JhengHei" pitchFamily="34" charset="-120"/>
                <a:sym typeface="Lato" pitchFamily="34" charset="0"/>
              </a:rPr>
              <a:t>等長官。</a:t>
            </a:r>
            <a:endParaRPr lang="zh-TW" altLang="en-US" sz="4000" dirty="0">
              <a:solidFill>
                <a:srgbClr val="545454"/>
              </a:solidFill>
              <a:latin typeface="Microsoft JhengHei" pitchFamily="34" charset="-120"/>
              <a:ea typeface="Microsoft JhengHei" pitchFamily="34" charset="-120"/>
              <a:sym typeface="Lato" pitchFamily="34" charset="0"/>
            </a:endParaRPr>
          </a:p>
        </p:txBody>
      </p:sp>
      <p:sp>
        <p:nvSpPr>
          <p:cNvPr id="4" name="Freeform 183"/>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6" name="TextBox 41"/>
          <p:cNvSpPr txBox="1"/>
          <p:nvPr/>
        </p:nvSpPr>
        <p:spPr>
          <a:xfrm>
            <a:off x="279401" y="676656"/>
            <a:ext cx="4423768" cy="1288045"/>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8000" b="1" spc="419" dirty="0" smtClean="0">
                <a:solidFill>
                  <a:srgbClr val="FEFEFE"/>
                </a:solidFill>
                <a:latin typeface="Microsoft JhengHei" pitchFamily="34" charset="-120"/>
                <a:ea typeface="Microsoft JhengHei" pitchFamily="34" charset="-120"/>
                <a:sym typeface="Lato" pitchFamily="34" charset="0"/>
              </a:rPr>
              <a:t>聯校競賽</a:t>
            </a:r>
            <a:endParaRPr lang="en-US" altLang="zh-CN" sz="8000" b="1" spc="419" dirty="0">
              <a:solidFill>
                <a:srgbClr val="FEFEFE"/>
              </a:solidFill>
              <a:latin typeface="Microsoft JhengHei" pitchFamily="34" charset="-120"/>
              <a:ea typeface="Microsoft JhengHei" pitchFamily="34" charset="-120"/>
              <a:sym typeface="Lato" pitchFamily="34" charset="0"/>
            </a:endParaRPr>
          </a:p>
        </p:txBody>
      </p:sp>
      <p:sp>
        <p:nvSpPr>
          <p:cNvPr id="7" name="矩形 6"/>
          <p:cNvSpPr/>
          <p:nvPr/>
        </p:nvSpPr>
        <p:spPr>
          <a:xfrm>
            <a:off x="13263570" y="8501074"/>
            <a:ext cx="10668032" cy="584775"/>
          </a:xfrm>
          <a:prstGeom prst="rect">
            <a:avLst/>
          </a:prstGeom>
        </p:spPr>
        <p:txBody>
          <a:bodyPr wrap="square">
            <a:spAutoFit/>
          </a:bodyPr>
          <a:lstStyle/>
          <a:p>
            <a:pPr algn="ctr"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hlinkClick r:id="rId3"/>
              </a:rPr>
              <a:t>https://www.youtube.com/watch?v=dzanuCOhG1E</a:t>
            </a:r>
            <a:r>
              <a:rPr lang="en-US" altLang="zh-TW" sz="3200" dirty="0" smtClean="0">
                <a:solidFill>
                  <a:srgbClr val="333333"/>
                </a:solidFill>
                <a:latin typeface="微軟正黑體" pitchFamily="34" charset="-120"/>
                <a:ea typeface="微軟正黑體" pitchFamily="34" charset="-120"/>
                <a:sym typeface="Lato" pitchFamily="34" charset="0"/>
              </a:rPr>
              <a:t> </a:t>
            </a:r>
            <a:endParaRPr lang="zh-TW" altLang="en-US" sz="3200" dirty="0">
              <a:solidFill>
                <a:srgbClr val="333333"/>
              </a:solidFill>
              <a:latin typeface="微軟正黑體" pitchFamily="34" charset="-120"/>
              <a:ea typeface="微軟正黑體" pitchFamily="34" charset="-120"/>
              <a:sym typeface="Lato" pitchFamily="34" charset="0"/>
            </a:endParaRPr>
          </a:p>
        </p:txBody>
      </p:sp>
      <p:pic>
        <p:nvPicPr>
          <p:cNvPr id="2050" name="Picture 2"/>
          <p:cNvPicPr>
            <a:picLocks noChangeAspect="1" noChangeArrowheads="1"/>
          </p:cNvPicPr>
          <p:nvPr/>
        </p:nvPicPr>
        <p:blipFill>
          <a:blip r:embed="rId4"/>
          <a:srcRect/>
          <a:stretch>
            <a:fillRect/>
          </a:stretch>
        </p:blipFill>
        <p:spPr bwMode="auto">
          <a:xfrm>
            <a:off x="13620760" y="3143224"/>
            <a:ext cx="10009479" cy="4929222"/>
          </a:xfrm>
          <a:prstGeom prst="rect">
            <a:avLst/>
          </a:prstGeom>
          <a:noFill/>
          <a:ln w="9525">
            <a:noFill/>
            <a:miter lim="800000"/>
            <a:headEnd/>
            <a:tailEnd/>
          </a:ln>
          <a:effectLst/>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55365" name="Picture 5" descr="C:\Users\user\Downloads\48051.jpg"/>
          <p:cNvPicPr>
            <a:picLocks noChangeAspect="1" noChangeArrowheads="1"/>
          </p:cNvPicPr>
          <p:nvPr/>
        </p:nvPicPr>
        <p:blipFill>
          <a:blip r:embed="rId2" cstate="print"/>
          <a:srcRect t="11890" r="388" b="12334"/>
          <a:stretch>
            <a:fillRect/>
          </a:stretch>
        </p:blipFill>
        <p:spPr bwMode="auto">
          <a:xfrm>
            <a:off x="17448584" y="5135148"/>
            <a:ext cx="6228184" cy="8419596"/>
          </a:xfrm>
          <a:prstGeom prst="rect">
            <a:avLst/>
          </a:prstGeom>
          <a:noFill/>
        </p:spPr>
      </p:pic>
      <p:pic>
        <p:nvPicPr>
          <p:cNvPr id="655366" name="Picture 6" descr="C:\Users\user\Downloads\48050.jpg"/>
          <p:cNvPicPr>
            <a:picLocks noChangeAspect="1" noChangeArrowheads="1"/>
          </p:cNvPicPr>
          <p:nvPr/>
        </p:nvPicPr>
        <p:blipFill>
          <a:blip r:embed="rId3" cstate="print"/>
          <a:srcRect t="12333" r="1176" b="13220"/>
          <a:stretch>
            <a:fillRect/>
          </a:stretch>
        </p:blipFill>
        <p:spPr bwMode="auto">
          <a:xfrm>
            <a:off x="10736354" y="5201816"/>
            <a:ext cx="6198575" cy="8298160"/>
          </a:xfrm>
          <a:prstGeom prst="rect">
            <a:avLst/>
          </a:prstGeom>
          <a:noFill/>
        </p:spPr>
      </p:pic>
      <p:pic>
        <p:nvPicPr>
          <p:cNvPr id="655367" name="Picture 7" descr="C:\Users\user\Downloads\48049.jpg"/>
          <p:cNvPicPr>
            <a:picLocks noChangeAspect="1" noChangeArrowheads="1"/>
          </p:cNvPicPr>
          <p:nvPr/>
        </p:nvPicPr>
        <p:blipFill>
          <a:blip r:embed="rId4" cstate="print"/>
          <a:srcRect t="12408" r="1564" b="13589"/>
          <a:stretch>
            <a:fillRect/>
          </a:stretch>
        </p:blipFill>
        <p:spPr bwMode="auto">
          <a:xfrm>
            <a:off x="3910218" y="5129808"/>
            <a:ext cx="6252192" cy="8352928"/>
          </a:xfrm>
          <a:prstGeom prst="rect">
            <a:avLst/>
          </a:prstGeom>
          <a:noFill/>
        </p:spPr>
      </p:pic>
      <p:pic>
        <p:nvPicPr>
          <p:cNvPr id="655369" name="Picture 9" descr="https://i1.wp.com/tarkustech.com/wp-content/uploads/2019/12/29142.jpg?fit=1024%2C576&amp;ssl=1"/>
          <p:cNvPicPr>
            <a:picLocks noChangeAspect="1" noChangeArrowheads="1"/>
          </p:cNvPicPr>
          <p:nvPr/>
        </p:nvPicPr>
        <p:blipFill>
          <a:blip r:embed="rId5" cstate="print"/>
          <a:srcRect/>
          <a:stretch>
            <a:fillRect/>
          </a:stretch>
        </p:blipFill>
        <p:spPr bwMode="auto">
          <a:xfrm>
            <a:off x="14895784" y="106959"/>
            <a:ext cx="8673480" cy="4878833"/>
          </a:xfrm>
          <a:prstGeom prst="rect">
            <a:avLst/>
          </a:prstGeom>
          <a:noFill/>
        </p:spPr>
      </p:pic>
      <p:pic>
        <p:nvPicPr>
          <p:cNvPr id="655373" name="Picture 13" descr="https://i0.wp.com/tarkustech.com/wp-content/uploads/2019/12/20191130-HKEDA-2019%E5%85%A9%E5%B2%B8%E5%9B%9B%E5%9C%B0STEM%E6%99%BA%E8%83%BD%E8%BB%8A%E5%A4%A7%E8%B3%BD_191203_0012.jpg?fit=1024%2C576&amp;ssl=1"/>
          <p:cNvPicPr>
            <a:picLocks noChangeAspect="1" noChangeArrowheads="1"/>
          </p:cNvPicPr>
          <p:nvPr/>
        </p:nvPicPr>
        <p:blipFill>
          <a:blip r:embed="rId6" cstate="print"/>
          <a:srcRect/>
          <a:stretch>
            <a:fillRect/>
          </a:stretch>
        </p:blipFill>
        <p:spPr bwMode="auto">
          <a:xfrm>
            <a:off x="7511480" y="831830"/>
            <a:ext cx="7128792" cy="4009946"/>
          </a:xfrm>
          <a:prstGeom prst="rect">
            <a:avLst/>
          </a:prstGeom>
          <a:noFill/>
        </p:spPr>
      </p:pic>
      <p:pic>
        <p:nvPicPr>
          <p:cNvPr id="655374" name="Picture 14"/>
          <p:cNvPicPr>
            <a:picLocks noChangeAspect="1" noChangeArrowheads="1"/>
          </p:cNvPicPr>
          <p:nvPr/>
        </p:nvPicPr>
        <p:blipFill>
          <a:blip r:embed="rId7" cstate="print"/>
          <a:srcRect/>
          <a:stretch>
            <a:fillRect/>
          </a:stretch>
        </p:blipFill>
        <p:spPr bwMode="auto">
          <a:xfrm>
            <a:off x="1030760" y="809327"/>
            <a:ext cx="6375020" cy="3978305"/>
          </a:xfrm>
          <a:prstGeom prst="rect">
            <a:avLst/>
          </a:prstGeom>
          <a:noFill/>
          <a:ln w="9525">
            <a:noFill/>
            <a:miter lim="800000"/>
            <a:headEnd/>
            <a:tailEnd/>
          </a:ln>
        </p:spPr>
      </p:pic>
      <p:sp>
        <p:nvSpPr>
          <p:cNvPr id="8" name="Freeform 185"/>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9" name="TextBox 41"/>
          <p:cNvSpPr txBox="1"/>
          <p:nvPr/>
        </p:nvSpPr>
        <p:spPr>
          <a:xfrm>
            <a:off x="279401" y="676656"/>
            <a:ext cx="4423768" cy="1288045"/>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8000" b="1" spc="419" dirty="0" smtClean="0">
                <a:solidFill>
                  <a:srgbClr val="FEFEFE"/>
                </a:solidFill>
                <a:latin typeface="Microsoft JhengHei" pitchFamily="34" charset="-120"/>
                <a:ea typeface="Microsoft JhengHei" pitchFamily="34" charset="-120"/>
                <a:sym typeface="Lato" pitchFamily="34" charset="0"/>
              </a:rPr>
              <a:t>國際交流</a:t>
            </a:r>
            <a:endParaRPr lang="en-US" altLang="zh-CN" sz="8000" b="1" spc="419" dirty="0">
              <a:solidFill>
                <a:srgbClr val="FEFEFE"/>
              </a:solidFill>
              <a:latin typeface="Microsoft JhengHei" pitchFamily="34" charset="-120"/>
              <a:ea typeface="Microsoft JhengHei" pitchFamily="34" charset="-120"/>
              <a:sym typeface="Lato" pitchFamily="34" charset="0"/>
            </a:endParaRPr>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27" y="-1819270"/>
            <a:ext cx="24382413" cy="16036928"/>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7" y="-471485"/>
            <a:ext cx="25452389"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59" name="Oval 3"/>
          <p:cNvSpPr>
            <a:spLocks/>
          </p:cNvSpPr>
          <p:nvPr/>
        </p:nvSpPr>
        <p:spPr bwMode="auto">
          <a:xfrm>
            <a:off x="8478840" y="2863851"/>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61" name="Rectangle 5"/>
          <p:cNvSpPr>
            <a:spLocks/>
          </p:cNvSpPr>
          <p:nvPr/>
        </p:nvSpPr>
        <p:spPr bwMode="auto">
          <a:xfrm>
            <a:off x="8478840" y="5221705"/>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智慧農場</a:t>
            </a:r>
            <a:endPar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endParaRPr>
          </a:p>
          <a:p>
            <a:pPr algn="ctr" defTabSz="823232" fontAlgn="base" hangingPunct="0">
              <a:spcBef>
                <a:spcPct val="0"/>
              </a:spcBef>
              <a:spcAft>
                <a:spcPct val="0"/>
              </a:spcAft>
            </a:pPr>
            <a:r>
              <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AI</a:t>
            </a: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 農業教學</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
        <p:nvSpPr>
          <p:cNvPr id="45063" name="Rectangle 7"/>
          <p:cNvSpPr>
            <a:spLocks/>
          </p:cNvSpPr>
          <p:nvPr/>
        </p:nvSpPr>
        <p:spPr bwMode="auto">
          <a:xfrm>
            <a:off x="9347205" y="12974645"/>
            <a:ext cx="228521" cy="384654"/>
          </a:xfrm>
          <a:prstGeom prst="rect">
            <a:avLst/>
          </a:prstGeom>
          <a:noFill/>
          <a:ln w="12700" cap="flat" cmpd="sng">
            <a:noFill/>
            <a:prstDash val="solid"/>
            <a:miter lim="400000"/>
            <a:headEnd type="none" w="med" len="med"/>
            <a:tailEnd type="none" w="med" len="med"/>
          </a:ln>
          <a:effectLst/>
        </p:spPr>
        <p:txBody>
          <a:bodyPr wrap="none" lIns="45687" tIns="45687" rIns="45687" bIns="45687" anchor="ctr">
            <a:spAutoFit/>
          </a:bodyPr>
          <a:lstStyle/>
          <a:p>
            <a:pPr algn="ctr" defTabSz="823232" fontAlgn="base" hangingPunct="0">
              <a:spcBef>
                <a:spcPct val="0"/>
              </a:spcBef>
              <a:spcAft>
                <a:spcPct val="0"/>
              </a:spcAft>
            </a:pPr>
            <a:fld id="{527518AD-E517-4367-AFBE-BB1B19341714}" type="slidenum">
              <a:rPr lang="zh-TW" altLang="zh-TW" sz="1900">
                <a:solidFill>
                  <a:srgbClr val="A7A7A7"/>
                </a:solidFill>
                <a:latin typeface="Gill Sans" charset="0"/>
                <a:ea typeface="Gill Sans" charset="0"/>
                <a:cs typeface="Gill Sans" charset="0"/>
                <a:sym typeface="Gill Sans" charset="0"/>
              </a:rPr>
              <a:pPr algn="ctr" defTabSz="823232" fontAlgn="base" hangingPunct="0">
                <a:spcBef>
                  <a:spcPct val="0"/>
                </a:spcBef>
                <a:spcAft>
                  <a:spcPct val="0"/>
                </a:spcAft>
              </a:pPr>
              <a:t>25</a:t>
            </a:fld>
            <a:endParaRPr lang="zh-TW" altLang="zh-TW" sz="1900" dirty="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向上箭號 6"/>
          <p:cNvSpPr/>
          <p:nvPr/>
        </p:nvSpPr>
        <p:spPr bwMode="auto">
          <a:xfrm>
            <a:off x="2690746" y="4286232"/>
            <a:ext cx="1571636" cy="7358114"/>
          </a:xfrm>
          <a:prstGeom prst="upArrow">
            <a:avLst>
              <a:gd name="adj1" fmla="val 71435"/>
              <a:gd name="adj2" fmla="val 50000"/>
            </a:avLst>
          </a:prstGeom>
          <a:gradFill flip="none" rotWithShape="1">
            <a:gsLst>
              <a:gs pos="0">
                <a:srgbClr val="FFFBAB">
                  <a:alpha val="64706"/>
                </a:srgbClr>
              </a:gs>
              <a:gs pos="45000">
                <a:srgbClr val="FFC000"/>
              </a:gs>
              <a:gs pos="70000">
                <a:srgbClr val="92D050"/>
              </a:gs>
              <a:gs pos="100000">
                <a:srgbClr val="00B050"/>
              </a:gs>
            </a:gsLst>
            <a:lin ang="16200000" scaled="1"/>
            <a:tileRect/>
          </a:gra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graphicFrame>
        <p:nvGraphicFramePr>
          <p:cNvPr id="3" name="表格 2"/>
          <p:cNvGraphicFramePr>
            <a:graphicFrameLocks noGrp="1"/>
          </p:cNvGraphicFramePr>
          <p:nvPr/>
        </p:nvGraphicFramePr>
        <p:xfrm>
          <a:off x="1261986" y="3423271"/>
          <a:ext cx="22145782" cy="8160115"/>
        </p:xfrm>
        <a:graphic>
          <a:graphicData uri="http://schemas.openxmlformats.org/drawingml/2006/table">
            <a:tbl>
              <a:tblPr/>
              <a:tblGrid>
                <a:gridCol w="1478211"/>
                <a:gridCol w="1478211"/>
                <a:gridCol w="4899993"/>
                <a:gridCol w="3202789"/>
                <a:gridCol w="3695526"/>
                <a:gridCol w="3695526"/>
                <a:gridCol w="3695526"/>
              </a:tblGrid>
              <a:tr h="735811">
                <a:tc>
                  <a:txBody>
                    <a:bodyPr/>
                    <a:lstStyle/>
                    <a:p>
                      <a:pPr algn="ctr" fontAlgn="ctr"/>
                      <a:r>
                        <a:rPr lang="zh-TW" altLang="en-US" sz="2600" b="1" i="0" u="none" strike="noStrike" dirty="0">
                          <a:solidFill>
                            <a:srgbClr val="FFFFFF"/>
                          </a:solidFill>
                          <a:latin typeface="Bahnschrift SemiBold" pitchFamily="34" charset="0"/>
                          <a:ea typeface="微軟正黑體" pitchFamily="34" charset="-120"/>
                        </a:rPr>
                        <a:t>難度</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zh-TW" altLang="en-US" sz="2600" b="1" i="0" u="none" strike="noStrike" dirty="0">
                          <a:solidFill>
                            <a:srgbClr val="FFFFFF"/>
                          </a:solidFill>
                          <a:latin typeface="Bahnschrift SemiBold" pitchFamily="34" charset="0"/>
                          <a:ea typeface="微軟正黑體" pitchFamily="34" charset="-120"/>
                        </a:rPr>
                        <a:t>建議年齡</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l" fontAlgn="ctr"/>
                      <a:r>
                        <a:rPr lang="zh-TW" altLang="en-US" sz="2600" b="1" i="0" u="none" strike="noStrike" dirty="0" smtClean="0">
                          <a:solidFill>
                            <a:srgbClr val="FFFFFF"/>
                          </a:solidFill>
                          <a:latin typeface="Bahnschrift SemiBold" pitchFamily="34" charset="0"/>
                          <a:ea typeface="微軟正黑體" pitchFamily="34" charset="-120"/>
                        </a:rPr>
                        <a:t>  學習</a:t>
                      </a:r>
                      <a:r>
                        <a:rPr lang="zh-TW" altLang="en-US" sz="2600" b="1" i="0" u="none" strike="noStrike" dirty="0">
                          <a:solidFill>
                            <a:srgbClr val="FFFFFF"/>
                          </a:solidFill>
                          <a:latin typeface="Bahnschrift SemiBold" pitchFamily="34" charset="0"/>
                          <a:ea typeface="微軟正黑體" pitchFamily="34" charset="-120"/>
                        </a:rPr>
                        <a:t>目標</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zh-TW" altLang="en-US" sz="2600" b="1" i="0" u="none" strike="noStrike" dirty="0" smtClean="0">
                          <a:solidFill>
                            <a:srgbClr val="FFFFFF"/>
                          </a:solidFill>
                          <a:latin typeface="Bahnschrift SemiBold" pitchFamily="34" charset="0"/>
                          <a:ea typeface="微軟正黑體" pitchFamily="34" charset="-120"/>
                        </a:rPr>
                        <a:t>學習目標</a:t>
                      </a:r>
                      <a:endParaRPr lang="zh-TW" alt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smtClean="0">
                          <a:solidFill>
                            <a:srgbClr val="FFFFFF"/>
                          </a:solidFill>
                          <a:latin typeface="Bahnschrift SemiBold" pitchFamily="34" charset="0"/>
                          <a:ea typeface="微軟正黑體" pitchFamily="34" charset="-120"/>
                        </a:rPr>
                        <a:t>STEAM</a:t>
                      </a:r>
                      <a:r>
                        <a:rPr lang="zh-TW" altLang="en-US" sz="2600" b="1" i="0" u="none" strike="noStrike" dirty="0" smtClean="0">
                          <a:solidFill>
                            <a:srgbClr val="FFFFFF"/>
                          </a:solidFill>
                          <a:latin typeface="Bahnschrift SemiBold" pitchFamily="34" charset="0"/>
                          <a:ea typeface="微軟正黑體" pitchFamily="34" charset="-120"/>
                        </a:rPr>
                        <a:t>主題</a:t>
                      </a:r>
                      <a:r>
                        <a:rPr lang="en-US" altLang="zh-TW" sz="2600" b="1" i="0" u="none" strike="noStrike" dirty="0" smtClean="0">
                          <a:solidFill>
                            <a:srgbClr val="FFFFFF"/>
                          </a:solidFill>
                          <a:latin typeface="Bahnschrift SemiBold" pitchFamily="34" charset="0"/>
                          <a:ea typeface="微軟正黑體" pitchFamily="34" charset="-120"/>
                        </a:rPr>
                        <a:t>A</a:t>
                      </a:r>
                    </a:p>
                    <a:p>
                      <a:pPr algn="ctr" fontAlgn="ctr"/>
                      <a:r>
                        <a:rPr lang="en-US" altLang="zh-TW" sz="2600" b="1" i="0" u="none" strike="noStrike" dirty="0" smtClean="0">
                          <a:solidFill>
                            <a:srgbClr val="FFFFFF"/>
                          </a:solidFill>
                          <a:latin typeface="Bahnschrift SemiBold" pitchFamily="34" charset="0"/>
                          <a:ea typeface="微軟正黑體" pitchFamily="34" charset="-120"/>
                        </a:rPr>
                        <a:t>/Theme </a:t>
                      </a:r>
                      <a:r>
                        <a:rPr lang="en-US" sz="2600" b="1" i="0" u="none" strike="noStrike" dirty="0" smtClean="0">
                          <a:solidFill>
                            <a:srgbClr val="FFFFFF"/>
                          </a:solidFill>
                          <a:latin typeface="Bahnschrift SemiBold" pitchFamily="34" charset="0"/>
                          <a:ea typeface="微軟正黑體" pitchFamily="34" charset="-120"/>
                        </a:rPr>
                        <a:t>Branch</a:t>
                      </a:r>
                      <a:r>
                        <a:rPr lang="zh-TW" altLang="en-US" sz="2600" b="1" i="0" u="none" strike="noStrike" baseline="0" dirty="0" smtClean="0">
                          <a:solidFill>
                            <a:srgbClr val="FFFFFF"/>
                          </a:solidFill>
                          <a:latin typeface="Bahnschrift SemiBold" pitchFamily="34" charset="0"/>
                          <a:ea typeface="微軟正黑體" pitchFamily="34" charset="-120"/>
                        </a:rPr>
                        <a:t> </a:t>
                      </a:r>
                      <a:r>
                        <a:rPr lang="en-US" altLang="zh-TW" sz="2600" b="1" i="0" u="none" strike="noStrike" baseline="0" dirty="0" smtClean="0">
                          <a:solidFill>
                            <a:srgbClr val="FFFFFF"/>
                          </a:solidFill>
                          <a:latin typeface="Bahnschrift SemiBold" pitchFamily="34" charset="0"/>
                          <a:ea typeface="微軟正黑體" pitchFamily="34" charset="-120"/>
                        </a:rPr>
                        <a:t>A</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a:solidFill>
                            <a:srgbClr val="FFFFFF"/>
                          </a:solidFill>
                          <a:latin typeface="Bahnschrift SemiBold" pitchFamily="34" charset="0"/>
                          <a:ea typeface="微軟正黑體" pitchFamily="34" charset="-120"/>
                        </a:rPr>
                        <a:t>STEAM</a:t>
                      </a:r>
                      <a:r>
                        <a:rPr lang="zh-TW" altLang="en-US" sz="2600" b="1" i="0" u="none" strike="noStrike" dirty="0" smtClean="0">
                          <a:solidFill>
                            <a:srgbClr val="FFFFFF"/>
                          </a:solidFill>
                          <a:latin typeface="Bahnschrift SemiBold" pitchFamily="34" charset="0"/>
                          <a:ea typeface="微軟正黑體" pitchFamily="34" charset="-120"/>
                        </a:rPr>
                        <a:t>主題</a:t>
                      </a:r>
                      <a:r>
                        <a:rPr lang="en-US" altLang="zh-TW" sz="2600" b="1" i="0" u="none" strike="noStrike" dirty="0" smtClean="0">
                          <a:solidFill>
                            <a:srgbClr val="FFFFFF"/>
                          </a:solidFill>
                          <a:latin typeface="Bahnschrift SemiBold" pitchFamily="34" charset="0"/>
                          <a:ea typeface="微軟正黑體" pitchFamily="34" charset="-120"/>
                        </a:rPr>
                        <a:t>B</a:t>
                      </a:r>
                    </a:p>
                    <a:p>
                      <a:pPr algn="ctr" fontAlgn="ctr"/>
                      <a:r>
                        <a:rPr lang="en-US" altLang="zh-TW" sz="2600" b="1" i="0" u="none" strike="noStrike" dirty="0" smtClean="0">
                          <a:solidFill>
                            <a:srgbClr val="FFFFFF"/>
                          </a:solidFill>
                          <a:latin typeface="Bahnschrift SemiBold" pitchFamily="34" charset="0"/>
                          <a:ea typeface="微軟正黑體" pitchFamily="34" charset="-120"/>
                        </a:rPr>
                        <a:t>/Theme</a:t>
                      </a:r>
                      <a:r>
                        <a:rPr lang="en-US" altLang="zh-TW" sz="2600" b="1" i="0" u="none" strike="noStrike" baseline="0" dirty="0" smtClean="0">
                          <a:solidFill>
                            <a:srgbClr val="FFFFFF"/>
                          </a:solidFill>
                          <a:latin typeface="Bahnschrift SemiBold" pitchFamily="34" charset="0"/>
                          <a:ea typeface="微軟正黑體" pitchFamily="34" charset="-120"/>
                        </a:rPr>
                        <a:t> </a:t>
                      </a:r>
                      <a:r>
                        <a:rPr lang="en-US" sz="2600" b="1" i="0" u="none" strike="noStrike" dirty="0" smtClean="0">
                          <a:solidFill>
                            <a:srgbClr val="FFFFFF"/>
                          </a:solidFill>
                          <a:latin typeface="Bahnschrift SemiBold" pitchFamily="34" charset="0"/>
                          <a:ea typeface="微軟正黑體" pitchFamily="34" charset="-120"/>
                        </a:rPr>
                        <a:t>Branch</a:t>
                      </a:r>
                      <a:r>
                        <a:rPr lang="zh-TW" altLang="en-US" sz="2600" b="1" i="0" u="none" strike="noStrike" baseline="0" dirty="0" smtClean="0">
                          <a:solidFill>
                            <a:srgbClr val="FFFFFF"/>
                          </a:solidFill>
                          <a:latin typeface="Bahnschrift SemiBold" pitchFamily="34" charset="0"/>
                          <a:ea typeface="微軟正黑體" pitchFamily="34" charset="-120"/>
                        </a:rPr>
                        <a:t> </a:t>
                      </a:r>
                      <a:r>
                        <a:rPr lang="en-US" altLang="zh-TW" sz="2600" b="1" i="0" u="none" strike="noStrike" baseline="0" dirty="0" smtClean="0">
                          <a:solidFill>
                            <a:srgbClr val="FFFFFF"/>
                          </a:solidFill>
                          <a:latin typeface="Bahnschrift SemiBold" pitchFamily="34" charset="0"/>
                          <a:ea typeface="微軟正黑體" pitchFamily="34" charset="-120"/>
                        </a:rPr>
                        <a:t>B</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c>
                  <a:txBody>
                    <a:bodyPr/>
                    <a:lstStyle/>
                    <a:p>
                      <a:pPr algn="ctr" fontAlgn="ctr"/>
                      <a:r>
                        <a:rPr lang="en-US" sz="2600" b="1" i="0" u="none" strike="noStrike" dirty="0">
                          <a:solidFill>
                            <a:srgbClr val="FFFFFF"/>
                          </a:solidFill>
                          <a:latin typeface="Bahnschrift SemiBold" pitchFamily="34" charset="0"/>
                          <a:ea typeface="微軟正黑體" pitchFamily="34" charset="-120"/>
                        </a:rPr>
                        <a:t>STEAM</a:t>
                      </a:r>
                      <a:r>
                        <a:rPr lang="zh-TW" altLang="en-US" sz="2600" b="1" i="0" u="none" strike="noStrike" dirty="0" smtClean="0">
                          <a:solidFill>
                            <a:srgbClr val="FFFFFF"/>
                          </a:solidFill>
                          <a:latin typeface="Bahnschrift SemiBold" pitchFamily="34" charset="0"/>
                          <a:ea typeface="微軟正黑體" pitchFamily="34" charset="-120"/>
                        </a:rPr>
                        <a:t>主題</a:t>
                      </a:r>
                      <a:r>
                        <a:rPr lang="en-US" altLang="zh-TW" sz="2600" b="1" i="0" u="none" strike="noStrike" dirty="0" smtClean="0">
                          <a:solidFill>
                            <a:srgbClr val="FFFFFF"/>
                          </a:solidFill>
                          <a:latin typeface="Bahnschrift SemiBold" pitchFamily="34" charset="0"/>
                          <a:ea typeface="微軟正黑體" pitchFamily="34" charset="-120"/>
                        </a:rPr>
                        <a:t>C</a:t>
                      </a:r>
                    </a:p>
                    <a:p>
                      <a:pPr algn="ctr" fontAlgn="ctr"/>
                      <a:r>
                        <a:rPr lang="en-US" altLang="zh-TW" sz="2600" b="1" i="0" u="none" strike="noStrike" dirty="0" smtClean="0">
                          <a:solidFill>
                            <a:srgbClr val="FFFFFF"/>
                          </a:solidFill>
                          <a:latin typeface="Bahnschrift SemiBold" pitchFamily="34" charset="0"/>
                          <a:ea typeface="微軟正黑體" pitchFamily="34" charset="-120"/>
                        </a:rPr>
                        <a:t>/Theme </a:t>
                      </a:r>
                      <a:r>
                        <a:rPr lang="en-US" sz="2600" b="1" i="0" u="none" strike="noStrike" dirty="0" smtClean="0">
                          <a:solidFill>
                            <a:srgbClr val="FFFFFF"/>
                          </a:solidFill>
                          <a:latin typeface="Bahnschrift SemiBold" pitchFamily="34" charset="0"/>
                          <a:ea typeface="微軟正黑體" pitchFamily="34" charset="-120"/>
                        </a:rPr>
                        <a:t>Branch C</a:t>
                      </a:r>
                      <a:endParaRPr lang="en-US" sz="2600" b="1" i="0" u="none" strike="noStrike" dirty="0">
                        <a:solidFill>
                          <a:srgbClr val="FFFFFF"/>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chemeClr val="accent6">
                        <a:lumMod val="75000"/>
                      </a:scheme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rowSpan="4">
                  <a:txBody>
                    <a:bodyPr/>
                    <a:lstStyle/>
                    <a:p>
                      <a:pPr algn="ctr" fontAlgn="ctr"/>
                      <a:r>
                        <a:rPr lang="en-US" altLang="zh-TW" sz="2600" b="1" i="0" u="none" strike="noStrike" dirty="0" smtClean="0">
                          <a:solidFill>
                            <a:schemeClr val="tx1"/>
                          </a:solidFill>
                          <a:latin typeface="Bahnschrift SemiBold" pitchFamily="34" charset="0"/>
                          <a:ea typeface="微軟正黑體" pitchFamily="34" charset="-120"/>
                        </a:rPr>
                        <a:t>16~18</a:t>
                      </a:r>
                      <a:endParaRPr lang="en-US" altLang="zh-TW" sz="2600" b="1" i="0" u="none" strike="noStrike" dirty="0">
                        <a:solidFill>
                          <a:schemeClr val="tx1"/>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AI</a:t>
                      </a:r>
                      <a:r>
                        <a:rPr lang="en-US" sz="2600" b="0" i="0" u="none" strike="noStrike" dirty="0">
                          <a:solidFill>
                            <a:srgbClr val="000000"/>
                          </a:solidFill>
                          <a:latin typeface="Bahnschrift SemiBold" pitchFamily="34" charset="0"/>
                          <a:ea typeface="微軟正黑體" pitchFamily="34" charset="-120"/>
                        </a:rPr>
                        <a:t>: Deep Learning</a:t>
                      </a:r>
                      <a:r>
                        <a:rPr lang="zh-TW" altLang="en-US" sz="2600" b="0" i="0" u="none" strike="noStrike" dirty="0">
                          <a:solidFill>
                            <a:srgbClr val="000000"/>
                          </a:solidFill>
                          <a:latin typeface="Bahnschrift SemiBold" pitchFamily="34" charset="0"/>
                          <a:ea typeface="微軟正黑體" pitchFamily="34" charset="-120"/>
                        </a:rPr>
                        <a:t>實作</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zh-TW" altLang="en-US" sz="2600" b="0" i="0" u="none" strike="noStrike">
                          <a:solidFill>
                            <a:srgbClr val="000000"/>
                          </a:solidFill>
                          <a:latin typeface="Bahnschrift SemiBold" pitchFamily="34" charset="0"/>
                          <a:ea typeface="微軟正黑體" pitchFamily="34" charset="-120"/>
                        </a:rPr>
                        <a:t>深度學習</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Numpy</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a:solidFill>
                            <a:srgbClr val="000000"/>
                          </a:solidFill>
                          <a:latin typeface="Bahnschrift SemiBold" pitchFamily="34" charset="0"/>
                          <a:ea typeface="微軟正黑體" pitchFamily="34" charset="-120"/>
                        </a:rPr>
                        <a:t>Pandas</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TensorFlow</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7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8</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vMerge="1">
                  <a:txBody>
                    <a:bodyPr/>
                    <a:lstStyle/>
                    <a:p>
                      <a:endParaRPr lang="zh-TW" altLang="en-US"/>
                    </a:p>
                  </a:txBody>
                  <a:tcPr/>
                </a:tc>
                <a:tc>
                  <a:txBody>
                    <a:bodyPr/>
                    <a:lstStyle/>
                    <a:p>
                      <a:pPr algn="l" fontAlgn="ctr"/>
                      <a:r>
                        <a:rPr lang="en-US" altLang="zh-TW"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err="1" smtClean="0">
                          <a:solidFill>
                            <a:srgbClr val="000000"/>
                          </a:solidFill>
                          <a:latin typeface="Bahnschrift SemiBold" pitchFamily="34" charset="0"/>
                          <a:ea typeface="微軟正黑體" pitchFamily="34" charset="-120"/>
                        </a:rPr>
                        <a:t>AIot</a:t>
                      </a:r>
                      <a:r>
                        <a:rPr lang="zh-TW" altLang="en-US" sz="2600" b="0" i="0" u="none" strike="noStrike" dirty="0">
                          <a:solidFill>
                            <a:srgbClr val="000000"/>
                          </a:solidFill>
                          <a:latin typeface="Bahnschrift SemiBold" pitchFamily="34" charset="0"/>
                          <a:ea typeface="微軟正黑體" pitchFamily="34" charset="-120"/>
                        </a:rPr>
                        <a:t>應用與邊緣運算</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邊緣運算裝置</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err="1">
                          <a:solidFill>
                            <a:srgbClr val="000000"/>
                          </a:solidFill>
                          <a:latin typeface="Bahnschrift SemiBold" pitchFamily="34" charset="0"/>
                          <a:ea typeface="微軟正黑體" pitchFamily="34" charset="-120"/>
                        </a:rPr>
                        <a:t>Pixetto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Pixy2 CMUcam5 </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OpenVino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00B050">
                        <a:alpha val="5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vMerge="1">
                  <a:txBody>
                    <a:bodyPr/>
                    <a:lstStyle/>
                    <a:p>
                      <a:endParaRPr lang="zh-TW" altLang="en-US"/>
                    </a:p>
                  </a:txBody>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AI </a:t>
                      </a:r>
                      <a:r>
                        <a:rPr lang="en-US" sz="2600" b="0" i="0" u="none" strike="noStrike" dirty="0">
                          <a:solidFill>
                            <a:srgbClr val="000000"/>
                          </a:solidFill>
                          <a:latin typeface="Bahnschrift SemiBold" pitchFamily="34" charset="0"/>
                          <a:ea typeface="微軟正黑體" pitchFamily="34" charset="-120"/>
                        </a:rPr>
                        <a:t>Basic: Machine Learning</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影像辨識機器學習</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gridSpan="2">
                  <a:txBody>
                    <a:bodyPr/>
                    <a:lstStyle/>
                    <a:p>
                      <a:pPr algn="ctr" fontAlgn="ctr"/>
                      <a:r>
                        <a:rPr lang="en-US" sz="2600" b="0" i="0" u="none" strike="noStrike" dirty="0">
                          <a:solidFill>
                            <a:srgbClr val="000000"/>
                          </a:solidFill>
                          <a:latin typeface="Bahnschrift SemiBold" pitchFamily="34" charset="0"/>
                          <a:ea typeface="微軟正黑體" pitchFamily="34" charset="-120"/>
                        </a:rPr>
                        <a:t>Teachable </a:t>
                      </a:r>
                      <a:r>
                        <a:rPr lang="en-US" sz="2600" b="0" i="0" u="none" strike="noStrike" dirty="0" smtClean="0">
                          <a:solidFill>
                            <a:srgbClr val="000000"/>
                          </a:solidFill>
                          <a:latin typeface="Bahnschrift SemiBold" pitchFamily="34" charset="0"/>
                          <a:ea typeface="微軟正黑體" pitchFamily="34" charset="-120"/>
                        </a:rPr>
                        <a:t>Machine +</a:t>
                      </a:r>
                      <a:r>
                        <a:rPr 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dirty="0" smtClean="0">
                          <a:solidFill>
                            <a:srgbClr val="000000"/>
                          </a:solidFill>
                          <a:latin typeface="Bahnschrift SemiBold" pitchFamily="34" charset="0"/>
                          <a:ea typeface="微軟正黑體" pitchFamily="34" charset="-120"/>
                        </a:rPr>
                        <a:t>ESP32</a:t>
                      </a:r>
                      <a:r>
                        <a:rPr lang="zh-TW" altLang="en-US" sz="2600" b="0" i="0" u="none" strike="noStrike" dirty="0">
                          <a:solidFill>
                            <a:srgbClr val="000000"/>
                          </a:solidFill>
                          <a:latin typeface="Bahnschrift SemiBold" pitchFamily="34" charset="0"/>
                          <a:ea typeface="微軟正黑體" pitchFamily="34" charset="-120"/>
                        </a:rPr>
                        <a:t>雲端辨識應用</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hMerge="1">
                  <a:txBody>
                    <a:bodyPr/>
                    <a:lstStyle/>
                    <a:p>
                      <a:pPr algn="ctr" fontAlgn="ctr"/>
                      <a:endParaRPr lang="zh-TW" altLang="en-US" sz="28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Intel </a:t>
                      </a:r>
                      <a:r>
                        <a:rPr lang="en-US" sz="2600" b="0" i="0" u="none" strike="noStrike" dirty="0" err="1">
                          <a:solidFill>
                            <a:srgbClr val="000000"/>
                          </a:solidFill>
                          <a:latin typeface="Bahnschrift SemiBold" pitchFamily="34" charset="0"/>
                          <a:ea typeface="微軟正黑體" pitchFamily="34" charset="-120"/>
                        </a:rPr>
                        <a:t>DevCloud</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9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6</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vMerge="1">
                  <a:txBody>
                    <a:bodyPr/>
                    <a:lstStyle/>
                    <a:p>
                      <a:endParaRPr lang="zh-TW" altLang="en-US"/>
                    </a:p>
                  </a:txBody>
                  <a:tcPr/>
                </a:tc>
                <a:tc>
                  <a:txBody>
                    <a:bodyPr/>
                    <a:lstStyle/>
                    <a:p>
                      <a:pPr algn="l" fontAlgn="ctr"/>
                      <a:r>
                        <a:rPr lang="zh-TW" altLang="en-US" sz="2600" b="0" i="0" u="none" strike="noStrike" dirty="0" smtClean="0">
                          <a:solidFill>
                            <a:srgbClr val="000000"/>
                          </a:solidFill>
                          <a:latin typeface="Bahnschrift SemiBold" pitchFamily="34" charset="0"/>
                          <a:ea typeface="微軟正黑體" pitchFamily="34" charset="-120"/>
                        </a:rPr>
                        <a:t>  大學</a:t>
                      </a:r>
                      <a:r>
                        <a:rPr lang="zh-TW" altLang="en-US" sz="2600" b="0" i="0" u="none" strike="noStrike" dirty="0">
                          <a:solidFill>
                            <a:srgbClr val="000000"/>
                          </a:solidFill>
                          <a:latin typeface="Bahnschrift SemiBold" pitchFamily="34" charset="0"/>
                          <a:ea typeface="微軟正黑體" pitchFamily="34" charset="-120"/>
                        </a:rPr>
                        <a:t>程式先修</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演算法與資料結構</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演算法</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資料結構</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APCS</a:t>
                      </a:r>
                      <a:r>
                        <a:rPr lang="zh-TW" altLang="en-US" sz="2600" b="0" i="0" u="none" strike="noStrike" dirty="0">
                          <a:solidFill>
                            <a:srgbClr val="000000"/>
                          </a:solidFill>
                          <a:latin typeface="Bahnschrift SemiBold" pitchFamily="34" charset="0"/>
                          <a:ea typeface="微軟正黑體" pitchFamily="34" charset="-120"/>
                        </a:rPr>
                        <a:t>檢定</a:t>
                      </a:r>
                      <a:r>
                        <a:rPr lang="en-US" sz="2600" b="0" i="0" u="none" strike="noStrike" dirty="0">
                          <a:solidFill>
                            <a:srgbClr val="000000"/>
                          </a:solidFill>
                          <a:latin typeface="Bahnschrift SemiBold" pitchFamily="34" charset="0"/>
                          <a:ea typeface="微軟正黑體" pitchFamily="34" charset="-120"/>
                        </a:rPr>
                        <a:t>I/II/III</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92D050">
                        <a:alpha val="7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15~17</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zh-TW" altLang="en-US" sz="2600" b="0" i="0" u="none" strike="noStrike" dirty="0" smtClean="0">
                          <a:solidFill>
                            <a:srgbClr val="000000"/>
                          </a:solidFill>
                          <a:latin typeface="Bahnschrift SemiBold" pitchFamily="34" charset="0"/>
                          <a:ea typeface="微軟正黑體" pitchFamily="34" charset="-120"/>
                        </a:rPr>
                        <a:t>  程式</a:t>
                      </a:r>
                      <a:r>
                        <a:rPr lang="zh-TW" altLang="en-US" sz="2600" b="0" i="0" u="none" strike="noStrike" dirty="0">
                          <a:solidFill>
                            <a:srgbClr val="000000"/>
                          </a:solidFill>
                          <a:latin typeface="Bahnschrift SemiBold" pitchFamily="34" charset="0"/>
                          <a:ea typeface="微軟正黑體" pitchFamily="34" charset="-120"/>
                        </a:rPr>
                        <a:t>語言基礎</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程式語法基礎建立</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VBA/C#</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Python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CC9900">
                        <a:alpha val="6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4</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13~15</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altLang="zh-TW" sz="2600" b="0" i="0" u="none" strike="noStrike" dirty="0" smtClean="0">
                          <a:solidFill>
                            <a:srgbClr val="000000"/>
                          </a:solidFill>
                          <a:latin typeface="Bahnschrift SemiBold" pitchFamily="34" charset="0"/>
                          <a:ea typeface="微軟正黑體" pitchFamily="34" charset="-120"/>
                        </a:rPr>
                        <a:t>  Arduino</a:t>
                      </a:r>
                      <a:r>
                        <a:rPr lang="zh-TW" altLang="en-US" sz="2600" b="0" i="0" u="none" strike="noStrike" dirty="0">
                          <a:solidFill>
                            <a:srgbClr val="000000"/>
                          </a:solidFill>
                          <a:latin typeface="Bahnschrift SemiBold" pitchFamily="34" charset="0"/>
                          <a:ea typeface="微軟正黑體" pitchFamily="34" charset="-120"/>
                        </a:rPr>
                        <a:t>電子電路實作</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zh-TW" altLang="en-US" sz="2600" b="0" i="0" u="none" strike="noStrike" dirty="0">
                          <a:solidFill>
                            <a:srgbClr val="000000"/>
                          </a:solidFill>
                          <a:latin typeface="Bahnschrift SemiBold" pitchFamily="34" charset="0"/>
                          <a:ea typeface="微軟正黑體" pitchFamily="34" charset="-120"/>
                        </a:rPr>
                        <a:t>電子學</a:t>
                      </a:r>
                      <a:r>
                        <a:rPr lang="en-US" altLang="zh-TW" sz="2600" b="0" i="0" u="none" strike="noStrike" dirty="0">
                          <a:solidFill>
                            <a:srgbClr val="000000"/>
                          </a:solidFill>
                          <a:latin typeface="Bahnschrift SemiBold" pitchFamily="34" charset="0"/>
                          <a:ea typeface="微軟正黑體" pitchFamily="34" charset="-120"/>
                        </a:rPr>
                        <a:t>/</a:t>
                      </a:r>
                      <a:r>
                        <a:rPr lang="zh-TW" altLang="en-US" sz="2600" b="0" i="0" u="none" strike="noStrike" dirty="0">
                          <a:solidFill>
                            <a:srgbClr val="000000"/>
                          </a:solidFill>
                          <a:latin typeface="Bahnschrift SemiBold" pitchFamily="34" charset="0"/>
                          <a:ea typeface="微軟正黑體" pitchFamily="34" charset="-120"/>
                        </a:rPr>
                        <a:t>機構原理</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彼卡小車</a:t>
                      </a:r>
                      <a:r>
                        <a:rPr lang="en-US" sz="2600" b="0" i="0" u="none" strike="noStrike" dirty="0" smtClean="0">
                          <a:solidFill>
                            <a:srgbClr val="000000"/>
                          </a:solidFill>
                          <a:latin typeface="Bahnschrift SemiBold" pitchFamily="34" charset="0"/>
                          <a:ea typeface="微軟正黑體" pitchFamily="34" charset="-120"/>
                        </a:rPr>
                        <a:t> </a:t>
                      </a:r>
                      <a:r>
                        <a:rPr lang="en-US" sz="2600" b="0" i="0" u="none" strike="noStrike" dirty="0" err="1">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機械臂</a:t>
                      </a:r>
                      <a:r>
                        <a:rPr lang="en-US" sz="2600" b="0" i="0" u="none" strike="noStrike" dirty="0" smtClean="0">
                          <a:solidFill>
                            <a:srgbClr val="000000"/>
                          </a:solidFill>
                          <a:latin typeface="Bahnschrift SemiBold" pitchFamily="34" charset="0"/>
                          <a:ea typeface="微軟正黑體" pitchFamily="34" charset="-120"/>
                        </a:rPr>
                        <a:t> </a:t>
                      </a:r>
                      <a:r>
                        <a:rPr lang="en-US" sz="2600" b="0" i="0" u="none" strike="noStrike" dirty="0" err="1">
                          <a:solidFill>
                            <a:srgbClr val="000000"/>
                          </a:solidFill>
                          <a:latin typeface="Bahnschrift SemiBold" pitchFamily="34" charset="0"/>
                          <a:ea typeface="微軟正黑體" pitchFamily="34" charset="-120"/>
                        </a:rPr>
                        <a:t>MakerVer</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ESP32</a:t>
                      </a:r>
                      <a:r>
                        <a:rPr lang="zh-TW" altLang="en-US" sz="2600" b="0" i="0" u="none" strike="noStrike" dirty="0">
                          <a:solidFill>
                            <a:srgbClr val="000000"/>
                          </a:solidFill>
                          <a:latin typeface="Bahnschrift SemiBold" pitchFamily="34" charset="0"/>
                          <a:ea typeface="微軟正黑體" pitchFamily="34" charset="-120"/>
                        </a:rPr>
                        <a:t>基礎</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85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11~13</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TarkusVP </a:t>
                      </a:r>
                      <a:r>
                        <a:rPr lang="en-US" sz="2600" b="0" i="0" u="none" strike="noStrike" dirty="0">
                          <a:solidFill>
                            <a:srgbClr val="000000"/>
                          </a:solidFill>
                          <a:latin typeface="Bahnschrift SemiBold" pitchFamily="34" charset="0"/>
                          <a:ea typeface="微軟正黑體" pitchFamily="34" charset="-120"/>
                        </a:rPr>
                        <a:t>to 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TarkusVP</a:t>
                      </a:r>
                      <a:r>
                        <a:rPr lang="zh-TW" altLang="en-US" sz="2600" b="0" i="0" u="none" strike="noStrike" baseline="0" dirty="0" smtClean="0">
                          <a:solidFill>
                            <a:srgbClr val="000000"/>
                          </a:solidFill>
                          <a:latin typeface="Bahnschrift SemiBold" pitchFamily="34" charset="0"/>
                          <a:ea typeface="微軟正黑體" pitchFamily="34" charset="-120"/>
                        </a:rPr>
                        <a:t> </a:t>
                      </a:r>
                      <a:r>
                        <a:rPr lang="en-US" altLang="zh-TW" sz="2600" b="0" i="0" u="none" strike="noStrike" baseline="0" dirty="0" smtClean="0">
                          <a:solidFill>
                            <a:srgbClr val="000000"/>
                          </a:solidFill>
                          <a:latin typeface="Bahnschrift SemiBold" pitchFamily="34" charset="0"/>
                          <a:ea typeface="微軟正黑體" pitchFamily="34" charset="-120"/>
                        </a:rPr>
                        <a:t>– </a:t>
                      </a:r>
                      <a:r>
                        <a:rPr lang="en-US" sz="2600" b="0" i="0" u="none" strike="noStrike" dirty="0" smtClean="0">
                          <a:solidFill>
                            <a:srgbClr val="000000"/>
                          </a:solidFill>
                          <a:latin typeface="Bahnschrift SemiBold" pitchFamily="34" charset="0"/>
                          <a:ea typeface="微軟正黑體" pitchFamily="34" charset="-120"/>
                        </a:rPr>
                        <a:t>Arduino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彼卡小車</a:t>
                      </a:r>
                      <a:r>
                        <a:rPr lang="en-US" sz="2600" b="0" i="0" u="none" strike="noStrike" dirty="0" smtClean="0">
                          <a:solidFill>
                            <a:srgbClr val="000000"/>
                          </a:solidFill>
                          <a:latin typeface="Bahnschrift SemiBold" pitchFamily="34" charset="0"/>
                          <a:ea typeface="微軟正黑體" pitchFamily="34" charset="-120"/>
                        </a:rPr>
                        <a:t>/</a:t>
                      </a:r>
                      <a:r>
                        <a:rPr lang="en-US" sz="2600" b="0" i="0" u="none" strike="noStrike" dirty="0">
                          <a:solidFill>
                            <a:srgbClr val="000000"/>
                          </a:solidFill>
                          <a:latin typeface="Bahnschrift SemiBold" pitchFamily="34" charset="0"/>
                          <a:ea typeface="微軟正黑體" pitchFamily="34" charset="-120"/>
                        </a:rPr>
                        <a:t>Arduino</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機械臂</a:t>
                      </a:r>
                      <a:r>
                        <a:rPr lang="en-US" sz="2600" b="0" i="0" u="none" strike="noStrike" dirty="0" smtClean="0">
                          <a:solidFill>
                            <a:srgbClr val="000000"/>
                          </a:solidFill>
                          <a:latin typeface="Bahnschrift SemiBold" pitchFamily="34" charset="0"/>
                          <a:ea typeface="微軟正黑體" pitchFamily="34" charset="-120"/>
                        </a:rPr>
                        <a:t>/Arduino</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法米農場</a:t>
                      </a:r>
                      <a:r>
                        <a:rPr lang="en-US" sz="2600" b="0" i="0" u="none" strike="noStrike" dirty="0" smtClean="0">
                          <a:solidFill>
                            <a:srgbClr val="000000"/>
                          </a:solidFill>
                          <a:latin typeface="Bahnschrift SemiBold" pitchFamily="34" charset="0"/>
                          <a:ea typeface="微軟正黑體" pitchFamily="34" charset="-120"/>
                        </a:rPr>
                        <a:t>/</a:t>
                      </a:r>
                      <a:r>
                        <a:rPr lang="en-US" sz="2600" b="0" i="0" u="none" strike="noStrike" dirty="0">
                          <a:solidFill>
                            <a:srgbClr val="000000"/>
                          </a:solidFill>
                          <a:latin typeface="Bahnschrift SemiBold" pitchFamily="34" charset="0"/>
                          <a:ea typeface="微軟正黑體" pitchFamily="34" charset="-120"/>
                        </a:rPr>
                        <a:t>Python</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C000">
                        <a:alpha val="6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2</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9~11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彼卡小車</a:t>
                      </a:r>
                      <a:r>
                        <a:rPr lang="en-US" sz="2600" b="0" i="0" u="none" strike="noStrike" dirty="0" smtClean="0">
                          <a:solidFill>
                            <a:srgbClr val="000000"/>
                          </a:solidFill>
                          <a:latin typeface="Bahnschrift SemiBold" pitchFamily="34" charset="0"/>
                          <a:ea typeface="微軟正黑體" pitchFamily="34" charset="-120"/>
                        </a:rPr>
                        <a:t>/</a:t>
                      </a:r>
                      <a:r>
                        <a:rPr lang="en-US" sz="2600" b="0" i="0" u="none" strike="noStrike" dirty="0">
                          <a:solidFill>
                            <a:srgbClr val="000000"/>
                          </a:solidFill>
                          <a:latin typeface="Bahnschrift SemiBold" pitchFamily="34" charset="0"/>
                          <a:ea typeface="微軟正黑體" pitchFamily="34" charset="-120"/>
                        </a:rPr>
                        <a:t>TarkusVP</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機械臂</a:t>
                      </a:r>
                      <a:r>
                        <a:rPr lang="en-US" sz="2600" b="0" i="0" u="none" strike="noStrike" dirty="0"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法米農場</a:t>
                      </a:r>
                      <a:r>
                        <a:rPr lang="en-US" sz="2600" b="0" i="0" u="none" strike="noStrike" dirty="0"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60000"/>
                      </a:srgbClr>
                    </a:solidFill>
                  </a:tcPr>
                </a:tc>
              </a:tr>
              <a:tr h="735811">
                <a:tc>
                  <a:txBody>
                    <a:bodyPr/>
                    <a:lstStyle/>
                    <a:p>
                      <a:pPr algn="ctr" fontAlgn="ctr"/>
                      <a:r>
                        <a:rPr lang="en-US" sz="2600" b="0" i="0" u="none" strike="noStrike" smtClean="0">
                          <a:solidFill>
                            <a:srgbClr val="000000"/>
                          </a:solidFill>
                          <a:latin typeface="Bahnschrift SemiBold" pitchFamily="34" charset="0"/>
                          <a:ea typeface="微軟正黑體" pitchFamily="34" charset="-120"/>
                        </a:rPr>
                        <a:t>Level </a:t>
                      </a:r>
                      <a:r>
                        <a:rPr lang="en-US" sz="2600" b="0" i="0" u="none" strike="noStrike" dirty="0">
                          <a:solidFill>
                            <a:srgbClr val="000000"/>
                          </a:solidFill>
                          <a:latin typeface="Bahnschrift SemiBold" pitchFamily="34" charset="0"/>
                          <a:ea typeface="微軟正黑體" pitchFamily="34" charset="-120"/>
                        </a:rPr>
                        <a:t>1</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altLang="zh-TW" sz="2600" b="1" i="0" u="none" strike="noStrike" dirty="0">
                          <a:solidFill>
                            <a:schemeClr val="tx1"/>
                          </a:solidFill>
                          <a:latin typeface="Bahnschrift SemiBold" pitchFamily="34" charset="0"/>
                          <a:ea typeface="微軟正黑體" pitchFamily="34" charset="-120"/>
                        </a:rPr>
                        <a:t>7~9</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sz="2600" b="0" i="0" u="none" strike="noStrike" dirty="0" smtClean="0">
                          <a:solidFill>
                            <a:srgbClr val="000000"/>
                          </a:solidFill>
                          <a:latin typeface="Bahnschrift SemiBold" pitchFamily="34" charset="0"/>
                          <a:ea typeface="微軟正黑體" pitchFamily="34" charset="-120"/>
                        </a:rPr>
                        <a:t>  Scratch</a:t>
                      </a:r>
                      <a:r>
                        <a:rPr lang="zh-TW" altLang="en-US" sz="2600" b="0" i="0" u="none" strike="noStrike" dirty="0">
                          <a:solidFill>
                            <a:srgbClr val="000000"/>
                          </a:solidFill>
                          <a:latin typeface="Bahnschrift SemiBold" pitchFamily="34" charset="0"/>
                          <a:ea typeface="微軟正黑體" pitchFamily="34" charset="-120"/>
                        </a:rPr>
                        <a:t>教學</a:t>
                      </a:r>
                      <a:r>
                        <a:rPr lang="en-US" altLang="zh-TW" sz="2600" b="0" i="0" u="none" strike="noStrike" dirty="0">
                          <a:solidFill>
                            <a:srgbClr val="000000"/>
                          </a:solidFill>
                          <a:latin typeface="Bahnschrift SemiBold" pitchFamily="34" charset="0"/>
                          <a:ea typeface="微軟正黑體" pitchFamily="34" charset="-120"/>
                        </a:rPr>
                        <a:t>+</a:t>
                      </a:r>
                      <a:r>
                        <a:rPr lang="en-US" sz="2600" b="0" i="0" u="none" strike="noStrike" dirty="0">
                          <a:solidFill>
                            <a:srgbClr val="000000"/>
                          </a:solidFill>
                          <a:latin typeface="Bahnschrift SemiBold" pitchFamily="34" charset="0"/>
                          <a:ea typeface="微軟正黑體" pitchFamily="34" charset="-120"/>
                        </a:rPr>
                        <a:t>TarkusVP</a:t>
                      </a:r>
                      <a:r>
                        <a:rPr lang="zh-TW" altLang="en-US" sz="2600" b="0" i="0" u="none" strike="noStrike" dirty="0">
                          <a:solidFill>
                            <a:srgbClr val="000000"/>
                          </a:solidFill>
                          <a:latin typeface="Bahnschrift SemiBold" pitchFamily="34" charset="0"/>
                          <a:ea typeface="微軟正黑體" pitchFamily="34" charset="-120"/>
                        </a:rPr>
                        <a:t>基礎</a:t>
                      </a: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Scratch</a:t>
                      </a:r>
                      <a:r>
                        <a:rPr lang="en-US" sz="2600" b="0" i="0" u="none" strike="noStrike" baseline="0" dirty="0" smtClean="0">
                          <a:solidFill>
                            <a:srgbClr val="000000"/>
                          </a:solidFill>
                          <a:latin typeface="Bahnschrift SemiBold" pitchFamily="34" charset="0"/>
                          <a:ea typeface="微軟正黑體" pitchFamily="34" charset="-120"/>
                        </a:rPr>
                        <a:t> – </a:t>
                      </a:r>
                      <a:r>
                        <a:rPr lang="en-US" sz="2600" b="0" i="0" u="none" strike="noStrike" dirty="0" smtClean="0">
                          <a:solidFill>
                            <a:srgbClr val="000000"/>
                          </a:solidFill>
                          <a:latin typeface="Bahnschrift SemiBold" pitchFamily="34" charset="0"/>
                          <a:ea typeface="微軟正黑體" pitchFamily="34" charset="-120"/>
                        </a:rPr>
                        <a:t>TarkusVP</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a:solidFill>
                            <a:srgbClr val="000000"/>
                          </a:solidFill>
                          <a:latin typeface="Bahnschrift SemiBold" pitchFamily="34" charset="0"/>
                          <a:ea typeface="微軟正黑體" pitchFamily="34" charset="-120"/>
                        </a:rPr>
                        <a:t>Scratch </a:t>
                      </a:r>
                      <a:r>
                        <a:rPr lang="en-US" sz="2600" b="0" i="0" u="none" strike="noStrike" dirty="0" smtClean="0">
                          <a:solidFill>
                            <a:srgbClr val="000000"/>
                          </a:solidFill>
                          <a:latin typeface="Bahnschrift SemiBold" pitchFamily="34" charset="0"/>
                          <a:ea typeface="微軟正黑體" pitchFamily="34" charset="-120"/>
                        </a:rPr>
                        <a:t>&amp;</a:t>
                      </a:r>
                      <a:r>
                        <a:rPr lang="zh-TW" altLang="en-US" sz="2600" b="0" i="0" u="none" strike="noStrike" dirty="0" smtClean="0">
                          <a:solidFill>
                            <a:srgbClr val="000000"/>
                          </a:solidFill>
                          <a:latin typeface="Bahnschrift SemiBold" pitchFamily="34" charset="0"/>
                          <a:ea typeface="微軟正黑體" pitchFamily="34" charset="-120"/>
                        </a:rPr>
                        <a:t>彼卡小車</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Scratch &amp;</a:t>
                      </a:r>
                      <a:r>
                        <a:rPr lang="zh-TW" altLang="en-US" sz="2600" b="0" i="0" u="none" strike="noStrike" dirty="0" smtClean="0">
                          <a:solidFill>
                            <a:srgbClr val="000000"/>
                          </a:solidFill>
                          <a:latin typeface="Bahnschrift SemiBold" pitchFamily="34" charset="0"/>
                          <a:ea typeface="微軟正黑體" pitchFamily="34" charset="-120"/>
                        </a:rPr>
                        <a:t>機械臂</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Scratch &amp;</a:t>
                      </a:r>
                      <a:r>
                        <a:rPr lang="zh-TW" altLang="en-US" sz="2600" b="0" i="0" u="none" strike="noStrike" dirty="0" smtClean="0">
                          <a:solidFill>
                            <a:srgbClr val="000000"/>
                          </a:solidFill>
                          <a:latin typeface="Bahnschrift SemiBold" pitchFamily="34" charset="0"/>
                          <a:ea typeface="微軟正黑體" pitchFamily="34" charset="-120"/>
                        </a:rPr>
                        <a:t> 法米農場</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40000"/>
                      </a:srgbClr>
                    </a:solidFill>
                  </a:tcPr>
                </a:tc>
              </a:tr>
              <a:tr h="735811">
                <a:tc>
                  <a:txBody>
                    <a:bodyPr/>
                    <a:lstStyle/>
                    <a:p>
                      <a:pPr algn="ctr" fontAlgn="ctr"/>
                      <a:r>
                        <a:rPr lang="en-US" altLang="zh-TW" sz="2600" b="0" i="0" u="none" strike="noStrike" smtClean="0">
                          <a:solidFill>
                            <a:srgbClr val="000000"/>
                          </a:solidFill>
                          <a:latin typeface="Bahnschrift SemiBold" pitchFamily="34" charset="0"/>
                          <a:ea typeface="微軟正黑體" pitchFamily="34" charset="-120"/>
                        </a:rPr>
                        <a:t>Level </a:t>
                      </a:r>
                      <a:r>
                        <a:rPr lang="en-US" altLang="zh-TW" sz="2600" b="0" i="0" u="none" strike="noStrike" dirty="0" smtClean="0">
                          <a:solidFill>
                            <a:srgbClr val="000000"/>
                          </a:solidFill>
                          <a:latin typeface="Bahnschrift SemiBold" pitchFamily="34" charset="0"/>
                          <a:ea typeface="微軟正黑體" pitchFamily="34" charset="-120"/>
                        </a:rPr>
                        <a:t>0</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1" i="0" u="none" strike="noStrike" dirty="0" smtClean="0">
                          <a:solidFill>
                            <a:schemeClr val="tx1"/>
                          </a:solidFill>
                          <a:latin typeface="Bahnschrift SemiBold" pitchFamily="34" charset="0"/>
                          <a:ea typeface="微軟正黑體" pitchFamily="34" charset="-120"/>
                        </a:rPr>
                        <a:t>5~7</a:t>
                      </a:r>
                      <a:endParaRPr lang="en-US" altLang="zh-TW" sz="2600" b="1" i="0" u="none" strike="noStrike" dirty="0">
                        <a:solidFill>
                          <a:schemeClr val="tx1"/>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a:txBody>
                    <a:bodyPr/>
                    <a:lstStyle/>
                    <a:p>
                      <a:pPr algn="l" fontAlgn="ctr"/>
                      <a:r>
                        <a:rPr lang="en-US" altLang="zh-TW" sz="2600" b="0" i="0" u="none" strike="noStrike" dirty="0" smtClean="0">
                          <a:solidFill>
                            <a:srgbClr val="000000"/>
                          </a:solidFill>
                          <a:latin typeface="Bahnschrift SemiBold" pitchFamily="34" charset="0"/>
                          <a:ea typeface="微軟正黑體" pitchFamily="34" charset="-120"/>
                        </a:rPr>
                        <a:t>  </a:t>
                      </a:r>
                      <a:r>
                        <a:rPr lang="en-US" altLang="zh-TW" sz="2600" b="0" i="0" u="none" strike="noStrike" dirty="0" err="1" smtClean="0">
                          <a:solidFill>
                            <a:srgbClr val="000000"/>
                          </a:solidFill>
                          <a:latin typeface="Bahnschrift SemiBold" pitchFamily="34" charset="0"/>
                          <a:ea typeface="微軟正黑體" pitchFamily="34" charset="-120"/>
                        </a:rPr>
                        <a:t>CuPia</a:t>
                      </a:r>
                      <a:r>
                        <a:rPr lang="zh-TW" altLang="en-US" sz="2600" b="0" i="0" u="none" strike="noStrike" dirty="0" smtClean="0">
                          <a:solidFill>
                            <a:srgbClr val="000000"/>
                          </a:solidFill>
                          <a:latin typeface="Bahnschrift SemiBold" pitchFamily="34" charset="0"/>
                          <a:ea typeface="微軟正黑體" pitchFamily="34" charset="-120"/>
                        </a:rPr>
                        <a:t>酷派</a:t>
                      </a:r>
                      <a:r>
                        <a:rPr lang="en-US" altLang="zh-TW" sz="2600" b="0" i="0" u="none" strike="noStrike" dirty="0" smtClean="0">
                          <a:solidFill>
                            <a:srgbClr val="000000"/>
                          </a:solidFill>
                          <a:latin typeface="Bahnschrift SemiBold" pitchFamily="34" charset="0"/>
                          <a:ea typeface="微軟正黑體" pitchFamily="34" charset="-120"/>
                        </a:rPr>
                        <a:t>+</a:t>
                      </a:r>
                      <a:r>
                        <a:rPr lang="zh-TW" altLang="en-US" sz="2600" b="0" i="0" u="none" strike="noStrike" dirty="0" smtClean="0">
                          <a:solidFill>
                            <a:srgbClr val="000000"/>
                          </a:solidFill>
                          <a:latin typeface="Bahnschrift SemiBold" pitchFamily="34" charset="0"/>
                          <a:ea typeface="微軟正黑體" pitchFamily="34" charset="-120"/>
                        </a:rPr>
                        <a:t>海霸桌游</a:t>
                      </a:r>
                      <a:endParaRPr lang="zh-TW" alt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zh-TW" altLang="en-US" sz="2600" b="0" i="0" u="none" strike="noStrike" dirty="0" smtClean="0">
                          <a:solidFill>
                            <a:srgbClr val="000000"/>
                          </a:solidFill>
                          <a:latin typeface="Bahnschrift SemiBold" pitchFamily="34" charset="0"/>
                          <a:ea typeface="微軟正黑體" pitchFamily="34" charset="-120"/>
                        </a:rPr>
                        <a:t>邏輯建立</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marL="0" marR="0" indent="0" algn="ctr" defTabSz="914400" rtl="0" eaLnBrk="1" fontAlgn="ctr" latinLnBrk="0" hangingPunct="1">
                        <a:lnSpc>
                          <a:spcPct val="100000"/>
                        </a:lnSpc>
                        <a:spcBef>
                          <a:spcPts val="0"/>
                        </a:spcBef>
                        <a:spcAft>
                          <a:spcPts val="0"/>
                        </a:spcAft>
                        <a:buClrTx/>
                        <a:buSzTx/>
                        <a:buFontTx/>
                        <a:buNone/>
                        <a:tabLst/>
                        <a:defRPr/>
                      </a:pPr>
                      <a:r>
                        <a:rPr lang="zh-TW" altLang="en-US" sz="2600" b="0" i="0" u="none" strike="noStrike" dirty="0" smtClean="0">
                          <a:solidFill>
                            <a:srgbClr val="000000"/>
                          </a:solidFill>
                          <a:latin typeface="Bahnschrift SemiBold" pitchFamily="34" charset="0"/>
                          <a:ea typeface="微軟正黑體" pitchFamily="34" charset="-120"/>
                        </a:rPr>
                        <a:t>海霸桌游</a:t>
                      </a:r>
                      <a:endParaRPr lang="en-US" sz="2600" b="0" i="0" u="none" strike="noStrike" dirty="0" smtClean="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altLang="zh-TW" sz="2600" b="0" i="0" u="none" strike="noStrike" dirty="0" err="1" smtClean="0">
                          <a:solidFill>
                            <a:srgbClr val="000000"/>
                          </a:solidFill>
                          <a:latin typeface="Bahnschrift SemiBold" pitchFamily="34" charset="0"/>
                          <a:ea typeface="微軟正黑體" pitchFamily="34" charset="-120"/>
                        </a:rPr>
                        <a:t>CuPia</a:t>
                      </a:r>
                      <a:r>
                        <a:rPr lang="zh-TW" altLang="en-US" sz="2600" b="0" i="0" u="none" strike="noStrike" dirty="0" smtClean="0">
                          <a:solidFill>
                            <a:srgbClr val="000000"/>
                          </a:solidFill>
                          <a:latin typeface="Bahnschrift SemiBold" pitchFamily="34" charset="0"/>
                          <a:ea typeface="微軟正黑體" pitchFamily="34" charset="-120"/>
                        </a:rPr>
                        <a:t>酷派</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c>
                  <a:txBody>
                    <a:bodyPr/>
                    <a:lstStyle/>
                    <a:p>
                      <a:pPr algn="ctr" fontAlgn="ctr"/>
                      <a:r>
                        <a:rPr lang="en-US" sz="2600" b="0" i="0" u="none" strike="noStrike" dirty="0" smtClean="0">
                          <a:solidFill>
                            <a:srgbClr val="000000"/>
                          </a:solidFill>
                          <a:latin typeface="Bahnschrift SemiBold" pitchFamily="34" charset="0"/>
                          <a:ea typeface="微軟正黑體" pitchFamily="34" charset="-120"/>
                        </a:rPr>
                        <a:t>3D</a:t>
                      </a:r>
                      <a:r>
                        <a:rPr lang="zh-TW" altLang="en-US" sz="2600" b="0" i="0" u="none" strike="noStrike" dirty="0" smtClean="0">
                          <a:solidFill>
                            <a:srgbClr val="000000"/>
                          </a:solidFill>
                          <a:latin typeface="Bahnschrift SemiBold" pitchFamily="34" charset="0"/>
                          <a:ea typeface="微軟正黑體" pitchFamily="34" charset="-120"/>
                        </a:rPr>
                        <a:t>筆</a:t>
                      </a:r>
                      <a:endParaRPr lang="en-US" sz="2600" b="0" i="0" u="none" strike="noStrike" dirty="0">
                        <a:solidFill>
                          <a:srgbClr val="000000"/>
                        </a:solidFill>
                        <a:latin typeface="Bahnschrift SemiBold" pitchFamily="34" charset="0"/>
                        <a:ea typeface="微軟正黑體" pitchFamily="34" charset="-120"/>
                      </a:endParaRPr>
                    </a:p>
                  </a:txBody>
                  <a:tcPr marL="9525" marR="9525" marT="9525" marB="0" anchor="ctr">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FFFF00">
                        <a:alpha val="20000"/>
                      </a:srgbClr>
                    </a:solidFill>
                  </a:tcPr>
                </a:tc>
              </a:tr>
            </a:tbl>
          </a:graphicData>
        </a:graphic>
      </p:graphicFrame>
      <p:pic>
        <p:nvPicPr>
          <p:cNvPr id="9" name="Picture 2" descr="C:\Users\123\Downloads\1597113056794.png">
            <a:extLst>
              <a:ext uri="{FF2B5EF4-FFF2-40B4-BE49-F238E27FC236}">
                <a16:creationId xmlns:a16="http://schemas.microsoft.com/office/drawing/2014/main" xmlns="" id="{0CED53EB-E840-480F-A25C-8DF53527BB18}"/>
              </a:ext>
            </a:extLst>
          </p:cNvPr>
          <p:cNvPicPr>
            <a:picLocks noChangeAspect="1" noChangeArrowheads="1"/>
          </p:cNvPicPr>
          <p:nvPr/>
        </p:nvPicPr>
        <p:blipFill>
          <a:blip r:embed="rId2" cstate="print">
            <a:extLst>
              <a:ext uri="{28A0092B-C50C-407E-A947-70E740481C1C}">
                <a14:useLocalDpi xmlns:a14="http://schemas.microsoft.com/office/drawing/2010/main" xmlns=""/>
              </a:ext>
            </a:extLst>
          </a:blip>
          <a:srcRect/>
          <a:stretch>
            <a:fillRect/>
          </a:stretch>
        </p:blipFill>
        <p:spPr bwMode="auto">
          <a:xfrm>
            <a:off x="12873528" y="11847319"/>
            <a:ext cx="2181078" cy="1582977"/>
          </a:xfrm>
          <a:prstGeom prst="rect">
            <a:avLst/>
          </a:prstGeom>
          <a:noFill/>
        </p:spPr>
      </p:pic>
      <p:pic>
        <p:nvPicPr>
          <p:cNvPr id="10" name="Picture 3" descr="C:\Users\123\Downloads\1598103492975.jpg"/>
          <p:cNvPicPr>
            <a:picLocks noChangeAspect="1" noChangeArrowheads="1"/>
          </p:cNvPicPr>
          <p:nvPr/>
        </p:nvPicPr>
        <p:blipFill>
          <a:blip r:embed="rId3" cstate="print">
            <a:lum bright="10000" contrast="10000"/>
            <a:extLst>
              <a:ext uri="{28A0092B-C50C-407E-A947-70E740481C1C}">
                <a14:useLocalDpi xmlns="" xmlns:a14="http://schemas.microsoft.com/office/drawing/2010/main"/>
              </a:ext>
            </a:extLst>
          </a:blip>
          <a:srcRect t="5243" b="10828"/>
          <a:stretch>
            <a:fillRect/>
          </a:stretch>
        </p:blipFill>
        <p:spPr bwMode="auto">
          <a:xfrm>
            <a:off x="20550246" y="11648600"/>
            <a:ext cx="2071702" cy="1781696"/>
          </a:xfrm>
          <a:prstGeom prst="flowChartAlternateProcess">
            <a:avLst/>
          </a:prstGeom>
          <a:noFill/>
          <a:ln>
            <a:noFill/>
          </a:ln>
          <a:effectLst>
            <a:softEdge rad="127000"/>
          </a:effectLst>
        </p:spPr>
      </p:pic>
      <p:grpSp>
        <p:nvGrpSpPr>
          <p:cNvPr id="4" name="群組 10"/>
          <p:cNvGrpSpPr/>
          <p:nvPr/>
        </p:nvGrpSpPr>
        <p:grpSpPr>
          <a:xfrm>
            <a:off x="16502666" y="11542240"/>
            <a:ext cx="2190192" cy="1959494"/>
            <a:chOff x="5980757" y="0"/>
            <a:chExt cx="6708252" cy="5502749"/>
          </a:xfrm>
        </p:grpSpPr>
        <p:pic>
          <p:nvPicPr>
            <p:cNvPr id="12" name="圖片 11" descr="機械手臂.png"/>
            <p:cNvPicPr>
              <a:picLocks noChangeAspect="1"/>
            </p:cNvPicPr>
            <p:nvPr/>
          </p:nvPicPr>
          <p:blipFill>
            <a:blip r:embed="rId4" cstate="print"/>
            <a:stretch>
              <a:fillRect/>
            </a:stretch>
          </p:blipFill>
          <p:spPr>
            <a:xfrm>
              <a:off x="5980757" y="0"/>
              <a:ext cx="6648275" cy="5502749"/>
            </a:xfrm>
            <a:prstGeom prst="rect">
              <a:avLst/>
            </a:prstGeom>
          </p:spPr>
        </p:pic>
        <p:pic>
          <p:nvPicPr>
            <p:cNvPr id="13" name="圖片 12" descr="搖桿.png"/>
            <p:cNvPicPr>
              <a:picLocks noChangeAspect="1"/>
            </p:cNvPicPr>
            <p:nvPr/>
          </p:nvPicPr>
          <p:blipFill>
            <a:blip r:embed="rId5" cstate="print"/>
            <a:stretch>
              <a:fillRect/>
            </a:stretch>
          </p:blipFill>
          <p:spPr>
            <a:xfrm>
              <a:off x="10733074" y="3195024"/>
              <a:ext cx="1955935" cy="2011118"/>
            </a:xfrm>
            <a:prstGeom prst="rect">
              <a:avLst/>
            </a:prstGeom>
          </p:spPr>
        </p:pic>
      </p:grpSp>
      <p:pic>
        <p:nvPicPr>
          <p:cNvPr id="14" name="Picture 5"/>
          <p:cNvPicPr>
            <a:picLocks noChangeAspect="1"/>
          </p:cNvPicPr>
          <p:nvPr/>
        </p:nvPicPr>
        <p:blipFill rotWithShape="1">
          <a:blip r:embed="rId6" cstate="print">
            <a:extLst>
              <a:ext uri="{28A0092B-C50C-407E-A947-70E740481C1C}">
                <a14:useLocalDpi xmlns:a14="http://schemas.microsoft.com/office/drawing/2010/main" xmlns=""/>
              </a:ext>
            </a:extLst>
          </a:blip>
          <a:srcRect/>
          <a:stretch/>
        </p:blipFill>
        <p:spPr>
          <a:xfrm>
            <a:off x="1333424" y="11787222"/>
            <a:ext cx="1479458" cy="1500150"/>
          </a:xfrm>
          <a:prstGeom prst="rect">
            <a:avLst/>
          </a:prstGeom>
        </p:spPr>
      </p:pic>
      <p:sp>
        <p:nvSpPr>
          <p:cNvPr id="15" name="TextBox 5"/>
          <p:cNvSpPr txBox="1"/>
          <p:nvPr/>
        </p:nvSpPr>
        <p:spPr>
          <a:xfrm>
            <a:off x="3047936" y="12072974"/>
            <a:ext cx="8484920" cy="1134349"/>
          </a:xfrm>
          <a:prstGeom prst="rect">
            <a:avLst/>
          </a:prstGeom>
          <a:noFill/>
        </p:spPr>
        <p:txBody>
          <a:bodyPr wrap="square" lIns="0" tIns="0" rIns="0" bIns="0" rtlCol="0">
            <a:spAutoFit/>
          </a:bodyPr>
          <a:lstStyle/>
          <a:p>
            <a:pPr defTabSz="825500" fontAlgn="base" hangingPunct="0">
              <a:lnSpc>
                <a:spcPct val="110833"/>
              </a:lnSpc>
              <a:spcBef>
                <a:spcPct val="0"/>
              </a:spcBef>
              <a:spcAft>
                <a:spcPct val="0"/>
              </a:spcAft>
            </a:pPr>
            <a:r>
              <a:rPr lang="zh-TW" altLang="en-US" sz="7200" b="1" dirty="0">
                <a:solidFill>
                  <a:srgbClr val="515151"/>
                </a:solidFill>
                <a:latin typeface="Microsoft JhengHei"/>
                <a:ea typeface="Microsoft JhengHei"/>
                <a:sym typeface="Lato" pitchFamily="34" charset="0"/>
              </a:rPr>
              <a:t>拓可</a:t>
            </a:r>
            <a:r>
              <a:rPr lang="zh-TW" altLang="en-US" sz="7200" b="1" dirty="0" smtClean="0">
                <a:solidFill>
                  <a:srgbClr val="515151"/>
                </a:solidFill>
                <a:latin typeface="Microsoft JhengHei"/>
                <a:ea typeface="Microsoft JhengHei"/>
                <a:sym typeface="Lato" pitchFamily="34" charset="0"/>
              </a:rPr>
              <a:t>思科創研發</a:t>
            </a:r>
            <a:endParaRPr lang="en-US" altLang="zh-CN" sz="7200" b="1" dirty="0">
              <a:solidFill>
                <a:srgbClr val="515151"/>
              </a:solidFill>
              <a:latin typeface="Microsoft JhengHei"/>
              <a:ea typeface="Microsoft JhengHei"/>
              <a:sym typeface="Lato" pitchFamily="34" charset="0"/>
            </a:endParaRPr>
          </a:p>
        </p:txBody>
      </p:sp>
      <p:sp>
        <p:nvSpPr>
          <p:cNvPr id="22" name="Freeform 185"/>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23" name="TextBox 188"/>
          <p:cNvSpPr txBox="1"/>
          <p:nvPr/>
        </p:nvSpPr>
        <p:spPr>
          <a:xfrm>
            <a:off x="5904851" y="776450"/>
            <a:ext cx="16401695" cy="2092881"/>
          </a:xfrm>
          <a:prstGeom prst="rect">
            <a:avLst/>
          </a:prstGeom>
          <a:noFill/>
        </p:spPr>
        <p:txBody>
          <a:bodyPr wrap="square" lIns="0" tIns="0" rIns="0" bIns="0" rtlCol="0">
            <a:spAutoFit/>
          </a:bodyPr>
          <a:lstStyle/>
          <a:p>
            <a:r>
              <a:rPr lang="zh-TW" altLang="en-US" sz="4000" spc="-6" dirty="0" smtClean="0">
                <a:solidFill>
                  <a:srgbClr val="4C4C4C"/>
                </a:solidFill>
                <a:latin typeface="Microsoft JhengHei"/>
                <a:ea typeface="Microsoft JhengHei"/>
              </a:rPr>
              <a:t>課程規劃</a:t>
            </a:r>
            <a:endParaRPr lang="en-US" altLang="zh-CN" sz="4000" dirty="0">
              <a:solidFill>
                <a:srgbClr val="4C4C4C"/>
              </a:solidFill>
              <a:latin typeface="Microsoft JhengHei"/>
              <a:ea typeface="Microsoft JhengHei"/>
            </a:endParaRPr>
          </a:p>
          <a:p>
            <a:r>
              <a:rPr lang="en-US" altLang="zh-CN" sz="9600" b="1" spc="-6" dirty="0" smtClean="0">
                <a:solidFill>
                  <a:srgbClr val="4C4C4C"/>
                </a:solidFill>
                <a:latin typeface="Microsoft JhengHei"/>
                <a:ea typeface="Microsoft JhengHei"/>
              </a:rPr>
              <a:t>2022</a:t>
            </a:r>
            <a:r>
              <a:rPr lang="zh-TW" altLang="en-US" sz="9600" b="1" spc="-6" dirty="0" smtClean="0">
                <a:solidFill>
                  <a:srgbClr val="4C4C4C"/>
                </a:solidFill>
                <a:latin typeface="Microsoft JhengHei"/>
                <a:ea typeface="Microsoft JhengHei"/>
              </a:rPr>
              <a:t> </a:t>
            </a:r>
            <a:r>
              <a:rPr lang="en-US" altLang="zh-TW" sz="9600" b="1" spc="-6" dirty="0" smtClean="0">
                <a:solidFill>
                  <a:srgbClr val="4C4C4C"/>
                </a:solidFill>
                <a:latin typeface="Microsoft JhengHei"/>
                <a:ea typeface="Microsoft JhengHei"/>
              </a:rPr>
              <a:t>Robotic-AI </a:t>
            </a:r>
            <a:r>
              <a:rPr lang="zh-TW" altLang="en-US" sz="9600" b="1" spc="-6" dirty="0" smtClean="0">
                <a:solidFill>
                  <a:srgbClr val="4C4C4C"/>
                </a:solidFill>
                <a:latin typeface="Microsoft JhengHei"/>
                <a:ea typeface="Microsoft JhengHei"/>
              </a:rPr>
              <a:t>學習地圖</a:t>
            </a:r>
            <a:endParaRPr lang="en-US" altLang="zh-CN" sz="9600" b="1" dirty="0">
              <a:solidFill>
                <a:srgbClr val="4C4C4C"/>
              </a:solidFill>
              <a:latin typeface="Microsoft JhengHei"/>
              <a:ea typeface="Microsoft JhengHei"/>
            </a:endParaRPr>
          </a:p>
        </p:txBody>
      </p:sp>
      <p:sp>
        <p:nvSpPr>
          <p:cNvPr id="24" name="TextBox 41"/>
          <p:cNvSpPr txBox="1"/>
          <p:nvPr/>
        </p:nvSpPr>
        <p:spPr>
          <a:xfrm>
            <a:off x="1182241" y="676657"/>
            <a:ext cx="3520930" cy="1403461"/>
          </a:xfrm>
          <a:prstGeom prst="rect">
            <a:avLst/>
          </a:prstGeom>
          <a:noFill/>
        </p:spPr>
        <p:txBody>
          <a:bodyPr wrap="square" lIns="0" tIns="0" rIns="0" bIns="0" rtlCol="0">
            <a:spAutoFit/>
          </a:bodyPr>
          <a:lstStyle/>
          <a:p>
            <a:pPr>
              <a:lnSpc>
                <a:spcPct val="113750"/>
              </a:lnSpc>
            </a:pPr>
            <a:r>
              <a:rPr lang="zh-TW" altLang="en-US" sz="8000" b="1" spc="420" dirty="0">
                <a:solidFill>
                  <a:srgbClr val="FEFEFE"/>
                </a:solidFill>
                <a:latin typeface="Microsoft JhengHei" pitchFamily="34" charset="-120"/>
                <a:ea typeface="Microsoft JhengHei" pitchFamily="34" charset="-120"/>
              </a:rPr>
              <a:t>特色</a:t>
            </a:r>
            <a:endParaRPr lang="en-US" altLang="zh-CN" sz="8000" b="1" spc="420" dirty="0">
              <a:solidFill>
                <a:srgbClr val="FEFEFE"/>
              </a:solidFill>
              <a:latin typeface="Microsoft JhengHei" pitchFamily="34" charset="-120"/>
              <a:ea typeface="Microsoft JhengHei" pitchFamily="34" charset="-12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6"/>
          <p:cNvGrpSpPr/>
          <p:nvPr/>
        </p:nvGrpSpPr>
        <p:grpSpPr>
          <a:xfrm>
            <a:off x="16080432" y="7893884"/>
            <a:ext cx="6984776" cy="5444836"/>
            <a:chOff x="709614" y="7842822"/>
            <a:chExt cx="7379266" cy="5453580"/>
          </a:xfrm>
        </p:grpSpPr>
        <p:sp>
          <p:nvSpPr>
            <p:cNvPr id="5" name="文字方塊 4"/>
            <p:cNvSpPr txBox="1"/>
            <p:nvPr/>
          </p:nvSpPr>
          <p:spPr>
            <a:xfrm>
              <a:off x="1581115" y="8824736"/>
              <a:ext cx="5922642" cy="647369"/>
            </a:xfrm>
            <a:prstGeom prst="rect">
              <a:avLst/>
            </a:prstGeom>
            <a:noFill/>
          </p:spPr>
          <p:txBody>
            <a:bodyPr wrap="none" rtlCol="0">
              <a:spAutoFit/>
            </a:bodyPr>
            <a:lstStyle/>
            <a:p>
              <a:pPr algn="ctr" defTabSz="825500" fontAlgn="base" hangingPunct="0">
                <a:spcBef>
                  <a:spcPct val="0"/>
                </a:spcBef>
                <a:spcAft>
                  <a:spcPct val="0"/>
                </a:spcAft>
              </a:pPr>
              <a:r>
                <a:rPr lang="zh-TW" altLang="en-US" sz="36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吳媽咪</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(35-45Y</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，小孩邁入學齡</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endPar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p:txBody>
        </p:sp>
        <p:sp>
          <p:nvSpPr>
            <p:cNvPr id="6" name="圓角矩形 5"/>
            <p:cNvSpPr/>
            <p:nvPr/>
          </p:nvSpPr>
          <p:spPr bwMode="auto">
            <a:xfrm>
              <a:off x="2497823" y="7842822"/>
              <a:ext cx="3737794" cy="682132"/>
            </a:xfrm>
            <a:prstGeom prst="roundRect">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國中學生家長</a:t>
              </a:r>
            </a:p>
          </p:txBody>
        </p:sp>
        <p:sp>
          <p:nvSpPr>
            <p:cNvPr id="7" name="圓角矩形 6"/>
            <p:cNvSpPr/>
            <p:nvPr/>
          </p:nvSpPr>
          <p:spPr bwMode="auto">
            <a:xfrm>
              <a:off x="709614" y="9576640"/>
              <a:ext cx="7379266" cy="3719762"/>
            </a:xfrm>
            <a:prstGeom prst="roundRect">
              <a:avLst>
                <a:gd name="adj" fmla="val 8921"/>
              </a:avLst>
            </a:prstGeom>
            <a:solidFill>
              <a:srgbClr val="F4F4F4"/>
            </a:solidFill>
            <a:ln w="12700" cap="flat" cmpd="sng" algn="ctr">
              <a:solidFill>
                <a:schemeClr val="accent1"/>
              </a:solidFill>
              <a:prstDash val="dash"/>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我覺得小孩要多學習大自然知識是好的，但又沒有一直有空帶小孩外出，對小孩有用的都值得投資。</a:t>
              </a:r>
              <a:endPar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algn="ctr" defTabSz="825500" fontAlgn="base" hangingPunct="0">
                <a:spcBef>
                  <a:spcPct val="0"/>
                </a:spcBef>
                <a:spcAft>
                  <a:spcPct val="0"/>
                </a:spcAft>
              </a:pPr>
              <a:endPar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defTabSz="825500" fontAlgn="base" hangingPunct="0">
                <a:spcBef>
                  <a:spcPct val="0"/>
                </a:spcBef>
                <a:spcAft>
                  <a:spcPct val="0"/>
                </a:spcAft>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需求調查</a:t>
              </a:r>
              <a:r>
                <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endPar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marL="346075" indent="-346075" defTabSz="825500" fontAlgn="base" hangingPunct="0">
                <a:spcBef>
                  <a:spcPct val="0"/>
                </a:spcBef>
                <a:spcAft>
                  <a:spcPct val="0"/>
                </a:spcAft>
                <a:buFont typeface="Arial" pitchFamily="34" charset="0"/>
                <a:buChar char="•"/>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對於在家裡學習而言，如果有線上課程及教學影片會更好</a:t>
              </a:r>
            </a:p>
          </p:txBody>
        </p:sp>
      </p:grpSp>
      <p:grpSp>
        <p:nvGrpSpPr>
          <p:cNvPr id="3" name="群組 19"/>
          <p:cNvGrpSpPr/>
          <p:nvPr/>
        </p:nvGrpSpPr>
        <p:grpSpPr>
          <a:xfrm>
            <a:off x="8735616" y="7977162"/>
            <a:ext cx="6984776" cy="5336305"/>
            <a:chOff x="557465" y="7870026"/>
            <a:chExt cx="7379267" cy="5344864"/>
          </a:xfrm>
        </p:grpSpPr>
        <p:sp>
          <p:nvSpPr>
            <p:cNvPr id="13" name="圓角矩形 12"/>
            <p:cNvSpPr/>
            <p:nvPr/>
          </p:nvSpPr>
          <p:spPr bwMode="auto">
            <a:xfrm>
              <a:off x="1926814" y="7870026"/>
              <a:ext cx="4307296" cy="682132"/>
            </a:xfrm>
            <a:prstGeom prst="roundRect">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種植愛好者</a:t>
              </a:r>
            </a:p>
          </p:txBody>
        </p:sp>
        <p:sp>
          <p:nvSpPr>
            <p:cNvPr id="11" name="文字方塊 10"/>
            <p:cNvSpPr txBox="1"/>
            <p:nvPr/>
          </p:nvSpPr>
          <p:spPr>
            <a:xfrm>
              <a:off x="937840" y="8787951"/>
              <a:ext cx="6681348" cy="647369"/>
            </a:xfrm>
            <a:prstGeom prst="rect">
              <a:avLst/>
            </a:prstGeom>
            <a:noFill/>
          </p:spPr>
          <p:txBody>
            <a:bodyPr wrap="none" rtlCol="0">
              <a:spAutoFit/>
            </a:bodyPr>
            <a:lstStyle/>
            <a:p>
              <a:pPr algn="ctr" defTabSz="825500" fontAlgn="base" hangingPunct="0">
                <a:spcBef>
                  <a:spcPct val="0"/>
                </a:spcBef>
                <a:spcAft>
                  <a:spcPct val="0"/>
                </a:spcAft>
              </a:pPr>
              <a:r>
                <a:rPr lang="zh-TW" altLang="en-US" sz="36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盧先生</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(25-65Y</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，都會居住空間不足</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endPar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p:txBody>
        </p:sp>
        <p:sp>
          <p:nvSpPr>
            <p:cNvPr id="12" name="圓角矩形 11"/>
            <p:cNvSpPr/>
            <p:nvPr/>
          </p:nvSpPr>
          <p:spPr bwMode="auto">
            <a:xfrm>
              <a:off x="557465" y="9561911"/>
              <a:ext cx="7379267" cy="3652979"/>
            </a:xfrm>
            <a:prstGeom prst="roundRect">
              <a:avLst>
                <a:gd name="adj" fmla="val 7581"/>
              </a:avLst>
            </a:prstGeom>
            <a:solidFill>
              <a:srgbClr val="F4F4F4"/>
            </a:solidFill>
            <a:ln w="12700" cap="flat" cmpd="sng" algn="ctr">
              <a:solidFill>
                <a:schemeClr val="accent1"/>
              </a:solidFill>
              <a:prstDash val="dash"/>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我覺得我比較重視園藝活動的過程，可以滿足園藝夢，豐收的稻禾也證明我自己的努力滿足成就感。</a:t>
              </a:r>
              <a:endPar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algn="ctr" defTabSz="825500" fontAlgn="base" hangingPunct="0">
                <a:spcBef>
                  <a:spcPct val="0"/>
                </a:spcBef>
                <a:spcAft>
                  <a:spcPct val="0"/>
                </a:spcAft>
              </a:pPr>
              <a:endPar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defTabSz="825500" fontAlgn="base" hangingPunct="0">
                <a:spcBef>
                  <a:spcPct val="0"/>
                </a:spcBef>
                <a:spcAft>
                  <a:spcPct val="0"/>
                </a:spcAft>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需求調查</a:t>
              </a:r>
              <a:r>
                <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endPar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marL="346075" indent="-346075" defTabSz="825500" fontAlgn="base" hangingPunct="0">
                <a:spcBef>
                  <a:spcPct val="0"/>
                </a:spcBef>
                <a:spcAft>
                  <a:spcPct val="0"/>
                </a:spcAft>
                <a:buFont typeface="Arial" pitchFamily="34" charset="0"/>
                <a:buChar char="•"/>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對於使用科技種植的期待，希望有既定的標準種植參數資料庫</a:t>
              </a:r>
            </a:p>
          </p:txBody>
        </p:sp>
      </p:grpSp>
      <p:grpSp>
        <p:nvGrpSpPr>
          <p:cNvPr id="4" name="群組 24"/>
          <p:cNvGrpSpPr/>
          <p:nvPr/>
        </p:nvGrpSpPr>
        <p:grpSpPr>
          <a:xfrm>
            <a:off x="2051412" y="7936688"/>
            <a:ext cx="6324168" cy="1589942"/>
            <a:chOff x="1201765" y="7842823"/>
            <a:chExt cx="6681349" cy="1592495"/>
          </a:xfrm>
        </p:grpSpPr>
        <p:sp>
          <p:nvSpPr>
            <p:cNvPr id="17" name="文字方塊 16"/>
            <p:cNvSpPr txBox="1"/>
            <p:nvPr/>
          </p:nvSpPr>
          <p:spPr>
            <a:xfrm>
              <a:off x="1201765" y="8787949"/>
              <a:ext cx="6681349" cy="647369"/>
            </a:xfrm>
            <a:prstGeom prst="rect">
              <a:avLst/>
            </a:prstGeom>
            <a:noFill/>
          </p:spPr>
          <p:txBody>
            <a:bodyPr wrap="none" rtlCol="0">
              <a:spAutoFit/>
            </a:bodyPr>
            <a:lstStyle/>
            <a:p>
              <a:pPr algn="ctr" defTabSz="825500" fontAlgn="base" hangingPunct="0">
                <a:spcBef>
                  <a:spcPct val="0"/>
                </a:spcBef>
                <a:spcAft>
                  <a:spcPct val="0"/>
                </a:spcAft>
              </a:pPr>
              <a:r>
                <a:rPr lang="zh-TW" altLang="en-US" sz="36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梁主任</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 </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(25-65Y</a:t>
              </a:r>
              <a:r>
                <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，多元學習資源需求</a:t>
              </a:r>
              <a:r>
                <a:rPr lang="en-US" altLang="zh-TW"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endParaRPr lang="zh-TW" altLang="en-US" sz="28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p:txBody>
        </p:sp>
        <p:sp>
          <p:nvSpPr>
            <p:cNvPr id="19" name="圓角矩形 18"/>
            <p:cNvSpPr/>
            <p:nvPr/>
          </p:nvSpPr>
          <p:spPr bwMode="auto">
            <a:xfrm>
              <a:off x="2497823" y="7842823"/>
              <a:ext cx="3737794" cy="682132"/>
            </a:xfrm>
            <a:prstGeom prst="roundRect">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學校主任</a:t>
              </a:r>
            </a:p>
          </p:txBody>
        </p:sp>
      </p:grpSp>
      <p:sp>
        <p:nvSpPr>
          <p:cNvPr id="23" name="圓角矩形 22"/>
          <p:cNvSpPr/>
          <p:nvPr/>
        </p:nvSpPr>
        <p:spPr bwMode="auto">
          <a:xfrm>
            <a:off x="1534816" y="9666313"/>
            <a:ext cx="6984775" cy="3580448"/>
          </a:xfrm>
          <a:prstGeom prst="roundRect">
            <a:avLst>
              <a:gd name="adj" fmla="val 7392"/>
            </a:avLst>
          </a:prstGeom>
          <a:solidFill>
            <a:srgbClr val="F4F4F4"/>
          </a:solidFill>
          <a:ln w="12700" cap="flat" cmpd="sng" algn="ctr">
            <a:solidFill>
              <a:schemeClr val="accent1"/>
            </a:solidFill>
            <a:prstDash val="dash"/>
            <a:miter lim="800000"/>
            <a:headEnd type="none" w="med" len="med"/>
            <a:tailEnd type="none" w="med" len="med"/>
          </a:ln>
          <a:effectLst/>
        </p:spPr>
        <p:txBody>
          <a:bodyPr vert="horz" wrap="square" lIns="0" tIns="0" rIns="0" bIns="0" numCol="1" rtlCol="0" anchor="t" anchorCtr="0" compatLnSpc="1">
            <a:prstTxWarp prst="textNoShape">
              <a:avLst/>
            </a:prstTxWarp>
            <a:spAutoFit/>
          </a:bodyPr>
          <a:lstStyle/>
          <a:p>
            <a:pPr defTabSz="825500" fontAlgn="base" hangingPunct="0">
              <a:spcBef>
                <a:spcPct val="0"/>
              </a:spcBef>
              <a:spcAft>
                <a:spcPct val="0"/>
              </a:spcAft>
            </a:pPr>
            <a:r>
              <a:rPr lang="zh-TW" altLang="en-US"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現行課綱需要跨領域結合題材，對老師來說已是一大挑戰，未來還要再加上</a:t>
            </a:r>
            <a:r>
              <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AI</a:t>
            </a:r>
            <a:r>
              <a:rPr lang="zh-TW" altLang="en-US"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題材，需要設計端研發配合。</a:t>
            </a:r>
            <a:endPar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defTabSz="825500" fontAlgn="base" hangingPunct="0">
              <a:spcBef>
                <a:spcPct val="0"/>
              </a:spcBef>
              <a:spcAft>
                <a:spcPct val="0"/>
              </a:spcAft>
            </a:pPr>
            <a:endParaRPr lang="en-US" altLang="zh-TW" sz="3200"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endParaRPr>
          </a:p>
          <a:p>
            <a:pPr defTabSz="825500" fontAlgn="base" hangingPunct="0">
              <a:spcBef>
                <a:spcPct val="0"/>
              </a:spcBef>
              <a:spcAft>
                <a:spcPct val="0"/>
              </a:spcAft>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需求調查</a:t>
            </a:r>
            <a:r>
              <a:rPr lang="en-US" altLang="zh-TW"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a:t>
            </a:r>
          </a:p>
          <a:p>
            <a:pPr marL="457200" indent="-457200" defTabSz="825500" fontAlgn="base" hangingPunct="0">
              <a:spcBef>
                <a:spcPct val="0"/>
              </a:spcBef>
              <a:spcAft>
                <a:spcPct val="0"/>
              </a:spcAft>
              <a:buFont typeface="Arial" panose="020B0604020202020204" pitchFamily="34" charset="0"/>
              <a:buChar char="•"/>
            </a:pPr>
            <a:r>
              <a:rPr lang="zh-TW" altLang="en-US" sz="3200" b="1" dirty="0">
                <a:solidFill>
                  <a:srgbClr val="A7A7A7">
                    <a:lumMod val="50000"/>
                  </a:srgbClr>
                </a:solidFill>
                <a:latin typeface="微軟正黑體" panose="020B0604030504040204" pitchFamily="34" charset="-120"/>
                <a:ea typeface="微軟正黑體" panose="020B0604030504040204" pitchFamily="34" charset="-120"/>
                <a:sym typeface="Lato" pitchFamily="34" charset="0"/>
              </a:rPr>
              <a:t>希望有完整的教案規劃可以參考，結合多元領域，符合未來課綱規劃</a:t>
            </a:r>
          </a:p>
        </p:txBody>
      </p:sp>
      <p:pic>
        <p:nvPicPr>
          <p:cNvPr id="20481" name="Picture 1"/>
          <p:cNvPicPr>
            <a:picLocks noChangeAspect="1" noChangeArrowheads="1"/>
          </p:cNvPicPr>
          <p:nvPr/>
        </p:nvPicPr>
        <p:blipFill>
          <a:blip r:embed="rId3" cstate="print">
            <a:clrChange>
              <a:clrFrom>
                <a:srgbClr val="FFFFFF"/>
              </a:clrFrom>
              <a:clrTo>
                <a:srgbClr val="FFFFFF">
                  <a:alpha val="0"/>
                </a:srgbClr>
              </a:clrTo>
            </a:clrChange>
          </a:blip>
          <a:srcRect/>
          <a:stretch>
            <a:fillRect/>
          </a:stretch>
        </p:blipFill>
        <p:spPr bwMode="auto">
          <a:xfrm>
            <a:off x="16872520" y="3382717"/>
            <a:ext cx="5400600" cy="4664970"/>
          </a:xfrm>
          <a:prstGeom prst="rect">
            <a:avLst/>
          </a:prstGeom>
          <a:noFill/>
          <a:ln w="9525">
            <a:noFill/>
            <a:miter lim="800000"/>
            <a:headEnd/>
            <a:tailEnd/>
          </a:ln>
        </p:spPr>
      </p:pic>
      <p:pic>
        <p:nvPicPr>
          <p:cNvPr id="20482" name="Picture 2"/>
          <p:cNvPicPr>
            <a:picLocks noChangeAspect="1" noChangeArrowheads="1"/>
          </p:cNvPicPr>
          <p:nvPr/>
        </p:nvPicPr>
        <p:blipFill>
          <a:blip r:embed="rId4" cstate="print">
            <a:clrChange>
              <a:clrFrom>
                <a:srgbClr val="F8FAFB"/>
              </a:clrFrom>
              <a:clrTo>
                <a:srgbClr val="F8FAFB">
                  <a:alpha val="0"/>
                </a:srgbClr>
              </a:clrTo>
            </a:clrChange>
          </a:blip>
          <a:srcRect/>
          <a:stretch>
            <a:fillRect/>
          </a:stretch>
        </p:blipFill>
        <p:spPr bwMode="auto">
          <a:xfrm>
            <a:off x="9743728" y="3527161"/>
            <a:ext cx="5112568" cy="4723568"/>
          </a:xfrm>
          <a:prstGeom prst="rect">
            <a:avLst/>
          </a:prstGeom>
          <a:noFill/>
          <a:ln w="9525">
            <a:noFill/>
            <a:miter lim="800000"/>
            <a:headEnd/>
            <a:tailEnd/>
          </a:ln>
        </p:spPr>
      </p:pic>
      <p:pic>
        <p:nvPicPr>
          <p:cNvPr id="20484" name="Picture 4" descr="https://upload.wikimedia.org/wikipedia/commons/thumb/6/65/001-teacher.svg/256px-001-teacher.svg.png"/>
          <p:cNvPicPr>
            <a:picLocks noChangeAspect="1" noChangeArrowheads="1"/>
          </p:cNvPicPr>
          <p:nvPr/>
        </p:nvPicPr>
        <p:blipFill>
          <a:blip r:embed="rId5" cstate="print"/>
          <a:srcRect b="22034"/>
          <a:stretch>
            <a:fillRect/>
          </a:stretch>
        </p:blipFill>
        <p:spPr bwMode="auto">
          <a:xfrm>
            <a:off x="2686944" y="3839768"/>
            <a:ext cx="5256584" cy="4098354"/>
          </a:xfrm>
          <a:prstGeom prst="rect">
            <a:avLst/>
          </a:prstGeom>
          <a:noFill/>
        </p:spPr>
      </p:pic>
      <p:sp>
        <p:nvSpPr>
          <p:cNvPr id="18" name="AutoShape 10" descr="新生始業教育輔導各班級集合位置表– 109學年度新生始業教育輔導"/>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defTabSz="825500" fontAlgn="base" hangingPunct="0">
              <a:spcBef>
                <a:spcPct val="0"/>
              </a:spcBef>
              <a:spcAft>
                <a:spcPct val="0"/>
              </a:spcAft>
            </a:pPr>
            <a:endParaRPr lang="zh-TW" altLang="en-US" sz="5600">
              <a:solidFill>
                <a:srgbClr val="333333"/>
              </a:solidFill>
              <a:latin typeface="Lato" pitchFamily="34" charset="0"/>
              <a:sym typeface="Lato" pitchFamily="34" charset="0"/>
            </a:endParaRPr>
          </a:p>
        </p:txBody>
      </p:sp>
      <p:sp>
        <p:nvSpPr>
          <p:cNvPr id="20" name="AutoShape 2" descr="康乃馨- 维基百科，自由的百科全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defTabSz="825500" fontAlgn="base" hangingPunct="0">
              <a:spcBef>
                <a:spcPct val="0"/>
              </a:spcBef>
              <a:spcAft>
                <a:spcPct val="0"/>
              </a:spcAft>
            </a:pPr>
            <a:endParaRPr lang="zh-CN" altLang="en-US" sz="5600">
              <a:solidFill>
                <a:srgbClr val="333333"/>
              </a:solidFill>
              <a:latin typeface="Lato" pitchFamily="34" charset="0"/>
              <a:sym typeface="Lato" pitchFamily="34" charset="0"/>
            </a:endParaRPr>
          </a:p>
        </p:txBody>
      </p:sp>
      <p:sp>
        <p:nvSpPr>
          <p:cNvPr id="21"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22"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商業價值</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24"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en-US" altLang="zh-TW" sz="4000" spc="-6" dirty="0" smtClean="0">
                <a:solidFill>
                  <a:srgbClr val="4C4C4C"/>
                </a:solidFill>
                <a:latin typeface="Microsoft JhengHei"/>
                <a:ea typeface="Microsoft JhengHei"/>
                <a:sym typeface="Lato" pitchFamily="34" charset="0"/>
              </a:rPr>
              <a:t>2000+</a:t>
            </a:r>
            <a:r>
              <a:rPr lang="zh-TW" altLang="en-US" sz="4000" spc="-6" dirty="0" smtClean="0">
                <a:solidFill>
                  <a:srgbClr val="4C4C4C"/>
                </a:solidFill>
                <a:latin typeface="Microsoft JhengHei"/>
                <a:ea typeface="Microsoft JhengHei"/>
                <a:sym typeface="Lato" pitchFamily="34" charset="0"/>
              </a:rPr>
              <a:t>份實體問卷</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zh-TW" altLang="en-US" sz="9600" b="1" dirty="0" smtClean="0">
                <a:solidFill>
                  <a:srgbClr val="4C4C4C"/>
                </a:solidFill>
                <a:latin typeface="Microsoft JhengHei"/>
                <a:ea typeface="Microsoft JhengHei"/>
                <a:sym typeface="Lato" pitchFamily="34" charset="0"/>
              </a:rPr>
              <a:t>目標客群</a:t>
            </a:r>
            <a:r>
              <a:rPr lang="en-US" altLang="zh-TW" sz="9600" b="1" dirty="0" smtClean="0">
                <a:solidFill>
                  <a:srgbClr val="4C4C4C"/>
                </a:solidFill>
                <a:latin typeface="Microsoft JhengHei"/>
                <a:ea typeface="Microsoft JhengHei"/>
                <a:sym typeface="Lato" pitchFamily="34" charset="0"/>
              </a:rPr>
              <a:t>TA</a:t>
            </a:r>
            <a:endParaRPr lang="en-US" altLang="zh-CN" sz="9600" b="1" dirty="0">
              <a:solidFill>
                <a:srgbClr val="4C4C4C"/>
              </a:solidFill>
              <a:latin typeface="Microsoft JhengHei"/>
              <a:ea typeface="Microsoft JhengHei"/>
              <a:sym typeface="Lato" pitchFamily="34" charset="0"/>
            </a:endParaRPr>
          </a:p>
        </p:txBody>
      </p:sp>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 descr="C:\Users\123\Downloads\1598103492941.jpg"/>
          <p:cNvPicPr>
            <a:picLocks noChangeAspect="1" noChangeArrowheads="1"/>
          </p:cNvPicPr>
          <p:nvPr/>
        </p:nvPicPr>
        <p:blipFill>
          <a:blip r:embed="rId3" cstate="print"/>
          <a:srcRect/>
          <a:stretch>
            <a:fillRect/>
          </a:stretch>
        </p:blipFill>
        <p:spPr bwMode="auto">
          <a:xfrm>
            <a:off x="1119110" y="2928910"/>
            <a:ext cx="6286544" cy="4714907"/>
          </a:xfrm>
          <a:prstGeom prst="rect">
            <a:avLst/>
          </a:prstGeom>
          <a:noFill/>
          <a:effectLst>
            <a:softEdge rad="317500"/>
          </a:effectLst>
        </p:spPr>
      </p:pic>
      <p:sp>
        <p:nvSpPr>
          <p:cNvPr id="3" name="圓角矩形 2"/>
          <p:cNvSpPr/>
          <p:nvPr/>
        </p:nvSpPr>
        <p:spPr bwMode="auto">
          <a:xfrm>
            <a:off x="1476300" y="7500942"/>
            <a:ext cx="4898098" cy="2500644"/>
          </a:xfrm>
          <a:prstGeom prst="roundRect">
            <a:avLst/>
          </a:prstGeom>
          <a:solidFill>
            <a:srgbClr val="CCFF99"/>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 name="圓角矩形 3"/>
          <p:cNvSpPr/>
          <p:nvPr/>
        </p:nvSpPr>
        <p:spPr bwMode="auto">
          <a:xfrm>
            <a:off x="1507423" y="10144148"/>
            <a:ext cx="4898099" cy="3305353"/>
          </a:xfrm>
          <a:prstGeom prst="roundRect">
            <a:avLst/>
          </a:prstGeom>
          <a:solidFill>
            <a:schemeClr val="accent3">
              <a:lumMod val="60000"/>
              <a:lumOff val="40000"/>
            </a:schemeClr>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10" name="文字方塊 9"/>
          <p:cNvSpPr txBox="1"/>
          <p:nvPr/>
        </p:nvSpPr>
        <p:spPr>
          <a:xfrm>
            <a:off x="1848821" y="10279402"/>
            <a:ext cx="4460449" cy="3170099"/>
          </a:xfrm>
          <a:prstGeom prst="rect">
            <a:avLst/>
          </a:prstGeom>
          <a:noFill/>
        </p:spPr>
        <p:txBody>
          <a:bodyPr wrap="square" rtlCol="0">
            <a:spAutoFit/>
          </a:bodyPr>
          <a:lstStyle/>
          <a:p>
            <a:pPr defTabSz="825500" fontAlgn="base" hangingPunct="0">
              <a:spcBef>
                <a:spcPct val="0"/>
              </a:spcBef>
              <a:spcAft>
                <a:spcPct val="0"/>
              </a:spcAft>
            </a:pPr>
            <a:r>
              <a:rPr lang="en-US" altLang="zh-TW"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Sensor</a:t>
            </a:r>
            <a:r>
              <a:rPr lang="zh-TW" altLang="en-US"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Board</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空氣溫濕度 </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dht11</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土壤濕度感測器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soil</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光敏電阻模組</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水位感測器</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雨滴感測器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a:t>
            </a:r>
          </a:p>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RGB</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指示燈</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蜂鳴器模組</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p:txBody>
      </p:sp>
      <p:sp>
        <p:nvSpPr>
          <p:cNvPr id="11" name="文字方塊 10"/>
          <p:cNvSpPr txBox="1"/>
          <p:nvPr/>
        </p:nvSpPr>
        <p:spPr>
          <a:xfrm>
            <a:off x="1893177" y="7624292"/>
            <a:ext cx="4024020" cy="2308324"/>
          </a:xfrm>
          <a:prstGeom prst="rect">
            <a:avLst/>
          </a:prstGeom>
          <a:noFill/>
        </p:spPr>
        <p:txBody>
          <a:bodyPr wrap="square" rtlCol="0">
            <a:spAutoFit/>
          </a:bodyPr>
          <a:lstStyle/>
          <a:p>
            <a:pPr defTabSz="825500" fontAlgn="base" hangingPunct="0">
              <a:spcBef>
                <a:spcPct val="0"/>
              </a:spcBef>
              <a:spcAft>
                <a:spcPct val="0"/>
              </a:spcAft>
            </a:pPr>
            <a:r>
              <a:rPr lang="en-US" altLang="zh-TW"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Power</a:t>
            </a:r>
            <a:r>
              <a:rPr lang="zh-TW" altLang="en-US"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Board</a:t>
            </a: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電扇</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抽水幫浦</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USB</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植物生長燈</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電池電量偵測</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Gill Sans" charset="0"/>
            </a:endParaRPr>
          </a:p>
        </p:txBody>
      </p:sp>
      <p:sp>
        <p:nvSpPr>
          <p:cNvPr id="30" name="矩形 29"/>
          <p:cNvSpPr/>
          <p:nvPr/>
        </p:nvSpPr>
        <p:spPr bwMode="auto">
          <a:xfrm>
            <a:off x="12662465" y="6868143"/>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en-US" altLang="zh-TW" sz="3200" b="1" dirty="0" err="1" smtClean="0">
                <a:solidFill>
                  <a:srgbClr val="FFFFFF"/>
                </a:solidFill>
                <a:latin typeface="微軟正黑體" pitchFamily="34" charset="-120"/>
                <a:ea typeface="微軟正黑體" pitchFamily="34" charset="-120"/>
                <a:sym typeface="Gill Sans" charset="0"/>
              </a:rPr>
              <a:t>WiFi</a:t>
            </a:r>
            <a:r>
              <a:rPr lang="zh-TW" altLang="en-US" sz="3200" b="1" dirty="0" smtClean="0">
                <a:solidFill>
                  <a:srgbClr val="FFFFFF"/>
                </a:solidFill>
                <a:latin typeface="微軟正黑體" pitchFamily="34" charset="-120"/>
                <a:ea typeface="微軟正黑體" pitchFamily="34" charset="-120"/>
                <a:sym typeface="Gill Sans" charset="0"/>
              </a:rPr>
              <a:t>讀取模組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1" name="矩形 30"/>
          <p:cNvSpPr/>
          <p:nvPr/>
        </p:nvSpPr>
        <p:spPr bwMode="auto">
          <a:xfrm>
            <a:off x="12670487" y="7804247"/>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影像監控模組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2" name="矩形 31"/>
          <p:cNvSpPr/>
          <p:nvPr/>
        </p:nvSpPr>
        <p:spPr bwMode="auto">
          <a:xfrm>
            <a:off x="12670487" y="8740351"/>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數據儲存模組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3" name="矩形 32"/>
          <p:cNvSpPr/>
          <p:nvPr/>
        </p:nvSpPr>
        <p:spPr bwMode="auto">
          <a:xfrm>
            <a:off x="12654446" y="9676455"/>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時鐘模組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7" name="矩形 36"/>
          <p:cNvSpPr/>
          <p:nvPr/>
        </p:nvSpPr>
        <p:spPr bwMode="auto">
          <a:xfrm>
            <a:off x="12662468" y="10612559"/>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en-US" altLang="zh-TW" sz="3200" b="1" dirty="0" err="1" smtClean="0">
                <a:solidFill>
                  <a:srgbClr val="FFFFFF"/>
                </a:solidFill>
                <a:latin typeface="微軟正黑體" pitchFamily="34" charset="-120"/>
                <a:ea typeface="微軟正黑體" pitchFamily="34" charset="-120"/>
                <a:sym typeface="Gill Sans" charset="0"/>
              </a:rPr>
              <a:t>WiFi</a:t>
            </a:r>
            <a:r>
              <a:rPr lang="zh-TW" altLang="en-US" sz="3200" b="1" dirty="0" smtClean="0">
                <a:solidFill>
                  <a:srgbClr val="FFFFFF"/>
                </a:solidFill>
                <a:latin typeface="微軟正黑體" pitchFamily="34" charset="-120"/>
                <a:ea typeface="微軟正黑體" pitchFamily="34" charset="-120"/>
                <a:sym typeface="Gill Sans" charset="0"/>
              </a:rPr>
              <a:t>匯出資料</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40" name="矩形 39"/>
          <p:cNvSpPr/>
          <p:nvPr/>
        </p:nvSpPr>
        <p:spPr bwMode="auto">
          <a:xfrm>
            <a:off x="12654446" y="5868011"/>
            <a:ext cx="4283242" cy="866283"/>
          </a:xfrm>
          <a:prstGeom prst="rect">
            <a:avLst/>
          </a:prstGeom>
          <a:noFill/>
          <a:ln>
            <a:solidFill>
              <a:schemeClr val="bg1">
                <a:lumMod val="50000"/>
              </a:schemeClr>
            </a:solidFill>
          </a:ln>
          <a:effectLst/>
          <a:extLst/>
        </p:spPr>
        <p:txBody>
          <a:bodyPr lIns="0" tIns="0" rIns="0" bIns="0" rtlCol="0" anchor="ctr"/>
          <a:lstStyle/>
          <a:p>
            <a:pPr algn="ctr" defTabSz="825500" fontAlgn="base" hangingPunct="0">
              <a:spcBef>
                <a:spcPct val="0"/>
              </a:spcBef>
              <a:spcAft>
                <a:spcPct val="0"/>
              </a:spcAft>
            </a:pPr>
            <a:r>
              <a:rPr lang="zh-TW" altLang="en-US" sz="32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32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endParaRPr lang="zh-TW" altLang="en-US" sz="3200" dirty="0">
              <a:solidFill>
                <a:srgbClr val="FFFFFF"/>
              </a:solidFill>
              <a:effectLst>
                <a:outerShdw blurRad="38100" dist="38100" dir="2700000" algn="tl">
                  <a:srgbClr val="000000"/>
                </a:outerShdw>
              </a:effectLst>
              <a:latin typeface="Gill Sans" charset="0"/>
              <a:sym typeface="Gill Sans" charset="0"/>
            </a:endParaRPr>
          </a:p>
        </p:txBody>
      </p:sp>
      <p:sp>
        <p:nvSpPr>
          <p:cNvPr id="44" name="文字方塊 43"/>
          <p:cNvSpPr txBox="1"/>
          <p:nvPr/>
        </p:nvSpPr>
        <p:spPr>
          <a:xfrm>
            <a:off x="12927158" y="4906944"/>
            <a:ext cx="3946358" cy="646331"/>
          </a:xfrm>
          <a:prstGeom prst="rect">
            <a:avLst/>
          </a:prstGeom>
          <a:noFill/>
        </p:spPr>
        <p:txBody>
          <a:bodyPr wrap="square" rtlCol="0">
            <a:spAutoFit/>
          </a:bodyPr>
          <a:lstStyle/>
          <a:p>
            <a:pPr defTabSz="825500" fontAlgn="base" hangingPunct="0">
              <a:spcBef>
                <a:spcPct val="0"/>
              </a:spcBef>
              <a:spcAft>
                <a:spcPct val="0"/>
              </a:spcAft>
            </a:pPr>
            <a:r>
              <a:rPr lang="en-US" altLang="zh-TW" sz="36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IOT</a:t>
            </a:r>
            <a:r>
              <a:rPr lang="zh-TW" altLang="en-US" sz="36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延伸套件</a:t>
            </a:r>
          </a:p>
        </p:txBody>
      </p:sp>
      <p:sp>
        <p:nvSpPr>
          <p:cNvPr id="46" name="矩形 45"/>
          <p:cNvSpPr/>
          <p:nvPr/>
        </p:nvSpPr>
        <p:spPr bwMode="auto">
          <a:xfrm>
            <a:off x="12676364" y="11516515"/>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電池電量模組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47" name="圓角矩形 46"/>
          <p:cNvSpPr/>
          <p:nvPr/>
        </p:nvSpPr>
        <p:spPr bwMode="auto">
          <a:xfrm>
            <a:off x="17938163" y="5857868"/>
            <a:ext cx="4898099" cy="2974434"/>
          </a:xfrm>
          <a:prstGeom prst="roundRect">
            <a:avLst/>
          </a:prstGeom>
          <a:solidFill>
            <a:schemeClr val="accent6">
              <a:lumMod val="60000"/>
              <a:lumOff val="40000"/>
              <a:alpha val="71000"/>
            </a:schemeClr>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Gill Sans" charset="0"/>
              <a:sym typeface="Gill Sans" charset="0"/>
            </a:endParaRPr>
          </a:p>
        </p:txBody>
      </p:sp>
      <p:sp>
        <p:nvSpPr>
          <p:cNvPr id="48" name="矩形 47"/>
          <p:cNvSpPr/>
          <p:nvPr/>
        </p:nvSpPr>
        <p:spPr>
          <a:xfrm>
            <a:off x="18152477" y="6215058"/>
            <a:ext cx="4570631" cy="2308324"/>
          </a:xfrm>
          <a:prstGeom prst="rect">
            <a:avLst/>
          </a:prstGeom>
        </p:spPr>
        <p:txBody>
          <a:bodyPr wrap="square">
            <a:spAutoFit/>
          </a:bodyPr>
          <a:lstStyle/>
          <a:p>
            <a:pPr defTabSz="825500" fontAlgn="base" hangingPunct="0">
              <a:spcBef>
                <a:spcPct val="0"/>
              </a:spcBef>
              <a:spcAft>
                <a:spcPct val="0"/>
              </a:spcAft>
            </a:pPr>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IOT</a:t>
            </a:r>
            <a:r>
              <a:rPr lang="zh-TW" altLang="en-US"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 </a:t>
            </a:r>
            <a:r>
              <a:rPr lang="en-US" altLang="zh-TW" sz="3200" b="1" u="sng"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Board</a:t>
            </a:r>
          </a:p>
          <a:p>
            <a:pPr defTabSz="825500" fontAlgn="base" hangingPunct="0">
              <a:spcBef>
                <a:spcPct val="0"/>
              </a:spcBef>
              <a:spcAft>
                <a:spcPct val="0"/>
              </a:spcAft>
            </a:pP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ESP32+CAM</a:t>
            </a:r>
          </a:p>
          <a:p>
            <a:pPr defTabSz="825500" fontAlgn="base" hangingPunct="0">
              <a:spcBef>
                <a:spcPct val="0"/>
              </a:spcBef>
              <a:spcAft>
                <a:spcPct val="0"/>
              </a:spcAft>
            </a:pP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物聯網</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雲端網頁監控</a:t>
            </a: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App</a:t>
            </a:r>
          </a:p>
          <a:p>
            <a:pPr defTabSz="825500" fontAlgn="base" hangingPunct="0">
              <a:spcBef>
                <a:spcPct val="0"/>
              </a:spcBef>
              <a:spcAft>
                <a:spcPct val="0"/>
              </a:spcAft>
            </a:pPr>
            <a:r>
              <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SD</a:t>
            </a: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卡存儲模組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a:p>
            <a:pPr defTabSz="825500" fontAlgn="base" hangingPunct="0">
              <a:spcBef>
                <a:spcPct val="0"/>
              </a:spcBef>
              <a:spcAft>
                <a:spcPct val="0"/>
              </a:spcAft>
            </a:pPr>
            <a:r>
              <a:rPr lang="zh-TW" altLang="en-US"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rPr>
              <a:t>電池電量模組</a:t>
            </a:r>
            <a:endParaRPr lang="en-US" altLang="zh-TW" sz="2800" dirty="0" smtClean="0">
              <a:solidFill>
                <a:srgbClr val="F4F4F4">
                  <a:lumMod val="10000"/>
                </a:srgbClr>
              </a:solidFill>
              <a:latin typeface="微軟正黑體" pitchFamily="34" charset="-120"/>
              <a:ea typeface="微軟正黑體" pitchFamily="34" charset="-120"/>
              <a:cs typeface="Lato Light" panose="020F0302020204030203" pitchFamily="34" charset="0"/>
              <a:sym typeface="Gill Sans" charset="0"/>
            </a:endParaRPr>
          </a:p>
        </p:txBody>
      </p:sp>
      <p:grpSp>
        <p:nvGrpSpPr>
          <p:cNvPr id="2" name="群組 42"/>
          <p:cNvGrpSpPr/>
          <p:nvPr/>
        </p:nvGrpSpPr>
        <p:grpSpPr>
          <a:xfrm>
            <a:off x="7439472" y="3286100"/>
            <a:ext cx="4299283" cy="9875037"/>
            <a:chOff x="14622381" y="1857622"/>
            <a:chExt cx="4299283" cy="9875037"/>
          </a:xfrm>
        </p:grpSpPr>
        <p:sp>
          <p:nvSpPr>
            <p:cNvPr id="18" name="矩形 17"/>
            <p:cNvSpPr/>
            <p:nvPr/>
          </p:nvSpPr>
          <p:spPr bwMode="auto">
            <a:xfrm>
              <a:off x="14630400" y="5417840"/>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風扇模組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19" name="矩形 18"/>
            <p:cNvSpPr/>
            <p:nvPr/>
          </p:nvSpPr>
          <p:spPr bwMode="auto">
            <a:xfrm>
              <a:off x="14638422" y="6349588"/>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水幫浦模組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0" name="矩形 19"/>
            <p:cNvSpPr/>
            <p:nvPr/>
          </p:nvSpPr>
          <p:spPr bwMode="auto">
            <a:xfrm>
              <a:off x="14638422" y="7239925"/>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植物生長燈模組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2" name="矩形 21"/>
            <p:cNvSpPr/>
            <p:nvPr/>
          </p:nvSpPr>
          <p:spPr bwMode="auto">
            <a:xfrm>
              <a:off x="14638422" y="8176909"/>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溫濕度感測模組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3" name="矩形 22"/>
            <p:cNvSpPr/>
            <p:nvPr/>
          </p:nvSpPr>
          <p:spPr bwMode="auto">
            <a:xfrm>
              <a:off x="14622381" y="9075262"/>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土壤濕感測模組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4" name="矩形 23"/>
            <p:cNvSpPr/>
            <p:nvPr/>
          </p:nvSpPr>
          <p:spPr bwMode="auto">
            <a:xfrm>
              <a:off x="14638422" y="9997684"/>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光線感測模組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6" name="矩形 25"/>
            <p:cNvSpPr/>
            <p:nvPr/>
          </p:nvSpPr>
          <p:spPr bwMode="auto">
            <a:xfrm>
              <a:off x="14622381" y="10890448"/>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雨滴感測模組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7" name="矩形 26"/>
            <p:cNvSpPr/>
            <p:nvPr/>
          </p:nvSpPr>
          <p:spPr bwMode="auto">
            <a:xfrm>
              <a:off x="14630403" y="3589227"/>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彩色警示燈模組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28" name="矩形 27"/>
            <p:cNvSpPr/>
            <p:nvPr/>
          </p:nvSpPr>
          <p:spPr bwMode="auto">
            <a:xfrm>
              <a:off x="14630403" y="4503621"/>
              <a:ext cx="4283242" cy="842211"/>
            </a:xfrm>
            <a:prstGeom prst="rect">
              <a:avLst/>
            </a:prstGeom>
            <a:solidFill>
              <a:schemeClr val="accent4">
                <a:lumMod val="75000"/>
              </a:schemeClr>
            </a:solidFill>
            <a:ln>
              <a:noFill/>
            </a:ln>
            <a:effectLst/>
            <a:extLst/>
          </p:spPr>
          <p:txBody>
            <a:bodyPr lIns="0" tIns="0" rIns="0" bIns="0" rtlCol="0" anchor="ctr"/>
            <a:lstStyle/>
            <a:p>
              <a:pPr algn="ctr" defTabSz="825500" fontAlgn="base" hangingPunct="0">
                <a:spcBef>
                  <a:spcPct val="0"/>
                </a:spcBef>
                <a:spcAft>
                  <a:spcPct val="0"/>
                </a:spcAft>
              </a:pPr>
              <a:r>
                <a:rPr lang="zh-TW" altLang="en-US" sz="3200" b="1" dirty="0" smtClean="0">
                  <a:solidFill>
                    <a:srgbClr val="FFFFFF"/>
                  </a:solidFill>
                  <a:latin typeface="微軟正黑體" pitchFamily="34" charset="-120"/>
                  <a:ea typeface="微軟正黑體" pitchFamily="34" charset="-120"/>
                  <a:sym typeface="Gill Sans" charset="0"/>
                </a:rPr>
                <a:t>蜂鳴器模組</a:t>
              </a:r>
              <a:endParaRPr lang="zh-TW" altLang="en-US" sz="3200" b="1" dirty="0">
                <a:solidFill>
                  <a:srgbClr val="FFFFFF"/>
                </a:solidFill>
                <a:latin typeface="微軟正黑體" pitchFamily="34" charset="-120"/>
                <a:ea typeface="微軟正黑體" pitchFamily="34" charset="-120"/>
                <a:sym typeface="Gill Sans" charset="0"/>
              </a:endParaRPr>
            </a:p>
          </p:txBody>
        </p:sp>
        <p:sp>
          <p:nvSpPr>
            <p:cNvPr id="35" name="文字方塊 34"/>
            <p:cNvSpPr txBox="1"/>
            <p:nvPr/>
          </p:nvSpPr>
          <p:spPr>
            <a:xfrm>
              <a:off x="14967284" y="2704183"/>
              <a:ext cx="3946358" cy="646331"/>
            </a:xfrm>
            <a:prstGeom prst="rect">
              <a:avLst/>
            </a:prstGeom>
            <a:noFill/>
          </p:spPr>
          <p:txBody>
            <a:bodyPr wrap="square" rtlCol="0">
              <a:spAutoFit/>
            </a:bodyPr>
            <a:lstStyle/>
            <a:p>
              <a:pPr defTabSz="825500" fontAlgn="base" hangingPunct="0">
                <a:spcBef>
                  <a:spcPct val="0"/>
                </a:spcBef>
                <a:spcAft>
                  <a:spcPct val="0"/>
                </a:spcAft>
              </a:pPr>
              <a:r>
                <a:rPr lang="zh-TW" altLang="en-US" sz="3600" b="1" u="sng" dirty="0" smtClean="0">
                  <a:solidFill>
                    <a:srgbClr val="333333"/>
                  </a:solidFill>
                  <a:latin typeface="微軟正黑體" pitchFamily="34" charset="-120"/>
                  <a:ea typeface="微軟正黑體" pitchFamily="34" charset="-120"/>
                  <a:cs typeface="Lato Light" panose="020F0302020204030203" pitchFamily="34" charset="0"/>
                  <a:sym typeface="Gill Sans" charset="0"/>
                </a:rPr>
                <a:t>農場基礎套件</a:t>
              </a:r>
            </a:p>
          </p:txBody>
        </p:sp>
        <p:sp>
          <p:nvSpPr>
            <p:cNvPr id="34" name="L-圖案 33"/>
            <p:cNvSpPr/>
            <p:nvPr/>
          </p:nvSpPr>
          <p:spPr bwMode="auto">
            <a:xfrm rot="17913096">
              <a:off x="14635398" y="2000498"/>
              <a:ext cx="785818" cy="500066"/>
            </a:xfrm>
            <a:prstGeom prst="corner">
              <a:avLst/>
            </a:prstGeom>
            <a:solidFill>
              <a:srgbClr val="00B050"/>
            </a:solidFill>
            <a:ln>
              <a:noFill/>
            </a:ln>
            <a:effectLst/>
            <a:extLst/>
          </p:spPr>
          <p:txBody>
            <a:bodyPr lIns="0" tIns="0" rIns="0" bIns="0" rtlCol="0" anchor="ctr"/>
            <a:lstStyle/>
            <a:p>
              <a:pPr algn="ctr" defTabSz="825500" fontAlgn="base" hangingPunct="0">
                <a:spcBef>
                  <a:spcPct val="0"/>
                </a:spcBef>
                <a:spcAft>
                  <a:spcPct val="0"/>
                </a:spcAft>
              </a:pPr>
              <a:endParaRPr lang="zh-TW" altLang="en-US" sz="3200">
                <a:solidFill>
                  <a:srgbClr val="FFFFFF"/>
                </a:solidFill>
                <a:effectLst>
                  <a:outerShdw blurRad="38100" dist="38100" dir="2700000" algn="tl">
                    <a:srgbClr val="000000"/>
                  </a:outerShdw>
                </a:effectLst>
                <a:sym typeface="Lato" pitchFamily="34" charset="0"/>
              </a:endParaRPr>
            </a:p>
          </p:txBody>
        </p:sp>
        <p:sp>
          <p:nvSpPr>
            <p:cNvPr id="36" name="文字方塊 35"/>
            <p:cNvSpPr txBox="1"/>
            <p:nvPr/>
          </p:nvSpPr>
          <p:spPr>
            <a:xfrm>
              <a:off x="15621024" y="1928778"/>
              <a:ext cx="2857520" cy="461665"/>
            </a:xfrm>
            <a:prstGeom prst="rect">
              <a:avLst/>
            </a:prstGeom>
            <a:noFill/>
          </p:spPr>
          <p:txBody>
            <a:bodyPr wrap="square" rtlCol="0">
              <a:spAutoFit/>
            </a:bodyPr>
            <a:lstStyle/>
            <a:p>
              <a:pPr defTabSz="825500" fontAlgn="base" hangingPunct="0">
                <a:spcBef>
                  <a:spcPct val="0"/>
                </a:spcBef>
                <a:spcAft>
                  <a:spcPct val="0"/>
                </a:spcAft>
              </a:pPr>
              <a:r>
                <a:rPr lang="zh-TW" altLang="en-US" sz="2400" dirty="0" smtClean="0">
                  <a:solidFill>
                    <a:srgbClr val="007033"/>
                  </a:solidFill>
                  <a:latin typeface="Lato Light" panose="020F0302020204030203" pitchFamily="34" charset="0"/>
                  <a:ea typeface="Lato Light" panose="020F0302020204030203" pitchFamily="34" charset="0"/>
                  <a:cs typeface="Lato Light" panose="020F0302020204030203" pitchFamily="34" charset="0"/>
                  <a:sym typeface="Lato" pitchFamily="34" charset="0"/>
                </a:rPr>
                <a:t>目前已完成</a:t>
              </a:r>
            </a:p>
          </p:txBody>
        </p:sp>
      </p:grpSp>
      <p:sp>
        <p:nvSpPr>
          <p:cNvPr id="38" name="文字方塊 37"/>
          <p:cNvSpPr txBox="1"/>
          <p:nvPr/>
        </p:nvSpPr>
        <p:spPr>
          <a:xfrm>
            <a:off x="13725134" y="4143356"/>
            <a:ext cx="2857520" cy="461665"/>
          </a:xfrm>
          <a:prstGeom prst="rect">
            <a:avLst/>
          </a:prstGeom>
          <a:noFill/>
        </p:spPr>
        <p:txBody>
          <a:bodyPr wrap="square" rtlCol="0">
            <a:spAutoFit/>
          </a:bodyPr>
          <a:lstStyle/>
          <a:p>
            <a:pPr defTabSz="825500" fontAlgn="base" hangingPunct="0">
              <a:spcBef>
                <a:spcPct val="0"/>
              </a:spcBef>
              <a:spcAft>
                <a:spcPct val="0"/>
              </a:spcAft>
            </a:pPr>
            <a:r>
              <a:rPr lang="zh-TW" altLang="en-US" sz="2400" dirty="0" smtClean="0">
                <a:solidFill>
                  <a:srgbClr val="7030A0"/>
                </a:solidFill>
                <a:latin typeface="Lato Light" panose="020F0302020204030203" pitchFamily="34" charset="0"/>
                <a:ea typeface="Lato Light" panose="020F0302020204030203" pitchFamily="34" charset="0"/>
                <a:cs typeface="Lato Light" panose="020F0302020204030203" pitchFamily="34" charset="0"/>
                <a:sym typeface="Lato" pitchFamily="34" charset="0"/>
              </a:rPr>
              <a:t>目前進行中</a:t>
            </a:r>
          </a:p>
        </p:txBody>
      </p:sp>
      <p:sp>
        <p:nvSpPr>
          <p:cNvPr id="41" name="甜甜圈 40"/>
          <p:cNvSpPr/>
          <p:nvPr/>
        </p:nvSpPr>
        <p:spPr bwMode="auto">
          <a:xfrm>
            <a:off x="12867878" y="3786166"/>
            <a:ext cx="857256" cy="928694"/>
          </a:xfrm>
          <a:prstGeom prst="donut">
            <a:avLst/>
          </a:prstGeom>
          <a:solidFill>
            <a:srgbClr val="7030A0"/>
          </a:solidFill>
          <a:ln>
            <a:noFill/>
          </a:ln>
          <a:effectLst/>
          <a:extLst/>
        </p:spPr>
        <p:txBody>
          <a:bodyPr lIns="0" tIns="0" rIns="0" bIns="0" rtlCol="0" anchor="ctr"/>
          <a:lstStyle/>
          <a:p>
            <a:pPr algn="ctr" defTabSz="825500" fontAlgn="base" hangingPunct="0">
              <a:spcBef>
                <a:spcPct val="0"/>
              </a:spcBef>
              <a:spcAft>
                <a:spcPct val="0"/>
              </a:spcAft>
            </a:pPr>
            <a:endParaRPr lang="zh-TW" altLang="en-US" sz="3200">
              <a:solidFill>
                <a:srgbClr val="FFFFFF"/>
              </a:solidFill>
              <a:effectLst>
                <a:outerShdw blurRad="38100" dist="38100" dir="2700000" algn="tl">
                  <a:srgbClr val="000000"/>
                </a:outerShdw>
              </a:effectLst>
              <a:sym typeface="Lato" pitchFamily="34" charset="0"/>
            </a:endParaRPr>
          </a:p>
        </p:txBody>
      </p:sp>
      <p:sp>
        <p:nvSpPr>
          <p:cNvPr id="39" name="矩形 38"/>
          <p:cNvSpPr/>
          <p:nvPr/>
        </p:nvSpPr>
        <p:spPr>
          <a:xfrm>
            <a:off x="17867276" y="9144016"/>
            <a:ext cx="6183432" cy="4093428"/>
          </a:xfrm>
          <a:prstGeom prst="rect">
            <a:avLst/>
          </a:prstGeom>
        </p:spPr>
        <p:txBody>
          <a:bodyPr wrap="square">
            <a:spAutoFit/>
          </a:bodyPr>
          <a:lstStyle/>
          <a:p>
            <a:pPr marL="528638" indent="-528638" defTabSz="825500" fontAlgn="base" hangingPunct="0">
              <a:spcBef>
                <a:spcPct val="0"/>
              </a:spcBef>
              <a:spcAft>
                <a:spcPct val="0"/>
              </a:spcAft>
              <a:buFont typeface="Wingdings" pitchFamily="2" charset="2"/>
              <a:buChar char="ü"/>
            </a:pPr>
            <a:r>
              <a:rPr lang="zh-TW" altLang="en-US" sz="3600" dirty="0">
                <a:solidFill>
                  <a:srgbClr val="333333"/>
                </a:solidFill>
                <a:latin typeface="微軟正黑體" pitchFamily="34" charset="-120"/>
                <a:ea typeface="微軟正黑體" pitchFamily="34" charset="-120"/>
                <a:sym typeface="Lato" pitchFamily="34" charset="0"/>
              </a:rPr>
              <a:t>影像辨識元件</a:t>
            </a:r>
            <a:r>
              <a:rPr lang="en-US" altLang="zh-TW" sz="3600" dirty="0">
                <a:solidFill>
                  <a:srgbClr val="333333"/>
                </a:solidFill>
                <a:latin typeface="微軟正黑體" pitchFamily="34" charset="-120"/>
                <a:ea typeface="微軟正黑體" pitchFamily="34" charset="-120"/>
                <a:sym typeface="Lato" pitchFamily="34" charset="0"/>
              </a:rPr>
              <a:t>:</a:t>
            </a:r>
            <a:r>
              <a:rPr lang="zh-TW" altLang="en-US" sz="3600" dirty="0">
                <a:solidFill>
                  <a:srgbClr val="333333"/>
                </a:solidFill>
                <a:latin typeface="微軟正黑體" pitchFamily="34" charset="-120"/>
                <a:ea typeface="微軟正黑體" pitchFamily="34" charset="-120"/>
                <a:sym typeface="Lato" pitchFamily="34" charset="0"/>
              </a:rPr>
              <a:t> </a:t>
            </a:r>
            <a:endParaRPr lang="en-US" altLang="zh-TW" sz="3600" dirty="0" smtClean="0">
              <a:solidFill>
                <a:srgbClr val="333333"/>
              </a:solidFill>
              <a:latin typeface="微軟正黑體" pitchFamily="34" charset="-120"/>
              <a:ea typeface="微軟正黑體" pitchFamily="34" charset="-120"/>
              <a:sym typeface="Lato" pitchFamily="34" charset="0"/>
            </a:endParaRPr>
          </a:p>
          <a:p>
            <a:pPr marL="528638" defTabSz="825500" fontAlgn="base" hangingPunct="0">
              <a:spcBef>
                <a:spcPct val="0"/>
              </a:spcBef>
              <a:spcAft>
                <a:spcPct val="0"/>
              </a:spcAft>
            </a:pPr>
            <a:r>
              <a:rPr lang="en-US" altLang="zh-TW" sz="2800" dirty="0" smtClean="0">
                <a:solidFill>
                  <a:srgbClr val="333333"/>
                </a:solidFill>
                <a:latin typeface="微軟正黑體" pitchFamily="34" charset="-120"/>
                <a:ea typeface="微軟正黑體" pitchFamily="34" charset="-120"/>
                <a:sym typeface="Lato" pitchFamily="34" charset="0"/>
              </a:rPr>
              <a:t>Image </a:t>
            </a:r>
            <a:r>
              <a:rPr lang="en-US" altLang="zh-TW" sz="2800" dirty="0">
                <a:solidFill>
                  <a:srgbClr val="333333"/>
                </a:solidFill>
                <a:latin typeface="微軟正黑體" pitchFamily="34" charset="-120"/>
                <a:ea typeface="微軟正黑體" pitchFamily="34" charset="-120"/>
                <a:sym typeface="Lato" pitchFamily="34" charset="0"/>
              </a:rPr>
              <a:t>Recognitions</a:t>
            </a:r>
            <a:r>
              <a:rPr lang="zh-TW" altLang="en-US" sz="2800" dirty="0">
                <a:solidFill>
                  <a:srgbClr val="333333"/>
                </a:solidFill>
                <a:latin typeface="微軟正黑體" pitchFamily="34" charset="-120"/>
                <a:ea typeface="微軟正黑體" pitchFamily="34" charset="-120"/>
                <a:sym typeface="Lato" pitchFamily="34" charset="0"/>
              </a:rPr>
              <a:t> </a:t>
            </a:r>
            <a:r>
              <a:rPr lang="en-US" altLang="zh-TW" sz="2800" dirty="0">
                <a:solidFill>
                  <a:srgbClr val="333333"/>
                </a:solidFill>
                <a:latin typeface="微軟正黑體" pitchFamily="34" charset="-120"/>
                <a:ea typeface="微軟正黑體" pitchFamily="34" charset="-120"/>
                <a:sym typeface="Lato" pitchFamily="34" charset="0"/>
              </a:rPr>
              <a:t>with ESP32</a:t>
            </a:r>
            <a:endParaRPr lang="zh-TW" altLang="en-US" sz="2800" dirty="0">
              <a:solidFill>
                <a:srgbClr val="3A3A3A"/>
              </a:solidFill>
              <a:latin typeface="微軟正黑體" pitchFamily="34" charset="-120"/>
              <a:ea typeface="微軟正黑體" pitchFamily="34" charset="-120"/>
              <a:sym typeface="Lato" pitchFamily="34" charset="0"/>
            </a:endParaRPr>
          </a:p>
          <a:p>
            <a:pPr marL="990600" indent="-361950" defTabSz="825500" fontAlgn="base" hangingPunct="0">
              <a:spcBef>
                <a:spcPct val="0"/>
              </a:spcBef>
              <a:spcAft>
                <a:spcPct val="0"/>
              </a:spcAft>
              <a:buFont typeface="Arial"/>
              <a:buChar char="•"/>
            </a:pPr>
            <a:r>
              <a:rPr lang="en-US" altLang="zh-TW" sz="2800" dirty="0">
                <a:solidFill>
                  <a:srgbClr val="3A3A3A"/>
                </a:solidFill>
                <a:latin typeface="微軟正黑體" pitchFamily="34" charset="-120"/>
                <a:ea typeface="微軟正黑體" pitchFamily="34" charset="-120"/>
                <a:sym typeface="Lato" pitchFamily="34" charset="0"/>
              </a:rPr>
              <a:t>Video streaming</a:t>
            </a:r>
          </a:p>
          <a:p>
            <a:pPr marL="990600" indent="-361950" defTabSz="825500" fontAlgn="base" hangingPunct="0">
              <a:spcBef>
                <a:spcPct val="0"/>
              </a:spcBef>
              <a:spcAft>
                <a:spcPct val="0"/>
              </a:spcAft>
              <a:buFont typeface="Arial"/>
              <a:buChar char="•"/>
            </a:pPr>
            <a:r>
              <a:rPr lang="zh-TW" altLang="en-US" sz="2800" dirty="0">
                <a:solidFill>
                  <a:srgbClr val="3A3A3A"/>
                </a:solidFill>
                <a:latin typeface="微軟正黑體" pitchFamily="34" charset="-120"/>
                <a:ea typeface="微軟正黑體" pitchFamily="34" charset="-120"/>
                <a:sym typeface="Lato" pitchFamily="34" charset="0"/>
              </a:rPr>
              <a:t>影像辨識</a:t>
            </a:r>
            <a:endParaRPr lang="en-US" altLang="zh-TW" sz="2800" dirty="0">
              <a:solidFill>
                <a:srgbClr val="3A3A3A"/>
              </a:solidFill>
              <a:latin typeface="微軟正黑體" pitchFamily="34" charset="-120"/>
              <a:ea typeface="微軟正黑體" pitchFamily="34" charset="-120"/>
              <a:sym typeface="Lato" pitchFamily="34" charset="0"/>
            </a:endParaRPr>
          </a:p>
          <a:p>
            <a:pPr marL="990600" indent="-361950" defTabSz="825500" fontAlgn="base" hangingPunct="0">
              <a:spcBef>
                <a:spcPct val="0"/>
              </a:spcBef>
              <a:spcAft>
                <a:spcPct val="0"/>
              </a:spcAft>
              <a:buFont typeface="Arial"/>
              <a:buChar char="•"/>
            </a:pPr>
            <a:r>
              <a:rPr lang="zh-TW" altLang="en-US" sz="2800" dirty="0">
                <a:solidFill>
                  <a:srgbClr val="3A3A3A"/>
                </a:solidFill>
                <a:latin typeface="微軟正黑體" pitchFamily="34" charset="-120"/>
                <a:ea typeface="微軟正黑體" pitchFamily="34" charset="-120"/>
                <a:sym typeface="Lato" pitchFamily="34" charset="0"/>
              </a:rPr>
              <a:t>顏色辨識</a:t>
            </a:r>
            <a:endParaRPr lang="en-US" altLang="zh-TW" sz="2800" dirty="0">
              <a:solidFill>
                <a:srgbClr val="3A3A3A"/>
              </a:solidFill>
              <a:latin typeface="微軟正黑體" pitchFamily="34" charset="-120"/>
              <a:ea typeface="微軟正黑體" pitchFamily="34" charset="-120"/>
              <a:sym typeface="Lato" pitchFamily="34" charset="0"/>
            </a:endParaRPr>
          </a:p>
          <a:p>
            <a:pPr marL="990600" indent="-361950" defTabSz="825500" fontAlgn="base" hangingPunct="0">
              <a:spcBef>
                <a:spcPct val="0"/>
              </a:spcBef>
              <a:spcAft>
                <a:spcPct val="0"/>
              </a:spcAft>
              <a:buFont typeface="Arial"/>
              <a:buChar char="•"/>
            </a:pPr>
            <a:r>
              <a:rPr lang="zh-TW" altLang="en-US" sz="2800" dirty="0">
                <a:solidFill>
                  <a:srgbClr val="3A3A3A"/>
                </a:solidFill>
                <a:latin typeface="微軟正黑體" pitchFamily="34" charset="-120"/>
                <a:ea typeface="微軟正黑體" pitchFamily="34" charset="-120"/>
                <a:sym typeface="Lato" pitchFamily="34" charset="0"/>
              </a:rPr>
              <a:t>支持</a:t>
            </a:r>
            <a:r>
              <a:rPr lang="en-US" altLang="zh-TW" sz="2800" dirty="0">
                <a:solidFill>
                  <a:srgbClr val="3A3A3A"/>
                </a:solidFill>
                <a:latin typeface="微軟正黑體" pitchFamily="34" charset="-120"/>
                <a:ea typeface="微軟正黑體" pitchFamily="34" charset="-120"/>
                <a:sym typeface="Lato" pitchFamily="34" charset="0"/>
              </a:rPr>
              <a:t>C / C ++</a:t>
            </a:r>
            <a:r>
              <a:rPr lang="zh-TW" altLang="en-US" sz="2800" dirty="0">
                <a:solidFill>
                  <a:srgbClr val="3A3A3A"/>
                </a:solidFill>
                <a:latin typeface="微軟正黑體" pitchFamily="34" charset="-120"/>
                <a:ea typeface="微軟正黑體" pitchFamily="34" charset="-120"/>
                <a:sym typeface="Lato" pitchFamily="34" charset="0"/>
              </a:rPr>
              <a:t>和</a:t>
            </a:r>
            <a:r>
              <a:rPr lang="en-US" altLang="zh-TW" sz="2800" dirty="0">
                <a:solidFill>
                  <a:srgbClr val="3A3A3A"/>
                </a:solidFill>
                <a:latin typeface="微軟正黑體" pitchFamily="34" charset="-120"/>
                <a:ea typeface="微軟正黑體" pitchFamily="34" charset="-120"/>
                <a:sym typeface="Lato" pitchFamily="34" charset="0"/>
              </a:rPr>
              <a:t>Python</a:t>
            </a:r>
          </a:p>
          <a:p>
            <a:pPr marL="990600" indent="-361950" defTabSz="825500" fontAlgn="base" hangingPunct="0">
              <a:spcBef>
                <a:spcPct val="0"/>
              </a:spcBef>
              <a:spcAft>
                <a:spcPct val="0"/>
              </a:spcAft>
              <a:buFont typeface="Arial"/>
              <a:buChar char="•"/>
            </a:pPr>
            <a:r>
              <a:rPr lang="en-US" altLang="zh-TW" sz="2800" dirty="0">
                <a:solidFill>
                  <a:srgbClr val="3A3A3A"/>
                </a:solidFill>
                <a:latin typeface="微軟正黑體" pitchFamily="34" charset="-120"/>
                <a:ea typeface="微軟正黑體" pitchFamily="34" charset="-120"/>
                <a:sym typeface="Lato" pitchFamily="34" charset="0"/>
              </a:rPr>
              <a:t>UART interface</a:t>
            </a:r>
            <a:endParaRPr lang="zh-TW" altLang="en-US" sz="2800" dirty="0">
              <a:solidFill>
                <a:srgbClr val="3A3A3A"/>
              </a:solidFill>
              <a:latin typeface="微軟正黑體" pitchFamily="34" charset="-120"/>
              <a:ea typeface="微軟正黑體" pitchFamily="34" charset="-120"/>
              <a:sym typeface="Lato" pitchFamily="34" charset="0"/>
            </a:endParaRPr>
          </a:p>
          <a:p>
            <a:pPr marL="990600" indent="-361950" defTabSz="825500" fontAlgn="base" hangingPunct="0">
              <a:spcBef>
                <a:spcPct val="0"/>
              </a:spcBef>
              <a:spcAft>
                <a:spcPct val="0"/>
              </a:spcAft>
              <a:buFont typeface="Arial"/>
              <a:buChar char="•"/>
            </a:pPr>
            <a:endParaRPr lang="zh-TW" altLang="en-US" sz="2800" dirty="0">
              <a:solidFill>
                <a:srgbClr val="3A3A3A"/>
              </a:solidFill>
              <a:latin typeface="微軟正黑體" pitchFamily="34" charset="-120"/>
              <a:ea typeface="微軟正黑體" pitchFamily="34" charset="-120"/>
              <a:sym typeface="Lato" pitchFamily="34" charset="0"/>
            </a:endParaRPr>
          </a:p>
          <a:p>
            <a:pPr marL="528638" indent="-528638" defTabSz="825500" fontAlgn="base" hangingPunct="0">
              <a:spcBef>
                <a:spcPct val="0"/>
              </a:spcBef>
              <a:spcAft>
                <a:spcPct val="0"/>
              </a:spcAft>
              <a:buFont typeface="Wingdings" pitchFamily="2" charset="2"/>
              <a:buChar char="ü"/>
            </a:pPr>
            <a:endParaRPr lang="en-US" altLang="zh-TW" sz="2800" dirty="0">
              <a:solidFill>
                <a:srgbClr val="333333"/>
              </a:solidFill>
              <a:latin typeface="微軟正黑體" pitchFamily="34" charset="-120"/>
              <a:ea typeface="微軟正黑體" pitchFamily="34" charset="-120"/>
              <a:sym typeface="Lato" pitchFamily="34" charset="0"/>
            </a:endParaRPr>
          </a:p>
        </p:txBody>
      </p:sp>
      <p:pic>
        <p:nvPicPr>
          <p:cNvPr id="42" name="Picture 2"/>
          <p:cNvPicPr>
            <a:picLocks noChangeAspect="1" noChangeArrowheads="1"/>
          </p:cNvPicPr>
          <p:nvPr/>
        </p:nvPicPr>
        <p:blipFill>
          <a:blip r:embed="rId4" cstate="print">
            <a:clrChange>
              <a:clrFrom>
                <a:srgbClr val="FFFFFF"/>
              </a:clrFrom>
              <a:clrTo>
                <a:srgbClr val="FFFFFF">
                  <a:alpha val="0"/>
                </a:srgbClr>
              </a:clrTo>
            </a:clrChange>
          </a:blip>
          <a:srcRect/>
          <a:stretch>
            <a:fillRect/>
          </a:stretch>
        </p:blipFill>
        <p:spPr bwMode="auto">
          <a:xfrm>
            <a:off x="18049916" y="2643158"/>
            <a:ext cx="3870761" cy="2743714"/>
          </a:xfrm>
          <a:prstGeom prst="rect">
            <a:avLst/>
          </a:prstGeom>
          <a:noFill/>
          <a:ln w="9525">
            <a:noFill/>
            <a:miter lim="800000"/>
            <a:headEnd/>
            <a:tailEnd/>
          </a:ln>
        </p:spPr>
      </p:pic>
      <p:sp>
        <p:nvSpPr>
          <p:cNvPr id="49"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0"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構想動機</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52" name="TextBox 42"/>
          <p:cNvSpPr txBox="1"/>
          <p:nvPr/>
        </p:nvSpPr>
        <p:spPr>
          <a:xfrm>
            <a:off x="5904852" y="951516"/>
            <a:ext cx="17747628" cy="1477328"/>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9600" b="1" dirty="0" smtClean="0">
                <a:solidFill>
                  <a:srgbClr val="4C4C4C"/>
                </a:solidFill>
                <a:latin typeface="Microsoft JhengHei"/>
                <a:ea typeface="Microsoft JhengHei"/>
                <a:sym typeface="Lato" pitchFamily="34" charset="0"/>
              </a:rPr>
              <a:t>硬體互動學習教材</a:t>
            </a:r>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設計構想</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smtClean="0">
                <a:solidFill>
                  <a:srgbClr val="4C4C4C"/>
                </a:solidFill>
                <a:latin typeface="Microsoft JhengHei"/>
                <a:ea typeface="Microsoft JhengHei"/>
                <a:sym typeface="Lato" pitchFamily="34" charset="0"/>
              </a:rPr>
              <a:t>構想情境</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en-US" altLang="zh-TW" sz="9600" b="1" dirty="0" smtClean="0">
                <a:solidFill>
                  <a:srgbClr val="4C4C4C"/>
                </a:solidFill>
                <a:latin typeface="Microsoft JhengHei"/>
                <a:ea typeface="Microsoft JhengHei"/>
                <a:sym typeface="Lato" pitchFamily="34" charset="0"/>
              </a:rPr>
              <a:t>Machine Learning</a:t>
            </a:r>
            <a:r>
              <a:rPr lang="zh-TW" altLang="en-US" sz="9600" b="1" dirty="0" smtClean="0">
                <a:solidFill>
                  <a:srgbClr val="4C4C4C"/>
                </a:solidFill>
                <a:latin typeface="Microsoft JhengHei"/>
                <a:ea typeface="Microsoft JhengHei"/>
                <a:sym typeface="Lato" pitchFamily="34" charset="0"/>
              </a:rPr>
              <a:t>小實驗設計</a:t>
            </a:r>
            <a:endParaRPr lang="en-US" altLang="zh-CN" sz="9600" b="1" dirty="0">
              <a:solidFill>
                <a:srgbClr val="4C4C4C"/>
              </a:solidFill>
              <a:latin typeface="Microsoft JhengHei"/>
              <a:ea typeface="Microsoft JhengHei"/>
              <a:sym typeface="Lato" pitchFamily="34" charset="0"/>
            </a:endParaRPr>
          </a:p>
        </p:txBody>
      </p:sp>
      <p:grpSp>
        <p:nvGrpSpPr>
          <p:cNvPr id="2" name="群組 50"/>
          <p:cNvGrpSpPr/>
          <p:nvPr/>
        </p:nvGrpSpPr>
        <p:grpSpPr>
          <a:xfrm>
            <a:off x="1246784" y="3905678"/>
            <a:ext cx="21818424" cy="900122"/>
            <a:chOff x="2326904" y="3912320"/>
            <a:chExt cx="17065896" cy="355351"/>
          </a:xfrm>
        </p:grpSpPr>
        <p:sp>
          <p:nvSpPr>
            <p:cNvPr id="50" name="五邊形 49"/>
            <p:cNvSpPr/>
            <p:nvPr/>
          </p:nvSpPr>
          <p:spPr bwMode="auto">
            <a:xfrm>
              <a:off x="13416136" y="3912368"/>
              <a:ext cx="5976664" cy="355303"/>
            </a:xfrm>
            <a:prstGeom prst="homePlate">
              <a:avLst/>
            </a:prstGeom>
            <a:solidFill>
              <a:srgbClr val="F4F4F4"/>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實驗觀察 </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(Deploy)</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
          <p:nvSpPr>
            <p:cNvPr id="49" name="五邊形 48"/>
            <p:cNvSpPr/>
            <p:nvPr/>
          </p:nvSpPr>
          <p:spPr bwMode="auto">
            <a:xfrm>
              <a:off x="7871520" y="3912320"/>
              <a:ext cx="5976664" cy="355303"/>
            </a:xfrm>
            <a:prstGeom prst="homePlate">
              <a:avLst/>
            </a:prstGeom>
            <a:solidFill>
              <a:schemeClr val="accent3">
                <a:lumMod val="8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模型優化</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(Optimize)</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
          <p:nvSpPr>
            <p:cNvPr id="48" name="五邊形 47"/>
            <p:cNvSpPr/>
            <p:nvPr/>
          </p:nvSpPr>
          <p:spPr bwMode="auto">
            <a:xfrm>
              <a:off x="2326904" y="3912320"/>
              <a:ext cx="5976664" cy="355303"/>
            </a:xfrm>
            <a:prstGeom prst="homePlate">
              <a:avLst/>
            </a:prstGeom>
            <a:solidFill>
              <a:srgbClr val="9A57CD"/>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FFFFFF"/>
                  </a:solidFill>
                  <a:latin typeface="微軟正黑體" pitchFamily="34" charset="-120"/>
                  <a:ea typeface="微軟正黑體" pitchFamily="34" charset="-120"/>
                  <a:sym typeface="Lato" pitchFamily="34" charset="0"/>
                </a:rPr>
                <a:t>模型建立</a:t>
              </a:r>
              <a:r>
                <a:rPr lang="en-US" altLang="zh-TW" sz="3600" dirty="0" smtClean="0">
                  <a:solidFill>
                    <a:srgbClr val="FFFFFF"/>
                  </a:solidFill>
                  <a:latin typeface="微軟正黑體" pitchFamily="34" charset="-120"/>
                  <a:ea typeface="微軟正黑體" pitchFamily="34" charset="-120"/>
                  <a:sym typeface="Lato" pitchFamily="34" charset="0"/>
                </a:rPr>
                <a:t>(Build)</a:t>
              </a:r>
              <a:endParaRPr lang="zh-TW" altLang="en-US" sz="3600" dirty="0" smtClean="0">
                <a:solidFill>
                  <a:srgbClr val="FFFFFF"/>
                </a:solidFill>
                <a:latin typeface="微軟正黑體" pitchFamily="34" charset="-120"/>
                <a:ea typeface="微軟正黑體" pitchFamily="34" charset="-120"/>
                <a:sym typeface="Lato" pitchFamily="34" charset="0"/>
              </a:endParaRPr>
            </a:p>
          </p:txBody>
        </p:sp>
      </p:grpSp>
      <p:pic>
        <p:nvPicPr>
          <p:cNvPr id="12" name="Picture 2" descr="Flat Artificial Intelligence On Cloud Icon Vector, Cloud Icons, Icons  Converter, Icons Fitness PNG and Vector with Transparent Background for  Free Download"/>
          <p:cNvPicPr>
            <a:picLocks noChangeAspect="1" noChangeArrowheads="1"/>
          </p:cNvPicPr>
          <p:nvPr/>
        </p:nvPicPr>
        <p:blipFill>
          <a:blip r:embed="rId2" cstate="print">
            <a:duotone>
              <a:schemeClr val="bg2">
                <a:shade val="45000"/>
                <a:satMod val="135000"/>
              </a:schemeClr>
              <a:prstClr val="white"/>
            </a:duotone>
          </a:blip>
          <a:srcRect l="24635" t="22995" r="21302" b="23255"/>
          <a:stretch>
            <a:fillRect/>
          </a:stretch>
        </p:blipFill>
        <p:spPr bwMode="auto">
          <a:xfrm>
            <a:off x="18240672" y="5849888"/>
            <a:ext cx="3960440" cy="3855289"/>
          </a:xfrm>
          <a:prstGeom prst="rect">
            <a:avLst/>
          </a:prstGeom>
          <a:noFill/>
        </p:spPr>
      </p:pic>
      <p:pic>
        <p:nvPicPr>
          <p:cNvPr id="14" name="Picture 2" descr="https://pic.pimg.tw/youyouyou/1552228729-4256969197_n.png"/>
          <p:cNvPicPr>
            <a:picLocks noChangeAspect="1" noChangeArrowheads="1"/>
          </p:cNvPicPr>
          <p:nvPr/>
        </p:nvPicPr>
        <p:blipFill>
          <a:blip r:embed="rId3" cstate="print"/>
          <a:srcRect l="48473" t="2129" r="28535" b="47057"/>
          <a:stretch>
            <a:fillRect/>
          </a:stretch>
        </p:blipFill>
        <p:spPr bwMode="auto">
          <a:xfrm>
            <a:off x="7088142" y="9837688"/>
            <a:ext cx="1791490" cy="1988864"/>
          </a:xfrm>
          <a:prstGeom prst="rect">
            <a:avLst/>
          </a:prstGeom>
          <a:noFill/>
        </p:spPr>
      </p:pic>
      <p:pic>
        <p:nvPicPr>
          <p:cNvPr id="15" name="Picture 2" descr="https://pic.pimg.tw/youyouyou/1552228729-4256969197_n.png"/>
          <p:cNvPicPr>
            <a:picLocks noChangeAspect="1" noChangeArrowheads="1"/>
          </p:cNvPicPr>
          <p:nvPr/>
        </p:nvPicPr>
        <p:blipFill>
          <a:blip r:embed="rId3" cstate="print"/>
          <a:srcRect l="70725" t="2129" r="15526" b="47057"/>
          <a:stretch>
            <a:fillRect/>
          </a:stretch>
        </p:blipFill>
        <p:spPr bwMode="auto">
          <a:xfrm>
            <a:off x="6316171" y="9812670"/>
            <a:ext cx="1071297" cy="1988864"/>
          </a:xfrm>
          <a:prstGeom prst="rect">
            <a:avLst/>
          </a:prstGeom>
          <a:noFill/>
        </p:spPr>
      </p:pic>
      <p:pic>
        <p:nvPicPr>
          <p:cNvPr id="19" name="Picture 4" descr="Google Adds New Privacy Testing Module In TensorFlow"/>
          <p:cNvPicPr>
            <a:picLocks noChangeAspect="1" noChangeArrowheads="1"/>
          </p:cNvPicPr>
          <p:nvPr/>
        </p:nvPicPr>
        <p:blipFill>
          <a:blip r:embed="rId4" cstate="print"/>
          <a:srcRect t="31349" b="31349"/>
          <a:stretch>
            <a:fillRect/>
          </a:stretch>
        </p:blipFill>
        <p:spPr bwMode="auto">
          <a:xfrm>
            <a:off x="17933508" y="8787366"/>
            <a:ext cx="3777990" cy="642619"/>
          </a:xfrm>
          <a:prstGeom prst="rect">
            <a:avLst/>
          </a:prstGeom>
          <a:noFill/>
        </p:spPr>
      </p:pic>
      <p:pic>
        <p:nvPicPr>
          <p:cNvPr id="20" name="Picture 16" descr="Laptop Icon向量圖形及更多一個物體圖片- iStock"/>
          <p:cNvPicPr>
            <a:picLocks noChangeAspect="1" noChangeArrowheads="1"/>
          </p:cNvPicPr>
          <p:nvPr/>
        </p:nvPicPr>
        <p:blipFill>
          <a:blip r:embed="rId5"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23" name="Picture 4" descr="https://encrypted-tbn0.gstatic.com/images?q=tbn:ANd9GcQvsY-jdcnTc6T0iJPWVW2HGhBFo-MDZDOhBfqyqUp0Xw_l6LPs35GBahrTCkdQzm-Ih0R862n0&amp;usqp=CAc"/>
          <p:cNvPicPr>
            <a:picLocks noChangeAspect="1" noChangeArrowheads="1"/>
          </p:cNvPicPr>
          <p:nvPr/>
        </p:nvPicPr>
        <p:blipFill>
          <a:blip r:embed="rId6" cstate="print"/>
          <a:srcRect/>
          <a:stretch>
            <a:fillRect/>
          </a:stretch>
        </p:blipFill>
        <p:spPr bwMode="auto">
          <a:xfrm>
            <a:off x="6503368" y="6785992"/>
            <a:ext cx="2078615" cy="1805427"/>
          </a:xfrm>
          <a:prstGeom prst="rect">
            <a:avLst/>
          </a:prstGeom>
          <a:noFill/>
        </p:spPr>
      </p:pic>
      <p:pic>
        <p:nvPicPr>
          <p:cNvPr id="25" name="Picture 6" descr="Favour Tech Internet Service Provider, Rahata - Internet Service Providers  in Shirdi - Justdial"/>
          <p:cNvPicPr>
            <a:picLocks noChangeAspect="1" noChangeArrowheads="1"/>
          </p:cNvPicPr>
          <p:nvPr/>
        </p:nvPicPr>
        <p:blipFill>
          <a:blip r:embed="rId7" cstate="print"/>
          <a:srcRect b="10182"/>
          <a:stretch>
            <a:fillRect/>
          </a:stretch>
        </p:blipFill>
        <p:spPr bwMode="auto">
          <a:xfrm>
            <a:off x="9887744" y="6137920"/>
            <a:ext cx="2262371" cy="1541475"/>
          </a:xfrm>
          <a:prstGeom prst="flowChartAlternateProcess">
            <a:avLst/>
          </a:prstGeom>
          <a:noFill/>
        </p:spPr>
      </p:pic>
      <p:cxnSp>
        <p:nvCxnSpPr>
          <p:cNvPr id="26" name="直線接點 25"/>
          <p:cNvCxnSpPr/>
          <p:nvPr/>
        </p:nvCxnSpPr>
        <p:spPr>
          <a:xfrm rot="10800000">
            <a:off x="4962519" y="8929637"/>
            <a:ext cx="2151281" cy="1559707"/>
          </a:xfrm>
          <a:prstGeom prst="line">
            <a:avLst/>
          </a:prstGeom>
          <a:ln>
            <a:solidFill>
              <a:schemeClr val="bg1">
                <a:lumMod val="75000"/>
                <a:lumOff val="25000"/>
              </a:schemeClr>
            </a:solidFill>
            <a:prstDash val="dash"/>
            <a:tailEnd type="stealth" w="lg" len="lg"/>
          </a:ln>
        </p:spPr>
        <p:style>
          <a:lnRef idx="1">
            <a:schemeClr val="accent1"/>
          </a:lnRef>
          <a:fillRef idx="0">
            <a:schemeClr val="accent1"/>
          </a:fillRef>
          <a:effectRef idx="0">
            <a:schemeClr val="accent1"/>
          </a:effectRef>
          <a:fontRef idx="minor">
            <a:schemeClr val="tx1"/>
          </a:fontRef>
        </p:style>
      </p:cxnSp>
      <p:cxnSp>
        <p:nvCxnSpPr>
          <p:cNvPr id="27" name="直線接點 26"/>
          <p:cNvCxnSpPr/>
          <p:nvPr/>
        </p:nvCxnSpPr>
        <p:spPr>
          <a:xfrm>
            <a:off x="8634252" y="11646830"/>
            <a:ext cx="2578510" cy="15005"/>
          </a:xfrm>
          <a:prstGeom prst="line">
            <a:avLst/>
          </a:prstGeom>
          <a:ln>
            <a:solidFill>
              <a:schemeClr val="bg1">
                <a:lumMod val="75000"/>
                <a:lumOff val="25000"/>
              </a:schemeClr>
            </a:solidFill>
            <a:prstDash val="dash"/>
            <a:headEnd type="stealth" w="lg" len="lg"/>
            <a:tailEnd type="stealth" w="lg" len="lg"/>
          </a:ln>
        </p:spPr>
        <p:style>
          <a:lnRef idx="1">
            <a:schemeClr val="accent1"/>
          </a:lnRef>
          <a:fillRef idx="0">
            <a:schemeClr val="accent1"/>
          </a:fillRef>
          <a:effectRef idx="0">
            <a:schemeClr val="accent1"/>
          </a:effectRef>
          <a:fontRef idx="minor">
            <a:schemeClr val="tx1"/>
          </a:fontRef>
        </p:style>
      </p:cxnSp>
      <p:cxnSp>
        <p:nvCxnSpPr>
          <p:cNvPr id="31" name="直線接點 30"/>
          <p:cNvCxnSpPr/>
          <p:nvPr/>
        </p:nvCxnSpPr>
        <p:spPr>
          <a:xfrm>
            <a:off x="9167664" y="10746432"/>
            <a:ext cx="453650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35" name="直線接點 34"/>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pic>
        <p:nvPicPr>
          <p:cNvPr id="37" name="Picture 3"/>
          <p:cNvPicPr>
            <a:picLocks noChangeAspect="1" noChangeArrowheads="1"/>
          </p:cNvPicPr>
          <p:nvPr/>
        </p:nvPicPr>
        <p:blipFill>
          <a:blip r:embed="rId8" cstate="print"/>
          <a:srcRect/>
          <a:stretch>
            <a:fillRect/>
          </a:stretch>
        </p:blipFill>
        <p:spPr bwMode="auto">
          <a:xfrm>
            <a:off x="14064208" y="6930008"/>
            <a:ext cx="4032448" cy="2729185"/>
          </a:xfrm>
          <a:prstGeom prst="rect">
            <a:avLst/>
          </a:prstGeom>
          <a:noFill/>
          <a:ln w="9525">
            <a:noFill/>
            <a:miter lim="800000"/>
            <a:headEnd/>
            <a:tailEnd/>
          </a:ln>
        </p:spPr>
      </p:pic>
      <p:pic>
        <p:nvPicPr>
          <p:cNvPr id="2052" name="Picture 4" descr="https://makerpro.cc/wp-content/uploads/2021/07/%E5%9C%96%E7%89%87-1-1.png"/>
          <p:cNvPicPr>
            <a:picLocks noChangeAspect="1" noChangeArrowheads="1"/>
          </p:cNvPicPr>
          <p:nvPr/>
        </p:nvPicPr>
        <p:blipFill>
          <a:blip r:embed="rId9" cstate="print"/>
          <a:srcRect l="1160" t="3913" r="43297" b="67067"/>
          <a:stretch>
            <a:fillRect/>
          </a:stretch>
        </p:blipFill>
        <p:spPr bwMode="auto">
          <a:xfrm>
            <a:off x="13632160" y="5705872"/>
            <a:ext cx="4608512" cy="1373398"/>
          </a:xfrm>
          <a:prstGeom prst="rect">
            <a:avLst/>
          </a:prstGeom>
          <a:noFill/>
        </p:spPr>
      </p:pic>
      <p:cxnSp>
        <p:nvCxnSpPr>
          <p:cNvPr id="39" name="直線接點 38"/>
          <p:cNvCxnSpPr/>
          <p:nvPr/>
        </p:nvCxnSpPr>
        <p:spPr>
          <a:xfrm>
            <a:off x="8735616" y="8154144"/>
            <a:ext cx="453650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40" name="直線接點 39"/>
          <p:cNvCxnSpPr/>
          <p:nvPr/>
        </p:nvCxnSpPr>
        <p:spPr>
          <a:xfrm>
            <a:off x="5207224" y="9018240"/>
            <a:ext cx="936104" cy="1008112"/>
          </a:xfrm>
          <a:prstGeom prst="line">
            <a:avLst/>
          </a:prstGeom>
          <a:noFill/>
          <a:ln w="6350" cap="flat" cmpd="sng" algn="ctr">
            <a:solidFill>
              <a:srgbClr val="000000">
                <a:lumMod val="75000"/>
                <a:lumOff val="25000"/>
              </a:srgbClr>
            </a:solidFill>
            <a:prstDash val="dash"/>
            <a:miter lim="800000"/>
            <a:headEnd type="none" w="lg" len="lg"/>
            <a:tailEnd type="none" w="lg" len="lg"/>
          </a:ln>
          <a:effectLst/>
        </p:spPr>
      </p:cxnSp>
      <p:cxnSp>
        <p:nvCxnSpPr>
          <p:cNvPr id="42" name="直線接點 41"/>
          <p:cNvCxnSpPr/>
          <p:nvPr/>
        </p:nvCxnSpPr>
        <p:spPr>
          <a:xfrm flipV="1">
            <a:off x="5279232" y="11322496"/>
            <a:ext cx="936104" cy="1008112"/>
          </a:xfrm>
          <a:prstGeom prst="line">
            <a:avLst/>
          </a:prstGeom>
          <a:noFill/>
          <a:ln w="6350" cap="flat" cmpd="sng" algn="ctr">
            <a:solidFill>
              <a:srgbClr val="000000">
                <a:lumMod val="75000"/>
                <a:lumOff val="25000"/>
              </a:srgbClr>
            </a:solidFill>
            <a:prstDash val="dash"/>
            <a:miter lim="800000"/>
            <a:headEnd type="none" w="lg" len="lg"/>
            <a:tailEnd type="none" w="lg" len="lg"/>
          </a:ln>
          <a:effectLst/>
        </p:spPr>
      </p:cxnSp>
      <p:pic>
        <p:nvPicPr>
          <p:cNvPr id="53" name="Picture 6" descr="https://i2.kknews.cc/SIG=1h6vg6a/np700010o78102821sn.jpg"/>
          <p:cNvPicPr>
            <a:picLocks noChangeAspect="1" noChangeArrowheads="1"/>
          </p:cNvPicPr>
          <p:nvPr/>
        </p:nvPicPr>
        <p:blipFill>
          <a:blip r:embed="rId10" cstate="print"/>
          <a:srcRect l="14063" b="15624"/>
          <a:stretch>
            <a:fillRect/>
          </a:stretch>
        </p:blipFill>
        <p:spPr bwMode="auto">
          <a:xfrm>
            <a:off x="1827103" y="7434064"/>
            <a:ext cx="2444696" cy="1800200"/>
          </a:xfrm>
          <a:prstGeom prst="rect">
            <a:avLst/>
          </a:prstGeom>
          <a:noFill/>
        </p:spPr>
      </p:pic>
      <p:pic>
        <p:nvPicPr>
          <p:cNvPr id="54" name="Picture 6" descr="https://i2.kknews.cc/SIG=1h6vg6a/np700010o78102821sn.jpg"/>
          <p:cNvPicPr>
            <a:picLocks noChangeAspect="1" noChangeArrowheads="1"/>
          </p:cNvPicPr>
          <p:nvPr/>
        </p:nvPicPr>
        <p:blipFill>
          <a:blip r:embed="rId10" cstate="print"/>
          <a:srcRect l="14063" b="15624"/>
          <a:stretch>
            <a:fillRect/>
          </a:stretch>
        </p:blipFill>
        <p:spPr bwMode="auto">
          <a:xfrm>
            <a:off x="2262727" y="7650088"/>
            <a:ext cx="2444696" cy="1800200"/>
          </a:xfrm>
          <a:prstGeom prst="rect">
            <a:avLst/>
          </a:prstGeom>
          <a:noFill/>
        </p:spPr>
      </p:pic>
      <p:pic>
        <p:nvPicPr>
          <p:cNvPr id="55" name="Picture 6" descr="https://i2.kknews.cc/SIG=1h6vg6a/np700010o78102821sn.jpg"/>
          <p:cNvPicPr>
            <a:picLocks noChangeAspect="1" noChangeArrowheads="1"/>
          </p:cNvPicPr>
          <p:nvPr/>
        </p:nvPicPr>
        <p:blipFill>
          <a:blip r:embed="rId10" cstate="print"/>
          <a:srcRect l="14063" b="15624"/>
          <a:stretch>
            <a:fillRect/>
          </a:stretch>
        </p:blipFill>
        <p:spPr bwMode="auto">
          <a:xfrm>
            <a:off x="2622767" y="7938120"/>
            <a:ext cx="2444696" cy="1800200"/>
          </a:xfrm>
          <a:prstGeom prst="rect">
            <a:avLst/>
          </a:prstGeom>
          <a:noFill/>
        </p:spPr>
      </p:pic>
      <p:cxnSp>
        <p:nvCxnSpPr>
          <p:cNvPr id="56" name="直線接點 55"/>
          <p:cNvCxnSpPr/>
          <p:nvPr/>
        </p:nvCxnSpPr>
        <p:spPr>
          <a:xfrm flipV="1">
            <a:off x="7871520" y="8874224"/>
            <a:ext cx="0" cy="936104"/>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0" name="文字方塊 59"/>
          <p:cNvSpPr txBox="1"/>
          <p:nvPr/>
        </p:nvSpPr>
        <p:spPr>
          <a:xfrm>
            <a:off x="1174776" y="5561856"/>
            <a:ext cx="4680520" cy="1569660"/>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定時拍攝照片</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針對花卉照片進行</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預訓練模型</a:t>
            </a:r>
            <a:endParaRPr lang="zh-TW" altLang="en-US" sz="3200" dirty="0">
              <a:solidFill>
                <a:srgbClr val="333333"/>
              </a:solidFill>
              <a:latin typeface="微軟正黑體" pitchFamily="34" charset="-120"/>
              <a:ea typeface="微軟正黑體" pitchFamily="34" charset="-120"/>
              <a:sym typeface="Lato" pitchFamily="34" charset="0"/>
            </a:endParaRPr>
          </a:p>
        </p:txBody>
      </p:sp>
      <p:sp>
        <p:nvSpPr>
          <p:cNvPr id="61" name="文字方塊 60"/>
          <p:cNvSpPr txBox="1"/>
          <p:nvPr/>
        </p:nvSpPr>
        <p:spPr>
          <a:xfrm>
            <a:off x="9311680" y="10890449"/>
            <a:ext cx="3024336" cy="584775"/>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影像擷取系統</a:t>
            </a:r>
            <a:endParaRPr lang="zh-TW" altLang="en-US" sz="3200" dirty="0">
              <a:solidFill>
                <a:srgbClr val="333333"/>
              </a:solidFill>
              <a:latin typeface="微軟正黑體" pitchFamily="34" charset="-120"/>
              <a:ea typeface="微軟正黑體" pitchFamily="34" charset="-120"/>
              <a:sym typeface="Lato" pitchFamily="34" charset="0"/>
            </a:endParaRPr>
          </a:p>
        </p:txBody>
      </p:sp>
      <p:pic>
        <p:nvPicPr>
          <p:cNvPr id="62" name="Picture 2"/>
          <p:cNvPicPr>
            <a:picLocks noChangeAspect="1" noChangeArrowheads="1"/>
          </p:cNvPicPr>
          <p:nvPr/>
        </p:nvPicPr>
        <p:blipFill>
          <a:blip r:embed="rId11" cstate="print">
            <a:clrChange>
              <a:clrFrom>
                <a:srgbClr val="FFFFFF"/>
              </a:clrFrom>
              <a:clrTo>
                <a:srgbClr val="FFFFFF">
                  <a:alpha val="0"/>
                </a:srgbClr>
              </a:clrTo>
            </a:clrChange>
          </a:blip>
          <a:srcRect/>
          <a:stretch>
            <a:fillRect/>
          </a:stretch>
        </p:blipFill>
        <p:spPr bwMode="auto">
          <a:xfrm>
            <a:off x="10823848" y="9162256"/>
            <a:ext cx="5180939" cy="3672408"/>
          </a:xfrm>
          <a:prstGeom prst="rect">
            <a:avLst/>
          </a:prstGeom>
          <a:noFill/>
          <a:ln w="9525">
            <a:noFill/>
            <a:miter lim="800000"/>
            <a:headEnd/>
            <a:tailEnd/>
          </a:ln>
        </p:spPr>
      </p:pic>
      <p:sp>
        <p:nvSpPr>
          <p:cNvPr id="63" name="文字方塊 62"/>
          <p:cNvSpPr txBox="1"/>
          <p:nvPr/>
        </p:nvSpPr>
        <p:spPr>
          <a:xfrm>
            <a:off x="9311680" y="8217441"/>
            <a:ext cx="3960440" cy="584775"/>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3200" dirty="0" smtClean="0">
                <a:solidFill>
                  <a:srgbClr val="333333"/>
                </a:solidFill>
                <a:latin typeface="微軟正黑體" pitchFamily="34" charset="-120"/>
                <a:ea typeface="微軟正黑體" pitchFamily="34" charset="-120"/>
                <a:sym typeface="Lato" pitchFamily="34" charset="0"/>
              </a:rPr>
              <a:t>Data</a:t>
            </a:r>
            <a:r>
              <a:rPr lang="zh-TW" altLang="en-US" sz="3200" dirty="0" smtClean="0">
                <a:solidFill>
                  <a:srgbClr val="333333"/>
                </a:solidFill>
                <a:latin typeface="微軟正黑體" pitchFamily="34" charset="-120"/>
                <a:ea typeface="微軟正黑體" pitchFamily="34" charset="-120"/>
                <a:sym typeface="Lato" pitchFamily="34" charset="0"/>
              </a:rPr>
              <a:t>數據上雲</a:t>
            </a:r>
            <a:endParaRPr lang="zh-TW" altLang="en-US" sz="3200" dirty="0">
              <a:solidFill>
                <a:srgbClr val="333333"/>
              </a:solidFill>
              <a:latin typeface="微軟正黑體" pitchFamily="34" charset="-120"/>
              <a:ea typeface="微軟正黑體" pitchFamily="34" charset="-120"/>
              <a:sym typeface="Lato" pitchFamily="34" charset="0"/>
            </a:endParaRPr>
          </a:p>
        </p:txBody>
      </p:sp>
      <p:sp>
        <p:nvSpPr>
          <p:cNvPr id="36" name="文字方塊 35"/>
          <p:cNvSpPr txBox="1"/>
          <p:nvPr/>
        </p:nvSpPr>
        <p:spPr>
          <a:xfrm>
            <a:off x="1174776" y="9882336"/>
            <a:ext cx="4680520" cy="3539430"/>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每張照片帶有數據欄位</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日期時間</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預期辨識的花卉種類</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土壤濕度</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澆灌行為</a:t>
            </a:r>
            <a:r>
              <a:rPr lang="en-US" altLang="zh-TW" sz="3200" dirty="0" smtClean="0">
                <a:solidFill>
                  <a:srgbClr val="333333"/>
                </a:solidFill>
                <a:latin typeface="微軟正黑體" pitchFamily="34" charset="-120"/>
                <a:ea typeface="微軟正黑體" pitchFamily="34" charset="-120"/>
                <a:sym typeface="Lato" pitchFamily="34" charset="0"/>
              </a:rPr>
              <a:t>)</a:t>
            </a: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空氣溫濕度</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日照與燈照時間</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a:t>
            </a:r>
            <a:r>
              <a:rPr lang="zh-TW" altLang="en-US" sz="3200" dirty="0" smtClean="0">
                <a:solidFill>
                  <a:srgbClr val="333333"/>
                </a:solidFill>
                <a:latin typeface="微軟正黑體" pitchFamily="34" charset="-120"/>
                <a:ea typeface="微軟正黑體" pitchFamily="34" charset="-120"/>
                <a:sym typeface="Lato" pitchFamily="34" charset="0"/>
              </a:rPr>
              <a:t> 評分</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預設為</a:t>
            </a:r>
            <a:r>
              <a:rPr lang="en-US" altLang="zh-TW" sz="3200" dirty="0" smtClean="0">
                <a:solidFill>
                  <a:srgbClr val="333333"/>
                </a:solidFill>
                <a:latin typeface="微軟正黑體" pitchFamily="34" charset="-120"/>
                <a:ea typeface="微軟正黑體" pitchFamily="34" charset="-120"/>
                <a:sym typeface="Lato" pitchFamily="34" charset="0"/>
              </a:rPr>
              <a:t>0)</a:t>
            </a:r>
          </a:p>
        </p:txBody>
      </p:sp>
      <p:sp>
        <p:nvSpPr>
          <p:cNvPr id="38" name="矩形 37"/>
          <p:cNvSpPr/>
          <p:nvPr/>
        </p:nvSpPr>
        <p:spPr bwMode="auto">
          <a:xfrm>
            <a:off x="3118992" y="8370168"/>
            <a:ext cx="1296144" cy="1080120"/>
          </a:xfrm>
          <a:prstGeom prst="rect">
            <a:avLst/>
          </a:prstGeom>
          <a:solidFill>
            <a:srgbClr val="F4F4F4">
              <a:alpha val="30000"/>
            </a:srgbClr>
          </a:solidFill>
          <a:ln w="12700" cap="flat" cmpd="sng" algn="ctr">
            <a:solidFill>
              <a:srgbClr val="FF0000"/>
            </a:solid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5600" smtClean="0">
              <a:solidFill>
                <a:srgbClr val="333333"/>
              </a:solidFill>
              <a:latin typeface="Lato" pitchFamily="34" charset="0"/>
              <a:ea typeface="Lato" pitchFamily="34" charset="0"/>
              <a:cs typeface="Lato" pitchFamily="34" charset="0"/>
              <a:sym typeface="Lato" pitchFamily="34" charset="0"/>
            </a:endParaRP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標題 4"/>
          <p:cNvSpPr>
            <a:spLocks noGrp="1"/>
          </p:cNvSpPr>
          <p:nvPr>
            <p:ph type="title"/>
          </p:nvPr>
        </p:nvSpPr>
        <p:spPr>
          <a:xfrm>
            <a:off x="1318794" y="874149"/>
            <a:ext cx="5109079" cy="2985429"/>
          </a:xfrm>
        </p:spPr>
        <p:txBody>
          <a:bodyPr/>
          <a:lstStyle/>
          <a:p>
            <a:r>
              <a:rPr lang="zh-TW" altLang="en-US" sz="9600" dirty="0" smtClean="0">
                <a:solidFill>
                  <a:schemeClr val="tx2">
                    <a:lumMod val="50000"/>
                  </a:schemeClr>
                </a:solidFill>
                <a:latin typeface="微軟正黑體" pitchFamily="34" charset="-120"/>
                <a:ea typeface="微軟正黑體" pitchFamily="34" charset="-120"/>
              </a:rPr>
              <a:t>講師簡介</a:t>
            </a:r>
            <a:r>
              <a:rPr lang="en-US" sz="9600" dirty="0" smtClean="0">
                <a:latin typeface="微軟正黑體" pitchFamily="34" charset="-120"/>
                <a:ea typeface="微軟正黑體" pitchFamily="34" charset="-120"/>
              </a:rPr>
              <a:t/>
            </a:r>
            <a:br>
              <a:rPr lang="en-US" sz="9600" dirty="0" smtClean="0">
                <a:latin typeface="微軟正黑體" pitchFamily="34" charset="-120"/>
                <a:ea typeface="微軟正黑體" pitchFamily="34" charset="-120"/>
              </a:rPr>
            </a:br>
            <a:endParaRPr lang="zh-TW" altLang="en-US" dirty="0"/>
          </a:p>
        </p:txBody>
      </p:sp>
      <p:pic>
        <p:nvPicPr>
          <p:cNvPr id="5" name="Picture 3" descr="G:\下載資料\374951.jpg"/>
          <p:cNvPicPr>
            <a:picLocks noChangeAspect="1" noChangeArrowheads="1"/>
          </p:cNvPicPr>
          <p:nvPr/>
        </p:nvPicPr>
        <p:blipFill>
          <a:blip r:embed="rId2"/>
          <a:srcRect l="33431" t="18879" r="27803" b="55652"/>
          <a:stretch>
            <a:fillRect/>
          </a:stretch>
        </p:blipFill>
        <p:spPr bwMode="auto">
          <a:xfrm>
            <a:off x="14263702" y="1285836"/>
            <a:ext cx="11215766" cy="11644394"/>
          </a:xfrm>
          <a:prstGeom prst="chord">
            <a:avLst>
              <a:gd name="adj1" fmla="val 2192130"/>
              <a:gd name="adj2" fmla="val 19388338"/>
            </a:avLst>
          </a:prstGeom>
          <a:noFill/>
        </p:spPr>
      </p:pic>
      <p:sp>
        <p:nvSpPr>
          <p:cNvPr id="6" name="內容版面配置區 2"/>
          <p:cNvSpPr txBox="1">
            <a:spLocks/>
          </p:cNvSpPr>
          <p:nvPr/>
        </p:nvSpPr>
        <p:spPr>
          <a:xfrm>
            <a:off x="1404862" y="2378107"/>
            <a:ext cx="13501782" cy="9051925"/>
          </a:xfrm>
          <a:prstGeom prst="rect">
            <a:avLst/>
          </a:prstGeom>
        </p:spPr>
        <p:txBody>
          <a:bodyPr/>
          <a:lstStyle/>
          <a:p>
            <a:pPr defTabSz="457200" fontAlgn="base" hangingPunct="0">
              <a:spcBef>
                <a:spcPct val="0"/>
              </a:spcBef>
              <a:spcAft>
                <a:spcPct val="0"/>
              </a:spcAft>
              <a:defRPr/>
            </a:pPr>
            <a:endParaRPr lang="en-US" sz="4000" kern="0" dirty="0" smtClean="0">
              <a:solidFill>
                <a:srgbClr val="4D4D4D"/>
              </a:solidFill>
              <a:latin typeface="微軟正黑體" pitchFamily="34" charset="-120"/>
              <a:ea typeface="微軟正黑體" pitchFamily="34" charset="-120"/>
              <a:sym typeface="Lato Light" pitchFamily="34" charset="0"/>
            </a:endParaRPr>
          </a:p>
          <a:p>
            <a:pPr defTabSz="457200" fontAlgn="base" hangingPunct="0">
              <a:spcBef>
                <a:spcPct val="0"/>
              </a:spcBef>
              <a:spcAft>
                <a:spcPct val="0"/>
              </a:spcAft>
            </a:pPr>
            <a:r>
              <a:rPr lang="zh-TW" altLang="en-US" sz="6800" b="1" kern="0" dirty="0" smtClean="0">
                <a:solidFill>
                  <a:srgbClr val="4D4D4D"/>
                </a:solidFill>
                <a:latin typeface="微軟正黑體" pitchFamily="34" charset="-120"/>
                <a:ea typeface="微軟正黑體" pitchFamily="34" charset="-120"/>
                <a:sym typeface="Lato Light" pitchFamily="34" charset="0"/>
              </a:rPr>
              <a:t>高世建 </a:t>
            </a:r>
            <a:r>
              <a:rPr lang="en-US" sz="6800" b="1" kern="0" dirty="0" smtClean="0">
                <a:solidFill>
                  <a:srgbClr val="4D4D4D"/>
                </a:solidFill>
                <a:latin typeface="微軟正黑體" pitchFamily="34" charset="-120"/>
                <a:ea typeface="微軟正黑體" pitchFamily="34" charset="-120"/>
                <a:sym typeface="Lato Light" pitchFamily="34" charset="0"/>
              </a:rPr>
              <a:t>Kenneth Kao</a:t>
            </a:r>
          </a:p>
          <a:p>
            <a:pPr defTabSz="457200" fontAlgn="base" hangingPunct="0">
              <a:spcBef>
                <a:spcPct val="0"/>
              </a:spcBef>
              <a:spcAft>
                <a:spcPct val="0"/>
              </a:spcAft>
              <a:defRPr/>
            </a:pPr>
            <a:endParaRPr lang="en-US" altLang="zh-TW" sz="4000" kern="0" dirty="0" smtClean="0">
              <a:solidFill>
                <a:srgbClr val="4D4D4D"/>
              </a:solidFill>
              <a:latin typeface="微軟正黑體" pitchFamily="34" charset="-120"/>
              <a:ea typeface="微軟正黑體" pitchFamily="34" charset="-120"/>
              <a:sym typeface="Lato Light" pitchFamily="34" charset="0"/>
            </a:endParaRPr>
          </a:p>
          <a:p>
            <a:pPr defTabSz="825500" fontAlgn="base" hangingPunct="0">
              <a:spcBef>
                <a:spcPct val="0"/>
              </a:spcBef>
              <a:spcAft>
                <a:spcPct val="0"/>
              </a:spcAft>
            </a:pPr>
            <a:r>
              <a:rPr lang="zh-TW" altLang="en-US" sz="4000" b="1" dirty="0" smtClean="0">
                <a:solidFill>
                  <a:srgbClr val="333333"/>
                </a:solidFill>
                <a:latin typeface="Microsoft JhengHei" pitchFamily="34" charset="-120"/>
                <a:ea typeface="Microsoft JhengHei" pitchFamily="34" charset="-120"/>
                <a:sym typeface="Lato" pitchFamily="34" charset="0"/>
              </a:rPr>
              <a:t> </a:t>
            </a:r>
            <a:r>
              <a:rPr lang="zh-TW" altLang="en-US" sz="4000" b="1" dirty="0" smtClean="0">
                <a:solidFill>
                  <a:srgbClr val="535353"/>
                </a:solidFill>
                <a:latin typeface="Microsoft JhengHei" pitchFamily="34" charset="-120"/>
                <a:ea typeface="Microsoft JhengHei" pitchFamily="34" charset="-120"/>
                <a:sym typeface="Lato" pitchFamily="34" charset="0"/>
              </a:rPr>
              <a:t>拓可思科創研發股份有限公司共同創辦人</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en-US" altLang="zh-CN" sz="800" b="1" dirty="0" smtClean="0">
                <a:solidFill>
                  <a:srgbClr val="535353"/>
                </a:solidFill>
                <a:latin typeface="Microsoft JhengHei" pitchFamily="34" charset="-120"/>
                <a:ea typeface="Microsoft JhengHei" pitchFamily="34" charset="-120"/>
                <a:sym typeface="Lato" pitchFamily="34" charset="0"/>
              </a:rPr>
              <a:t> </a:t>
            </a:r>
          </a:p>
          <a:p>
            <a:pPr defTabSz="825500" fontAlgn="base" hangingPunct="0">
              <a:spcBef>
                <a:spcPct val="0"/>
              </a:spcBef>
              <a:spcAft>
                <a:spcPct val="0"/>
              </a:spcAft>
            </a:pPr>
            <a:r>
              <a:rPr lang="en-US" altLang="zh-CN" sz="4000" b="1" dirty="0" smtClean="0">
                <a:solidFill>
                  <a:srgbClr val="535353"/>
                </a:solidFill>
                <a:latin typeface="Microsoft JhengHei" pitchFamily="34" charset="-120"/>
                <a:ea typeface="Microsoft JhengHei" pitchFamily="34" charset="-120"/>
                <a:sym typeface="Lato" pitchFamily="34" charset="0"/>
              </a:rPr>
              <a:t> </a:t>
            </a:r>
            <a:r>
              <a:rPr lang="zh-TW" altLang="en-US" sz="4000" b="1" dirty="0" smtClean="0">
                <a:solidFill>
                  <a:srgbClr val="535353"/>
                </a:solidFill>
                <a:latin typeface="Microsoft JhengHei" pitchFamily="34" charset="-120"/>
                <a:ea typeface="Microsoft JhengHei" pitchFamily="34" charset="-120"/>
                <a:sym typeface="Lato" pitchFamily="34" charset="0"/>
              </a:rPr>
              <a:t>台灣大學光電工程研究所碩士</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台灣大學國際企業研究所碩士</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CN"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a:t>
            </a:r>
            <a:r>
              <a:rPr lang="en-US" altLang="zh-TW" sz="4000" b="1" dirty="0" smtClean="0">
                <a:solidFill>
                  <a:srgbClr val="535353"/>
                </a:solidFill>
                <a:latin typeface="Microsoft JhengHei" pitchFamily="34" charset="-120"/>
                <a:ea typeface="Microsoft JhengHei" pitchFamily="34" charset="-120"/>
                <a:sym typeface="Lato" pitchFamily="34" charset="0"/>
              </a:rPr>
              <a:t>PMP®</a:t>
            </a:r>
            <a:r>
              <a:rPr lang="zh-TW" altLang="en-US" sz="4000" b="1" dirty="0" smtClean="0">
                <a:solidFill>
                  <a:srgbClr val="535353"/>
                </a:solidFill>
                <a:latin typeface="Microsoft JhengHei" pitchFamily="34" charset="-120"/>
                <a:ea typeface="Microsoft JhengHei" pitchFamily="34" charset="-120"/>
                <a:sym typeface="Lato" pitchFamily="34" charset="0"/>
              </a:rPr>
              <a:t>國際專案管理師</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臺北市教育人員產業發展協進會 資訊長</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香港教育發展協會 榮譽理事</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中華科學教育學會 團體會員</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台灣中小學總合教育協會 北區分會會長</a:t>
            </a:r>
            <a:endParaRPr lang="en-US" altLang="zh-TW" sz="40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endParaRPr lang="en-US" altLang="zh-TW" sz="800" b="1" dirty="0" smtClean="0">
              <a:solidFill>
                <a:srgbClr val="535353"/>
              </a:solidFill>
              <a:latin typeface="Microsoft JhengHei" pitchFamily="34" charset="-120"/>
              <a:ea typeface="Microsoft JhengHei" pitchFamily="34" charset="-120"/>
              <a:sym typeface="Lato" pitchFamily="34" charset="0"/>
            </a:endParaRPr>
          </a:p>
          <a:p>
            <a:pPr defTabSz="825500" fontAlgn="base" hangingPunct="0">
              <a:spcBef>
                <a:spcPct val="0"/>
              </a:spcBef>
              <a:spcAft>
                <a:spcPct val="0"/>
              </a:spcAft>
            </a:pPr>
            <a:r>
              <a:rPr lang="zh-TW" altLang="en-US" sz="4000" b="1" dirty="0" smtClean="0">
                <a:solidFill>
                  <a:srgbClr val="535353"/>
                </a:solidFill>
                <a:latin typeface="Microsoft JhengHei" pitchFamily="34" charset="-120"/>
                <a:ea typeface="Microsoft JhengHei" pitchFamily="34" charset="-120"/>
                <a:sym typeface="Lato" pitchFamily="34" charset="0"/>
              </a:rPr>
              <a:t> 中華創新洪流協會 秘書長</a:t>
            </a:r>
            <a:endParaRPr lang="zh-CN" altLang="en-US" sz="4000" b="1" dirty="0" smtClean="0">
              <a:solidFill>
                <a:srgbClr val="535353"/>
              </a:solidFill>
              <a:latin typeface="Microsoft JhengHei" pitchFamily="34" charset="-120"/>
              <a:ea typeface="Microsoft JhengHei" pitchFamily="34" charset="-120"/>
              <a:sym typeface="Lato" pitchFamily="34" charset="0"/>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五邊形 23"/>
          <p:cNvSpPr/>
          <p:nvPr/>
        </p:nvSpPr>
        <p:spPr bwMode="auto">
          <a:xfrm>
            <a:off x="15424157" y="3905800"/>
            <a:ext cx="7641051" cy="900000"/>
          </a:xfrm>
          <a:prstGeom prst="homePlate">
            <a:avLst/>
          </a:prstGeom>
          <a:solidFill>
            <a:srgbClr val="F4F4F4"/>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實驗觀察 </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(Deploy)</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設計構想</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smtClean="0">
                <a:solidFill>
                  <a:srgbClr val="4C4C4C"/>
                </a:solidFill>
                <a:latin typeface="Microsoft JhengHei"/>
                <a:ea typeface="Microsoft JhengHei"/>
                <a:sym typeface="Lato" pitchFamily="34" charset="0"/>
              </a:rPr>
              <a:t>構想情境</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en-US" altLang="zh-TW" sz="9600" b="1" dirty="0" smtClean="0">
                <a:solidFill>
                  <a:srgbClr val="4C4C4C"/>
                </a:solidFill>
                <a:latin typeface="Microsoft JhengHei"/>
                <a:ea typeface="Microsoft JhengHei"/>
                <a:sym typeface="Lato" pitchFamily="34" charset="0"/>
              </a:rPr>
              <a:t>Machine Learning</a:t>
            </a:r>
            <a:r>
              <a:rPr lang="zh-TW" altLang="en-US" sz="9600" b="1" dirty="0" smtClean="0">
                <a:solidFill>
                  <a:srgbClr val="4C4C4C"/>
                </a:solidFill>
                <a:latin typeface="Microsoft JhengHei"/>
                <a:ea typeface="Microsoft JhengHei"/>
                <a:sym typeface="Lato" pitchFamily="34" charset="0"/>
              </a:rPr>
              <a:t>小實驗設計</a:t>
            </a:r>
            <a:endParaRPr lang="en-US" altLang="zh-CN" sz="9600" b="1" dirty="0">
              <a:solidFill>
                <a:srgbClr val="4C4C4C"/>
              </a:solidFill>
              <a:latin typeface="Microsoft JhengHei"/>
              <a:ea typeface="Microsoft JhengHei"/>
              <a:sym typeface="Lato" pitchFamily="34" charset="0"/>
            </a:endParaRPr>
          </a:p>
        </p:txBody>
      </p:sp>
      <p:pic>
        <p:nvPicPr>
          <p:cNvPr id="1026" name="Picture 2"/>
          <p:cNvPicPr>
            <a:picLocks noChangeAspect="1" noChangeArrowheads="1"/>
          </p:cNvPicPr>
          <p:nvPr/>
        </p:nvPicPr>
        <p:blipFill>
          <a:blip r:embed="rId2" cstate="print"/>
          <a:srcRect/>
          <a:stretch>
            <a:fillRect/>
          </a:stretch>
        </p:blipFill>
        <p:spPr bwMode="auto">
          <a:xfrm>
            <a:off x="8447584" y="8283494"/>
            <a:ext cx="2160240" cy="2676819"/>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srcRect/>
          <a:stretch>
            <a:fillRect/>
          </a:stretch>
        </p:blipFill>
        <p:spPr bwMode="auto">
          <a:xfrm>
            <a:off x="1894856" y="8226152"/>
            <a:ext cx="4032448" cy="2729185"/>
          </a:xfrm>
          <a:prstGeom prst="rect">
            <a:avLst/>
          </a:prstGeom>
          <a:noFill/>
          <a:ln w="9525">
            <a:noFill/>
            <a:miter lim="800000"/>
            <a:headEnd/>
            <a:tailEnd/>
          </a:ln>
        </p:spPr>
      </p:pic>
      <p:pic>
        <p:nvPicPr>
          <p:cNvPr id="1028" name="Picture 4"/>
          <p:cNvPicPr>
            <a:picLocks noChangeAspect="1" noChangeArrowheads="1"/>
          </p:cNvPicPr>
          <p:nvPr/>
        </p:nvPicPr>
        <p:blipFill>
          <a:blip r:embed="rId4" cstate="print"/>
          <a:srcRect/>
          <a:stretch>
            <a:fillRect/>
          </a:stretch>
        </p:blipFill>
        <p:spPr bwMode="auto">
          <a:xfrm>
            <a:off x="6071320" y="8306591"/>
            <a:ext cx="2087816" cy="2736304"/>
          </a:xfrm>
          <a:prstGeom prst="rect">
            <a:avLst/>
          </a:prstGeom>
          <a:noFill/>
          <a:ln w="9525">
            <a:noFill/>
            <a:miter lim="800000"/>
            <a:headEnd/>
            <a:tailEnd/>
          </a:ln>
        </p:spPr>
      </p:pic>
      <p:pic>
        <p:nvPicPr>
          <p:cNvPr id="52" name="Picture 4" descr="https://makerpro.cc/wp-content/uploads/2021/07/%E5%9C%96%E7%89%87-1-1.png"/>
          <p:cNvPicPr>
            <a:picLocks noChangeAspect="1" noChangeArrowheads="1"/>
          </p:cNvPicPr>
          <p:nvPr/>
        </p:nvPicPr>
        <p:blipFill>
          <a:blip r:embed="rId5" cstate="print"/>
          <a:srcRect l="1160" t="3913" r="43297" b="67067"/>
          <a:stretch>
            <a:fillRect/>
          </a:stretch>
        </p:blipFill>
        <p:spPr bwMode="auto">
          <a:xfrm>
            <a:off x="2254896" y="5777880"/>
            <a:ext cx="7973683" cy="2376264"/>
          </a:xfrm>
          <a:prstGeom prst="rect">
            <a:avLst/>
          </a:prstGeom>
          <a:noFill/>
        </p:spPr>
      </p:pic>
      <p:grpSp>
        <p:nvGrpSpPr>
          <p:cNvPr id="2" name="群組 50"/>
          <p:cNvGrpSpPr/>
          <p:nvPr/>
        </p:nvGrpSpPr>
        <p:grpSpPr>
          <a:xfrm>
            <a:off x="1246784" y="3905673"/>
            <a:ext cx="14729738" cy="900003"/>
            <a:chOff x="2326904" y="3912318"/>
            <a:chExt cx="11521280" cy="355304"/>
          </a:xfrm>
        </p:grpSpPr>
        <p:sp>
          <p:nvSpPr>
            <p:cNvPr id="55" name="五邊形 54"/>
            <p:cNvSpPr/>
            <p:nvPr/>
          </p:nvSpPr>
          <p:spPr bwMode="auto">
            <a:xfrm>
              <a:off x="7871520" y="3912318"/>
              <a:ext cx="5976664" cy="355303"/>
            </a:xfrm>
            <a:prstGeom prst="homePlate">
              <a:avLst/>
            </a:prstGeom>
            <a:solidFill>
              <a:srgbClr val="00B05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FFFFFF"/>
                  </a:solidFill>
                  <a:latin typeface="微軟正黑體" pitchFamily="34" charset="-120"/>
                  <a:ea typeface="微軟正黑體" pitchFamily="34" charset="-120"/>
                  <a:sym typeface="Lato" pitchFamily="34" charset="0"/>
                </a:rPr>
                <a:t>模型優化</a:t>
              </a:r>
              <a:r>
                <a:rPr lang="en-US" altLang="zh-TW" sz="3600" dirty="0" smtClean="0">
                  <a:solidFill>
                    <a:srgbClr val="FFFFFF"/>
                  </a:solidFill>
                  <a:latin typeface="微軟正黑體" pitchFamily="34" charset="-120"/>
                  <a:ea typeface="微軟正黑體" pitchFamily="34" charset="-120"/>
                  <a:sym typeface="Lato" pitchFamily="34" charset="0"/>
                </a:rPr>
                <a:t>(Optimize)</a:t>
              </a:r>
              <a:endParaRPr lang="zh-TW" altLang="en-US" sz="3600" dirty="0" smtClean="0">
                <a:solidFill>
                  <a:srgbClr val="FFFFFF"/>
                </a:solidFill>
                <a:latin typeface="微軟正黑體" pitchFamily="34" charset="-120"/>
                <a:ea typeface="微軟正黑體" pitchFamily="34" charset="-120"/>
                <a:sym typeface="Lato" pitchFamily="34" charset="0"/>
              </a:endParaRPr>
            </a:p>
          </p:txBody>
        </p:sp>
        <p:sp>
          <p:nvSpPr>
            <p:cNvPr id="56" name="五邊形 55"/>
            <p:cNvSpPr/>
            <p:nvPr/>
          </p:nvSpPr>
          <p:spPr bwMode="auto">
            <a:xfrm>
              <a:off x="2326904" y="3912319"/>
              <a:ext cx="5976664" cy="355303"/>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模型建立</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(Build)</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grpSp>
      <p:sp>
        <p:nvSpPr>
          <p:cNvPr id="58" name="文字方塊 57"/>
          <p:cNvSpPr txBox="1"/>
          <p:nvPr/>
        </p:nvSpPr>
        <p:spPr>
          <a:xfrm>
            <a:off x="11831960" y="5921896"/>
            <a:ext cx="6552728" cy="2554545"/>
          </a:xfrm>
          <a:prstGeom prst="rect">
            <a:avLst/>
          </a:prstGeom>
          <a:noFill/>
        </p:spPr>
        <p:txBody>
          <a:bodyPr wrap="square" rtlCol="0">
            <a:spAutoFit/>
          </a:bodyPr>
          <a:lstStyle/>
          <a:p>
            <a:pPr marL="360363" indent="-360363"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分析花卉的評分</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定時拍攝照片上傳雲端</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照片影像辨識花卉</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花卉成色</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健康狀態</a:t>
            </a:r>
            <a:r>
              <a:rPr lang="en-US" altLang="zh-TW" sz="3200" dirty="0" smtClean="0">
                <a:solidFill>
                  <a:srgbClr val="333333"/>
                </a:solidFill>
                <a:latin typeface="微軟正黑體" pitchFamily="34" charset="-120"/>
                <a:ea typeface="微軟正黑體" pitchFamily="34" charset="-120"/>
                <a:sym typeface="Lato" pitchFamily="34" charset="0"/>
              </a:rPr>
              <a:t>)</a:t>
            </a: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花卉數量</a:t>
            </a:r>
            <a:endParaRPr lang="en-US" altLang="zh-TW" sz="3200" dirty="0" smtClean="0">
              <a:solidFill>
                <a:srgbClr val="333333"/>
              </a:solidFill>
              <a:latin typeface="微軟正黑體" pitchFamily="34" charset="-120"/>
              <a:ea typeface="微軟正黑體" pitchFamily="34" charset="-120"/>
              <a:sym typeface="Lato" pitchFamily="34" charset="0"/>
            </a:endParaRPr>
          </a:p>
        </p:txBody>
      </p:sp>
      <p:pic>
        <p:nvPicPr>
          <p:cNvPr id="59" name="Picture 16" descr="Laptop Icon向量圖形及更多一個物體圖片- iStock"/>
          <p:cNvPicPr>
            <a:picLocks noChangeAspect="1" noChangeArrowheads="1"/>
          </p:cNvPicPr>
          <p:nvPr/>
        </p:nvPicPr>
        <p:blipFill>
          <a:blip r:embed="rId6"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60" name="Picture 2" descr="E:\REND\render-191006\Farm191006.99.png"/>
          <p:cNvPicPr>
            <a:picLocks noChangeAspect="1" noChangeArrowheads="1"/>
          </p:cNvPicPr>
          <p:nvPr/>
        </p:nvPicPr>
        <p:blipFill>
          <a:blip r:embed="rId7" cstate="print"/>
          <a:srcRect l="30850" r="22170"/>
          <a:stretch>
            <a:fillRect/>
          </a:stretch>
        </p:blipFill>
        <p:spPr bwMode="auto">
          <a:xfrm>
            <a:off x="13200112" y="9522296"/>
            <a:ext cx="2588425" cy="3443535"/>
          </a:xfrm>
          <a:prstGeom prst="rect">
            <a:avLst/>
          </a:prstGeom>
          <a:noFill/>
        </p:spPr>
      </p:pic>
      <p:cxnSp>
        <p:nvCxnSpPr>
          <p:cNvPr id="61" name="直線接點 60"/>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2" name="圓角矩形 61"/>
          <p:cNvSpPr/>
          <p:nvPr/>
        </p:nvSpPr>
        <p:spPr bwMode="auto">
          <a:xfrm>
            <a:off x="17304568"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操作變因設計</a:t>
            </a:r>
          </a:p>
        </p:txBody>
      </p:sp>
      <p:sp>
        <p:nvSpPr>
          <p:cNvPr id="63" name="圓角矩形 62"/>
          <p:cNvSpPr/>
          <p:nvPr/>
        </p:nvSpPr>
        <p:spPr bwMode="auto">
          <a:xfrm>
            <a:off x="17304568" y="821990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實驗結果比較</a:t>
            </a:r>
          </a:p>
        </p:txBody>
      </p:sp>
      <p:sp>
        <p:nvSpPr>
          <p:cNvPr id="65" name="矩形 64"/>
          <p:cNvSpPr/>
          <p:nvPr/>
        </p:nvSpPr>
        <p:spPr>
          <a:xfrm>
            <a:off x="17520592" y="5993904"/>
            <a:ext cx="6408712" cy="2062103"/>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土壤濕度、空氣溫濕度</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    </a:t>
            </a:r>
            <a:r>
              <a:rPr lang="en-US" altLang="zh-TW" sz="3200" dirty="0" smtClean="0">
                <a:solidFill>
                  <a:srgbClr val="333333"/>
                </a:solidFill>
                <a:latin typeface="微軟正黑體" pitchFamily="34" charset="-120"/>
                <a:ea typeface="微軟正黑體" pitchFamily="34" charset="-120"/>
                <a:sym typeface="Lato" pitchFamily="34" charset="0"/>
              </a:rPr>
              <a:t>- ML</a:t>
            </a:r>
            <a:r>
              <a:rPr lang="zh-TW" altLang="en-US" sz="3200" dirty="0">
                <a:solidFill>
                  <a:srgbClr val="333333"/>
                </a:solidFill>
                <a:latin typeface="微軟正黑體" pitchFamily="34" charset="-120"/>
                <a:ea typeface="微軟正黑體" pitchFamily="34" charset="-120"/>
                <a:sym typeface="Lato" pitchFamily="34" charset="0"/>
              </a:rPr>
              <a:t>調整澆灌</a:t>
            </a:r>
            <a:r>
              <a:rPr lang="zh-TW" altLang="en-US" sz="3200" dirty="0" smtClean="0">
                <a:solidFill>
                  <a:srgbClr val="333333"/>
                </a:solidFill>
                <a:latin typeface="微軟正黑體" pitchFamily="34" charset="-120"/>
                <a:ea typeface="微軟正黑體" pitchFamily="34" charset="-120"/>
                <a:sym typeface="Lato" pitchFamily="34" charset="0"/>
              </a:rPr>
              <a:t>行為、空氣調節</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日照時間與生長燈時間計算</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pPr>
            <a:r>
              <a:rPr lang="en-US" altLang="zh-TW" sz="3200" dirty="0" smtClean="0">
                <a:solidFill>
                  <a:srgbClr val="333333"/>
                </a:solidFill>
                <a:latin typeface="微軟正黑體" pitchFamily="34" charset="-120"/>
                <a:ea typeface="微軟正黑體" pitchFamily="34" charset="-120"/>
                <a:sym typeface="Lato" pitchFamily="34" charset="0"/>
              </a:rPr>
              <a:t>    - ML</a:t>
            </a:r>
            <a:r>
              <a:rPr lang="zh-TW" altLang="en-US" sz="3200" dirty="0">
                <a:solidFill>
                  <a:srgbClr val="333333"/>
                </a:solidFill>
                <a:latin typeface="微軟正黑體" pitchFamily="34" charset="-120"/>
                <a:ea typeface="微軟正黑體" pitchFamily="34" charset="-120"/>
                <a:sym typeface="Lato" pitchFamily="34" charset="0"/>
              </a:rPr>
              <a:t>調整生長燈補光時間</a:t>
            </a:r>
            <a:endParaRPr lang="en-US" altLang="zh-TW" sz="3200" dirty="0">
              <a:solidFill>
                <a:srgbClr val="333333"/>
              </a:solidFill>
              <a:latin typeface="微軟正黑體" pitchFamily="34" charset="-120"/>
              <a:ea typeface="微軟正黑體" pitchFamily="34" charset="-120"/>
              <a:sym typeface="Lato" pitchFamily="34" charset="0"/>
            </a:endParaRPr>
          </a:p>
        </p:txBody>
      </p:sp>
      <p:sp>
        <p:nvSpPr>
          <p:cNvPr id="66" name="矩形 65"/>
          <p:cNvSpPr/>
          <p:nvPr/>
        </p:nvSpPr>
        <p:spPr>
          <a:xfrm>
            <a:off x="17520592" y="8946232"/>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數據對應影像辨識結果比較</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將數據輸入資料庫</a:t>
            </a:r>
            <a:endParaRPr lang="en-US" altLang="zh-TW" sz="3200" dirty="0">
              <a:solidFill>
                <a:srgbClr val="333333"/>
              </a:solidFill>
              <a:latin typeface="微軟正黑體" pitchFamily="34" charset="-120"/>
              <a:ea typeface="微軟正黑體" pitchFamily="34" charset="-120"/>
              <a:sym typeface="Lato" pitchFamily="34" charset="0"/>
            </a:endParaRPr>
          </a:p>
        </p:txBody>
      </p:sp>
      <p:cxnSp>
        <p:nvCxnSpPr>
          <p:cNvPr id="67" name="直線接點 66"/>
          <p:cNvCxnSpPr/>
          <p:nvPr/>
        </p:nvCxnSpPr>
        <p:spPr>
          <a:xfrm>
            <a:off x="11183888" y="8874224"/>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1255896" y="10674424"/>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25" name="矩形 24"/>
          <p:cNvSpPr/>
          <p:nvPr/>
        </p:nvSpPr>
        <p:spPr>
          <a:xfrm>
            <a:off x="8637667" y="10953745"/>
            <a:ext cx="1826141" cy="584775"/>
          </a:xfrm>
          <a:prstGeom prst="rect">
            <a:avLst/>
          </a:prstGeom>
        </p:spPr>
        <p:txBody>
          <a:bodyPr wrap="none">
            <a:spAutoFit/>
          </a:bodyPr>
          <a:lstStyle/>
          <a:p>
            <a:pPr algn="ctr"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花卉成色</a:t>
            </a:r>
            <a:endParaRPr lang="zh-TW" altLang="en-US" sz="3200" dirty="0">
              <a:solidFill>
                <a:srgbClr val="333333"/>
              </a:solidFill>
              <a:latin typeface="Lato" pitchFamily="34" charset="0"/>
              <a:sym typeface="Lato" pitchFamily="34" charset="0"/>
            </a:endParaRPr>
          </a:p>
        </p:txBody>
      </p:sp>
      <p:sp>
        <p:nvSpPr>
          <p:cNvPr id="26" name="矩形 25"/>
          <p:cNvSpPr/>
          <p:nvPr/>
        </p:nvSpPr>
        <p:spPr>
          <a:xfrm>
            <a:off x="6287344" y="10962456"/>
            <a:ext cx="1826142" cy="584775"/>
          </a:xfrm>
          <a:prstGeom prst="rect">
            <a:avLst/>
          </a:prstGeom>
        </p:spPr>
        <p:txBody>
          <a:bodyPr wrap="none">
            <a:spAutoFit/>
          </a:bodyPr>
          <a:lstStyle/>
          <a:p>
            <a:pPr algn="ctr"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花卉數量</a:t>
            </a:r>
            <a:endParaRPr lang="zh-TW" altLang="en-US" sz="3200" dirty="0">
              <a:solidFill>
                <a:srgbClr val="333333"/>
              </a:solidFill>
              <a:latin typeface="Lato" pitchFamily="34" charset="0"/>
              <a:sym typeface="Lato" pitchFamily="34" charset="0"/>
            </a:endParaRPr>
          </a:p>
        </p:txBody>
      </p:sp>
      <p:sp>
        <p:nvSpPr>
          <p:cNvPr id="27" name="圓角矩形 26"/>
          <p:cNvSpPr/>
          <p:nvPr/>
        </p:nvSpPr>
        <p:spPr bwMode="auto">
          <a:xfrm>
            <a:off x="1894856" y="11695106"/>
            <a:ext cx="9145016" cy="92011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sym typeface="Lato" pitchFamily="34" charset="0"/>
              </a:rPr>
              <a:t>進階模型使用</a:t>
            </a:r>
            <a:r>
              <a:rPr lang="en-US" altLang="zh-TW" sz="2800" dirty="0" smtClean="0">
                <a:solidFill>
                  <a:srgbClr val="333333"/>
                </a:solidFill>
                <a:latin typeface="Lato" pitchFamily="34" charset="0"/>
                <a:sym typeface="Lato" pitchFamily="34" charset="0"/>
              </a:rPr>
              <a:t>Intel </a:t>
            </a:r>
            <a:r>
              <a:rPr lang="en-US" altLang="zh-TW" sz="2800" dirty="0" err="1" smtClean="0">
                <a:solidFill>
                  <a:srgbClr val="333333"/>
                </a:solidFill>
                <a:latin typeface="Lato" pitchFamily="34" charset="0"/>
                <a:sym typeface="Lato" pitchFamily="34" charset="0"/>
              </a:rPr>
              <a:t>DevCloud</a:t>
            </a:r>
            <a:r>
              <a:rPr lang="zh-TW" altLang="en-US" sz="2800" dirty="0" smtClean="0">
                <a:solidFill>
                  <a:srgbClr val="333333"/>
                </a:solidFill>
                <a:latin typeface="微軟正黑體" pitchFamily="34" charset="-120"/>
                <a:ea typeface="微軟正黑體" pitchFamily="34" charset="-120"/>
                <a:sym typeface="Lato" pitchFamily="34" charset="0"/>
              </a:rPr>
              <a:t>上更多應用範例 </a:t>
            </a:r>
            <a:r>
              <a:rPr lang="en-US" altLang="zh-TW" sz="2800" dirty="0" smtClean="0">
                <a:solidFill>
                  <a:srgbClr val="333333"/>
                </a:solidFill>
                <a:latin typeface="微軟正黑體" pitchFamily="34" charset="-120"/>
                <a:ea typeface="微軟正黑體" pitchFamily="34" charset="-120"/>
                <a:sym typeface="Lato" pitchFamily="34" charset="0"/>
              </a:rPr>
              <a:t>(Sample Applications)</a:t>
            </a:r>
            <a:r>
              <a:rPr lang="zh-TW" altLang="en-US" sz="2800" dirty="0" smtClean="0">
                <a:solidFill>
                  <a:srgbClr val="333333"/>
                </a:solidFill>
                <a:latin typeface="微軟正黑體" pitchFamily="34" charset="-120"/>
                <a:ea typeface="微軟正黑體" pitchFamily="34" charset="-120"/>
                <a:sym typeface="Lato" pitchFamily="34" charset="0"/>
              </a:rPr>
              <a:t>獲得參數建立基準並進行比較</a:t>
            </a:r>
            <a:endParaRPr lang="en-US" altLang="zh-TW" sz="2800" dirty="0" smtClean="0">
              <a:solidFill>
                <a:srgbClr val="333333"/>
              </a:solidFill>
              <a:latin typeface="微軟正黑體" pitchFamily="34" charset="-120"/>
              <a:ea typeface="微軟正黑體" pitchFamily="34" charset="-120"/>
              <a:sym typeface="Lato" pitchFamily="34" charset="0"/>
            </a:endParaRP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設計構想</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smtClean="0">
                <a:solidFill>
                  <a:srgbClr val="4C4C4C"/>
                </a:solidFill>
                <a:latin typeface="Microsoft JhengHei"/>
                <a:ea typeface="Microsoft JhengHei"/>
                <a:sym typeface="Lato" pitchFamily="34" charset="0"/>
              </a:rPr>
              <a:t>構想情境</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en-US" altLang="zh-TW" sz="9600" b="1" dirty="0" smtClean="0">
                <a:solidFill>
                  <a:srgbClr val="4C4C4C"/>
                </a:solidFill>
                <a:latin typeface="Microsoft JhengHei"/>
                <a:ea typeface="Microsoft JhengHei"/>
                <a:sym typeface="Lato" pitchFamily="34" charset="0"/>
              </a:rPr>
              <a:t>Machine Learning</a:t>
            </a:r>
            <a:r>
              <a:rPr lang="zh-TW" altLang="en-US" sz="9600" b="1" dirty="0" smtClean="0">
                <a:solidFill>
                  <a:srgbClr val="4C4C4C"/>
                </a:solidFill>
                <a:latin typeface="Microsoft JhengHei"/>
                <a:ea typeface="Microsoft JhengHei"/>
                <a:sym typeface="Lato" pitchFamily="34" charset="0"/>
              </a:rPr>
              <a:t>小實驗設計</a:t>
            </a:r>
            <a:endParaRPr lang="en-US" altLang="zh-CN" sz="9600" b="1" dirty="0">
              <a:solidFill>
                <a:srgbClr val="4C4C4C"/>
              </a:solidFill>
              <a:latin typeface="Microsoft JhengHei"/>
              <a:ea typeface="Microsoft JhengHei"/>
              <a:sym typeface="Lato" pitchFamily="34" charset="0"/>
            </a:endParaRPr>
          </a:p>
        </p:txBody>
      </p:sp>
      <p:sp>
        <p:nvSpPr>
          <p:cNvPr id="58" name="文字方塊 57"/>
          <p:cNvSpPr txBox="1"/>
          <p:nvPr/>
        </p:nvSpPr>
        <p:spPr>
          <a:xfrm>
            <a:off x="11543928" y="6065912"/>
            <a:ext cx="5328592" cy="2554545"/>
          </a:xfrm>
          <a:prstGeom prst="rect">
            <a:avLst/>
          </a:prstGeom>
          <a:noFill/>
        </p:spPr>
        <p:txBody>
          <a:bodyPr wrap="square" rtlCol="0">
            <a:spAutoFit/>
          </a:bodyPr>
          <a:lstStyle/>
          <a:p>
            <a:pPr marL="360363" indent="-360363" defTabSz="825500" fontAlgn="base" hangingPunct="0">
              <a:spcBef>
                <a:spcPct val="0"/>
              </a:spcBef>
              <a:spcAft>
                <a:spcPct val="0"/>
              </a:spcAft>
            </a:pPr>
            <a:r>
              <a:rPr lang="zh-TW" altLang="en-US" sz="3200" dirty="0" smtClean="0">
                <a:solidFill>
                  <a:srgbClr val="333333"/>
                </a:solidFill>
                <a:latin typeface="微軟正黑體" pitchFamily="34" charset="-120"/>
                <a:ea typeface="微軟正黑體" pitchFamily="34" charset="-120"/>
                <a:sym typeface="Lato" pitchFamily="34" charset="0"/>
              </a:rPr>
              <a:t>分析花卉的評分</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定時拍攝照片上傳雲端</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照片影像辨識花卉</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花卉成色</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健康狀態</a:t>
            </a:r>
            <a:r>
              <a:rPr lang="en-US" altLang="zh-TW" sz="3200" dirty="0" smtClean="0">
                <a:solidFill>
                  <a:srgbClr val="333333"/>
                </a:solidFill>
                <a:latin typeface="微軟正黑體" pitchFamily="34" charset="-120"/>
                <a:ea typeface="微軟正黑體" pitchFamily="34" charset="-120"/>
                <a:sym typeface="Lato" pitchFamily="34" charset="0"/>
              </a:rPr>
              <a:t>)</a:t>
            </a: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花卉數量</a:t>
            </a:r>
            <a:endParaRPr lang="en-US" altLang="zh-TW" sz="3200" dirty="0" smtClean="0">
              <a:solidFill>
                <a:srgbClr val="333333"/>
              </a:solidFill>
              <a:latin typeface="微軟正黑體" pitchFamily="34" charset="-120"/>
              <a:ea typeface="微軟正黑體" pitchFamily="34" charset="-120"/>
              <a:sym typeface="Lato" pitchFamily="34" charset="0"/>
            </a:endParaRPr>
          </a:p>
        </p:txBody>
      </p:sp>
      <p:pic>
        <p:nvPicPr>
          <p:cNvPr id="59" name="Picture 16" descr="Laptop Icon向量圖形及更多一個物體圖片- iStock"/>
          <p:cNvPicPr>
            <a:picLocks noChangeAspect="1" noChangeArrowheads="1"/>
          </p:cNvPicPr>
          <p:nvPr/>
        </p:nvPicPr>
        <p:blipFill>
          <a:blip r:embed="rId2" cstate="print">
            <a:clrChange>
              <a:clrFrom>
                <a:srgbClr val="F5F5F6"/>
              </a:clrFrom>
              <a:clrTo>
                <a:srgbClr val="F5F5F6">
                  <a:alpha val="0"/>
                </a:srgbClr>
              </a:clrTo>
            </a:clrChange>
          </a:blip>
          <a:srcRect l="19470" t="23784" r="17617" b="25578"/>
          <a:stretch>
            <a:fillRect/>
          </a:stretch>
        </p:blipFill>
        <p:spPr bwMode="auto">
          <a:xfrm>
            <a:off x="17880632" y="10561121"/>
            <a:ext cx="3149125" cy="2201535"/>
          </a:xfrm>
          <a:prstGeom prst="rect">
            <a:avLst/>
          </a:prstGeom>
          <a:noFill/>
        </p:spPr>
      </p:pic>
      <p:pic>
        <p:nvPicPr>
          <p:cNvPr id="60" name="Picture 2" descr="E:\REND\render-191006\Farm191006.99.png"/>
          <p:cNvPicPr>
            <a:picLocks noChangeAspect="1" noChangeArrowheads="1"/>
          </p:cNvPicPr>
          <p:nvPr/>
        </p:nvPicPr>
        <p:blipFill>
          <a:blip r:embed="rId3" cstate="print"/>
          <a:srcRect l="30850" r="22170"/>
          <a:stretch>
            <a:fillRect/>
          </a:stretch>
        </p:blipFill>
        <p:spPr bwMode="auto">
          <a:xfrm>
            <a:off x="13200112" y="9522296"/>
            <a:ext cx="2588425" cy="3443535"/>
          </a:xfrm>
          <a:prstGeom prst="rect">
            <a:avLst/>
          </a:prstGeom>
          <a:noFill/>
        </p:spPr>
      </p:pic>
      <p:cxnSp>
        <p:nvCxnSpPr>
          <p:cNvPr id="61" name="直線接點 60"/>
          <p:cNvCxnSpPr/>
          <p:nvPr/>
        </p:nvCxnSpPr>
        <p:spPr>
          <a:xfrm>
            <a:off x="15432360" y="11682536"/>
            <a:ext cx="2448272"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sp>
        <p:nvSpPr>
          <p:cNvPr id="63" name="圓角矩形 62"/>
          <p:cNvSpPr/>
          <p:nvPr/>
        </p:nvSpPr>
        <p:spPr bwMode="auto">
          <a:xfrm>
            <a:off x="17304568" y="668508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smtClean="0">
                <a:solidFill>
                  <a:srgbClr val="333333"/>
                </a:solidFill>
                <a:latin typeface="微軟正黑體" pitchFamily="34" charset="-120"/>
                <a:ea typeface="微軟正黑體" pitchFamily="34" charset="-120"/>
                <a:sym typeface="Lato" pitchFamily="34" charset="0"/>
              </a:rPr>
              <a:t>機器學習最佳參數建議</a:t>
            </a:r>
            <a:endParaRPr lang="zh-TW" altLang="en-US" sz="4000" dirty="0">
              <a:solidFill>
                <a:srgbClr val="333333"/>
              </a:solidFill>
              <a:latin typeface="微軟正黑體" pitchFamily="34" charset="-120"/>
              <a:ea typeface="微軟正黑體" pitchFamily="34" charset="-120"/>
              <a:sym typeface="Lato" pitchFamily="34" charset="0"/>
            </a:endParaRPr>
          </a:p>
        </p:txBody>
      </p:sp>
      <p:sp>
        <p:nvSpPr>
          <p:cNvPr id="66" name="矩形 65"/>
          <p:cNvSpPr/>
          <p:nvPr/>
        </p:nvSpPr>
        <p:spPr>
          <a:xfrm>
            <a:off x="17520592" y="7411412"/>
            <a:ext cx="6336704" cy="304698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環境控制變因</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澆灌行為、日燈照行為</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對應成長周期與健康狀態評分</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數據</a:t>
            </a:r>
            <a:r>
              <a:rPr lang="zh-TW" altLang="en-US" sz="3200" dirty="0">
                <a:solidFill>
                  <a:srgbClr val="333333"/>
                </a:solidFill>
                <a:latin typeface="微軟正黑體" pitchFamily="34" charset="-120"/>
                <a:ea typeface="微軟正黑體" pitchFamily="34" charset="-120"/>
                <a:sym typeface="Lato" pitchFamily="34" charset="0"/>
              </a:rPr>
              <a:t>對應影像</a:t>
            </a:r>
            <a:r>
              <a:rPr lang="zh-TW" altLang="en-US" sz="3200" dirty="0" smtClean="0">
                <a:solidFill>
                  <a:srgbClr val="333333"/>
                </a:solidFill>
                <a:latin typeface="微軟正黑體" pitchFamily="34" charset="-120"/>
                <a:ea typeface="微軟正黑體" pitchFamily="34" charset="-120"/>
                <a:sym typeface="Lato" pitchFamily="34" charset="0"/>
              </a:rPr>
              <a:t>辨識評分結果</a:t>
            </a:r>
            <a:r>
              <a:rPr lang="zh-TW" altLang="en-US" sz="3200" dirty="0">
                <a:solidFill>
                  <a:srgbClr val="333333"/>
                </a:solidFill>
                <a:latin typeface="微軟正黑體" pitchFamily="34" charset="-120"/>
                <a:ea typeface="微軟正黑體" pitchFamily="34" charset="-120"/>
                <a:sym typeface="Lato" pitchFamily="34" charset="0"/>
              </a:rPr>
              <a:t>比較</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數據參數輸入資料庫</a:t>
            </a:r>
            <a:r>
              <a:rPr lang="en-US" altLang="zh-TW" sz="3200" dirty="0" smtClean="0">
                <a:solidFill>
                  <a:srgbClr val="333333"/>
                </a:solidFill>
                <a:latin typeface="微軟正黑體" pitchFamily="34" charset="-120"/>
                <a:ea typeface="微軟正黑體" pitchFamily="34" charset="-120"/>
                <a:sym typeface="Lato" pitchFamily="34" charset="0"/>
              </a:rPr>
              <a:t>/</a:t>
            </a:r>
            <a:r>
              <a:rPr lang="zh-TW" altLang="en-US" sz="3200" dirty="0" smtClean="0">
                <a:solidFill>
                  <a:srgbClr val="333333"/>
                </a:solidFill>
                <a:latin typeface="微軟正黑體" pitchFamily="34" charset="-120"/>
                <a:ea typeface="微軟正黑體" pitchFamily="34" charset="-120"/>
                <a:sym typeface="Lato" pitchFamily="34" charset="0"/>
              </a:rPr>
              <a:t>機器學習</a:t>
            </a:r>
            <a:endParaRPr lang="en-US" altLang="zh-TW" sz="3200" dirty="0" smtClean="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環境控制變因下建議最佳參數</a:t>
            </a:r>
            <a:endParaRPr lang="en-US" altLang="zh-TW" sz="3200" dirty="0">
              <a:solidFill>
                <a:srgbClr val="333333"/>
              </a:solidFill>
              <a:latin typeface="微軟正黑體" pitchFamily="34" charset="-120"/>
              <a:ea typeface="微軟正黑體" pitchFamily="34" charset="-120"/>
              <a:sym typeface="Lato" pitchFamily="34" charset="0"/>
            </a:endParaRPr>
          </a:p>
        </p:txBody>
      </p:sp>
      <p:cxnSp>
        <p:nvCxnSpPr>
          <p:cNvPr id="67" name="直線接點 66"/>
          <p:cNvCxnSpPr/>
          <p:nvPr/>
        </p:nvCxnSpPr>
        <p:spPr>
          <a:xfrm>
            <a:off x="11183888" y="8874224"/>
            <a:ext cx="5976664"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cxnSp>
        <p:nvCxnSpPr>
          <p:cNvPr id="69" name="直線接點 68"/>
          <p:cNvCxnSpPr/>
          <p:nvPr/>
        </p:nvCxnSpPr>
        <p:spPr>
          <a:xfrm>
            <a:off x="11255896" y="10674424"/>
            <a:ext cx="2520280" cy="0"/>
          </a:xfrm>
          <a:prstGeom prst="line">
            <a:avLst/>
          </a:prstGeom>
          <a:noFill/>
          <a:ln w="6350" cap="flat" cmpd="sng" algn="ctr">
            <a:solidFill>
              <a:srgbClr val="000000">
                <a:lumMod val="75000"/>
                <a:lumOff val="25000"/>
              </a:srgbClr>
            </a:solidFill>
            <a:prstDash val="dash"/>
            <a:miter lim="800000"/>
            <a:headEnd type="stealth" w="lg" len="lg"/>
            <a:tailEnd type="stealth" w="lg" len="lg"/>
          </a:ln>
          <a:effectLst/>
        </p:spPr>
      </p:cxnSp>
      <p:grpSp>
        <p:nvGrpSpPr>
          <p:cNvPr id="2" name="群組 23"/>
          <p:cNvGrpSpPr/>
          <p:nvPr/>
        </p:nvGrpSpPr>
        <p:grpSpPr>
          <a:xfrm>
            <a:off x="1534815" y="5470684"/>
            <a:ext cx="9361039" cy="2880320"/>
            <a:chOff x="1261987" y="3786166"/>
            <a:chExt cx="10715699" cy="3993452"/>
          </a:xfrm>
        </p:grpSpPr>
        <p:pic>
          <p:nvPicPr>
            <p:cNvPr id="25" name="Picture 4" descr="康乃馨- 维基百科，自由的百科全书"/>
            <p:cNvPicPr>
              <a:picLocks noChangeAspect="1" noChangeArrowheads="1"/>
            </p:cNvPicPr>
            <p:nvPr/>
          </p:nvPicPr>
          <p:blipFill>
            <a:blip r:embed="rId4" cstate="print"/>
            <a:srcRect/>
            <a:stretch>
              <a:fillRect/>
            </a:stretch>
          </p:blipFill>
          <p:spPr bwMode="auto">
            <a:xfrm>
              <a:off x="1476300" y="3786166"/>
              <a:ext cx="4381528" cy="3286148"/>
            </a:xfrm>
            <a:prstGeom prst="rect">
              <a:avLst/>
            </a:prstGeom>
            <a:noFill/>
          </p:spPr>
        </p:pic>
        <p:pic>
          <p:nvPicPr>
            <p:cNvPr id="26" name="Picture 6" descr="https://i2.kknews.cc/SIG=1h6vg6a/np700010o78102821sn.jpg"/>
            <p:cNvPicPr>
              <a:picLocks noChangeAspect="1" noChangeArrowheads="1"/>
            </p:cNvPicPr>
            <p:nvPr/>
          </p:nvPicPr>
          <p:blipFill>
            <a:blip r:embed="rId5" cstate="print"/>
            <a:srcRect l="14063" b="17207"/>
            <a:stretch>
              <a:fillRect/>
            </a:stretch>
          </p:blipFill>
          <p:spPr bwMode="auto">
            <a:xfrm>
              <a:off x="6905588" y="3786166"/>
              <a:ext cx="4559648" cy="3294598"/>
            </a:xfrm>
            <a:prstGeom prst="rect">
              <a:avLst/>
            </a:prstGeom>
            <a:noFill/>
          </p:spPr>
        </p:pic>
        <p:sp>
          <p:nvSpPr>
            <p:cNvPr id="27" name="矩形 26"/>
            <p:cNvSpPr/>
            <p:nvPr/>
          </p:nvSpPr>
          <p:spPr>
            <a:xfrm>
              <a:off x="6691274" y="7054194"/>
              <a:ext cx="5286412" cy="725424"/>
            </a:xfrm>
            <a:prstGeom prst="rect">
              <a:avLst/>
            </a:prstGeom>
          </p:spPr>
          <p:txBody>
            <a:bodyPr wrap="square">
              <a:spAutoFit/>
            </a:bodyPr>
            <a:lstStyle/>
            <a:p>
              <a:pPr algn="ctr" defTabSz="825500" fontAlgn="base" hangingPunct="0">
                <a:spcBef>
                  <a:spcPct val="0"/>
                </a:spcBef>
                <a:spcAft>
                  <a:spcPct val="0"/>
                </a:spcAft>
              </a:pPr>
              <a:r>
                <a:rPr lang="zh-TW" altLang="en-US" sz="2800" b="1" dirty="0" smtClean="0">
                  <a:solidFill>
                    <a:srgbClr val="333333"/>
                  </a:solidFill>
                  <a:latin typeface="Microsoft JhengHei" pitchFamily="34" charset="-120"/>
                  <a:ea typeface="Microsoft JhengHei" pitchFamily="34" charset="-120"/>
                  <a:sym typeface="Lato" pitchFamily="34" charset="0"/>
                </a:rPr>
                <a:t>夏天</a:t>
              </a:r>
              <a:r>
                <a:rPr lang="en-US" altLang="zh-TW" sz="2800" b="1" dirty="0" smtClean="0">
                  <a:solidFill>
                    <a:srgbClr val="333333"/>
                  </a:solidFill>
                  <a:latin typeface="Microsoft JhengHei" pitchFamily="34" charset="-120"/>
                  <a:ea typeface="Microsoft JhengHei" pitchFamily="34" charset="-120"/>
                  <a:sym typeface="Lato" pitchFamily="34" charset="0"/>
                </a:rPr>
                <a:t>:</a:t>
              </a:r>
              <a:r>
                <a:rPr lang="zh-TW" altLang="en-US" sz="2800" b="1" dirty="0" smtClean="0">
                  <a:solidFill>
                    <a:srgbClr val="333333"/>
                  </a:solidFill>
                  <a:latin typeface="Microsoft JhengHei" pitchFamily="34" charset="-120"/>
                  <a:ea typeface="Microsoft JhengHei" pitchFamily="34" charset="-120"/>
                  <a:sym typeface="Lato" pitchFamily="34" charset="0"/>
                </a:rPr>
                <a:t> 五色梅</a:t>
              </a:r>
              <a:endParaRPr lang="zh-CN" altLang="en-US" sz="2800" dirty="0">
                <a:solidFill>
                  <a:srgbClr val="333333"/>
                </a:solidFill>
                <a:latin typeface="Microsoft JhengHei" pitchFamily="34" charset="-120"/>
                <a:ea typeface="Microsoft JhengHei" pitchFamily="34" charset="-120"/>
                <a:sym typeface="Lato" pitchFamily="34" charset="0"/>
              </a:endParaRPr>
            </a:p>
          </p:txBody>
        </p:sp>
        <p:sp>
          <p:nvSpPr>
            <p:cNvPr id="28" name="矩形 27"/>
            <p:cNvSpPr/>
            <p:nvPr/>
          </p:nvSpPr>
          <p:spPr>
            <a:xfrm>
              <a:off x="1261987" y="7054194"/>
              <a:ext cx="4615994" cy="725424"/>
            </a:xfrm>
            <a:prstGeom prst="rect">
              <a:avLst/>
            </a:prstGeom>
          </p:spPr>
          <p:txBody>
            <a:bodyPr wrap="square">
              <a:spAutoFit/>
            </a:bodyPr>
            <a:lstStyle/>
            <a:p>
              <a:pPr algn="ctr" defTabSz="825500" fontAlgn="base" hangingPunct="0">
                <a:spcBef>
                  <a:spcPct val="0"/>
                </a:spcBef>
                <a:spcAft>
                  <a:spcPct val="0"/>
                </a:spcAft>
              </a:pPr>
              <a:r>
                <a:rPr lang="zh-TW" altLang="en-US" sz="2800" b="1" dirty="0" smtClean="0">
                  <a:solidFill>
                    <a:srgbClr val="333333"/>
                  </a:solidFill>
                  <a:latin typeface="Microsoft JhengHei" pitchFamily="34" charset="-120"/>
                  <a:ea typeface="Microsoft JhengHei" pitchFamily="34" charset="-120"/>
                  <a:sym typeface="Lato" pitchFamily="34" charset="0"/>
                </a:rPr>
                <a:t>春天</a:t>
              </a:r>
              <a:r>
                <a:rPr lang="en-US" altLang="zh-TW" sz="2800" b="1" dirty="0" smtClean="0">
                  <a:solidFill>
                    <a:srgbClr val="333333"/>
                  </a:solidFill>
                  <a:latin typeface="Microsoft JhengHei" pitchFamily="34" charset="-120"/>
                  <a:ea typeface="Microsoft JhengHei" pitchFamily="34" charset="-120"/>
                  <a:sym typeface="Lato" pitchFamily="34" charset="0"/>
                </a:rPr>
                <a:t>: </a:t>
              </a:r>
              <a:r>
                <a:rPr lang="zh-TW" altLang="en-US" sz="2800" b="1" dirty="0" smtClean="0">
                  <a:solidFill>
                    <a:srgbClr val="333333"/>
                  </a:solidFill>
                  <a:latin typeface="Microsoft JhengHei" pitchFamily="34" charset="-120"/>
                  <a:ea typeface="Microsoft JhengHei" pitchFamily="34" charset="-120"/>
                  <a:sym typeface="Lato" pitchFamily="34" charset="0"/>
                </a:rPr>
                <a:t>石竹花</a:t>
              </a:r>
              <a:r>
                <a:rPr lang="en-US" altLang="zh-TW" sz="2800" b="1" dirty="0">
                  <a:solidFill>
                    <a:srgbClr val="333333"/>
                  </a:solidFill>
                  <a:latin typeface="Microsoft JhengHei" pitchFamily="34" charset="-120"/>
                  <a:ea typeface="Microsoft JhengHei" pitchFamily="34" charset="-120"/>
                  <a:sym typeface="Lato" pitchFamily="34" charset="0"/>
                </a:rPr>
                <a:t>(</a:t>
              </a:r>
              <a:r>
                <a:rPr lang="zh-TW" altLang="en-US" sz="2800" b="1" dirty="0">
                  <a:solidFill>
                    <a:srgbClr val="333333"/>
                  </a:solidFill>
                  <a:latin typeface="Microsoft JhengHei" pitchFamily="34" charset="-120"/>
                  <a:ea typeface="Microsoft JhengHei" pitchFamily="34" charset="-120"/>
                  <a:sym typeface="Lato" pitchFamily="34" charset="0"/>
                </a:rPr>
                <a:t>康乃馨</a:t>
              </a:r>
              <a:r>
                <a:rPr lang="en-US" altLang="zh-TW" sz="2800" b="1" dirty="0" smtClean="0">
                  <a:solidFill>
                    <a:srgbClr val="333333"/>
                  </a:solidFill>
                  <a:latin typeface="Microsoft JhengHei" pitchFamily="34" charset="-120"/>
                  <a:ea typeface="Microsoft JhengHei" pitchFamily="34" charset="-120"/>
                  <a:sym typeface="Lato" pitchFamily="34" charset="0"/>
                </a:rPr>
                <a:t>)</a:t>
              </a:r>
              <a:endParaRPr lang="zh-CN" altLang="en-US" sz="2800" dirty="0">
                <a:solidFill>
                  <a:srgbClr val="333333"/>
                </a:solidFill>
                <a:latin typeface="Microsoft JhengHei" pitchFamily="34" charset="-120"/>
                <a:ea typeface="Microsoft JhengHei" pitchFamily="34" charset="-120"/>
                <a:sym typeface="Lato" pitchFamily="34" charset="0"/>
              </a:endParaRPr>
            </a:p>
          </p:txBody>
        </p:sp>
      </p:grpSp>
      <p:grpSp>
        <p:nvGrpSpPr>
          <p:cNvPr id="3" name="群組 30"/>
          <p:cNvGrpSpPr/>
          <p:nvPr/>
        </p:nvGrpSpPr>
        <p:grpSpPr>
          <a:xfrm>
            <a:off x="1462808" y="8619755"/>
            <a:ext cx="9423446" cy="2918765"/>
            <a:chOff x="12192001" y="3757665"/>
            <a:chExt cx="10787137" cy="4046754"/>
          </a:xfrm>
        </p:grpSpPr>
        <p:pic>
          <p:nvPicPr>
            <p:cNvPr id="32" name="Picture 8" descr="https://upload.wikimedia.org/wikipedia/commons/4/45/Xifuhaitang.jpg"/>
            <p:cNvPicPr>
              <a:picLocks noChangeAspect="1" noChangeArrowheads="1"/>
            </p:cNvPicPr>
            <p:nvPr/>
          </p:nvPicPr>
          <p:blipFill>
            <a:blip r:embed="rId6" cstate="print"/>
            <a:srcRect/>
            <a:stretch>
              <a:fillRect/>
            </a:stretch>
          </p:blipFill>
          <p:spPr bwMode="auto">
            <a:xfrm>
              <a:off x="12430128" y="3786166"/>
              <a:ext cx="4476780" cy="3357586"/>
            </a:xfrm>
            <a:prstGeom prst="rect">
              <a:avLst/>
            </a:prstGeom>
            <a:noFill/>
          </p:spPr>
        </p:pic>
        <p:sp>
          <p:nvSpPr>
            <p:cNvPr id="33" name="矩形 32"/>
            <p:cNvSpPr/>
            <p:nvPr/>
          </p:nvSpPr>
          <p:spPr>
            <a:xfrm>
              <a:off x="12192001" y="7078995"/>
              <a:ext cx="4698422" cy="725424"/>
            </a:xfrm>
            <a:prstGeom prst="rect">
              <a:avLst/>
            </a:prstGeom>
          </p:spPr>
          <p:txBody>
            <a:bodyPr wrap="square">
              <a:spAutoFit/>
            </a:bodyPr>
            <a:lstStyle/>
            <a:p>
              <a:pPr algn="ctr" defTabSz="825500" fontAlgn="base" hangingPunct="0">
                <a:spcBef>
                  <a:spcPct val="0"/>
                </a:spcBef>
                <a:spcAft>
                  <a:spcPct val="0"/>
                </a:spcAft>
              </a:pPr>
              <a:r>
                <a:rPr lang="zh-TW" altLang="en-US" sz="2800" b="1" dirty="0" smtClean="0">
                  <a:solidFill>
                    <a:srgbClr val="333333"/>
                  </a:solidFill>
                  <a:latin typeface="Microsoft JhengHei" pitchFamily="34" charset="-120"/>
                  <a:ea typeface="Microsoft JhengHei" pitchFamily="34" charset="-120"/>
                  <a:sym typeface="Lato" pitchFamily="34" charset="0"/>
                </a:rPr>
                <a:t>秋天</a:t>
              </a:r>
              <a:r>
                <a:rPr lang="en-US" altLang="zh-TW" sz="2800" b="1" dirty="0" smtClean="0">
                  <a:solidFill>
                    <a:srgbClr val="333333"/>
                  </a:solidFill>
                  <a:latin typeface="Microsoft JhengHei" pitchFamily="34" charset="-120"/>
                  <a:ea typeface="Microsoft JhengHei" pitchFamily="34" charset="-120"/>
                  <a:sym typeface="Lato" pitchFamily="34" charset="0"/>
                </a:rPr>
                <a:t>:</a:t>
              </a:r>
              <a:r>
                <a:rPr lang="zh-TW" altLang="en-US" sz="2800" b="1" dirty="0" smtClean="0">
                  <a:solidFill>
                    <a:srgbClr val="333333"/>
                  </a:solidFill>
                  <a:latin typeface="Microsoft JhengHei" pitchFamily="34" charset="-120"/>
                  <a:ea typeface="Microsoft JhengHei" pitchFamily="34" charset="-120"/>
                  <a:sym typeface="Lato" pitchFamily="34" charset="0"/>
                </a:rPr>
                <a:t> 海棠</a:t>
              </a:r>
              <a:endParaRPr lang="zh-CN" altLang="en-US" sz="2800" dirty="0">
                <a:solidFill>
                  <a:srgbClr val="333333"/>
                </a:solidFill>
                <a:latin typeface="Microsoft JhengHei" pitchFamily="34" charset="-120"/>
                <a:ea typeface="Microsoft JhengHei" pitchFamily="34" charset="-120"/>
                <a:sym typeface="Lato" pitchFamily="34" charset="0"/>
              </a:endParaRPr>
            </a:p>
          </p:txBody>
        </p:sp>
        <p:pic>
          <p:nvPicPr>
            <p:cNvPr id="34" name="Picture 10" descr="https://i2.kknews.cc/SIG=3qkravl/402p000099po9741o41p.jpg"/>
            <p:cNvPicPr>
              <a:picLocks noChangeAspect="1" noChangeArrowheads="1"/>
            </p:cNvPicPr>
            <p:nvPr/>
          </p:nvPicPr>
          <p:blipFill>
            <a:blip r:embed="rId7" cstate="print"/>
            <a:srcRect/>
            <a:stretch>
              <a:fillRect/>
            </a:stretch>
          </p:blipFill>
          <p:spPr bwMode="auto">
            <a:xfrm>
              <a:off x="17835603" y="3757665"/>
              <a:ext cx="4714907" cy="3386087"/>
            </a:xfrm>
            <a:prstGeom prst="rect">
              <a:avLst/>
            </a:prstGeom>
            <a:noFill/>
          </p:spPr>
        </p:pic>
        <p:sp>
          <p:nvSpPr>
            <p:cNvPr id="35" name="矩形 34"/>
            <p:cNvSpPr/>
            <p:nvPr/>
          </p:nvSpPr>
          <p:spPr>
            <a:xfrm>
              <a:off x="17692726" y="7078995"/>
              <a:ext cx="5286412" cy="725424"/>
            </a:xfrm>
            <a:prstGeom prst="rect">
              <a:avLst/>
            </a:prstGeom>
          </p:spPr>
          <p:txBody>
            <a:bodyPr wrap="square">
              <a:spAutoFit/>
            </a:bodyPr>
            <a:lstStyle/>
            <a:p>
              <a:pPr algn="ctr" defTabSz="825500" fontAlgn="base" hangingPunct="0">
                <a:spcBef>
                  <a:spcPct val="0"/>
                </a:spcBef>
                <a:spcAft>
                  <a:spcPct val="0"/>
                </a:spcAft>
              </a:pPr>
              <a:r>
                <a:rPr lang="zh-TW" altLang="en-US" sz="2800" b="1" dirty="0" smtClean="0">
                  <a:solidFill>
                    <a:srgbClr val="333333"/>
                  </a:solidFill>
                  <a:latin typeface="Microsoft JhengHei" pitchFamily="34" charset="-120"/>
                  <a:ea typeface="Microsoft JhengHei" pitchFamily="34" charset="-120"/>
                  <a:sym typeface="Lato" pitchFamily="34" charset="0"/>
                </a:rPr>
                <a:t>冬天</a:t>
              </a:r>
              <a:r>
                <a:rPr lang="en-US" altLang="zh-TW" sz="2800" b="1" dirty="0" smtClean="0">
                  <a:solidFill>
                    <a:srgbClr val="333333"/>
                  </a:solidFill>
                  <a:latin typeface="Microsoft JhengHei" pitchFamily="34" charset="-120"/>
                  <a:ea typeface="Microsoft JhengHei" pitchFamily="34" charset="-120"/>
                  <a:sym typeface="Lato" pitchFamily="34" charset="0"/>
                </a:rPr>
                <a:t>:</a:t>
              </a:r>
              <a:r>
                <a:rPr lang="zh-TW" altLang="en-US" sz="2800" b="1" dirty="0" smtClean="0">
                  <a:solidFill>
                    <a:srgbClr val="333333"/>
                  </a:solidFill>
                  <a:latin typeface="Microsoft JhengHei" pitchFamily="34" charset="-120"/>
                  <a:ea typeface="Microsoft JhengHei" pitchFamily="34" charset="-120"/>
                  <a:sym typeface="Lato" pitchFamily="34" charset="0"/>
                </a:rPr>
                <a:t> 長壽花</a:t>
              </a:r>
              <a:endParaRPr lang="zh-CN" altLang="en-US" sz="2800" dirty="0">
                <a:solidFill>
                  <a:srgbClr val="333333"/>
                </a:solidFill>
                <a:latin typeface="Microsoft JhengHei" pitchFamily="34" charset="-120"/>
                <a:ea typeface="Microsoft JhengHei" pitchFamily="34" charset="-120"/>
                <a:sym typeface="Lato" pitchFamily="34" charset="0"/>
              </a:endParaRPr>
            </a:p>
          </p:txBody>
        </p:sp>
      </p:grpSp>
      <p:sp>
        <p:nvSpPr>
          <p:cNvPr id="38" name="圓角矩形 37"/>
          <p:cNvSpPr/>
          <p:nvPr/>
        </p:nvSpPr>
        <p:spPr bwMode="auto">
          <a:xfrm>
            <a:off x="17304568" y="527382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en-US" altLang="zh-TW" sz="4000" dirty="0" smtClean="0">
                <a:solidFill>
                  <a:srgbClr val="333333"/>
                </a:solidFill>
                <a:latin typeface="微軟正黑體" pitchFamily="34" charset="-120"/>
                <a:ea typeface="微軟正黑體" pitchFamily="34" charset="-120"/>
                <a:sym typeface="Lato" pitchFamily="34" charset="0"/>
              </a:rPr>
              <a:t>Edge</a:t>
            </a:r>
            <a:r>
              <a:rPr lang="zh-TW" altLang="en-US" sz="4000" dirty="0" smtClean="0">
                <a:solidFill>
                  <a:srgbClr val="333333"/>
                </a:solidFill>
                <a:latin typeface="微軟正黑體" pitchFamily="34" charset="-120"/>
                <a:ea typeface="微軟正黑體" pitchFamily="34" charset="-120"/>
                <a:sym typeface="Lato" pitchFamily="34" charset="0"/>
              </a:rPr>
              <a:t> </a:t>
            </a:r>
            <a:r>
              <a:rPr lang="en-US" altLang="zh-TW" sz="4000" dirty="0" smtClean="0">
                <a:solidFill>
                  <a:srgbClr val="333333"/>
                </a:solidFill>
                <a:latin typeface="微軟正黑體" pitchFamily="34" charset="-120"/>
                <a:ea typeface="微軟正黑體" pitchFamily="34" charset="-120"/>
                <a:sym typeface="Lato" pitchFamily="34" charset="0"/>
              </a:rPr>
              <a:t>or Cloud</a:t>
            </a:r>
            <a:r>
              <a:rPr lang="zh-TW" altLang="en-US" sz="4000" dirty="0" smtClean="0">
                <a:solidFill>
                  <a:srgbClr val="333333"/>
                </a:solidFill>
                <a:latin typeface="微軟正黑體" pitchFamily="34" charset="-120"/>
                <a:ea typeface="微軟正黑體" pitchFamily="34" charset="-120"/>
                <a:sym typeface="Lato" pitchFamily="34" charset="0"/>
              </a:rPr>
              <a:t>評分系統</a:t>
            </a:r>
            <a:endParaRPr lang="zh-TW" altLang="en-US" sz="4000" dirty="0">
              <a:solidFill>
                <a:srgbClr val="333333"/>
              </a:solidFill>
              <a:latin typeface="微軟正黑體" pitchFamily="34" charset="-120"/>
              <a:ea typeface="微軟正黑體" pitchFamily="34" charset="-120"/>
              <a:sym typeface="Lato" pitchFamily="34" charset="0"/>
            </a:endParaRPr>
          </a:p>
        </p:txBody>
      </p:sp>
      <p:sp>
        <p:nvSpPr>
          <p:cNvPr id="39" name="矩形 38"/>
          <p:cNvSpPr/>
          <p:nvPr/>
        </p:nvSpPr>
        <p:spPr>
          <a:xfrm>
            <a:off x="17520592" y="5993904"/>
            <a:ext cx="6408712" cy="584775"/>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smtClean="0">
                <a:solidFill>
                  <a:srgbClr val="333333"/>
                </a:solidFill>
                <a:latin typeface="微軟正黑體" pitchFamily="34" charset="-120"/>
                <a:ea typeface="微軟正黑體" pitchFamily="34" charset="-120"/>
                <a:sym typeface="Lato" pitchFamily="34" charset="0"/>
              </a:rPr>
              <a:t>各學生的種植結果一同進行評分</a:t>
            </a:r>
            <a:endParaRPr lang="en-US" altLang="zh-TW" sz="3200" dirty="0">
              <a:solidFill>
                <a:srgbClr val="333333"/>
              </a:solidFill>
              <a:latin typeface="微軟正黑體" pitchFamily="34" charset="-120"/>
              <a:ea typeface="微軟正黑體" pitchFamily="34" charset="-120"/>
              <a:sym typeface="Lato" pitchFamily="34" charset="0"/>
            </a:endParaRPr>
          </a:p>
        </p:txBody>
      </p:sp>
      <p:sp>
        <p:nvSpPr>
          <p:cNvPr id="40" name="圓角矩形 39"/>
          <p:cNvSpPr/>
          <p:nvPr/>
        </p:nvSpPr>
        <p:spPr bwMode="auto">
          <a:xfrm>
            <a:off x="3191000" y="118265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smtClean="0">
                <a:solidFill>
                  <a:srgbClr val="333333"/>
                </a:solidFill>
                <a:latin typeface="微軟正黑體" pitchFamily="34" charset="-120"/>
                <a:ea typeface="微軟正黑體" pitchFamily="34" charset="-120"/>
                <a:sym typeface="Lato" pitchFamily="34" charset="0"/>
              </a:rPr>
              <a:t>鎖定不同季節主題設定</a:t>
            </a:r>
            <a:endParaRPr lang="zh-TW" altLang="en-US" sz="4000" dirty="0">
              <a:solidFill>
                <a:srgbClr val="333333"/>
              </a:solidFill>
              <a:latin typeface="微軟正黑體" pitchFamily="34" charset="-120"/>
              <a:ea typeface="微軟正黑體" pitchFamily="34" charset="-120"/>
              <a:sym typeface="Lato" pitchFamily="34" charset="0"/>
            </a:endParaRPr>
          </a:p>
        </p:txBody>
      </p:sp>
      <p:sp>
        <p:nvSpPr>
          <p:cNvPr id="54" name="五邊形 53"/>
          <p:cNvSpPr/>
          <p:nvPr/>
        </p:nvSpPr>
        <p:spPr bwMode="auto">
          <a:xfrm>
            <a:off x="15424157" y="3905794"/>
            <a:ext cx="7641051" cy="900000"/>
          </a:xfrm>
          <a:prstGeom prst="homePlate">
            <a:avLst/>
          </a:prstGeom>
          <a:solidFill>
            <a:srgbClr val="CC6600"/>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FFFFFF"/>
                </a:solidFill>
                <a:latin typeface="微軟正黑體" pitchFamily="34" charset="-120"/>
                <a:ea typeface="微軟正黑體" pitchFamily="34" charset="-120"/>
                <a:sym typeface="Lato" pitchFamily="34" charset="0"/>
              </a:rPr>
              <a:t>實驗觀察 </a:t>
            </a:r>
            <a:r>
              <a:rPr lang="en-US" altLang="zh-TW" sz="3600" dirty="0" smtClean="0">
                <a:solidFill>
                  <a:srgbClr val="FFFFFF"/>
                </a:solidFill>
                <a:latin typeface="微軟正黑體" pitchFamily="34" charset="-120"/>
                <a:ea typeface="微軟正黑體" pitchFamily="34" charset="-120"/>
                <a:sym typeface="Lato" pitchFamily="34" charset="0"/>
              </a:rPr>
              <a:t>(Deploy)</a:t>
            </a:r>
            <a:endParaRPr lang="zh-TW" altLang="en-US" sz="3600" dirty="0" smtClean="0">
              <a:solidFill>
                <a:srgbClr val="FFFFFF"/>
              </a:solidFill>
              <a:latin typeface="微軟正黑體" pitchFamily="34" charset="-120"/>
              <a:ea typeface="微軟正黑體" pitchFamily="34" charset="-120"/>
              <a:sym typeface="Lato" pitchFamily="34" charset="0"/>
            </a:endParaRPr>
          </a:p>
        </p:txBody>
      </p:sp>
      <p:sp>
        <p:nvSpPr>
          <p:cNvPr id="41" name="五邊形 40"/>
          <p:cNvSpPr/>
          <p:nvPr/>
        </p:nvSpPr>
        <p:spPr bwMode="auto">
          <a:xfrm>
            <a:off x="8335470" y="3905678"/>
            <a:ext cx="7641051" cy="900000"/>
          </a:xfrm>
          <a:prstGeom prst="homePlate">
            <a:avLst/>
          </a:prstGeom>
          <a:solidFill>
            <a:schemeClr val="accent3">
              <a:lumMod val="8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模型優化</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(Optimize)</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
        <p:nvSpPr>
          <p:cNvPr id="56" name="五邊形 55"/>
          <p:cNvSpPr/>
          <p:nvPr/>
        </p:nvSpPr>
        <p:spPr bwMode="auto">
          <a:xfrm>
            <a:off x="1246784" y="3905675"/>
            <a:ext cx="7641051" cy="900000"/>
          </a:xfrm>
          <a:prstGeom prst="homePlate">
            <a:avLst/>
          </a:prstGeom>
          <a:solidFill>
            <a:schemeClr val="bg1">
              <a:lumMod val="75000"/>
            </a:schemeClr>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rPr>
              <a:t>模型建立</a:t>
            </a:r>
            <a:r>
              <a:rPr lang="en-US" altLang="zh-TW" sz="3600" dirty="0" smtClean="0">
                <a:solidFill>
                  <a:srgbClr val="333333">
                    <a:lumMod val="60000"/>
                    <a:lumOff val="40000"/>
                  </a:srgbClr>
                </a:solidFill>
                <a:latin typeface="微軟正黑體" pitchFamily="34" charset="-120"/>
                <a:ea typeface="微軟正黑體" pitchFamily="34" charset="-120"/>
                <a:sym typeface="Lato" pitchFamily="34" charset="0"/>
              </a:rPr>
              <a:t>(Build)</a:t>
            </a:r>
            <a:endParaRPr lang="zh-TW" altLang="en-US" sz="3600" dirty="0" smtClean="0">
              <a:solidFill>
                <a:srgbClr val="333333">
                  <a:lumMod val="60000"/>
                  <a:lumOff val="40000"/>
                </a:srgbClr>
              </a:solidFill>
              <a:latin typeface="微軟正黑體" pitchFamily="34" charset="-120"/>
              <a:ea typeface="微軟正黑體" pitchFamily="34" charset="-120"/>
              <a:sym typeface="Lato" pitchFamily="34" charset="0"/>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圓角矩形 2"/>
          <p:cNvSpPr/>
          <p:nvPr/>
        </p:nvSpPr>
        <p:spPr bwMode="auto">
          <a:xfrm>
            <a:off x="8951640"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資料庫建立實驗</a:t>
            </a:r>
            <a:r>
              <a:rPr lang="en-US" altLang="zh-TW" sz="4000" dirty="0">
                <a:solidFill>
                  <a:srgbClr val="333333"/>
                </a:solidFill>
                <a:latin typeface="微軟正黑體" pitchFamily="34" charset="-120"/>
                <a:ea typeface="微軟正黑體" pitchFamily="34" charset="-120"/>
                <a:sym typeface="Lato" pitchFamily="34" charset="0"/>
              </a:rPr>
              <a:t>:</a:t>
            </a:r>
          </a:p>
        </p:txBody>
      </p:sp>
      <p:sp>
        <p:nvSpPr>
          <p:cNvPr id="4" name="圓角矩形 3"/>
          <p:cNvSpPr/>
          <p:nvPr/>
        </p:nvSpPr>
        <p:spPr bwMode="auto">
          <a:xfrm>
            <a:off x="16440472" y="448173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控制變因設定</a:t>
            </a:r>
          </a:p>
        </p:txBody>
      </p:sp>
      <p:sp>
        <p:nvSpPr>
          <p:cNvPr id="5" name="圓角矩形 4"/>
          <p:cNvSpPr/>
          <p:nvPr/>
        </p:nvSpPr>
        <p:spPr bwMode="auto">
          <a:xfrm>
            <a:off x="16440472" y="6353944"/>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操作變因設計</a:t>
            </a:r>
          </a:p>
        </p:txBody>
      </p:sp>
      <p:sp>
        <p:nvSpPr>
          <p:cNvPr id="6" name="圓角矩形 5"/>
          <p:cNvSpPr/>
          <p:nvPr/>
        </p:nvSpPr>
        <p:spPr bwMode="auto">
          <a:xfrm>
            <a:off x="16440472" y="8144991"/>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實驗結果比較</a:t>
            </a:r>
          </a:p>
        </p:txBody>
      </p:sp>
      <p:sp>
        <p:nvSpPr>
          <p:cNvPr id="7" name="圓角矩形 6"/>
          <p:cNvSpPr/>
          <p:nvPr/>
        </p:nvSpPr>
        <p:spPr bwMode="auto">
          <a:xfrm>
            <a:off x="16440472" y="10026352"/>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延伸實驗結果比較</a:t>
            </a:r>
          </a:p>
        </p:txBody>
      </p:sp>
      <p:sp>
        <p:nvSpPr>
          <p:cNvPr id="8" name="圓角矩形 7"/>
          <p:cNvSpPr/>
          <p:nvPr/>
        </p:nvSpPr>
        <p:spPr bwMode="auto">
          <a:xfrm>
            <a:off x="2038872" y="735806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smtClean="0">
                <a:solidFill>
                  <a:srgbClr val="333333"/>
                </a:solidFill>
                <a:latin typeface="微軟正黑體" pitchFamily="34" charset="-120"/>
                <a:ea typeface="微軟正黑體" pitchFamily="34" charset="-120"/>
                <a:sym typeface="Lato" pitchFamily="34" charset="0"/>
              </a:rPr>
              <a:t>種植</a:t>
            </a:r>
            <a:r>
              <a:rPr lang="zh-TW" altLang="en-US" sz="4000" dirty="0">
                <a:solidFill>
                  <a:srgbClr val="333333"/>
                </a:solidFill>
                <a:latin typeface="微軟正黑體" pitchFamily="34" charset="-120"/>
                <a:ea typeface="微軟正黑體" pitchFamily="34" charset="-120"/>
                <a:sym typeface="Lato" pitchFamily="34" charset="0"/>
              </a:rPr>
              <a:t>基本知識</a:t>
            </a:r>
          </a:p>
        </p:txBody>
      </p:sp>
      <p:sp>
        <p:nvSpPr>
          <p:cNvPr id="12" name="文字方塊 11"/>
          <p:cNvSpPr txBox="1"/>
          <p:nvPr/>
        </p:nvSpPr>
        <p:spPr>
          <a:xfrm>
            <a:off x="8951640" y="3041576"/>
            <a:ext cx="6120680" cy="720080"/>
          </a:xfrm>
          <a:prstGeom prst="rect">
            <a:avLst/>
          </a:prstGeom>
          <a:noFill/>
        </p:spPr>
        <p:txBody>
          <a:bodyPr wrap="square" rtlCol="0">
            <a:spAutoFit/>
          </a:bodyPr>
          <a:lstStyle/>
          <a:p>
            <a:pPr defTabSz="825500" fontAlgn="base" hangingPunct="0">
              <a:spcBef>
                <a:spcPct val="0"/>
              </a:spcBef>
              <a:spcAft>
                <a:spcPct val="0"/>
              </a:spcAft>
            </a:pPr>
            <a:r>
              <a:rPr lang="zh-TW" altLang="en-US" sz="4000" b="1" dirty="0">
                <a:solidFill>
                  <a:srgbClr val="333333"/>
                </a:solidFill>
                <a:latin typeface="微軟正黑體" pitchFamily="34" charset="-120"/>
                <a:ea typeface="微軟正黑體" pitchFamily="34" charset="-120"/>
                <a:sym typeface="Lato" pitchFamily="34" charset="0"/>
              </a:rPr>
              <a:t>階段一 學習資料庫的建立</a:t>
            </a:r>
          </a:p>
        </p:txBody>
      </p:sp>
      <p:sp>
        <p:nvSpPr>
          <p:cNvPr id="13" name="文字方塊 12"/>
          <p:cNvSpPr txBox="1"/>
          <p:nvPr/>
        </p:nvSpPr>
        <p:spPr>
          <a:xfrm>
            <a:off x="16008424" y="3041576"/>
            <a:ext cx="7488832" cy="1200329"/>
          </a:xfrm>
          <a:prstGeom prst="rect">
            <a:avLst/>
          </a:prstGeom>
          <a:noFill/>
        </p:spPr>
        <p:txBody>
          <a:bodyPr wrap="square" rtlCol="0">
            <a:spAutoFit/>
          </a:bodyPr>
          <a:lstStyle/>
          <a:p>
            <a:pPr defTabSz="825500" fontAlgn="base" hangingPunct="0">
              <a:spcBef>
                <a:spcPct val="0"/>
              </a:spcBef>
              <a:spcAft>
                <a:spcPct val="0"/>
              </a:spcAft>
            </a:pPr>
            <a:r>
              <a:rPr lang="zh-TW" altLang="en-US" sz="4000" b="1" dirty="0">
                <a:solidFill>
                  <a:srgbClr val="333333"/>
                </a:solidFill>
                <a:latin typeface="微軟正黑體" pitchFamily="34" charset="-120"/>
                <a:ea typeface="微軟正黑體" pitchFamily="34" charset="-120"/>
                <a:sym typeface="Lato" pitchFamily="34" charset="0"/>
              </a:rPr>
              <a:t>階段二 機器學習模式即時調整</a:t>
            </a:r>
            <a:endParaRPr lang="en-US" altLang="zh-TW" sz="4000" b="1" dirty="0">
              <a:solidFill>
                <a:srgbClr val="333333"/>
              </a:solidFill>
              <a:latin typeface="微軟正黑體" pitchFamily="34" charset="-120"/>
              <a:ea typeface="微軟正黑體" pitchFamily="34" charset="-120"/>
              <a:sym typeface="Lato" pitchFamily="34" charset="0"/>
            </a:endParaRPr>
          </a:p>
          <a:p>
            <a:pPr defTabSz="825500" fontAlgn="base" hangingPunct="0">
              <a:spcBef>
                <a:spcPct val="0"/>
              </a:spcBef>
              <a:spcAft>
                <a:spcPct val="0"/>
              </a:spcAft>
            </a:pPr>
            <a:r>
              <a:rPr lang="en-US" altLang="zh-TW" sz="3200" dirty="0">
                <a:solidFill>
                  <a:srgbClr val="333333"/>
                </a:solidFill>
                <a:latin typeface="微軟正黑體" pitchFamily="34" charset="-120"/>
                <a:ea typeface="微軟正黑體" pitchFamily="34" charset="-120"/>
                <a:sym typeface="Lato" pitchFamily="34" charset="0"/>
              </a:rPr>
              <a:t>(</a:t>
            </a:r>
            <a:r>
              <a:rPr lang="zh-TW" altLang="en-US" sz="3200" dirty="0">
                <a:solidFill>
                  <a:srgbClr val="333333"/>
                </a:solidFill>
                <a:latin typeface="微軟正黑體" pitchFamily="34" charset="-120"/>
                <a:ea typeface="微軟正黑體" pitchFamily="34" charset="-120"/>
                <a:sym typeface="Lato" pitchFamily="34" charset="0"/>
              </a:rPr>
              <a:t>可跳過階段一直接使用雲端標準資料庫</a:t>
            </a:r>
            <a:r>
              <a:rPr lang="en-US" altLang="zh-TW" sz="3200" dirty="0">
                <a:solidFill>
                  <a:srgbClr val="333333"/>
                </a:solidFill>
                <a:latin typeface="微軟正黑體" pitchFamily="34" charset="-120"/>
                <a:ea typeface="微軟正黑體" pitchFamily="34" charset="-120"/>
                <a:sym typeface="Lato" pitchFamily="34" charset="0"/>
              </a:rPr>
              <a:t>)</a:t>
            </a:r>
            <a:endParaRPr lang="zh-TW" altLang="en-US" sz="4000" dirty="0">
              <a:solidFill>
                <a:srgbClr val="333333"/>
              </a:solidFill>
              <a:latin typeface="微軟正黑體" pitchFamily="34" charset="-120"/>
              <a:ea typeface="微軟正黑體" pitchFamily="34" charset="-120"/>
              <a:sym typeface="Lato" pitchFamily="34" charset="0"/>
            </a:endParaRPr>
          </a:p>
        </p:txBody>
      </p:sp>
      <p:sp>
        <p:nvSpPr>
          <p:cNvPr id="14" name="圓角矩形 13"/>
          <p:cNvSpPr/>
          <p:nvPr/>
        </p:nvSpPr>
        <p:spPr bwMode="auto">
          <a:xfrm>
            <a:off x="2038872" y="8654210"/>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軟硬體介面認識</a:t>
            </a:r>
          </a:p>
        </p:txBody>
      </p:sp>
      <p:sp>
        <p:nvSpPr>
          <p:cNvPr id="15" name="圓角矩形 14"/>
          <p:cNvSpPr/>
          <p:nvPr/>
        </p:nvSpPr>
        <p:spPr bwMode="auto">
          <a:xfrm>
            <a:off x="2038872" y="9878346"/>
            <a:ext cx="5832648" cy="657225"/>
          </a:xfrm>
          <a:prstGeom prst="roundRect">
            <a:avLst>
              <a:gd name="adj" fmla="val 11951"/>
            </a:avLst>
          </a:prstGeom>
          <a:solidFill>
            <a:srgbClr val="FFFF99"/>
          </a:solidFill>
          <a:ln w="12700" cap="flat" cmpd="sng" algn="ctr">
            <a:noFill/>
            <a:prstDash val="solid"/>
            <a:miter lim="800000"/>
            <a:headEnd type="none" w="med" len="med"/>
            <a:tailEnd type="none" w="med" len="med"/>
          </a:ln>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r>
              <a:rPr lang="zh-TW" altLang="en-US" sz="4000" dirty="0">
                <a:solidFill>
                  <a:srgbClr val="333333"/>
                </a:solidFill>
                <a:latin typeface="微軟正黑體" pitchFamily="34" charset="-120"/>
                <a:ea typeface="微軟正黑體" pitchFamily="34" charset="-120"/>
                <a:sym typeface="Lato" pitchFamily="34" charset="0"/>
              </a:rPr>
              <a:t>手動感測器校正</a:t>
            </a:r>
          </a:p>
        </p:txBody>
      </p:sp>
      <p:cxnSp>
        <p:nvCxnSpPr>
          <p:cNvPr id="17" name="直線單箭頭接點 16"/>
          <p:cNvCxnSpPr>
            <a:stCxn id="8" idx="2"/>
            <a:endCxn id="14" idx="0"/>
          </p:cNvCxnSpPr>
          <p:nvPr/>
        </p:nvCxnSpPr>
        <p:spPr bwMode="auto">
          <a:xfrm>
            <a:off x="4955196" y="8015291"/>
            <a:ext cx="0" cy="638919"/>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19" name="直線單箭頭接點 18"/>
          <p:cNvCxnSpPr>
            <a:stCxn id="14" idx="2"/>
            <a:endCxn id="15" idx="0"/>
          </p:cNvCxnSpPr>
          <p:nvPr/>
        </p:nvCxnSpPr>
        <p:spPr bwMode="auto">
          <a:xfrm>
            <a:off x="4955196" y="9311435"/>
            <a:ext cx="0" cy="566911"/>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21" name="肘形接點 20"/>
          <p:cNvCxnSpPr>
            <a:stCxn id="15" idx="3"/>
            <a:endCxn id="3" idx="1"/>
          </p:cNvCxnSpPr>
          <p:nvPr/>
        </p:nvCxnSpPr>
        <p:spPr bwMode="auto">
          <a:xfrm flipV="1">
            <a:off x="7871520" y="4810349"/>
            <a:ext cx="1080120" cy="5396610"/>
          </a:xfrm>
          <a:prstGeom prst="bentConnector3">
            <a:avLst>
              <a:gd name="adj1" fmla="val 50000"/>
            </a:avLst>
          </a:prstGeom>
          <a:solidFill>
            <a:srgbClr val="F4F4F4"/>
          </a:solidFill>
          <a:ln w="12700" cap="flat" cmpd="sng" algn="ctr">
            <a:solidFill>
              <a:schemeClr val="accent1"/>
            </a:solidFill>
            <a:prstDash val="solid"/>
            <a:miter lim="800000"/>
            <a:headEnd type="none" w="med" len="med"/>
            <a:tailEnd type="arrow"/>
          </a:ln>
          <a:effectLst/>
        </p:spPr>
      </p:cxnSp>
      <p:cxnSp>
        <p:nvCxnSpPr>
          <p:cNvPr id="28" name="直線單箭頭接點 27"/>
          <p:cNvCxnSpPr>
            <a:stCxn id="3" idx="3"/>
            <a:endCxn id="4" idx="1"/>
          </p:cNvCxnSpPr>
          <p:nvPr/>
        </p:nvCxnSpPr>
        <p:spPr bwMode="auto">
          <a:xfrm>
            <a:off x="14784288" y="4810349"/>
            <a:ext cx="1656184" cy="0"/>
          </a:xfrm>
          <a:prstGeom prst="straightConnector1">
            <a:avLst/>
          </a:prstGeom>
          <a:solidFill>
            <a:srgbClr val="F4F4F4"/>
          </a:solidFill>
          <a:ln w="12700" cap="flat" cmpd="sng" algn="ctr">
            <a:solidFill>
              <a:schemeClr val="accent1"/>
            </a:solidFill>
            <a:prstDash val="solid"/>
            <a:miter lim="800000"/>
            <a:headEnd type="none" w="med" len="med"/>
            <a:tailEnd type="arrow"/>
          </a:ln>
          <a:effectLst/>
        </p:spPr>
      </p:cxnSp>
      <p:cxnSp>
        <p:nvCxnSpPr>
          <p:cNvPr id="30" name="肘形接點 29"/>
          <p:cNvCxnSpPr>
            <a:stCxn id="4" idx="3"/>
            <a:endCxn id="5" idx="3"/>
          </p:cNvCxnSpPr>
          <p:nvPr/>
        </p:nvCxnSpPr>
        <p:spPr bwMode="auto">
          <a:xfrm>
            <a:off x="22273120" y="4810349"/>
            <a:ext cx="12700" cy="1872208"/>
          </a:xfrm>
          <a:prstGeom prst="bentConnector3">
            <a:avLst>
              <a:gd name="adj1" fmla="val 5210529"/>
            </a:avLst>
          </a:prstGeom>
          <a:solidFill>
            <a:srgbClr val="F4F4F4"/>
          </a:solidFill>
          <a:ln w="12700" cap="flat" cmpd="sng" algn="ctr">
            <a:solidFill>
              <a:schemeClr val="accent1"/>
            </a:solidFill>
            <a:prstDash val="solid"/>
            <a:miter lim="800000"/>
            <a:headEnd type="none" w="med" len="med"/>
            <a:tailEnd type="arrow"/>
          </a:ln>
          <a:effectLst/>
        </p:spPr>
      </p:cxnSp>
      <p:cxnSp>
        <p:nvCxnSpPr>
          <p:cNvPr id="32" name="肘形接點 31"/>
          <p:cNvCxnSpPr>
            <a:stCxn id="5" idx="1"/>
            <a:endCxn id="6" idx="1"/>
          </p:cNvCxnSpPr>
          <p:nvPr/>
        </p:nvCxnSpPr>
        <p:spPr bwMode="auto">
          <a:xfrm rot="10800000" flipV="1">
            <a:off x="16440472" y="6682556"/>
            <a:ext cx="12700" cy="1791047"/>
          </a:xfrm>
          <a:prstGeom prst="bentConnector3">
            <a:avLst>
              <a:gd name="adj1" fmla="val 4642104"/>
            </a:avLst>
          </a:prstGeom>
          <a:solidFill>
            <a:srgbClr val="F4F4F4"/>
          </a:solidFill>
          <a:ln w="12700" cap="flat" cmpd="sng" algn="ctr">
            <a:solidFill>
              <a:schemeClr val="accent1"/>
            </a:solidFill>
            <a:prstDash val="solid"/>
            <a:miter lim="800000"/>
            <a:headEnd type="none" w="med" len="med"/>
            <a:tailEnd type="arrow"/>
          </a:ln>
          <a:effectLst/>
        </p:spPr>
      </p:cxnSp>
      <p:cxnSp>
        <p:nvCxnSpPr>
          <p:cNvPr id="34" name="肘形接點 33"/>
          <p:cNvCxnSpPr>
            <a:stCxn id="6" idx="3"/>
            <a:endCxn id="7" idx="3"/>
          </p:cNvCxnSpPr>
          <p:nvPr/>
        </p:nvCxnSpPr>
        <p:spPr bwMode="auto">
          <a:xfrm>
            <a:off x="22273120" y="8473604"/>
            <a:ext cx="12700" cy="1881361"/>
          </a:xfrm>
          <a:prstGeom prst="bentConnector3">
            <a:avLst>
              <a:gd name="adj1" fmla="val 5021057"/>
            </a:avLst>
          </a:prstGeom>
          <a:solidFill>
            <a:srgbClr val="F4F4F4"/>
          </a:solidFill>
          <a:ln w="12700" cap="flat" cmpd="sng" algn="ctr">
            <a:solidFill>
              <a:schemeClr val="accent1"/>
            </a:solidFill>
            <a:prstDash val="solid"/>
            <a:miter lim="800000"/>
            <a:headEnd type="none" w="med" len="med"/>
            <a:tailEnd type="arrow"/>
          </a:ln>
          <a:effectLst/>
        </p:spPr>
      </p:cxnSp>
      <p:sp>
        <p:nvSpPr>
          <p:cNvPr id="35" name="文字方塊 34"/>
          <p:cNvSpPr txBox="1"/>
          <p:nvPr/>
        </p:nvSpPr>
        <p:spPr>
          <a:xfrm>
            <a:off x="8951640" y="5273824"/>
            <a:ext cx="6552728" cy="7478970"/>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時間需求</a:t>
            </a:r>
            <a:r>
              <a:rPr lang="en-US" altLang="zh-TW" sz="3200" dirty="0">
                <a:solidFill>
                  <a:srgbClr val="333333"/>
                </a:solidFill>
                <a:latin typeface="微軟正黑體" pitchFamily="34" charset="-120"/>
                <a:ea typeface="微軟正黑體" pitchFamily="34" charset="-120"/>
                <a:sym typeface="Lato" pitchFamily="34" charset="0"/>
              </a:rPr>
              <a:t>:</a:t>
            </a:r>
            <a:r>
              <a:rPr lang="zh-TW" altLang="en-US" sz="3200" dirty="0">
                <a:solidFill>
                  <a:srgbClr val="333333"/>
                </a:solidFill>
                <a:latin typeface="微軟正黑體" pitchFamily="34" charset="-120"/>
                <a:ea typeface="微軟正黑體" pitchFamily="34" charset="-120"/>
                <a:sym typeface="Lato" pitchFamily="34" charset="0"/>
              </a:rPr>
              <a:t> </a:t>
            </a:r>
            <a:r>
              <a:rPr lang="en-US" altLang="zh-TW" sz="3200" dirty="0">
                <a:solidFill>
                  <a:srgbClr val="333333"/>
                </a:solidFill>
                <a:latin typeface="微軟正黑體" pitchFamily="34" charset="-120"/>
                <a:ea typeface="微軟正黑體" pitchFamily="34" charset="-120"/>
                <a:sym typeface="Lato" pitchFamily="34" charset="0"/>
              </a:rPr>
              <a:t>3~5</a:t>
            </a:r>
            <a:r>
              <a:rPr lang="zh-TW" altLang="en-US" sz="3200" dirty="0">
                <a:solidFill>
                  <a:srgbClr val="333333"/>
                </a:solidFill>
                <a:latin typeface="微軟正黑體" pitchFamily="34" charset="-120"/>
                <a:ea typeface="微軟正黑體" pitchFamily="34" charset="-120"/>
                <a:sym typeface="Lato" pitchFamily="34" charset="0"/>
              </a:rPr>
              <a:t>個月</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教室內擺放</a:t>
            </a:r>
            <a:r>
              <a:rPr lang="en-US" altLang="zh-TW" sz="3200" dirty="0">
                <a:solidFill>
                  <a:srgbClr val="333333"/>
                </a:solidFill>
                <a:latin typeface="微軟正黑體" pitchFamily="34" charset="-120"/>
                <a:ea typeface="微軟正黑體" pitchFamily="34" charset="-120"/>
                <a:sym typeface="Lato" pitchFamily="34" charset="0"/>
              </a:rPr>
              <a:t>10~15</a:t>
            </a:r>
            <a:r>
              <a:rPr lang="zh-TW" altLang="en-US" sz="3200" dirty="0">
                <a:solidFill>
                  <a:srgbClr val="333333"/>
                </a:solidFill>
                <a:latin typeface="微軟正黑體" pitchFamily="34" charset="-120"/>
                <a:ea typeface="微軟正黑體" pitchFamily="34" charset="-120"/>
                <a:sym typeface="Lato" pitchFamily="34" charset="0"/>
              </a:rPr>
              <a:t>組實驗</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環境控制變因設定</a:t>
            </a:r>
            <a:endParaRPr lang="en-US" altLang="zh-TW" sz="3200" dirty="0">
              <a:solidFill>
                <a:srgbClr val="333333"/>
              </a:solidFill>
              <a:latin typeface="微軟正黑體" pitchFamily="34" charset="-120"/>
              <a:ea typeface="微軟正黑體" pitchFamily="34" charset="-120"/>
              <a:sym typeface="Lato" pitchFamily="34" charset="0"/>
            </a:endParaRPr>
          </a:p>
          <a:p>
            <a:pPr marL="890588" lvl="1" indent="-360363" algn="ctr"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一般為擺放環境使實驗設置固定在同一環境溫濕度變化</a:t>
            </a:r>
            <a:endParaRPr lang="en-US" altLang="zh-TW" sz="3200" dirty="0">
              <a:solidFill>
                <a:srgbClr val="333333"/>
              </a:solidFill>
              <a:latin typeface="微軟正黑體" pitchFamily="34" charset="-120"/>
              <a:ea typeface="微軟正黑體" pitchFamily="34" charset="-120"/>
              <a:sym typeface="Lato" pitchFamily="34" charset="0"/>
            </a:endParaRPr>
          </a:p>
          <a:p>
            <a:pPr marL="890588" lvl="4" indent="-360363" algn="ctr"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可選定教室櫃子上或陽台邊</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設計操作變因對照</a:t>
            </a:r>
            <a:r>
              <a:rPr lang="en-US" altLang="zh-TW" sz="3200" dirty="0">
                <a:solidFill>
                  <a:srgbClr val="333333"/>
                </a:solidFill>
                <a:latin typeface="微軟正黑體" pitchFamily="34" charset="-120"/>
                <a:ea typeface="微軟正黑體" pitchFamily="34" charset="-120"/>
                <a:sym typeface="Lato" pitchFamily="34" charset="0"/>
              </a:rPr>
              <a:t>:</a:t>
            </a:r>
          </a:p>
          <a:p>
            <a:pPr marL="985838" indent="-360363"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日照時間</a:t>
            </a:r>
            <a:endParaRPr lang="en-US" altLang="zh-TW" sz="3200" dirty="0">
              <a:solidFill>
                <a:srgbClr val="333333"/>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土壤濕度</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完成生長週期後，以影像辨識</a:t>
            </a:r>
            <a:r>
              <a:rPr lang="zh-TW" altLang="en-US" sz="3200" dirty="0" smtClean="0">
                <a:solidFill>
                  <a:srgbClr val="333333"/>
                </a:solidFill>
                <a:latin typeface="微軟正黑體" pitchFamily="34" charset="-120"/>
                <a:ea typeface="微軟正黑體" pitchFamily="34" charset="-120"/>
                <a:sym typeface="Lato" pitchFamily="34" charset="0"/>
              </a:rPr>
              <a:t>比較植物花卉特徵</a:t>
            </a:r>
            <a:r>
              <a:rPr lang="zh-TW" altLang="en-US" sz="3200" dirty="0">
                <a:solidFill>
                  <a:srgbClr val="333333"/>
                </a:solidFill>
                <a:latin typeface="微軟正黑體" pitchFamily="34" charset="-120"/>
                <a:ea typeface="微軟正黑體" pitchFamily="34" charset="-120"/>
                <a:sym typeface="Lato" pitchFamily="34" charset="0"/>
              </a:rPr>
              <a:t>，輸入資料庫</a:t>
            </a:r>
            <a:endParaRPr lang="en-US" altLang="zh-TW" sz="3200" dirty="0">
              <a:solidFill>
                <a:srgbClr val="333333"/>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smtClean="0">
                <a:solidFill>
                  <a:srgbClr val="FF0000"/>
                </a:solidFill>
                <a:latin typeface="微軟正黑體" pitchFamily="34" charset="-120"/>
                <a:ea typeface="微軟正黑體" pitchFamily="34" charset="-120"/>
                <a:sym typeface="Lato" pitchFamily="34" charset="0"/>
              </a:rPr>
              <a:t>花卉數</a:t>
            </a:r>
            <a:endParaRPr lang="en-US" altLang="zh-TW" sz="3200" dirty="0">
              <a:solidFill>
                <a:srgbClr val="FF0000"/>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smtClean="0">
                <a:solidFill>
                  <a:srgbClr val="FF0000"/>
                </a:solidFill>
                <a:latin typeface="微軟正黑體" pitchFamily="34" charset="-120"/>
                <a:ea typeface="微軟正黑體" pitchFamily="34" charset="-120"/>
                <a:sym typeface="Lato" pitchFamily="34" charset="0"/>
              </a:rPr>
              <a:t>花期</a:t>
            </a:r>
            <a:endParaRPr lang="en-US" altLang="zh-TW" sz="3200" dirty="0">
              <a:solidFill>
                <a:srgbClr val="FF0000"/>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smtClean="0">
                <a:solidFill>
                  <a:srgbClr val="FF0000"/>
                </a:solidFill>
                <a:latin typeface="微軟正黑體" pitchFamily="34" charset="-120"/>
                <a:ea typeface="微軟正黑體" pitchFamily="34" charset="-120"/>
                <a:sym typeface="Lato" pitchFamily="34" charset="0"/>
              </a:rPr>
              <a:t>花卉形狀大小</a:t>
            </a:r>
            <a:endParaRPr lang="en-US" altLang="zh-TW" sz="3200" dirty="0">
              <a:solidFill>
                <a:srgbClr val="FF0000"/>
              </a:solidFill>
              <a:latin typeface="微軟正黑體" pitchFamily="34" charset="-120"/>
              <a:ea typeface="微軟正黑體" pitchFamily="34" charset="-120"/>
              <a:sym typeface="Lato" pitchFamily="34" charset="0"/>
            </a:endParaRPr>
          </a:p>
          <a:p>
            <a:pPr marL="985838" indent="-360363" defTabSz="825500" fontAlgn="base" hangingPunct="0">
              <a:spcBef>
                <a:spcPct val="0"/>
              </a:spcBef>
              <a:spcAft>
                <a:spcPct val="0"/>
              </a:spcAft>
              <a:buFont typeface="Wingdings" pitchFamily="2" charset="2"/>
              <a:buChar char="ü"/>
            </a:pPr>
            <a:r>
              <a:rPr lang="zh-TW" altLang="en-US" sz="3200" dirty="0" smtClean="0">
                <a:solidFill>
                  <a:srgbClr val="FF0000"/>
                </a:solidFill>
                <a:latin typeface="微軟正黑體" pitchFamily="34" charset="-120"/>
                <a:ea typeface="微軟正黑體" pitchFamily="34" charset="-120"/>
                <a:sym typeface="Lato" pitchFamily="34" charset="0"/>
              </a:rPr>
              <a:t>花卉成色</a:t>
            </a:r>
            <a:endParaRPr lang="zh-TW" altLang="en-US" sz="3200" dirty="0">
              <a:solidFill>
                <a:srgbClr val="FF0000"/>
              </a:solidFill>
              <a:latin typeface="微軟正黑體" pitchFamily="34" charset="-120"/>
              <a:ea typeface="微軟正黑體" pitchFamily="34" charset="-120"/>
              <a:sym typeface="Lato" pitchFamily="34" charset="0"/>
            </a:endParaRPr>
          </a:p>
        </p:txBody>
      </p:sp>
      <p:sp>
        <p:nvSpPr>
          <p:cNvPr id="36" name="矩形 35"/>
          <p:cNvSpPr/>
          <p:nvPr/>
        </p:nvSpPr>
        <p:spPr>
          <a:xfrm>
            <a:off x="16656496" y="5129808"/>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偵測環境控制變因設定</a:t>
            </a:r>
            <a:endParaRPr lang="en-US" altLang="zh-TW" sz="3200" dirty="0">
              <a:solidFill>
                <a:srgbClr val="333333"/>
              </a:solidFill>
              <a:latin typeface="微軟正黑體" pitchFamily="34" charset="-120"/>
              <a:ea typeface="微軟正黑體" pitchFamily="34" charset="-120"/>
              <a:sym typeface="Lato" pitchFamily="34" charset="0"/>
            </a:endParaRPr>
          </a:p>
          <a:p>
            <a:pPr marL="890588" lvl="1" indent="-360363" defTabSz="825500" fontAlgn="base" hangingPunct="0">
              <a:spcBef>
                <a:spcPct val="0"/>
              </a:spcBef>
              <a:spcAft>
                <a:spcPct val="0"/>
              </a:spcAft>
              <a:buFont typeface="Wingdings" pitchFamily="2" charset="2"/>
              <a:buChar char="ü"/>
            </a:pPr>
            <a:r>
              <a:rPr lang="zh-TW" altLang="en-US" sz="3200" dirty="0">
                <a:solidFill>
                  <a:srgbClr val="333333"/>
                </a:solidFill>
                <a:latin typeface="微軟正黑體" pitchFamily="34" charset="-120"/>
                <a:ea typeface="微軟正黑體" pitchFamily="34" charset="-120"/>
                <a:sym typeface="Lato" pitchFamily="34" charset="0"/>
              </a:rPr>
              <a:t>讀取資料庫內控制數據</a:t>
            </a:r>
            <a:endParaRPr lang="zh-TW" altLang="en-US" sz="5600" dirty="0">
              <a:solidFill>
                <a:srgbClr val="333333"/>
              </a:solidFill>
              <a:latin typeface="微軟正黑體" pitchFamily="34" charset="-120"/>
              <a:ea typeface="微軟正黑體" pitchFamily="34" charset="-120"/>
              <a:sym typeface="Lato" pitchFamily="34" charset="0"/>
            </a:endParaRPr>
          </a:p>
        </p:txBody>
      </p:sp>
      <p:sp>
        <p:nvSpPr>
          <p:cNvPr id="37" name="矩形 36"/>
          <p:cNvSpPr/>
          <p:nvPr/>
        </p:nvSpPr>
        <p:spPr>
          <a:xfrm>
            <a:off x="16656496" y="7002016"/>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en-US" altLang="zh-TW" sz="3200" dirty="0">
                <a:solidFill>
                  <a:srgbClr val="333333"/>
                </a:solidFill>
                <a:latin typeface="微軟正黑體" pitchFamily="34" charset="-120"/>
                <a:ea typeface="微軟正黑體" pitchFamily="34" charset="-120"/>
                <a:sym typeface="Lato" pitchFamily="34" charset="0"/>
              </a:rPr>
              <a:t>ML</a:t>
            </a:r>
            <a:r>
              <a:rPr lang="zh-TW" altLang="en-US" sz="3200" dirty="0">
                <a:solidFill>
                  <a:srgbClr val="333333"/>
                </a:solidFill>
                <a:latin typeface="微軟正黑體" pitchFamily="34" charset="-120"/>
                <a:ea typeface="微軟正黑體" pitchFamily="34" charset="-120"/>
                <a:sym typeface="Lato" pitchFamily="34" charset="0"/>
              </a:rPr>
              <a:t>調整澆灌行為</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3200" dirty="0">
                <a:solidFill>
                  <a:srgbClr val="333333"/>
                </a:solidFill>
                <a:latin typeface="微軟正黑體" pitchFamily="34" charset="-120"/>
                <a:ea typeface="微軟正黑體" pitchFamily="34" charset="-120"/>
                <a:sym typeface="Lato" pitchFamily="34" charset="0"/>
              </a:rPr>
              <a:t>ML</a:t>
            </a:r>
            <a:r>
              <a:rPr lang="zh-TW" altLang="en-US" sz="3200" dirty="0">
                <a:solidFill>
                  <a:srgbClr val="333333"/>
                </a:solidFill>
                <a:latin typeface="微軟正黑體" pitchFamily="34" charset="-120"/>
                <a:ea typeface="微軟正黑體" pitchFamily="34" charset="-120"/>
                <a:sym typeface="Lato" pitchFamily="34" charset="0"/>
              </a:rPr>
              <a:t>調整生長燈補光時間</a:t>
            </a:r>
            <a:endParaRPr lang="en-US" altLang="zh-TW" sz="3200" dirty="0">
              <a:solidFill>
                <a:srgbClr val="333333"/>
              </a:solidFill>
              <a:latin typeface="微軟正黑體" pitchFamily="34" charset="-120"/>
              <a:ea typeface="微軟正黑體" pitchFamily="34" charset="-120"/>
              <a:sym typeface="Lato" pitchFamily="34" charset="0"/>
            </a:endParaRPr>
          </a:p>
        </p:txBody>
      </p:sp>
      <p:sp>
        <p:nvSpPr>
          <p:cNvPr id="38" name="矩形 37"/>
          <p:cNvSpPr/>
          <p:nvPr/>
        </p:nvSpPr>
        <p:spPr>
          <a:xfrm>
            <a:off x="16656496" y="8802216"/>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數據對應影像辨識結果比較</a:t>
            </a:r>
            <a:endParaRPr lang="en-US" altLang="zh-TW" sz="3200" dirty="0">
              <a:solidFill>
                <a:srgbClr val="333333"/>
              </a:solidFill>
              <a:latin typeface="微軟正黑體" pitchFamily="34" charset="-120"/>
              <a:ea typeface="微軟正黑體" pitchFamily="34" charset="-120"/>
              <a:sym typeface="Lato" pitchFamily="34" charset="0"/>
            </a:endParaRPr>
          </a:p>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將數據輸入資料庫</a:t>
            </a:r>
            <a:endParaRPr lang="en-US" altLang="zh-TW" sz="3200" dirty="0">
              <a:solidFill>
                <a:srgbClr val="333333"/>
              </a:solidFill>
              <a:latin typeface="微軟正黑體" pitchFamily="34" charset="-120"/>
              <a:ea typeface="微軟正黑體" pitchFamily="34" charset="-120"/>
              <a:sym typeface="Lato" pitchFamily="34" charset="0"/>
            </a:endParaRPr>
          </a:p>
        </p:txBody>
      </p:sp>
      <p:sp>
        <p:nvSpPr>
          <p:cNvPr id="39" name="矩形 38"/>
          <p:cNvSpPr/>
          <p:nvPr/>
        </p:nvSpPr>
        <p:spPr>
          <a:xfrm>
            <a:off x="16656496" y="10674424"/>
            <a:ext cx="5688632" cy="1077218"/>
          </a:xfrm>
          <a:prstGeom prst="rect">
            <a:avLst/>
          </a:prstGeom>
        </p:spPr>
        <p:txBody>
          <a:bodyPr wrap="square">
            <a:spAutoFit/>
          </a:bodyPr>
          <a:lstStyle/>
          <a:p>
            <a:pPr marL="360363" indent="-360363" defTabSz="825500" fontAlgn="base" hangingPunct="0">
              <a:spcBef>
                <a:spcPct val="0"/>
              </a:spcBef>
              <a:spcAft>
                <a:spcPct val="0"/>
              </a:spcAft>
              <a:buFont typeface="Arial" pitchFamily="34" charset="0"/>
              <a:buChar char="•"/>
            </a:pPr>
            <a:r>
              <a:rPr lang="zh-TW" altLang="en-US" sz="3200" dirty="0">
                <a:solidFill>
                  <a:srgbClr val="333333"/>
                </a:solidFill>
                <a:latin typeface="微軟正黑體" pitchFamily="34" charset="-120"/>
                <a:ea typeface="微軟正黑體" pitchFamily="34" charset="-120"/>
                <a:sym typeface="Lato" pitchFamily="34" charset="0"/>
              </a:rPr>
              <a:t>依照</a:t>
            </a:r>
            <a:r>
              <a:rPr lang="zh-TW" altLang="en-US" sz="3200" dirty="0" smtClean="0">
                <a:solidFill>
                  <a:srgbClr val="333333"/>
                </a:solidFill>
                <a:latin typeface="微軟正黑體" pitchFamily="34" charset="-120"/>
                <a:ea typeface="微軟正黑體" pitchFamily="34" charset="-120"/>
                <a:sym typeface="Lato" pitchFamily="34" charset="0"/>
              </a:rPr>
              <a:t>農委會資訊或外部資料庫比較實驗數據</a:t>
            </a:r>
            <a:endParaRPr lang="en-US" altLang="zh-TW" sz="3200" dirty="0">
              <a:solidFill>
                <a:srgbClr val="333333"/>
              </a:solidFill>
              <a:latin typeface="微軟正黑體" pitchFamily="34" charset="-120"/>
              <a:ea typeface="微軟正黑體" pitchFamily="34" charset="-120"/>
              <a:sym typeface="Lato" pitchFamily="34" charset="0"/>
            </a:endParaRPr>
          </a:p>
        </p:txBody>
      </p:sp>
      <p:grpSp>
        <p:nvGrpSpPr>
          <p:cNvPr id="2" name="群組 25"/>
          <p:cNvGrpSpPr/>
          <p:nvPr/>
        </p:nvGrpSpPr>
        <p:grpSpPr>
          <a:xfrm>
            <a:off x="1619177" y="10887046"/>
            <a:ext cx="7072360" cy="2134572"/>
            <a:chOff x="2254896" y="3132006"/>
            <a:chExt cx="20004256" cy="6246274"/>
          </a:xfrm>
        </p:grpSpPr>
        <p:pic>
          <p:nvPicPr>
            <p:cNvPr id="27" name="圖片 26" descr="—Pngtree—vector soil plant icon_4872807.png"/>
            <p:cNvPicPr>
              <a:picLocks noChangeAspect="1"/>
            </p:cNvPicPr>
            <p:nvPr/>
          </p:nvPicPr>
          <p:blipFill>
            <a:blip r:embed="rId2" cstate="print">
              <a:clrChange>
                <a:clrFrom>
                  <a:srgbClr val="FFFFFF"/>
                </a:clrFrom>
                <a:clrTo>
                  <a:srgbClr val="FFFFFF">
                    <a:alpha val="0"/>
                  </a:srgbClr>
                </a:clrTo>
              </a:clrChange>
            </a:blip>
            <a:stretch>
              <a:fillRect/>
            </a:stretch>
          </p:blipFill>
          <p:spPr>
            <a:xfrm>
              <a:off x="10103768" y="3960440"/>
              <a:ext cx="5417840" cy="5417840"/>
            </a:xfrm>
            <a:prstGeom prst="rect">
              <a:avLst/>
            </a:prstGeom>
          </p:spPr>
        </p:pic>
        <p:pic>
          <p:nvPicPr>
            <p:cNvPr id="29" name="Picture 2" descr="太陽圖示-向量圖示-免費向量免費下載"/>
            <p:cNvPicPr>
              <a:picLocks noChangeAspect="1" noChangeArrowheads="1"/>
            </p:cNvPicPr>
            <p:nvPr/>
          </p:nvPicPr>
          <p:blipFill rotWithShape="1">
            <a:blip r:embed="rId3" cstate="print">
              <a:clrChange>
                <a:clrFrom>
                  <a:srgbClr val="FFFFFF"/>
                </a:clrFrom>
                <a:clrTo>
                  <a:srgbClr val="FFFFFF">
                    <a:alpha val="0"/>
                  </a:srgbClr>
                </a:clrTo>
              </a:clrChange>
            </a:blip>
            <a:srcRect l="2366" t="309" r="1244" b="3301"/>
            <a:stretch/>
          </p:blipFill>
          <p:spPr bwMode="auto">
            <a:xfrm>
              <a:off x="4407711" y="4620313"/>
              <a:ext cx="3672409" cy="3672407"/>
            </a:xfrm>
            <a:prstGeom prst="rect">
              <a:avLst/>
            </a:prstGeom>
            <a:noFill/>
          </p:spPr>
        </p:pic>
        <p:pic>
          <p:nvPicPr>
            <p:cNvPr id="31" name="Picture 4" descr="Icono De Viento. Ráfaga De Señal De Viento. Símbolo Air. Icono De ..."/>
            <p:cNvPicPr>
              <a:picLocks noChangeAspect="1" noChangeArrowheads="1"/>
            </p:cNvPicPr>
            <p:nvPr/>
          </p:nvPicPr>
          <p:blipFill>
            <a:blip r:embed="rId4" cstate="print">
              <a:clrChange>
                <a:clrFrom>
                  <a:srgbClr val="FFFFFF"/>
                </a:clrFrom>
                <a:clrTo>
                  <a:srgbClr val="FFFFFF">
                    <a:alpha val="0"/>
                  </a:srgbClr>
                </a:clrTo>
              </a:clrChange>
              <a:duotone>
                <a:prstClr val="black"/>
                <a:srgbClr val="00B050">
                  <a:tint val="45000"/>
                  <a:satMod val="400000"/>
                </a:srgbClr>
              </a:duotone>
            </a:blip>
            <a:srcRect l="14040" t="15795" r="14882" b="16637"/>
            <a:stretch>
              <a:fillRect/>
            </a:stretch>
          </p:blipFill>
          <p:spPr bwMode="auto">
            <a:xfrm>
              <a:off x="16068791" y="4454717"/>
              <a:ext cx="4176464" cy="3970220"/>
            </a:xfrm>
            <a:prstGeom prst="rect">
              <a:avLst/>
            </a:prstGeom>
            <a:noFill/>
          </p:spPr>
        </p:pic>
        <p:sp>
          <p:nvSpPr>
            <p:cNvPr id="33" name="文字方塊 32"/>
            <p:cNvSpPr txBox="1"/>
            <p:nvPr/>
          </p:nvSpPr>
          <p:spPr>
            <a:xfrm>
              <a:off x="3331303" y="3132006"/>
              <a:ext cx="5560199" cy="1170819"/>
            </a:xfrm>
            <a:prstGeom prst="rect">
              <a:avLst/>
            </a:prstGeom>
            <a:noFill/>
          </p:spPr>
          <p:txBody>
            <a:bodyPr wrap="square" rtlCol="0">
              <a:spAutoFit/>
            </a:bodyPr>
            <a:lstStyle/>
            <a:p>
              <a:pPr algn="ctr" defTabSz="825500" fontAlgn="base" hangingPunct="0">
                <a:spcBef>
                  <a:spcPct val="0"/>
                </a:spcBef>
                <a:spcAft>
                  <a:spcPct val="0"/>
                </a:spcAft>
              </a:pPr>
              <a:r>
                <a:rPr lang="zh-TW" altLang="en-US" sz="2000" dirty="0">
                  <a:solidFill>
                    <a:srgbClr val="333333"/>
                  </a:solidFill>
                  <a:latin typeface="微軟正黑體" pitchFamily="34" charset="-120"/>
                  <a:ea typeface="微軟正黑體" pitchFamily="34" charset="-120"/>
                  <a:sym typeface="Lato" pitchFamily="34" charset="0"/>
                </a:rPr>
                <a:t>陽光</a:t>
              </a:r>
              <a:r>
                <a:rPr lang="en-US" altLang="zh-TW" sz="2000" dirty="0">
                  <a:solidFill>
                    <a:srgbClr val="333333"/>
                  </a:solidFill>
                  <a:latin typeface="微軟正黑體" pitchFamily="34" charset="-120"/>
                  <a:ea typeface="微軟正黑體" pitchFamily="34" charset="-120"/>
                  <a:sym typeface="Lato" pitchFamily="34" charset="0"/>
                </a:rPr>
                <a:t>/</a:t>
              </a:r>
              <a:r>
                <a:rPr lang="zh-TW" altLang="en-US" sz="2000" dirty="0">
                  <a:solidFill>
                    <a:srgbClr val="333333"/>
                  </a:solidFill>
                  <a:latin typeface="微軟正黑體" pitchFamily="34" charset="-120"/>
                  <a:ea typeface="微軟正黑體" pitchFamily="34" charset="-120"/>
                  <a:sym typeface="Lato" pitchFamily="34" charset="0"/>
                </a:rPr>
                <a:t>日照時間</a:t>
              </a:r>
            </a:p>
          </p:txBody>
        </p:sp>
        <p:sp>
          <p:nvSpPr>
            <p:cNvPr id="40" name="文字方塊 39"/>
            <p:cNvSpPr txBox="1"/>
            <p:nvPr/>
          </p:nvSpPr>
          <p:spPr>
            <a:xfrm>
              <a:off x="9610346" y="3132006"/>
              <a:ext cx="5141262" cy="1170819"/>
            </a:xfrm>
            <a:prstGeom prst="rect">
              <a:avLst/>
            </a:prstGeom>
            <a:noFill/>
          </p:spPr>
          <p:txBody>
            <a:bodyPr wrap="square" rtlCol="0">
              <a:spAutoFit/>
            </a:bodyPr>
            <a:lstStyle/>
            <a:p>
              <a:pPr algn="ctr" defTabSz="825500" fontAlgn="base" hangingPunct="0">
                <a:spcBef>
                  <a:spcPct val="0"/>
                </a:spcBef>
                <a:spcAft>
                  <a:spcPct val="0"/>
                </a:spcAft>
              </a:pPr>
              <a:r>
                <a:rPr lang="zh-TW" altLang="en-US" sz="2000" dirty="0">
                  <a:solidFill>
                    <a:srgbClr val="333333"/>
                  </a:solidFill>
                  <a:latin typeface="微軟正黑體" pitchFamily="34" charset="-120"/>
                  <a:ea typeface="微軟正黑體" pitchFamily="34" charset="-120"/>
                  <a:sym typeface="Lato" pitchFamily="34" charset="0"/>
                </a:rPr>
                <a:t>土壤</a:t>
              </a:r>
              <a:r>
                <a:rPr lang="en-US" altLang="zh-TW" sz="2000" dirty="0">
                  <a:solidFill>
                    <a:srgbClr val="333333"/>
                  </a:solidFill>
                  <a:latin typeface="微軟正黑體" pitchFamily="34" charset="-120"/>
                  <a:ea typeface="微軟正黑體" pitchFamily="34" charset="-120"/>
                  <a:sym typeface="Lato" pitchFamily="34" charset="0"/>
                </a:rPr>
                <a:t>/</a:t>
              </a:r>
              <a:r>
                <a:rPr lang="zh-TW" altLang="en-US" sz="2000" dirty="0">
                  <a:solidFill>
                    <a:srgbClr val="333333"/>
                  </a:solidFill>
                  <a:latin typeface="微軟正黑體" pitchFamily="34" charset="-120"/>
                  <a:ea typeface="微軟正黑體" pitchFamily="34" charset="-120"/>
                  <a:sym typeface="Lato" pitchFamily="34" charset="0"/>
                </a:rPr>
                <a:t>水分含量</a:t>
              </a:r>
            </a:p>
          </p:txBody>
        </p:sp>
        <p:sp>
          <p:nvSpPr>
            <p:cNvPr id="41" name="文字方塊 40"/>
            <p:cNvSpPr txBox="1"/>
            <p:nvPr/>
          </p:nvSpPr>
          <p:spPr>
            <a:xfrm>
              <a:off x="15530583" y="3132006"/>
              <a:ext cx="6728569" cy="1170819"/>
            </a:xfrm>
            <a:prstGeom prst="rect">
              <a:avLst/>
            </a:prstGeom>
            <a:noFill/>
          </p:spPr>
          <p:txBody>
            <a:bodyPr wrap="square" rtlCol="0">
              <a:spAutoFit/>
            </a:bodyPr>
            <a:lstStyle/>
            <a:p>
              <a:pPr algn="ctr" defTabSz="825500" fontAlgn="base" hangingPunct="0">
                <a:spcBef>
                  <a:spcPct val="0"/>
                </a:spcBef>
                <a:spcAft>
                  <a:spcPct val="0"/>
                </a:spcAft>
              </a:pPr>
              <a:r>
                <a:rPr lang="zh-TW" altLang="en-US" sz="2000" dirty="0">
                  <a:solidFill>
                    <a:srgbClr val="333333"/>
                  </a:solidFill>
                  <a:latin typeface="微軟正黑體" pitchFamily="34" charset="-120"/>
                  <a:ea typeface="微軟正黑體" pitchFamily="34" charset="-120"/>
                  <a:sym typeface="Lato" pitchFamily="34" charset="0"/>
                </a:rPr>
                <a:t>空氣</a:t>
              </a:r>
              <a:r>
                <a:rPr lang="en-US" altLang="zh-TW" sz="2000" dirty="0">
                  <a:solidFill>
                    <a:srgbClr val="333333"/>
                  </a:solidFill>
                  <a:latin typeface="微軟正黑體" pitchFamily="34" charset="-120"/>
                  <a:ea typeface="微軟正黑體" pitchFamily="34" charset="-120"/>
                  <a:sym typeface="Lato" pitchFamily="34" charset="0"/>
                </a:rPr>
                <a:t>/</a:t>
              </a:r>
              <a:r>
                <a:rPr lang="zh-TW" altLang="en-US" sz="2000" dirty="0">
                  <a:solidFill>
                    <a:srgbClr val="333333"/>
                  </a:solidFill>
                  <a:latin typeface="微軟正黑體" pitchFamily="34" charset="-120"/>
                  <a:ea typeface="微軟正黑體" pitchFamily="34" charset="-120"/>
                  <a:sym typeface="Lato" pitchFamily="34" charset="0"/>
                </a:rPr>
                <a:t>環境溫濕度</a:t>
              </a:r>
            </a:p>
          </p:txBody>
        </p:sp>
        <p:cxnSp>
          <p:nvCxnSpPr>
            <p:cNvPr id="42" name="直線接點 41"/>
            <p:cNvCxnSpPr/>
            <p:nvPr/>
          </p:nvCxnSpPr>
          <p:spPr bwMode="auto">
            <a:xfrm>
              <a:off x="2254896" y="4361343"/>
              <a:ext cx="19802199" cy="0"/>
            </a:xfrm>
            <a:prstGeom prst="line">
              <a:avLst/>
            </a:prstGeom>
            <a:solidFill>
              <a:srgbClr val="F4F4F4"/>
            </a:solidFill>
            <a:ln w="12700" cap="flat" cmpd="sng" algn="ctr">
              <a:solidFill>
                <a:schemeClr val="accent1"/>
              </a:solidFill>
              <a:prstDash val="solid"/>
              <a:miter lim="800000"/>
              <a:headEnd type="none" w="med" len="med"/>
              <a:tailEnd type="none" w="med" len="med"/>
            </a:ln>
            <a:effectLst/>
          </p:spPr>
        </p:cxnSp>
        <p:pic>
          <p:nvPicPr>
            <p:cNvPr id="43" name="圖片 42">
              <a:extLst>
                <a:ext uri="{FF2B5EF4-FFF2-40B4-BE49-F238E27FC236}">
                  <a16:creationId xmlns="" xmlns:a16="http://schemas.microsoft.com/office/drawing/2014/main" id="{0AC653D9-9A88-4742-8AE8-A2F4D5675F85}"/>
                </a:ext>
              </a:extLst>
            </p:cNvPr>
            <p:cNvPicPr>
              <a:picLocks noChangeAspect="1"/>
            </p:cNvPicPr>
            <p:nvPr/>
          </p:nvPicPr>
          <p:blipFill>
            <a:blip r:embed="rId5" cstate="print">
              <a:clrChange>
                <a:clrFrom>
                  <a:srgbClr val="FFFFFF"/>
                </a:clrFrom>
                <a:clrTo>
                  <a:srgbClr val="FFFFFF">
                    <a:alpha val="0"/>
                  </a:srgbClr>
                </a:clrTo>
              </a:clrChange>
              <a:extLst>
                <a:ext uri="{28A0092B-C50C-407E-A947-70E740481C1C}">
                  <a14:useLocalDpi xmlns="" xmlns:a14="http://schemas.microsoft.com/office/drawing/2010/main" val="0"/>
                </a:ext>
              </a:extLst>
            </a:blip>
            <a:stretch>
              <a:fillRect/>
            </a:stretch>
          </p:blipFill>
          <p:spPr>
            <a:xfrm>
              <a:off x="9023648" y="5401964"/>
              <a:ext cx="2374900" cy="2374900"/>
            </a:xfrm>
            <a:prstGeom prst="rect">
              <a:avLst/>
            </a:prstGeom>
          </p:spPr>
        </p:pic>
      </p:grpSp>
      <p:pic>
        <p:nvPicPr>
          <p:cNvPr id="44" name="Picture 2" descr="C:\Users\123\Downloads\1598103492941.jpg"/>
          <p:cNvPicPr>
            <a:picLocks noChangeAspect="1" noChangeArrowheads="1"/>
          </p:cNvPicPr>
          <p:nvPr/>
        </p:nvPicPr>
        <p:blipFill>
          <a:blip r:embed="rId6" cstate="print"/>
          <a:srcRect/>
          <a:stretch>
            <a:fillRect/>
          </a:stretch>
        </p:blipFill>
        <p:spPr bwMode="auto">
          <a:xfrm>
            <a:off x="1174776" y="2935181"/>
            <a:ext cx="6286544" cy="4714907"/>
          </a:xfrm>
          <a:prstGeom prst="rect">
            <a:avLst/>
          </a:prstGeom>
          <a:noFill/>
          <a:effectLst>
            <a:softEdge rad="317500"/>
          </a:effectLst>
        </p:spPr>
      </p:pic>
      <p:sp>
        <p:nvSpPr>
          <p:cNvPr id="4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構想動機</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47" name="TextBox 42"/>
          <p:cNvSpPr txBox="1"/>
          <p:nvPr/>
        </p:nvSpPr>
        <p:spPr>
          <a:xfrm>
            <a:off x="5904852" y="776450"/>
            <a:ext cx="17747628" cy="2092881"/>
          </a:xfrm>
          <a:prstGeom prst="rect">
            <a:avLst/>
          </a:prstGeom>
          <a:noFill/>
        </p:spPr>
        <p:txBody>
          <a:bodyPr wrap="square" lIns="0" tIns="0" rIns="0" bIns="0" rtlCol="0">
            <a:spAutoFit/>
          </a:bodyPr>
          <a:lstStyle/>
          <a:p>
            <a:pPr defTabSz="825500" fontAlgn="base" hangingPunct="0">
              <a:spcBef>
                <a:spcPct val="0"/>
              </a:spcBef>
              <a:spcAft>
                <a:spcPct val="0"/>
              </a:spcAft>
            </a:pPr>
            <a:r>
              <a:rPr lang="zh-TW" altLang="en-US" sz="4000" spc="-6" dirty="0" smtClean="0">
                <a:solidFill>
                  <a:srgbClr val="4C4C4C"/>
                </a:solidFill>
                <a:latin typeface="Microsoft JhengHei"/>
                <a:ea typeface="Microsoft JhengHei"/>
                <a:sym typeface="Lato" pitchFamily="34" charset="0"/>
              </a:rPr>
              <a:t>構想情境</a:t>
            </a:r>
            <a:endParaRPr lang="en-US" altLang="zh-CN" sz="4000" dirty="0">
              <a:solidFill>
                <a:srgbClr val="4C4C4C"/>
              </a:solidFill>
              <a:latin typeface="Microsoft JhengHei"/>
              <a:ea typeface="Microsoft JhengHei"/>
              <a:sym typeface="Lato" pitchFamily="34" charset="0"/>
            </a:endParaRPr>
          </a:p>
          <a:p>
            <a:pPr defTabSz="825500" fontAlgn="base" hangingPunct="0">
              <a:spcBef>
                <a:spcPct val="0"/>
              </a:spcBef>
              <a:spcAft>
                <a:spcPct val="0"/>
              </a:spcAft>
            </a:pPr>
            <a:r>
              <a:rPr lang="en-US" altLang="zh-TW" sz="9600" b="1" dirty="0" smtClean="0">
                <a:solidFill>
                  <a:srgbClr val="4C4C4C"/>
                </a:solidFill>
                <a:latin typeface="Microsoft JhengHei"/>
                <a:ea typeface="Microsoft JhengHei"/>
                <a:sym typeface="Lato" pitchFamily="34" charset="0"/>
              </a:rPr>
              <a:t>Machine Learning</a:t>
            </a:r>
            <a:r>
              <a:rPr lang="zh-TW" altLang="en-US" sz="9600" b="1" dirty="0" smtClean="0">
                <a:solidFill>
                  <a:srgbClr val="4C4C4C"/>
                </a:solidFill>
                <a:latin typeface="Microsoft JhengHei"/>
                <a:ea typeface="Microsoft JhengHei"/>
                <a:sym typeface="Lato" pitchFamily="34" charset="0"/>
              </a:rPr>
              <a:t>小實驗設計</a:t>
            </a:r>
            <a:endParaRPr lang="en-US" altLang="zh-CN" sz="9600" b="1" dirty="0">
              <a:solidFill>
                <a:srgbClr val="4C4C4C"/>
              </a:solidFill>
              <a:latin typeface="Microsoft JhengHei"/>
              <a:ea typeface="Microsoft JhengHei"/>
              <a:sym typeface="Lato" pitchFamily="34" charset="0"/>
            </a:endParaRPr>
          </a:p>
        </p:txBody>
      </p:sp>
    </p:spTree>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0162" name="Picture 2" descr="可能是文字的圖像"/>
          <p:cNvPicPr>
            <a:picLocks noChangeAspect="1" noChangeArrowheads="1"/>
          </p:cNvPicPr>
          <p:nvPr/>
        </p:nvPicPr>
        <p:blipFill>
          <a:blip r:embed="rId2"/>
          <a:srcRect/>
          <a:stretch>
            <a:fillRect/>
          </a:stretch>
        </p:blipFill>
        <p:spPr bwMode="auto">
          <a:xfrm>
            <a:off x="0" y="0"/>
            <a:ext cx="24383996" cy="137160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可能是顯示的文字是「經濟部 2020/2021 APICTA Awards 亞太資通訊科技聯盟大賽 主類別（H APICTA Awards 臺灣代表隊名單（企業組） Categories) 入選名單 類別 (Consumer) 消費者端應用 2 件數 企業 Hyggepower Technology 宇能科技股份有限公司 25sprout 新芽網路股份有限公司 Ltd. 優力勁聯股份有限公司 Hope Spring CO., 綠色翼泉股份有限公司 共28家企業 產品 Energy Optimizer AI智慧電管家 SurveyCake 企業級雲端問卷服務 Interactive fitness service 互動體感健身 Plant trees protect the earth and kids football 兒足球 ChiWavez BioEnergy Pain Alleviation Device 氣宗生物能量疼痛舒緩儀 Airbender Co., Inc. 優質健康股份有限公司 HC-ICS (Inclusions &amp; Community Services) 社群服務 Tarkustech Innovations Ltd. 拓可思科創研發股份有限公司 顯示熒幕之圖形化使用者 Slash Living Culture 斜橫生活文化公司 Brain Navi Biotechnology 鉄集生物科技股份有限公司 Life (natural straws iury) 「從吸管到溪管」真正環保 的蘆華植吸管到真實接觸 的在地溪河管理（植物吸管 六級產業） Brain Navi Nasal Swab Robot 自動鼻咽採檢機器人 CodingBar Intelligent learning platform CodingBar 雲端智慧學習平台 CodingBar 瑞比智慧科技」的圖像"/>
          <p:cNvPicPr>
            <a:picLocks noChangeAspect="1" noChangeArrowheads="1"/>
          </p:cNvPicPr>
          <p:nvPr/>
        </p:nvPicPr>
        <p:blipFill>
          <a:blip r:embed="rId2"/>
          <a:srcRect b="39168"/>
          <a:stretch>
            <a:fillRect/>
          </a:stretch>
        </p:blipFill>
        <p:spPr bwMode="auto">
          <a:xfrm>
            <a:off x="5847358" y="23757"/>
            <a:ext cx="7122695" cy="6128238"/>
          </a:xfrm>
          <a:prstGeom prst="rect">
            <a:avLst/>
          </a:prstGeom>
          <a:noFill/>
        </p:spPr>
      </p:pic>
      <p:pic>
        <p:nvPicPr>
          <p:cNvPr id="3076" name="Picture 4" descr="可能是一或多人、大家站著和顯示的文字是「 Adopting By: Best Practices #9 Sat, 21 Aug 2021 WORLD DIDAC Time: 14:00 16:00 hrs. Education Age D nline Workshop Live: www.facebook.cm/worldidasapage To, How the Technological Phenomena Helps in Global Education? Andrew Liu Institute Information ndustry. Talwan Leading EDTech Vation) Nancy Lin Marketing Manager Antek Networks inc Ms. Stephanie Chen Business CuClass (How Mr. Kenneth Kao TARKUS Innovations Thinldn Courses AVer Kids?) BefRobot GESTREAM Mr. Sean Chang Ms. Michelle Lin CEO, Technology Inc. Manager urriculum) eractive Mr. Kyle Huang audience: Teaching Mr. Uly Hung JECTOR Sales JECTOR Connected Registration! participants cipants obtain certificate seminar. ConcurretEvents: STEM Co-organizediby: worlddidac didacta 」的圖像"/>
          <p:cNvPicPr>
            <a:picLocks noChangeAspect="1" noChangeArrowheads="1"/>
          </p:cNvPicPr>
          <p:nvPr/>
        </p:nvPicPr>
        <p:blipFill>
          <a:blip r:embed="rId3"/>
          <a:srcRect/>
          <a:stretch>
            <a:fillRect/>
          </a:stretch>
        </p:blipFill>
        <p:spPr bwMode="auto">
          <a:xfrm>
            <a:off x="2131531" y="6953906"/>
            <a:ext cx="10862573" cy="5679102"/>
          </a:xfrm>
          <a:prstGeom prst="rect">
            <a:avLst/>
          </a:prstGeom>
          <a:noFill/>
        </p:spPr>
      </p:pic>
      <p:pic>
        <p:nvPicPr>
          <p:cNvPr id="3078" name="Picture 6" descr="https://scontent-tpe1-1.xx.fbcdn.net/v/t39.30808-6/s600x600/247596605_847758219241113_3093851445294679983_n.jpg?_nc_cat=100&amp;ccb=1-5&amp;_nc_sid=730e14&amp;_nc_ohc=KUFtMRjJU3UAX-ji_Jp&amp;_nc_oc=AQmElycE0lw7yS5r-dzzWAQaVuWI4XynECOF1kD5nAroycxyTmAzWG-Ydtty16b-NOw&amp;_nc_ht=scontent-tpe1-1.xx&amp;oh=9172d1ce25935c0e22ef9436ddccd239&amp;oe=619E82DB"/>
          <p:cNvPicPr>
            <a:picLocks noChangeAspect="1" noChangeArrowheads="1"/>
          </p:cNvPicPr>
          <p:nvPr/>
        </p:nvPicPr>
        <p:blipFill>
          <a:blip r:embed="rId4"/>
          <a:srcRect t="3543"/>
          <a:stretch>
            <a:fillRect/>
          </a:stretch>
        </p:blipFill>
        <p:spPr bwMode="auto">
          <a:xfrm>
            <a:off x="14678530" y="6953906"/>
            <a:ext cx="8120477" cy="5874583"/>
          </a:xfrm>
          <a:prstGeom prst="rect">
            <a:avLst/>
          </a:prstGeom>
          <a:noFill/>
        </p:spPr>
      </p:pic>
      <p:pic>
        <p:nvPicPr>
          <p:cNvPr id="3080" name="Picture 8" descr="可能是文字的圖像"/>
          <p:cNvPicPr>
            <a:picLocks noChangeAspect="1" noChangeArrowheads="1"/>
          </p:cNvPicPr>
          <p:nvPr/>
        </p:nvPicPr>
        <p:blipFill>
          <a:blip r:embed="rId5"/>
          <a:srcRect/>
          <a:stretch>
            <a:fillRect/>
          </a:stretch>
        </p:blipFill>
        <p:spPr bwMode="auto">
          <a:xfrm>
            <a:off x="14654464" y="527171"/>
            <a:ext cx="8119028" cy="5597689"/>
          </a:xfrm>
          <a:prstGeom prst="rect">
            <a:avLst/>
          </a:prstGeom>
          <a:noFill/>
        </p:spPr>
      </p:pic>
      <p:sp>
        <p:nvSpPr>
          <p:cNvPr id="8" name="文字方塊 7"/>
          <p:cNvSpPr txBox="1"/>
          <p:nvPr/>
        </p:nvSpPr>
        <p:spPr>
          <a:xfrm>
            <a:off x="4367471" y="6151995"/>
            <a:ext cx="8590547" cy="584775"/>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schemeClr val="bg1"/>
                </a:solidFill>
                <a:latin typeface="微軟正黑體" pitchFamily="34" charset="-120"/>
                <a:ea typeface="微軟正黑體" pitchFamily="34" charset="-120"/>
              </a:rPr>
              <a:t>入選 </a:t>
            </a:r>
            <a:r>
              <a:rPr lang="en-US" altLang="zh-TW" sz="3200" dirty="0" smtClean="0">
                <a:solidFill>
                  <a:schemeClr val="bg1"/>
                </a:solidFill>
                <a:latin typeface="微軟正黑體" pitchFamily="34" charset="-120"/>
                <a:ea typeface="微軟正黑體" pitchFamily="34" charset="-120"/>
              </a:rPr>
              <a:t>2021 </a:t>
            </a:r>
            <a:r>
              <a:rPr lang="en-US" altLang="zh-TW" sz="3200" dirty="0" smtClean="0">
                <a:solidFill>
                  <a:schemeClr val="bg1"/>
                </a:solidFill>
                <a:latin typeface="微軟正黑體" pitchFamily="34" charset="-120"/>
                <a:ea typeface="微軟正黑體" pitchFamily="34" charset="-120"/>
              </a:rPr>
              <a:t>APICTA Awards</a:t>
            </a:r>
            <a:r>
              <a:rPr lang="zh-TW" altLang="en-US" sz="3200" dirty="0" smtClean="0">
                <a:solidFill>
                  <a:schemeClr val="bg1"/>
                </a:solidFill>
                <a:latin typeface="微軟正黑體" pitchFamily="34" charset="-120"/>
                <a:ea typeface="微軟正黑體" pitchFamily="34" charset="-120"/>
              </a:rPr>
              <a:t>台灣</a:t>
            </a:r>
            <a:r>
              <a:rPr lang="zh-TW" altLang="en-US" sz="3200" dirty="0" smtClean="0">
                <a:solidFill>
                  <a:schemeClr val="bg1"/>
                </a:solidFill>
                <a:latin typeface="微軟正黑體" pitchFamily="34" charset="-120"/>
                <a:ea typeface="微軟正黑體" pitchFamily="34" charset="-120"/>
              </a:rPr>
              <a:t>代表隊</a:t>
            </a:r>
            <a:endParaRPr lang="zh-TW" altLang="en-US" sz="3200" dirty="0">
              <a:solidFill>
                <a:schemeClr val="bg1"/>
              </a:solidFill>
              <a:latin typeface="微軟正黑體" pitchFamily="34" charset="-120"/>
              <a:ea typeface="微軟正黑體" pitchFamily="34" charset="-120"/>
            </a:endParaRPr>
          </a:p>
        </p:txBody>
      </p:sp>
      <p:sp>
        <p:nvSpPr>
          <p:cNvPr id="9" name="文字方塊 8"/>
          <p:cNvSpPr txBox="1"/>
          <p:nvPr/>
        </p:nvSpPr>
        <p:spPr>
          <a:xfrm>
            <a:off x="15280799" y="12865008"/>
            <a:ext cx="7132094" cy="584775"/>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schemeClr val="bg1"/>
                </a:solidFill>
                <a:latin typeface="微軟正黑體" pitchFamily="34" charset="-120"/>
                <a:ea typeface="微軟正黑體" pitchFamily="34" charset="-120"/>
              </a:rPr>
              <a:t>加入亞馬遜</a:t>
            </a:r>
            <a:r>
              <a:rPr lang="en-US" altLang="zh-TW" sz="3200" dirty="0" smtClean="0">
                <a:solidFill>
                  <a:schemeClr val="bg1"/>
                </a:solidFill>
                <a:latin typeface="微軟正黑體" pitchFamily="34" charset="-120"/>
                <a:ea typeface="微軟正黑體" pitchFamily="34" charset="-120"/>
              </a:rPr>
              <a:t>AWSJIC</a:t>
            </a:r>
            <a:r>
              <a:rPr lang="zh-TW" altLang="en-US" sz="3200" dirty="0" smtClean="0">
                <a:solidFill>
                  <a:schemeClr val="bg1"/>
                </a:solidFill>
                <a:latin typeface="微軟正黑體" pitchFamily="34" charset="-120"/>
                <a:ea typeface="微軟正黑體" pitchFamily="34" charset="-120"/>
              </a:rPr>
              <a:t>聯合創新中心</a:t>
            </a:r>
            <a:endParaRPr lang="zh-TW" altLang="en-US" sz="3200" dirty="0">
              <a:solidFill>
                <a:schemeClr val="bg1"/>
              </a:solidFill>
              <a:latin typeface="微軟正黑體" pitchFamily="34" charset="-120"/>
              <a:ea typeface="微軟正黑體" pitchFamily="34" charset="-120"/>
            </a:endParaRPr>
          </a:p>
        </p:txBody>
      </p:sp>
      <p:sp>
        <p:nvSpPr>
          <p:cNvPr id="10" name="文字方塊 9"/>
          <p:cNvSpPr txBox="1"/>
          <p:nvPr/>
        </p:nvSpPr>
        <p:spPr>
          <a:xfrm>
            <a:off x="15184200" y="6153357"/>
            <a:ext cx="7132094" cy="584775"/>
          </a:xfrm>
          <a:prstGeom prst="rect">
            <a:avLst/>
          </a:prstGeom>
          <a:solidFill>
            <a:schemeClr val="accent2">
              <a:lumMod val="75000"/>
              <a:alpha val="90000"/>
            </a:schemeClr>
          </a:solidFill>
        </p:spPr>
        <p:txBody>
          <a:bodyPr wrap="square" rtlCol="0">
            <a:spAutoFit/>
          </a:bodyPr>
          <a:lstStyle/>
          <a:p>
            <a:pPr algn="ctr"/>
            <a:r>
              <a:rPr lang="zh-TW" altLang="en-US" sz="3200" dirty="0" smtClean="0">
                <a:solidFill>
                  <a:schemeClr val="bg1"/>
                </a:solidFill>
                <a:latin typeface="微軟正黑體" pitchFamily="34" charset="-120"/>
                <a:ea typeface="微軟正黑體" pitchFamily="34" charset="-120"/>
              </a:rPr>
              <a:t>入圍 </a:t>
            </a:r>
            <a:r>
              <a:rPr lang="en-US" altLang="zh-TW" sz="3200" dirty="0" smtClean="0">
                <a:solidFill>
                  <a:schemeClr val="bg1"/>
                </a:solidFill>
                <a:latin typeface="微軟正黑體" pitchFamily="34" charset="-120"/>
                <a:ea typeface="微軟正黑體" pitchFamily="34" charset="-120"/>
              </a:rPr>
              <a:t>Intel </a:t>
            </a:r>
            <a:r>
              <a:rPr lang="en-US" altLang="zh-TW" sz="3200" dirty="0" err="1" smtClean="0">
                <a:solidFill>
                  <a:schemeClr val="bg1"/>
                </a:solidFill>
                <a:latin typeface="微軟正黑體" pitchFamily="34" charset="-120"/>
                <a:ea typeface="微軟正黑體" pitchFamily="34" charset="-120"/>
              </a:rPr>
              <a:t>DevCup</a:t>
            </a:r>
            <a:r>
              <a:rPr lang="zh-TW" altLang="en-US" sz="3200" dirty="0" smtClean="0">
                <a:solidFill>
                  <a:schemeClr val="bg1"/>
                </a:solidFill>
                <a:latin typeface="微軟正黑體" pitchFamily="34" charset="-120"/>
                <a:ea typeface="微軟正黑體" pitchFamily="34" charset="-120"/>
              </a:rPr>
              <a:t>創意應用競賽</a:t>
            </a:r>
            <a:endParaRPr lang="zh-TW" altLang="en-US" sz="3200" dirty="0">
              <a:solidFill>
                <a:schemeClr val="bg1"/>
              </a:solidFill>
              <a:latin typeface="微軟正黑體" pitchFamily="34" charset="-120"/>
              <a:ea typeface="微軟正黑體" pitchFamily="34" charset="-120"/>
            </a:endParaRPr>
          </a:p>
        </p:txBody>
      </p:sp>
      <p:sp>
        <p:nvSpPr>
          <p:cNvPr id="11" name="文字方塊 10"/>
          <p:cNvSpPr txBox="1"/>
          <p:nvPr/>
        </p:nvSpPr>
        <p:spPr>
          <a:xfrm>
            <a:off x="4658851" y="12865008"/>
            <a:ext cx="8020455" cy="584775"/>
          </a:xfrm>
          <a:prstGeom prst="rect">
            <a:avLst/>
          </a:prstGeom>
          <a:solidFill>
            <a:schemeClr val="accent2">
              <a:lumMod val="75000"/>
              <a:alpha val="90000"/>
            </a:schemeClr>
          </a:solidFill>
        </p:spPr>
        <p:txBody>
          <a:bodyPr wrap="square" rtlCol="0">
            <a:spAutoFit/>
          </a:bodyPr>
          <a:lstStyle/>
          <a:p>
            <a:pPr algn="ctr"/>
            <a:r>
              <a:rPr lang="en-US" altLang="zh-TW" sz="3200" dirty="0" err="1" smtClean="0">
                <a:solidFill>
                  <a:schemeClr val="bg1"/>
                </a:solidFill>
                <a:latin typeface="微軟正黑體" pitchFamily="34" charset="-120"/>
                <a:ea typeface="微軟正黑體" pitchFamily="34" charset="-120"/>
              </a:rPr>
              <a:t>Worldidac</a:t>
            </a:r>
            <a:endParaRPr lang="zh-TW" altLang="en-US" sz="3200" dirty="0">
              <a:solidFill>
                <a:schemeClr val="bg1"/>
              </a:solidFill>
              <a:latin typeface="微軟正黑體" pitchFamily="34" charset="-120"/>
              <a:ea typeface="微軟正黑體" pitchFamily="34" charset="-120"/>
            </a:endParaRPr>
          </a:p>
        </p:txBody>
      </p:sp>
      <p:sp>
        <p:nvSpPr>
          <p:cNvPr id="12" name="Freeform 127"/>
          <p:cNvSpPr/>
          <p:nvPr/>
        </p:nvSpPr>
        <p:spPr>
          <a:xfrm>
            <a:off x="1149350" y="1403351"/>
            <a:ext cx="44332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b="1" dirty="0">
              <a:latin typeface="Microsoft JhengHei" pitchFamily="34" charset="-120"/>
              <a:ea typeface="Microsoft JhengHei" pitchFamily="34" charset="-120"/>
            </a:endParaRPr>
          </a:p>
        </p:txBody>
      </p:sp>
      <p:sp>
        <p:nvSpPr>
          <p:cNvPr id="13" name="Freeform 129"/>
          <p:cNvSpPr/>
          <p:nvPr/>
        </p:nvSpPr>
        <p:spPr>
          <a:xfrm>
            <a:off x="-6349" y="-6349"/>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a:endParaRPr lang="en-US" dirty="0"/>
          </a:p>
        </p:txBody>
      </p:sp>
      <p:sp>
        <p:nvSpPr>
          <p:cNvPr id="15" name="TextBox 41"/>
          <p:cNvSpPr txBox="1"/>
          <p:nvPr/>
        </p:nvSpPr>
        <p:spPr>
          <a:xfrm>
            <a:off x="1182240" y="676657"/>
            <a:ext cx="3042920" cy="1403461"/>
          </a:xfrm>
          <a:prstGeom prst="rect">
            <a:avLst/>
          </a:prstGeom>
          <a:noFill/>
        </p:spPr>
        <p:txBody>
          <a:bodyPr wrap="square" lIns="0" tIns="0" rIns="0" bIns="0" rtlCol="0">
            <a:spAutoFit/>
          </a:bodyPr>
          <a:lstStyle/>
          <a:p>
            <a:pPr>
              <a:lnSpc>
                <a:spcPct val="113750"/>
              </a:lnSpc>
            </a:pPr>
            <a:r>
              <a:rPr lang="zh-TW" altLang="en-US" sz="8000" b="1" spc="420" dirty="0" smtClean="0">
                <a:solidFill>
                  <a:srgbClr val="FEFEFE"/>
                </a:solidFill>
                <a:latin typeface="Microsoft JhengHei" pitchFamily="34" charset="-120"/>
                <a:ea typeface="Microsoft JhengHei" pitchFamily="34" charset="-120"/>
              </a:rPr>
              <a:t>獲獎</a:t>
            </a:r>
            <a:endParaRPr lang="en-US" altLang="zh-CN" sz="8000" b="1" spc="420" dirty="0">
              <a:solidFill>
                <a:srgbClr val="FEFEFE"/>
              </a:solidFill>
              <a:latin typeface="Microsoft JhengHei" pitchFamily="34" charset="-120"/>
              <a:ea typeface="Microsoft JhengHei" pitchFamily="34" charset="-12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CN" altLang="en-US"/>
          </a:p>
        </p:txBody>
      </p:sp>
      <p:pic>
        <p:nvPicPr>
          <p:cNvPr id="1026" name="Picture 2" descr="C:\Users\123\Downloads\105668.jpg"/>
          <p:cNvPicPr>
            <a:picLocks noChangeAspect="1" noChangeArrowheads="1"/>
          </p:cNvPicPr>
          <p:nvPr/>
        </p:nvPicPr>
        <p:blipFill>
          <a:blip r:embed="rId2"/>
          <a:srcRect/>
          <a:stretch>
            <a:fillRect/>
          </a:stretch>
        </p:blipFill>
        <p:spPr bwMode="auto">
          <a:xfrm>
            <a:off x="457201" y="794084"/>
            <a:ext cx="15844346" cy="12639034"/>
          </a:xfrm>
          <a:prstGeom prst="rect">
            <a:avLst/>
          </a:prstGeom>
          <a:noFill/>
        </p:spPr>
      </p:pic>
      <p:sp>
        <p:nvSpPr>
          <p:cNvPr id="6" name="文字方塊 5"/>
          <p:cNvSpPr txBox="1"/>
          <p:nvPr/>
        </p:nvSpPr>
        <p:spPr>
          <a:xfrm>
            <a:off x="16679918" y="3184635"/>
            <a:ext cx="6716112" cy="2062103"/>
          </a:xfrm>
          <a:prstGeom prst="rect">
            <a:avLst/>
          </a:prstGeom>
          <a:noFill/>
        </p:spPr>
        <p:txBody>
          <a:bodyPr wrap="square" lIns="91440" tIns="45720" rIns="91440" bIns="45720" rtlCol="0">
            <a:spAutoFit/>
          </a:bodyPr>
          <a:lstStyle/>
          <a:p>
            <a:r>
              <a:rPr lang="en-US" altLang="zh-TW" sz="3200" b="1" dirty="0" smtClean="0">
                <a:solidFill>
                  <a:srgbClr val="FF0000"/>
                </a:solidFill>
                <a:latin typeface="Microsoft JhengHei" pitchFamily="34" charset="-120"/>
                <a:ea typeface="Microsoft JhengHei" pitchFamily="34" charset="-120"/>
              </a:rPr>
              <a:t>2020/04/18</a:t>
            </a:r>
            <a:r>
              <a:rPr lang="zh-TW" altLang="en-US" sz="3200" b="1" dirty="0" smtClean="0">
                <a:solidFill>
                  <a:srgbClr val="FF0000"/>
                </a:solidFill>
                <a:latin typeface="Microsoft JhengHei" pitchFamily="34" charset="-120"/>
                <a:ea typeface="Microsoft JhengHei" pitchFamily="34" charset="-120"/>
              </a:rPr>
              <a:t> 經濟日報 </a:t>
            </a:r>
            <a:r>
              <a:rPr lang="en-US" altLang="zh-TW" sz="3200" b="1" dirty="0" smtClean="0">
                <a:solidFill>
                  <a:srgbClr val="FF0000"/>
                </a:solidFill>
                <a:latin typeface="Microsoft JhengHei" pitchFamily="34" charset="-120"/>
                <a:ea typeface="Microsoft JhengHei" pitchFamily="34" charset="-120"/>
              </a:rPr>
              <a:t>A16</a:t>
            </a:r>
            <a:r>
              <a:rPr lang="zh-TW" altLang="en-US" sz="3200" b="1" dirty="0" smtClean="0">
                <a:solidFill>
                  <a:srgbClr val="FF0000"/>
                </a:solidFill>
                <a:latin typeface="Microsoft JhengHei" pitchFamily="34" charset="-120"/>
                <a:ea typeface="Microsoft JhengHei" pitchFamily="34" charset="-120"/>
              </a:rPr>
              <a:t>版面</a:t>
            </a:r>
            <a:endParaRPr lang="en-US" altLang="zh-TW" sz="3200" b="1" dirty="0" smtClean="0">
              <a:solidFill>
                <a:srgbClr val="FF0000"/>
              </a:solidFill>
              <a:latin typeface="Microsoft JhengHei" pitchFamily="34" charset="-120"/>
              <a:ea typeface="Microsoft JhengHei" pitchFamily="34" charset="-120"/>
            </a:endParaRPr>
          </a:p>
          <a:p>
            <a:endParaRPr lang="en-US" altLang="zh-TW" sz="3200" b="1" dirty="0" smtClean="0">
              <a:solidFill>
                <a:srgbClr val="FF0000"/>
              </a:solidFill>
              <a:latin typeface="Microsoft JhengHei" pitchFamily="34" charset="-120"/>
              <a:ea typeface="Microsoft JhengHei" pitchFamily="34" charset="-120"/>
            </a:endParaRPr>
          </a:p>
          <a:p>
            <a:r>
              <a:rPr lang="en-US" altLang="zh-TW" sz="3200" b="1" dirty="0" smtClean="0">
                <a:solidFill>
                  <a:srgbClr val="FF0000"/>
                </a:solidFill>
                <a:latin typeface="Microsoft JhengHei" pitchFamily="34" charset="-120"/>
                <a:ea typeface="Microsoft JhengHei" pitchFamily="34" charset="-120"/>
                <a:hlinkClick r:id="rId3"/>
              </a:rPr>
              <a:t>https://money.udn.com/money/story/5723/4545611</a:t>
            </a:r>
            <a:r>
              <a:rPr lang="zh-TW" altLang="en-US" sz="3200" b="1" dirty="0" smtClean="0">
                <a:solidFill>
                  <a:srgbClr val="FF0000"/>
                </a:solidFill>
                <a:latin typeface="Microsoft JhengHei" pitchFamily="34" charset="-120"/>
                <a:ea typeface="Microsoft JhengHei" pitchFamily="34" charset="-120"/>
              </a:rPr>
              <a:t>  </a:t>
            </a:r>
            <a:endParaRPr lang="zh-CN" altLang="en-US" sz="3200" b="1" dirty="0">
              <a:solidFill>
                <a:srgbClr val="FF0000"/>
              </a:solidFill>
              <a:latin typeface="Microsoft JhengHei" pitchFamily="34" charset="-120"/>
              <a:ea typeface="Microsoft JhengHei" pitchFamily="34" charset="-120"/>
            </a:endParaRPr>
          </a:p>
        </p:txBody>
      </p:sp>
    </p:spTree>
  </p:cSld>
  <p:clrMapOvr>
    <a:masterClrMapping/>
  </p:clrMapOvr>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endParaRPr lang="zh-CN" altLang="en-US"/>
          </a:p>
        </p:txBody>
      </p:sp>
      <p:sp>
        <p:nvSpPr>
          <p:cNvPr id="6" name="文字方塊 5"/>
          <p:cNvSpPr txBox="1"/>
          <p:nvPr/>
        </p:nvSpPr>
        <p:spPr>
          <a:xfrm>
            <a:off x="1970689" y="12038905"/>
            <a:ext cx="20167416" cy="1569660"/>
          </a:xfrm>
          <a:prstGeom prst="rect">
            <a:avLst/>
          </a:prstGeom>
          <a:noFill/>
        </p:spPr>
        <p:txBody>
          <a:bodyPr wrap="square" rtlCol="0">
            <a:spAutoFit/>
          </a:bodyPr>
          <a:lstStyle/>
          <a:p>
            <a:r>
              <a:rPr lang="en-US" altLang="zh-TW" sz="3200" b="1" dirty="0" smtClean="0">
                <a:solidFill>
                  <a:srgbClr val="FF0000"/>
                </a:solidFill>
                <a:latin typeface="Microsoft JhengHei" pitchFamily="34" charset="-120"/>
                <a:ea typeface="Microsoft JhengHei" pitchFamily="34" charset="-120"/>
              </a:rPr>
              <a:t>2020/11/05</a:t>
            </a:r>
            <a:r>
              <a:rPr lang="zh-TW" altLang="en-US" sz="3200" b="1" dirty="0" smtClean="0">
                <a:solidFill>
                  <a:srgbClr val="FF0000"/>
                </a:solidFill>
                <a:latin typeface="Microsoft JhengHei" pitchFamily="34" charset="-120"/>
                <a:ea typeface="Microsoft JhengHei" pitchFamily="34" charset="-120"/>
              </a:rPr>
              <a:t> 工商時報 </a:t>
            </a:r>
            <a:r>
              <a:rPr lang="en-US" altLang="zh-TW" sz="3200" b="1" dirty="0" smtClean="0">
                <a:solidFill>
                  <a:srgbClr val="FF0000"/>
                </a:solidFill>
                <a:latin typeface="Microsoft JhengHei" pitchFamily="34" charset="-120"/>
                <a:ea typeface="Microsoft JhengHei" pitchFamily="34" charset="-120"/>
              </a:rPr>
              <a:t>A19</a:t>
            </a:r>
            <a:r>
              <a:rPr lang="zh-TW" altLang="en-US" sz="3200" b="1" dirty="0" smtClean="0">
                <a:solidFill>
                  <a:srgbClr val="FF0000"/>
                </a:solidFill>
                <a:latin typeface="Microsoft JhengHei" pitchFamily="34" charset="-120"/>
                <a:ea typeface="Microsoft JhengHei" pitchFamily="34" charset="-120"/>
              </a:rPr>
              <a:t>版面</a:t>
            </a:r>
            <a:endParaRPr lang="en-US" altLang="zh-TW" sz="3200" b="1" dirty="0" smtClean="0">
              <a:solidFill>
                <a:srgbClr val="FF0000"/>
              </a:solidFill>
              <a:latin typeface="Microsoft JhengHei" pitchFamily="34" charset="-120"/>
              <a:ea typeface="Microsoft JhengHei" pitchFamily="34" charset="-120"/>
            </a:endParaRPr>
          </a:p>
          <a:p>
            <a:r>
              <a:rPr lang="en-US" altLang="zh-TW" sz="3200" b="1" dirty="0" smtClean="0">
                <a:solidFill>
                  <a:srgbClr val="FF0000"/>
                </a:solidFill>
                <a:latin typeface="Microsoft JhengHei" pitchFamily="34" charset="-120"/>
                <a:ea typeface="Microsoft JhengHei" pitchFamily="34" charset="-120"/>
                <a:hlinkClick r:id="rId2"/>
              </a:rPr>
              <a:t>https://www.chinatimes.com/newspapers/20201105000278-260208?chdtv</a:t>
            </a:r>
            <a:r>
              <a:rPr lang="zh-TW" altLang="en-US" sz="3200" b="1" dirty="0" smtClean="0">
                <a:solidFill>
                  <a:srgbClr val="FF0000"/>
                </a:solidFill>
                <a:latin typeface="Microsoft JhengHei" pitchFamily="34" charset="-120"/>
                <a:ea typeface="Microsoft JhengHei" pitchFamily="34" charset="-120"/>
              </a:rPr>
              <a:t> </a:t>
            </a:r>
            <a:endParaRPr lang="en-US" altLang="zh-TW" sz="3200" b="1" dirty="0" smtClean="0">
              <a:solidFill>
                <a:srgbClr val="FF0000"/>
              </a:solidFill>
              <a:latin typeface="Microsoft JhengHei" pitchFamily="34" charset="-120"/>
              <a:ea typeface="Microsoft JhengHei" pitchFamily="34" charset="-120"/>
            </a:endParaRPr>
          </a:p>
          <a:p>
            <a:r>
              <a:rPr lang="en-US" altLang="zh-CN" sz="3200" b="1" dirty="0" smtClean="0">
                <a:solidFill>
                  <a:srgbClr val="FF0000"/>
                </a:solidFill>
                <a:latin typeface="Microsoft JhengHei" pitchFamily="34" charset="-120"/>
                <a:ea typeface="Microsoft JhengHei" pitchFamily="34" charset="-120"/>
                <a:hlinkClick r:id="rId3"/>
              </a:rPr>
              <a:t>https://ctee.com.tw/industrynews/cooperation/364572.html</a:t>
            </a:r>
            <a:r>
              <a:rPr lang="zh-TW" altLang="en-US" sz="3200" b="1" dirty="0" smtClean="0">
                <a:solidFill>
                  <a:srgbClr val="FF0000"/>
                </a:solidFill>
                <a:latin typeface="Microsoft JhengHei" pitchFamily="34" charset="-120"/>
                <a:ea typeface="Microsoft JhengHei" pitchFamily="34" charset="-120"/>
              </a:rPr>
              <a:t> </a:t>
            </a:r>
            <a:endParaRPr lang="zh-CN" altLang="en-US" sz="3200" b="1" dirty="0">
              <a:solidFill>
                <a:srgbClr val="FF0000"/>
              </a:solidFill>
              <a:latin typeface="Microsoft JhengHei" pitchFamily="34" charset="-120"/>
              <a:ea typeface="Microsoft JhengHei" pitchFamily="34" charset="-120"/>
            </a:endParaRPr>
          </a:p>
        </p:txBody>
      </p:sp>
      <p:pic>
        <p:nvPicPr>
          <p:cNvPr id="2050" name="Picture 2" descr="C:\Users\123\Downloads\105667.jpg"/>
          <p:cNvPicPr>
            <a:picLocks noChangeAspect="1" noChangeArrowheads="1"/>
          </p:cNvPicPr>
          <p:nvPr/>
        </p:nvPicPr>
        <p:blipFill>
          <a:blip r:embed="rId4"/>
          <a:srcRect b="69081"/>
          <a:stretch>
            <a:fillRect/>
          </a:stretch>
        </p:blipFill>
        <p:spPr bwMode="auto">
          <a:xfrm>
            <a:off x="112795" y="274637"/>
            <a:ext cx="22891584" cy="11856139"/>
          </a:xfrm>
          <a:prstGeom prst="rect">
            <a:avLst/>
          </a:prstGeom>
          <a:noFill/>
        </p:spPr>
      </p:pic>
    </p:spTree>
  </p:cSld>
  <p:clrMapOvr>
    <a:masterClrMapping/>
  </p:clrMapOvr>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27" y="-1819270"/>
            <a:ext cx="24382413" cy="16036928"/>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7" y="-471485"/>
            <a:ext cx="25452389"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59" name="Oval 3"/>
          <p:cNvSpPr>
            <a:spLocks/>
          </p:cNvSpPr>
          <p:nvPr/>
        </p:nvSpPr>
        <p:spPr bwMode="auto">
          <a:xfrm>
            <a:off x="8478840" y="2863851"/>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61" name="Rectangle 5"/>
          <p:cNvSpPr>
            <a:spLocks/>
          </p:cNvSpPr>
          <p:nvPr/>
        </p:nvSpPr>
        <p:spPr bwMode="auto">
          <a:xfrm>
            <a:off x="8478840" y="5221705"/>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未來在</a:t>
            </a:r>
            <a:endPar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endParaRPr>
          </a:p>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宜蘭</a:t>
            </a: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的方向</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
        <p:nvSpPr>
          <p:cNvPr id="45063" name="Rectangle 7"/>
          <p:cNvSpPr>
            <a:spLocks/>
          </p:cNvSpPr>
          <p:nvPr/>
        </p:nvSpPr>
        <p:spPr bwMode="auto">
          <a:xfrm>
            <a:off x="9347205" y="12974645"/>
            <a:ext cx="228521" cy="384654"/>
          </a:xfrm>
          <a:prstGeom prst="rect">
            <a:avLst/>
          </a:prstGeom>
          <a:noFill/>
          <a:ln w="12700" cap="flat" cmpd="sng">
            <a:noFill/>
            <a:prstDash val="solid"/>
            <a:miter lim="400000"/>
            <a:headEnd type="none" w="med" len="med"/>
            <a:tailEnd type="none" w="med" len="med"/>
          </a:ln>
          <a:effectLst/>
        </p:spPr>
        <p:txBody>
          <a:bodyPr wrap="none" lIns="45687" tIns="45687" rIns="45687" bIns="45687" anchor="ctr">
            <a:spAutoFit/>
          </a:bodyPr>
          <a:lstStyle/>
          <a:p>
            <a:pPr algn="ctr" defTabSz="823232" fontAlgn="base" hangingPunct="0">
              <a:spcBef>
                <a:spcPct val="0"/>
              </a:spcBef>
              <a:spcAft>
                <a:spcPct val="0"/>
              </a:spcAft>
            </a:pPr>
            <a:fld id="{527518AD-E517-4367-AFBE-BB1B19341714}" type="slidenum">
              <a:rPr lang="zh-TW" altLang="zh-TW" sz="1900">
                <a:solidFill>
                  <a:srgbClr val="A7A7A7"/>
                </a:solidFill>
                <a:latin typeface="Gill Sans" charset="0"/>
                <a:ea typeface="Gill Sans" charset="0"/>
                <a:cs typeface="Gill Sans" charset="0"/>
                <a:sym typeface="Gill Sans" charset="0"/>
              </a:rPr>
              <a:pPr algn="ctr" defTabSz="823232" fontAlgn="base" hangingPunct="0">
                <a:spcBef>
                  <a:spcPct val="0"/>
                </a:spcBef>
                <a:spcAft>
                  <a:spcPct val="0"/>
                </a:spcAft>
              </a:pPr>
              <a:t>37</a:t>
            </a:fld>
            <a:endParaRPr lang="zh-TW" altLang="zh-TW" sz="1900" dirty="0">
              <a:solidFill>
                <a:srgbClr val="A7A7A7"/>
              </a:solidFill>
              <a:latin typeface="Gill Sans" charset="0"/>
              <a:ea typeface="Gill Sans" charset="0"/>
              <a:cs typeface="Gill Sans" charset="0"/>
              <a:sym typeface="Gill Sans" charset="0"/>
            </a:endParaRPr>
          </a:p>
        </p:txBody>
      </p:sp>
    </p:spTree>
  </p:cSld>
  <p:clrMapOvr>
    <a:masterClrMapping/>
  </p:clrMapOvr>
  <p:transition spd="med"/>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lumMod val="10000"/>
          </a:schemeClr>
        </a:solidFill>
        <a:effectLst/>
      </p:bgPr>
    </p:bg>
    <p:spTree>
      <p:nvGrpSpPr>
        <p:cNvPr id="1" name=""/>
        <p:cNvGrpSpPr/>
        <p:nvPr/>
      </p:nvGrpSpPr>
      <p:grpSpPr>
        <a:xfrm>
          <a:off x="0" y="0"/>
          <a:ext cx="0" cy="0"/>
          <a:chOff x="0" y="0"/>
          <a:chExt cx="0" cy="0"/>
        </a:xfrm>
      </p:grpSpPr>
      <p:pic>
        <p:nvPicPr>
          <p:cNvPr id="219138" name="Picture 2" descr="LearnMode 學習吧"/>
          <p:cNvPicPr>
            <a:picLocks noChangeAspect="1" noChangeArrowheads="1"/>
          </p:cNvPicPr>
          <p:nvPr/>
        </p:nvPicPr>
        <p:blipFill>
          <a:blip r:embed="rId2"/>
          <a:srcRect/>
          <a:stretch>
            <a:fillRect/>
          </a:stretch>
        </p:blipFill>
        <p:spPr bwMode="auto">
          <a:xfrm>
            <a:off x="3368841" y="0"/>
            <a:ext cx="18215811" cy="13661860"/>
          </a:xfrm>
          <a:prstGeom prst="rect">
            <a:avLst/>
          </a:prstGeom>
          <a:noFill/>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1318792" y="874148"/>
            <a:ext cx="6340197" cy="1569660"/>
          </a:xfrm>
        </p:spPr>
        <p:txBody>
          <a:bodyPr/>
          <a:lstStyle/>
          <a:p>
            <a:r>
              <a:rPr lang="zh-TW" altLang="en-US" sz="9600" dirty="0" smtClean="0"/>
              <a:t>前輩的經驗</a:t>
            </a:r>
            <a:endParaRPr lang="zh-TW" altLang="en-US" sz="9600" dirty="0"/>
          </a:p>
        </p:txBody>
      </p:sp>
      <p:sp>
        <p:nvSpPr>
          <p:cNvPr id="3" name="橢圓 2"/>
          <p:cNvSpPr/>
          <p:nvPr/>
        </p:nvSpPr>
        <p:spPr bwMode="auto">
          <a:xfrm>
            <a:off x="3489158" y="3537286"/>
            <a:ext cx="3368842" cy="3056021"/>
          </a:xfrm>
          <a:prstGeom prst="ellipse">
            <a:avLst/>
          </a:prstGeom>
          <a:solidFill>
            <a:srgbClr val="FFC000"/>
          </a:solidFill>
          <a:ln>
            <a:noFill/>
          </a:ln>
          <a:effectLst/>
          <a:extLst/>
        </p:spPr>
        <p:txBody>
          <a:bodyPr lIns="0" tIns="0" rIns="0" bIns="0" rtlCol="0" anchor="ctr"/>
          <a:lstStyle/>
          <a:p>
            <a:pPr algn="ctr"/>
            <a:r>
              <a:rPr lang="en-US" altLang="zh-TW" sz="5000" dirty="0" smtClean="0"/>
              <a:t>0.125%</a:t>
            </a:r>
            <a:endParaRPr lang="zh-TW" altLang="en-US" sz="5000" dirty="0"/>
          </a:p>
        </p:txBody>
      </p:sp>
      <p:sp>
        <p:nvSpPr>
          <p:cNvPr id="4" name="橢圓 3"/>
          <p:cNvSpPr/>
          <p:nvPr/>
        </p:nvSpPr>
        <p:spPr bwMode="auto">
          <a:xfrm>
            <a:off x="9777663" y="3537286"/>
            <a:ext cx="3368842" cy="3056021"/>
          </a:xfrm>
          <a:prstGeom prst="ellipse">
            <a:avLst/>
          </a:prstGeom>
          <a:solidFill>
            <a:srgbClr val="FFC000"/>
          </a:solidFill>
          <a:ln>
            <a:noFill/>
          </a:ln>
          <a:effectLst/>
          <a:extLst/>
        </p:spPr>
        <p:txBody>
          <a:bodyPr lIns="0" tIns="0" rIns="0" bIns="0" rtlCol="0" anchor="ctr"/>
          <a:lstStyle/>
          <a:p>
            <a:pPr algn="ctr"/>
            <a:r>
              <a:rPr lang="en-US" altLang="zh-TW" sz="5000" dirty="0" smtClean="0"/>
              <a:t>10%</a:t>
            </a:r>
            <a:endParaRPr lang="zh-TW" altLang="en-US" sz="5000" dirty="0"/>
          </a:p>
        </p:txBody>
      </p:sp>
      <p:sp>
        <p:nvSpPr>
          <p:cNvPr id="5" name="橢圓 4"/>
          <p:cNvSpPr/>
          <p:nvPr/>
        </p:nvSpPr>
        <p:spPr bwMode="auto">
          <a:xfrm>
            <a:off x="16354926" y="3537286"/>
            <a:ext cx="3368842" cy="3056021"/>
          </a:xfrm>
          <a:prstGeom prst="ellipse">
            <a:avLst/>
          </a:prstGeom>
          <a:solidFill>
            <a:srgbClr val="FFC000"/>
          </a:solidFill>
          <a:ln>
            <a:noFill/>
          </a:ln>
          <a:effectLst/>
          <a:extLst/>
        </p:spPr>
        <p:txBody>
          <a:bodyPr lIns="0" tIns="0" rIns="0" bIns="0" rtlCol="0" anchor="ctr"/>
          <a:lstStyle/>
          <a:p>
            <a:pPr algn="ctr"/>
            <a:r>
              <a:rPr lang="en-US" altLang="zh-TW" sz="5000" dirty="0" smtClean="0"/>
              <a:t>10%</a:t>
            </a:r>
            <a:endParaRPr lang="zh-TW" altLang="en-US" sz="5000" dirty="0"/>
          </a:p>
        </p:txBody>
      </p:sp>
      <p:cxnSp>
        <p:nvCxnSpPr>
          <p:cNvPr id="7" name="直線單箭頭接點 6"/>
          <p:cNvCxnSpPr>
            <a:stCxn id="3" idx="6"/>
            <a:endCxn id="4" idx="2"/>
          </p:cNvCxnSpPr>
          <p:nvPr/>
        </p:nvCxnSpPr>
        <p:spPr bwMode="auto">
          <a:xfrm>
            <a:off x="6858000" y="5065297"/>
            <a:ext cx="2919663" cy="0"/>
          </a:xfrm>
          <a:prstGeom prst="straightConnector1">
            <a:avLst/>
          </a:prstGeom>
          <a:blipFill dpi="0" rotWithShape="0">
            <a:blip r:embed="rId2"/>
            <a:srcRect/>
            <a:tile tx="0" ty="0" sx="100000" sy="100000" flip="none" algn="tl"/>
          </a:blipFill>
          <a:ln w="50800" cap="flat" cmpd="sng" algn="ctr">
            <a:solidFill>
              <a:srgbClr val="FFC000"/>
            </a:solidFill>
            <a:prstDash val="solid"/>
            <a:miter lim="0"/>
            <a:headEnd type="none" w="med" len="med"/>
            <a:tailEnd type="arrow"/>
          </a:ln>
          <a:effectLst/>
        </p:spPr>
      </p:cxnSp>
      <p:cxnSp>
        <p:nvCxnSpPr>
          <p:cNvPr id="9" name="直線單箭頭接點 8"/>
          <p:cNvCxnSpPr>
            <a:stCxn id="4" idx="6"/>
            <a:endCxn id="5" idx="2"/>
          </p:cNvCxnSpPr>
          <p:nvPr/>
        </p:nvCxnSpPr>
        <p:spPr bwMode="auto">
          <a:xfrm>
            <a:off x="13146505" y="5065297"/>
            <a:ext cx="3208421" cy="0"/>
          </a:xfrm>
          <a:prstGeom prst="straightConnector1">
            <a:avLst/>
          </a:prstGeom>
          <a:blipFill dpi="0" rotWithShape="0">
            <a:blip r:embed="rId2"/>
            <a:srcRect/>
            <a:tile tx="0" ty="0" sx="100000" sy="100000" flip="none" algn="tl"/>
          </a:blipFill>
          <a:ln w="50800" cap="flat" cmpd="sng" algn="ctr">
            <a:solidFill>
              <a:srgbClr val="FFC000"/>
            </a:solidFill>
            <a:prstDash val="solid"/>
            <a:miter lim="0"/>
            <a:headEnd type="none" w="med" len="med"/>
            <a:tailEnd type="arrow"/>
          </a:ln>
          <a:effectLst/>
        </p:spPr>
      </p:cxnSp>
      <p:sp>
        <p:nvSpPr>
          <p:cNvPr id="10" name="文字方塊 9"/>
          <p:cNvSpPr txBox="1"/>
          <p:nvPr/>
        </p:nvSpPr>
        <p:spPr>
          <a:xfrm>
            <a:off x="3633537" y="6930189"/>
            <a:ext cx="3152274" cy="892552"/>
          </a:xfrm>
          <a:prstGeom prst="rect">
            <a:avLst/>
          </a:prstGeom>
          <a:noFill/>
        </p:spPr>
        <p:txBody>
          <a:bodyPr wrap="square" rtlCol="0">
            <a:spAutoFit/>
          </a:bodyPr>
          <a:lstStyle/>
          <a:p>
            <a:pPr algn="ctr"/>
            <a:r>
              <a:rPr lang="zh-TW" altLang="en-US" sz="5200" dirty="0" smtClean="0">
                <a:latin typeface="微軟正黑體" pitchFamily="34" charset="-120"/>
                <a:ea typeface="微軟正黑體" pitchFamily="34" charset="-120"/>
                <a:cs typeface="Lato Light" panose="020F0302020204030203" pitchFamily="34" charset="0"/>
              </a:rPr>
              <a:t>點擊廣告</a:t>
            </a:r>
            <a:endParaRPr lang="zh-TW" altLang="en-US" sz="5200" dirty="0" smtClean="0">
              <a:solidFill>
                <a:schemeClr val="tx1"/>
              </a:solidFill>
              <a:latin typeface="微軟正黑體" pitchFamily="34" charset="-120"/>
              <a:ea typeface="微軟正黑體" pitchFamily="34" charset="-120"/>
              <a:cs typeface="Lato Light" panose="020F0302020204030203" pitchFamily="34" charset="0"/>
            </a:endParaRPr>
          </a:p>
        </p:txBody>
      </p:sp>
      <p:sp>
        <p:nvSpPr>
          <p:cNvPr id="11" name="文字方塊 10"/>
          <p:cNvSpPr txBox="1"/>
          <p:nvPr/>
        </p:nvSpPr>
        <p:spPr>
          <a:xfrm>
            <a:off x="9897979" y="6910516"/>
            <a:ext cx="3152274" cy="892552"/>
          </a:xfrm>
          <a:prstGeom prst="rect">
            <a:avLst/>
          </a:prstGeom>
          <a:noFill/>
        </p:spPr>
        <p:txBody>
          <a:bodyPr wrap="square" rtlCol="0">
            <a:spAutoFit/>
          </a:bodyPr>
          <a:lstStyle/>
          <a:p>
            <a:pPr algn="ctr"/>
            <a:r>
              <a:rPr lang="zh-TW" altLang="en-US" sz="5200" dirty="0" smtClean="0">
                <a:latin typeface="微軟正黑體" pitchFamily="34" charset="-120"/>
                <a:ea typeface="微軟正黑體" pitchFamily="34" charset="-120"/>
                <a:cs typeface="Lato Light" panose="020F0302020204030203" pitchFamily="34" charset="0"/>
              </a:rPr>
              <a:t>停留</a:t>
            </a:r>
            <a:r>
              <a:rPr lang="zh-TW" altLang="en-US" sz="5200" dirty="0" smtClean="0">
                <a:solidFill>
                  <a:schemeClr val="tx1"/>
                </a:solidFill>
                <a:latin typeface="微軟正黑體" pitchFamily="34" charset="-120"/>
                <a:ea typeface="微軟正黑體" pitchFamily="34" charset="-120"/>
                <a:cs typeface="Lato Light" panose="020F0302020204030203" pitchFamily="34" charset="0"/>
              </a:rPr>
              <a:t>頁面</a:t>
            </a:r>
            <a:endParaRPr lang="zh-TW" altLang="en-US" sz="5200" dirty="0" smtClean="0">
              <a:solidFill>
                <a:schemeClr val="tx1"/>
              </a:solidFill>
              <a:latin typeface="微軟正黑體" pitchFamily="34" charset="-120"/>
              <a:ea typeface="微軟正黑體" pitchFamily="34" charset="-120"/>
              <a:cs typeface="Lato Light" panose="020F0302020204030203" pitchFamily="34" charset="0"/>
            </a:endParaRPr>
          </a:p>
        </p:txBody>
      </p:sp>
      <p:sp>
        <p:nvSpPr>
          <p:cNvPr id="12" name="文字方塊 11"/>
          <p:cNvSpPr txBox="1"/>
          <p:nvPr/>
        </p:nvSpPr>
        <p:spPr>
          <a:xfrm>
            <a:off x="16499306" y="6866780"/>
            <a:ext cx="3152274" cy="892552"/>
          </a:xfrm>
          <a:prstGeom prst="rect">
            <a:avLst/>
          </a:prstGeom>
          <a:noFill/>
        </p:spPr>
        <p:txBody>
          <a:bodyPr wrap="square" rtlCol="0">
            <a:spAutoFit/>
          </a:bodyPr>
          <a:lstStyle/>
          <a:p>
            <a:pPr algn="ctr"/>
            <a:r>
              <a:rPr lang="zh-TW" altLang="en-US" sz="5200" dirty="0" smtClean="0">
                <a:solidFill>
                  <a:schemeClr val="tx1"/>
                </a:solidFill>
                <a:latin typeface="微軟正黑體" pitchFamily="34" charset="-120"/>
                <a:ea typeface="微軟正黑體" pitchFamily="34" charset="-120"/>
                <a:cs typeface="Lato Light" panose="020F0302020204030203" pitchFamily="34" charset="0"/>
              </a:rPr>
              <a:t>付款</a:t>
            </a:r>
            <a:endParaRPr lang="zh-TW" altLang="en-US" sz="5200" dirty="0" smtClean="0">
              <a:solidFill>
                <a:schemeClr val="tx1"/>
              </a:solidFill>
              <a:latin typeface="微軟正黑體" pitchFamily="34" charset="-120"/>
              <a:ea typeface="微軟正黑體" pitchFamily="34" charset="-120"/>
              <a:cs typeface="Lato Light" panose="020F0302020204030203" pitchFamily="34" charset="0"/>
            </a:endParaRPr>
          </a:p>
        </p:txBody>
      </p:sp>
      <p:sp>
        <p:nvSpPr>
          <p:cNvPr id="13" name="文字方塊 12"/>
          <p:cNvSpPr txBox="1"/>
          <p:nvPr/>
        </p:nvSpPr>
        <p:spPr>
          <a:xfrm>
            <a:off x="3489158" y="8349916"/>
            <a:ext cx="19707726" cy="4154984"/>
          </a:xfrm>
          <a:prstGeom prst="rect">
            <a:avLst/>
          </a:prstGeom>
          <a:noFill/>
        </p:spPr>
        <p:txBody>
          <a:bodyPr wrap="square" rtlCol="0">
            <a:spAutoFit/>
          </a:bodyPr>
          <a:lstStyle/>
          <a:p>
            <a:pPr algn="l"/>
            <a:r>
              <a:rPr lang="zh-TW" altLang="en-US"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成功的機率</a:t>
            </a:r>
            <a:endPar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l"/>
            <a:r>
              <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=12.5/1000000</a:t>
            </a:r>
            <a:r>
              <a:rPr lang="zh-TW" altLang="en-US"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            </a:t>
            </a:r>
            <a:endPar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r"/>
            <a:r>
              <a:rPr lang="zh-TW" altLang="en-US"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百萬分之</a:t>
            </a:r>
            <a:r>
              <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12.5</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p:cNvSpPr txBox="1"/>
          <p:nvPr/>
        </p:nvSpPr>
        <p:spPr>
          <a:xfrm>
            <a:off x="12687978" y="7504386"/>
            <a:ext cx="10491537" cy="4247317"/>
          </a:xfrm>
          <a:prstGeom prst="rect">
            <a:avLst/>
          </a:prstGeom>
          <a:noFill/>
        </p:spPr>
        <p:txBody>
          <a:bodyPr wrap="square" rtlCol="0">
            <a:spAutoFit/>
          </a:bodyPr>
          <a:lstStyle/>
          <a:p>
            <a:r>
              <a:rPr lang="zh-TW" altLang="en-US" sz="5400" dirty="0" smtClean="0">
                <a:solidFill>
                  <a:prstClr val="black">
                    <a:lumMod val="75000"/>
                    <a:lumOff val="25000"/>
                  </a:prstClr>
                </a:solidFill>
                <a:latin typeface="Microsoft JhengHei" pitchFamily="34" charset="-120"/>
                <a:ea typeface="Microsoft JhengHei" pitchFamily="34" charset="-120"/>
              </a:rPr>
              <a:t>每一個人都應該學會程式設計</a:t>
            </a:r>
            <a:endParaRPr lang="en-US" altLang="zh-TW" sz="5400" dirty="0" smtClean="0">
              <a:solidFill>
                <a:prstClr val="black">
                  <a:lumMod val="75000"/>
                  <a:lumOff val="25000"/>
                </a:prstClr>
              </a:solidFill>
              <a:latin typeface="Microsoft JhengHei" pitchFamily="34" charset="-120"/>
              <a:ea typeface="Microsoft JhengHei" pitchFamily="34" charset="-120"/>
            </a:endParaRPr>
          </a:p>
          <a:p>
            <a:r>
              <a:rPr lang="zh-TW" altLang="en-US" sz="5400" dirty="0" smtClean="0">
                <a:solidFill>
                  <a:prstClr val="black">
                    <a:lumMod val="75000"/>
                    <a:lumOff val="25000"/>
                  </a:prstClr>
                </a:solidFill>
                <a:latin typeface="Microsoft JhengHei" pitchFamily="34" charset="-120"/>
                <a:ea typeface="Microsoft JhengHei" pitchFamily="34" charset="-120"/>
              </a:rPr>
              <a:t>因為它教你如何思考</a:t>
            </a:r>
            <a:endParaRPr lang="en-US" altLang="zh-TW" sz="5400" dirty="0" smtClean="0">
              <a:solidFill>
                <a:prstClr val="black">
                  <a:lumMod val="75000"/>
                  <a:lumOff val="25000"/>
                </a:prstClr>
              </a:solidFill>
              <a:latin typeface="Microsoft JhengHei" pitchFamily="34" charset="-120"/>
              <a:ea typeface="Microsoft JhengHei" pitchFamily="34" charset="-120"/>
            </a:endParaRPr>
          </a:p>
          <a:p>
            <a:endParaRPr lang="en-US" altLang="zh-CN" sz="5400" dirty="0" smtClean="0">
              <a:solidFill>
                <a:prstClr val="black">
                  <a:lumMod val="75000"/>
                  <a:lumOff val="25000"/>
                </a:prstClr>
              </a:solidFill>
              <a:latin typeface="Microsoft JhengHei" pitchFamily="34" charset="-120"/>
              <a:ea typeface="Microsoft JhengHei" pitchFamily="34" charset="-120"/>
            </a:endParaRPr>
          </a:p>
          <a:p>
            <a:endParaRPr lang="en-US" altLang="zh-CN" sz="5400" dirty="0" smtClean="0">
              <a:solidFill>
                <a:prstClr val="black">
                  <a:lumMod val="75000"/>
                  <a:lumOff val="25000"/>
                </a:prstClr>
              </a:solidFill>
              <a:latin typeface="Microsoft JhengHei" pitchFamily="34" charset="-120"/>
              <a:ea typeface="Microsoft JhengHei" pitchFamily="34" charset="-120"/>
            </a:endParaRPr>
          </a:p>
          <a:p>
            <a:pPr algn="r"/>
            <a:r>
              <a:rPr lang="en-US" altLang="zh-TW" sz="5400" dirty="0" smtClean="0">
                <a:solidFill>
                  <a:prstClr val="black">
                    <a:lumMod val="75000"/>
                    <a:lumOff val="25000"/>
                  </a:prstClr>
                </a:solidFill>
                <a:latin typeface="Microsoft JhengHei" pitchFamily="34" charset="-120"/>
                <a:ea typeface="Microsoft JhengHei" pitchFamily="34" charset="-120"/>
              </a:rPr>
              <a:t>--Steve Jobs</a:t>
            </a:r>
            <a:endParaRPr lang="zh-CN" altLang="en-US" sz="5400" dirty="0">
              <a:solidFill>
                <a:prstClr val="black">
                  <a:lumMod val="75000"/>
                  <a:lumOff val="25000"/>
                </a:prstClr>
              </a:solidFill>
              <a:latin typeface="Microsoft JhengHei" pitchFamily="34" charset="-120"/>
              <a:ea typeface="Microsoft JhengHei" pitchFamily="34" charset="-120"/>
            </a:endParaRPr>
          </a:p>
        </p:txBody>
      </p:sp>
      <p:pic>
        <p:nvPicPr>
          <p:cNvPr id="5" name="影像" descr="影像"/>
          <p:cNvPicPr>
            <a:picLocks noChangeAspect="1"/>
          </p:cNvPicPr>
          <p:nvPr/>
        </p:nvPicPr>
        <p:blipFill>
          <a:blip r:embed="rId2"/>
          <a:stretch>
            <a:fillRect/>
          </a:stretch>
        </p:blipFill>
        <p:spPr>
          <a:xfrm>
            <a:off x="1382557" y="4103184"/>
            <a:ext cx="10793400" cy="7599642"/>
          </a:xfrm>
          <a:prstGeom prst="roundRect">
            <a:avLst>
              <a:gd name="adj" fmla="val 8654"/>
            </a:avLst>
          </a:prstGeom>
          <a:ln w="12700">
            <a:miter lim="400000"/>
            <a:headEnd/>
            <a:tailEnd/>
          </a:ln>
        </p:spPr>
      </p:pic>
      <p:sp>
        <p:nvSpPr>
          <p:cNvPr id="6"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8"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為什麼要學習程式</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學習程式的理由</a:t>
            </a:r>
            <a:endParaRPr lang="en-US" altLang="zh-CN" sz="9600" b="1" dirty="0">
              <a:solidFill>
                <a:srgbClr val="4C4C4C"/>
              </a:solidFill>
              <a:latin typeface="Microsoft JhengHei"/>
              <a:ea typeface="Microsoft JhengHei"/>
            </a:endParaRPr>
          </a:p>
        </p:txBody>
      </p:sp>
      <p:sp>
        <p:nvSpPr>
          <p:cNvPr id="9" name="TextBox 41"/>
          <p:cNvSpPr txBox="1"/>
          <p:nvPr/>
        </p:nvSpPr>
        <p:spPr>
          <a:xfrm>
            <a:off x="1182239" y="676656"/>
            <a:ext cx="3042919" cy="1288045"/>
          </a:xfrm>
          <a:prstGeom prst="rect">
            <a:avLst/>
          </a:prstGeom>
          <a:noFill/>
        </p:spPr>
        <p:txBody>
          <a:bodyPr wrap="square" lIns="0" tIns="0" rIns="0" bIns="0" rtlCol="0">
            <a:spAutoFit/>
          </a:bodyPr>
          <a:lstStyle/>
          <a:p>
            <a:pPr>
              <a:lnSpc>
                <a:spcPct val="113750"/>
              </a:lnSpc>
            </a:pPr>
            <a:r>
              <a:rPr lang="zh-TW" altLang="en-US" sz="8000" b="1" spc="419" dirty="0" smtClean="0">
                <a:solidFill>
                  <a:srgbClr val="FEFEFE"/>
                </a:solidFill>
                <a:latin typeface="Microsoft JhengHei" pitchFamily="34" charset="-120"/>
                <a:ea typeface="Microsoft JhengHei" pitchFamily="34" charset="-120"/>
              </a:rPr>
              <a:t>動機</a:t>
            </a:r>
            <a:endParaRPr lang="en-US" altLang="zh-CN" sz="8000" b="1" spc="419" dirty="0">
              <a:solidFill>
                <a:srgbClr val="FEFEFE"/>
              </a:solidFill>
              <a:latin typeface="Microsoft JhengHei" pitchFamily="34" charset="-120"/>
              <a:ea typeface="Microsoft JhengHei" pitchFamily="34" charset="-120"/>
            </a:endParaRP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22211" name="Picture 3"/>
          <p:cNvPicPr>
            <a:picLocks noChangeAspect="1" noChangeArrowheads="1"/>
          </p:cNvPicPr>
          <p:nvPr/>
        </p:nvPicPr>
        <p:blipFill>
          <a:blip r:embed="rId2"/>
          <a:srcRect b="18904"/>
          <a:stretch>
            <a:fillRect/>
          </a:stretch>
        </p:blipFill>
        <p:spPr bwMode="auto">
          <a:xfrm>
            <a:off x="14288" y="319088"/>
            <a:ext cx="24355425" cy="10605586"/>
          </a:xfrm>
          <a:prstGeom prst="rect">
            <a:avLst/>
          </a:prstGeom>
          <a:noFill/>
          <a:ln w="9525">
            <a:noFill/>
            <a:miter lim="800000"/>
            <a:headEnd/>
            <a:tailEnd/>
          </a:ln>
        </p:spPr>
      </p:pic>
      <p:sp>
        <p:nvSpPr>
          <p:cNvPr id="6" name="文字方塊 5"/>
          <p:cNvSpPr txBox="1"/>
          <p:nvPr/>
        </p:nvSpPr>
        <p:spPr>
          <a:xfrm>
            <a:off x="14813504" y="5390147"/>
            <a:ext cx="8020455" cy="707886"/>
          </a:xfrm>
          <a:prstGeom prst="rect">
            <a:avLst/>
          </a:prstGeom>
          <a:solidFill>
            <a:srgbClr val="C0504D">
              <a:lumMod val="75000"/>
              <a:alpha val="9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en-US" altLang="zh-TW"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48/480,000</a:t>
            </a:r>
            <a:r>
              <a:rPr kumimoji="0" lang="zh-TW" altLang="en-US"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人</a:t>
            </a:r>
            <a:r>
              <a:rPr kumimoji="0" lang="en-US" altLang="zh-TW"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=0.0001</a:t>
            </a:r>
            <a:endParaRPr kumimoji="0" lang="zh-TW" altLang="en-US"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endParaRPr>
          </a:p>
        </p:txBody>
      </p:sp>
      <p:sp>
        <p:nvSpPr>
          <p:cNvPr id="7" name="文字方塊 6"/>
          <p:cNvSpPr txBox="1"/>
          <p:nvPr/>
        </p:nvSpPr>
        <p:spPr>
          <a:xfrm>
            <a:off x="14813504" y="8206290"/>
            <a:ext cx="8020455" cy="707886"/>
          </a:xfrm>
          <a:prstGeom prst="rect">
            <a:avLst/>
          </a:prstGeom>
          <a:solidFill>
            <a:srgbClr val="C0504D">
              <a:lumMod val="75000"/>
              <a:alpha val="90000"/>
            </a:srgbClr>
          </a:solidFill>
        </p:spPr>
        <p:txBody>
          <a:bodyPr wrap="square" rtlCol="0">
            <a:sp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en-US" altLang="zh-TW" sz="4000" kern="0" dirty="0" smtClean="0">
                <a:solidFill>
                  <a:sysClr val="window" lastClr="FFFFFF"/>
                </a:solidFill>
                <a:latin typeface="微軟正黑體" pitchFamily="34" charset="-120"/>
                <a:ea typeface="微軟正黑體" pitchFamily="34" charset="-120"/>
              </a:rPr>
              <a:t>6</a:t>
            </a:r>
            <a:r>
              <a:rPr kumimoji="0" lang="en-US" altLang="zh-TW"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/480,000</a:t>
            </a:r>
            <a:r>
              <a:rPr kumimoji="0" lang="zh-TW" altLang="en-US"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人</a:t>
            </a:r>
            <a:r>
              <a:rPr kumimoji="0" lang="en-US" altLang="zh-TW"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rPr>
              <a:t>=0.0000125</a:t>
            </a:r>
            <a:endParaRPr kumimoji="0" lang="zh-TW" altLang="en-US" sz="4000" b="0" i="0" u="none" strike="noStrike" kern="0" cap="none" spc="0" normalizeH="0" baseline="0" noProof="0" dirty="0" smtClean="0">
              <a:ln>
                <a:noFill/>
              </a:ln>
              <a:solidFill>
                <a:sysClr val="window" lastClr="FFFFFF"/>
              </a:solidFill>
              <a:effectLst/>
              <a:uLnTx/>
              <a:uFillTx/>
              <a:latin typeface="微軟正黑體" pitchFamily="34" charset="-120"/>
              <a:ea typeface="微軟正黑體" pitchFamily="34" charset="-120"/>
            </a:endParaRPr>
          </a:p>
        </p:txBody>
      </p:sp>
      <p:sp>
        <p:nvSpPr>
          <p:cNvPr id="8" name="文字方塊 7"/>
          <p:cNvSpPr txBox="1"/>
          <p:nvPr/>
        </p:nvSpPr>
        <p:spPr>
          <a:xfrm>
            <a:off x="3489158" y="8349916"/>
            <a:ext cx="19707726" cy="4154984"/>
          </a:xfrm>
          <a:prstGeom prst="rect">
            <a:avLst/>
          </a:prstGeom>
          <a:noFill/>
        </p:spPr>
        <p:txBody>
          <a:bodyPr wrap="square" rtlCol="0">
            <a:spAutoFit/>
          </a:bodyPr>
          <a:lstStyle/>
          <a:p>
            <a:pPr algn="r"/>
            <a:endPar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r"/>
            <a:endPar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r"/>
            <a:r>
              <a:rPr lang="zh-TW" altLang="en-US"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還是百萬分之</a:t>
            </a:r>
            <a:r>
              <a:rPr lang="en-US" altLang="zh-TW" sz="8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12.5</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p:cNvPicPr>
            <a:picLocks noChangeAspect="1"/>
          </p:cNvPicPr>
          <p:nvPr/>
        </p:nvPicPr>
        <p:blipFill>
          <a:blip r:embed="rId2" cstate="print">
            <a:lum bright="61000" contrast="-70000"/>
          </a:blip>
          <a:stretch>
            <a:fillRect/>
          </a:stretch>
        </p:blipFill>
        <p:spPr>
          <a:xfrm>
            <a:off x="-24781" y="0"/>
            <a:ext cx="24366533" cy="13716000"/>
          </a:xfrm>
          <a:prstGeom prst="rect">
            <a:avLst/>
          </a:prstGeom>
          <a:noFill/>
          <a:ln>
            <a:noFill/>
          </a:ln>
        </p:spPr>
      </p:pic>
      <p:sp>
        <p:nvSpPr>
          <p:cNvPr id="5"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6"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小目標</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3" name="文字方塊 2"/>
          <p:cNvSpPr txBox="1"/>
          <p:nvPr/>
        </p:nvSpPr>
        <p:spPr>
          <a:xfrm>
            <a:off x="3850104" y="4764505"/>
            <a:ext cx="19707726" cy="4609082"/>
          </a:xfrm>
          <a:prstGeom prst="rect">
            <a:avLst/>
          </a:prstGeom>
          <a:noFill/>
        </p:spPr>
        <p:txBody>
          <a:bodyPr wrap="square" rtlCol="0">
            <a:spAutoFit/>
          </a:bodyPr>
          <a:lstStyle/>
          <a:p>
            <a:pPr algn="l">
              <a:lnSpc>
                <a:spcPct val="150000"/>
              </a:lnSpc>
              <a:buFont typeface="Arial" pitchFamily="34" charset="0"/>
              <a:buChar char="•"/>
            </a:pPr>
            <a:r>
              <a:rPr lang="zh-TW" altLang="en-US" sz="6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 尋找合作資源</a:t>
            </a:r>
            <a:r>
              <a:rPr lang="en-US" altLang="zh-TW" sz="6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 </a:t>
            </a:r>
            <a:r>
              <a:rPr lang="zh-TW" altLang="en-US" sz="6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團結才是力量</a:t>
            </a:r>
            <a:endParaRPr lang="en-US" altLang="zh-TW" sz="6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gn="l">
              <a:lnSpc>
                <a:spcPct val="150000"/>
              </a:lnSpc>
              <a:buFont typeface="Arial" pitchFamily="34" charset="0"/>
              <a:buChar char="•"/>
            </a:pPr>
            <a:r>
              <a:rPr lang="zh-TW" altLang="en-US" sz="6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 </a:t>
            </a:r>
            <a:r>
              <a:rPr lang="zh-TW" altLang="en-US" sz="6800" b="1" dirty="0" smtClean="0">
                <a:solidFill>
                  <a:schemeClr val="bg1">
                    <a:lumMod val="25000"/>
                  </a:schemeClr>
                </a:solidFill>
                <a:latin typeface="微軟正黑體" pitchFamily="34" charset="-120"/>
                <a:ea typeface="微軟正黑體" pitchFamily="34" charset="-120"/>
                <a:cs typeface="Lato Light" panose="020F0302020204030203" pitchFamily="34" charset="0"/>
              </a:rPr>
              <a:t>互助合作也許是一個好的起點</a:t>
            </a:r>
            <a:endParaRPr lang="en-US" altLang="zh-TW" sz="6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a:p>
            <a:pPr>
              <a:lnSpc>
                <a:spcPct val="150000"/>
              </a:lnSpc>
              <a:buFont typeface="Arial" pitchFamily="34" charset="0"/>
              <a:buChar char="•"/>
            </a:pPr>
            <a:r>
              <a:rPr lang="zh-TW" altLang="en-US" sz="6800" b="1" dirty="0" smtClean="0">
                <a:latin typeface="微軟正黑體" pitchFamily="34" charset="-120"/>
                <a:ea typeface="微軟正黑體" pitchFamily="34" charset="-120"/>
                <a:cs typeface="Lato Light" panose="020F0302020204030203" pitchFamily="34" charset="0"/>
              </a:rPr>
              <a:t> 聯盟</a:t>
            </a:r>
            <a:r>
              <a:rPr lang="zh-TW" altLang="en-US" sz="6800" b="1" dirty="0" smtClean="0">
                <a:latin typeface="微軟正黑體" pitchFamily="34" charset="-120"/>
                <a:ea typeface="微軟正黑體" pitchFamily="34" charset="-120"/>
                <a:cs typeface="Lato Light" panose="020F0302020204030203" pitchFamily="34" charset="0"/>
              </a:rPr>
              <a:t>合作</a:t>
            </a:r>
            <a:r>
              <a:rPr lang="en-US" altLang="zh-TW" sz="6800" b="1" dirty="0" smtClean="0">
                <a:latin typeface="微軟正黑體" pitchFamily="34" charset="-120"/>
                <a:ea typeface="微軟正黑體" pitchFamily="34" charset="-120"/>
                <a:cs typeface="Lato Light" panose="020F0302020204030203" pitchFamily="34" charset="0"/>
              </a:rPr>
              <a:t>, </a:t>
            </a:r>
            <a:r>
              <a:rPr lang="zh-TW" altLang="en-US" sz="6800" b="1" dirty="0" smtClean="0">
                <a:latin typeface="微軟正黑體" pitchFamily="34" charset="-120"/>
                <a:ea typeface="微軟正黑體" pitchFamily="34" charset="-120"/>
                <a:cs typeface="Lato Light" panose="020F0302020204030203" pitchFamily="34" charset="0"/>
              </a:rPr>
              <a:t>資源共享</a:t>
            </a:r>
            <a:endParaRPr lang="en-US" altLang="zh-TW" sz="6800" b="1" dirty="0" smtClean="0">
              <a:solidFill>
                <a:schemeClr val="bg1">
                  <a:lumMod val="25000"/>
                </a:schemeClr>
              </a:solidFill>
              <a:latin typeface="微軟正黑體" pitchFamily="34" charset="-120"/>
              <a:ea typeface="微軟正黑體" pitchFamily="34" charset="-120"/>
              <a:cs typeface="Lato Light" panose="020F0302020204030203" pitchFamily="34"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p:txBody>
          <a:bodyPr anchor="ctr"/>
          <a:lstStyle/>
          <a:p>
            <a:r>
              <a:rPr lang="zh-TW" altLang="en-US" dirty="0" smtClean="0"/>
              <a:t>完整開發</a:t>
            </a:r>
            <a:r>
              <a:rPr lang="zh-TW" altLang="en-US" dirty="0" smtClean="0"/>
              <a:t>階段</a:t>
            </a:r>
            <a:endParaRPr lang="zh-CN" altLang="en-US" dirty="0"/>
          </a:p>
        </p:txBody>
      </p:sp>
      <p:pic>
        <p:nvPicPr>
          <p:cNvPr id="195586" name="Picture 2" descr="EVT、DVT、PVT產品開發流程"/>
          <p:cNvPicPr>
            <a:picLocks noChangeAspect="1" noChangeArrowheads="1"/>
          </p:cNvPicPr>
          <p:nvPr/>
        </p:nvPicPr>
        <p:blipFill>
          <a:blip r:embed="rId2"/>
          <a:srcRect/>
          <a:stretch>
            <a:fillRect/>
          </a:stretch>
        </p:blipFill>
        <p:spPr bwMode="auto">
          <a:xfrm>
            <a:off x="2619311" y="3357539"/>
            <a:ext cx="18141704" cy="8929750"/>
          </a:xfrm>
          <a:prstGeom prst="rect">
            <a:avLst/>
          </a:prstGeom>
          <a:noFill/>
        </p:spPr>
      </p:pic>
      <p:sp>
        <p:nvSpPr>
          <p:cNvPr id="4" name="矩形 3"/>
          <p:cNvSpPr/>
          <p:nvPr/>
        </p:nvSpPr>
        <p:spPr bwMode="auto">
          <a:xfrm>
            <a:off x="2739626" y="3681662"/>
            <a:ext cx="5971236" cy="7916779"/>
          </a:xfrm>
          <a:prstGeom prst="rect">
            <a:avLst/>
          </a:prstGeom>
          <a:noFill/>
          <a:ln w="85725">
            <a:solidFill>
              <a:srgbClr val="FF0000">
                <a:alpha val="70000"/>
              </a:srgbClr>
            </a:solid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 name="矩形 80"/>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
        <p:nvSpPr>
          <p:cNvPr id="41" name="矩形 40"/>
          <p:cNvSpPr/>
          <p:nvPr/>
        </p:nvSpPr>
        <p:spPr bwMode="auto">
          <a:xfrm>
            <a:off x="1153008" y="2678357"/>
            <a:ext cx="22174714" cy="4995948"/>
          </a:xfrm>
          <a:prstGeom prst="rect">
            <a:avLst/>
          </a:prstGeom>
          <a:solidFill>
            <a:srgbClr val="FFFF99">
              <a:alpha val="52000"/>
            </a:srgbClr>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
        <p:nvSpPr>
          <p:cNvPr id="116737" name="AutoShape 1"/>
          <p:cNvSpPr>
            <a:spLocks/>
          </p:cNvSpPr>
          <p:nvPr/>
        </p:nvSpPr>
        <p:spPr bwMode="auto">
          <a:xfrm>
            <a:off x="2015473" y="3706813"/>
            <a:ext cx="15927387" cy="4421187"/>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496" y="21600"/>
                </a:moveTo>
                <a:lnTo>
                  <a:pt x="0" y="21600"/>
                </a:lnTo>
                <a:lnTo>
                  <a:pt x="0" y="10951"/>
                </a:lnTo>
                <a:lnTo>
                  <a:pt x="21599" y="10951"/>
                </a:lnTo>
                <a:lnTo>
                  <a:pt x="21599" y="0"/>
                </a:lnTo>
                <a:lnTo>
                  <a:pt x="206" y="0"/>
                </a:lnTo>
              </a:path>
            </a:pathLst>
          </a:custGeom>
          <a:noFill/>
          <a:ln w="63500" cap="flat" cmpd="sng">
            <a:solidFill>
              <a:srgbClr val="B9B9B9"/>
            </a:solidFill>
            <a:prstDash val="solid"/>
            <a:miter lim="0"/>
            <a:headEnd/>
            <a:tailEnd/>
          </a:ln>
          <a:effectLst/>
          <a:extLst>
            <a:ext uri="{909E8E84-426E-40dd-AFC4-6F175D3DCCD1}">
              <a14:hiddenFill xmlns="" xmlns:a14="http://schemas.microsoft.com/office/drawing/2010/main">
                <a:solidFill>
                  <a:srgbClr val="FFFFFF"/>
                </a:solidFill>
              </a14:hiddenFill>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42" name="矩形 41"/>
          <p:cNvSpPr/>
          <p:nvPr/>
        </p:nvSpPr>
        <p:spPr bwMode="auto">
          <a:xfrm>
            <a:off x="1153008" y="7633933"/>
            <a:ext cx="22164036" cy="5604540"/>
          </a:xfrm>
          <a:prstGeom prst="rect">
            <a:avLst/>
          </a:prstGeom>
          <a:solidFill>
            <a:srgbClr val="E6FFCD"/>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
        <p:nvSpPr>
          <p:cNvPr id="116738" name="AutoShape 2"/>
          <p:cNvSpPr>
            <a:spLocks/>
          </p:cNvSpPr>
          <p:nvPr/>
        </p:nvSpPr>
        <p:spPr bwMode="auto">
          <a:xfrm>
            <a:off x="11800823" y="2881313"/>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39" name="Freeform 38"/>
          <p:cNvSpPr>
            <a:spLocks/>
          </p:cNvSpPr>
          <p:nvPr/>
        </p:nvSpPr>
        <p:spPr bwMode="auto">
          <a:xfrm>
            <a:off x="12183386" y="3178953"/>
            <a:ext cx="1206403" cy="1282364"/>
          </a:xfrm>
          <a:custGeom>
            <a:avLst/>
            <a:gdLst>
              <a:gd name="connsiteX0" fmla="*/ 581595 w 1206403"/>
              <a:gd name="connsiteY0" fmla="*/ 0 h 1282364"/>
              <a:gd name="connsiteX1" fmla="*/ 1151091 w 1206403"/>
              <a:gd name="connsiteY1" fmla="*/ 251596 h 1282364"/>
              <a:gd name="connsiteX2" fmla="*/ 1166338 w 1206403"/>
              <a:gd name="connsiteY2" fmla="*/ 258948 h 1282364"/>
              <a:gd name="connsiteX3" fmla="*/ 1191861 w 1206403"/>
              <a:gd name="connsiteY3" fmla="*/ 345078 h 1282364"/>
              <a:gd name="connsiteX4" fmla="*/ 973721 w 1206403"/>
              <a:gd name="connsiteY4" fmla="*/ 1058644 h 1282364"/>
              <a:gd name="connsiteX5" fmla="*/ 563645 w 1206403"/>
              <a:gd name="connsiteY5" fmla="*/ 1276783 h 1282364"/>
              <a:gd name="connsiteX6" fmla="*/ 505417 w 1206403"/>
              <a:gd name="connsiteY6" fmla="*/ 1282364 h 1282364"/>
              <a:gd name="connsiteX7" fmla="*/ 0 w 1206403"/>
              <a:gd name="connsiteY7" fmla="*/ 826124 h 1282364"/>
              <a:gd name="connsiteX8" fmla="*/ 749876 w 1206403"/>
              <a:gd name="connsiteY8" fmla="*/ 747177 h 1282364"/>
              <a:gd name="connsiteX9" fmla="*/ 581595 w 1206403"/>
              <a:gd name="connsiteY9" fmla="*/ 0 h 12823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06403" h="1282364">
                <a:moveTo>
                  <a:pt x="581595" y="0"/>
                </a:moveTo>
                <a:cubicBezTo>
                  <a:pt x="738764" y="79299"/>
                  <a:pt x="974324" y="169558"/>
                  <a:pt x="1151091" y="251596"/>
                </a:cubicBezTo>
                <a:lnTo>
                  <a:pt x="1166338" y="258948"/>
                </a:lnTo>
                <a:lnTo>
                  <a:pt x="1191861" y="345078"/>
                </a:lnTo>
                <a:cubicBezTo>
                  <a:pt x="1240336" y="595477"/>
                  <a:pt x="1167623" y="864691"/>
                  <a:pt x="973721" y="1058644"/>
                </a:cubicBezTo>
                <a:cubicBezTo>
                  <a:pt x="857350" y="1174985"/>
                  <a:pt x="713884" y="1247698"/>
                  <a:pt x="563645" y="1276783"/>
                </a:cubicBezTo>
                <a:lnTo>
                  <a:pt x="505417" y="1282364"/>
                </a:lnTo>
                <a:lnTo>
                  <a:pt x="0" y="826124"/>
                </a:lnTo>
                <a:cubicBezTo>
                  <a:pt x="0" y="826124"/>
                  <a:pt x="508123" y="1091116"/>
                  <a:pt x="749876" y="747177"/>
                </a:cubicBezTo>
                <a:cubicBezTo>
                  <a:pt x="999584" y="391978"/>
                  <a:pt x="581595" y="0"/>
                  <a:pt x="581595" y="0"/>
                </a:cubicBezTo>
                <a:close/>
              </a:path>
            </a:pathLst>
          </a:custGeom>
          <a:solidFill>
            <a:schemeClr val="accent6">
              <a:lumMod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116740" name="AutoShape 4"/>
          <p:cNvSpPr>
            <a:spLocks/>
          </p:cNvSpPr>
          <p:nvPr/>
        </p:nvSpPr>
        <p:spPr bwMode="auto">
          <a:xfrm>
            <a:off x="12065935" y="3146425"/>
            <a:ext cx="1058863" cy="105886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42" name="AutoShape 6"/>
          <p:cNvSpPr>
            <a:spLocks/>
          </p:cNvSpPr>
          <p:nvPr/>
        </p:nvSpPr>
        <p:spPr bwMode="auto">
          <a:xfrm>
            <a:off x="15464773" y="5183080"/>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lumMod val="75000"/>
            </a:schemeClr>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4" name="Freeform 43"/>
          <p:cNvSpPr>
            <a:spLocks/>
          </p:cNvSpPr>
          <p:nvPr/>
        </p:nvSpPr>
        <p:spPr bwMode="auto">
          <a:xfrm>
            <a:off x="15962428" y="5536894"/>
            <a:ext cx="1091310" cy="1256376"/>
          </a:xfrm>
          <a:custGeom>
            <a:avLst/>
            <a:gdLst>
              <a:gd name="connsiteX0" fmla="*/ 498234 w 1091310"/>
              <a:gd name="connsiteY0" fmla="*/ 0 h 1256376"/>
              <a:gd name="connsiteX1" fmla="*/ 1059058 w 1091310"/>
              <a:gd name="connsiteY1" fmla="*/ 260672 h 1256376"/>
              <a:gd name="connsiteX2" fmla="*/ 1076768 w 1091310"/>
              <a:gd name="connsiteY2" fmla="*/ 320436 h 1256376"/>
              <a:gd name="connsiteX3" fmla="*/ 858628 w 1091310"/>
              <a:gd name="connsiteY3" fmla="*/ 1034001 h 1256376"/>
              <a:gd name="connsiteX4" fmla="*/ 448552 w 1091310"/>
              <a:gd name="connsiteY4" fmla="*/ 1252140 h 1256376"/>
              <a:gd name="connsiteX5" fmla="*/ 404354 w 1091310"/>
              <a:gd name="connsiteY5" fmla="*/ 1256376 h 1256376"/>
              <a:gd name="connsiteX6" fmla="*/ 0 w 1091310"/>
              <a:gd name="connsiteY6" fmla="*/ 908207 h 1256376"/>
              <a:gd name="connsiteX7" fmla="*/ 616530 w 1091310"/>
              <a:gd name="connsiteY7" fmla="*/ 724783 h 1256376"/>
              <a:gd name="connsiteX8" fmla="*/ 498234 w 1091310"/>
              <a:gd name="connsiteY8" fmla="*/ 0 h 12563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091310" h="1256376">
                <a:moveTo>
                  <a:pt x="498234" y="0"/>
                </a:moveTo>
                <a:lnTo>
                  <a:pt x="1059058" y="260672"/>
                </a:lnTo>
                <a:lnTo>
                  <a:pt x="1076768" y="320436"/>
                </a:lnTo>
                <a:cubicBezTo>
                  <a:pt x="1125244" y="570834"/>
                  <a:pt x="1052530" y="840049"/>
                  <a:pt x="858628" y="1034001"/>
                </a:cubicBezTo>
                <a:cubicBezTo>
                  <a:pt x="742256" y="1150342"/>
                  <a:pt x="598790" y="1223055"/>
                  <a:pt x="448552" y="1252140"/>
                </a:cubicBezTo>
                <a:lnTo>
                  <a:pt x="404354" y="1256376"/>
                </a:lnTo>
                <a:lnTo>
                  <a:pt x="0" y="908207"/>
                </a:lnTo>
                <a:cubicBezTo>
                  <a:pt x="0" y="908207"/>
                  <a:pt x="374778" y="1068300"/>
                  <a:pt x="616530" y="724783"/>
                </a:cubicBezTo>
                <a:cubicBezTo>
                  <a:pt x="866238" y="370019"/>
                  <a:pt x="498234" y="0"/>
                  <a:pt x="498234" y="0"/>
                </a:cubicBezTo>
                <a:close/>
              </a:path>
            </a:pathLst>
          </a:custGeom>
          <a:solidFill>
            <a:schemeClr val="accent2">
              <a:lumMod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116744" name="AutoShape 8"/>
          <p:cNvSpPr>
            <a:spLocks/>
          </p:cNvSpPr>
          <p:nvPr/>
        </p:nvSpPr>
        <p:spPr bwMode="auto">
          <a:xfrm>
            <a:off x="15720360" y="5482898"/>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45" name="AutoShape 9"/>
          <p:cNvSpPr>
            <a:spLocks/>
          </p:cNvSpPr>
          <p:nvPr/>
        </p:nvSpPr>
        <p:spPr bwMode="auto">
          <a:xfrm>
            <a:off x="3232922" y="5151549"/>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6600"/>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6" name="Freeform 45"/>
          <p:cNvSpPr>
            <a:spLocks/>
          </p:cNvSpPr>
          <p:nvPr/>
        </p:nvSpPr>
        <p:spPr bwMode="auto">
          <a:xfrm>
            <a:off x="3599649" y="5469047"/>
            <a:ext cx="1222238" cy="1263236"/>
          </a:xfrm>
          <a:custGeom>
            <a:avLst/>
            <a:gdLst>
              <a:gd name="connsiteX0" fmla="*/ 610135 w 1222238"/>
              <a:gd name="connsiteY0" fmla="*/ 0 h 1263236"/>
              <a:gd name="connsiteX1" fmla="*/ 1179632 w 1222238"/>
              <a:gd name="connsiteY1" fmla="*/ 271785 h 1263236"/>
              <a:gd name="connsiteX2" fmla="*/ 1193961 w 1222238"/>
              <a:gd name="connsiteY2" fmla="*/ 278869 h 1263236"/>
              <a:gd name="connsiteX3" fmla="*/ 1207696 w 1222238"/>
              <a:gd name="connsiteY3" fmla="*/ 325221 h 1263236"/>
              <a:gd name="connsiteX4" fmla="*/ 989557 w 1222238"/>
              <a:gd name="connsiteY4" fmla="*/ 1038786 h 1263236"/>
              <a:gd name="connsiteX5" fmla="*/ 579481 w 1222238"/>
              <a:gd name="connsiteY5" fmla="*/ 1256925 h 1263236"/>
              <a:gd name="connsiteX6" fmla="*/ 513638 w 1222238"/>
              <a:gd name="connsiteY6" fmla="*/ 1263236 h 1263236"/>
              <a:gd name="connsiteX7" fmla="*/ 0 w 1222238"/>
              <a:gd name="connsiteY7" fmla="*/ 789155 h 1263236"/>
              <a:gd name="connsiteX8" fmla="*/ 747459 w 1222238"/>
              <a:gd name="connsiteY8" fmla="*/ 729569 h 1263236"/>
              <a:gd name="connsiteX9" fmla="*/ 610135 w 1222238"/>
              <a:gd name="connsiteY9" fmla="*/ 0 h 1263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222238" h="1263236">
                <a:moveTo>
                  <a:pt x="610135" y="0"/>
                </a:moveTo>
                <a:cubicBezTo>
                  <a:pt x="767305" y="79201"/>
                  <a:pt x="1002865" y="185747"/>
                  <a:pt x="1179632" y="271785"/>
                </a:cubicBezTo>
                <a:lnTo>
                  <a:pt x="1193961" y="278869"/>
                </a:lnTo>
                <a:lnTo>
                  <a:pt x="1207696" y="325221"/>
                </a:lnTo>
                <a:cubicBezTo>
                  <a:pt x="1256172" y="575619"/>
                  <a:pt x="1183459" y="844834"/>
                  <a:pt x="989557" y="1038786"/>
                </a:cubicBezTo>
                <a:cubicBezTo>
                  <a:pt x="873185" y="1155127"/>
                  <a:pt x="729720" y="1227840"/>
                  <a:pt x="579481" y="1256925"/>
                </a:cubicBezTo>
                <a:lnTo>
                  <a:pt x="513638" y="1263236"/>
                </a:lnTo>
                <a:lnTo>
                  <a:pt x="0" y="789155"/>
                </a:lnTo>
                <a:cubicBezTo>
                  <a:pt x="0" y="789155"/>
                  <a:pt x="505705" y="1073086"/>
                  <a:pt x="747459" y="729569"/>
                </a:cubicBezTo>
                <a:cubicBezTo>
                  <a:pt x="997167" y="374805"/>
                  <a:pt x="610135" y="0"/>
                  <a:pt x="610135" y="0"/>
                </a:cubicBezTo>
                <a:close/>
              </a:path>
            </a:pathLst>
          </a:custGeom>
          <a:solidFill>
            <a:srgbClr val="003300">
              <a:alpha val="65000"/>
            </a:srgb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116747" name="AutoShape 11"/>
          <p:cNvSpPr>
            <a:spLocks/>
          </p:cNvSpPr>
          <p:nvPr/>
        </p:nvSpPr>
        <p:spPr bwMode="auto">
          <a:xfrm>
            <a:off x="3488509" y="5419836"/>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33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51" name="AutoShape 15"/>
          <p:cNvSpPr>
            <a:spLocks/>
          </p:cNvSpPr>
          <p:nvPr/>
        </p:nvSpPr>
        <p:spPr bwMode="auto">
          <a:xfrm>
            <a:off x="6085823" y="3554413"/>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5"/>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116752" name="AutoShape 16"/>
          <p:cNvSpPr>
            <a:spLocks/>
          </p:cNvSpPr>
          <p:nvPr/>
        </p:nvSpPr>
        <p:spPr bwMode="auto">
          <a:xfrm>
            <a:off x="1913873" y="3554413"/>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rgbClr val="B9B9B9"/>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116753" name="AutoShape 17"/>
          <p:cNvSpPr>
            <a:spLocks/>
          </p:cNvSpPr>
          <p:nvPr/>
        </p:nvSpPr>
        <p:spPr bwMode="auto">
          <a:xfrm>
            <a:off x="9760722" y="5793118"/>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1"/>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4F4F4">
                  <a:lumMod val="10000"/>
                </a:srgbClr>
              </a:solidFill>
              <a:effectLst>
                <a:outerShdw blurRad="38100" dist="38100" dir="2700000" algn="tl">
                  <a:srgbClr val="C0C0C0"/>
                </a:outerShdw>
              </a:effectLst>
              <a:latin typeface="Lato" panose="020F0502020204030203" pitchFamily="34" charset="0"/>
            </a:endParaRPr>
          </a:p>
        </p:txBody>
      </p:sp>
      <p:sp>
        <p:nvSpPr>
          <p:cNvPr id="116757" name="AutoShape 21"/>
          <p:cNvSpPr>
            <a:spLocks/>
          </p:cNvSpPr>
          <p:nvPr/>
        </p:nvSpPr>
        <p:spPr bwMode="auto">
          <a:xfrm>
            <a:off x="3731560" y="4395952"/>
            <a:ext cx="4978400" cy="787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2400" dirty="0" smtClean="0">
                <a:solidFill>
                  <a:srgbClr val="333333"/>
                </a:solidFill>
                <a:latin typeface="微軟正黑體" pitchFamily="34" charset="-120"/>
                <a:cs typeface="Lato Light" panose="020F0302020204030203" pitchFamily="34" charset="0"/>
                <a:sym typeface="Lato Light" panose="020F0302020204030203" pitchFamily="34" charset="0"/>
              </a:rPr>
              <a:t>模組</a:t>
            </a:r>
            <a:r>
              <a:rPr lang="en-US" altLang="zh-TW" sz="2400" dirty="0" smtClean="0">
                <a:solidFill>
                  <a:srgbClr val="333333"/>
                </a:solidFill>
                <a:latin typeface="微軟正黑體" pitchFamily="34" charset="-120"/>
                <a:cs typeface="Lato Light" panose="020F0302020204030203" pitchFamily="34" charset="0"/>
                <a:sym typeface="Lato Light" panose="020F0302020204030203" pitchFamily="34" charset="0"/>
              </a:rPr>
              <a:t>/</a:t>
            </a:r>
            <a:r>
              <a:rPr lang="zh-TW" altLang="en-US" sz="2400" dirty="0" smtClean="0">
                <a:solidFill>
                  <a:srgbClr val="333333"/>
                </a:solidFill>
                <a:latin typeface="微軟正黑體" pitchFamily="34" charset="-120"/>
                <a:cs typeface="Lato Light" panose="020F0302020204030203" pitchFamily="34" charset="0"/>
                <a:sym typeface="Lato Light" panose="020F0302020204030203" pitchFamily="34" charset="0"/>
              </a:rPr>
              <a:t>課程主題</a:t>
            </a:r>
            <a:r>
              <a:rPr lang="en-US" altLang="zh-TW" sz="2400" dirty="0" smtClean="0">
                <a:solidFill>
                  <a:srgbClr val="333333"/>
                </a:solidFill>
                <a:latin typeface="微軟正黑體" pitchFamily="34" charset="-120"/>
                <a:cs typeface="Lato Light" panose="020F0302020204030203" pitchFamily="34" charset="0"/>
                <a:sym typeface="Lato Light" panose="020F0302020204030203" pitchFamily="34" charset="0"/>
              </a:rPr>
              <a:t>/</a:t>
            </a:r>
            <a:r>
              <a:rPr lang="zh-TW" altLang="en-US" sz="2400" dirty="0" smtClean="0">
                <a:solidFill>
                  <a:srgbClr val="333333"/>
                </a:solidFill>
                <a:latin typeface="微軟正黑體" pitchFamily="34" charset="-120"/>
                <a:cs typeface="Lato Light" panose="020F0302020204030203" pitchFamily="34" charset="0"/>
                <a:sym typeface="Lato Light" panose="020F0302020204030203" pitchFamily="34" charset="0"/>
              </a:rPr>
              <a:t>基本功能規劃</a:t>
            </a:r>
            <a:r>
              <a:rPr lang="en-US" sz="2400" dirty="0" smtClean="0">
                <a:solidFill>
                  <a:srgbClr val="333333"/>
                </a:solidFill>
                <a:latin typeface="微軟正黑體" pitchFamily="34" charset="-120"/>
                <a:ea typeface="微軟正黑體" pitchFamily="34" charset="-120"/>
                <a:cs typeface="Lato Light" panose="020F0302020204030203" pitchFamily="34" charset="0"/>
                <a:sym typeface="Lato Light" panose="020F0302020204030203" pitchFamily="34" charset="0"/>
              </a:rPr>
              <a:t>.</a:t>
            </a:r>
            <a:endParaRPr lang="en-US" sz="6000" dirty="0">
              <a:solidFill>
                <a:srgbClr val="333333"/>
              </a:solidFill>
              <a:latin typeface="微軟正黑體" pitchFamily="34" charset="-120"/>
              <a:ea typeface="微軟正黑體" pitchFamily="34" charset="-120"/>
              <a:sym typeface="Lato" pitchFamily="34" charset="0"/>
            </a:endParaRPr>
          </a:p>
        </p:txBody>
      </p:sp>
      <p:sp>
        <p:nvSpPr>
          <p:cNvPr id="116758" name="AutoShape 22"/>
          <p:cNvSpPr>
            <a:spLocks/>
          </p:cNvSpPr>
          <p:nvPr/>
        </p:nvSpPr>
        <p:spPr bwMode="auto">
          <a:xfrm>
            <a:off x="3744260" y="3962400"/>
            <a:ext cx="49657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599" y="0"/>
                </a:lnTo>
                <a:lnTo>
                  <a:pt x="21599"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7D3F65"/>
                </a:solidFill>
                <a:latin typeface="微軟正黑體" pitchFamily="34" charset="-120"/>
                <a:sym typeface="Aleo Regular" charset="0"/>
              </a:rPr>
              <a:t>課程產品規劃</a:t>
            </a:r>
            <a:endParaRPr lang="en-US" sz="5600" dirty="0">
              <a:solidFill>
                <a:srgbClr val="7D3F65"/>
              </a:solidFill>
              <a:latin typeface="微軟正黑體" pitchFamily="34" charset="-120"/>
              <a:ea typeface="微軟正黑體" pitchFamily="34" charset="-120"/>
              <a:sym typeface="Lato" pitchFamily="34" charset="0"/>
            </a:endParaRPr>
          </a:p>
        </p:txBody>
      </p:sp>
      <p:sp>
        <p:nvSpPr>
          <p:cNvPr id="116760" name="AutoShape 24"/>
          <p:cNvSpPr>
            <a:spLocks/>
          </p:cNvSpPr>
          <p:nvPr/>
        </p:nvSpPr>
        <p:spPr bwMode="auto">
          <a:xfrm>
            <a:off x="7533240" y="6251905"/>
            <a:ext cx="47879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37485D"/>
                </a:solidFill>
                <a:latin typeface="微軟正黑體" pitchFamily="34" charset="-120"/>
                <a:cs typeface="Aleo Regular" charset="0"/>
                <a:sym typeface="Aleo Regular" charset="0"/>
              </a:rPr>
              <a:t>課程正式</a:t>
            </a:r>
            <a:r>
              <a:rPr lang="zh-TW" altLang="en-US" sz="3300" b="1" dirty="0" smtClean="0">
                <a:solidFill>
                  <a:srgbClr val="37485D"/>
                </a:solidFill>
                <a:latin typeface="微軟正黑體" pitchFamily="34" charset="-120"/>
                <a:cs typeface="Aleo Regular" charset="0"/>
                <a:sym typeface="Aleo Regular" charset="0"/>
              </a:rPr>
              <a:t>推出</a:t>
            </a:r>
            <a:endParaRPr lang="en-US" sz="5600" dirty="0">
              <a:solidFill>
                <a:srgbClr val="37485D"/>
              </a:solidFill>
              <a:latin typeface="微軟正黑體" pitchFamily="34" charset="-120"/>
              <a:ea typeface="微軟正黑體" pitchFamily="34" charset="-120"/>
              <a:sym typeface="Lato" pitchFamily="34" charset="0"/>
            </a:endParaRPr>
          </a:p>
        </p:txBody>
      </p:sp>
      <p:sp>
        <p:nvSpPr>
          <p:cNvPr id="116761" name="AutoShape 25"/>
          <p:cNvSpPr>
            <a:spLocks/>
          </p:cNvSpPr>
          <p:nvPr/>
        </p:nvSpPr>
        <p:spPr bwMode="auto">
          <a:xfrm>
            <a:off x="10201416" y="4484414"/>
            <a:ext cx="47879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7D3F65"/>
                </a:solidFill>
                <a:latin typeface="微軟正黑體" pitchFamily="34" charset="-120"/>
                <a:cs typeface="Aleo Regular" charset="0"/>
                <a:sym typeface="Aleo Regular" charset="0"/>
              </a:rPr>
              <a:t>軟體功能開發</a:t>
            </a:r>
            <a:endParaRPr lang="en-US" sz="5600" dirty="0">
              <a:solidFill>
                <a:srgbClr val="7D3F65"/>
              </a:solidFill>
              <a:latin typeface="微軟正黑體" pitchFamily="34" charset="-120"/>
              <a:ea typeface="微軟正黑體" pitchFamily="34" charset="-120"/>
              <a:sym typeface="Lato" pitchFamily="34" charset="0"/>
            </a:endParaRPr>
          </a:p>
        </p:txBody>
      </p:sp>
      <p:sp>
        <p:nvSpPr>
          <p:cNvPr id="116762" name="AutoShape 26"/>
          <p:cNvSpPr>
            <a:spLocks/>
          </p:cNvSpPr>
          <p:nvPr/>
        </p:nvSpPr>
        <p:spPr bwMode="auto">
          <a:xfrm>
            <a:off x="14452174" y="6792312"/>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37485D"/>
                </a:solidFill>
                <a:latin typeface="微軟正黑體" pitchFamily="34" charset="-120"/>
                <a:cs typeface="Aleo Regular" charset="0"/>
                <a:sym typeface="Aleo Regular" charset="0"/>
              </a:rPr>
              <a:t>模組硬體支援</a:t>
            </a:r>
            <a:endParaRPr lang="en-US" sz="5600" dirty="0">
              <a:solidFill>
                <a:srgbClr val="37485D"/>
              </a:solidFill>
              <a:latin typeface="微軟正黑體" pitchFamily="34" charset="-120"/>
              <a:ea typeface="微軟正黑體" pitchFamily="34" charset="-120"/>
              <a:sym typeface="Lato" pitchFamily="34" charset="0"/>
            </a:endParaRPr>
          </a:p>
        </p:txBody>
      </p:sp>
      <p:sp>
        <p:nvSpPr>
          <p:cNvPr id="116764" name="AutoShape 28"/>
          <p:cNvSpPr>
            <a:spLocks/>
          </p:cNvSpPr>
          <p:nvPr/>
        </p:nvSpPr>
        <p:spPr bwMode="auto">
          <a:xfrm>
            <a:off x="2235973" y="6760344"/>
            <a:ext cx="4116549" cy="610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336600"/>
                </a:solidFill>
                <a:latin typeface="微軟正黑體" pitchFamily="34" charset="-120"/>
                <a:cs typeface="Aleo Regular" charset="0"/>
                <a:sym typeface="Aleo Regular" charset="0"/>
              </a:rPr>
              <a:t>產品包課程素材支援</a:t>
            </a:r>
            <a:endParaRPr lang="en-US" sz="3300" b="1" dirty="0">
              <a:solidFill>
                <a:srgbClr val="336600"/>
              </a:solidFill>
              <a:latin typeface="微軟正黑體" pitchFamily="34" charset="-120"/>
              <a:ea typeface="微軟正黑體" pitchFamily="34" charset="-120"/>
              <a:cs typeface="Aleo Regular" charset="0"/>
              <a:sym typeface="Aleo Regular" charset="0"/>
            </a:endParaRPr>
          </a:p>
        </p:txBody>
      </p:sp>
      <p:sp>
        <p:nvSpPr>
          <p:cNvPr id="116769" name="AutoShape 33"/>
          <p:cNvSpPr>
            <a:spLocks/>
          </p:cNvSpPr>
          <p:nvPr/>
        </p:nvSpPr>
        <p:spPr bwMode="auto">
          <a:xfrm>
            <a:off x="3742509" y="5686536"/>
            <a:ext cx="623888" cy="5461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9901" y="11002"/>
                </a:moveTo>
                <a:lnTo>
                  <a:pt x="8077" y="11002"/>
                </a:lnTo>
                <a:lnTo>
                  <a:pt x="8077" y="13471"/>
                </a:lnTo>
                <a:lnTo>
                  <a:pt x="9901" y="13471"/>
                </a:lnTo>
                <a:cubicBezTo>
                  <a:pt x="9901" y="13471"/>
                  <a:pt x="9901" y="11002"/>
                  <a:pt x="9901" y="11002"/>
                </a:cubicBezTo>
                <a:close/>
                <a:moveTo>
                  <a:pt x="7319" y="6637"/>
                </a:moveTo>
                <a:lnTo>
                  <a:pt x="5495" y="6637"/>
                </a:lnTo>
                <a:lnTo>
                  <a:pt x="5495" y="13471"/>
                </a:lnTo>
                <a:lnTo>
                  <a:pt x="7319" y="13471"/>
                </a:lnTo>
                <a:cubicBezTo>
                  <a:pt x="7319" y="13471"/>
                  <a:pt x="7319" y="6637"/>
                  <a:pt x="7319" y="6637"/>
                </a:cubicBezTo>
                <a:close/>
                <a:moveTo>
                  <a:pt x="4737" y="13471"/>
                </a:moveTo>
                <a:lnTo>
                  <a:pt x="2913" y="13471"/>
                </a:lnTo>
                <a:lnTo>
                  <a:pt x="2913" y="9004"/>
                </a:lnTo>
                <a:lnTo>
                  <a:pt x="4737" y="9004"/>
                </a:lnTo>
                <a:cubicBezTo>
                  <a:pt x="4737" y="9004"/>
                  <a:pt x="4737" y="13471"/>
                  <a:pt x="4737" y="13471"/>
                </a:cubicBezTo>
                <a:close/>
                <a:moveTo>
                  <a:pt x="10411" y="17792"/>
                </a:moveTo>
                <a:lnTo>
                  <a:pt x="0" y="17792"/>
                </a:lnTo>
                <a:lnTo>
                  <a:pt x="0" y="0"/>
                </a:lnTo>
                <a:lnTo>
                  <a:pt x="17541" y="0"/>
                </a:lnTo>
                <a:lnTo>
                  <a:pt x="17541" y="8207"/>
                </a:lnTo>
                <a:cubicBezTo>
                  <a:pt x="17010" y="7944"/>
                  <a:pt x="16438" y="7769"/>
                  <a:pt x="15838" y="7700"/>
                </a:cubicBezTo>
                <a:lnTo>
                  <a:pt x="15838" y="4240"/>
                </a:lnTo>
                <a:lnTo>
                  <a:pt x="1702" y="4240"/>
                </a:lnTo>
                <a:lnTo>
                  <a:pt x="1702" y="15842"/>
                </a:lnTo>
                <a:lnTo>
                  <a:pt x="9679" y="15842"/>
                </a:lnTo>
                <a:cubicBezTo>
                  <a:pt x="9831" y="16542"/>
                  <a:pt x="10080" y="17199"/>
                  <a:pt x="10411" y="17792"/>
                </a:cubicBezTo>
                <a:close/>
                <a:moveTo>
                  <a:pt x="15262" y="17256"/>
                </a:moveTo>
                <a:cubicBezTo>
                  <a:pt x="13816" y="17256"/>
                  <a:pt x="12640" y="15909"/>
                  <a:pt x="12640" y="14254"/>
                </a:cubicBezTo>
                <a:cubicBezTo>
                  <a:pt x="12640" y="12599"/>
                  <a:pt x="13816" y="11252"/>
                  <a:pt x="15262" y="11252"/>
                </a:cubicBezTo>
                <a:cubicBezTo>
                  <a:pt x="16708" y="11252"/>
                  <a:pt x="17884" y="12599"/>
                  <a:pt x="17884" y="14254"/>
                </a:cubicBezTo>
                <a:cubicBezTo>
                  <a:pt x="17884" y="15909"/>
                  <a:pt x="16708" y="17256"/>
                  <a:pt x="15262" y="17256"/>
                </a:cubicBezTo>
                <a:close/>
                <a:moveTo>
                  <a:pt x="18794" y="16811"/>
                </a:moveTo>
                <a:cubicBezTo>
                  <a:pt x="19204" y="16071"/>
                  <a:pt x="19442" y="15194"/>
                  <a:pt x="19442" y="14254"/>
                </a:cubicBezTo>
                <a:cubicBezTo>
                  <a:pt x="19442" y="11615"/>
                  <a:pt x="17567" y="9468"/>
                  <a:pt x="15262" y="9468"/>
                </a:cubicBezTo>
                <a:cubicBezTo>
                  <a:pt x="12957" y="9468"/>
                  <a:pt x="11082" y="11615"/>
                  <a:pt x="11082" y="14254"/>
                </a:cubicBezTo>
                <a:cubicBezTo>
                  <a:pt x="11082" y="16893"/>
                  <a:pt x="12957" y="19040"/>
                  <a:pt x="15262" y="19040"/>
                </a:cubicBezTo>
                <a:cubicBezTo>
                  <a:pt x="16042" y="19040"/>
                  <a:pt x="16772" y="18794"/>
                  <a:pt x="17398" y="18366"/>
                </a:cubicBezTo>
                <a:lnTo>
                  <a:pt x="20222" y="21599"/>
                </a:lnTo>
                <a:lnTo>
                  <a:pt x="21599" y="20023"/>
                </a:lnTo>
                <a:cubicBezTo>
                  <a:pt x="21599" y="20023"/>
                  <a:pt x="18794" y="16811"/>
                  <a:pt x="18794" y="16811"/>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116770" name="AutoShape 34"/>
          <p:cNvSpPr>
            <a:spLocks/>
          </p:cNvSpPr>
          <p:nvPr/>
        </p:nvSpPr>
        <p:spPr bwMode="auto">
          <a:xfrm>
            <a:off x="12291360" y="3429000"/>
            <a:ext cx="687388" cy="554038"/>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0162" y="4896"/>
                </a:moveTo>
                <a:lnTo>
                  <a:pt x="20529" y="2117"/>
                </a:lnTo>
                <a:lnTo>
                  <a:pt x="8451" y="2117"/>
                </a:lnTo>
                <a:cubicBezTo>
                  <a:pt x="7989" y="2117"/>
                  <a:pt x="7546" y="1889"/>
                  <a:pt x="7220" y="1484"/>
                </a:cubicBezTo>
                <a:lnTo>
                  <a:pt x="6024" y="0"/>
                </a:lnTo>
                <a:lnTo>
                  <a:pt x="681" y="0"/>
                </a:lnTo>
                <a:lnTo>
                  <a:pt x="1310" y="4896"/>
                </a:lnTo>
                <a:lnTo>
                  <a:pt x="20162" y="4896"/>
                </a:lnTo>
                <a:cubicBezTo>
                  <a:pt x="20162" y="4896"/>
                  <a:pt x="20162" y="4896"/>
                  <a:pt x="20162" y="4896"/>
                </a:cubicBezTo>
                <a:close/>
                <a:moveTo>
                  <a:pt x="20057" y="21600"/>
                </a:moveTo>
                <a:lnTo>
                  <a:pt x="1258" y="21600"/>
                </a:lnTo>
                <a:lnTo>
                  <a:pt x="0" y="7166"/>
                </a:lnTo>
                <a:lnTo>
                  <a:pt x="21599" y="7166"/>
                </a:lnTo>
                <a:cubicBezTo>
                  <a:pt x="21599" y="7166"/>
                  <a:pt x="20057" y="21600"/>
                  <a:pt x="20057" y="21600"/>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116771" name="AutoShape 35"/>
          <p:cNvSpPr>
            <a:spLocks/>
          </p:cNvSpPr>
          <p:nvPr/>
        </p:nvSpPr>
        <p:spPr bwMode="auto">
          <a:xfrm>
            <a:off x="15948960" y="5698798"/>
            <a:ext cx="596900" cy="6350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21599" y="0"/>
                </a:moveTo>
                <a:lnTo>
                  <a:pt x="16712" y="795"/>
                </a:lnTo>
                <a:lnTo>
                  <a:pt x="17788" y="1816"/>
                </a:lnTo>
                <a:lnTo>
                  <a:pt x="10438" y="8456"/>
                </a:lnTo>
                <a:lnTo>
                  <a:pt x="7768" y="6084"/>
                </a:lnTo>
                <a:lnTo>
                  <a:pt x="295" y="13084"/>
                </a:lnTo>
                <a:lnTo>
                  <a:pt x="2133" y="14784"/>
                </a:lnTo>
                <a:lnTo>
                  <a:pt x="7691" y="9559"/>
                </a:lnTo>
                <a:lnTo>
                  <a:pt x="10444" y="12008"/>
                </a:lnTo>
                <a:lnTo>
                  <a:pt x="19619" y="3587"/>
                </a:lnTo>
                <a:lnTo>
                  <a:pt x="20664" y="4578"/>
                </a:lnTo>
                <a:cubicBezTo>
                  <a:pt x="20664" y="4578"/>
                  <a:pt x="21599" y="0"/>
                  <a:pt x="21599" y="0"/>
                </a:cubicBezTo>
                <a:close/>
                <a:moveTo>
                  <a:pt x="21487" y="10041"/>
                </a:moveTo>
                <a:lnTo>
                  <a:pt x="15456" y="10041"/>
                </a:lnTo>
                <a:lnTo>
                  <a:pt x="15456" y="21599"/>
                </a:lnTo>
                <a:lnTo>
                  <a:pt x="21487" y="21599"/>
                </a:lnTo>
                <a:cubicBezTo>
                  <a:pt x="21487" y="21599"/>
                  <a:pt x="21487" y="10041"/>
                  <a:pt x="21487" y="10041"/>
                </a:cubicBezTo>
                <a:close/>
                <a:moveTo>
                  <a:pt x="13759" y="13564"/>
                </a:moveTo>
                <a:lnTo>
                  <a:pt x="7728" y="13564"/>
                </a:lnTo>
                <a:lnTo>
                  <a:pt x="7728" y="21599"/>
                </a:lnTo>
                <a:lnTo>
                  <a:pt x="13759" y="21599"/>
                </a:lnTo>
                <a:cubicBezTo>
                  <a:pt x="13759" y="21599"/>
                  <a:pt x="13759" y="13564"/>
                  <a:pt x="13759" y="13564"/>
                </a:cubicBezTo>
                <a:close/>
                <a:moveTo>
                  <a:pt x="5971" y="21599"/>
                </a:moveTo>
                <a:lnTo>
                  <a:pt x="0" y="21599"/>
                </a:lnTo>
                <a:lnTo>
                  <a:pt x="0" y="16151"/>
                </a:lnTo>
                <a:lnTo>
                  <a:pt x="5971" y="16151"/>
                </a:lnTo>
                <a:lnTo>
                  <a:pt x="5971" y="21599"/>
                </a:lnTo>
                <a:cubicBezTo>
                  <a:pt x="5971" y="21599"/>
                  <a:pt x="5971" y="21599"/>
                  <a:pt x="5971" y="21599"/>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49" name="AutoShape 26"/>
          <p:cNvSpPr>
            <a:spLocks/>
          </p:cNvSpPr>
          <p:nvPr/>
        </p:nvSpPr>
        <p:spPr bwMode="auto">
          <a:xfrm>
            <a:off x="19038995" y="4461317"/>
            <a:ext cx="4536504" cy="936104"/>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4800" b="1" dirty="0" smtClean="0">
                <a:solidFill>
                  <a:srgbClr val="37485D"/>
                </a:solidFill>
                <a:latin typeface="微軟正黑體" pitchFamily="34" charset="-120"/>
                <a:sym typeface="Lato" pitchFamily="34" charset="0"/>
              </a:rPr>
              <a:t>教材開發</a:t>
            </a:r>
            <a:endParaRPr lang="en-US" sz="4800" b="1" dirty="0">
              <a:solidFill>
                <a:srgbClr val="37485D"/>
              </a:solidFill>
              <a:latin typeface="微軟正黑體" pitchFamily="34" charset="-120"/>
              <a:ea typeface="微軟正黑體" pitchFamily="34" charset="-120"/>
              <a:sym typeface="Lato" pitchFamily="34" charset="0"/>
            </a:endParaRPr>
          </a:p>
        </p:txBody>
      </p:sp>
      <p:sp>
        <p:nvSpPr>
          <p:cNvPr id="116748" name="AutoShape 12"/>
          <p:cNvSpPr>
            <a:spLocks/>
          </p:cNvSpPr>
          <p:nvPr/>
        </p:nvSpPr>
        <p:spPr bwMode="auto">
          <a:xfrm>
            <a:off x="3488509" y="8305072"/>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993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8" name="Freeform 47"/>
          <p:cNvSpPr>
            <a:spLocks/>
          </p:cNvSpPr>
          <p:nvPr/>
        </p:nvSpPr>
        <p:spPr bwMode="auto">
          <a:xfrm>
            <a:off x="3909198" y="8606694"/>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chemeClr val="accent4">
              <a:lumMod val="50000"/>
              <a:alpha val="50000"/>
            </a:scheme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116750" name="AutoShape 14"/>
          <p:cNvSpPr>
            <a:spLocks/>
          </p:cNvSpPr>
          <p:nvPr/>
        </p:nvSpPr>
        <p:spPr bwMode="auto">
          <a:xfrm>
            <a:off x="3756796" y="8573359"/>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116772" name="AutoShape 36"/>
          <p:cNvSpPr>
            <a:spLocks/>
          </p:cNvSpPr>
          <p:nvPr/>
        </p:nvSpPr>
        <p:spPr bwMode="auto">
          <a:xfrm>
            <a:off x="3972696" y="8725759"/>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sp>
        <p:nvSpPr>
          <p:cNvPr id="45" name="AutoShape 26"/>
          <p:cNvSpPr>
            <a:spLocks/>
          </p:cNvSpPr>
          <p:nvPr/>
        </p:nvSpPr>
        <p:spPr bwMode="auto">
          <a:xfrm>
            <a:off x="18907516" y="10116178"/>
            <a:ext cx="3816424" cy="775162"/>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defTabSz="825500" fontAlgn="base" hangingPunct="0">
              <a:spcBef>
                <a:spcPct val="0"/>
              </a:spcBef>
              <a:spcAft>
                <a:spcPct val="0"/>
              </a:spcAft>
            </a:pPr>
            <a:r>
              <a:rPr lang="zh-TW" altLang="en-US" sz="4800" b="1" dirty="0" smtClean="0">
                <a:solidFill>
                  <a:srgbClr val="37485D"/>
                </a:solidFill>
                <a:latin typeface="微軟正黑體" pitchFamily="34" charset="-120"/>
                <a:sym typeface="Lato" pitchFamily="34" charset="0"/>
              </a:rPr>
              <a:t>教育</a:t>
            </a:r>
            <a:r>
              <a:rPr lang="zh-TW" altLang="en-US" sz="4800" b="1" dirty="0" smtClean="0">
                <a:solidFill>
                  <a:srgbClr val="37485D"/>
                </a:solidFill>
                <a:latin typeface="微軟正黑體" pitchFamily="34" charset="-120"/>
                <a:sym typeface="Lato" pitchFamily="34" charset="0"/>
              </a:rPr>
              <a:t>機構</a:t>
            </a:r>
            <a:r>
              <a:rPr lang="zh-TW" altLang="en-US" sz="4800" b="1" dirty="0" smtClean="0">
                <a:solidFill>
                  <a:srgbClr val="37485D"/>
                </a:solidFill>
                <a:latin typeface="微軟正黑體" pitchFamily="34" charset="-120"/>
                <a:sym typeface="Lato" pitchFamily="34" charset="0"/>
              </a:rPr>
              <a:t>合作</a:t>
            </a:r>
            <a:endParaRPr lang="en-US" altLang="zh-TW" sz="4800" b="1" dirty="0" smtClean="0">
              <a:solidFill>
                <a:srgbClr val="37485D"/>
              </a:solidFill>
              <a:latin typeface="微軟正黑體" pitchFamily="34" charset="-120"/>
              <a:sym typeface="Lato" pitchFamily="34" charset="0"/>
            </a:endParaRPr>
          </a:p>
        </p:txBody>
      </p:sp>
      <p:sp>
        <p:nvSpPr>
          <p:cNvPr id="53" name="AutoShape 12"/>
          <p:cNvSpPr>
            <a:spLocks/>
          </p:cNvSpPr>
          <p:nvPr/>
        </p:nvSpPr>
        <p:spPr bwMode="auto">
          <a:xfrm>
            <a:off x="3508435" y="10945193"/>
            <a:ext cx="1589087" cy="1589087"/>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66FF"/>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4" name="Freeform 47"/>
          <p:cNvSpPr>
            <a:spLocks/>
          </p:cNvSpPr>
          <p:nvPr/>
        </p:nvSpPr>
        <p:spPr bwMode="auto">
          <a:xfrm>
            <a:off x="3929124" y="11246815"/>
            <a:ext cx="1168277" cy="1277481"/>
          </a:xfrm>
          <a:custGeom>
            <a:avLst/>
            <a:gdLst>
              <a:gd name="connsiteX0" fmla="*/ 552948 w 1168277"/>
              <a:gd name="connsiteY0" fmla="*/ 0 h 1277481"/>
              <a:gd name="connsiteX1" fmla="*/ 1024078 w 1168277"/>
              <a:gd name="connsiteY1" fmla="*/ 225339 h 1277481"/>
              <a:gd name="connsiteX2" fmla="*/ 1135590 w 1168277"/>
              <a:gd name="connsiteY2" fmla="*/ 279866 h 1277481"/>
              <a:gd name="connsiteX3" fmla="*/ 1153735 w 1168277"/>
              <a:gd name="connsiteY3" fmla="*/ 341097 h 1277481"/>
              <a:gd name="connsiteX4" fmla="*/ 935595 w 1168277"/>
              <a:gd name="connsiteY4" fmla="*/ 1054662 h 1277481"/>
              <a:gd name="connsiteX5" fmla="*/ 525519 w 1168277"/>
              <a:gd name="connsiteY5" fmla="*/ 1272802 h 1277481"/>
              <a:gd name="connsiteX6" fmla="*/ 476689 w 1168277"/>
              <a:gd name="connsiteY6" fmla="*/ 1277481 h 1277481"/>
              <a:gd name="connsiteX7" fmla="*/ 0 w 1168277"/>
              <a:gd name="connsiteY7" fmla="*/ 860265 h 1277481"/>
              <a:gd name="connsiteX8" fmla="*/ 693496 w 1168277"/>
              <a:gd name="connsiteY8" fmla="*/ 728907 h 1277481"/>
              <a:gd name="connsiteX9" fmla="*/ 552948 w 1168277"/>
              <a:gd name="connsiteY9" fmla="*/ 0 h 127748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168277" h="1277481">
                <a:moveTo>
                  <a:pt x="552948" y="0"/>
                </a:moveTo>
                <a:cubicBezTo>
                  <a:pt x="687665" y="67970"/>
                  <a:pt x="867034" y="150226"/>
                  <a:pt x="1024078" y="225339"/>
                </a:cubicBezTo>
                <a:lnTo>
                  <a:pt x="1135590" y="279866"/>
                </a:lnTo>
                <a:lnTo>
                  <a:pt x="1153735" y="341097"/>
                </a:lnTo>
                <a:cubicBezTo>
                  <a:pt x="1202210" y="591495"/>
                  <a:pt x="1129497" y="860710"/>
                  <a:pt x="935595" y="1054662"/>
                </a:cubicBezTo>
                <a:cubicBezTo>
                  <a:pt x="819224" y="1171003"/>
                  <a:pt x="675758" y="1243716"/>
                  <a:pt x="525519" y="1272802"/>
                </a:cubicBezTo>
                <a:lnTo>
                  <a:pt x="476689" y="1277481"/>
                </a:lnTo>
                <a:lnTo>
                  <a:pt x="0" y="860265"/>
                </a:lnTo>
                <a:cubicBezTo>
                  <a:pt x="0" y="860265"/>
                  <a:pt x="451742" y="1072845"/>
                  <a:pt x="693496" y="728907"/>
                </a:cubicBezTo>
                <a:cubicBezTo>
                  <a:pt x="943204" y="373708"/>
                  <a:pt x="552948" y="0"/>
                  <a:pt x="552948" y="0"/>
                </a:cubicBezTo>
                <a:close/>
              </a:path>
            </a:pathLst>
          </a:custGeom>
          <a:solidFill>
            <a:srgbClr val="7030A0">
              <a:alpha val="50000"/>
            </a:srgbClr>
          </a:solidFill>
          <a:ln>
            <a:noFill/>
          </a:ln>
          <a:effectLst/>
          <a:extLst/>
        </p:spPr>
        <p:txBody>
          <a:bodyPr wrap="square" lIns="0" tIns="0" rIns="0" bIns="0" anchor="ctr">
            <a:noAutofit/>
          </a:bodyPr>
          <a:lstStyle/>
          <a:p>
            <a:pPr algn="ctr" defTabSz="825500" fontAlgn="base" hangingPunct="0">
              <a:spcBef>
                <a:spcPct val="0"/>
              </a:spcBef>
              <a:spcAft>
                <a:spcPct val="0"/>
              </a:spcAft>
            </a:pPr>
            <a:endParaRPr lang="en-US" sz="5600" dirty="0">
              <a:solidFill>
                <a:srgbClr val="333333"/>
              </a:solidFill>
              <a:latin typeface="Lato" pitchFamily="34" charset="0"/>
              <a:sym typeface="Lato" pitchFamily="34" charset="0"/>
            </a:endParaRPr>
          </a:p>
        </p:txBody>
      </p:sp>
      <p:sp>
        <p:nvSpPr>
          <p:cNvPr id="55" name="AutoShape 14"/>
          <p:cNvSpPr>
            <a:spLocks/>
          </p:cNvSpPr>
          <p:nvPr/>
        </p:nvSpPr>
        <p:spPr bwMode="auto">
          <a:xfrm>
            <a:off x="3776722" y="11213480"/>
            <a:ext cx="1057275" cy="1057275"/>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CC99FF"/>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7" name="AutoShape 36"/>
          <p:cNvSpPr>
            <a:spLocks/>
          </p:cNvSpPr>
          <p:nvPr/>
        </p:nvSpPr>
        <p:spPr bwMode="auto">
          <a:xfrm>
            <a:off x="3992622" y="11365880"/>
            <a:ext cx="630238" cy="70961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3020" y="8155"/>
                </a:moveTo>
                <a:lnTo>
                  <a:pt x="0" y="8155"/>
                </a:lnTo>
                <a:lnTo>
                  <a:pt x="0" y="9469"/>
                </a:lnTo>
                <a:lnTo>
                  <a:pt x="3020" y="9469"/>
                </a:lnTo>
                <a:cubicBezTo>
                  <a:pt x="3020" y="9469"/>
                  <a:pt x="3020" y="8155"/>
                  <a:pt x="3020" y="8155"/>
                </a:cubicBezTo>
                <a:close/>
                <a:moveTo>
                  <a:pt x="4133" y="12944"/>
                </a:moveTo>
                <a:lnTo>
                  <a:pt x="3526" y="11746"/>
                </a:lnTo>
                <a:lnTo>
                  <a:pt x="861" y="12809"/>
                </a:lnTo>
                <a:lnTo>
                  <a:pt x="1468" y="14007"/>
                </a:lnTo>
                <a:cubicBezTo>
                  <a:pt x="1468" y="14007"/>
                  <a:pt x="4133" y="12944"/>
                  <a:pt x="4133" y="12944"/>
                </a:cubicBezTo>
                <a:close/>
                <a:moveTo>
                  <a:pt x="4380" y="4949"/>
                </a:moveTo>
                <a:lnTo>
                  <a:pt x="2011" y="3442"/>
                </a:lnTo>
                <a:lnTo>
                  <a:pt x="1148" y="4510"/>
                </a:lnTo>
                <a:lnTo>
                  <a:pt x="3517" y="6017"/>
                </a:lnTo>
                <a:cubicBezTo>
                  <a:pt x="3517" y="6017"/>
                  <a:pt x="4380" y="4949"/>
                  <a:pt x="4380" y="4949"/>
                </a:cubicBezTo>
                <a:close/>
                <a:moveTo>
                  <a:pt x="7543" y="2790"/>
                </a:moveTo>
                <a:lnTo>
                  <a:pt x="6240" y="635"/>
                </a:lnTo>
                <a:lnTo>
                  <a:pt x="4935" y="1256"/>
                </a:lnTo>
                <a:lnTo>
                  <a:pt x="6238" y="3411"/>
                </a:lnTo>
                <a:cubicBezTo>
                  <a:pt x="6238" y="3411"/>
                  <a:pt x="7543" y="2790"/>
                  <a:pt x="7543" y="2790"/>
                </a:cubicBezTo>
                <a:close/>
                <a:moveTo>
                  <a:pt x="21600" y="8155"/>
                </a:moveTo>
                <a:lnTo>
                  <a:pt x="18579" y="8155"/>
                </a:lnTo>
                <a:lnTo>
                  <a:pt x="18579" y="9469"/>
                </a:lnTo>
                <a:lnTo>
                  <a:pt x="21600" y="9469"/>
                </a:lnTo>
                <a:cubicBezTo>
                  <a:pt x="21600" y="9469"/>
                  <a:pt x="21600" y="8155"/>
                  <a:pt x="21600" y="8155"/>
                </a:cubicBezTo>
                <a:close/>
                <a:moveTo>
                  <a:pt x="20713" y="12799"/>
                </a:moveTo>
                <a:lnTo>
                  <a:pt x="18047" y="11841"/>
                </a:lnTo>
                <a:lnTo>
                  <a:pt x="17491" y="13059"/>
                </a:lnTo>
                <a:lnTo>
                  <a:pt x="20157" y="14017"/>
                </a:lnTo>
                <a:cubicBezTo>
                  <a:pt x="20157" y="14017"/>
                  <a:pt x="20713" y="12799"/>
                  <a:pt x="20713" y="12799"/>
                </a:cubicBezTo>
                <a:close/>
                <a:moveTo>
                  <a:pt x="20451" y="4510"/>
                </a:moveTo>
                <a:lnTo>
                  <a:pt x="19588" y="3442"/>
                </a:lnTo>
                <a:lnTo>
                  <a:pt x="17219" y="4949"/>
                </a:lnTo>
                <a:lnTo>
                  <a:pt x="18082" y="6017"/>
                </a:lnTo>
                <a:cubicBezTo>
                  <a:pt x="18082" y="6017"/>
                  <a:pt x="20451" y="4510"/>
                  <a:pt x="20451" y="4510"/>
                </a:cubicBezTo>
                <a:close/>
                <a:moveTo>
                  <a:pt x="16664" y="1256"/>
                </a:moveTo>
                <a:lnTo>
                  <a:pt x="15359" y="635"/>
                </a:lnTo>
                <a:lnTo>
                  <a:pt x="14056" y="2790"/>
                </a:lnTo>
                <a:lnTo>
                  <a:pt x="15361" y="3411"/>
                </a:lnTo>
                <a:cubicBezTo>
                  <a:pt x="15361" y="3411"/>
                  <a:pt x="16664" y="1256"/>
                  <a:pt x="16664" y="1256"/>
                </a:cubicBezTo>
                <a:close/>
                <a:moveTo>
                  <a:pt x="11579" y="2364"/>
                </a:moveTo>
                <a:lnTo>
                  <a:pt x="10099" y="2364"/>
                </a:lnTo>
                <a:lnTo>
                  <a:pt x="10099" y="0"/>
                </a:lnTo>
                <a:lnTo>
                  <a:pt x="11579" y="0"/>
                </a:lnTo>
                <a:cubicBezTo>
                  <a:pt x="11579" y="0"/>
                  <a:pt x="11579" y="2364"/>
                  <a:pt x="11579" y="2364"/>
                </a:cubicBezTo>
                <a:close/>
                <a:moveTo>
                  <a:pt x="16986" y="8997"/>
                </a:moveTo>
                <a:cubicBezTo>
                  <a:pt x="16986" y="12264"/>
                  <a:pt x="13820" y="14094"/>
                  <a:pt x="13820" y="16672"/>
                </a:cubicBezTo>
                <a:lnTo>
                  <a:pt x="12378" y="16672"/>
                </a:lnTo>
                <a:cubicBezTo>
                  <a:pt x="12379" y="13495"/>
                  <a:pt x="15518" y="11822"/>
                  <a:pt x="15518" y="8997"/>
                </a:cubicBezTo>
                <a:cubicBezTo>
                  <a:pt x="15518" y="3711"/>
                  <a:pt x="6075" y="3703"/>
                  <a:pt x="6075" y="8997"/>
                </a:cubicBezTo>
                <a:cubicBezTo>
                  <a:pt x="6075" y="11819"/>
                  <a:pt x="9159" y="13421"/>
                  <a:pt x="9230" y="16672"/>
                </a:cubicBezTo>
                <a:lnTo>
                  <a:pt x="7773" y="16672"/>
                </a:lnTo>
                <a:cubicBezTo>
                  <a:pt x="7773" y="14094"/>
                  <a:pt x="4607" y="12264"/>
                  <a:pt x="4607" y="8997"/>
                </a:cubicBezTo>
                <a:cubicBezTo>
                  <a:pt x="4607" y="1977"/>
                  <a:pt x="16986" y="1970"/>
                  <a:pt x="16986" y="8997"/>
                </a:cubicBezTo>
                <a:close/>
                <a:moveTo>
                  <a:pt x="8780" y="20557"/>
                </a:moveTo>
                <a:cubicBezTo>
                  <a:pt x="9839" y="21425"/>
                  <a:pt x="9947" y="21600"/>
                  <a:pt x="10370" y="21600"/>
                </a:cubicBezTo>
                <a:lnTo>
                  <a:pt x="11184" y="21600"/>
                </a:lnTo>
                <a:cubicBezTo>
                  <a:pt x="11597" y="21600"/>
                  <a:pt x="11698" y="21438"/>
                  <a:pt x="12813" y="20557"/>
                </a:cubicBezTo>
                <a:cubicBezTo>
                  <a:pt x="12813" y="20557"/>
                  <a:pt x="8780" y="20557"/>
                  <a:pt x="8780" y="20557"/>
                </a:cubicBezTo>
                <a:close/>
                <a:moveTo>
                  <a:pt x="12841" y="18973"/>
                </a:moveTo>
                <a:lnTo>
                  <a:pt x="8752" y="18973"/>
                </a:lnTo>
                <a:cubicBezTo>
                  <a:pt x="8451" y="18973"/>
                  <a:pt x="8208" y="19189"/>
                  <a:pt x="8208" y="19455"/>
                </a:cubicBezTo>
                <a:cubicBezTo>
                  <a:pt x="8208" y="19722"/>
                  <a:pt x="8451" y="19938"/>
                  <a:pt x="8752" y="19938"/>
                </a:cubicBezTo>
                <a:lnTo>
                  <a:pt x="12841" y="19938"/>
                </a:lnTo>
                <a:cubicBezTo>
                  <a:pt x="13141" y="19938"/>
                  <a:pt x="13384" y="19722"/>
                  <a:pt x="13384" y="19455"/>
                </a:cubicBezTo>
                <a:cubicBezTo>
                  <a:pt x="13384" y="19189"/>
                  <a:pt x="13141" y="18973"/>
                  <a:pt x="12841" y="18973"/>
                </a:cubicBezTo>
                <a:close/>
                <a:moveTo>
                  <a:pt x="12939" y="17367"/>
                </a:moveTo>
                <a:lnTo>
                  <a:pt x="8654" y="17367"/>
                </a:lnTo>
                <a:cubicBezTo>
                  <a:pt x="8354" y="17367"/>
                  <a:pt x="8110" y="17583"/>
                  <a:pt x="8110" y="17849"/>
                </a:cubicBezTo>
                <a:cubicBezTo>
                  <a:pt x="8110" y="18116"/>
                  <a:pt x="8354" y="18332"/>
                  <a:pt x="8654" y="18332"/>
                </a:cubicBezTo>
                <a:lnTo>
                  <a:pt x="12939" y="18332"/>
                </a:lnTo>
                <a:cubicBezTo>
                  <a:pt x="13239" y="18332"/>
                  <a:pt x="13483" y="18116"/>
                  <a:pt x="13483" y="17849"/>
                </a:cubicBezTo>
                <a:cubicBezTo>
                  <a:pt x="13483" y="17583"/>
                  <a:pt x="13239" y="17367"/>
                  <a:pt x="12939" y="17367"/>
                </a:cubicBezTo>
                <a:close/>
              </a:path>
            </a:pathLst>
          </a:custGeom>
          <a:solidFill>
            <a:srgbClr val="FFFFFF"/>
          </a:solidFill>
          <a:ln>
            <a:noFill/>
          </a:ln>
          <a:effectLst/>
          <a:extLs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38100" tIns="38100" rIns="38100" bIns="3810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3000" dirty="0">
              <a:solidFill>
                <a:srgbClr val="FFFFFF"/>
              </a:solidFill>
              <a:effectLst>
                <a:outerShdw blurRad="38100" dist="38100" dir="2700000" algn="tl">
                  <a:srgbClr val="C0C0C0"/>
                </a:outerShdw>
              </a:effectLst>
              <a:latin typeface="Lato" panose="020F0502020204030203" pitchFamily="34" charset="0"/>
            </a:endParaRPr>
          </a:p>
        </p:txBody>
      </p:sp>
      <p:cxnSp>
        <p:nvCxnSpPr>
          <p:cNvPr id="59" name="直線接點 58"/>
          <p:cNvCxnSpPr/>
          <p:nvPr/>
        </p:nvCxnSpPr>
        <p:spPr bwMode="auto">
          <a:xfrm>
            <a:off x="2015473" y="7633932"/>
            <a:ext cx="0" cy="409472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0" name="直線接點 59"/>
          <p:cNvCxnSpPr/>
          <p:nvPr/>
        </p:nvCxnSpPr>
        <p:spPr bwMode="auto">
          <a:xfrm flipH="1">
            <a:off x="1983942" y="11754928"/>
            <a:ext cx="1521114"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4" name="直線接點 63"/>
          <p:cNvCxnSpPr/>
          <p:nvPr/>
        </p:nvCxnSpPr>
        <p:spPr bwMode="auto">
          <a:xfrm flipH="1">
            <a:off x="1987321" y="9067072"/>
            <a:ext cx="1521114"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5" name="直線接點 64"/>
          <p:cNvCxnSpPr/>
          <p:nvPr/>
        </p:nvCxnSpPr>
        <p:spPr bwMode="auto">
          <a:xfrm rot="10800000">
            <a:off x="5077597" y="9067072"/>
            <a:ext cx="6723227" cy="1588"/>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cxnSp>
        <p:nvCxnSpPr>
          <p:cNvPr id="67" name="直線接點 66"/>
          <p:cNvCxnSpPr/>
          <p:nvPr/>
        </p:nvCxnSpPr>
        <p:spPr bwMode="auto">
          <a:xfrm flipH="1">
            <a:off x="5077596" y="11728652"/>
            <a:ext cx="6988339" cy="0"/>
          </a:xfrm>
          <a:prstGeom prst="line">
            <a:avLst/>
          </a:prstGeom>
          <a:blipFill dpi="0" rotWithShape="0">
            <a:blip r:embed="rId3" cstate="print"/>
            <a:srcRect/>
            <a:tile tx="0" ty="0" sx="100000" sy="100000" flip="none" algn="tl"/>
          </a:blipFill>
          <a:ln w="50800" cap="flat" cmpd="sng" algn="ctr">
            <a:solidFill>
              <a:schemeClr val="bg1">
                <a:lumMod val="75000"/>
              </a:schemeClr>
            </a:solidFill>
            <a:prstDash val="solid"/>
            <a:miter lim="0"/>
            <a:headEnd type="none" w="med" len="med"/>
            <a:tailEnd type="none" w="med" len="med"/>
          </a:ln>
          <a:effectLst/>
        </p:spPr>
      </p:cxnSp>
      <p:sp>
        <p:nvSpPr>
          <p:cNvPr id="116754" name="AutoShape 18"/>
          <p:cNvSpPr>
            <a:spLocks/>
          </p:cNvSpPr>
          <p:nvPr/>
        </p:nvSpPr>
        <p:spPr bwMode="auto">
          <a:xfrm>
            <a:off x="9771174" y="8909417"/>
            <a:ext cx="266700" cy="2667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rgbClr val="FFFFFF"/>
          </a:solidFill>
          <a:ln w="88900" cap="flat" cmpd="sng">
            <a:solidFill>
              <a:schemeClr val="accent3"/>
            </a:solidFill>
            <a:prstDash val="solid"/>
            <a:miter lim="0"/>
            <a:headEnd/>
            <a:tailEnd/>
          </a:ln>
          <a:effectLst/>
          <a:extLs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80" name="矩形 79"/>
          <p:cNvSpPr/>
          <p:nvPr/>
        </p:nvSpPr>
        <p:spPr bwMode="auto">
          <a:xfrm>
            <a:off x="1153008" y="7622481"/>
            <a:ext cx="22138712" cy="5615992"/>
          </a:xfrm>
          <a:prstGeom prst="rect">
            <a:avLst/>
          </a:prstGeom>
          <a:noFill/>
          <a:ln w="85725">
            <a:solidFill>
              <a:srgbClr val="FF0000">
                <a:alpha val="70000"/>
              </a:srgbClr>
            </a:solid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latin typeface="Lato" pitchFamily="34" charset="0"/>
              <a:sym typeface="Lato" pitchFamily="34" charset="0"/>
            </a:endParaRPr>
          </a:p>
        </p:txBody>
      </p:sp>
      <p:sp>
        <p:nvSpPr>
          <p:cNvPr id="82" name="矩形 81"/>
          <p:cNvSpPr/>
          <p:nvPr/>
        </p:nvSpPr>
        <p:spPr>
          <a:xfrm>
            <a:off x="1235242" y="999036"/>
            <a:ext cx="19177045" cy="1323439"/>
          </a:xfrm>
          <a:prstGeom prst="rect">
            <a:avLst/>
          </a:prstGeom>
        </p:spPr>
        <p:txBody>
          <a:bodyPr wrap="none">
            <a:spAutoFit/>
          </a:bodyPr>
          <a:lstStyle/>
          <a:p>
            <a:pPr defTabSz="825500" fontAlgn="base" hangingPunct="0">
              <a:spcBef>
                <a:spcPct val="0"/>
              </a:spcBef>
              <a:spcAft>
                <a:spcPct val="0"/>
              </a:spcAft>
            </a:pPr>
            <a:r>
              <a:rPr lang="zh-TW" altLang="en-US" sz="8000" b="1" dirty="0" smtClean="0">
                <a:solidFill>
                  <a:prstClr val="black">
                    <a:lumMod val="75000"/>
                    <a:lumOff val="25000"/>
                  </a:prstClr>
                </a:solidFill>
                <a:latin typeface="微軟正黑體" pitchFamily="34" charset="-120"/>
                <a:sym typeface="Lato" pitchFamily="34" charset="0"/>
              </a:rPr>
              <a:t>商業模式 </a:t>
            </a:r>
            <a:r>
              <a:rPr lang="en-US" altLang="zh-TW" sz="8000" b="1" dirty="0" smtClean="0">
                <a:solidFill>
                  <a:prstClr val="black">
                    <a:lumMod val="75000"/>
                    <a:lumOff val="25000"/>
                  </a:prstClr>
                </a:solidFill>
                <a:latin typeface="微軟正黑體" pitchFamily="34" charset="-120"/>
                <a:sym typeface="Lato" pitchFamily="34" charset="0"/>
              </a:rPr>
              <a:t>–STEM</a:t>
            </a:r>
            <a:r>
              <a:rPr lang="zh-TW" altLang="en-US" sz="8000" b="1" dirty="0" smtClean="0">
                <a:solidFill>
                  <a:prstClr val="black">
                    <a:lumMod val="75000"/>
                    <a:lumOff val="25000"/>
                  </a:prstClr>
                </a:solidFill>
                <a:latin typeface="微軟正黑體" pitchFamily="34" charset="-120"/>
                <a:sym typeface="Lato" pitchFamily="34" charset="0"/>
              </a:rPr>
              <a:t>產品與教育通路合作模式</a:t>
            </a:r>
          </a:p>
        </p:txBody>
      </p:sp>
      <p:sp>
        <p:nvSpPr>
          <p:cNvPr id="51" name="AutoShape 27"/>
          <p:cNvSpPr>
            <a:spLocks/>
          </p:cNvSpPr>
          <p:nvPr/>
        </p:nvSpPr>
        <p:spPr bwMode="auto">
          <a:xfrm>
            <a:off x="3190812" y="9894159"/>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a:solidFill>
                  <a:srgbClr val="C00000"/>
                </a:solidFill>
                <a:latin typeface="微軟正黑體" pitchFamily="34" charset="-120"/>
                <a:cs typeface="Aleo Regular" charset="0"/>
                <a:sym typeface="Aleo Regular" charset="0"/>
              </a:rPr>
              <a:t>學校、非營利組織</a:t>
            </a:r>
            <a:endParaRPr lang="en-US" sz="3300" b="1" dirty="0">
              <a:solidFill>
                <a:srgbClr val="C00000"/>
              </a:solidFill>
              <a:latin typeface="微軟正黑體" pitchFamily="34" charset="-120"/>
              <a:ea typeface="微軟正黑體" pitchFamily="34" charset="-120"/>
              <a:cs typeface="Aleo Regular" charset="0"/>
              <a:sym typeface="Lato" pitchFamily="34" charset="0"/>
            </a:endParaRPr>
          </a:p>
        </p:txBody>
      </p:sp>
      <p:sp>
        <p:nvSpPr>
          <p:cNvPr id="52" name="AutoShape 32"/>
          <p:cNvSpPr>
            <a:spLocks/>
          </p:cNvSpPr>
          <p:nvPr/>
        </p:nvSpPr>
        <p:spPr bwMode="auto">
          <a:xfrm>
            <a:off x="6625241" y="7807146"/>
            <a:ext cx="5631086" cy="572953"/>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C00000"/>
                </a:solidFill>
                <a:latin typeface="微軟正黑體" pitchFamily="34" charset="-120"/>
                <a:cs typeface="Aleo Regular" charset="0"/>
                <a:sym typeface="Aleo Regular" charset="0"/>
              </a:rPr>
              <a:t>學校</a:t>
            </a:r>
            <a:r>
              <a:rPr lang="en-US" altLang="zh-TW" sz="3300" b="1" dirty="0" smtClean="0">
                <a:solidFill>
                  <a:srgbClr val="C00000"/>
                </a:solidFill>
                <a:latin typeface="微軟正黑體" pitchFamily="34" charset="-120"/>
                <a:cs typeface="Aleo Regular" charset="0"/>
                <a:sym typeface="Aleo Regular" charset="0"/>
              </a:rPr>
              <a:t>/</a:t>
            </a:r>
            <a:r>
              <a:rPr lang="zh-TW" altLang="en-US" sz="3300" b="1" dirty="0" smtClean="0">
                <a:solidFill>
                  <a:srgbClr val="C00000"/>
                </a:solidFill>
                <a:latin typeface="微軟正黑體" pitchFamily="34" charset="-120"/>
                <a:cs typeface="Aleo Regular" charset="0"/>
                <a:sym typeface="Aleo Regular" charset="0"/>
              </a:rPr>
              <a:t>教師</a:t>
            </a:r>
            <a:r>
              <a:rPr lang="en-US" altLang="zh-TW" sz="3300" b="1" dirty="0" smtClean="0">
                <a:solidFill>
                  <a:srgbClr val="C00000"/>
                </a:solidFill>
                <a:latin typeface="微軟正黑體" pitchFamily="34" charset="-120"/>
                <a:cs typeface="Aleo Regular" charset="0"/>
                <a:sym typeface="Aleo Regular" charset="0"/>
              </a:rPr>
              <a:t>: </a:t>
            </a:r>
            <a:r>
              <a:rPr lang="zh-TW" altLang="en-US" sz="3300" b="1" dirty="0" smtClean="0">
                <a:solidFill>
                  <a:srgbClr val="C00000"/>
                </a:solidFill>
                <a:latin typeface="微軟正黑體" pitchFamily="34" charset="-120"/>
                <a:cs typeface="Aleo Regular" charset="0"/>
                <a:sym typeface="Aleo Regular" charset="0"/>
              </a:rPr>
              <a:t>學校活動、社團</a:t>
            </a:r>
            <a:endParaRPr lang="en-US" sz="5600" dirty="0">
              <a:solidFill>
                <a:srgbClr val="C00000"/>
              </a:solidFill>
              <a:latin typeface="微軟正黑體" pitchFamily="34" charset="-120"/>
              <a:ea typeface="微軟正黑體" pitchFamily="34" charset="-120"/>
              <a:sym typeface="Lato" pitchFamily="34" charset="0"/>
            </a:endParaRPr>
          </a:p>
        </p:txBody>
      </p:sp>
      <p:sp>
        <p:nvSpPr>
          <p:cNvPr id="58" name="AutoShape 27"/>
          <p:cNvSpPr>
            <a:spLocks/>
          </p:cNvSpPr>
          <p:nvPr/>
        </p:nvSpPr>
        <p:spPr bwMode="auto">
          <a:xfrm>
            <a:off x="2601340" y="12534280"/>
            <a:ext cx="6668784"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44546A">
                    <a:lumMod val="50000"/>
                  </a:srgbClr>
                </a:solidFill>
                <a:latin typeface="微軟正黑體" pitchFamily="34" charset="-120"/>
                <a:cs typeface="Aleo Regular" charset="0"/>
                <a:sym typeface="Aleo Regular" charset="0"/>
              </a:rPr>
              <a:t>補習班</a:t>
            </a:r>
            <a:r>
              <a:rPr lang="en-US" altLang="zh-TW" sz="3300" b="1" dirty="0" smtClean="0">
                <a:solidFill>
                  <a:srgbClr val="44546A">
                    <a:lumMod val="50000"/>
                  </a:srgbClr>
                </a:solidFill>
                <a:latin typeface="微軟正黑體" pitchFamily="34" charset="-120"/>
                <a:cs typeface="Aleo Regular" charset="0"/>
                <a:sym typeface="Aleo Regular" charset="0"/>
              </a:rPr>
              <a:t>/</a:t>
            </a:r>
            <a:r>
              <a:rPr lang="zh-TW" altLang="en-US" sz="3300" b="1" dirty="0" smtClean="0">
                <a:solidFill>
                  <a:srgbClr val="44546A">
                    <a:lumMod val="50000"/>
                  </a:srgbClr>
                </a:solidFill>
                <a:latin typeface="微軟正黑體" pitchFamily="34" charset="-120"/>
                <a:cs typeface="Aleo Regular" charset="0"/>
                <a:sym typeface="Aleo Regular" charset="0"/>
              </a:rPr>
              <a:t>教育機構</a:t>
            </a:r>
            <a:r>
              <a:rPr lang="en-US" altLang="zh-TW" sz="3300" b="1" dirty="0" smtClean="0">
                <a:solidFill>
                  <a:srgbClr val="44546A">
                    <a:lumMod val="50000"/>
                  </a:srgbClr>
                </a:solidFill>
                <a:latin typeface="微軟正黑體" pitchFamily="34" charset="-120"/>
                <a:cs typeface="Aleo Regular" charset="0"/>
                <a:sym typeface="Aleo Regular" charset="0"/>
              </a:rPr>
              <a:t>/</a:t>
            </a:r>
            <a:r>
              <a:rPr lang="zh-TW" altLang="en-US" sz="3300" b="1" dirty="0" smtClean="0">
                <a:solidFill>
                  <a:srgbClr val="44546A">
                    <a:lumMod val="50000"/>
                  </a:srgbClr>
                </a:solidFill>
                <a:latin typeface="微軟正黑體" pitchFamily="34" charset="-120"/>
                <a:cs typeface="Aleo Regular" charset="0"/>
                <a:sym typeface="Aleo Regular" charset="0"/>
              </a:rPr>
              <a:t>補習班聯盟</a:t>
            </a:r>
            <a:endParaRPr lang="en-US" sz="5600" dirty="0">
              <a:solidFill>
                <a:srgbClr val="44546A">
                  <a:lumMod val="50000"/>
                </a:srgbClr>
              </a:solidFill>
              <a:latin typeface="微軟正黑體" pitchFamily="34" charset="-120"/>
              <a:ea typeface="微軟正黑體" pitchFamily="34" charset="-120"/>
              <a:sym typeface="Lato" pitchFamily="34" charset="0"/>
            </a:endParaRPr>
          </a:p>
        </p:txBody>
      </p:sp>
      <p:sp>
        <p:nvSpPr>
          <p:cNvPr id="61" name="AutoShape 27"/>
          <p:cNvSpPr>
            <a:spLocks/>
          </p:cNvSpPr>
          <p:nvPr/>
        </p:nvSpPr>
        <p:spPr bwMode="auto">
          <a:xfrm>
            <a:off x="10494310" y="12524296"/>
            <a:ext cx="3594100" cy="6096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600"/>
                </a:lnTo>
                <a:lnTo>
                  <a:pt x="0" y="21600"/>
                </a:lnTo>
                <a:close/>
              </a:path>
            </a:pathLst>
          </a:custGeom>
          <a:noFill/>
          <a:ln>
            <a:noFill/>
          </a:ln>
          <a:effectLst/>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12700" cap="flat" cmpd="sng">
                <a:solidFill>
                  <a:srgbClr val="000000"/>
                </a:solidFill>
                <a:prstDash val="solid"/>
                <a:miter lim="0"/>
                <a:headEnd/>
                <a:tailEnd/>
              </a14:hiddenLine>
            </a:ext>
            <a:ext uri="{AF507438-7753-43E0-B8FC-AC1667EBCBE1}">
              <a14:hiddenEffects xmlns="" xmlns:a14="http://schemas.microsoft.com/office/drawing/2010/main">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300" b="1" dirty="0" smtClean="0">
                <a:solidFill>
                  <a:srgbClr val="44546A">
                    <a:lumMod val="50000"/>
                  </a:srgbClr>
                </a:solidFill>
                <a:latin typeface="微軟正黑體" pitchFamily="34" charset="-120"/>
                <a:sym typeface="Aleo Regular" charset="0"/>
              </a:rPr>
              <a:t>學生</a:t>
            </a:r>
            <a:r>
              <a:rPr lang="en-US" altLang="zh-TW" sz="3300" b="1" dirty="0" smtClean="0">
                <a:solidFill>
                  <a:srgbClr val="44546A">
                    <a:lumMod val="50000"/>
                  </a:srgbClr>
                </a:solidFill>
                <a:latin typeface="微軟正黑體" pitchFamily="34" charset="-120"/>
                <a:sym typeface="Aleo Regular" charset="0"/>
              </a:rPr>
              <a:t>/</a:t>
            </a:r>
            <a:r>
              <a:rPr lang="zh-TW" altLang="en-US" sz="3300" b="1" dirty="0" smtClean="0">
                <a:solidFill>
                  <a:srgbClr val="44546A">
                    <a:lumMod val="50000"/>
                  </a:srgbClr>
                </a:solidFill>
                <a:latin typeface="微軟正黑體" pitchFamily="34" charset="-120"/>
                <a:sym typeface="Aleo Regular" charset="0"/>
              </a:rPr>
              <a:t>家長</a:t>
            </a:r>
            <a:endParaRPr lang="en-US" sz="5600" dirty="0">
              <a:solidFill>
                <a:srgbClr val="44546A">
                  <a:lumMod val="50000"/>
                </a:srgbClr>
              </a:solidFill>
              <a:latin typeface="微軟正黑體" pitchFamily="34" charset="-120"/>
              <a:ea typeface="微軟正黑體" pitchFamily="34" charset="-120"/>
              <a:sym typeface="Lato" pitchFamily="34" charset="0"/>
            </a:endParaRPr>
          </a:p>
        </p:txBody>
      </p:sp>
      <p:pic>
        <p:nvPicPr>
          <p:cNvPr id="62" name="圖片 61"/>
          <p:cNvPicPr>
            <a:picLocks noChangeAspect="1"/>
          </p:cNvPicPr>
          <p:nvPr/>
        </p:nvPicPr>
        <p:blipFill>
          <a:blip r:embed="rId4" cstate="print"/>
          <a:stretch>
            <a:fillRect/>
          </a:stretch>
        </p:blipFill>
        <p:spPr>
          <a:xfrm>
            <a:off x="6828039" y="8450592"/>
            <a:ext cx="7560716" cy="4171342"/>
          </a:xfrm>
          <a:prstGeom prst="rect">
            <a:avLst/>
          </a:prstGeom>
        </p:spPr>
      </p:pic>
    </p:spTree>
    <p:extLst>
      <p:ext uri="{BB962C8B-B14F-4D97-AF65-F5344CB8AC3E}">
        <p14:creationId xmlns:p14="http://schemas.microsoft.com/office/powerpoint/2010/main" xmlns="" val="2274411307"/>
      </p:ext>
    </p:extLst>
  </p:cSld>
  <p:clrMapOvr>
    <a:masterClrMapping/>
  </p:clrMapOvr>
  <p:transition spd="med"/>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2" cstate="print">
            <a:lum bright="61000" contrast="-70000"/>
          </a:blip>
          <a:stretch>
            <a:fillRect/>
          </a:stretch>
        </p:blipFill>
        <p:spPr>
          <a:xfrm>
            <a:off x="-24781" y="0"/>
            <a:ext cx="24366533" cy="13716000"/>
          </a:xfrm>
          <a:prstGeom prst="rect">
            <a:avLst/>
          </a:prstGeom>
          <a:noFill/>
          <a:ln>
            <a:noFill/>
          </a:ln>
        </p:spPr>
      </p:pic>
      <p:sp>
        <p:nvSpPr>
          <p:cNvPr id="2" name="標題 1"/>
          <p:cNvSpPr>
            <a:spLocks noGrp="1"/>
          </p:cNvSpPr>
          <p:nvPr>
            <p:ph type="title"/>
          </p:nvPr>
        </p:nvSpPr>
        <p:spPr>
          <a:xfrm>
            <a:off x="5834018" y="760414"/>
            <a:ext cx="17973722" cy="1536700"/>
          </a:xfrm>
        </p:spPr>
        <p:txBody>
          <a:bodyPr/>
          <a:lstStyle/>
          <a:p>
            <a:r>
              <a:rPr lang="zh-TW" altLang="en-US" sz="9600" dirty="0" smtClean="0">
                <a:solidFill>
                  <a:schemeClr val="tx1">
                    <a:lumMod val="50000"/>
                  </a:schemeClr>
                </a:solidFill>
              </a:rPr>
              <a:t>未來發展規劃目標</a:t>
            </a:r>
            <a:endParaRPr lang="zh-TW" altLang="en-US" sz="9600" dirty="0">
              <a:solidFill>
                <a:schemeClr val="tx1">
                  <a:lumMod val="50000"/>
                </a:schemeClr>
              </a:solidFill>
            </a:endParaRPr>
          </a:p>
        </p:txBody>
      </p:sp>
      <p:sp>
        <p:nvSpPr>
          <p:cNvPr id="4" name="箭號: 向右 3">
            <a:extLst>
              <a:ext uri="{FF2B5EF4-FFF2-40B4-BE49-F238E27FC236}">
                <a16:creationId xmlns:a16="http://schemas.microsoft.com/office/drawing/2014/main" xmlns="" id="{99E539B0-AF70-426C-A1FC-ECF6B04AE75A}"/>
              </a:ext>
            </a:extLst>
          </p:cNvPr>
          <p:cNvSpPr/>
          <p:nvPr/>
        </p:nvSpPr>
        <p:spPr>
          <a:xfrm>
            <a:off x="0" y="3355518"/>
            <a:ext cx="24384000" cy="2043224"/>
          </a:xfrm>
          <a:prstGeom prst="rightArrow">
            <a:avLst>
              <a:gd name="adj1" fmla="val 68519"/>
              <a:gd name="adj2" fmla="val 43578"/>
            </a:avLst>
          </a:prstGeom>
          <a:solidFill>
            <a:srgbClr val="92D050">
              <a:alpha val="52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defTabSz="825500" fontAlgn="base" hangingPunct="0">
              <a:spcBef>
                <a:spcPct val="0"/>
              </a:spcBef>
              <a:spcAft>
                <a:spcPct val="0"/>
              </a:spcAft>
            </a:pPr>
            <a:r>
              <a:rPr lang="en-US" altLang="zh-TW" sz="6800" b="1" dirty="0">
                <a:solidFill>
                  <a:prstClr val="black"/>
                </a:solidFill>
                <a:latin typeface="微軟正黑體" panose="020B0604030504040204" pitchFamily="34" charset="-120"/>
                <a:ea typeface="微軟正黑體" panose="020B0604030504040204" pitchFamily="34" charset="-120"/>
                <a:sym typeface="Lato" pitchFamily="34" charset="0"/>
              </a:rPr>
              <a:t>Stage1. </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從田園到城市</a:t>
            </a:r>
            <a:r>
              <a:rPr lang="en-US" altLang="zh-TW" sz="6800" b="1" dirty="0" smtClean="0">
                <a:solidFill>
                  <a:prstClr val="black"/>
                </a:solidFill>
                <a:latin typeface="微軟正黑體" panose="020B0604030504040204" pitchFamily="34" charset="-120"/>
                <a:ea typeface="微軟正黑體" panose="020B0604030504040204" pitchFamily="34" charset="-120"/>
                <a:sym typeface="Lato" pitchFamily="34" charset="0"/>
              </a:rPr>
              <a:t>-</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線上農場平台開發</a:t>
            </a:r>
            <a:r>
              <a:rPr lang="zh-TW" altLang="en-US" sz="6800" b="1" dirty="0">
                <a:solidFill>
                  <a:prstClr val="black"/>
                </a:solidFill>
                <a:latin typeface="微軟正黑體" panose="020B0604030504040204" pitchFamily="34" charset="-120"/>
                <a:ea typeface="微軟正黑體" panose="020B0604030504040204" pitchFamily="34" charset="-120"/>
                <a:sym typeface="Lato" pitchFamily="34" charset="0"/>
              </a:rPr>
              <a:t>期</a:t>
            </a:r>
          </a:p>
        </p:txBody>
      </p:sp>
      <p:sp>
        <p:nvSpPr>
          <p:cNvPr id="5" name="箭號: 向右 4">
            <a:extLst>
              <a:ext uri="{FF2B5EF4-FFF2-40B4-BE49-F238E27FC236}">
                <a16:creationId xmlns:a16="http://schemas.microsoft.com/office/drawing/2014/main" xmlns="" id="{AA2D14B9-A761-4C65-88D0-78FCAFEE4B9B}"/>
              </a:ext>
            </a:extLst>
          </p:cNvPr>
          <p:cNvSpPr/>
          <p:nvPr/>
        </p:nvSpPr>
        <p:spPr>
          <a:xfrm>
            <a:off x="3786214" y="6029222"/>
            <a:ext cx="20555538" cy="2043224"/>
          </a:xfrm>
          <a:prstGeom prst="rightArrow">
            <a:avLst>
              <a:gd name="adj1" fmla="val 68519"/>
              <a:gd name="adj2" fmla="val 43578"/>
            </a:avLst>
          </a:prstGeom>
          <a:solidFill>
            <a:srgbClr val="FFFF00">
              <a:alpha val="2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defTabSz="825500" fontAlgn="base" hangingPunct="0">
              <a:spcBef>
                <a:spcPct val="0"/>
              </a:spcBef>
              <a:spcAft>
                <a:spcPct val="0"/>
              </a:spcAft>
            </a:pPr>
            <a:r>
              <a:rPr lang="en-US" altLang="zh-TW" sz="6800" b="1" dirty="0">
                <a:solidFill>
                  <a:prstClr val="black"/>
                </a:solidFill>
                <a:latin typeface="微軟正黑體" panose="020B0604030504040204" pitchFamily="34" charset="-120"/>
                <a:ea typeface="微軟正黑體" panose="020B0604030504040204" pitchFamily="34" charset="-120"/>
                <a:sym typeface="Lato" pitchFamily="34" charset="0"/>
              </a:rPr>
              <a:t> Stage2. </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使城市有田園</a:t>
            </a:r>
            <a:r>
              <a:rPr lang="en-US" altLang="zh-TW" sz="6800" b="1" dirty="0" smtClean="0">
                <a:solidFill>
                  <a:prstClr val="black"/>
                </a:solidFill>
                <a:latin typeface="微軟正黑體" panose="020B0604030504040204" pitchFamily="34" charset="-120"/>
                <a:ea typeface="微軟正黑體" panose="020B0604030504040204" pitchFamily="34" charset="-120"/>
                <a:sym typeface="Lato" pitchFamily="34" charset="0"/>
              </a:rPr>
              <a:t>-</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從孩童影響到家長</a:t>
            </a:r>
            <a:endParaRPr lang="zh-TW" altLang="en-US" sz="6800" b="1"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
        <p:nvSpPr>
          <p:cNvPr id="6" name="箭號: 向右 5">
            <a:extLst>
              <a:ext uri="{FF2B5EF4-FFF2-40B4-BE49-F238E27FC236}">
                <a16:creationId xmlns:a16="http://schemas.microsoft.com/office/drawing/2014/main" xmlns="" id="{B195D1D5-FAB6-49AF-9E3F-D445E8B0261D}"/>
              </a:ext>
            </a:extLst>
          </p:cNvPr>
          <p:cNvSpPr/>
          <p:nvPr/>
        </p:nvSpPr>
        <p:spPr>
          <a:xfrm>
            <a:off x="8061159" y="8851609"/>
            <a:ext cx="16322842" cy="2043224"/>
          </a:xfrm>
          <a:prstGeom prst="rightArrow">
            <a:avLst>
              <a:gd name="adj1" fmla="val 68519"/>
              <a:gd name="adj2" fmla="val 43578"/>
            </a:avLst>
          </a:prstGeom>
          <a:solidFill>
            <a:srgbClr val="CC66FF">
              <a:alpha val="35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lIns="182880" tIns="91440" rIns="182880" bIns="91440" rtlCol="0" anchor="ctr"/>
          <a:lstStyle/>
          <a:p>
            <a:pPr algn="ctr" defTabSz="825500" fontAlgn="base" hangingPunct="0">
              <a:spcBef>
                <a:spcPct val="0"/>
              </a:spcBef>
              <a:spcAft>
                <a:spcPct val="0"/>
              </a:spcAft>
            </a:pPr>
            <a:r>
              <a:rPr lang="en-US" altLang="zh-TW" sz="6800" b="1" dirty="0">
                <a:solidFill>
                  <a:prstClr val="black"/>
                </a:solidFill>
                <a:latin typeface="微軟正黑體" panose="020B0604030504040204" pitchFamily="34" charset="-120"/>
                <a:ea typeface="微軟正黑體" panose="020B0604030504040204" pitchFamily="34" charset="-120"/>
                <a:sym typeface="Lato" pitchFamily="34" charset="0"/>
              </a:rPr>
              <a:t> Stage3. </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使城市變田園</a:t>
            </a:r>
            <a:r>
              <a:rPr lang="en-US" altLang="zh-TW" sz="6800" b="1" dirty="0" smtClean="0">
                <a:solidFill>
                  <a:prstClr val="black"/>
                </a:solidFill>
                <a:latin typeface="微軟正黑體" panose="020B0604030504040204" pitchFamily="34" charset="-120"/>
                <a:ea typeface="微軟正黑體" panose="020B0604030504040204" pitchFamily="34" charset="-120"/>
                <a:sym typeface="Lato" pitchFamily="34" charset="0"/>
              </a:rPr>
              <a:t>-</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開源</a:t>
            </a:r>
            <a:r>
              <a:rPr lang="en-US" altLang="zh-TW" sz="6800" b="1" dirty="0" smtClean="0">
                <a:solidFill>
                  <a:prstClr val="black"/>
                </a:solidFill>
                <a:latin typeface="微軟正黑體" panose="020B0604030504040204" pitchFamily="34" charset="-120"/>
                <a:ea typeface="微軟正黑體" panose="020B0604030504040204" pitchFamily="34" charset="-120"/>
                <a:sym typeface="Lato" pitchFamily="34" charset="0"/>
              </a:rPr>
              <a:t>/</a:t>
            </a:r>
            <a:r>
              <a:rPr lang="zh-TW" altLang="en-US" sz="6800" b="1" dirty="0" smtClean="0">
                <a:solidFill>
                  <a:prstClr val="black"/>
                </a:solidFill>
                <a:latin typeface="微軟正黑體" panose="020B0604030504040204" pitchFamily="34" charset="-120"/>
                <a:ea typeface="微軟正黑體" panose="020B0604030504040204" pitchFamily="34" charset="-120"/>
                <a:sym typeface="Lato" pitchFamily="34" charset="0"/>
              </a:rPr>
              <a:t>共享平台</a:t>
            </a:r>
            <a:endParaRPr lang="zh-TW" altLang="en-US" sz="6800" b="1"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
        <p:nvSpPr>
          <p:cNvPr id="11" name="矩形 10"/>
          <p:cNvSpPr/>
          <p:nvPr/>
        </p:nvSpPr>
        <p:spPr bwMode="auto">
          <a:xfrm>
            <a:off x="3438191" y="5092640"/>
            <a:ext cx="13644658" cy="1296000"/>
          </a:xfrm>
          <a:prstGeom prst="rect">
            <a:avLst/>
          </a:prstGeom>
          <a:solidFill>
            <a:schemeClr val="bg1"/>
          </a:solidFill>
          <a:ln w="12700" cap="flat" cmpd="sng" algn="ctr">
            <a:noFill/>
            <a:prstDash val="solid"/>
            <a:miter lim="800000"/>
            <a:headEnd type="none" w="med" len="med"/>
            <a:tailEnd type="none" w="med" len="med"/>
          </a:ln>
          <a:effectLst>
            <a:softEdge rad="127000"/>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17300" dirty="0" smtClean="0">
              <a:solidFill>
                <a:srgbClr val="333333"/>
              </a:solidFill>
              <a:latin typeface="Lato" pitchFamily="34" charset="0"/>
              <a:ea typeface="Lato" pitchFamily="34" charset="0"/>
              <a:cs typeface="Lato" pitchFamily="34" charset="0"/>
              <a:sym typeface="Lato" pitchFamily="34" charset="0"/>
            </a:endParaRPr>
          </a:p>
        </p:txBody>
      </p:sp>
      <p:sp>
        <p:nvSpPr>
          <p:cNvPr id="7" name="文字方塊 6">
            <a:extLst>
              <a:ext uri="{FF2B5EF4-FFF2-40B4-BE49-F238E27FC236}">
                <a16:creationId xmlns:a16="http://schemas.microsoft.com/office/drawing/2014/main" xmlns="" id="{A873CA5E-7BA1-40DC-B2C3-FBBA0D7C2ED5}"/>
              </a:ext>
            </a:extLst>
          </p:cNvPr>
          <p:cNvSpPr txBox="1"/>
          <p:nvPr/>
        </p:nvSpPr>
        <p:spPr>
          <a:xfrm>
            <a:off x="3652505" y="5197350"/>
            <a:ext cx="13430344" cy="1057588"/>
          </a:xfrm>
          <a:prstGeom prst="rect">
            <a:avLst/>
          </a:prstGeom>
          <a:solidFill>
            <a:schemeClr val="bg1">
              <a:alpha val="82000"/>
            </a:schemeClr>
          </a:solidFill>
          <a:effectLst>
            <a:softEdge rad="127000"/>
          </a:effectLst>
        </p:spPr>
        <p:txBody>
          <a:bodyPr wrap="square" lIns="36000" tIns="36000" rIns="36000" bIns="36000" rtlCol="0">
            <a:spAutoFit/>
          </a:bodyPr>
          <a:lstStyle/>
          <a:p>
            <a:pPr defTabSz="825500" fontAlgn="base" hangingPunct="0">
              <a:spcBef>
                <a:spcPct val="0"/>
              </a:spcBef>
              <a:spcAft>
                <a:spcPct val="0"/>
              </a:spcAft>
            </a:pPr>
            <a:r>
              <a:rPr lang="zh-TW" altLang="en-US" sz="3200" dirty="0" smtClean="0">
                <a:solidFill>
                  <a:prstClr val="black"/>
                </a:solidFill>
                <a:latin typeface="微軟正黑體" panose="020B0604030504040204" pitchFamily="34" charset="-120"/>
                <a:ea typeface="微軟正黑體" panose="020B0604030504040204" pitchFamily="34" charset="-120"/>
                <a:sym typeface="Lato" pitchFamily="34" charset="0"/>
              </a:rPr>
              <a:t>透過線上農場平台，使孩童可以透過即時的回饋，在家即可瞭解數位經濟、綠色循環與體驗經濟的重要性，並打下程式邏輯與設計的基礎</a:t>
            </a:r>
            <a:endParaRPr lang="zh-TW" altLang="en-US" sz="3200"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
        <p:nvSpPr>
          <p:cNvPr id="14" name="AutoShape 10" descr="新生始業教育輔導各班級集合位置表– 109學年度新生始業教育輔導"/>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defTabSz="825500" fontAlgn="base" hangingPunct="0">
              <a:spcBef>
                <a:spcPct val="0"/>
              </a:spcBef>
              <a:spcAft>
                <a:spcPct val="0"/>
              </a:spcAft>
            </a:pPr>
            <a:endParaRPr lang="zh-TW" altLang="en-US" sz="5600">
              <a:solidFill>
                <a:srgbClr val="333333"/>
              </a:solidFill>
              <a:latin typeface="Lato" pitchFamily="34" charset="0"/>
              <a:sym typeface="Lato" pitchFamily="34" charset="0"/>
            </a:endParaRPr>
          </a:p>
        </p:txBody>
      </p:sp>
      <p:sp>
        <p:nvSpPr>
          <p:cNvPr id="15" name="AutoShape 2" descr="康乃馨- 维基百科，自由的百科全书"/>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pPr algn="ctr" defTabSz="825500" fontAlgn="base" hangingPunct="0">
              <a:spcBef>
                <a:spcPct val="0"/>
              </a:spcBef>
              <a:spcAft>
                <a:spcPct val="0"/>
              </a:spcAft>
            </a:pPr>
            <a:endParaRPr lang="zh-CN" altLang="en-US" sz="5600">
              <a:solidFill>
                <a:srgbClr val="333333"/>
              </a:solidFill>
              <a:latin typeface="Lato" pitchFamily="34" charset="0"/>
              <a:sym typeface="Lato" pitchFamily="34" charset="0"/>
            </a:endParaRPr>
          </a:p>
        </p:txBody>
      </p:sp>
      <p:sp>
        <p:nvSpPr>
          <p:cNvPr id="16" name="Freeform 185"/>
          <p:cNvSpPr/>
          <p:nvPr/>
        </p:nvSpPr>
        <p:spPr>
          <a:xfrm>
            <a:off x="-49360" y="-54768"/>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6"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lIns="91440" tIns="45720" rIns="91440" bIns="45720" rtlCol="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17" name="TextBox 41"/>
          <p:cNvSpPr txBox="1"/>
          <p:nvPr/>
        </p:nvSpPr>
        <p:spPr>
          <a:xfrm>
            <a:off x="0" y="676657"/>
            <a:ext cx="5048200" cy="1062727"/>
          </a:xfrm>
          <a:prstGeom prst="rect">
            <a:avLst/>
          </a:prstGeom>
          <a:noFill/>
        </p:spPr>
        <p:txBody>
          <a:bodyPr wrap="square" lIns="0" tIns="0" rIns="0" bIns="0" rtlCol="0">
            <a:spAutoFit/>
          </a:bodyPr>
          <a:lstStyle/>
          <a:p>
            <a:pPr algn="ctr" defTabSz="825500" fontAlgn="base" hangingPunct="0">
              <a:lnSpc>
                <a:spcPct val="113750"/>
              </a:lnSpc>
              <a:spcBef>
                <a:spcPct val="0"/>
              </a:spcBef>
              <a:spcAft>
                <a:spcPct val="0"/>
              </a:spcAft>
            </a:pPr>
            <a:r>
              <a:rPr lang="zh-TW" altLang="en-US" sz="6600" b="1" spc="420" dirty="0" smtClean="0">
                <a:solidFill>
                  <a:srgbClr val="FFFFFF"/>
                </a:solidFill>
                <a:latin typeface="Microsoft JhengHei" pitchFamily="34" charset="-120"/>
                <a:ea typeface="Microsoft JhengHei" pitchFamily="34" charset="-120"/>
                <a:sym typeface="Lato" pitchFamily="34" charset="0"/>
              </a:rPr>
              <a:t>影響訴求</a:t>
            </a:r>
            <a:endParaRPr lang="en-US" altLang="zh-CN" sz="6600" b="1" spc="420" dirty="0">
              <a:solidFill>
                <a:srgbClr val="FFFFFF"/>
              </a:solidFill>
              <a:latin typeface="Microsoft JhengHei" pitchFamily="34" charset="-120"/>
              <a:ea typeface="Microsoft JhengHei" pitchFamily="34" charset="-120"/>
              <a:sym typeface="Lato" pitchFamily="34" charset="0"/>
            </a:endParaRPr>
          </a:p>
        </p:txBody>
      </p:sp>
      <p:sp>
        <p:nvSpPr>
          <p:cNvPr id="19" name="矩形 18"/>
          <p:cNvSpPr/>
          <p:nvPr/>
        </p:nvSpPr>
        <p:spPr bwMode="auto">
          <a:xfrm>
            <a:off x="5938690" y="7739427"/>
            <a:ext cx="13644658" cy="1296000"/>
          </a:xfrm>
          <a:prstGeom prst="rect">
            <a:avLst/>
          </a:prstGeom>
          <a:solidFill>
            <a:schemeClr val="bg1"/>
          </a:solidFill>
          <a:ln w="12700" cap="flat" cmpd="sng" algn="ctr">
            <a:noFill/>
            <a:prstDash val="solid"/>
            <a:miter lim="800000"/>
            <a:headEnd type="none" w="med" len="med"/>
            <a:tailEnd type="none" w="med" len="med"/>
          </a:ln>
          <a:effectLst>
            <a:softEdge rad="127000"/>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17300" dirty="0" smtClean="0">
              <a:solidFill>
                <a:srgbClr val="333333"/>
              </a:solidFill>
              <a:latin typeface="Lato" pitchFamily="34" charset="0"/>
              <a:ea typeface="Lato" pitchFamily="34" charset="0"/>
              <a:cs typeface="Lato" pitchFamily="34" charset="0"/>
              <a:sym typeface="Lato" pitchFamily="34" charset="0"/>
            </a:endParaRPr>
          </a:p>
        </p:txBody>
      </p:sp>
      <p:sp>
        <p:nvSpPr>
          <p:cNvPr id="8" name="文字方塊 7">
            <a:extLst>
              <a:ext uri="{FF2B5EF4-FFF2-40B4-BE49-F238E27FC236}">
                <a16:creationId xmlns:a16="http://schemas.microsoft.com/office/drawing/2014/main" xmlns="" id="{06DA79D7-2A5F-4EF9-9626-5EB8FA162F3B}"/>
              </a:ext>
            </a:extLst>
          </p:cNvPr>
          <p:cNvSpPr txBox="1"/>
          <p:nvPr/>
        </p:nvSpPr>
        <p:spPr>
          <a:xfrm>
            <a:off x="6319757" y="7845749"/>
            <a:ext cx="12906705" cy="1057588"/>
          </a:xfrm>
          <a:prstGeom prst="rect">
            <a:avLst/>
          </a:prstGeom>
          <a:noFill/>
        </p:spPr>
        <p:txBody>
          <a:bodyPr wrap="square" lIns="36000" tIns="36000" rIns="36000" bIns="36000" rtlCol="0">
            <a:spAutoFit/>
          </a:bodyPr>
          <a:lstStyle/>
          <a:p>
            <a:pPr defTabSz="825500" fontAlgn="base" hangingPunct="0">
              <a:spcBef>
                <a:spcPct val="0"/>
              </a:spcBef>
              <a:spcAft>
                <a:spcPct val="0"/>
              </a:spcAft>
            </a:pPr>
            <a:r>
              <a:rPr lang="zh-TW" altLang="en-US" sz="3200" dirty="0" smtClean="0">
                <a:solidFill>
                  <a:prstClr val="black"/>
                </a:solidFill>
                <a:latin typeface="微軟正黑體" panose="020B0604030504040204" pitchFamily="34" charset="-120"/>
                <a:ea typeface="微軟正黑體" panose="020B0604030504040204" pitchFamily="34" charset="-120"/>
                <a:sym typeface="Lato" pitchFamily="34" charset="0"/>
              </a:rPr>
              <a:t>擴展服務模組，透過健康或教育需求，吸引家長一同參與，擴大各功能模組</a:t>
            </a:r>
            <a:r>
              <a:rPr lang="zh-TW" altLang="en-US" sz="3200" dirty="0" smtClean="0">
                <a:solidFill>
                  <a:prstClr val="black"/>
                </a:solidFill>
                <a:latin typeface="微軟正黑體" panose="020B0604030504040204" pitchFamily="34" charset="-120"/>
                <a:ea typeface="微軟正黑體" panose="020B0604030504040204" pitchFamily="34" charset="-120"/>
                <a:sym typeface="Lato" pitchFamily="34" charset="0"/>
              </a:rPr>
              <a:t>的教學範圍</a:t>
            </a:r>
            <a:endParaRPr lang="zh-TW" altLang="en-US" sz="3200"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
        <p:nvSpPr>
          <p:cNvPr id="20" name="矩形 19"/>
          <p:cNvSpPr/>
          <p:nvPr/>
        </p:nvSpPr>
        <p:spPr bwMode="auto">
          <a:xfrm>
            <a:off x="8810227" y="10659659"/>
            <a:ext cx="14651352" cy="1296000"/>
          </a:xfrm>
          <a:prstGeom prst="rect">
            <a:avLst/>
          </a:prstGeom>
          <a:solidFill>
            <a:schemeClr val="bg1"/>
          </a:solidFill>
          <a:ln w="12700" cap="flat" cmpd="sng" algn="ctr">
            <a:noFill/>
            <a:prstDash val="solid"/>
            <a:miter lim="800000"/>
            <a:headEnd type="none" w="med" len="med"/>
            <a:tailEnd type="none" w="med" len="med"/>
          </a:ln>
          <a:effectLst>
            <a:softEdge rad="127000"/>
          </a:effectLst>
        </p:spPr>
        <p:txBody>
          <a:bodyPr vert="horz" wrap="square" lIns="0" tIns="0" rIns="0" bIns="0" numCol="1" rtlCol="0" anchor="ctr" anchorCtr="0" compatLnSpc="1">
            <a:prstTxWarp prst="textNoShape">
              <a:avLst/>
            </a:prstTxWarp>
            <a:spAutoFit/>
          </a:bodyPr>
          <a:lstStyle/>
          <a:p>
            <a:pPr algn="ctr" defTabSz="825500" fontAlgn="base" hangingPunct="0">
              <a:spcBef>
                <a:spcPct val="0"/>
              </a:spcBef>
              <a:spcAft>
                <a:spcPct val="0"/>
              </a:spcAft>
            </a:pPr>
            <a:endParaRPr lang="zh-TW" altLang="en-US" sz="17300" dirty="0" smtClean="0">
              <a:solidFill>
                <a:srgbClr val="333333"/>
              </a:solidFill>
              <a:latin typeface="Lato" pitchFamily="34" charset="0"/>
              <a:ea typeface="Lato" pitchFamily="34" charset="0"/>
              <a:cs typeface="Lato" pitchFamily="34" charset="0"/>
              <a:sym typeface="Lato" pitchFamily="34" charset="0"/>
            </a:endParaRPr>
          </a:p>
        </p:txBody>
      </p:sp>
      <p:sp>
        <p:nvSpPr>
          <p:cNvPr id="9" name="文字方塊 8">
            <a:extLst>
              <a:ext uri="{FF2B5EF4-FFF2-40B4-BE49-F238E27FC236}">
                <a16:creationId xmlns:a16="http://schemas.microsoft.com/office/drawing/2014/main" xmlns="" id="{6F6E7158-70FC-4C27-A2BB-49F41BDD22E0}"/>
              </a:ext>
            </a:extLst>
          </p:cNvPr>
          <p:cNvSpPr txBox="1"/>
          <p:nvPr/>
        </p:nvSpPr>
        <p:spPr>
          <a:xfrm>
            <a:off x="9119937" y="10957784"/>
            <a:ext cx="14341642" cy="713904"/>
          </a:xfrm>
          <a:prstGeom prst="rect">
            <a:avLst/>
          </a:prstGeom>
          <a:noFill/>
        </p:spPr>
        <p:txBody>
          <a:bodyPr wrap="square" lIns="36000" tIns="36000" rIns="36000" bIns="36000" rtlCol="0">
            <a:spAutoFit/>
          </a:bodyPr>
          <a:lstStyle/>
          <a:p>
            <a:pPr defTabSz="825500" fontAlgn="base" hangingPunct="0">
              <a:lnSpc>
                <a:spcPts val="5000"/>
              </a:lnSpc>
              <a:spcBef>
                <a:spcPct val="0"/>
              </a:spcBef>
              <a:spcAft>
                <a:spcPct val="0"/>
              </a:spcAft>
            </a:pPr>
            <a:r>
              <a:rPr lang="zh-TW" altLang="en-US" sz="3200" dirty="0" smtClean="0">
                <a:solidFill>
                  <a:prstClr val="black"/>
                </a:solidFill>
                <a:latin typeface="微軟正黑體" panose="020B0604030504040204" pitchFamily="34" charset="-120"/>
                <a:ea typeface="微軟正黑體" panose="020B0604030504040204" pitchFamily="34" charset="-120"/>
                <a:sym typeface="Lato" pitchFamily="34" charset="0"/>
              </a:rPr>
              <a:t>透過後台數據分析，串連不同作物家庭與相關業者，使產出作物創造更大價值</a:t>
            </a:r>
            <a:endParaRPr lang="zh-TW" altLang="en-US" sz="3200" dirty="0">
              <a:solidFill>
                <a:prstClr val="black"/>
              </a:solidFill>
              <a:latin typeface="微軟正黑體" panose="020B0604030504040204" pitchFamily="34" charset="-120"/>
              <a:ea typeface="微軟正黑體" panose="020B0604030504040204" pitchFamily="34" charset="-120"/>
              <a:sym typeface="Lato" pitchFamily="34" charset="0"/>
            </a:endParaRPr>
          </a:p>
        </p:txBody>
      </p:sp>
    </p:spTree>
    <p:extLst>
      <p:ext uri="{BB962C8B-B14F-4D97-AF65-F5344CB8AC3E}">
        <p14:creationId xmlns="" xmlns:p14="http://schemas.microsoft.com/office/powerpoint/2010/main" val="462426071"/>
      </p:ext>
    </p:extLst>
  </p:cSld>
  <p:clrMapOvr>
    <a:masterClrMapping/>
  </p:clrMapOvr>
  <mc:AlternateContent xmlns:mc="http://schemas.openxmlformats.org/markup-compatibility/2006">
    <mc:Choice xmlns="" xmlns:p14="http://schemas.microsoft.com/office/powerpoint/2010/main" Requires="p14">
      <p:transition spd="slow" p14:dur="2000">
        <p:cut/>
      </p:transition>
    </mc:Choice>
    <mc:Fallback>
      <p:transition spd="slow">
        <p:cut/>
      </p:transition>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FED7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pic>
        <p:nvPicPr>
          <p:cNvPr id="340" name="Picture 340"/>
          <p:cNvPicPr>
            <a:picLocks noChangeAspect="1"/>
          </p:cNvPicPr>
          <p:nvPr/>
        </p:nvPicPr>
        <p:blipFill>
          <a:blip r:embed="rId2" cstate="print"/>
          <a:stretch>
            <a:fillRect/>
          </a:stretch>
        </p:blipFill>
        <p:spPr>
          <a:xfrm>
            <a:off x="19176776" y="1745432"/>
            <a:ext cx="4716779" cy="6004560"/>
          </a:xfrm>
          <a:prstGeom prst="rect">
            <a:avLst/>
          </a:prstGeom>
        </p:spPr>
      </p:pic>
      <p:pic>
        <p:nvPicPr>
          <p:cNvPr id="341" name="Picture 341"/>
          <p:cNvPicPr>
            <a:picLocks noChangeAspect="1"/>
          </p:cNvPicPr>
          <p:nvPr/>
        </p:nvPicPr>
        <p:blipFill>
          <a:blip r:embed="rId3" cstate="print"/>
          <a:stretch>
            <a:fillRect/>
          </a:stretch>
        </p:blipFill>
        <p:spPr>
          <a:xfrm>
            <a:off x="19909444" y="9012719"/>
            <a:ext cx="3415657" cy="3415657"/>
          </a:xfrm>
          <a:prstGeom prst="rect">
            <a:avLst/>
          </a:prstGeom>
        </p:spPr>
      </p:pic>
      <p:sp>
        <p:nvSpPr>
          <p:cNvPr id="3" name="Freeform 341"/>
          <p:cNvSpPr/>
          <p:nvPr/>
        </p:nvSpPr>
        <p:spPr>
          <a:xfrm>
            <a:off x="222250" y="0"/>
            <a:ext cx="4120878" cy="2825552"/>
          </a:xfrm>
          <a:custGeom>
            <a:avLst/>
            <a:gdLst>
              <a:gd name="connsiteX0" fmla="*/ 16545 w 2241550"/>
              <a:gd name="connsiteY0" fmla="*/ 15697 h 1809750"/>
              <a:gd name="connsiteX1" fmla="*/ 2248789 w 2241550"/>
              <a:gd name="connsiteY1" fmla="*/ 15697 h 1809750"/>
              <a:gd name="connsiteX2" fmla="*/ 2248789 w 2241550"/>
              <a:gd name="connsiteY2" fmla="*/ 1815897 h 1809750"/>
              <a:gd name="connsiteX3" fmla="*/ 16545 w 2241550"/>
              <a:gd name="connsiteY3" fmla="*/ 1815897 h 1809750"/>
              <a:gd name="connsiteX4" fmla="*/ 16545 w 2241550"/>
              <a:gd name="connsiteY4" fmla="*/ 15697 h 18097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41550" h="1809750">
                <a:moveTo>
                  <a:pt x="16545" y="15697"/>
                </a:moveTo>
                <a:lnTo>
                  <a:pt x="2248789" y="15697"/>
                </a:lnTo>
                <a:lnTo>
                  <a:pt x="2248789" y="1815897"/>
                </a:lnTo>
                <a:lnTo>
                  <a:pt x="16545" y="1815897"/>
                </a:lnTo>
                <a:lnTo>
                  <a:pt x="16545" y="15697"/>
                </a:lnTo>
                <a:close/>
              </a:path>
            </a:pathLst>
          </a:custGeom>
          <a:solidFill>
            <a:schemeClr val="bg1"/>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p>
        </p:txBody>
      </p:sp>
      <p:sp>
        <p:nvSpPr>
          <p:cNvPr id="342" name="TextBox 342"/>
          <p:cNvSpPr txBox="1"/>
          <p:nvPr/>
        </p:nvSpPr>
        <p:spPr>
          <a:xfrm>
            <a:off x="6040311" y="9863277"/>
            <a:ext cx="12303375" cy="1538883"/>
          </a:xfrm>
          <a:prstGeom prst="rect">
            <a:avLst/>
          </a:prstGeom>
          <a:noFill/>
        </p:spPr>
        <p:txBody>
          <a:bodyPr wrap="square" lIns="0" tIns="0" rIns="0" bIns="0" rtlCol="0">
            <a:spAutoFit/>
          </a:bodyPr>
          <a:lstStyle/>
          <a:p>
            <a:pPr marL="0" algn="ctr">
              <a:lnSpc>
                <a:spcPct val="100000"/>
              </a:lnSpc>
            </a:pPr>
            <a:r>
              <a:rPr lang="en-US" altLang="zh-CN" sz="10000" b="1" dirty="0">
                <a:solidFill>
                  <a:srgbClr val="565656"/>
                </a:solidFill>
                <a:latin typeface="+mn-lt"/>
                <a:ea typeface="Microsoft JhengHei" pitchFamily="34" charset="-120"/>
              </a:rPr>
              <a:t>THANK</a:t>
            </a:r>
            <a:r>
              <a:rPr lang="en-US" altLang="zh-CN" sz="10000" b="1" spc="-5" dirty="0">
                <a:solidFill>
                  <a:srgbClr val="565656"/>
                </a:solidFill>
                <a:latin typeface="+mn-lt"/>
                <a:ea typeface="Microsoft JhengHei" pitchFamily="34" charset="-120"/>
                <a:cs typeface="Courier New"/>
              </a:rPr>
              <a:t> </a:t>
            </a:r>
            <a:r>
              <a:rPr lang="en-US" altLang="zh-CN" sz="10000" b="1" spc="-5" dirty="0">
                <a:solidFill>
                  <a:srgbClr val="565656"/>
                </a:solidFill>
                <a:latin typeface="+mn-lt"/>
                <a:ea typeface="Microsoft JhengHei" pitchFamily="34" charset="-120"/>
              </a:rPr>
              <a:t>YOU!</a:t>
            </a:r>
          </a:p>
        </p:txBody>
      </p:sp>
      <p:sp>
        <p:nvSpPr>
          <p:cNvPr id="5" name="文字方塊 4">
            <a:hlinkClick r:id="rId4"/>
            <a:extLst>
              <a:ext uri="{FF2B5EF4-FFF2-40B4-BE49-F238E27FC236}">
                <a16:creationId xmlns="" xmlns:a16="http://schemas.microsoft.com/office/drawing/2014/main" id="{69454AF0-772D-43DD-AA9D-08C18345A8CE}"/>
              </a:ext>
            </a:extLst>
          </p:cNvPr>
          <p:cNvSpPr txBox="1"/>
          <p:nvPr/>
        </p:nvSpPr>
        <p:spPr>
          <a:xfrm>
            <a:off x="19983395" y="12252719"/>
            <a:ext cx="3267754" cy="523220"/>
          </a:xfrm>
          <a:prstGeom prst="rect">
            <a:avLst/>
          </a:prstGeom>
          <a:noFill/>
        </p:spPr>
        <p:txBody>
          <a:bodyPr wrap="none" rtlCol="0">
            <a:spAutoFit/>
          </a:bodyPr>
          <a:lstStyle/>
          <a:p>
            <a:r>
              <a:rPr lang="en-US" altLang="zh-TW" sz="2800" u="sng" dirty="0">
                <a:solidFill>
                  <a:srgbClr val="FFC000"/>
                </a:solidFill>
              </a:rPr>
              <a:t>www.tarkustech.com</a:t>
            </a:r>
            <a:endParaRPr lang="zh-TW" altLang="en-US" sz="2800" u="sng" dirty="0">
              <a:solidFill>
                <a:srgbClr val="FFC000"/>
              </a:solidFill>
            </a:endParaRPr>
          </a:p>
        </p:txBody>
      </p:sp>
      <p:pic>
        <p:nvPicPr>
          <p:cNvPr id="9" name="Picture 2" descr="C:\Users\user\Downloads\03.DM.jpg"/>
          <p:cNvPicPr>
            <a:picLocks noChangeAspect="1" noChangeArrowheads="1"/>
          </p:cNvPicPr>
          <p:nvPr/>
        </p:nvPicPr>
        <p:blipFill>
          <a:blip r:embed="rId5" cstate="print"/>
          <a:srcRect t="6401"/>
          <a:stretch>
            <a:fillRect/>
          </a:stretch>
        </p:blipFill>
        <p:spPr bwMode="auto">
          <a:xfrm>
            <a:off x="0" y="0"/>
            <a:ext cx="18872736" cy="13767764"/>
          </a:xfrm>
          <a:prstGeom prst="rect">
            <a:avLst/>
          </a:prstGeom>
          <a:noFill/>
        </p:spPr>
      </p:pic>
    </p:spTree>
    <p:extLst>
      <p:ext uri="{BB962C8B-B14F-4D97-AF65-F5344CB8AC3E}">
        <p14:creationId xmlns="" xmlns:p14="http://schemas.microsoft.com/office/powerpoint/2010/main" val="1880895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影像" descr="影像"/>
          <p:cNvPicPr>
            <a:picLocks noChangeAspect="1"/>
          </p:cNvPicPr>
          <p:nvPr/>
        </p:nvPicPr>
        <p:blipFill>
          <a:blip r:embed="rId2"/>
          <a:stretch>
            <a:fillRect/>
          </a:stretch>
        </p:blipFill>
        <p:spPr>
          <a:xfrm>
            <a:off x="3090042" y="3610304"/>
            <a:ext cx="4567805" cy="4565821"/>
          </a:xfrm>
          <a:prstGeom prst="ellipse">
            <a:avLst/>
          </a:prstGeom>
          <a:ln w="12700">
            <a:miter lim="400000"/>
            <a:headEnd/>
            <a:tailEnd/>
          </a:ln>
        </p:spPr>
      </p:pic>
      <p:sp>
        <p:nvSpPr>
          <p:cNvPr id="5" name="比尔盖兹…"/>
          <p:cNvSpPr txBox="1"/>
          <p:nvPr/>
        </p:nvSpPr>
        <p:spPr>
          <a:xfrm>
            <a:off x="8129428" y="5234377"/>
            <a:ext cx="12996365" cy="2185210"/>
          </a:xfrm>
          <a:prstGeom prst="rect">
            <a:avLst/>
          </a:prstGeom>
          <a:ln w="12700">
            <a:miter lim="400000"/>
          </a:ln>
        </p:spPr>
        <p:txBody>
          <a:bodyPr wrap="square" lIns="45718" tIns="45718" rIns="45718" bIns="45718">
            <a:spAutoFit/>
          </a:bodyPr>
          <a:lstStyle/>
          <a:p>
            <a:pPr>
              <a:defRPr sz="3600" b="1">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CN" altLang="en-US" sz="5400" b="1"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比爾蓋茲</a:t>
            </a:r>
            <a:endParaRPr sz="5400" b="1"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a:p>
            <a:pPr>
              <a:defRPr sz="2800">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sz="2800"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a:p>
            <a:pPr>
              <a:defRPr sz="2800">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TW" sz="5400"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13</a:t>
            </a:r>
            <a:r>
              <a:rPr lang="zh-TW" altLang="en-US" sz="5400"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歲開始學程式設計，成就微軟帝國</a:t>
            </a:r>
            <a:endParaRPr sz="5400"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p:txBody>
      </p:sp>
      <p:sp>
        <p:nvSpPr>
          <p:cNvPr id="6"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8"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為什麼要學習程式</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從小學習程式</a:t>
            </a:r>
            <a:endParaRPr lang="en-US" altLang="zh-CN" sz="9600" b="1" dirty="0">
              <a:solidFill>
                <a:srgbClr val="4C4C4C"/>
              </a:solidFill>
              <a:latin typeface="Microsoft JhengHei"/>
              <a:ea typeface="Microsoft JhengHei"/>
            </a:endParaRPr>
          </a:p>
        </p:txBody>
      </p:sp>
      <p:sp>
        <p:nvSpPr>
          <p:cNvPr id="9" name="TextBox 41"/>
          <p:cNvSpPr txBox="1"/>
          <p:nvPr/>
        </p:nvSpPr>
        <p:spPr>
          <a:xfrm>
            <a:off x="1182239" y="676656"/>
            <a:ext cx="3042919" cy="1288045"/>
          </a:xfrm>
          <a:prstGeom prst="rect">
            <a:avLst/>
          </a:prstGeom>
          <a:noFill/>
        </p:spPr>
        <p:txBody>
          <a:bodyPr wrap="square" lIns="0" tIns="0" rIns="0" bIns="0" rtlCol="0">
            <a:spAutoFit/>
          </a:bodyPr>
          <a:lstStyle/>
          <a:p>
            <a:pPr>
              <a:lnSpc>
                <a:spcPct val="113750"/>
              </a:lnSpc>
            </a:pPr>
            <a:r>
              <a:rPr lang="zh-TW" altLang="en-US" sz="8000" b="1" spc="419" dirty="0" smtClean="0">
                <a:solidFill>
                  <a:srgbClr val="FEFEFE"/>
                </a:solidFill>
                <a:latin typeface="Microsoft JhengHei" pitchFamily="34" charset="-120"/>
                <a:ea typeface="Microsoft JhengHei" pitchFamily="34" charset="-120"/>
              </a:rPr>
              <a:t>動機</a:t>
            </a:r>
            <a:endParaRPr lang="en-US" altLang="zh-CN" sz="8000" b="1" spc="419" dirty="0">
              <a:solidFill>
                <a:srgbClr val="FEFEFE"/>
              </a:solidFill>
              <a:latin typeface="Microsoft JhengHei" pitchFamily="34" charset="-120"/>
              <a:ea typeface="Microsoft JhengHei" pitchFamily="34" charset="-120"/>
            </a:endParaRPr>
          </a:p>
        </p:txBody>
      </p:sp>
      <p:pic>
        <p:nvPicPr>
          <p:cNvPr id="10" name="影像" descr="影像"/>
          <p:cNvPicPr>
            <a:picLocks noChangeAspect="1"/>
          </p:cNvPicPr>
          <p:nvPr/>
        </p:nvPicPr>
        <p:blipFill>
          <a:blip r:embed="rId3"/>
          <a:srcRect b="16579"/>
          <a:stretch>
            <a:fillRect/>
          </a:stretch>
        </p:blipFill>
        <p:spPr>
          <a:xfrm>
            <a:off x="16470202" y="8176126"/>
            <a:ext cx="4277218" cy="4593943"/>
          </a:xfrm>
          <a:prstGeom prst="ellipse">
            <a:avLst/>
          </a:prstGeom>
          <a:ln w="12700">
            <a:miter lim="400000"/>
            <a:headEnd/>
            <a:tailEnd/>
          </a:ln>
        </p:spPr>
      </p:pic>
      <p:sp>
        <p:nvSpPr>
          <p:cNvPr id="11" name="比尔盖兹…"/>
          <p:cNvSpPr txBox="1"/>
          <p:nvPr/>
        </p:nvSpPr>
        <p:spPr>
          <a:xfrm>
            <a:off x="3090042" y="9553903"/>
            <a:ext cx="12801600" cy="2185210"/>
          </a:xfrm>
          <a:prstGeom prst="rect">
            <a:avLst/>
          </a:prstGeom>
          <a:ln w="12700">
            <a:miter lim="400000"/>
          </a:ln>
        </p:spPr>
        <p:txBody>
          <a:bodyPr wrap="square" lIns="45718" tIns="45718" rIns="45718" bIns="45718">
            <a:spAutoFit/>
          </a:bodyPr>
          <a:lstStyle/>
          <a:p>
            <a:pPr algn="r">
              <a:defRPr sz="3600" b="1">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zh-TW" altLang="en-US" sz="5400" b="1"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馬克</a:t>
            </a:r>
            <a:r>
              <a:rPr lang="en-US" altLang="zh-TW" sz="5400" b="1"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a:t>
            </a:r>
            <a:r>
              <a:rPr lang="zh-TW" altLang="en-US" sz="5400" b="1"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祖伯格</a:t>
            </a:r>
            <a:endParaRPr sz="5400" b="1"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a:p>
            <a:pPr algn="r">
              <a:defRPr sz="2800">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endParaRPr sz="2800"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a:p>
            <a:pPr algn="r">
              <a:defRPr sz="2800">
                <a:solidFill>
                  <a:srgbClr val="535353"/>
                </a:solidFill>
                <a:latin typeface="微软雅黑" panose="020B0503020204020204" charset="-122"/>
                <a:ea typeface="微软雅黑" panose="020B0503020204020204" charset="-122"/>
                <a:cs typeface="微软雅黑" panose="020B0503020204020204" charset="-122"/>
                <a:sym typeface="微软雅黑" panose="020B0503020204020204" charset="-122"/>
              </a:defRPr>
            </a:pPr>
            <a:r>
              <a:rPr lang="en-US" altLang="zh-TW" sz="5400"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10</a:t>
            </a:r>
            <a:r>
              <a:rPr lang="zh-TW" altLang="en-US" sz="5400" dirty="0"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歲接觸程式設計，後來成就</a:t>
            </a:r>
            <a:r>
              <a:rPr lang="en-US" altLang="zh-TW" sz="5400" dirty="0" err="1" smtClean="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rPr>
              <a:t>facebook</a:t>
            </a:r>
            <a:endParaRPr sz="5400" dirty="0">
              <a:solidFill>
                <a:srgbClr val="535353"/>
              </a:solidFill>
              <a:latin typeface="Microsoft JhengHei" pitchFamily="34" charset="-120"/>
              <a:ea typeface="Microsoft JhengHei" pitchFamily="34" charset="-120"/>
              <a:cs typeface="微软雅黑" panose="020B0503020204020204" charset="-122"/>
              <a:sym typeface="微软雅黑" panose="020B0503020204020204" charset="-122"/>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4" name="矩形 83"/>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sp>
        <p:nvSpPr>
          <p:cNvPr id="76" name="矩形 75"/>
          <p:cNvSpPr/>
          <p:nvPr/>
        </p:nvSpPr>
        <p:spPr>
          <a:xfrm>
            <a:off x="1235242" y="999036"/>
            <a:ext cx="6449201" cy="954107"/>
          </a:xfrm>
          <a:prstGeom prst="rect">
            <a:avLst/>
          </a:prstGeom>
        </p:spPr>
        <p:txBody>
          <a:bodyPr wrap="none">
            <a:spAutoFit/>
          </a:bodyPr>
          <a:lstStyle/>
          <a:p>
            <a:pPr defTabSz="825500" fontAlgn="base" hangingPunct="0">
              <a:spcBef>
                <a:spcPct val="0"/>
              </a:spcBef>
              <a:spcAft>
                <a:spcPct val="0"/>
              </a:spcAft>
            </a:pPr>
            <a:r>
              <a:rPr lang="en-US" altLang="zh-TW" sz="5600" b="1" dirty="0" smtClean="0">
                <a:solidFill>
                  <a:srgbClr val="333333"/>
                </a:solidFill>
                <a:latin typeface="微軟正黑體" pitchFamily="34" charset="-120"/>
                <a:ea typeface="微軟正黑體" pitchFamily="34" charset="-120"/>
                <a:sym typeface="Lato" pitchFamily="34" charset="0"/>
              </a:rPr>
              <a:t>STEM</a:t>
            </a:r>
            <a:r>
              <a:rPr lang="zh-TW" altLang="en-US" sz="5600" b="1" dirty="0" smtClean="0">
                <a:solidFill>
                  <a:srgbClr val="333333"/>
                </a:solidFill>
                <a:latin typeface="微軟正黑體" pitchFamily="34" charset="-120"/>
                <a:ea typeface="微軟正黑體" pitchFamily="34" charset="-120"/>
                <a:sym typeface="Lato" pitchFamily="34" charset="0"/>
              </a:rPr>
              <a:t>教育政策導入</a:t>
            </a:r>
          </a:p>
        </p:txBody>
      </p:sp>
      <p:sp>
        <p:nvSpPr>
          <p:cNvPr id="60" name="文字方塊 59"/>
          <p:cNvSpPr txBox="1"/>
          <p:nvPr/>
        </p:nvSpPr>
        <p:spPr>
          <a:xfrm>
            <a:off x="10518430" y="8370904"/>
            <a:ext cx="14012716"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2015</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將科技領域加入十二年國教</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並發佈</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前導學校作業要點</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a:t>
            </a:r>
          </a:p>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2016-2018</a:t>
            </a: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由高中開始實施</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前導學校計劃</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2017</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擴大辦理並推廣至國中小</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2019 </a:t>
            </a: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實施新版十二年國教</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加入科技領域</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p:txBody>
      </p:sp>
      <p:pic>
        <p:nvPicPr>
          <p:cNvPr id="2050" name="Picture 2" descr="https://vignette.wikia.nocookie.net/future/images/7/75/2000px-BlankMap-World6-Equirectangular.png/revision/latest?cb=20120412185450"/>
          <p:cNvPicPr>
            <a:picLocks noChangeAspect="1" noChangeArrowheads="1"/>
          </p:cNvPicPr>
          <p:nvPr/>
        </p:nvPicPr>
        <p:blipFill>
          <a:blip r:embed="rId3" cstate="print"/>
          <a:srcRect l="17382" b="16551"/>
          <a:stretch>
            <a:fillRect/>
          </a:stretch>
        </p:blipFill>
        <p:spPr bwMode="auto">
          <a:xfrm>
            <a:off x="819807" y="4483101"/>
            <a:ext cx="7907442" cy="5327650"/>
          </a:xfrm>
          <a:prstGeom prst="rect">
            <a:avLst/>
          </a:prstGeom>
          <a:ln>
            <a:noFill/>
          </a:ln>
          <a:effectLst>
            <a:softEdge rad="112500"/>
          </a:effectLst>
        </p:spPr>
      </p:pic>
      <p:sp>
        <p:nvSpPr>
          <p:cNvPr id="35" name="AutoShape 53"/>
          <p:cNvSpPr>
            <a:spLocks/>
          </p:cNvSpPr>
          <p:nvPr/>
        </p:nvSpPr>
        <p:spPr bwMode="auto">
          <a:xfrm>
            <a:off x="1991932" y="5911783"/>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4">
                <a:lumMod val="75000"/>
                <a:alpha val="7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36" name="Line 1"/>
          <p:cNvSpPr>
            <a:spLocks noChangeShapeType="1"/>
          </p:cNvSpPr>
          <p:nvPr/>
        </p:nvSpPr>
        <p:spPr bwMode="auto">
          <a:xfrm flipH="1">
            <a:off x="9430194" y="3655410"/>
            <a:ext cx="0" cy="9042400"/>
          </a:xfrm>
          <a:prstGeom prst="line">
            <a:avLst/>
          </a:prstGeom>
          <a:noFill/>
          <a:ln w="63500" cap="flat" cmpd="sng">
            <a:solidFill>
              <a:srgbClr val="B7B7B7"/>
            </a:solidFill>
            <a:prstDash val="solid"/>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grpSp>
        <p:nvGrpSpPr>
          <p:cNvPr id="2" name="Group 4"/>
          <p:cNvGrpSpPr/>
          <p:nvPr/>
        </p:nvGrpSpPr>
        <p:grpSpPr>
          <a:xfrm>
            <a:off x="8738044" y="8767160"/>
            <a:ext cx="1374775" cy="1370013"/>
            <a:chOff x="6946900" y="8470900"/>
            <a:chExt cx="1374775" cy="1370013"/>
          </a:xfrm>
        </p:grpSpPr>
        <p:sp>
          <p:nvSpPr>
            <p:cNvPr id="38" name="AutoShape 13"/>
            <p:cNvSpPr>
              <a:spLocks/>
            </p:cNvSpPr>
            <p:nvPr/>
          </p:nvSpPr>
          <p:spPr bwMode="auto">
            <a:xfrm>
              <a:off x="6946900" y="84709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tx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39" name="AutoShape 14"/>
            <p:cNvSpPr>
              <a:spLocks/>
            </p:cNvSpPr>
            <p:nvPr/>
          </p:nvSpPr>
          <p:spPr bwMode="auto">
            <a:xfrm>
              <a:off x="7459663" y="8763000"/>
              <a:ext cx="862012"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bg2">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0" name="AutoShape 15"/>
            <p:cNvSpPr>
              <a:spLocks/>
            </p:cNvSpPr>
            <p:nvPr/>
          </p:nvSpPr>
          <p:spPr bwMode="auto">
            <a:xfrm>
              <a:off x="7175500" y="86995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bg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1" name="AutoShape 16"/>
            <p:cNvSpPr>
              <a:spLocks/>
            </p:cNvSpPr>
            <p:nvPr/>
          </p:nvSpPr>
          <p:spPr bwMode="auto">
            <a:xfrm>
              <a:off x="7175500" y="88892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sym typeface="Aleo Regular" charset="0"/>
                </a:rPr>
                <a:t>台灣</a:t>
              </a:r>
              <a:endParaRPr lang="en-US" sz="6000" dirty="0">
                <a:solidFill>
                  <a:srgbClr val="333333"/>
                </a:solidFill>
                <a:sym typeface="Lato" pitchFamily="34" charset="0"/>
              </a:endParaRPr>
            </a:p>
          </p:txBody>
        </p:sp>
      </p:grpSp>
      <p:grpSp>
        <p:nvGrpSpPr>
          <p:cNvPr id="3" name="Group 3"/>
          <p:cNvGrpSpPr/>
          <p:nvPr/>
        </p:nvGrpSpPr>
        <p:grpSpPr>
          <a:xfrm>
            <a:off x="8740425" y="6208110"/>
            <a:ext cx="1370013" cy="1370013"/>
            <a:chOff x="6946900" y="5880100"/>
            <a:chExt cx="1370013" cy="1370013"/>
          </a:xfrm>
        </p:grpSpPr>
        <p:sp>
          <p:nvSpPr>
            <p:cNvPr id="43" name="AutoShape 12"/>
            <p:cNvSpPr>
              <a:spLocks/>
            </p:cNvSpPr>
            <p:nvPr/>
          </p:nvSpPr>
          <p:spPr bwMode="auto">
            <a:xfrm>
              <a:off x="6946900" y="58801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5"/>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4" name="AutoShape 22"/>
            <p:cNvSpPr>
              <a:spLocks/>
            </p:cNvSpPr>
            <p:nvPr/>
          </p:nvSpPr>
          <p:spPr bwMode="auto">
            <a:xfrm>
              <a:off x="7454900" y="61722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5">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45" name="AutoShape 23"/>
            <p:cNvSpPr>
              <a:spLocks/>
            </p:cNvSpPr>
            <p:nvPr/>
          </p:nvSpPr>
          <p:spPr bwMode="auto">
            <a:xfrm>
              <a:off x="7175500" y="61087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6"/>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6" name="AutoShape 24"/>
            <p:cNvSpPr>
              <a:spLocks/>
            </p:cNvSpPr>
            <p:nvPr/>
          </p:nvSpPr>
          <p:spPr bwMode="auto">
            <a:xfrm>
              <a:off x="7175500" y="62984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ea typeface="Aleo Regular" charset="0"/>
                  <a:cs typeface="Aleo Regular" charset="0"/>
                  <a:sym typeface="Aleo Regular" charset="0"/>
                </a:rPr>
                <a:t>中國</a:t>
              </a:r>
              <a:endParaRPr lang="en-US" sz="6000" dirty="0">
                <a:solidFill>
                  <a:srgbClr val="333333"/>
                </a:solidFill>
                <a:sym typeface="Lato" pitchFamily="34" charset="0"/>
              </a:endParaRPr>
            </a:p>
          </p:txBody>
        </p:sp>
      </p:grpSp>
      <p:grpSp>
        <p:nvGrpSpPr>
          <p:cNvPr id="4" name="Group 2"/>
          <p:cNvGrpSpPr/>
          <p:nvPr/>
        </p:nvGrpSpPr>
        <p:grpSpPr>
          <a:xfrm>
            <a:off x="8738044" y="3649060"/>
            <a:ext cx="1374775" cy="1370013"/>
            <a:chOff x="6953250" y="3346450"/>
            <a:chExt cx="1374775" cy="1370013"/>
          </a:xfrm>
        </p:grpSpPr>
        <p:sp>
          <p:nvSpPr>
            <p:cNvPr id="48" name="AutoShape 11"/>
            <p:cNvSpPr>
              <a:spLocks/>
            </p:cNvSpPr>
            <p:nvPr/>
          </p:nvSpPr>
          <p:spPr bwMode="auto">
            <a:xfrm>
              <a:off x="6953250" y="334645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3"/>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49" name="AutoShape 25"/>
            <p:cNvSpPr>
              <a:spLocks/>
            </p:cNvSpPr>
            <p:nvPr/>
          </p:nvSpPr>
          <p:spPr bwMode="auto">
            <a:xfrm>
              <a:off x="7467600" y="36322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3">
                <a:lumMod val="75000"/>
                <a:alpha val="50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0" name="AutoShape 26"/>
            <p:cNvSpPr>
              <a:spLocks/>
            </p:cNvSpPr>
            <p:nvPr/>
          </p:nvSpPr>
          <p:spPr bwMode="auto">
            <a:xfrm>
              <a:off x="7181850" y="35814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4"/>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1" name="AutoShape 27"/>
            <p:cNvSpPr>
              <a:spLocks/>
            </p:cNvSpPr>
            <p:nvPr/>
          </p:nvSpPr>
          <p:spPr bwMode="auto">
            <a:xfrm>
              <a:off x="7175500" y="376475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sym typeface="Aleo Regular" charset="0"/>
                </a:rPr>
                <a:t>美國</a:t>
              </a:r>
              <a:endParaRPr lang="en-US" sz="6000" dirty="0">
                <a:solidFill>
                  <a:srgbClr val="333333"/>
                </a:solidFill>
                <a:sym typeface="Lato" pitchFamily="34" charset="0"/>
              </a:endParaRPr>
            </a:p>
          </p:txBody>
        </p:sp>
      </p:grpSp>
      <p:grpSp>
        <p:nvGrpSpPr>
          <p:cNvPr id="5" name="Group 5"/>
          <p:cNvGrpSpPr/>
          <p:nvPr/>
        </p:nvGrpSpPr>
        <p:grpSpPr>
          <a:xfrm>
            <a:off x="8734869" y="11326210"/>
            <a:ext cx="1381125" cy="1370013"/>
            <a:chOff x="6934200" y="11023600"/>
            <a:chExt cx="1381125" cy="1370013"/>
          </a:xfrm>
        </p:grpSpPr>
        <p:sp>
          <p:nvSpPr>
            <p:cNvPr id="53" name="AutoShape 17"/>
            <p:cNvSpPr>
              <a:spLocks/>
            </p:cNvSpPr>
            <p:nvPr/>
          </p:nvSpPr>
          <p:spPr bwMode="auto">
            <a:xfrm>
              <a:off x="6934200" y="11023600"/>
              <a:ext cx="1370013" cy="13700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9"/>
                    <a:pt x="6724" y="20639"/>
                    <a:pt x="2881" y="16796"/>
                  </a:cubicBezTo>
                  <a:cubicBezTo>
                    <a:pt x="-961" y="12953"/>
                    <a:pt x="-961" y="6724"/>
                    <a:pt x="2881" y="2881"/>
                  </a:cubicBezTo>
                  <a:cubicBezTo>
                    <a:pt x="6724" y="-961"/>
                    <a:pt x="12953" y="-961"/>
                    <a:pt x="16796" y="2881"/>
                  </a:cubicBezTo>
                </a:path>
              </a:pathLst>
            </a:custGeom>
            <a:solidFill>
              <a:schemeClr val="accent1"/>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4" name="AutoShape 28"/>
            <p:cNvSpPr>
              <a:spLocks/>
            </p:cNvSpPr>
            <p:nvPr/>
          </p:nvSpPr>
          <p:spPr bwMode="auto">
            <a:xfrm>
              <a:off x="7454900" y="11315700"/>
              <a:ext cx="860425" cy="1066800"/>
            </a:xfrm>
            <a:custGeom>
              <a:avLst/>
              <a:gdLst>
                <a:gd name="T0" fmla="*/ 9864 w 19729"/>
                <a:gd name="T1" fmla="*/ 10800 h 21600"/>
                <a:gd name="T2" fmla="*/ 9864 w 19729"/>
                <a:gd name="T3" fmla="*/ 10800 h 21600"/>
                <a:gd name="T4" fmla="*/ 9864 w 19729"/>
                <a:gd name="T5" fmla="*/ 10800 h 21600"/>
                <a:gd name="T6" fmla="*/ 9864 w 19729"/>
                <a:gd name="T7" fmla="*/ 10800 h 21600"/>
              </a:gdLst>
              <a:ahLst/>
              <a:cxnLst>
                <a:cxn ang="0">
                  <a:pos x="T0" y="T1"/>
                </a:cxn>
                <a:cxn ang="0">
                  <a:pos x="T2" y="T3"/>
                </a:cxn>
                <a:cxn ang="0">
                  <a:pos x="T4" y="T5"/>
                </a:cxn>
                <a:cxn ang="0">
                  <a:pos x="T6" y="T7"/>
                </a:cxn>
              </a:cxnLst>
              <a:rect l="0" t="0" r="r" b="b"/>
              <a:pathLst>
                <a:path w="19729" h="21600">
                  <a:moveTo>
                    <a:pt x="0" y="15942"/>
                  </a:moveTo>
                  <a:lnTo>
                    <a:pt x="6684" y="21599"/>
                  </a:lnTo>
                  <a:cubicBezTo>
                    <a:pt x="6684" y="21599"/>
                    <a:pt x="12348" y="21288"/>
                    <a:pt x="16875" y="15954"/>
                  </a:cubicBezTo>
                  <a:cubicBezTo>
                    <a:pt x="21600" y="10390"/>
                    <a:pt x="19032" y="4539"/>
                    <a:pt x="19032" y="4539"/>
                  </a:cubicBezTo>
                  <a:lnTo>
                    <a:pt x="8838" y="0"/>
                  </a:lnTo>
                  <a:cubicBezTo>
                    <a:pt x="8838" y="0"/>
                    <a:pt x="15800" y="6663"/>
                    <a:pt x="11076" y="12593"/>
                  </a:cubicBezTo>
                  <a:cubicBezTo>
                    <a:pt x="6503" y="18335"/>
                    <a:pt x="0" y="15942"/>
                    <a:pt x="0" y="15942"/>
                  </a:cubicBezTo>
                  <a:close/>
                </a:path>
              </a:pathLst>
            </a:custGeom>
            <a:solidFill>
              <a:schemeClr val="accent1">
                <a:lumMod val="75000"/>
              </a:schemeClr>
            </a:solidFill>
            <a:ln>
              <a:noFill/>
            </a:ln>
            <a:effectLst/>
            <a:extLst/>
          </p:spPr>
          <p:txBody>
            <a:bodyPr lIns="0" tIns="0" rIns="0" bIns="0" anchor="ctr"/>
            <a:lstStyle/>
            <a:p>
              <a:pPr algn="ctr" defTabSz="825500" fontAlgn="base" hangingPunct="0">
                <a:spcBef>
                  <a:spcPct val="0"/>
                </a:spcBef>
                <a:spcAft>
                  <a:spcPct val="0"/>
                </a:spcAft>
              </a:pPr>
              <a:endParaRPr lang="en-US" sz="5600" dirty="0">
                <a:solidFill>
                  <a:srgbClr val="333333"/>
                </a:solidFill>
                <a:sym typeface="Lato" pitchFamily="34" charset="0"/>
              </a:endParaRPr>
            </a:p>
          </p:txBody>
        </p:sp>
        <p:sp>
          <p:nvSpPr>
            <p:cNvPr id="55" name="AutoShape 29"/>
            <p:cNvSpPr>
              <a:spLocks/>
            </p:cNvSpPr>
            <p:nvPr/>
          </p:nvSpPr>
          <p:spPr bwMode="auto">
            <a:xfrm>
              <a:off x="7162800" y="11252200"/>
              <a:ext cx="914400" cy="914400"/>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8" y="6724"/>
                    <a:pt x="20638"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chemeClr val="accent2"/>
            </a:solidFill>
            <a:ln>
              <a:noFill/>
            </a:ln>
            <a:effectLs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000000"/>
                  </a:outerShdw>
                </a:effectLst>
                <a:latin typeface="Lato" panose="020F0502020204030203" pitchFamily="34" charset="0"/>
              </a:endParaRPr>
            </a:p>
          </p:txBody>
        </p:sp>
        <p:sp>
          <p:nvSpPr>
            <p:cNvPr id="56" name="AutoShape 30"/>
            <p:cNvSpPr>
              <a:spLocks/>
            </p:cNvSpPr>
            <p:nvPr/>
          </p:nvSpPr>
          <p:spPr bwMode="auto">
            <a:xfrm>
              <a:off x="7165975" y="11441906"/>
              <a:ext cx="914400" cy="533400"/>
            </a:xfrm>
            <a:custGeom>
              <a:avLst/>
              <a:gdLst>
                <a:gd name="T0" fmla="*/ 10800 w 21600"/>
                <a:gd name="T1" fmla="*/ 10800 h 21600"/>
                <a:gd name="T2" fmla="*/ 10800 w 21600"/>
                <a:gd name="T3" fmla="*/ 10800 h 21600"/>
                <a:gd name="T4" fmla="*/ 10800 w 21600"/>
                <a:gd name="T5" fmla="*/ 10800 h 21600"/>
                <a:gd name="T6" fmla="*/ 10800 w 21600"/>
                <a:gd name="T7" fmla="*/ 10800 h 21600"/>
              </a:gdLst>
              <a:ahLst/>
              <a:cxnLst>
                <a:cxn ang="0">
                  <a:pos x="T0" y="T1"/>
                </a:cxn>
                <a:cxn ang="0">
                  <a:pos x="T2" y="T3"/>
                </a:cxn>
                <a:cxn ang="0">
                  <a:pos x="T4" y="T5"/>
                </a:cxn>
                <a:cxn ang="0">
                  <a:pos x="T6" y="T7"/>
                </a:cxn>
              </a:cxnLst>
              <a:rect l="0" t="0" r="r" b="b"/>
              <a:pathLst>
                <a:path w="21600" h="21600">
                  <a:moveTo>
                    <a:pt x="0" y="0"/>
                  </a:moveTo>
                  <a:lnTo>
                    <a:pt x="21600" y="0"/>
                  </a:lnTo>
                  <a:lnTo>
                    <a:pt x="21600" y="21599"/>
                  </a:lnTo>
                  <a:lnTo>
                    <a:pt x="0" y="21599"/>
                  </a:lnTo>
                  <a:close/>
                </a:path>
              </a:pathLst>
            </a:custGeom>
            <a:noFill/>
            <a:ln>
              <a:noFill/>
            </a:ln>
            <a:effectLst/>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12700" cap="flat" cmpd="sng">
                  <a:solidFill>
                    <a:srgbClr val="000000"/>
                  </a:solidFill>
                  <a:prstDash val="solid"/>
                  <a:miter lim="0"/>
                  <a:headEnd/>
                  <a:tailEnd/>
                </a14:hiddenLine>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50800" tIns="50800" rIns="50800" bIns="50800" anchor="ctr"/>
            <a:lstStyle/>
            <a:p>
              <a:pPr algn="ctr" defTabSz="825500" fontAlgn="base" hangingPunct="0">
                <a:spcBef>
                  <a:spcPct val="0"/>
                </a:spcBef>
                <a:spcAft>
                  <a:spcPct val="0"/>
                </a:spcAft>
              </a:pPr>
              <a:r>
                <a:rPr lang="zh-TW" altLang="en-US" sz="3200" b="1" dirty="0" smtClean="0">
                  <a:solidFill>
                    <a:srgbClr val="FFFFFF"/>
                  </a:solidFill>
                  <a:latin typeface="Aleo" panose="020F0502020204030203" pitchFamily="34" charset="0"/>
                  <a:sym typeface="Aleo Regular" charset="0"/>
                </a:rPr>
                <a:t>香港</a:t>
              </a:r>
              <a:endParaRPr lang="en-US" sz="6000" dirty="0">
                <a:solidFill>
                  <a:srgbClr val="333333"/>
                </a:solidFill>
                <a:sym typeface="Lato" pitchFamily="34" charset="0"/>
              </a:endParaRPr>
            </a:p>
          </p:txBody>
        </p:sp>
      </p:grpSp>
      <p:sp>
        <p:nvSpPr>
          <p:cNvPr id="57" name="文字方塊 56"/>
          <p:cNvSpPr txBox="1"/>
          <p:nvPr/>
        </p:nvSpPr>
        <p:spPr>
          <a:xfrm>
            <a:off x="10494364" y="2183686"/>
            <a:ext cx="14036782"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2006</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總統布希發表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美國競爭力計畫</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開啟</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教育的投入</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2009</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總統歐巴馬</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教育創新十年計劃</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編列</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4</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億美元培養</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10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萬</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教師</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2014 </a:t>
            </a: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白宮</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人才培育國家整合策略</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編列</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4.5</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億美元建設中小學軟硬體</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p:txBody>
      </p:sp>
      <p:sp>
        <p:nvSpPr>
          <p:cNvPr id="58" name="文字方塊 57"/>
          <p:cNvSpPr txBox="1"/>
          <p:nvPr/>
        </p:nvSpPr>
        <p:spPr>
          <a:xfrm>
            <a:off x="10502386" y="5316165"/>
            <a:ext cx="14028760" cy="2677656"/>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2015</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十三五計劃</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將</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列教育改革重點</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由教育帶動大眾創業、萬眾創新</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2016</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由中央至各地教育局</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中小學新增</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課</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眾創空間提供師資活動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課程</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2017 </a:t>
            </a: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發表</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第一屆中國</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教育白皮書</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 </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啟動</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&lt;STEM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2029</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創新行動計畫</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&gt;</a:t>
            </a:r>
          </a:p>
        </p:txBody>
      </p:sp>
      <p:sp>
        <p:nvSpPr>
          <p:cNvPr id="59" name="文字方塊 58"/>
          <p:cNvSpPr txBox="1"/>
          <p:nvPr/>
        </p:nvSpPr>
        <p:spPr>
          <a:xfrm>
            <a:off x="10531380" y="11335337"/>
            <a:ext cx="12004417" cy="1815882"/>
          </a:xfrm>
          <a:prstGeom prst="rect">
            <a:avLst/>
          </a:prstGeom>
          <a:noFill/>
        </p:spPr>
        <p:txBody>
          <a:bodyPr wrap="square" rtlCol="0">
            <a:spAutoFit/>
          </a:bodyPr>
          <a:lstStyle/>
          <a:p>
            <a:pPr marL="360363" indent="-360363" defTabSz="825500" fontAlgn="base" hangingPunct="0">
              <a:spcBef>
                <a:spcPct val="0"/>
              </a:spcBef>
              <a:spcAft>
                <a:spcPct val="0"/>
              </a:spcAft>
              <a:buFont typeface="Arial" pitchFamily="34" charset="0"/>
              <a:buChar char="•"/>
            </a:pP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2016</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    由政府資金方案補助小學教師發展</a:t>
            </a:r>
            <a:r>
              <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STEM</a:t>
            </a:r>
            <a:r>
              <a:rPr lang="zh-TW" altLang="en-US"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rPr>
              <a:t>教育</a:t>
            </a:r>
            <a:endParaRPr lang="en-US" altLang="zh-TW" sz="2800" dirty="0" smtClean="0">
              <a:solidFill>
                <a:srgbClr val="333333"/>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buFont typeface="Arial" pitchFamily="34" charset="0"/>
              <a:buChar char="•"/>
            </a:pP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2017</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a:p>
            <a:pPr marL="360363" indent="-360363" defTabSz="825500" fontAlgn="base" hangingPunct="0">
              <a:spcBef>
                <a:spcPct val="0"/>
              </a:spcBef>
              <a:spcAft>
                <a:spcPct val="0"/>
              </a:spcAft>
            </a:pP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政府推動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&lt;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一筆過</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&gt;</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發展</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國中補助</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20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萬港幣</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 </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國小補助</a:t>
            </a:r>
            <a:r>
              <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10</a:t>
            </a:r>
            <a:r>
              <a:rPr lang="zh-TW" altLang="en-US"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rPr>
              <a:t>萬港幣</a:t>
            </a:r>
            <a:endParaRPr lang="en-US" altLang="zh-TW" sz="2800" dirty="0" smtClean="0">
              <a:solidFill>
                <a:srgbClr val="C00000"/>
              </a:solidFill>
              <a:latin typeface="微軟正黑體" pitchFamily="34" charset="-120"/>
              <a:ea typeface="微軟正黑體" pitchFamily="34" charset="-120"/>
              <a:cs typeface="Lato Light" panose="020F0302020204030203" pitchFamily="34" charset="0"/>
              <a:sym typeface="Lato" pitchFamily="34" charset="0"/>
            </a:endParaRPr>
          </a:p>
        </p:txBody>
      </p:sp>
      <p:sp>
        <p:nvSpPr>
          <p:cNvPr id="61" name="AutoShape 53"/>
          <p:cNvSpPr>
            <a:spLocks/>
          </p:cNvSpPr>
          <p:nvPr/>
        </p:nvSpPr>
        <p:spPr bwMode="auto">
          <a:xfrm>
            <a:off x="6644113" y="6160435"/>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6">
                <a:lumMod val="75000"/>
                <a:alpha val="7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2" name="AutoShape 53"/>
          <p:cNvSpPr>
            <a:spLocks/>
          </p:cNvSpPr>
          <p:nvPr/>
        </p:nvSpPr>
        <p:spPr bwMode="auto">
          <a:xfrm>
            <a:off x="6916828" y="6794095"/>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tx2">
                <a:lumMod val="75000"/>
                <a:alpha val="7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3" name="AutoShape 53"/>
          <p:cNvSpPr>
            <a:spLocks/>
          </p:cNvSpPr>
          <p:nvPr/>
        </p:nvSpPr>
        <p:spPr bwMode="auto">
          <a:xfrm>
            <a:off x="6550257" y="6802117"/>
            <a:ext cx="190500" cy="188913"/>
          </a:xfrm>
          <a:custGeom>
            <a:avLst/>
            <a:gdLst>
              <a:gd name="T0" fmla="+- 0 10800 961"/>
              <a:gd name="T1" fmla="*/ T0 w 19679"/>
              <a:gd name="T2" fmla="+- 0 10800 961"/>
              <a:gd name="T3" fmla="*/ 10800 h 19679"/>
              <a:gd name="T4" fmla="+- 0 10800 961"/>
              <a:gd name="T5" fmla="*/ T4 w 19679"/>
              <a:gd name="T6" fmla="+- 0 10800 961"/>
              <a:gd name="T7" fmla="*/ 10800 h 19679"/>
              <a:gd name="T8" fmla="+- 0 10800 961"/>
              <a:gd name="T9" fmla="*/ T8 w 19679"/>
              <a:gd name="T10" fmla="+- 0 10800 961"/>
              <a:gd name="T11" fmla="*/ 10800 h 19679"/>
              <a:gd name="T12" fmla="+- 0 10800 961"/>
              <a:gd name="T13" fmla="*/ T12 w 19679"/>
              <a:gd name="T14" fmla="+- 0 10800 961"/>
              <a:gd name="T15" fmla="*/ 10800 h 19679"/>
            </a:gdLst>
            <a:ahLst/>
            <a:cxnLst>
              <a:cxn ang="0">
                <a:pos x="T1" y="T3"/>
              </a:cxn>
              <a:cxn ang="0">
                <a:pos x="T5" y="T7"/>
              </a:cxn>
              <a:cxn ang="0">
                <a:pos x="T9" y="T11"/>
              </a:cxn>
              <a:cxn ang="0">
                <a:pos x="T13" y="T15"/>
              </a:cxn>
            </a:cxnLst>
            <a:rect l="0" t="0" r="r" b="b"/>
            <a:pathLst>
              <a:path w="19679" h="19679">
                <a:moveTo>
                  <a:pt x="16796" y="2881"/>
                </a:moveTo>
                <a:cubicBezTo>
                  <a:pt x="20639" y="6724"/>
                  <a:pt x="20639" y="12953"/>
                  <a:pt x="16796" y="16796"/>
                </a:cubicBezTo>
                <a:cubicBezTo>
                  <a:pt x="12953" y="20638"/>
                  <a:pt x="6724" y="20638"/>
                  <a:pt x="2881" y="16796"/>
                </a:cubicBezTo>
                <a:cubicBezTo>
                  <a:pt x="-961" y="12953"/>
                  <a:pt x="-961" y="6724"/>
                  <a:pt x="2881" y="2881"/>
                </a:cubicBezTo>
                <a:cubicBezTo>
                  <a:pt x="6724" y="-961"/>
                  <a:pt x="12953" y="-961"/>
                  <a:pt x="16796" y="2881"/>
                </a:cubicBezTo>
              </a:path>
            </a:pathLst>
          </a:custGeom>
          <a:solidFill>
            <a:srgbClr val="FFFDFF"/>
          </a:solidFill>
          <a:ln w="50800" cap="flat" cmpd="sng">
            <a:solidFill>
              <a:schemeClr val="accent2">
                <a:lumMod val="75000"/>
                <a:alpha val="70000"/>
              </a:schemeClr>
            </a:solidFill>
            <a:prstDash val="solid"/>
            <a:miter lim="0"/>
            <a:headEnd/>
            <a:tailEnd/>
          </a:ln>
          <a:effectLst/>
          <a:extLs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584200">
              <a:defRPr sz="5600">
                <a:solidFill>
                  <a:srgbClr val="000000"/>
                </a:solidFill>
                <a:latin typeface="Gill Sans" charset="0"/>
                <a:ea typeface="Gill Sans" charset="0"/>
                <a:cs typeface="Gill Sans" charset="0"/>
                <a:sym typeface="Gill Sans" charset="0"/>
              </a:defRPr>
            </a:lvl1pPr>
            <a:lvl2pPr defTabSz="584200">
              <a:defRPr sz="5600">
                <a:solidFill>
                  <a:srgbClr val="000000"/>
                </a:solidFill>
                <a:latin typeface="Gill Sans" charset="0"/>
                <a:ea typeface="Gill Sans" charset="0"/>
                <a:cs typeface="Gill Sans" charset="0"/>
                <a:sym typeface="Gill Sans" charset="0"/>
              </a:defRPr>
            </a:lvl2pPr>
            <a:lvl3pPr defTabSz="584200">
              <a:defRPr sz="5600">
                <a:solidFill>
                  <a:srgbClr val="000000"/>
                </a:solidFill>
                <a:latin typeface="Gill Sans" charset="0"/>
                <a:ea typeface="Gill Sans" charset="0"/>
                <a:cs typeface="Gill Sans" charset="0"/>
                <a:sym typeface="Gill Sans" charset="0"/>
              </a:defRPr>
            </a:lvl3pPr>
            <a:lvl4pPr defTabSz="584200">
              <a:defRPr sz="5600">
                <a:solidFill>
                  <a:srgbClr val="000000"/>
                </a:solidFill>
                <a:latin typeface="Gill Sans" charset="0"/>
                <a:ea typeface="Gill Sans" charset="0"/>
                <a:cs typeface="Gill Sans" charset="0"/>
                <a:sym typeface="Gill Sans" charset="0"/>
              </a:defRPr>
            </a:lvl4pPr>
            <a:lvl5pPr defTabSz="584200">
              <a:defRPr sz="5600">
                <a:solidFill>
                  <a:srgbClr val="000000"/>
                </a:solidFill>
                <a:latin typeface="Gill Sans" charset="0"/>
                <a:ea typeface="Gill Sans" charset="0"/>
                <a:cs typeface="Gill Sans" charset="0"/>
                <a:sym typeface="Gill Sans" charset="0"/>
              </a:defRPr>
            </a:lvl5pPr>
            <a:lvl6pPr marL="18288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584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algn="ctr" fontAlgn="base" hangingPunct="0">
              <a:spcBef>
                <a:spcPct val="0"/>
              </a:spcBef>
              <a:spcAft>
                <a:spcPct val="0"/>
              </a:spcAft>
            </a:pPr>
            <a:endParaRPr lang="en-US" sz="4000" dirty="0">
              <a:solidFill>
                <a:srgbClr val="FFFFFF"/>
              </a:solidFill>
              <a:effectLst>
                <a:outerShdw blurRad="38100" dist="38100" dir="2700000" algn="tl">
                  <a:srgbClr val="C0C0C0"/>
                </a:outerShdw>
              </a:effectLst>
              <a:latin typeface="Lato" panose="020F0502020204030203" pitchFamily="34" charset="0"/>
            </a:endParaRPr>
          </a:p>
        </p:txBody>
      </p:sp>
      <p:sp>
        <p:nvSpPr>
          <p:cNvPr id="64" name="Line 50"/>
          <p:cNvSpPr>
            <a:spLocks noChangeShapeType="1"/>
          </p:cNvSpPr>
          <p:nvPr/>
        </p:nvSpPr>
        <p:spPr bwMode="auto">
          <a:xfrm flipH="1" flipV="1">
            <a:off x="6834613" y="6264859"/>
            <a:ext cx="901225" cy="655966"/>
          </a:xfrm>
          <a:prstGeom prst="line">
            <a:avLst/>
          </a:prstGeom>
          <a:noFill/>
          <a:ln w="38100" cap="flat" cmpd="sng">
            <a:solidFill>
              <a:schemeClr val="accent6">
                <a:lumMod val="75000"/>
                <a:alpha val="70000"/>
              </a:schemeClr>
            </a:solidFill>
            <a:prstDash val="solid"/>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5" name="Line 50"/>
          <p:cNvSpPr>
            <a:spLocks noChangeShapeType="1"/>
          </p:cNvSpPr>
          <p:nvPr/>
        </p:nvSpPr>
        <p:spPr bwMode="auto">
          <a:xfrm>
            <a:off x="7735838" y="6920826"/>
            <a:ext cx="1004587" cy="0"/>
          </a:xfrm>
          <a:prstGeom prst="line">
            <a:avLst/>
          </a:prstGeom>
          <a:noFill/>
          <a:ln w="38100" cap="flat" cmpd="sng">
            <a:solidFill>
              <a:schemeClr val="accent6">
                <a:lumMod val="75000"/>
                <a:alpha val="70000"/>
              </a:schemeClr>
            </a:solidFill>
            <a:prstDash val="solid"/>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6" name="Line 50"/>
          <p:cNvSpPr>
            <a:spLocks noChangeShapeType="1"/>
          </p:cNvSpPr>
          <p:nvPr/>
        </p:nvSpPr>
        <p:spPr bwMode="auto">
          <a:xfrm flipH="1" flipV="1">
            <a:off x="7066382" y="6969360"/>
            <a:ext cx="901225" cy="2546562"/>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7" name="Line 50"/>
          <p:cNvSpPr>
            <a:spLocks noChangeShapeType="1"/>
          </p:cNvSpPr>
          <p:nvPr/>
        </p:nvSpPr>
        <p:spPr bwMode="auto">
          <a:xfrm>
            <a:off x="7967608" y="9515922"/>
            <a:ext cx="772817" cy="0"/>
          </a:xfrm>
          <a:prstGeom prst="line">
            <a:avLst/>
          </a:prstGeom>
          <a:noFill/>
          <a:ln w="38100" cap="flat" cmpd="sng">
            <a:solidFill>
              <a:schemeClr val="tx2">
                <a:lumMod val="75000"/>
                <a:alpha val="70000"/>
              </a:schemeClr>
            </a:solidFill>
            <a:prstDash val="solid"/>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8" name="Line 50"/>
          <p:cNvSpPr>
            <a:spLocks noChangeShapeType="1"/>
          </p:cNvSpPr>
          <p:nvPr/>
        </p:nvSpPr>
        <p:spPr bwMode="auto">
          <a:xfrm flipH="1" flipV="1">
            <a:off x="6644113" y="6983008"/>
            <a:ext cx="1448070" cy="4973842"/>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69" name="Line 50"/>
          <p:cNvSpPr>
            <a:spLocks noChangeShapeType="1"/>
          </p:cNvSpPr>
          <p:nvPr/>
        </p:nvSpPr>
        <p:spPr bwMode="auto">
          <a:xfrm>
            <a:off x="8092183" y="11956850"/>
            <a:ext cx="635066" cy="0"/>
          </a:xfrm>
          <a:prstGeom prst="line">
            <a:avLst/>
          </a:prstGeom>
          <a:noFill/>
          <a:ln w="38100" cap="flat" cmpd="sng">
            <a:solidFill>
              <a:schemeClr val="accent2">
                <a:lumMod val="75000"/>
                <a:alpha val="70000"/>
              </a:schemeClr>
            </a:solidFill>
            <a:prstDash val="solid"/>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0" name="Line 50"/>
          <p:cNvSpPr>
            <a:spLocks noChangeShapeType="1"/>
          </p:cNvSpPr>
          <p:nvPr/>
        </p:nvSpPr>
        <p:spPr bwMode="auto">
          <a:xfrm flipH="1">
            <a:off x="2182432" y="4341400"/>
            <a:ext cx="1392342" cy="1570382"/>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sp>
        <p:nvSpPr>
          <p:cNvPr id="71" name="Line 50"/>
          <p:cNvSpPr>
            <a:spLocks noChangeShapeType="1"/>
          </p:cNvSpPr>
          <p:nvPr/>
        </p:nvSpPr>
        <p:spPr bwMode="auto">
          <a:xfrm>
            <a:off x="3574774" y="4341400"/>
            <a:ext cx="5165651" cy="0"/>
          </a:xfrm>
          <a:prstGeom prst="line">
            <a:avLst/>
          </a:prstGeom>
          <a:noFill/>
          <a:ln w="38100" cap="flat" cmpd="sng">
            <a:solidFill>
              <a:schemeClr val="accent4">
                <a:lumMod val="75000"/>
                <a:alpha val="70000"/>
              </a:schemeClr>
            </a:solidFill>
            <a:prstDash val="solid"/>
            <a:round/>
            <a:headEnd/>
            <a:tailEnd/>
          </a:ln>
          <a:effectLst/>
          <a:extLst>
            <a:ext uri="{909E8E84-426E-40dd-AFC4-6F175D3DCCD1}">
              <a14:hiddenFill xmlns:a14="http://schemas.microsoft.com/office/drawing/2010/main" xmlns="">
                <a:noFill/>
              </a14:hiddenFill>
            </a:ext>
            <a:ext uri="{AF507438-7753-43e0-B8FC-AC1667EBCBE1}">
              <a14:hiddenEffects xmlns:a14="http://schemas.microsoft.com/office/drawing/2010/main" xmlns="">
                <a:effectLst>
                  <a:outerShdw dist="35921" dir="2700000" algn="ctr" rotWithShape="0">
                    <a:srgbClr val="808080"/>
                  </a:outerShdw>
                </a:effectLst>
              </a14:hiddenEffects>
            </a:ext>
          </a:extLst>
        </p:spPr>
        <p:txBody>
          <a:bodyPr lIns="0" tIns="0" rIns="0" bIns="0" anchor="ctr"/>
          <a:lstStyle>
            <a:lvl1pPr defTabSz="457200">
              <a:defRPr sz="5600">
                <a:solidFill>
                  <a:srgbClr val="000000"/>
                </a:solidFill>
                <a:latin typeface="Gill Sans" charset="0"/>
                <a:ea typeface="Gill Sans" charset="0"/>
                <a:cs typeface="Gill Sans" charset="0"/>
                <a:sym typeface="Gill Sans" charset="0"/>
              </a:defRPr>
            </a:lvl1pPr>
            <a:lvl2pPr defTabSz="457200">
              <a:defRPr sz="5600">
                <a:solidFill>
                  <a:srgbClr val="000000"/>
                </a:solidFill>
                <a:latin typeface="Gill Sans" charset="0"/>
                <a:ea typeface="Gill Sans" charset="0"/>
                <a:cs typeface="Gill Sans" charset="0"/>
                <a:sym typeface="Gill Sans" charset="0"/>
              </a:defRPr>
            </a:lvl2pPr>
            <a:lvl3pPr defTabSz="457200">
              <a:defRPr sz="5600">
                <a:solidFill>
                  <a:srgbClr val="000000"/>
                </a:solidFill>
                <a:latin typeface="Gill Sans" charset="0"/>
                <a:ea typeface="Gill Sans" charset="0"/>
                <a:cs typeface="Gill Sans" charset="0"/>
                <a:sym typeface="Gill Sans" charset="0"/>
              </a:defRPr>
            </a:lvl3pPr>
            <a:lvl4pPr defTabSz="457200">
              <a:defRPr sz="5600">
                <a:solidFill>
                  <a:srgbClr val="000000"/>
                </a:solidFill>
                <a:latin typeface="Gill Sans" charset="0"/>
                <a:ea typeface="Gill Sans" charset="0"/>
                <a:cs typeface="Gill Sans" charset="0"/>
                <a:sym typeface="Gill Sans" charset="0"/>
              </a:defRPr>
            </a:lvl4pPr>
            <a:lvl5pPr defTabSz="457200">
              <a:defRPr sz="5600">
                <a:solidFill>
                  <a:srgbClr val="000000"/>
                </a:solidFill>
                <a:latin typeface="Gill Sans" charset="0"/>
                <a:ea typeface="Gill Sans" charset="0"/>
                <a:cs typeface="Gill Sans" charset="0"/>
                <a:sym typeface="Gill Sans" charset="0"/>
              </a:defRPr>
            </a:lvl5pPr>
            <a:lvl6pPr marL="18288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6pPr>
            <a:lvl7pPr marL="22860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7pPr>
            <a:lvl8pPr marL="27432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8pPr>
            <a:lvl9pPr marL="3200400" algn="ctr" defTabSz="457200" fontAlgn="base" hangingPunct="0">
              <a:spcBef>
                <a:spcPct val="0"/>
              </a:spcBef>
              <a:spcAft>
                <a:spcPct val="0"/>
              </a:spcAft>
              <a:defRPr sz="5600">
                <a:solidFill>
                  <a:srgbClr val="000000"/>
                </a:solidFill>
                <a:latin typeface="Gill Sans" charset="0"/>
                <a:ea typeface="Gill Sans" charset="0"/>
                <a:cs typeface="Gill Sans" charset="0"/>
                <a:sym typeface="Gill Sans" charset="0"/>
              </a:defRPr>
            </a:lvl9pPr>
          </a:lstStyle>
          <a:p>
            <a:pPr fontAlgn="base" hangingPunct="0">
              <a:spcBef>
                <a:spcPct val="0"/>
              </a:spcBef>
              <a:spcAft>
                <a:spcPct val="0"/>
              </a:spcAft>
            </a:pPr>
            <a:endParaRPr lang="en-US" sz="1200">
              <a:latin typeface="Helvetica" panose="020B0604020202020204" pitchFamily="34" charset="0"/>
              <a:ea typeface="Helvetica" panose="020B0604020202020204" pitchFamily="34" charset="0"/>
              <a:cs typeface="Helvetica" panose="020B0604020202020204" pitchFamily="34" charset="0"/>
              <a:sym typeface="Helvetica" panose="020B0604020202020204" pitchFamily="34" charset="0"/>
            </a:endParaRPr>
          </a:p>
        </p:txBody>
      </p:sp>
      <p:cxnSp>
        <p:nvCxnSpPr>
          <p:cNvPr id="77" name="直線接點 76"/>
          <p:cNvCxnSpPr/>
          <p:nvPr/>
        </p:nvCxnSpPr>
        <p:spPr bwMode="auto">
          <a:xfrm flipH="1">
            <a:off x="8727250" y="5123661"/>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cxnSp>
        <p:nvCxnSpPr>
          <p:cNvPr id="82" name="直線接點 81"/>
          <p:cNvCxnSpPr/>
          <p:nvPr/>
        </p:nvCxnSpPr>
        <p:spPr bwMode="auto">
          <a:xfrm flipH="1">
            <a:off x="8771956" y="8122806"/>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cxnSp>
        <p:nvCxnSpPr>
          <p:cNvPr id="83" name="直線接點 82"/>
          <p:cNvCxnSpPr/>
          <p:nvPr/>
        </p:nvCxnSpPr>
        <p:spPr bwMode="auto">
          <a:xfrm flipH="1">
            <a:off x="8727249" y="11239500"/>
            <a:ext cx="15425524" cy="0"/>
          </a:xfrm>
          <a:prstGeom prst="line">
            <a:avLst/>
          </a:prstGeom>
          <a:blipFill dpi="0" rotWithShape="0">
            <a:blip r:embed="rId4" cstate="print"/>
            <a:srcRect/>
            <a:tile tx="0" ty="0" sx="100000" sy="100000" flip="none" algn="tl"/>
          </a:blipFill>
          <a:ln w="44450" cap="flat" cmpd="sng" algn="ctr">
            <a:solidFill>
              <a:schemeClr val="bg1">
                <a:lumMod val="75000"/>
              </a:schemeClr>
            </a:solidFill>
            <a:prstDash val="dash"/>
            <a:miter lim="0"/>
            <a:headEnd type="none" w="med" len="med"/>
            <a:tailEnd type="none" w="med" len="med"/>
          </a:ln>
          <a:effectLst/>
        </p:spPr>
      </p:cxnSp>
      <p:sp>
        <p:nvSpPr>
          <p:cNvPr id="85" name="文字方塊 84"/>
          <p:cNvSpPr txBox="1"/>
          <p:nvPr/>
        </p:nvSpPr>
        <p:spPr>
          <a:xfrm>
            <a:off x="13362208" y="1272116"/>
            <a:ext cx="10694313" cy="584775"/>
          </a:xfrm>
          <a:prstGeom prst="rect">
            <a:avLst/>
          </a:prstGeom>
          <a:noFill/>
        </p:spPr>
        <p:txBody>
          <a:bodyPr wrap="square" rtlCol="0">
            <a:spAutoFit/>
          </a:bodyPr>
          <a:lstStyle/>
          <a:p>
            <a:pPr defTabSz="825500" fontAlgn="base" hangingPunct="0">
              <a:spcBef>
                <a:spcPct val="0"/>
              </a:spcBef>
              <a:spcAft>
                <a:spcPct val="0"/>
              </a:spcAft>
            </a:pPr>
            <a:r>
              <a:rPr lang="en-US" altLang="zh-TW" sz="3200" dirty="0" smtClean="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pitchFamily="34" charset="0"/>
              </a:rPr>
              <a:t>(STEM: Science; Technology; Engineering; Mathematics)</a:t>
            </a:r>
            <a:endParaRPr lang="zh-TW" altLang="en-US" sz="3200" dirty="0" smtClean="0">
              <a:solidFill>
                <a:srgbClr val="333333"/>
              </a:solidFill>
              <a:latin typeface="Lato Light" panose="020F0302020204030203" pitchFamily="34" charset="0"/>
              <a:ea typeface="Lato Light" panose="020F0302020204030203" pitchFamily="34" charset="0"/>
              <a:cs typeface="Lato Light" panose="020F0302020204030203" pitchFamily="34" charset="0"/>
              <a:sym typeface="Lato" pitchFamily="34" charset="0"/>
            </a:endParaRPr>
          </a:p>
        </p:txBody>
      </p:sp>
    </p:spTree>
    <p:extLst>
      <p:ext uri="{BB962C8B-B14F-4D97-AF65-F5344CB8AC3E}">
        <p14:creationId xmlns:p14="http://schemas.microsoft.com/office/powerpoint/2010/main" xmlns="" val="2116398928"/>
      </p:ext>
    </p:extLst>
  </p:cSld>
  <p:clrMapOvr>
    <a:masterClrMapping/>
  </p:clrMapOvr>
  <p:transition spd="med"/>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reeform 37"/>
          <p:cNvSpPr/>
          <p:nvPr/>
        </p:nvSpPr>
        <p:spPr>
          <a:xfrm>
            <a:off x="1149350" y="1403350"/>
            <a:ext cx="387350" cy="387350"/>
          </a:xfrm>
          <a:custGeom>
            <a:avLst/>
            <a:gdLst>
              <a:gd name="connsiteX0" fmla="*/ 14287 w 387350"/>
              <a:gd name="connsiteY0" fmla="*/ 200812 h 387350"/>
              <a:gd name="connsiteX1" fmla="*/ 205587 w 387350"/>
              <a:gd name="connsiteY1" fmla="*/ 9525 h 387350"/>
              <a:gd name="connsiteX2" fmla="*/ 396875 w 387350"/>
              <a:gd name="connsiteY2" fmla="*/ 200812 h 387350"/>
              <a:gd name="connsiteX3" fmla="*/ 205587 w 387350"/>
              <a:gd name="connsiteY3" fmla="*/ 392112 h 387350"/>
              <a:gd name="connsiteX4" fmla="*/ 14287 w 387350"/>
              <a:gd name="connsiteY4" fmla="*/ 200812 h 387350"/>
              <a:gd name="connsiteX5" fmla="*/ 14287 w 387350"/>
              <a:gd name="connsiteY5" fmla="*/ 200812 h 3873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87350" h="387350">
                <a:moveTo>
                  <a:pt x="14287" y="200812"/>
                </a:moveTo>
                <a:cubicBezTo>
                  <a:pt x="14287" y="95174"/>
                  <a:pt x="99932" y="9525"/>
                  <a:pt x="205587" y="9525"/>
                </a:cubicBezTo>
                <a:cubicBezTo>
                  <a:pt x="311226" y="9525"/>
                  <a:pt x="396875" y="95174"/>
                  <a:pt x="396875" y="200812"/>
                </a:cubicBezTo>
                <a:cubicBezTo>
                  <a:pt x="396875" y="306463"/>
                  <a:pt x="311226" y="392112"/>
                  <a:pt x="205587" y="392112"/>
                </a:cubicBezTo>
                <a:cubicBezTo>
                  <a:pt x="99932" y="392112"/>
                  <a:pt x="14287" y="306463"/>
                  <a:pt x="14287" y="200812"/>
                </a:cubicBezTo>
                <a:lnTo>
                  <a:pt x="14287" y="200812"/>
                </a:lnTo>
                <a:close/>
              </a:path>
            </a:pathLst>
          </a:custGeom>
          <a:solidFill>
            <a:srgbClr val="C7A000">
              <a:alpha val="100000"/>
            </a:srgbClr>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7" name="Freeform 39"/>
          <p:cNvSpPr/>
          <p:nvPr/>
        </p:nvSpPr>
        <p:spPr>
          <a:xfrm>
            <a:off x="-6350" y="-6350"/>
            <a:ext cx="5988050" cy="3206750"/>
          </a:xfrm>
          <a:custGeom>
            <a:avLst/>
            <a:gdLst>
              <a:gd name="connsiteX0" fmla="*/ 6350 w 5988050"/>
              <a:gd name="connsiteY0" fmla="*/ 6350 h 3206750"/>
              <a:gd name="connsiteX1" fmla="*/ 5991555 w 5988050"/>
              <a:gd name="connsiteY1" fmla="*/ 6350 h 3206750"/>
              <a:gd name="connsiteX2" fmla="*/ 5969520 w 5988050"/>
              <a:gd name="connsiteY2" fmla="*/ 62230 h 3206750"/>
              <a:gd name="connsiteX3" fmla="*/ 1225551 w 5988050"/>
              <a:gd name="connsiteY3" fmla="*/ 3206750 h 3206750"/>
              <a:gd name="connsiteX4" fmla="*/ 187934 w 5988050"/>
              <a:gd name="connsiteY4" fmla="*/ 3102152 h 3206750"/>
              <a:gd name="connsiteX5" fmla="*/ 6350 w 5988050"/>
              <a:gd name="connsiteY5" fmla="*/ 3060243 h 3206750"/>
              <a:gd name="connsiteX6" fmla="*/ 6350 w 5988050"/>
              <a:gd name="connsiteY6" fmla="*/ 6350 h 32067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988050" h="3206750">
                <a:moveTo>
                  <a:pt x="6350" y="6350"/>
                </a:moveTo>
                <a:lnTo>
                  <a:pt x="5991555" y="6350"/>
                </a:lnTo>
                <a:lnTo>
                  <a:pt x="5969520" y="62230"/>
                </a:lnTo>
                <a:cubicBezTo>
                  <a:pt x="5187924" y="1910131"/>
                  <a:pt x="3358159" y="3206750"/>
                  <a:pt x="1225551" y="3206750"/>
                </a:cubicBezTo>
                <a:cubicBezTo>
                  <a:pt x="870117" y="3206750"/>
                  <a:pt x="523093" y="3170733"/>
                  <a:pt x="187934" y="3102152"/>
                </a:cubicBezTo>
                <a:lnTo>
                  <a:pt x="6350" y="3060243"/>
                </a:lnTo>
                <a:lnTo>
                  <a:pt x="6350" y="6350"/>
                </a:lnTo>
                <a:close/>
              </a:path>
            </a:pathLst>
          </a:custGeom>
          <a:solidFill>
            <a:srgbClr val="FFC000"/>
          </a:solidFill>
          <a:ln w="12700">
            <a:solidFill>
              <a:srgbClr val="000000">
                <a:alpha val="0"/>
              </a:srgbClr>
            </a:solidFill>
          </a:ln>
          <a:effectLst/>
        </p:spPr>
        <p:style>
          <a:lnRef idx="2">
            <a:schemeClr val="accent1"/>
          </a:lnRef>
          <a:fillRef idx="0">
            <a:schemeClr val="accent1"/>
          </a:fillRef>
          <a:effectRef idx="1">
            <a:schemeClr val="accent1"/>
          </a:effectRef>
          <a:fontRef idx="minor">
            <a:schemeClr val="tx1"/>
          </a:fontRef>
        </p:style>
        <p:txBody>
          <a:bodyPr rtlCol="0" anchor="ctr"/>
          <a:lstStyle/>
          <a:p>
            <a:pPr algn="ctr"/>
            <a:endParaRPr lang="en-US" dirty="0">
              <a:solidFill>
                <a:prstClr val="black"/>
              </a:solidFill>
            </a:endParaRPr>
          </a:p>
        </p:txBody>
      </p:sp>
      <p:sp>
        <p:nvSpPr>
          <p:cNvPr id="8" name="TextBox 42"/>
          <p:cNvSpPr txBox="1"/>
          <p:nvPr/>
        </p:nvSpPr>
        <p:spPr>
          <a:xfrm>
            <a:off x="5904852" y="776450"/>
            <a:ext cx="17747628" cy="2092881"/>
          </a:xfrm>
          <a:prstGeom prst="rect">
            <a:avLst/>
          </a:prstGeom>
          <a:noFill/>
        </p:spPr>
        <p:txBody>
          <a:bodyPr wrap="square" lIns="0" tIns="0" rIns="0" bIns="0" rtlCol="0">
            <a:spAutoFit/>
          </a:bodyPr>
          <a:lstStyle/>
          <a:p>
            <a:r>
              <a:rPr lang="zh-TW" altLang="en-US" sz="4000" dirty="0" smtClean="0">
                <a:solidFill>
                  <a:srgbClr val="4C4C4C"/>
                </a:solidFill>
                <a:latin typeface="Microsoft JhengHei"/>
                <a:ea typeface="Microsoft JhengHei"/>
              </a:rPr>
              <a:t>為什麼要學習程式</a:t>
            </a:r>
            <a:endParaRPr lang="en-US" altLang="zh-CN" sz="4000" dirty="0">
              <a:solidFill>
                <a:srgbClr val="4C4C4C"/>
              </a:solidFill>
              <a:latin typeface="Microsoft JhengHei"/>
              <a:ea typeface="Microsoft JhengHei"/>
            </a:endParaRPr>
          </a:p>
          <a:p>
            <a:r>
              <a:rPr lang="zh-TW" altLang="en-US" sz="9600" b="1" dirty="0" smtClean="0">
                <a:solidFill>
                  <a:srgbClr val="4C4C4C"/>
                </a:solidFill>
                <a:latin typeface="Microsoft JhengHei"/>
                <a:ea typeface="Microsoft JhengHei"/>
              </a:rPr>
              <a:t>學習程式的理由</a:t>
            </a:r>
            <a:endParaRPr lang="en-US" altLang="zh-CN" sz="9600" b="1" dirty="0">
              <a:solidFill>
                <a:srgbClr val="4C4C4C"/>
              </a:solidFill>
              <a:latin typeface="Microsoft JhengHei"/>
              <a:ea typeface="Microsoft JhengHei"/>
            </a:endParaRPr>
          </a:p>
        </p:txBody>
      </p:sp>
      <p:sp>
        <p:nvSpPr>
          <p:cNvPr id="9" name="TextBox 41"/>
          <p:cNvSpPr txBox="1"/>
          <p:nvPr/>
        </p:nvSpPr>
        <p:spPr>
          <a:xfrm>
            <a:off x="1182239" y="676656"/>
            <a:ext cx="3042919" cy="1288045"/>
          </a:xfrm>
          <a:prstGeom prst="rect">
            <a:avLst/>
          </a:prstGeom>
          <a:noFill/>
        </p:spPr>
        <p:txBody>
          <a:bodyPr wrap="square" lIns="0" tIns="0" rIns="0" bIns="0" rtlCol="0">
            <a:spAutoFit/>
          </a:bodyPr>
          <a:lstStyle/>
          <a:p>
            <a:pPr>
              <a:lnSpc>
                <a:spcPct val="113750"/>
              </a:lnSpc>
            </a:pPr>
            <a:r>
              <a:rPr lang="zh-TW" altLang="en-US" sz="8000" b="1" spc="419" dirty="0" smtClean="0">
                <a:solidFill>
                  <a:srgbClr val="FEFEFE"/>
                </a:solidFill>
                <a:latin typeface="Microsoft JhengHei" pitchFamily="34" charset="-120"/>
                <a:ea typeface="Microsoft JhengHei" pitchFamily="34" charset="-120"/>
              </a:rPr>
              <a:t>動機</a:t>
            </a:r>
            <a:endParaRPr lang="en-US" altLang="zh-CN" sz="8000" b="1" spc="419" dirty="0">
              <a:solidFill>
                <a:srgbClr val="FEFEFE"/>
              </a:solidFill>
              <a:latin typeface="Microsoft JhengHei" pitchFamily="34" charset="-120"/>
              <a:ea typeface="Microsoft JhengHei" pitchFamily="34" charset="-120"/>
            </a:endParaRPr>
          </a:p>
        </p:txBody>
      </p:sp>
      <p:sp>
        <p:nvSpPr>
          <p:cNvPr id="10" name="学习编程要比学习英语更重要，因为编程语言可以影响全球70亿人"/>
          <p:cNvSpPr txBox="1">
            <a:spLocks/>
          </p:cNvSpPr>
          <p:nvPr/>
        </p:nvSpPr>
        <p:spPr>
          <a:xfrm>
            <a:off x="2715424" y="11599197"/>
            <a:ext cx="18600933" cy="529593"/>
          </a:xfrm>
          <a:prstGeom prst="rect">
            <a:avLst/>
          </a:prstGeom>
        </p:spPr>
        <p:txBody>
          <a:bodyPr vert="horz" lIns="45718" tIns="45718" rIns="45718" bIns="45718" rtlCol="0" anchor="ctr">
            <a:noAutofit/>
          </a:bodyPr>
          <a:lstStyle>
            <a:lvl1pPr defTabSz="457200">
              <a:defRPr sz="2400" b="1">
                <a:solidFill>
                  <a:schemeClr val="accent4">
                    <a:lumOff val="-7214"/>
                  </a:schemeClr>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marL="342900" indent="-342900">
              <a:spcBef>
                <a:spcPct val="20000"/>
              </a:spcBef>
              <a:buFont typeface="Arial"/>
              <a:buChar char="•"/>
              <a:defRPr/>
            </a:pPr>
            <a:r>
              <a:rPr lang="zh-TW" altLang="en-US" sz="5400" dirty="0" smtClean="0">
                <a:solidFill>
                  <a:srgbClr val="8064A2">
                    <a:lumOff val="-7214"/>
                  </a:srgbClr>
                </a:solidFill>
                <a:latin typeface="Microsoft JhengHei" pitchFamily="34" charset="-120"/>
                <a:ea typeface="Microsoft JhengHei" pitchFamily="34" charset="-120"/>
              </a:rPr>
              <a:t>學習程式設計要比學習英語更重要，</a:t>
            </a:r>
            <a:endParaRPr lang="en-US" altLang="zh-TW" sz="5400" dirty="0" smtClean="0">
              <a:solidFill>
                <a:srgbClr val="8064A2">
                  <a:lumOff val="-7214"/>
                </a:srgbClr>
              </a:solidFill>
              <a:latin typeface="Microsoft JhengHei" pitchFamily="34" charset="-120"/>
              <a:ea typeface="Microsoft JhengHei" pitchFamily="34" charset="-120"/>
            </a:endParaRPr>
          </a:p>
          <a:p>
            <a:pPr marL="6180138" indent="-441325">
              <a:spcBef>
                <a:spcPct val="20000"/>
              </a:spcBef>
              <a:defRPr/>
            </a:pPr>
            <a:r>
              <a:rPr lang="zh-TW" altLang="en-US" sz="5400" dirty="0" smtClean="0">
                <a:solidFill>
                  <a:srgbClr val="8064A2">
                    <a:lumOff val="-7214"/>
                  </a:srgbClr>
                </a:solidFill>
                <a:latin typeface="Microsoft JhengHei" pitchFamily="34" charset="-120"/>
                <a:ea typeface="Microsoft JhengHei" pitchFamily="34" charset="-120"/>
              </a:rPr>
              <a:t>因為程式設計語言可以影響全球</a:t>
            </a:r>
            <a:r>
              <a:rPr lang="en-US" altLang="zh-CN" sz="5400" dirty="0" smtClean="0">
                <a:solidFill>
                  <a:srgbClr val="8064A2">
                    <a:lumOff val="-7214"/>
                  </a:srgbClr>
                </a:solidFill>
                <a:latin typeface="Microsoft JhengHei" pitchFamily="34" charset="-120"/>
                <a:ea typeface="Microsoft JhengHei" pitchFamily="34" charset="-120"/>
              </a:rPr>
              <a:t>70</a:t>
            </a:r>
            <a:r>
              <a:rPr lang="zh-CN" altLang="en-US" sz="5400" dirty="0" smtClean="0">
                <a:solidFill>
                  <a:srgbClr val="8064A2">
                    <a:lumOff val="-7214"/>
                  </a:srgbClr>
                </a:solidFill>
                <a:latin typeface="Microsoft JhengHei" pitchFamily="34" charset="-120"/>
                <a:ea typeface="Microsoft JhengHei" pitchFamily="34" charset="-120"/>
              </a:rPr>
              <a:t>億人</a:t>
            </a:r>
            <a:endParaRPr lang="zh-CN" altLang="en-US" sz="5400" dirty="0">
              <a:solidFill>
                <a:srgbClr val="8064A2">
                  <a:lumOff val="-7214"/>
                </a:srgbClr>
              </a:solidFill>
              <a:latin typeface="Microsoft JhengHei" pitchFamily="34" charset="-120"/>
              <a:ea typeface="Microsoft JhengHei" pitchFamily="34" charset="-120"/>
            </a:endParaRPr>
          </a:p>
        </p:txBody>
      </p:sp>
      <p:sp>
        <p:nvSpPr>
          <p:cNvPr id="11" name="텍스트 개체 틀 12"/>
          <p:cNvSpPr txBox="1"/>
          <p:nvPr/>
        </p:nvSpPr>
        <p:spPr>
          <a:xfrm>
            <a:off x="11855669" y="6108311"/>
            <a:ext cx="10247586" cy="3050148"/>
          </a:xfrm>
          <a:prstGeom prst="rect">
            <a:avLst/>
          </a:prstGeom>
          <a:ln w="12700">
            <a:miter lim="400000"/>
          </a:ln>
        </p:spPr>
        <p:txBody>
          <a:bodyPr lIns="45718" tIns="45718" rIns="45718" bIns="45718">
            <a:noAutofit/>
          </a:bodyPr>
          <a:lstStyle>
            <a:lvl1pPr algn="just" defTabSz="286385">
              <a:defRPr sz="1600">
                <a:solidFill>
                  <a:srgbClr val="333333"/>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en-US" altLang="zh-TW" sz="5400" dirty="0" smtClean="0">
                <a:latin typeface="Microsoft JhengHei" pitchFamily="34" charset="-120"/>
                <a:ea typeface="Microsoft JhengHei" pitchFamily="34" charset="-120"/>
              </a:rPr>
              <a:t>2016</a:t>
            </a:r>
            <a:r>
              <a:rPr lang="zh-TW" altLang="en-US" sz="5400" dirty="0" smtClean="0">
                <a:latin typeface="Microsoft JhengHei" pitchFamily="34" charset="-120"/>
                <a:ea typeface="Microsoft JhengHei" pitchFamily="34" charset="-120"/>
              </a:rPr>
              <a:t>年初，歐巴馬就曾投入</a:t>
            </a:r>
            <a:r>
              <a:rPr lang="en-US" altLang="zh-TW" sz="5400" dirty="0" smtClean="0">
                <a:latin typeface="Microsoft JhengHei" pitchFamily="34" charset="-120"/>
                <a:ea typeface="Microsoft JhengHei" pitchFamily="34" charset="-120"/>
              </a:rPr>
              <a:t>40</a:t>
            </a:r>
            <a:r>
              <a:rPr lang="zh-TW" altLang="en-US" sz="5400" dirty="0" smtClean="0">
                <a:latin typeface="Microsoft JhengHei" pitchFamily="34" charset="-120"/>
                <a:ea typeface="Microsoft JhengHei" pitchFamily="34" charset="-120"/>
              </a:rPr>
              <a:t>億美金，宣稱要讓每個美國孩子在小學具備程式設計的能力。現在，美國 </a:t>
            </a:r>
            <a:r>
              <a:rPr lang="en-US" altLang="zh-TW" sz="5400" dirty="0" smtClean="0">
                <a:latin typeface="Microsoft JhengHei" pitchFamily="34" charset="-120"/>
                <a:ea typeface="Microsoft JhengHei" pitchFamily="34" charset="-120"/>
              </a:rPr>
              <a:t>K12 </a:t>
            </a:r>
            <a:r>
              <a:rPr lang="zh-TW" altLang="en-US" sz="5400" dirty="0" smtClean="0">
                <a:latin typeface="Microsoft JhengHei" pitchFamily="34" charset="-120"/>
                <a:ea typeface="Microsoft JhengHei" pitchFamily="34" charset="-120"/>
              </a:rPr>
              <a:t>階段約有 </a:t>
            </a:r>
            <a:r>
              <a:rPr lang="en-US" altLang="zh-TW" sz="5400" dirty="0" smtClean="0">
                <a:latin typeface="Microsoft JhengHei" pitchFamily="34" charset="-120"/>
                <a:ea typeface="Microsoft JhengHei" pitchFamily="34" charset="-120"/>
              </a:rPr>
              <a:t>67.5%</a:t>
            </a:r>
            <a:r>
              <a:rPr lang="zh-TW" altLang="en-US" sz="5400" dirty="0" smtClean="0">
                <a:latin typeface="Microsoft JhengHei" pitchFamily="34" charset="-120"/>
                <a:ea typeface="Microsoft JhengHei" pitchFamily="34" charset="-120"/>
              </a:rPr>
              <a:t>的孩子已接受程式設計教育。</a:t>
            </a:r>
            <a:endParaRPr sz="5400" dirty="0">
              <a:latin typeface="Microsoft JhengHei" pitchFamily="34" charset="-120"/>
              <a:ea typeface="Microsoft JhengHei" pitchFamily="34" charset="-120"/>
            </a:endParaRPr>
          </a:p>
        </p:txBody>
      </p:sp>
      <p:sp>
        <p:nvSpPr>
          <p:cNvPr id="12" name="텍스트 개체 틀 12"/>
          <p:cNvSpPr txBox="1"/>
          <p:nvPr/>
        </p:nvSpPr>
        <p:spPr>
          <a:xfrm>
            <a:off x="11855668" y="4744331"/>
            <a:ext cx="7882759" cy="1363980"/>
          </a:xfrm>
          <a:prstGeom prst="rect">
            <a:avLst/>
          </a:prstGeom>
          <a:ln w="12700">
            <a:miter lim="400000"/>
          </a:ln>
        </p:spPr>
        <p:txBody>
          <a:bodyPr lIns="45718" tIns="45718" rIns="45718" bIns="45718">
            <a:noAutofit/>
          </a:bodyPr>
          <a:lstStyle>
            <a:lvl1pPr defTabSz="351790">
              <a:defRPr sz="2700" b="1">
                <a:solidFill>
                  <a:srgbClr val="4F4F4F"/>
                </a:solidFill>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r>
              <a:rPr lang="zh-TW" altLang="en-US" sz="6600" dirty="0" smtClean="0">
                <a:latin typeface="Microsoft JhengHei" pitchFamily="34" charset="-120"/>
                <a:ea typeface="Microsoft JhengHei" pitchFamily="34" charset="-120"/>
              </a:rPr>
              <a:t>美國前總統歐巴馬</a:t>
            </a:r>
            <a:endParaRPr sz="6600" dirty="0">
              <a:latin typeface="Microsoft JhengHei" pitchFamily="34" charset="-120"/>
              <a:ea typeface="Microsoft JhengHei" pitchFamily="34" charset="-120"/>
            </a:endParaRPr>
          </a:p>
        </p:txBody>
      </p:sp>
      <p:pic>
        <p:nvPicPr>
          <p:cNvPr id="13" name="影像" descr="影像"/>
          <p:cNvPicPr>
            <a:picLocks noChangeAspect="1"/>
          </p:cNvPicPr>
          <p:nvPr/>
        </p:nvPicPr>
        <p:blipFill>
          <a:blip r:embed="rId2"/>
          <a:stretch>
            <a:fillRect/>
          </a:stretch>
        </p:blipFill>
        <p:spPr>
          <a:xfrm>
            <a:off x="2053272" y="4145240"/>
            <a:ext cx="9140243" cy="6097325"/>
          </a:xfrm>
          <a:prstGeom prst="roundRect">
            <a:avLst>
              <a:gd name="adj" fmla="val 7876"/>
            </a:avLst>
          </a:prstGeom>
          <a:ln w="12700">
            <a:miter lim="400000"/>
            <a:headEnd/>
            <a:tailEnd/>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矩形 8"/>
          <p:cNvSpPr/>
          <p:nvPr/>
        </p:nvSpPr>
        <p:spPr bwMode="auto">
          <a:xfrm>
            <a:off x="0" y="1989039"/>
            <a:ext cx="24384000" cy="11726961"/>
          </a:xfrm>
          <a:prstGeom prst="rect">
            <a:avLst/>
          </a:prstGeom>
          <a:solidFill>
            <a:srgbClr val="FFFFFF"/>
          </a:solidFill>
          <a:ln>
            <a:no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pic>
        <p:nvPicPr>
          <p:cNvPr id="1026" name="Picture 2"/>
          <p:cNvPicPr>
            <a:picLocks noChangeAspect="1" noChangeArrowheads="1"/>
          </p:cNvPicPr>
          <p:nvPr/>
        </p:nvPicPr>
        <p:blipFill>
          <a:blip r:embed="rId2" cstate="print">
            <a:clrChange>
              <a:clrFrom>
                <a:srgbClr val="FFFFFF"/>
              </a:clrFrom>
              <a:clrTo>
                <a:srgbClr val="FFFFFF">
                  <a:alpha val="0"/>
                </a:srgbClr>
              </a:clrTo>
            </a:clrChange>
          </a:blip>
          <a:srcRect/>
          <a:stretch>
            <a:fillRect/>
          </a:stretch>
        </p:blipFill>
        <p:spPr bwMode="auto">
          <a:xfrm>
            <a:off x="2180647" y="3005228"/>
            <a:ext cx="6737632" cy="4982960"/>
          </a:xfrm>
          <a:prstGeom prst="rect">
            <a:avLst/>
          </a:prstGeom>
          <a:noFill/>
          <a:ln w="9525">
            <a:noFill/>
            <a:miter lim="800000"/>
            <a:headEnd/>
            <a:tailEnd/>
          </a:ln>
        </p:spPr>
      </p:pic>
      <p:pic>
        <p:nvPicPr>
          <p:cNvPr id="1027" name="Picture 3"/>
          <p:cNvPicPr>
            <a:picLocks noChangeAspect="1" noChangeArrowheads="1"/>
          </p:cNvPicPr>
          <p:nvPr/>
        </p:nvPicPr>
        <p:blipFill>
          <a:blip r:embed="rId3" cstate="print">
            <a:clrChange>
              <a:clrFrom>
                <a:srgbClr val="000000"/>
              </a:clrFrom>
              <a:clrTo>
                <a:srgbClr val="000000">
                  <a:alpha val="0"/>
                </a:srgbClr>
              </a:clrTo>
            </a:clrChange>
          </a:blip>
          <a:srcRect/>
          <a:stretch>
            <a:fillRect/>
          </a:stretch>
        </p:blipFill>
        <p:spPr bwMode="auto">
          <a:xfrm>
            <a:off x="13369159" y="2577674"/>
            <a:ext cx="10484750" cy="5205243"/>
          </a:xfrm>
          <a:prstGeom prst="rect">
            <a:avLst/>
          </a:prstGeom>
          <a:noFill/>
          <a:ln w="9525">
            <a:noFill/>
            <a:miter lim="800000"/>
            <a:headEnd/>
            <a:tailEnd/>
          </a:ln>
        </p:spPr>
      </p:pic>
      <p:graphicFrame>
        <p:nvGraphicFramePr>
          <p:cNvPr id="4" name="表格 3"/>
          <p:cNvGraphicFramePr>
            <a:graphicFrameLocks noGrp="1"/>
          </p:cNvGraphicFramePr>
          <p:nvPr/>
        </p:nvGraphicFramePr>
        <p:xfrm>
          <a:off x="756746" y="8144574"/>
          <a:ext cx="22765404" cy="4785910"/>
        </p:xfrm>
        <a:graphic>
          <a:graphicData uri="http://schemas.openxmlformats.org/drawingml/2006/table">
            <a:tbl>
              <a:tblPr firstRow="1" bandRow="1">
                <a:tableStyleId>{7DF18680-E054-41AD-8BC1-D1AEF772440D}</a:tableStyleId>
              </a:tblPr>
              <a:tblGrid>
                <a:gridCol w="3425325"/>
                <a:gridCol w="6446693"/>
                <a:gridCol w="6446693"/>
                <a:gridCol w="6446693"/>
              </a:tblGrid>
              <a:tr h="1022453">
                <a:tc>
                  <a:txBody>
                    <a:bodyPr/>
                    <a:lstStyle/>
                    <a:p>
                      <a:pPr algn="ctr"/>
                      <a:endParaRPr lang="zh-TW" altLang="en-US" sz="24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小學 </a:t>
                      </a:r>
                      <a:r>
                        <a:rPr lang="en-US" altLang="zh-TW" sz="2800" dirty="0" smtClean="0">
                          <a:latin typeface="微軟正黑體" pitchFamily="34" charset="-120"/>
                          <a:ea typeface="微軟正黑體" pitchFamily="34" charset="-120"/>
                        </a:rPr>
                        <a:t>(K3*-K6) </a:t>
                      </a:r>
                      <a:r>
                        <a:rPr lang="zh-TW" altLang="en-US" sz="1800" dirty="0" smtClean="0">
                          <a:latin typeface="微軟正黑體" pitchFamily="34" charset="-120"/>
                          <a:ea typeface="微軟正黑體" pitchFamily="34" charset="-120"/>
                        </a:rPr>
                        <a:t>*</a:t>
                      </a:r>
                      <a:r>
                        <a:rPr lang="en-US" altLang="zh-TW" sz="1800" dirty="0" smtClean="0">
                          <a:latin typeface="微軟正黑體" pitchFamily="34" charset="-120"/>
                          <a:ea typeface="微軟正黑體" pitchFamily="34" charset="-120"/>
                        </a:rPr>
                        <a:t>108</a:t>
                      </a:r>
                      <a:r>
                        <a:rPr lang="zh-TW" altLang="en-US" sz="1800" dirty="0" smtClean="0">
                          <a:latin typeface="微軟正黑體" pitchFamily="34" charset="-120"/>
                          <a:ea typeface="微軟正黑體" pitchFamily="34" charset="-120"/>
                        </a:rPr>
                        <a:t>課綱修改為</a:t>
                      </a:r>
                      <a:r>
                        <a:rPr lang="en-US" altLang="zh-TW" sz="1800" dirty="0" smtClean="0">
                          <a:latin typeface="微軟正黑體" pitchFamily="34" charset="-120"/>
                          <a:ea typeface="微軟正黑體" pitchFamily="34" charset="-120"/>
                        </a:rPr>
                        <a:t>K5</a:t>
                      </a:r>
                      <a:endParaRPr lang="zh-TW" altLang="en-US" sz="1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國中 </a:t>
                      </a:r>
                      <a:r>
                        <a:rPr lang="en-US" altLang="zh-TW" sz="2800" dirty="0" smtClean="0">
                          <a:latin typeface="微軟正黑體" pitchFamily="34" charset="-120"/>
                          <a:ea typeface="微軟正黑體" pitchFamily="34" charset="-120"/>
                        </a:rPr>
                        <a:t>(K7-K9)</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高中 </a:t>
                      </a:r>
                      <a:r>
                        <a:rPr lang="en-US" altLang="zh-TW" sz="2800" dirty="0" smtClean="0">
                          <a:latin typeface="微軟正黑體" pitchFamily="34" charset="-120"/>
                          <a:ea typeface="微軟正黑體" pitchFamily="34" charset="-120"/>
                        </a:rPr>
                        <a:t>(K10-K12)</a:t>
                      </a:r>
                      <a:endParaRPr lang="zh-TW" altLang="en-US" sz="2800" dirty="0">
                        <a:latin typeface="微軟正黑體" pitchFamily="34" charset="-120"/>
                        <a:ea typeface="微軟正黑體" pitchFamily="34" charset="-120"/>
                      </a:endParaRPr>
                    </a:p>
                  </a:txBody>
                  <a:tcPr anchor="ctr"/>
                </a:tc>
              </a:tr>
              <a:tr h="1118041">
                <a:tc>
                  <a:txBody>
                    <a:bodyPr/>
                    <a:lstStyle/>
                    <a:p>
                      <a:pPr algn="ctr"/>
                      <a:r>
                        <a:rPr lang="en-US" altLang="zh-TW" sz="2800" dirty="0" smtClean="0">
                          <a:latin typeface="微軟正黑體" pitchFamily="34" charset="-120"/>
                          <a:ea typeface="微軟正黑體" pitchFamily="34" charset="-120"/>
                        </a:rPr>
                        <a:t>108</a:t>
                      </a:r>
                      <a:r>
                        <a:rPr lang="zh-TW" altLang="en-US" sz="2800" dirty="0" smtClean="0">
                          <a:latin typeface="微軟正黑體" pitchFamily="34" charset="-120"/>
                          <a:ea typeface="微軟正黑體" pitchFamily="34" charset="-120"/>
                        </a:rPr>
                        <a:t>新課綱</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科技領域課程性質</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彈性課程</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純校訂課程</a:t>
                      </a:r>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必修課程 </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部訂課程</a:t>
                      </a:r>
                      <a:r>
                        <a:rPr lang="en-US" altLang="zh-TW" sz="2800" dirty="0" smtClean="0">
                          <a:latin typeface="微軟正黑體" pitchFamily="34" charset="-120"/>
                          <a:ea typeface="微軟正黑體" pitchFamily="34" charset="-120"/>
                        </a:rPr>
                        <a:t>)</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必修課程</a:t>
                      </a:r>
                      <a:r>
                        <a:rPr lang="en-US" altLang="zh-TW" sz="2800" dirty="0" smtClean="0">
                          <a:latin typeface="微軟正黑體" pitchFamily="34" charset="-120"/>
                          <a:ea typeface="微軟正黑體" pitchFamily="34" charset="-120"/>
                        </a:rPr>
                        <a:t>,</a:t>
                      </a:r>
                      <a:r>
                        <a:rPr lang="zh-TW" altLang="en-US" sz="2800" dirty="0" smtClean="0">
                          <a:latin typeface="微軟正黑體" pitchFamily="34" charset="-120"/>
                          <a:ea typeface="微軟正黑體" pitchFamily="34" charset="-120"/>
                        </a:rPr>
                        <a:t> 專題選修</a:t>
                      </a:r>
                      <a:endParaRPr lang="zh-TW" altLang="en-US" sz="2800" dirty="0">
                        <a:latin typeface="微軟正黑體" pitchFamily="34" charset="-120"/>
                        <a:ea typeface="微軟正黑體" pitchFamily="34" charset="-120"/>
                      </a:endParaRPr>
                    </a:p>
                  </a:txBody>
                  <a:tcPr anchor="ctr"/>
                </a:tc>
              </a:tr>
              <a:tr h="1022453">
                <a:tc>
                  <a:txBody>
                    <a:bodyPr/>
                    <a:lstStyle/>
                    <a:p>
                      <a:pPr algn="ctr"/>
                      <a:r>
                        <a:rPr lang="zh-TW" altLang="en-US" sz="2800" b="1" dirty="0" smtClean="0">
                          <a:latin typeface="微軟正黑體" pitchFamily="34" charset="-120"/>
                          <a:ea typeface="微軟正黑體" pitchFamily="34" charset="-120"/>
                        </a:rPr>
                        <a:t>拓可思準備的</a:t>
                      </a:r>
                      <a:endParaRPr lang="en-US" altLang="zh-TW" sz="2800" b="1" dirty="0" smtClean="0">
                        <a:latin typeface="微軟正黑體" pitchFamily="34" charset="-120"/>
                        <a:ea typeface="微軟正黑體" pitchFamily="34" charset="-120"/>
                      </a:endParaRPr>
                    </a:p>
                    <a:p>
                      <a:pPr algn="ctr"/>
                      <a:r>
                        <a:rPr lang="zh-TW" altLang="en-US" sz="2800" b="1" dirty="0" smtClean="0">
                          <a:latin typeface="微軟正黑體" pitchFamily="34" charset="-120"/>
                          <a:ea typeface="微軟正黑體" pitchFamily="34" charset="-120"/>
                        </a:rPr>
                        <a:t>教學理念</a:t>
                      </a:r>
                      <a:endParaRPr lang="zh-TW" altLang="en-US" sz="2800" b="1" dirty="0">
                        <a:latin typeface="微軟正黑體" pitchFamily="34" charset="-120"/>
                        <a:ea typeface="微軟正黑體" pitchFamily="34" charset="-12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b="1" dirty="0" smtClean="0">
                          <a:latin typeface="微軟正黑體" pitchFamily="34" charset="-120"/>
                          <a:ea typeface="微軟正黑體" pitchFamily="34" charset="-120"/>
                        </a:rPr>
                        <a:t>由產品拆解</a:t>
                      </a:r>
                      <a:r>
                        <a:rPr lang="en-US" altLang="zh-TW" sz="2800" b="1" dirty="0" smtClean="0">
                          <a:latin typeface="微軟正黑體" pitchFamily="34" charset="-120"/>
                          <a:ea typeface="微軟正黑體" pitchFamily="34" charset="-120"/>
                        </a:rPr>
                        <a:t>,</a:t>
                      </a:r>
                      <a:r>
                        <a:rPr lang="en-US" altLang="zh-TW" sz="2800" b="1" baseline="0" dirty="0" smtClean="0">
                          <a:latin typeface="微軟正黑體" pitchFamily="34" charset="-120"/>
                          <a:ea typeface="微軟正黑體" pitchFamily="34" charset="-120"/>
                        </a:rPr>
                        <a:t> </a:t>
                      </a:r>
                      <a:r>
                        <a:rPr lang="zh-TW" altLang="en-US" sz="2800" b="1" baseline="0" dirty="0" smtClean="0">
                          <a:latin typeface="微軟正黑體" pitchFamily="34" charset="-120"/>
                          <a:ea typeface="微軟正黑體" pitchFamily="34" charset="-120"/>
                        </a:rPr>
                        <a:t>基礎</a:t>
                      </a:r>
                      <a:r>
                        <a:rPr lang="zh-TW" altLang="en-US" sz="2800" b="1" dirty="0" smtClean="0">
                          <a:latin typeface="微軟正黑體" pitchFamily="34" charset="-120"/>
                          <a:ea typeface="微軟正黑體" pitchFamily="34" charset="-120"/>
                        </a:rPr>
                        <a:t>素材體驗與應用</a:t>
                      </a:r>
                    </a:p>
                  </a:txBody>
                  <a:tcPr anchor="ctr"/>
                </a:tc>
                <a:tc>
                  <a:txBody>
                    <a:bodyPr/>
                    <a:lstStyle/>
                    <a:p>
                      <a:pPr algn="ctr"/>
                      <a:r>
                        <a:rPr lang="zh-TW" altLang="en-US" sz="2800" b="1" dirty="0" smtClean="0">
                          <a:latin typeface="微軟正黑體" pitchFamily="34" charset="-120"/>
                          <a:ea typeface="微軟正黑體" pitchFamily="34" charset="-120"/>
                        </a:rPr>
                        <a:t>由問題的解決</a:t>
                      </a:r>
                      <a:r>
                        <a:rPr lang="en-US" altLang="zh-TW" sz="2800" b="1" dirty="0" smtClean="0">
                          <a:latin typeface="微軟正黑體" pitchFamily="34" charset="-120"/>
                          <a:ea typeface="微軟正黑體" pitchFamily="34" charset="-120"/>
                        </a:rPr>
                        <a:t>, </a:t>
                      </a:r>
                      <a:r>
                        <a:rPr lang="zh-TW" altLang="en-US" sz="2800" b="1" dirty="0" smtClean="0">
                          <a:latin typeface="微軟正黑體" pitchFamily="34" charset="-120"/>
                          <a:ea typeface="微軟正黑體" pitchFamily="34" charset="-120"/>
                        </a:rPr>
                        <a:t>創作出個人化成品</a:t>
                      </a:r>
                      <a:endParaRPr lang="zh-TW" altLang="en-US" sz="2800" b="1" dirty="0">
                        <a:latin typeface="微軟正黑體" pitchFamily="34" charset="-120"/>
                        <a:ea typeface="微軟正黑體" pitchFamily="34" charset="-120"/>
                      </a:endParaRPr>
                    </a:p>
                  </a:txBody>
                  <a:tcPr anchor="ctr"/>
                </a:tc>
                <a:tc>
                  <a:txBody>
                    <a:bodyPr/>
                    <a:lstStyle/>
                    <a:p>
                      <a:pPr algn="ctr"/>
                      <a:r>
                        <a:rPr lang="zh-TW" altLang="en-US" sz="2800" b="1" dirty="0" smtClean="0">
                          <a:latin typeface="微軟正黑體" pitchFamily="34" charset="-120"/>
                          <a:ea typeface="微軟正黑體" pitchFamily="34" charset="-120"/>
                        </a:rPr>
                        <a:t>以實際程式編寫的學習為主</a:t>
                      </a:r>
                      <a:endParaRPr lang="zh-TW" altLang="en-US" sz="2800" b="1" dirty="0">
                        <a:latin typeface="微軟正黑體" pitchFamily="34" charset="-120"/>
                        <a:ea typeface="微軟正黑體" pitchFamily="34" charset="-120"/>
                      </a:endParaRPr>
                    </a:p>
                  </a:txBody>
                  <a:tcPr anchor="ctr"/>
                </a:tc>
              </a:tr>
              <a:tr h="1622963">
                <a:tc>
                  <a:txBody>
                    <a:bodyPr/>
                    <a:lstStyle/>
                    <a:p>
                      <a:pPr algn="ctr"/>
                      <a:r>
                        <a:rPr lang="zh-TW" altLang="en-US" sz="2800" dirty="0" smtClean="0">
                          <a:latin typeface="微軟正黑體" pitchFamily="34" charset="-120"/>
                          <a:ea typeface="微軟正黑體" pitchFamily="34" charset="-120"/>
                        </a:rPr>
                        <a:t>課程方向</a:t>
                      </a:r>
                      <a:endParaRPr lang="zh-TW" altLang="en-US" sz="2800" dirty="0">
                        <a:latin typeface="微軟正黑體" pitchFamily="34" charset="-120"/>
                        <a:ea typeface="微軟正黑體" pitchFamily="34" charset="-120"/>
                      </a:endParaRPr>
                    </a:p>
                  </a:txBody>
                  <a:tcPr anchor="ctr"/>
                </a:tc>
                <a:tc>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產品硬體配套的圖形化編程範本</a:t>
                      </a:r>
                      <a:r>
                        <a:rPr lang="en-US" altLang="zh-TW" sz="2800" dirty="0" smtClean="0">
                          <a:latin typeface="微軟正黑體" pitchFamily="34" charset="-120"/>
                          <a:ea typeface="微軟正黑體" pitchFamily="34" charset="-12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小學生透過調整其中模塊的參數</a:t>
                      </a:r>
                      <a:r>
                        <a:rPr lang="en-US" altLang="zh-TW" sz="2800" dirty="0" smtClean="0">
                          <a:latin typeface="微軟正黑體" pitchFamily="34" charset="-120"/>
                          <a:ea typeface="微軟正黑體" pitchFamily="34" charset="-120"/>
                        </a:rPr>
                        <a:t>, </a:t>
                      </a:r>
                    </a:p>
                    <a:p>
                      <a:pPr marL="0" marR="0" indent="0" algn="ctr" defTabSz="914400" rtl="0" eaLnBrk="1" fontAlgn="auto" latinLnBrk="0" hangingPunct="1">
                        <a:lnSpc>
                          <a:spcPct val="100000"/>
                        </a:lnSpc>
                        <a:spcBef>
                          <a:spcPts val="0"/>
                        </a:spcBef>
                        <a:spcAft>
                          <a:spcPts val="0"/>
                        </a:spcAft>
                        <a:buClrTx/>
                        <a:buSzTx/>
                        <a:buFontTx/>
                        <a:buNone/>
                        <a:tabLst/>
                        <a:defRPr/>
                      </a:pPr>
                      <a:r>
                        <a:rPr lang="zh-TW" altLang="en-US" sz="2800" dirty="0" smtClean="0">
                          <a:latin typeface="微軟正黑體" pitchFamily="34" charset="-120"/>
                          <a:ea typeface="微軟正黑體" pitchFamily="34" charset="-120"/>
                        </a:rPr>
                        <a:t>了解各元件素材的意義及用法</a:t>
                      </a:r>
                    </a:p>
                  </a:txBody>
                  <a:tcPr anchor="ctr"/>
                </a:tc>
                <a:tc>
                  <a:txBody>
                    <a:bodyPr/>
                    <a:lstStyle/>
                    <a:p>
                      <a:pPr algn="ctr"/>
                      <a:r>
                        <a:rPr lang="zh-TW" altLang="en-US" sz="2800" dirty="0" smtClean="0">
                          <a:latin typeface="微軟正黑體" pitchFamily="34" charset="-120"/>
                          <a:ea typeface="微軟正黑體" pitchFamily="34" charset="-120"/>
                        </a:rPr>
                        <a:t>學生在元件具有一定的認知之下</a:t>
                      </a:r>
                      <a:r>
                        <a:rPr lang="en-US" altLang="zh-TW"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 </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經由問題及需求的解決</a:t>
                      </a:r>
                      <a:r>
                        <a:rPr lang="en-US" altLang="zh-TW" sz="280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來發展出</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自己的圖型編程軟體及硬體模型</a:t>
                      </a:r>
                      <a:endParaRPr lang="zh-TW" altLang="en-US" sz="2800" dirty="0">
                        <a:latin typeface="微軟正黑體" pitchFamily="34" charset="-120"/>
                        <a:ea typeface="微軟正黑體" pitchFamily="34" charset="-120"/>
                      </a:endParaRPr>
                    </a:p>
                  </a:txBody>
                  <a:tcPr anchor="ctr"/>
                </a:tc>
                <a:tc>
                  <a:txBody>
                    <a:bodyPr/>
                    <a:lstStyle/>
                    <a:p>
                      <a:pPr algn="ctr"/>
                      <a:r>
                        <a:rPr lang="zh-TW" altLang="en-US" sz="2800" dirty="0" smtClean="0">
                          <a:latin typeface="微軟正黑體" pitchFamily="34" charset="-120"/>
                          <a:ea typeface="微軟正黑體" pitchFamily="34" charset="-120"/>
                        </a:rPr>
                        <a:t>透過先前的程式架構及邏輯概念的</a:t>
                      </a:r>
                      <a:endParaRPr lang="en-US" altLang="zh-TW" sz="2800" dirty="0" smtClean="0">
                        <a:latin typeface="微軟正黑體" pitchFamily="34" charset="-120"/>
                        <a:ea typeface="微軟正黑體" pitchFamily="34" charset="-120"/>
                      </a:endParaRPr>
                    </a:p>
                    <a:p>
                      <a:pPr algn="ctr"/>
                      <a:r>
                        <a:rPr lang="zh-TW" altLang="en-US" sz="2800" dirty="0" smtClean="0">
                          <a:latin typeface="微軟正黑體" pitchFamily="34" charset="-120"/>
                          <a:ea typeface="微軟正黑體" pitchFamily="34" charset="-120"/>
                        </a:rPr>
                        <a:t>學習經驗</a:t>
                      </a:r>
                      <a:r>
                        <a:rPr lang="en-US" altLang="zh-TW" sz="2800" dirty="0" smtClean="0">
                          <a:latin typeface="微軟正黑體" pitchFamily="34" charset="-120"/>
                          <a:ea typeface="微軟正黑體" pitchFamily="34" charset="-120"/>
                        </a:rPr>
                        <a:t>,</a:t>
                      </a:r>
                      <a:r>
                        <a:rPr lang="zh-TW" altLang="en-US" sz="2800" baseline="0" dirty="0" smtClean="0">
                          <a:latin typeface="微軟正黑體" pitchFamily="34" charset="-120"/>
                          <a:ea typeface="微軟正黑體" pitchFamily="34" charset="-120"/>
                        </a:rPr>
                        <a:t> </a:t>
                      </a:r>
                      <a:r>
                        <a:rPr lang="zh-TW" altLang="en-US" sz="2800" dirty="0" smtClean="0">
                          <a:latin typeface="微軟正黑體" pitchFamily="34" charset="-120"/>
                          <a:ea typeface="微軟正黑體" pitchFamily="34" charset="-120"/>
                        </a:rPr>
                        <a:t>進行</a:t>
                      </a:r>
                      <a:r>
                        <a:rPr lang="en-US" altLang="zh-TW" sz="2800" dirty="0" smtClean="0">
                          <a:latin typeface="微軟正黑體" pitchFamily="34" charset="-120"/>
                          <a:ea typeface="微軟正黑體" pitchFamily="34" charset="-120"/>
                        </a:rPr>
                        <a:t>C++</a:t>
                      </a:r>
                      <a:r>
                        <a:rPr lang="zh-TW" altLang="en-US" sz="2800" dirty="0" smtClean="0">
                          <a:latin typeface="微軟正黑體" pitchFamily="34" charset="-120"/>
                          <a:ea typeface="微軟正黑體" pitchFamily="34" charset="-120"/>
                        </a:rPr>
                        <a:t>語言程式編碼的學習及應用</a:t>
                      </a:r>
                      <a:endParaRPr lang="zh-TW" altLang="en-US" sz="2800" dirty="0">
                        <a:latin typeface="微軟正黑體" pitchFamily="34" charset="-120"/>
                        <a:ea typeface="微軟正黑體" pitchFamily="34" charset="-120"/>
                      </a:endParaRPr>
                    </a:p>
                  </a:txBody>
                  <a:tcPr anchor="ctr"/>
                </a:tc>
              </a:tr>
            </a:tbl>
          </a:graphicData>
        </a:graphic>
      </p:graphicFrame>
      <p:sp>
        <p:nvSpPr>
          <p:cNvPr id="5" name="矩形 4"/>
          <p:cNvSpPr/>
          <p:nvPr/>
        </p:nvSpPr>
        <p:spPr>
          <a:xfrm>
            <a:off x="7187546" y="2577674"/>
            <a:ext cx="7441461" cy="830997"/>
          </a:xfrm>
          <a:prstGeom prst="rect">
            <a:avLst/>
          </a:prstGeom>
        </p:spPr>
        <p:txBody>
          <a:bodyPr wrap="none">
            <a:spAutoFit/>
          </a:bodyPr>
          <a:lstStyle/>
          <a:p>
            <a:pPr defTabSz="825500" fontAlgn="base" hangingPunct="0">
              <a:spcBef>
                <a:spcPct val="0"/>
              </a:spcBef>
              <a:spcAft>
                <a:spcPct val="0"/>
              </a:spcAft>
            </a:pPr>
            <a:r>
              <a:rPr lang="en-US" altLang="zh-TW" sz="4800" b="1" dirty="0" smtClean="0">
                <a:solidFill>
                  <a:srgbClr val="333333"/>
                </a:solidFill>
                <a:latin typeface="微軟正黑體" pitchFamily="34" charset="-120"/>
                <a:ea typeface="微軟正黑體" pitchFamily="34" charset="-120"/>
                <a:sym typeface="Lato" pitchFamily="34" charset="0"/>
              </a:rPr>
              <a:t>108</a:t>
            </a:r>
            <a:r>
              <a:rPr lang="zh-TW" altLang="en-US" sz="4800" b="1" dirty="0" smtClean="0">
                <a:solidFill>
                  <a:srgbClr val="333333"/>
                </a:solidFill>
                <a:latin typeface="微軟正黑體" pitchFamily="34" charset="-120"/>
                <a:ea typeface="微軟正黑體" pitchFamily="34" charset="-120"/>
                <a:sym typeface="Lato" pitchFamily="34" charset="0"/>
              </a:rPr>
              <a:t>課綱</a:t>
            </a:r>
            <a:r>
              <a:rPr lang="zh-TW" altLang="en-US" sz="4800" b="1" u="sng" dirty="0" smtClean="0">
                <a:solidFill>
                  <a:srgbClr val="333333"/>
                </a:solidFill>
                <a:latin typeface="微軟正黑體" pitchFamily="34" charset="-120"/>
                <a:ea typeface="微軟正黑體" pitchFamily="34" charset="-120"/>
                <a:sym typeface="Lato" pitchFamily="34" charset="0"/>
              </a:rPr>
              <a:t>科技領域</a:t>
            </a:r>
            <a:r>
              <a:rPr lang="zh-TW" altLang="en-US" sz="4800" b="1" dirty="0" smtClean="0">
                <a:solidFill>
                  <a:srgbClr val="333333"/>
                </a:solidFill>
                <a:latin typeface="微軟正黑體" pitchFamily="34" charset="-120"/>
                <a:ea typeface="微軟正黑體" pitchFamily="34" charset="-120"/>
                <a:sym typeface="Lato" pitchFamily="34" charset="0"/>
              </a:rPr>
              <a:t>課程理念</a:t>
            </a:r>
            <a:endParaRPr lang="zh-TW" altLang="en-US" sz="4800" b="1" dirty="0">
              <a:solidFill>
                <a:srgbClr val="333333"/>
              </a:solidFill>
              <a:latin typeface="微軟正黑體" pitchFamily="34" charset="-120"/>
              <a:ea typeface="微軟正黑體" pitchFamily="34" charset="-120"/>
              <a:sym typeface="Lato" pitchFamily="34" charset="0"/>
            </a:endParaRPr>
          </a:p>
        </p:txBody>
      </p:sp>
      <p:sp>
        <p:nvSpPr>
          <p:cNvPr id="10" name="矩形 9"/>
          <p:cNvSpPr/>
          <p:nvPr/>
        </p:nvSpPr>
        <p:spPr>
          <a:xfrm>
            <a:off x="1235242" y="999036"/>
            <a:ext cx="8614859" cy="954107"/>
          </a:xfrm>
          <a:prstGeom prst="rect">
            <a:avLst/>
          </a:prstGeom>
        </p:spPr>
        <p:txBody>
          <a:bodyPr wrap="none">
            <a:spAutoFit/>
          </a:bodyPr>
          <a:lstStyle/>
          <a:p>
            <a:pPr defTabSz="825500" fontAlgn="base" hangingPunct="0">
              <a:spcBef>
                <a:spcPct val="0"/>
              </a:spcBef>
              <a:spcAft>
                <a:spcPct val="0"/>
              </a:spcAft>
            </a:pPr>
            <a:r>
              <a:rPr lang="zh-TW" altLang="en-US" sz="5600" b="1" dirty="0" smtClean="0">
                <a:solidFill>
                  <a:srgbClr val="333333"/>
                </a:solidFill>
                <a:latin typeface="微軟正黑體" pitchFamily="34" charset="-120"/>
                <a:ea typeface="微軟正黑體" pitchFamily="34" charset="-120"/>
                <a:sym typeface="Lato" pitchFamily="34" charset="0"/>
              </a:rPr>
              <a:t>新版</a:t>
            </a:r>
            <a:r>
              <a:rPr lang="zh-TW" altLang="en-US" sz="5600" b="1" dirty="0" smtClean="0">
                <a:solidFill>
                  <a:srgbClr val="333333"/>
                </a:solidFill>
                <a:latin typeface="微軟正黑體" pitchFamily="34" charset="-120"/>
                <a:ea typeface="微軟正黑體" pitchFamily="34" charset="-120"/>
                <a:sym typeface="Lato" pitchFamily="34" charset="0"/>
              </a:rPr>
              <a:t>十二年國教 </a:t>
            </a:r>
            <a:r>
              <a:rPr lang="en-US" altLang="zh-TW" sz="5600" b="1" dirty="0" smtClean="0">
                <a:solidFill>
                  <a:srgbClr val="333333"/>
                </a:solidFill>
                <a:latin typeface="微軟正黑體" pitchFamily="34" charset="-120"/>
                <a:ea typeface="微軟正黑體" pitchFamily="34" charset="-120"/>
                <a:sym typeface="Lato" pitchFamily="34" charset="0"/>
              </a:rPr>
              <a:t>(108</a:t>
            </a:r>
            <a:r>
              <a:rPr lang="zh-TW" altLang="en-US" sz="5600" b="1" dirty="0" smtClean="0">
                <a:solidFill>
                  <a:srgbClr val="333333"/>
                </a:solidFill>
                <a:latin typeface="微軟正黑體" pitchFamily="34" charset="-120"/>
                <a:ea typeface="微軟正黑體" pitchFamily="34" charset="-120"/>
                <a:sym typeface="Lato" pitchFamily="34" charset="0"/>
              </a:rPr>
              <a:t>課綱</a:t>
            </a:r>
            <a:r>
              <a:rPr lang="en-US" altLang="zh-TW" sz="5600" b="1" dirty="0" smtClean="0">
                <a:solidFill>
                  <a:srgbClr val="333333"/>
                </a:solidFill>
                <a:latin typeface="微軟正黑體" pitchFamily="34" charset="-120"/>
                <a:ea typeface="微軟正黑體" pitchFamily="34" charset="-120"/>
                <a:sym typeface="Lato" pitchFamily="34" charset="0"/>
              </a:rPr>
              <a:t>)</a:t>
            </a:r>
            <a:endParaRPr lang="zh-TW" altLang="en-US" sz="5600" b="1" dirty="0" smtClean="0">
              <a:solidFill>
                <a:srgbClr val="333333"/>
              </a:solidFill>
              <a:latin typeface="微軟正黑體" pitchFamily="34" charset="-120"/>
              <a:ea typeface="微軟正黑體" pitchFamily="34" charset="-120"/>
              <a:sym typeface="Lato" pitchFamily="34" charset="0"/>
            </a:endParaRPr>
          </a:p>
        </p:txBody>
      </p:sp>
      <p:sp>
        <p:nvSpPr>
          <p:cNvPr id="11" name="矩形 10"/>
          <p:cNvSpPr/>
          <p:nvPr/>
        </p:nvSpPr>
        <p:spPr bwMode="auto">
          <a:xfrm>
            <a:off x="4162097" y="8156630"/>
            <a:ext cx="12946808" cy="4789346"/>
          </a:xfrm>
          <a:prstGeom prst="rect">
            <a:avLst/>
          </a:prstGeom>
          <a:noFill/>
          <a:ln w="85725">
            <a:solidFill>
              <a:srgbClr val="FF0000">
                <a:alpha val="70000"/>
              </a:srgbClr>
            </a:solidFill>
          </a:ln>
          <a:effectLst/>
          <a:extLst/>
        </p:spPr>
        <p:txBody>
          <a:bodyPr lIns="0" tIns="0" rIns="0" bIns="0" rtlCol="0" anchor="ctr"/>
          <a:lstStyle/>
          <a:p>
            <a:pPr algn="ctr" defTabSz="825500" fontAlgn="base" hangingPunct="0">
              <a:spcBef>
                <a:spcPct val="0"/>
              </a:spcBef>
              <a:spcAft>
                <a:spcPct val="0"/>
              </a:spcAft>
            </a:pPr>
            <a:endParaRPr lang="zh-TW" altLang="en-US" sz="4000">
              <a:solidFill>
                <a:srgbClr val="FFFFFF"/>
              </a:solidFill>
              <a:effectLst>
                <a:outerShdw blurRad="38100" dist="38100" dir="2700000" algn="tl">
                  <a:srgbClr val="000000"/>
                </a:outerShdw>
              </a:effectLst>
              <a:sym typeface="Lato" pitchFamily="34" charset="0"/>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5057" name="Picture 1" descr="pasted-image-filtered.png"/>
          <p:cNvPicPr>
            <a:picLocks noChangeAspect="1"/>
          </p:cNvPicPr>
          <p:nvPr/>
        </p:nvPicPr>
        <p:blipFill>
          <a:blip r:embed="rId2" cstate="print"/>
          <a:srcRect l="1866" t="12050" r="10728" b="12050"/>
          <a:stretch>
            <a:fillRect/>
          </a:stretch>
        </p:blipFill>
        <p:spPr bwMode="auto">
          <a:xfrm>
            <a:off x="-33327" y="-1819270"/>
            <a:ext cx="24382413" cy="16036928"/>
          </a:xfrm>
          <a:prstGeom prst="rect">
            <a:avLst/>
          </a:prstGeom>
          <a:noFill/>
          <a:ln w="12700" cap="flat" cmpd="sng">
            <a:noFill/>
            <a:prstDash val="solid"/>
            <a:miter lim="400000"/>
            <a:headEnd type="none" w="med" len="med"/>
            <a:tailEnd type="none" w="med" len="med"/>
          </a:ln>
          <a:effectLst/>
        </p:spPr>
      </p:pic>
      <p:sp>
        <p:nvSpPr>
          <p:cNvPr id="45058" name="Rectangle 2"/>
          <p:cNvSpPr>
            <a:spLocks/>
          </p:cNvSpPr>
          <p:nvPr/>
        </p:nvSpPr>
        <p:spPr bwMode="auto">
          <a:xfrm>
            <a:off x="-763587" y="-471485"/>
            <a:ext cx="25452389" cy="15057438"/>
          </a:xfrm>
          <a:prstGeom prst="rect">
            <a:avLst/>
          </a:prstGeom>
          <a:solidFill>
            <a:srgbClr val="3B3B3C">
              <a:alpha val="52707"/>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59" name="Oval 3"/>
          <p:cNvSpPr>
            <a:spLocks/>
          </p:cNvSpPr>
          <p:nvPr/>
        </p:nvSpPr>
        <p:spPr bwMode="auto">
          <a:xfrm>
            <a:off x="8478840" y="2863851"/>
            <a:ext cx="7424736" cy="7423150"/>
          </a:xfrm>
          <a:prstGeom prst="ellipse">
            <a:avLst/>
          </a:prstGeom>
          <a:solidFill>
            <a:srgbClr val="FFD801">
              <a:alpha val="91283"/>
            </a:srgbClr>
          </a:solidFill>
          <a:ln w="12700" cap="flat" cmpd="sng">
            <a:noFill/>
            <a:prstDash val="solid"/>
            <a:miter lim="400000"/>
            <a:headEnd type="none" w="med" len="med"/>
            <a:tailEnd type="none" w="med" len="med"/>
          </a:ln>
          <a:effectLst/>
        </p:spPr>
        <p:txBody>
          <a:bodyPr lIns="0" tIns="0" rIns="0" bIns="0" anchor="ctr"/>
          <a:lstStyle/>
          <a:p>
            <a:pPr algn="ctr" defTabSz="823232" fontAlgn="base" hangingPunct="0">
              <a:spcBef>
                <a:spcPct val="0"/>
              </a:spcBef>
              <a:spcAft>
                <a:spcPct val="0"/>
              </a:spcAft>
            </a:pPr>
            <a:endParaRPr lang="zh-TW" altLang="zh-TW" sz="5700" dirty="0">
              <a:solidFill>
                <a:srgbClr val="333333"/>
              </a:solidFill>
              <a:latin typeface="Lato" pitchFamily="34" charset="0"/>
              <a:sym typeface="Lato" pitchFamily="34" charset="0"/>
            </a:endParaRPr>
          </a:p>
        </p:txBody>
      </p:sp>
      <p:sp>
        <p:nvSpPr>
          <p:cNvPr id="45063" name="Rectangle 7"/>
          <p:cNvSpPr>
            <a:spLocks/>
          </p:cNvSpPr>
          <p:nvPr/>
        </p:nvSpPr>
        <p:spPr bwMode="auto">
          <a:xfrm>
            <a:off x="9347205" y="12974645"/>
            <a:ext cx="228521" cy="384654"/>
          </a:xfrm>
          <a:prstGeom prst="rect">
            <a:avLst/>
          </a:prstGeom>
          <a:noFill/>
          <a:ln w="12700" cap="flat" cmpd="sng">
            <a:noFill/>
            <a:prstDash val="solid"/>
            <a:miter lim="400000"/>
            <a:headEnd type="none" w="med" len="med"/>
            <a:tailEnd type="none" w="med" len="med"/>
          </a:ln>
          <a:effectLst/>
        </p:spPr>
        <p:txBody>
          <a:bodyPr wrap="none" lIns="45687" tIns="45687" rIns="45687" bIns="45687" anchor="ctr">
            <a:spAutoFit/>
          </a:bodyPr>
          <a:lstStyle/>
          <a:p>
            <a:pPr algn="ctr" defTabSz="823232" fontAlgn="base" hangingPunct="0">
              <a:spcBef>
                <a:spcPct val="0"/>
              </a:spcBef>
              <a:spcAft>
                <a:spcPct val="0"/>
              </a:spcAft>
            </a:pPr>
            <a:fld id="{527518AD-E517-4367-AFBE-BB1B19341714}" type="slidenum">
              <a:rPr lang="zh-TW" altLang="zh-TW" sz="1900">
                <a:solidFill>
                  <a:srgbClr val="A7A7A7"/>
                </a:solidFill>
                <a:latin typeface="Gill Sans" charset="0"/>
                <a:ea typeface="Gill Sans" charset="0"/>
                <a:cs typeface="Gill Sans" charset="0"/>
                <a:sym typeface="Gill Sans" charset="0"/>
              </a:rPr>
              <a:pPr algn="ctr" defTabSz="823232" fontAlgn="base" hangingPunct="0">
                <a:spcBef>
                  <a:spcPct val="0"/>
                </a:spcBef>
                <a:spcAft>
                  <a:spcPct val="0"/>
                </a:spcAft>
              </a:pPr>
              <a:t>9</a:t>
            </a:fld>
            <a:endParaRPr lang="zh-TW" altLang="zh-TW" sz="1900" dirty="0">
              <a:solidFill>
                <a:srgbClr val="A7A7A7"/>
              </a:solidFill>
              <a:latin typeface="Gill Sans" charset="0"/>
              <a:ea typeface="Gill Sans" charset="0"/>
              <a:cs typeface="Gill Sans" charset="0"/>
              <a:sym typeface="Gill Sans" charset="0"/>
            </a:endParaRPr>
          </a:p>
        </p:txBody>
      </p:sp>
      <p:sp>
        <p:nvSpPr>
          <p:cNvPr id="7" name="Rectangle 5"/>
          <p:cNvSpPr>
            <a:spLocks/>
          </p:cNvSpPr>
          <p:nvPr/>
        </p:nvSpPr>
        <p:spPr bwMode="auto">
          <a:xfrm>
            <a:off x="8478840" y="5221705"/>
            <a:ext cx="7500989" cy="2800700"/>
          </a:xfrm>
          <a:prstGeom prst="rect">
            <a:avLst/>
          </a:prstGeom>
          <a:noFill/>
          <a:ln w="12700" cap="flat" cmpd="sng">
            <a:noFill/>
            <a:prstDash val="solid"/>
            <a:miter lim="400000"/>
            <a:headEnd type="none" w="med" len="med"/>
            <a:tailEnd type="none" w="med" len="med"/>
          </a:ln>
          <a:effectLst/>
        </p:spPr>
        <p:txBody>
          <a:bodyPr wrap="square" lIns="45687" tIns="45687" rIns="45687" bIns="45687">
            <a:spAutoFit/>
          </a:bodyPr>
          <a:lstStyle/>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拓可思</a:t>
            </a:r>
            <a:endParaRPr lang="en-US" altLang="zh-TW"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endParaRPr>
          </a:p>
          <a:p>
            <a:pPr algn="ctr" defTabSz="823232" fontAlgn="base" hangingPunct="0">
              <a:spcBef>
                <a:spcPct val="0"/>
              </a:spcBef>
              <a:spcAft>
                <a:spcPct val="0"/>
              </a:spcAft>
            </a:pPr>
            <a:r>
              <a:rPr lang="zh-TW" altLang="en-US" sz="8800" b="1" dirty="0" smtClean="0">
                <a:solidFill>
                  <a:srgbClr val="FFFFFF"/>
                </a:solidFill>
                <a:latin typeface="微軟正黑體" pitchFamily="34" charset="-120"/>
                <a:ea typeface="微軟正黑體" pitchFamily="34" charset="-120"/>
                <a:cs typeface="Brandon Text Bold" pitchFamily="34" charset="0"/>
                <a:sym typeface="Brandon Text Bold" pitchFamily="34" charset="0"/>
              </a:rPr>
              <a:t>在做什麼</a:t>
            </a:r>
            <a:endParaRPr lang="zh-TW" altLang="zh-TW" sz="8800" b="1" dirty="0">
              <a:solidFill>
                <a:srgbClr val="FFFFFF"/>
              </a:solidFill>
              <a:latin typeface="微軟正黑體" pitchFamily="34" charset="-120"/>
              <a:ea typeface="微軟正黑體" pitchFamily="34" charset="-120"/>
              <a:cs typeface="Brandon Text Bold" pitchFamily="34" charset="0"/>
              <a:sym typeface="Brandon Text Bold" pitchFamily="34" charset="0"/>
            </a:endParaRPr>
          </a:p>
        </p:txBody>
      </p:sp>
    </p:spTree>
  </p:cSld>
  <p:clrMapOvr>
    <a:masterClrMapping/>
  </p:clrMapOvr>
  <p:transition spd="med"/>
  <p:timing>
    <p:tnLst>
      <p:par>
        <p:cTn id="1" dur="indefinite" restart="never" nodeType="tmRoot"/>
      </p:par>
    </p:tnLst>
  </p:timing>
</p:sld>
</file>

<file path=ppt/theme/_rels/theme11.xml.rels><?xml version="1.0" encoding="UTF-8" standalone="yes"?>
<Relationships xmlns="http://schemas.openxmlformats.org/package/2006/relationships"><Relationship Id="rId1" Type="http://schemas.openxmlformats.org/officeDocument/2006/relationships/image" Target="../media/image1.png"/></Relationships>
</file>

<file path=ppt/theme/_rels/theme14.xml.rels><?xml version="1.0" encoding="UTF-8" standalone="yes"?>
<Relationships xmlns="http://schemas.openxmlformats.org/package/2006/relationships"><Relationship Id="rId1" Type="http://schemas.openxmlformats.org/officeDocument/2006/relationships/image" Target="../media/image1.png"/></Relationships>
</file>

<file path=ppt/theme/_rels/theme15.xml.rels><?xml version="1.0" encoding="UTF-8" standalone="yes"?>
<Relationships xmlns="http://schemas.openxmlformats.org/package/2006/relationships"><Relationship Id="rId1" Type="http://schemas.openxmlformats.org/officeDocument/2006/relationships/image" Target="../media/image1.png"/></Relationships>
</file>

<file path=ppt/theme/_rels/theme2.xml.rels><?xml version="1.0" encoding="UTF-8" standalone="yes"?>
<Relationships xmlns="http://schemas.openxmlformats.org/package/2006/relationships"><Relationship Id="rId1" Type="http://schemas.openxmlformats.org/officeDocument/2006/relationships/image" Target="../media/image1.png"/></Relationships>
</file>

<file path=ppt/theme/_rels/theme5.xml.rels><?xml version="1.0" encoding="UTF-8" standalone="yes"?>
<Relationships xmlns="http://schemas.openxmlformats.org/package/2006/relationships"><Relationship Id="rId1" Type="http://schemas.openxmlformats.org/officeDocument/2006/relationships/image" Target="../media/image1.png"/></Relationships>
</file>

<file path=ppt/theme/_rels/theme8.xml.rels><?xml version="1.0" encoding="UTF-8" standalone="yes"?>
<Relationships xmlns="http://schemas.openxmlformats.org/package/2006/relationships"><Relationship Id="rId1" Type="http://schemas.openxmlformats.org/officeDocument/2006/relationships/image" Target="../media/image1.png"/></Relationships>
</file>

<file path=ppt/theme/_rels/theme9.xml.rels><?xml version="1.0" encoding="UTF-8" standalone="yes"?>
<Relationships xmlns="http://schemas.openxmlformats.org/package/2006/relationships"><Relationship Id="rId1" Type="http://schemas.openxmlformats.org/officeDocument/2006/relationships/image" Target="../media/image1.png"/></Relationships>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0.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11.xml><?xml version="1.0" encoding="utf-8"?>
<a:theme xmlns:a="http://schemas.openxmlformats.org/drawingml/2006/main" name="2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2.xml><?xml version="1.0" encoding="utf-8"?>
<a:theme xmlns:a="http://schemas.openxmlformats.org/drawingml/2006/main" name="4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1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Arial">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w="9525" cap="flat" cmpd="sng" algn="ctr">
          <a:solidFill>
            <a:schemeClr val="accent1"/>
          </a:solidFill>
          <a:prstDash val="solid"/>
          <a:round/>
          <a:headEnd type="none" w="med" len="med"/>
          <a:tailEnd type="arrow" w="med" len="med"/>
        </a:ln>
      </a:spPr>
      <a:bodyPr/>
      <a:lstStyle/>
      <a:style>
        <a:lnRef idx="0">
          <a:scrgbClr r="0" g="0" b="0"/>
        </a:lnRef>
        <a:fillRef idx="0">
          <a:scrgbClr r="0" g="0" b="0"/>
        </a:fillRef>
        <a:effectRef idx="0">
          <a:scrgbClr r="0" g="0" b="0"/>
        </a:effectRef>
        <a:fontRef idx="minor">
          <a:schemeClr val="tx1"/>
        </a:fontRef>
      </a:style>
    </a:lnDef>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14.xml><?xml version="1.0" encoding="utf-8"?>
<a:theme xmlns:a="http://schemas.openxmlformats.org/drawingml/2006/main" name="14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5.xml><?xml version="1.0" encoding="utf-8"?>
<a:theme xmlns:a="http://schemas.openxmlformats.org/drawingml/2006/main" name="3_Regular Theme">
  <a:themeElements>
    <a:clrScheme name="華麗">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 xmlns:thm15="http://schemas.microsoft.com/office/thememl/2012/main" name="Theme1" id="{7208066F-19C8-483D-B31C-9E57DED5542C}" vid="{F0B5F4A7-0125-4C3A-AAF5-9E68DB261BCF}"/>
    </a:ext>
  </a:extLst>
</a:theme>
</file>

<file path=ppt/theme/theme16.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3.xml><?xml version="1.0" encoding="utf-8"?>
<a:theme xmlns:a="http://schemas.openxmlformats.org/drawingml/2006/main" name="2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4.xml><?xml version="1.0" encoding="utf-8"?>
<a:theme xmlns:a="http://schemas.openxmlformats.org/drawingml/2006/main" name="Regular Theme - 1_Empty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1_Empty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5.xml><?xml version="1.0" encoding="utf-8"?>
<a:theme xmlns:a="http://schemas.openxmlformats.org/drawingml/2006/main" name="17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6.xml><?xml version="1.0" encoding="utf-8"?>
<a:theme xmlns:a="http://schemas.openxmlformats.org/drawingml/2006/main" name="1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7.xml><?xml version="1.0" encoding="utf-8"?>
<a:theme xmlns:a="http://schemas.openxmlformats.org/drawingml/2006/main" name="3_Regular Theme - 空白 拷貝">
  <a:themeElements>
    <a:clrScheme name="">
      <a:dk1>
        <a:srgbClr val="333333"/>
      </a:dk1>
      <a:lt1>
        <a:srgbClr val="FFFFFF"/>
      </a:lt1>
      <a:dk2>
        <a:srgbClr val="A7A7A7"/>
      </a:dk2>
      <a:lt2>
        <a:srgbClr val="535353"/>
      </a:lt2>
      <a:accent1>
        <a:srgbClr val="37485D"/>
      </a:accent1>
      <a:accent2>
        <a:srgbClr val="41596D"/>
      </a:accent2>
      <a:accent3>
        <a:srgbClr val="FFFFFF"/>
      </a:accent3>
      <a:accent4>
        <a:srgbClr val="2A2A2A"/>
      </a:accent4>
      <a:accent5>
        <a:srgbClr val="AEB1B6"/>
      </a:accent5>
      <a:accent6>
        <a:srgbClr val="3A5062"/>
      </a:accent6>
      <a:hlink>
        <a:srgbClr val="0000FF"/>
      </a:hlink>
      <a:folHlink>
        <a:srgbClr val="FF00FF"/>
      </a:folHlink>
    </a:clrScheme>
    <a:fontScheme name="Regular Theme - 空白 拷貝">
      <a:majorFont>
        <a:latin typeface="Aleo"/>
        <a:ea typeface="Aleo"/>
        <a:cs typeface="Aleo"/>
      </a:majorFont>
      <a:minorFont>
        <a:latin typeface="Lato Light"/>
        <a:ea typeface="Lato Light"/>
        <a:cs typeface="Lato Light"/>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spDef>
    <a:lnDef>
      <a:spPr bwMode="auto">
        <a:xfrm>
          <a:off x="0" y="0"/>
          <a:ext cx="1" cy="1"/>
        </a:xfrm>
        <a:custGeom>
          <a:avLst/>
          <a:gdLst/>
          <a:ahLst/>
          <a:cxnLst/>
          <a:rect l="0" t="0" r="0" b="0"/>
          <a:pathLst/>
        </a:custGeom>
        <a:solidFill>
          <a:srgbClr val="F4F4F4"/>
        </a:solidFill>
        <a:ln w="12700" cap="flat" cmpd="sng" algn="ctr">
          <a:solidFill>
            <a:schemeClr val="accent1"/>
          </a:solidFill>
          <a:prstDash val="solid"/>
          <a:miter lim="800000"/>
          <a:headEnd type="none" w="med" len="med"/>
          <a:tailEnd type="none" w="med" len="med"/>
        </a:ln>
        <a:effectLst/>
      </a:spPr>
      <a:bodyPr vert="horz" wrap="square" lIns="0" tIns="0" rIns="0" bIns="0" numCol="1" anchor="ctr" anchorCtr="0" compatLnSpc="1">
        <a:prstTxWarp prst="textNoShape">
          <a:avLst/>
        </a:prstTxWarp>
        <a:spAutoFit/>
      </a:bodyPr>
      <a:lstStyle>
        <a:defPPr marL="0" marR="0" indent="0" algn="ctr" defTabSz="825500" rtl="0" eaLnBrk="1" fontAlgn="base" latinLnBrk="0" hangingPunct="0">
          <a:lnSpc>
            <a:spcPct val="100000"/>
          </a:lnSpc>
          <a:spcBef>
            <a:spcPct val="0"/>
          </a:spcBef>
          <a:spcAft>
            <a:spcPct val="0"/>
          </a:spcAft>
          <a:buClrTx/>
          <a:buSzTx/>
          <a:buFontTx/>
          <a:buNone/>
          <a:tabLst/>
          <a:defRPr kumimoji="0" lang="zh-TW" altLang="zh-TW" sz="5600" b="0" i="0" u="none" strike="noStrike" cap="none" normalizeH="0" baseline="0" smtClean="0">
            <a:ln>
              <a:noFill/>
            </a:ln>
            <a:solidFill>
              <a:srgbClr val="333333"/>
            </a:solidFill>
            <a:effectLst/>
            <a:latin typeface="Lato" pitchFamily="34" charset="0"/>
            <a:ea typeface="Lato" pitchFamily="34" charset="0"/>
            <a:cs typeface="Lato" pitchFamily="34" charset="0"/>
            <a:sym typeface="Lato" pitchFamily="34" charset="0"/>
          </a:defRPr>
        </a:defPPr>
      </a:lstStyle>
    </a:lnDef>
  </a:objectDefaults>
  <a:extraClrSchemeLst/>
</a:theme>
</file>

<file path=ppt/theme/theme8.xml><?xml version="1.0" encoding="utf-8"?>
<a:theme xmlns:a="http://schemas.openxmlformats.org/drawingml/2006/main" name="18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arrow"/>
        </a:ln>
        <a:effectLst/>
      </a:spPr>
      <a:body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ppt/theme/theme9.xml><?xml version="1.0" encoding="utf-8"?>
<a:theme xmlns:a="http://schemas.openxmlformats.org/drawingml/2006/main" name="1_Regular Theme">
  <a:themeElements>
    <a:clrScheme name="PitchDeck - Regular">
      <a:dk1>
        <a:srgbClr val="333333"/>
      </a:dk1>
      <a:lt1>
        <a:srgbClr val="F4F4F4"/>
      </a:lt1>
      <a:dk2>
        <a:srgbClr val="5CBEB6"/>
      </a:dk2>
      <a:lt2>
        <a:srgbClr val="69C9BF"/>
      </a:lt2>
      <a:accent1>
        <a:srgbClr val="37485D"/>
      </a:accent1>
      <a:accent2>
        <a:srgbClr val="41596D"/>
      </a:accent2>
      <a:accent3>
        <a:srgbClr val="E59428"/>
      </a:accent3>
      <a:accent4>
        <a:srgbClr val="E7A556"/>
      </a:accent4>
      <a:accent5>
        <a:srgbClr val="7D3F65"/>
      </a:accent5>
      <a:accent6>
        <a:srgbClr val="814974"/>
      </a:accent6>
      <a:hlink>
        <a:srgbClr val="3E1F32"/>
      </a:hlink>
      <a:folHlink>
        <a:srgbClr val="5D2F4B"/>
      </a:folHlink>
    </a:clrScheme>
    <a:fontScheme name="Pitch Deck">
      <a:majorFont>
        <a:latin typeface="Aleo"/>
        <a:ea typeface="Helvetica"/>
        <a:cs typeface="Helvetica"/>
      </a:majorFont>
      <a:minorFont>
        <a:latin typeface="Lato"/>
        <a:ea typeface="Helvetica"/>
        <a:cs typeface="Helvetic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auto">
        <a:solidFill>
          <a:schemeClr val="tx2"/>
        </a:solidFill>
        <a:ln>
          <a:noFill/>
        </a:ln>
        <a:effectLst/>
        <a:extLst/>
      </a:spPr>
      <a:bodyPr lIns="0" tIns="0" rIns="0" bIns="0" anchor="ctr"/>
      <a:lstStyle>
        <a:defPPr>
          <a:defRPr sz="4000">
            <a:solidFill>
              <a:srgbClr val="FFFFFF"/>
            </a:solidFill>
            <a:effectLst>
              <a:outerShdw blurRad="38100" dist="38100" dir="2700000" algn="tl">
                <a:srgbClr val="000000"/>
              </a:outerShdw>
            </a:effectLst>
          </a:defRPr>
        </a:defPPr>
      </a:lstStyle>
    </a:spDef>
    <a:lnDef>
      <a:spPr bwMode="auto">
        <a:xfrm>
          <a:off x="0" y="0"/>
          <a:ext cx="1" cy="1"/>
        </a:xfrm>
        <a:custGeom>
          <a:avLst/>
          <a:gdLst/>
          <a:ahLst/>
          <a:cxnLst/>
          <a:rect l="0" t="0" r="0" b="0"/>
          <a:pathLst/>
        </a:custGeom>
        <a:blipFill dpi="0" rotWithShape="0">
          <a:blip xmlns:r="http://schemas.openxmlformats.org/officeDocument/2006/relationships" r:embed="rId1"/>
          <a:srcRect/>
          <a:tile tx="0" ty="0" sx="100000" sy="100000" flip="none" algn="tl"/>
        </a:blipFill>
        <a:ln w="25400" cap="flat" cmpd="sng" algn="ctr">
          <a:solidFill>
            <a:srgbClr val="000000"/>
          </a:solidFill>
          <a:prstDash val="solid"/>
          <a:miter lim="0"/>
          <a:headEnd type="none" w="med" len="med"/>
          <a:tailEnd type="none" w="med" len="med"/>
        </a:ln>
        <a:effectLst>
          <a:outerShdw blurRad="38100" dist="25400" dir="5400000" algn="ctr" rotWithShape="0">
            <a:srgbClr val="000000">
              <a:alpha val="50000"/>
            </a:srgbClr>
          </a:outerShdw>
        </a:effectLst>
      </a:spPr>
      <a:bodyPr vert="horz" wrap="square" lIns="50800" tIns="50800" rIns="50800" bIns="50800" numCol="1" anchor="ctr" anchorCtr="0" compatLnSpc="1">
        <a:prstTxWarp prst="textNoShape">
          <a:avLst/>
        </a:prstTxWarp>
      </a:bodyPr>
      <a:lstStyle>
        <a:defPPr marL="342900" marR="0" indent="0" algn="ctr" defTabSz="825500" rtl="0" eaLnBrk="1" fontAlgn="base" latinLnBrk="0" hangingPunct="0">
          <a:lnSpc>
            <a:spcPct val="100000"/>
          </a:lnSpc>
          <a:spcBef>
            <a:spcPct val="0"/>
          </a:spcBef>
          <a:spcAft>
            <a:spcPct val="0"/>
          </a:spcAft>
          <a:buClrTx/>
          <a:buSzTx/>
          <a:buFontTx/>
          <a:buNone/>
          <a:tabLst/>
          <a:defRPr kumimoji="0" lang="en-US" sz="5600" b="0" i="0" u="none" strike="noStrike" cap="none" normalizeH="0" baseline="0" smtClean="0">
            <a:ln>
              <a:noFill/>
            </a:ln>
            <a:solidFill>
              <a:srgbClr val="000000"/>
            </a:solidFill>
            <a:effectLst/>
            <a:latin typeface="Gill Sans" charset="0"/>
            <a:ea typeface="Gill Sans" charset="0"/>
            <a:cs typeface="Gill Sans" charset="0"/>
            <a:sym typeface="Gill Sans" charset="0"/>
          </a:defRPr>
        </a:defPPr>
      </a:lstStyle>
    </a:lnDef>
    <a:txDef>
      <a:spPr>
        <a:noFill/>
      </a:spPr>
      <a:bodyPr wrap="square" rtlCol="0">
        <a:spAutoFit/>
      </a:bodyPr>
      <a:lstStyle>
        <a:defPPr algn="l">
          <a:defRPr sz="3200" dirty="0" smtClean="0">
            <a:solidFill>
              <a:schemeClr val="tx1"/>
            </a:solidFill>
            <a:latin typeface="Lato Light" panose="020F0302020204030203" pitchFamily="34" charset="0"/>
            <a:ea typeface="Lato Light" panose="020F0302020204030203" pitchFamily="34" charset="0"/>
            <a:cs typeface="Lato Light" panose="020F0302020204030203" pitchFamily="34" charset="0"/>
          </a:defRPr>
        </a:defPPr>
      </a:lstStyle>
    </a:txDef>
  </a:objectDefaults>
  <a:extraClrSchemeLst/>
  <a:extLst>
    <a:ext uri="{05A4C25C-085E-4340-85A3-A5531E510DB2}">
      <thm15:themeFamily xmlns:thm15="http://schemas.microsoft.com/office/thememl/2012/main" xmlns="" name="Theme1" id="{7208066F-19C8-483D-B31C-9E57DED5542C}" vid="{F0B5F4A7-0125-4C3A-AAF5-9E68DB261BCF}"/>
    </a:ext>
  </a:extLst>
</a:theme>
</file>

<file path=docProps/app.xml><?xml version="1.0" encoding="utf-8"?>
<Properties xmlns="http://schemas.openxmlformats.org/officeDocument/2006/extended-properties" xmlns:vt="http://schemas.openxmlformats.org/officeDocument/2006/docPropsVTypes">
  <TotalTime>120267</TotalTime>
  <Words>2805</Words>
  <Application>Microsoft Office PowerPoint</Application>
  <PresentationFormat>自訂</PresentationFormat>
  <Paragraphs>556</Paragraphs>
  <Slides>45</Slides>
  <Notes>8</Notes>
  <HiddenSlides>2</HiddenSlides>
  <MMClips>0</MMClips>
  <ScaleCrop>false</ScaleCrop>
  <HeadingPairs>
    <vt:vector size="4" baseType="variant">
      <vt:variant>
        <vt:lpstr>佈景主題</vt:lpstr>
      </vt:variant>
      <vt:variant>
        <vt:i4>15</vt:i4>
      </vt:variant>
      <vt:variant>
        <vt:lpstr>投影片標題</vt:lpstr>
      </vt:variant>
      <vt:variant>
        <vt:i4>45</vt:i4>
      </vt:variant>
    </vt:vector>
  </HeadingPairs>
  <TitlesOfParts>
    <vt:vector size="60" baseType="lpstr">
      <vt:lpstr>Office Theme</vt:lpstr>
      <vt:lpstr>Regular Theme</vt:lpstr>
      <vt:lpstr>2_Regular Theme - 空白 拷貝</vt:lpstr>
      <vt:lpstr>Regular Theme - 1_Empty 拷貝</vt:lpstr>
      <vt:lpstr>17_Regular Theme</vt:lpstr>
      <vt:lpstr>1_Regular Theme - 空白 拷貝</vt:lpstr>
      <vt:lpstr>3_Regular Theme - 空白 拷貝</vt:lpstr>
      <vt:lpstr>18_Regular Theme</vt:lpstr>
      <vt:lpstr>1_Regular Theme</vt:lpstr>
      <vt:lpstr>1_Office Theme</vt:lpstr>
      <vt:lpstr>2_Regular Theme</vt:lpstr>
      <vt:lpstr>4_Regular Theme - 空白 拷貝</vt:lpstr>
      <vt:lpstr>Office 佈景主題</vt:lpstr>
      <vt:lpstr>14_Regular Theme</vt:lpstr>
      <vt:lpstr>3_Regular Theme</vt:lpstr>
      <vt:lpstr>投影片 1</vt:lpstr>
      <vt:lpstr>投影片 2</vt:lpstr>
      <vt:lpstr>講師簡介 </vt:lpstr>
      <vt:lpstr>投影片 4</vt:lpstr>
      <vt:lpstr>投影片 5</vt:lpstr>
      <vt:lpstr>投影片 6</vt:lpstr>
      <vt:lpstr>投影片 7</vt:lpstr>
      <vt:lpstr>投影片 8</vt:lpstr>
      <vt:lpstr>投影片 9</vt:lpstr>
      <vt:lpstr>投影片 10</vt:lpstr>
      <vt:lpstr>投影片 11</vt:lpstr>
      <vt:lpstr>程式邏輯與程式語法的差異</vt:lpstr>
      <vt:lpstr>Design Thinking Process</vt:lpstr>
      <vt:lpstr>投影片 14</vt:lpstr>
      <vt:lpstr>投影片 15</vt:lpstr>
      <vt:lpstr>投影片 16</vt:lpstr>
      <vt:lpstr>投影片 17</vt:lpstr>
      <vt:lpstr>投影片 18</vt:lpstr>
      <vt:lpstr>投影片 19</vt:lpstr>
      <vt:lpstr>投影片 20</vt:lpstr>
      <vt:lpstr>投影片 21</vt:lpstr>
      <vt:lpstr>投影片 22</vt:lpstr>
      <vt:lpstr>投影片 23</vt:lpstr>
      <vt:lpstr>投影片 24</vt:lpstr>
      <vt:lpstr>投影片 25</vt:lpstr>
      <vt:lpstr>投影片 26</vt:lpstr>
      <vt:lpstr>投影片 27</vt:lpstr>
      <vt:lpstr>投影片 28</vt:lpstr>
      <vt:lpstr>投影片 29</vt:lpstr>
      <vt:lpstr>投影片 30</vt:lpstr>
      <vt:lpstr>投影片 31</vt:lpstr>
      <vt:lpstr>投影片 32</vt:lpstr>
      <vt:lpstr>投影片 33</vt:lpstr>
      <vt:lpstr>投影片 34</vt:lpstr>
      <vt:lpstr>投影片 35</vt:lpstr>
      <vt:lpstr>投影片 36</vt:lpstr>
      <vt:lpstr>投影片 37</vt:lpstr>
      <vt:lpstr>投影片 38</vt:lpstr>
      <vt:lpstr>前輩的經驗</vt:lpstr>
      <vt:lpstr>投影片 40</vt:lpstr>
      <vt:lpstr>投影片 41</vt:lpstr>
      <vt:lpstr>完整開發階段</vt:lpstr>
      <vt:lpstr>投影片 43</vt:lpstr>
      <vt:lpstr>未來發展規劃目標</vt:lpstr>
      <vt:lpstr>投影片 45</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123</dc:creator>
  <cp:lastModifiedBy>Kevin Kao</cp:lastModifiedBy>
  <cp:revision>70</cp:revision>
  <dcterms:created xsi:type="dcterms:W3CDTF">2011-01-21T15:00:27Z</dcterms:created>
  <dcterms:modified xsi:type="dcterms:W3CDTF">2021-11-21T06:35:49Z</dcterms:modified>
</cp:coreProperties>
</file>