
<file path=[Content_Types].xml><?xml version="1.0" encoding="utf-8"?>
<Types xmlns="http://schemas.openxmlformats.org/package/2006/content-types">
  <Override PartName="/ppt/slides/slide94.xml" ContentType="application/vnd.openxmlformats-officedocument.presentationml.slide+xml"/>
  <Override PartName="/ppt/slideLayouts/slideLayout307.xml" ContentType="application/vnd.openxmlformats-officedocument.presentationml.slideLayout+xml"/>
  <Override PartName="/ppt/slideLayouts/slideLayout638.xml" ContentType="application/vnd.openxmlformats-officedocument.presentationml.slideLayout+xml"/>
  <Override PartName="/ppt/slideLayouts/slideLayout93.xml" ContentType="application/vnd.openxmlformats-officedocument.presentationml.slideLayout+xml"/>
  <Override PartName="/ppt/slideLayouts/slideLayout146.xml" ContentType="application/vnd.openxmlformats-officedocument.presentationml.slideLayout+xml"/>
  <Override PartName="/ppt/slideLayouts/slideLayout332.xml" ContentType="application/vnd.openxmlformats-officedocument.presentationml.slideLayout+xml"/>
  <Override PartName="/ppt/slideLayouts/slideLayout477.xml" ContentType="application/vnd.openxmlformats-officedocument.presentationml.slideLayout+xml"/>
  <Override PartName="/ppt/slideLayouts/slideLayout663.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171.xml" ContentType="application/vnd.openxmlformats-officedocument.presentationml.slideLayout+xml"/>
  <Override PartName="/ppt/slideLayouts/slideLayout408.xml" ContentType="application/vnd.openxmlformats-officedocument.presentationml.slideLayout+xml"/>
  <Override PartName="/ppt/slideLayouts/slideLayout739.xml" ContentType="application/vnd.openxmlformats-officedocument.presentationml.slideLayout+xml"/>
  <Default Extension="xml" ContentType="application/xml"/>
  <Override PartName="/ppt/slides/slide50.xml" ContentType="application/vnd.openxmlformats-officedocument.presentationml.slide+xml"/>
  <Override PartName="/ppt/slideLayouts/slideLayout24.xml" ContentType="application/vnd.openxmlformats-officedocument.presentationml.slideLayout+xml"/>
  <Override PartName="/ppt/slideLayouts/slideLayout247.xml" ContentType="application/vnd.openxmlformats-officedocument.presentationml.slideLayout+xml"/>
  <Override PartName="/ppt/slideLayouts/slideLayout578.xml" ContentType="application/vnd.openxmlformats-officedocument.presentationml.slideLayout+xml"/>
  <Override PartName="/ppt/notesSlides/notesSlide16.xml" ContentType="application/vnd.openxmlformats-officedocument.presentationml.notesSlide+xml"/>
  <Override PartName="/ppt/slideLayouts/slideLayout102.xml" ContentType="application/vnd.openxmlformats-officedocument.presentationml.slideLayout+xml"/>
  <Override PartName="/ppt/slideLayouts/slideLayout433.xml" ContentType="application/vnd.openxmlformats-officedocument.presentationml.slideLayout+xml"/>
  <Override PartName="/ppt/slideLayouts/slideLayout764.xml" ContentType="application/vnd.openxmlformats-officedocument.presentationml.slideLayout+xml"/>
  <Override PartName="/ppt/slideMasters/slideMaster11.xml" ContentType="application/vnd.openxmlformats-officedocument.presentationml.slideMaster+xml"/>
  <Override PartName="/ppt/slideLayouts/slideLayout272.xml" ContentType="application/vnd.openxmlformats-officedocument.presentationml.slideLayout+xml"/>
  <Override PartName="/ppt/slideLayouts/slideLayout509.xml" ContentType="application/vnd.openxmlformats-officedocument.presentationml.slideLayout+xml"/>
  <Override PartName="/ppt/slideLayouts/slideLayout203.xml" ContentType="application/vnd.openxmlformats-officedocument.presentationml.slideLayout+xml"/>
  <Override PartName="/ppt/slideLayouts/slideLayout348.xml" ContentType="application/vnd.openxmlformats-officedocument.presentationml.slideLayout+xml"/>
  <Override PartName="/ppt/slideLayouts/slideLayout679.xml" ContentType="application/vnd.openxmlformats-officedocument.presentationml.slideLayout+xml"/>
  <Override PartName="/ppt/theme/theme32.xml" ContentType="application/vnd.openxmlformats-officedocument.theme+xml"/>
  <Override PartName="/ppt/notesSlides/notesSlide7.xml" ContentType="application/vnd.openxmlformats-officedocument.presentationml.notesSlide+xml"/>
  <Override PartName="/ppt/slideLayouts/slideLayout187.xml" ContentType="application/vnd.openxmlformats-officedocument.presentationml.slideLayout+xml"/>
  <Override PartName="/ppt/slideLayouts/slideLayout373.xml" ContentType="application/vnd.openxmlformats-officedocument.presentationml.slideLayout+xml"/>
  <Override PartName="/ppt/slideLayouts/slideLayout534.xml" ContentType="application/vnd.openxmlformats-officedocument.presentationml.slideLayout+xml"/>
  <Override PartName="/ppt/slideLayouts/slideLayout720.xml" ContentType="application/vnd.openxmlformats-officedocument.presentationml.slideLayout+xml"/>
  <Override PartName="/ppt/slides/slide66.xml" ContentType="application/vnd.openxmlformats-officedocument.presentationml.slide+xml"/>
  <Default Extension="png" ContentType="image/png"/>
  <Override PartName="/ppt/slideLayouts/slideLayout118.xml" ContentType="application/vnd.openxmlformats-officedocument.presentationml.slideLayout+xml"/>
  <Override PartName="/ppt/slideLayouts/slideLayout65.xml" ContentType="application/vnd.openxmlformats-officedocument.presentationml.slideLayout+xml"/>
  <Override PartName="/ppt/slideLayouts/slideLayout304.xml" ContentType="application/vnd.openxmlformats-officedocument.presentationml.slideLayout+xml"/>
  <Override PartName="/ppt/slideLayouts/slideLayout449.xml" ContentType="application/vnd.openxmlformats-officedocument.presentationml.slideLayout+xml"/>
  <Override PartName="/ppt/slideLayouts/slideLayout635.xml" ContentType="application/vnd.openxmlformats-officedocument.presentationml.slideLayout+xml"/>
  <Override PartName="/ppt/slideMasters/slideMaster27.xml" ContentType="application/vnd.openxmlformats-officedocument.presentationml.slideMaster+xml"/>
  <Override PartName="/ppt/slides/slide91.xml" ContentType="application/vnd.openxmlformats-officedocument.presentationml.slide+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slideLayouts/slideLayout288.xml" ContentType="application/vnd.openxmlformats-officedocument.presentationml.slideLayout+xml"/>
  <Override PartName="/ppt/slideLayouts/slideLayout474.xml" ContentType="application/vnd.openxmlformats-officedocument.presentationml.slideLayout+xml"/>
  <Override PartName="/ppt/slides/slide22.xml" ContentType="application/vnd.openxmlformats-officedocument.presentationml.slide+xml"/>
  <Override PartName="/ppt/slideLayouts/slideLayout219.xml" ContentType="application/vnd.openxmlformats-officedocument.presentationml.slideLayout+xml"/>
  <Override PartName="/ppt/slideLayouts/slideLayout660.xml" ContentType="application/vnd.openxmlformats-officedocument.presentationml.slideLayout+xml"/>
  <Override PartName="/ppt/slideLayouts/slideLayout21.xml" ContentType="application/vnd.openxmlformats-officedocument.presentationml.slideLayout+xml"/>
  <Override PartName="/ppt/slideLayouts/slideLayout389.xml" ContentType="application/vnd.openxmlformats-officedocument.presentationml.slideLayout+xml"/>
  <Override PartName="/ppt/slideLayouts/slideLayout405.xml" ContentType="application/vnd.openxmlformats-officedocument.presentationml.slideLayout+xml"/>
  <Override PartName="/ppt/slideLayouts/slideLayout736.xml" ContentType="application/vnd.openxmlformats-officedocument.presentationml.slideLayout+xml"/>
  <Override PartName="/ppt/notesSlides/notesSlide13.xml" ContentType="application/vnd.openxmlformats-officedocument.presentationml.notesSlide+xml"/>
  <Override PartName="/ppt/slideLayouts/slideLayout244.xml" ContentType="application/vnd.openxmlformats-officedocument.presentationml.slideLayout+xml"/>
  <Override PartName="/ppt/slideLayouts/slideLayout430.xml" ContentType="application/vnd.openxmlformats-officedocument.presentationml.slideLayout+xml"/>
  <Override PartName="/ppt/slideLayouts/slideLayout575.xml" ContentType="application/vnd.openxmlformats-officedocument.presentationml.slideLayout+xml"/>
  <Override PartName="/ppt/slideLayouts/slideLayout761.xml" ContentType="application/vnd.openxmlformats-officedocument.presentationml.slideLayout+xml"/>
  <Override PartName="/ppt/slideLayouts/slideLayout506.xml" ContentType="application/vnd.openxmlformats-officedocument.presentationml.slideLayout+xml"/>
  <Override PartName="/ppt/slideLayouts/slideLayout159.xml" ContentType="application/vnd.openxmlformats-officedocument.presentationml.slideLayout+xml"/>
  <Override PartName="/ppt/slideLayouts/slideLayout345.xml" ContentType="application/vnd.openxmlformats-officedocument.presentationml.slideLayout+xml"/>
  <Override PartName="/ppt/notesSlides/notesSlide4.xml" ContentType="application/vnd.openxmlformats-officedocument.presentationml.notesSlide+xml"/>
  <Override PartName="/ppt/slides/slide38.xml" ContentType="application/vnd.openxmlformats-officedocument.presentationml.slide+xml"/>
  <Override PartName="/ppt/slideLayouts/slideLayout184.xml" ContentType="application/vnd.openxmlformats-officedocument.presentationml.slideLayout+xml"/>
  <Override PartName="/ppt/slideLayouts/slideLayout200.xml" ContentType="application/vnd.openxmlformats-officedocument.presentationml.slideLayout+xml"/>
  <Override PartName="/ppt/slideLayouts/slideLayout531.xml" ContentType="application/vnd.openxmlformats-officedocument.presentationml.slideLayout+xml"/>
  <Override PartName="/ppt/slideLayouts/slideLayout676.xml" ContentType="application/vnd.openxmlformats-officedocument.presentationml.slideLayout+xml"/>
  <Override PartName="/ppt/slideLayouts/slideLayout37.xml" ContentType="application/vnd.openxmlformats-officedocument.presentationml.slideLayout+xml"/>
  <Override PartName="/ppt/slideLayouts/slideLayout370.xml" ContentType="application/vnd.openxmlformats-officedocument.presentationml.slideLayout+xml"/>
  <Override PartName="/ppt/slideLayouts/slideLayout607.xml" ContentType="application/vnd.openxmlformats-officedocument.presentationml.slideLayout+xml"/>
  <Override PartName="/ppt/slides/slide63.xml" ContentType="application/vnd.openxmlformats-officedocument.presentationml.slide+xml"/>
  <Override PartName="/ppt/slideLayouts/slideLayout62.xml" ContentType="application/vnd.openxmlformats-officedocument.presentationml.slideLayout+xml"/>
  <Override PartName="/ppt/slideLayouts/slideLayout115.xml" ContentType="application/vnd.openxmlformats-officedocument.presentationml.slideLayout+xml"/>
  <Override PartName="/ppt/slideLayouts/slideLayout301.xml" ContentType="application/vnd.openxmlformats-officedocument.presentationml.slideLayout+xml"/>
  <Override PartName="/ppt/slideLayouts/slideLayout446.xml" ContentType="application/vnd.openxmlformats-officedocument.presentationml.slideLayout+xml"/>
  <Override PartName="/ppt/slideLayouts/slideLayout777.xml" ContentType="application/vnd.openxmlformats-officedocument.presentationml.slideLayout+xml"/>
  <Override PartName="/ppt/slideLayouts/slideLayout140.xml" ContentType="application/vnd.openxmlformats-officedocument.presentationml.slideLayout+xml"/>
  <Override PartName="/ppt/slideLayouts/slideLayout285.xml" ContentType="application/vnd.openxmlformats-officedocument.presentationml.slideLayout+xml"/>
  <Override PartName="/ppt/slideLayouts/slideLayout632.xml" ContentType="application/vnd.openxmlformats-officedocument.presentationml.slideLayout+xml"/>
  <Override PartName="/ppt/slideMasters/slideMaster24.xml" ContentType="application/vnd.openxmlformats-officedocument.presentationml.slideMaster+xml"/>
  <Override PartName="/ppt/slideLayouts/slideLayout471.xml" ContentType="application/vnd.openxmlformats-officedocument.presentationml.slideLayout+xml"/>
  <Override PartName="/ppt/slideLayouts/slideLayout708.xml" ContentType="application/vnd.openxmlformats-officedocument.presentationml.slideLayout+xml"/>
  <Override PartName="/ppt/slideLayouts/slideLayout216.xml" ContentType="application/vnd.openxmlformats-officedocument.presentationml.slideLayout+xml"/>
  <Override PartName="/ppt/slideLayouts/slideLayout402.xml" ContentType="application/vnd.openxmlformats-officedocument.presentationml.slideLayout+xml"/>
  <Override PartName="/ppt/slideLayouts/slideLayout547.xml" ContentType="application/vnd.openxmlformats-officedocument.presentationml.slideLayout+xml"/>
  <Override PartName="/ppt/slideLayouts/slideLayout733.xml" ContentType="application/vnd.openxmlformats-officedocument.presentationml.slideLayout+xml"/>
  <Override PartName="/ppt/slides/slide79.xml" ContentType="application/vnd.openxmlformats-officedocument.presentationml.slide+xml"/>
  <Override PartName="/ppt/slideLayouts/slideLayout241.xml" ContentType="application/vnd.openxmlformats-officedocument.presentationml.slideLayout+xml"/>
  <Override PartName="/ppt/slideLayouts/slideLayout386.xml" ContentType="application/vnd.openxmlformats-officedocument.presentationml.slideLayout+xml"/>
  <Override PartName="/ppt/slideLayouts/slideLayout572.xml" ContentType="application/vnd.openxmlformats-officedocument.presentationml.slideLayout+xml"/>
  <Override PartName="/ppt/notesSlides/notesSlide10.xml" ContentType="application/vnd.openxmlformats-officedocument.presentationml.notesSlide+xml"/>
  <Override PartName="/ppt/slideLayouts/slideLayout78.xml" ContentType="application/vnd.openxmlformats-officedocument.presentationml.slideLayout+xml"/>
  <Override PartName="/ppt/slideLayouts/slideLayout317.xml" ContentType="application/vnd.openxmlformats-officedocument.presentationml.slideLayout+xml"/>
  <Override PartName="/ppt/slideLayouts/slideLayout648.xml" ContentType="application/vnd.openxmlformats-officedocument.presentationml.slideLayout+xml"/>
  <Override PartName="/ppt/slideLayouts/slideLayout156.xml" ContentType="application/vnd.openxmlformats-officedocument.presentationml.slideLayout+xml"/>
  <Override PartName="/ppt/slideLayouts/slideLayout487.xml" ContentType="application/vnd.openxmlformats-officedocument.presentationml.slideLayout+xml"/>
  <Override PartName="/ppt/slideLayouts/slideLayout503.xml" ContentType="application/vnd.openxmlformats-officedocument.presentationml.slideLayout+xml"/>
  <Override PartName="/ppt/notesSlides/notesSlide1.xml" ContentType="application/vnd.openxmlformats-officedocument.presentationml.notesSlide+xml"/>
  <Override PartName="/ppt/slideLayouts/slideLayout342.xml" ContentType="application/vnd.openxmlformats-officedocument.presentationml.slideLayout+xml"/>
  <Override PartName="/ppt/slideLayouts/slideLayout673.xml" ContentType="application/vnd.openxmlformats-officedocument.presentationml.slideLayout+xml"/>
  <Override PartName="/ppt/slides/slide35.xml" ContentType="application/vnd.openxmlformats-officedocument.presentationml.slide+xml"/>
  <Override PartName="/ppt/slideLayouts/slideLayout34.xml" ContentType="application/vnd.openxmlformats-officedocument.presentationml.slideLayout+xml"/>
  <Override PartName="/ppt/slideLayouts/slideLayout181.xml" ContentType="application/vnd.openxmlformats-officedocument.presentationml.slideLayout+xml"/>
  <Override PartName="/ppt/slideLayouts/slideLayout418.xml" ContentType="application/vnd.openxmlformats-officedocument.presentationml.slideLayout+xml"/>
  <Override PartName="/ppt/slideLayouts/slideLayout749.xml" ContentType="application/vnd.openxmlformats-officedocument.presentationml.slideLayout+xml"/>
  <Override PartName="/ppt/slides/slide60.xml" ContentType="application/vnd.openxmlformats-officedocument.presentationml.slide+xml"/>
  <Override PartName="/ppt/slideLayouts/slideLayout112.xml" ContentType="application/vnd.openxmlformats-officedocument.presentationml.slideLayout+xml"/>
  <Override PartName="/ppt/slideLayouts/slideLayout257.xml" ContentType="application/vnd.openxmlformats-officedocument.presentationml.slideLayout+xml"/>
  <Override PartName="/ppt/slideLayouts/slideLayout588.xml" ContentType="application/vnd.openxmlformats-officedocument.presentationml.slideLayout+xml"/>
  <Override PartName="/ppt/slideLayouts/slideLayout604.xml" ContentType="application/vnd.openxmlformats-officedocument.presentationml.slideLayout+xml"/>
  <Override PartName="/ppt/theme/theme17.xml" ContentType="application/vnd.openxmlformats-officedocument.theme+xml"/>
  <Override PartName="/ppt/slideLayouts/slideLayout443.xml" ContentType="application/vnd.openxmlformats-officedocument.presentationml.slideLayout+xml"/>
  <Override PartName="/ppt/slideLayouts/slideLayout774.xml" ContentType="application/vnd.openxmlformats-officedocument.presentationml.slideLayout+xml"/>
  <Override PartName="/ppt/slideMasters/slideMaster21.xml" ContentType="application/vnd.openxmlformats-officedocument.presentationml.slideMaster+xml"/>
  <Override PartName="/ppt/slideLayouts/slideLayout282.xml" ContentType="application/vnd.openxmlformats-officedocument.presentationml.slideLayout+xml"/>
  <Override PartName="/ppt/slideLayouts/slideLayout519.xml" ContentType="application/vnd.openxmlformats-officedocument.presentationml.slideLayout+xml"/>
  <Override PartName="/ppt/slideLayouts/slideLayout705.xml" ContentType="application/vnd.openxmlformats-officedocument.presentationml.slideLayout+xml"/>
  <Override PartName="/ppt/theme/theme9.xml" ContentType="application/vnd.openxmlformats-officedocument.theme+xml"/>
  <Override PartName="/ppt/slideLayouts/slideLayout213.xml" ContentType="application/vnd.openxmlformats-officedocument.presentationml.slideLayout+xml"/>
  <Override PartName="/ppt/slideLayouts/slideLayout358.xml" ContentType="application/vnd.openxmlformats-officedocument.presentationml.slideLayout+xml"/>
  <Override PartName="/ppt/slideLayouts/slideLayout544.xml" ContentType="application/vnd.openxmlformats-officedocument.presentationml.slideLayout+xml"/>
  <Override PartName="/ppt/slideLayouts/slideLayout689.xml" ContentType="application/vnd.openxmlformats-officedocument.presentationml.slideLayout+xml"/>
  <Override PartName="/ppt/slideLayouts/slideLayout197.xml" ContentType="application/vnd.openxmlformats-officedocument.presentationml.slideLayout+xml"/>
  <Override PartName="/ppt/slideLayouts/slideLayout383.xml" ContentType="application/vnd.openxmlformats-officedocument.presentationml.slideLayout+xml"/>
  <Override PartName="/ppt/slideLayouts/slideLayout730.xml" ContentType="application/vnd.openxmlformats-officedocument.presentationml.slideLayout+xml"/>
  <Override PartName="/ppt/slides/slide76.xml" ContentType="application/vnd.openxmlformats-officedocument.presentationml.slide+xml"/>
  <Override PartName="/ppt/slideLayouts/slideLayout128.xml" ContentType="application/vnd.openxmlformats-officedocument.presentationml.slideLayout+xml"/>
  <Override PartName="/ppt/slideLayouts/slideLayout459.xml" ContentType="application/vnd.openxmlformats-officedocument.presentationml.slideLayout+xml"/>
  <Override PartName="/ppt/slideLayouts/slideLayout806.xml" ContentType="application/vnd.openxmlformats-officedocument.presentationml.slideLayout+xml"/>
  <Override PartName="/ppt/slideLayouts/slideLayout75.xml" ContentType="application/vnd.openxmlformats-officedocument.presentationml.slideLayout+xml"/>
  <Override PartName="/ppt/slideLayouts/slideLayout298.xml" ContentType="application/vnd.openxmlformats-officedocument.presentationml.slideLayout+xml"/>
  <Override PartName="/ppt/slideLayouts/slideLayout314.xml" ContentType="application/vnd.openxmlformats-officedocument.presentationml.slideLayout+xml"/>
  <Override PartName="/ppt/slideLayouts/slideLayout500.xml" ContentType="application/vnd.openxmlformats-officedocument.presentationml.slideLayout+xml"/>
  <Override PartName="/ppt/slideLayouts/slideLayout645.xml" ContentType="application/vnd.openxmlformats-officedocument.presentationml.slideLayout+xml"/>
  <Override PartName="/ppt/slideLayouts/slideLayout153.xml" ContentType="application/vnd.openxmlformats-officedocument.presentationml.slideLayout+xml"/>
  <Override PartName="/ppt/slideLayouts/slideLayout484.xml" ContentType="application/vnd.openxmlformats-officedocument.presentationml.slideLayout+xml"/>
  <Override PartName="/ppt/slideLayouts/slideLayout670.xml" ContentType="application/vnd.openxmlformats-officedocument.presentationml.slideLayout+xml"/>
  <Override PartName="/ppt/slides/slide32.xml" ContentType="application/vnd.openxmlformats-officedocument.presentationml.slide+xml"/>
  <Override PartName="/ppt/slideLayouts/slideLayout229.xml" ContentType="application/vnd.openxmlformats-officedocument.presentationml.slideLayout+xml"/>
  <Override PartName="/ppt/slideLayouts/slideLayout415.xml" ContentType="application/vnd.openxmlformats-officedocument.presentationml.slideLayout+xml"/>
  <Override PartName="/ppt/slideLayouts/slideLayout31.xml" ContentType="application/vnd.openxmlformats-officedocument.presentationml.slideLayout+xml"/>
  <Override PartName="/ppt/slideLayouts/slideLayout254.xml" ContentType="application/vnd.openxmlformats-officedocument.presentationml.slideLayout+xml"/>
  <Override PartName="/ppt/slideLayouts/slideLayout399.xml" ContentType="application/vnd.openxmlformats-officedocument.presentationml.slideLayout+xml"/>
  <Override PartName="/ppt/slideLayouts/slideLayout601.xml" ContentType="application/vnd.openxmlformats-officedocument.presentationml.slideLayout+xml"/>
  <Override PartName="/ppt/slideLayouts/slideLayout746.xml" ContentType="application/vnd.openxmlformats-officedocument.presentationml.slideLayout+xml"/>
  <Override PartName="/ppt/theme/theme14.xml" ContentType="application/vnd.openxmlformats-officedocument.theme+xml"/>
  <Override PartName="/ppt/slideLayouts/slideLayout440.xml" ContentType="application/vnd.openxmlformats-officedocument.presentationml.slideLayout+xml"/>
  <Override PartName="/ppt/slideLayouts/slideLayout585.xml" ContentType="application/vnd.openxmlformats-officedocument.presentationml.slideLayout+xml"/>
  <Override PartName="/ppt/slideLayouts/slideLayout771.xml" ContentType="application/vnd.openxmlformats-officedocument.presentationml.slideLayout+xml"/>
  <Override PartName="/ppt/slideLayouts/slideLayout516.xml" ContentType="application/vnd.openxmlformats-officedocument.presentationml.slideLayout+xml"/>
  <Override PartName="/ppt/theme/theme6.xml" ContentType="application/vnd.openxmlformats-officedocument.theme+xml"/>
  <Override PartName="/ppt/slideLayouts/slideLayout169.xml" ContentType="application/vnd.openxmlformats-officedocument.presentationml.slideLayout+xml"/>
  <Override PartName="/ppt/slideLayouts/slideLayout210.xml" ContentType="application/vnd.openxmlformats-officedocument.presentationml.slideLayout+xml"/>
  <Override PartName="/ppt/slideLayouts/slideLayout355.xml" ContentType="application/vnd.openxmlformats-officedocument.presentationml.slideLayout+xml"/>
  <Override PartName="/ppt/slideLayouts/slideLayout686.xml" ContentType="application/vnd.openxmlformats-officedocument.presentationml.slideLayout+xml"/>
  <Override PartName="/ppt/slideLayouts/slideLayout702.xml" ContentType="application/vnd.openxmlformats-officedocument.presentationml.slideLayout+xml"/>
  <Override PartName="/ppt/slides/slide48.xml" ContentType="application/vnd.openxmlformats-officedocument.presentationml.slide+xml"/>
  <Override PartName="/ppt/slideLayouts/slideLayout194.xml" ContentType="application/vnd.openxmlformats-officedocument.presentationml.slideLayout+xml"/>
  <Override PartName="/ppt/slideLayouts/slideLayout541.xml" ContentType="application/vnd.openxmlformats-officedocument.presentationml.slideLayout+xml"/>
  <Override PartName="/ppt/slides/slide73.xml" ContentType="application/vnd.openxmlformats-officedocument.presentationml.slide+xml"/>
  <Override PartName="/ppt/slideLayouts/slideLayout47.xml" ContentType="application/vnd.openxmlformats-officedocument.presentationml.slideLayout+xml"/>
  <Override PartName="/ppt/slideLayouts/slideLayout380.xml" ContentType="application/vnd.openxmlformats-officedocument.presentationml.slideLayout+xml"/>
  <Override PartName="/ppt/slideLayouts/slideLayout617.xml" ContentType="application/vnd.openxmlformats-officedocument.presentationml.slideLayout+xml"/>
  <Override PartName="/ppt/slideLayouts/slideLayout803.xml" ContentType="application/vnd.openxmlformats-officedocument.presentationml.slideLayout+xml"/>
  <Override PartName="/ppt/slideLayouts/slideLayout72.xml" ContentType="application/vnd.openxmlformats-officedocument.presentationml.slideLayout+xml"/>
  <Override PartName="/ppt/slideLayouts/slideLayout125.xml" ContentType="application/vnd.openxmlformats-officedocument.presentationml.slideLayout+xml"/>
  <Override PartName="/ppt/slideLayouts/slideLayout311.xml" ContentType="application/vnd.openxmlformats-officedocument.presentationml.slideLayout+xml"/>
  <Override PartName="/ppt/slideLayouts/slideLayout456.xml" ContentType="application/vnd.openxmlformats-officedocument.presentationml.slideLayout+xml"/>
  <Override PartName="/ppt/slideLayouts/slideLayout642.xml" ContentType="application/vnd.openxmlformats-officedocument.presentationml.slideLayout+xml"/>
  <Override PartName="/ppt/slideLayouts/slideLayout787.xml" ContentType="application/vnd.openxmlformats-officedocument.presentationml.slideLayout+xml"/>
  <Override PartName="/ppt/slideMasters/slideMaster34.xml" ContentType="application/vnd.openxmlformats-officedocument.presentationml.slideMaster+xml"/>
  <Override PartName="/ppt/slides/slide51.xml" ContentType="application/vnd.openxmlformats-officedocument.presentationml.slide+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slideLayouts/slideLayout248.xml" ContentType="application/vnd.openxmlformats-officedocument.presentationml.slideLayout+xml"/>
  <Override PartName="/ppt/slideLayouts/slideLayout295.xml" ContentType="application/vnd.openxmlformats-officedocument.presentationml.slideLayout+xml"/>
  <Override PartName="/ppt/slideLayouts/slideLayout434.xml" ContentType="application/vnd.openxmlformats-officedocument.presentationml.slideLayout+xml"/>
  <Override PartName="/ppt/slideLayouts/slideLayout481.xml" ContentType="application/vnd.openxmlformats-officedocument.presentationml.slideLayout+xml"/>
  <Override PartName="/ppt/slideLayouts/slideLayout579.xml" ContentType="application/vnd.openxmlformats-officedocument.presentationml.slideLayout+xml"/>
  <Override PartName="/ppt/slideLayouts/slideLayout50.xml" ContentType="application/vnd.openxmlformats-officedocument.presentationml.slideLayout+xml"/>
  <Override PartName="/ppt/slideLayouts/slideLayout226.xml" ContentType="application/vnd.openxmlformats-officedocument.presentationml.slideLayout+xml"/>
  <Override PartName="/ppt/slideLayouts/slideLayout273.xml" ContentType="application/vnd.openxmlformats-officedocument.presentationml.slideLayout+xml"/>
  <Override PartName="/ppt/slideLayouts/slideLayout557.xml" ContentType="application/vnd.openxmlformats-officedocument.presentationml.slideLayout+xml"/>
  <Override PartName="/ppt/slideLayouts/slideLayout620.xml" ContentType="application/vnd.openxmlformats-officedocument.presentationml.slideLayout+xml"/>
  <Override PartName="/ppt/slideLayouts/slideLayout718.xml" ContentType="application/vnd.openxmlformats-officedocument.presentationml.slideLayout+xml"/>
  <Override PartName="/ppt/slideLayouts/slideLayout765.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349.xml" ContentType="application/vnd.openxmlformats-officedocument.presentationml.slideLayout+xml"/>
  <Override PartName="/ppt/slideLayouts/slideLayout396.xml" ContentType="application/vnd.openxmlformats-officedocument.presentationml.slideLayout+xml"/>
  <Override PartName="/ppt/slideLayouts/slideLayout412.xml" ContentType="application/vnd.openxmlformats-officedocument.presentationml.slideLayout+xml"/>
  <Override PartName="/ppt/slideLayouts/slideLayout743.xml" ContentType="application/vnd.openxmlformats-officedocument.presentationml.slideLayout+xml"/>
  <Override PartName="/ppt/theme/theme33.xml" ContentType="application/vnd.openxmlformats-officedocument.theme+xml"/>
  <Override PartName="/ppt/slideLayouts/slideLayout790.xml" ContentType="application/vnd.openxmlformats-officedocument.presentationml.slideLayout+xml"/>
  <Override PartName="/ppt/notesSlides/notesSlide8.xml" ContentType="application/vnd.openxmlformats-officedocument.presentationml.notesSlide+xml"/>
  <Default Extension="gif" ContentType="image/gif"/>
  <Override PartName="/ppt/notesSlides/notesSlide20.xml" ContentType="application/vnd.openxmlformats-officedocument.presentationml.notesSlide+xml"/>
  <Override PartName="/ppt/slides/slide89.xml" ContentType="application/vnd.openxmlformats-officedocument.presentationml.slide+xml"/>
  <Override PartName="/ppt/slideLayouts/slideLayout188.xml" ContentType="application/vnd.openxmlformats-officedocument.presentationml.slideLayout+xml"/>
  <Override PartName="/ppt/slideLayouts/slideLayout204.xml" ContentType="application/vnd.openxmlformats-officedocument.presentationml.slideLayout+xml"/>
  <Override PartName="/ppt/slideLayouts/slideLayout251.xml" ContentType="application/vnd.openxmlformats-officedocument.presentationml.slideLayout+xml"/>
  <Override PartName="/ppt/slideLayouts/slideLayout535.xml" ContentType="application/vnd.openxmlformats-officedocument.presentationml.slideLayout+xml"/>
  <Override PartName="/ppt/slideLayouts/slideLayout582.xml" ContentType="application/vnd.openxmlformats-officedocument.presentationml.slideLayout+xml"/>
  <Override PartName="/ppt/handoutMasters/handoutMaster1.xml" ContentType="application/vnd.openxmlformats-officedocument.presentationml.handoutMaster+xml"/>
  <Override PartName="/ppt/slideLayouts/slideLayout88.xml" ContentType="application/vnd.openxmlformats-officedocument.presentationml.slideLayout+xml"/>
  <Override PartName="/ppt/theme/theme11.xml" ContentType="application/vnd.openxmlformats-officedocument.theme+xml"/>
  <Override PartName="/ppt/slideLayouts/slideLayout327.xml" ContentType="application/vnd.openxmlformats-officedocument.presentationml.slideLayout+xml"/>
  <Override PartName="/ppt/slideLayouts/slideLayout374.xml" ContentType="application/vnd.openxmlformats-officedocument.presentationml.slideLayout+xml"/>
  <Override PartName="/ppt/slideLayouts/slideLayout658.xml" ContentType="application/vnd.openxmlformats-officedocument.presentationml.slideLayout+xml"/>
  <Override PartName="/ppt/slideLayouts/slideLayout721.xml" ContentType="application/vnd.openxmlformats-officedocument.presentationml.slideLayout+xml"/>
  <Override PartName="/ppt/slides/slide67.xml" ContentType="application/vnd.openxmlformats-officedocument.presentationml.slide+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119.xml" ContentType="application/vnd.openxmlformats-officedocument.presentationml.slideLayout+xml"/>
  <Override PartName="/ppt/slideLayouts/slideLayout166.xml" ContentType="application/vnd.openxmlformats-officedocument.presentationml.slideLayout+xml"/>
  <Override PartName="/ppt/slideLayouts/slideLayout497.xml" ContentType="application/vnd.openxmlformats-officedocument.presentationml.slideLayout+xml"/>
  <Override PartName="/ppt/slideLayouts/slideLayout513.xml" ContentType="application/vnd.openxmlformats-officedocument.presentationml.slideLayout+xml"/>
  <Override PartName="/ppt/slideLayouts/slideLayout560.xml" ContentType="application/vnd.openxmlformats-officedocument.presentationml.slideLayout+xml"/>
  <Override PartName="/ppt/slides/slide45.xml" ContentType="application/vnd.openxmlformats-officedocument.presentationml.slide+xml"/>
  <Override PartName="/ppt/slides/slide92.xml" ContentType="application/vnd.openxmlformats-officedocument.presentationml.slide+xml"/>
  <Override PartName="/ppt/theme/theme3.xml" ContentType="application/vnd.openxmlformats-officedocument.theme+xml"/>
  <Override PartName="/ppt/slideLayouts/slideLayout289.xml" ContentType="application/vnd.openxmlformats-officedocument.presentationml.slideLayout+xml"/>
  <Override PartName="/ppt/slideLayouts/slideLayout305.xml" ContentType="application/vnd.openxmlformats-officedocument.presentationml.slideLayout+xml"/>
  <Override PartName="/ppt/slideLayouts/slideLayout352.xml" ContentType="application/vnd.openxmlformats-officedocument.presentationml.slideLayout+xml"/>
  <Override PartName="/ppt/slideLayouts/slideLayout636.xml" ContentType="application/vnd.openxmlformats-officedocument.presentationml.slideLayout+xml"/>
  <Override PartName="/ppt/slideLayouts/slideLayout683.xml" ContentType="application/vnd.openxmlformats-officedocument.presentationml.slideLayout+xml"/>
  <Override PartName="/ppt/slideMasters/slideMaster28.xml" ContentType="application/vnd.openxmlformats-officedocument.presentationml.slideMaster+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44.xml" ContentType="application/vnd.openxmlformats-officedocument.presentationml.slideLayout+xml"/>
  <Override PartName="/ppt/slideLayouts/slideLayout191.xml" ContentType="application/vnd.openxmlformats-officedocument.presentationml.slideLayout+xml"/>
  <Override PartName="/ppt/slideLayouts/slideLayout330.xml" ContentType="application/vnd.openxmlformats-officedocument.presentationml.slideLayout+xml"/>
  <Override PartName="/ppt/slideLayouts/slideLayout428.xml" ContentType="application/vnd.openxmlformats-officedocument.presentationml.slideLayout+xml"/>
  <Override PartName="/ppt/slideLayouts/slideLayout475.xml" ContentType="application/vnd.openxmlformats-officedocument.presentationml.slideLayout+xml"/>
  <Override PartName="/ppt/slideLayouts/slideLayout614.xml" ContentType="application/vnd.openxmlformats-officedocument.presentationml.slideLayout+xml"/>
  <Override PartName="/ppt/slideLayouts/slideLayout661.xml" ContentType="application/vnd.openxmlformats-officedocument.presentationml.slideLayout+xml"/>
  <Override PartName="/ppt/slideLayouts/slideLayout759.xml" ContentType="application/vnd.openxmlformats-officedocument.presentationml.slideLayout+xml"/>
  <Override PartName="/ppt/slides/slide23.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122.xml" ContentType="application/vnd.openxmlformats-officedocument.presentationml.slideLayout+xml"/>
  <Override PartName="/ppt/slideLayouts/slideLayout267.xml" ContentType="application/vnd.openxmlformats-officedocument.presentationml.slideLayout+xml"/>
  <Override PartName="/ppt/slideLayouts/slideLayout406.xml" ContentType="application/vnd.openxmlformats-officedocument.presentationml.slideLayout+xml"/>
  <Override PartName="/ppt/slideLayouts/slideLayout453.xml" ContentType="application/vnd.openxmlformats-officedocument.presentationml.slideLayout+xml"/>
  <Override PartName="/ppt/slideLayouts/slideLayout598.xml" ContentType="application/vnd.openxmlformats-officedocument.presentationml.slideLayout+xml"/>
  <Override PartName="/ppt/slideLayouts/slideLayout737.xml" ContentType="application/vnd.openxmlformats-officedocument.presentationml.slideLayout+xml"/>
  <Override PartName="/ppt/slideLayouts/slideLayout784.xml" ContentType="application/vnd.openxmlformats-officedocument.presentationml.slideLayout+xml"/>
  <Override PartName="/ppt/slideLayouts/slideLayout800.xml" ContentType="application/vnd.openxmlformats-officedocument.presentationml.slideLayout+xml"/>
  <Override PartName="/ppt/slideLayouts/slideLayout245.xml" ContentType="application/vnd.openxmlformats-officedocument.presentationml.slideLayout+xml"/>
  <Override PartName="/ppt/slideLayouts/slideLayout292.xml" ContentType="application/vnd.openxmlformats-officedocument.presentationml.slideLayout+xml"/>
  <Override PartName="/ppt/slideLayouts/slideLayout529.xml" ContentType="application/vnd.openxmlformats-officedocument.presentationml.slideLayout+xml"/>
  <Override PartName="/ppt/slideLayouts/slideLayout576.xml" ContentType="application/vnd.openxmlformats-officedocument.presentationml.slideLayout+xml"/>
  <Override PartName="/ppt/theme/theme27.xml" ContentType="application/vnd.openxmlformats-officedocument.theme+xml"/>
  <Override PartName="/ppt/notesSlides/notesSlide14.xml" ContentType="application/vnd.openxmlformats-officedocument.presentationml.notesSlide+xml"/>
  <Override PartName="/ppt/slideMasters/slideMaster31.xml" ContentType="application/vnd.openxmlformats-officedocument.presentationml.slideMaster+xml"/>
  <Override PartName="/ppt/slideLayouts/slideLayout100.xml" ContentType="application/vnd.openxmlformats-officedocument.presentationml.slideLayout+xml"/>
  <Override PartName="/ppt/slideLayouts/slideLayout368.xml" ContentType="application/vnd.openxmlformats-officedocument.presentationml.slideLayout+xml"/>
  <Override PartName="/ppt/slideLayouts/slideLayout431.xml" ContentType="application/vnd.openxmlformats-officedocument.presentationml.slideLayout+xml"/>
  <Override PartName="/ppt/slideLayouts/slideLayout715.xml" ContentType="application/vnd.openxmlformats-officedocument.presentationml.slideLayout+xml"/>
  <Override PartName="/ppt/slideLayouts/slideLayout762.xml" ContentType="application/vnd.openxmlformats-officedocument.presentationml.slideLayout+xml"/>
  <Override PartName="/ppt/slideMasters/slideMaster6.xml" ContentType="application/vnd.openxmlformats-officedocument.presentationml.slideMaster+xml"/>
  <Override PartName="/ppt/slideLayouts/slideLayout223.xml" ContentType="application/vnd.openxmlformats-officedocument.presentationml.slideLayout+xml"/>
  <Override PartName="/ppt/slideLayouts/slideLayout270.xml" ContentType="application/vnd.openxmlformats-officedocument.presentationml.slideLayout+xml"/>
  <Override PartName="/ppt/slideLayouts/slideLayout507.xml" ContentType="application/vnd.openxmlformats-officedocument.presentationml.slideLayout+xml"/>
  <Override PartName="/ppt/slideLayouts/slideLayout554.xml" ContentType="application/vnd.openxmlformats-officedocument.presentationml.slideLayout+xml"/>
  <Override PartName="/ppt/slideLayouts/slideLayout699.xml" ContentType="application/vnd.openxmlformats-officedocument.presentationml.slideLayout+xml"/>
  <Override PartName="/ppt/slideLayouts/slideLayout740.xml" ContentType="application/vnd.openxmlformats-officedocument.presentationml.slideLayout+xml"/>
  <Override PartName="/ppt/slideLayouts/slideLayout201.xml" ContentType="application/vnd.openxmlformats-officedocument.presentationml.slideLayout+xml"/>
  <Override PartName="/ppt/slideLayouts/slideLayout346.xml" ContentType="application/vnd.openxmlformats-officedocument.presentationml.slideLayout+xml"/>
  <Override PartName="/ppt/slideLayouts/slideLayout393.xml" ContentType="application/vnd.openxmlformats-officedocument.presentationml.slideLayout+xml"/>
  <Override PartName="/ppt/slideLayouts/slideLayout532.xml" ContentType="application/vnd.openxmlformats-officedocument.presentationml.slideLayout+xml"/>
  <Override PartName="/ppt/slideLayouts/slideLayout677.xml" ContentType="application/vnd.openxmlformats-officedocument.presentationml.slideLayout+xml"/>
  <Override PartName="/ppt/theme/theme30.xml" ContentType="application/vnd.openxmlformats-officedocument.theme+xml"/>
  <Override PartName="/ppt/notesSlides/notesSlide5.xml" ContentType="application/vnd.openxmlformats-officedocument.presentationml.notesSlide+xml"/>
  <Override PartName="/ppt/slides/slide39.xml" ContentType="application/vnd.openxmlformats-officedocument.presentationml.slide+xml"/>
  <Override PartName="/ppt/slides/slide86.xml" ContentType="application/vnd.openxmlformats-officedocument.presentationml.slide+xml"/>
  <Override PartName="/ppt/slideLayouts/slideLayout38.xml" ContentType="application/vnd.openxmlformats-officedocument.presentationml.slideLayout+xml"/>
  <Override PartName="/ppt/slideLayouts/slideLayout85.xml" ContentType="application/vnd.openxmlformats-officedocument.presentationml.slideLayout+xml"/>
  <Override PartName="/ppt/slideLayouts/slideLayout138.xml" ContentType="application/vnd.openxmlformats-officedocument.presentationml.slideLayout+xml"/>
  <Override PartName="/ppt/slideLayouts/slideLayout185.xml" ContentType="application/vnd.openxmlformats-officedocument.presentationml.slideLayout+xml"/>
  <Override PartName="/ppt/slideLayouts/slideLayout324.xml" ContentType="application/vnd.openxmlformats-officedocument.presentationml.slideLayout+xml"/>
  <Override PartName="/ppt/slideLayouts/slideLayout371.xml" ContentType="application/vnd.openxmlformats-officedocument.presentationml.slideLayout+xml"/>
  <Override PartName="/ppt/slideLayouts/slideLayout469.xml" ContentType="application/vnd.openxmlformats-officedocument.presentationml.slideLayout+xml"/>
  <Override PartName="/ppt/slides/slide17.xml" ContentType="application/vnd.openxmlformats-officedocument.presentationml.slide+xml"/>
  <Override PartName="/ppt/slides/slide64.xml" ContentType="application/vnd.openxmlformats-officedocument.presentationml.slide+xml"/>
  <Override PartName="/ppt/slideLayouts/slideLayout116.xml" ContentType="application/vnd.openxmlformats-officedocument.presentationml.slideLayout+xml"/>
  <Override PartName="/ppt/slideLayouts/slideLayout163.xml" ContentType="application/vnd.openxmlformats-officedocument.presentationml.slideLayout+xml"/>
  <Override PartName="/ppt/slideLayouts/slideLayout510.xml" ContentType="application/vnd.openxmlformats-officedocument.presentationml.slideLayout+xml"/>
  <Override PartName="/ppt/slideLayouts/slideLayout608.xml" ContentType="application/vnd.openxmlformats-officedocument.presentationml.slideLayout+xml"/>
  <Override PartName="/ppt/slideLayouts/slideLayout655.xml" ContentType="application/vnd.openxmlformats-officedocument.presentationml.slideLayout+xml"/>
  <Override PartName="/ppt/slideLayouts/slideLayout16.xml" ContentType="application/vnd.openxmlformats-officedocument.presentationml.slideLayout+xml"/>
  <Override PartName="/ppt/slideLayouts/slideLayout63.xml" ContentType="application/vnd.openxmlformats-officedocument.presentationml.slideLayout+xml"/>
  <Override PartName="/ppt/slideLayouts/slideLayout302.xml" ContentType="application/vnd.openxmlformats-officedocument.presentationml.slideLayout+xml"/>
  <Override PartName="/ppt/slideLayouts/slideLayout447.xml" ContentType="application/vnd.openxmlformats-officedocument.presentationml.slideLayout+xml"/>
  <Override PartName="/ppt/slideLayouts/slideLayout494.xml" ContentType="application/vnd.openxmlformats-officedocument.presentationml.slideLayout+xml"/>
  <Override PartName="/ppt/slideLayouts/slideLayout633.xml" ContentType="application/vnd.openxmlformats-officedocument.presentationml.slideLayout+xml"/>
  <Override PartName="/ppt/slideLayouts/slideLayout680.xml" ContentType="application/vnd.openxmlformats-officedocument.presentationml.slideLayout+xml"/>
  <Override PartName="/ppt/slideLayouts/slideLayout778.xml" ContentType="application/vnd.openxmlformats-officedocument.presentationml.slideLayout+xml"/>
  <Override PartName="/ppt/slideMasters/slideMaster25.xml" ContentType="application/vnd.openxmlformats-officedocument.presentationml.slideMaster+xml"/>
  <Override PartName="/ppt/slides/slide42.xml" ContentType="application/vnd.openxmlformats-officedocument.presentationml.slide+xml"/>
  <Override PartName="/ppt/slideLayouts/slideLayout41.xml" ContentType="application/vnd.openxmlformats-officedocument.presentationml.slideLayout+xml"/>
  <Override PartName="/ppt/slideLayouts/slideLayout141.xml" ContentType="application/vnd.openxmlformats-officedocument.presentationml.slideLayout+xml"/>
  <Override PartName="/ppt/slideLayouts/slideLayout239.xml" ContentType="application/vnd.openxmlformats-officedocument.presentationml.slideLayout+xml"/>
  <Override PartName="/ppt/slideLayouts/slideLayout286.xml" ContentType="application/vnd.openxmlformats-officedocument.presentationml.slideLayout+xml"/>
  <Override PartName="/ppt/slideLayouts/slideLayout425.xml" ContentType="application/vnd.openxmlformats-officedocument.presentationml.slideLayout+xml"/>
  <Override PartName="/ppt/slideLayouts/slideLayout472.xml" ContentType="application/vnd.openxmlformats-officedocument.presentationml.slideLayout+xml"/>
  <Override PartName="/ppt/slideLayouts/slideLayout709.xml" ContentType="application/vnd.openxmlformats-officedocument.presentationml.slideLayout+xml"/>
  <Override PartName="/ppt/slideLayouts/slideLayout756.xml" ContentType="application/vnd.openxmlformats-officedocument.presentationml.slideLayout+xml"/>
  <Override PartName="/ppt/slides/slide20.xml" ContentType="application/vnd.openxmlformats-officedocument.presentationml.slide+xml"/>
  <Override PartName="/ppt/slideLayouts/slideLayout217.xml" ContentType="application/vnd.openxmlformats-officedocument.presentationml.slideLayout+xml"/>
  <Override PartName="/ppt/slideLayouts/slideLayout264.xml" ContentType="application/vnd.openxmlformats-officedocument.presentationml.slideLayout+xml"/>
  <Override PartName="/ppt/slideLayouts/slideLayout548.xml" ContentType="application/vnd.openxmlformats-officedocument.presentationml.slideLayout+xml"/>
  <Override PartName="/ppt/slideLayouts/slideLayout595.xml" ContentType="application/vnd.openxmlformats-officedocument.presentationml.slideLayout+xml"/>
  <Override PartName="/ppt/slideLayouts/slideLayout611.xml" ContentType="application/vnd.openxmlformats-officedocument.presentationml.slideLayout+xml"/>
  <Override PartName="/ppt/slideLayouts/slideLayout387.xml" ContentType="application/vnd.openxmlformats-officedocument.presentationml.slideLayout+xml"/>
  <Override PartName="/ppt/slideLayouts/slideLayout403.xml" ContentType="application/vnd.openxmlformats-officedocument.presentationml.slideLayout+xml"/>
  <Override PartName="/ppt/slideLayouts/slideLayout450.xml" ContentType="application/vnd.openxmlformats-officedocument.presentationml.slideLayout+xml"/>
  <Override PartName="/ppt/theme/theme24.xml" ContentType="application/vnd.openxmlformats-officedocument.theme+xml"/>
  <Override PartName="/ppt/slideLayouts/slideLayout734.xml" ContentType="application/vnd.openxmlformats-officedocument.presentationml.slideLayout+xml"/>
  <Override PartName="/ppt/slideLayouts/slideLayout781.xml" ContentType="application/vnd.openxmlformats-officedocument.presentationml.slideLayout+xml"/>
  <Override PartName="/ppt/notesSlides/notesSlide11.xml" ContentType="application/vnd.openxmlformats-officedocument.presentationml.notesSlide+xml"/>
  <Override PartName="/ppt/slideLayouts/slideLayout179.xml" ContentType="application/vnd.openxmlformats-officedocument.presentationml.slideLayout+xml"/>
  <Override PartName="/ppt/slideLayouts/slideLayout242.xml" ContentType="application/vnd.openxmlformats-officedocument.presentationml.slideLayout+xml"/>
  <Override PartName="/ppt/slideLayouts/slideLayout526.xml" ContentType="application/vnd.openxmlformats-officedocument.presentationml.slideLayout+xml"/>
  <Override PartName="/ppt/slideLayouts/slideLayout573.xml" ContentType="application/vnd.openxmlformats-officedocument.presentationml.slideLayout+xml"/>
  <Override PartName="/ppt/slideLayouts/slideLayout712.xml" ContentType="application/vnd.openxmlformats-officedocument.presentationml.slideLayout+xml"/>
  <Override PartName="/ppt/slides/slide8.xml" ContentType="application/vnd.openxmlformats-officedocument.presentationml.slide+xml"/>
  <Override PartName="/ppt/slides/slide106.xml" ContentType="application/vnd.openxmlformats-officedocument.presentationml.slide+xml"/>
  <Override PartName="/ppt/slideLayouts/slideLayout79.xml" ContentType="application/vnd.openxmlformats-officedocument.presentationml.slideLayout+xml"/>
  <Override PartName="/ppt/slideLayouts/slideLayout220.xml" ContentType="application/vnd.openxmlformats-officedocument.presentationml.slideLayout+xml"/>
  <Override PartName="/ppt/slideLayouts/slideLayout318.xml" ContentType="application/vnd.openxmlformats-officedocument.presentationml.slideLayout+xml"/>
  <Override PartName="/ppt/slideLayouts/slideLayout365.xml" ContentType="application/vnd.openxmlformats-officedocument.presentationml.slideLayout+xml"/>
  <Override PartName="/ppt/slideLayouts/slideLayout504.xml" ContentType="application/vnd.openxmlformats-officedocument.presentationml.slideLayout+xml"/>
  <Override PartName="/ppt/slideLayouts/slideLayout551.xml" ContentType="application/vnd.openxmlformats-officedocument.presentationml.slideLayout+xml"/>
  <Override PartName="/ppt/slideLayouts/slideLayout649.xml" ContentType="application/vnd.openxmlformats-officedocument.presentationml.slideLayout+xml"/>
  <Override PartName="/ppt/slideLayouts/slideLayout696.xml" ContentType="application/vnd.openxmlformats-officedocument.presentationml.slideLayout+xml"/>
  <Override PartName="/ppt/slideMasters/slideMaster3.xml" ContentType="application/vnd.openxmlformats-officedocument.presentationml.slideMaster+xml"/>
  <Override PartName="/ppt/slides/slide58.xml" ContentType="application/vnd.openxmlformats-officedocument.presentationml.slide+xml"/>
  <Override PartName="/ppt/slideLayouts/slideLayout57.xml" ContentType="application/vnd.openxmlformats-officedocument.presentationml.slideLayout+xml"/>
  <Override PartName="/ppt/slideLayouts/slideLayout157.xml" ContentType="application/vnd.openxmlformats-officedocument.presentationml.slideLayout+xml"/>
  <Override PartName="/ppt/slideLayouts/slideLayout343.xml" ContentType="application/vnd.openxmlformats-officedocument.presentationml.slideLayout+xml"/>
  <Override PartName="/ppt/slideLayouts/slideLayout390.xml" ContentType="application/vnd.openxmlformats-officedocument.presentationml.slideLayout+xml"/>
  <Override PartName="/ppt/slideLayouts/slideLayout488.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Layouts/slideLayout135.xml" ContentType="application/vnd.openxmlformats-officedocument.presentationml.slideLayout+xml"/>
  <Override PartName="/ppt/slideLayouts/slideLayout182.xml" ContentType="application/vnd.openxmlformats-officedocument.presentationml.slideLayout+xml"/>
  <Override PartName="/ppt/slideLayouts/slideLayout627.xml" ContentType="application/vnd.openxmlformats-officedocument.presentationml.slideLayout+xml"/>
  <Override PartName="/ppt/slideLayouts/slideLayout674.xml" ContentType="application/vnd.openxmlformats-officedocument.presentationml.slideLayout+xml"/>
  <Override PartName="/ppt/slideMasters/slideMaster19.xml" ContentType="application/vnd.openxmlformats-officedocument.presentationml.slideMaster+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258.xml" ContentType="application/vnd.openxmlformats-officedocument.presentationml.slideLayout+xml"/>
  <Override PartName="/ppt/slideLayouts/slideLayout321.xml" ContentType="application/vnd.openxmlformats-officedocument.presentationml.slideLayout+xml"/>
  <Override PartName="/ppt/slideLayouts/slideLayout419.xml" ContentType="application/vnd.openxmlformats-officedocument.presentationml.slideLayout+xml"/>
  <Override PartName="/ppt/slideLayouts/slideLayout466.xml" ContentType="application/vnd.openxmlformats-officedocument.presentationml.slideLayout+xml"/>
  <Override PartName="/ppt/slideLayouts/slideLayout605.xml" ContentType="application/vnd.openxmlformats-officedocument.presentationml.slideLayout+xml"/>
  <Override PartName="/ppt/slideLayouts/slideLayout652.xml" ContentType="application/vnd.openxmlformats-officedocument.presentationml.slideLayout+xml"/>
  <Override PartName="/ppt/slideLayouts/slideLayout797.xml" ContentType="application/vnd.openxmlformats-officedocument.presentationml.slideLayout+xml"/>
  <Override PartName="/ppt/slides/slide14.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60.xml" ContentType="application/vnd.openxmlformats-officedocument.presentationml.slideLayout+xml"/>
  <Override PartName="/ppt/slideLayouts/slideLayout113.xml" ContentType="application/vnd.openxmlformats-officedocument.presentationml.slideLayout+xml"/>
  <Override PartName="/ppt/slideLayouts/slideLayout160.xml" ContentType="application/vnd.openxmlformats-officedocument.presentationml.slideLayout+xml"/>
  <Override PartName="/ppt/slideLayouts/slideLayout444.xml" ContentType="application/vnd.openxmlformats-officedocument.presentationml.slideLayout+xml"/>
  <Override PartName="/ppt/theme/theme18.xml" ContentType="application/vnd.openxmlformats-officedocument.theme+xml"/>
  <Override PartName="/ppt/slideLayouts/slideLayout491.xml" ContentType="application/vnd.openxmlformats-officedocument.presentationml.slideLayout+xml"/>
  <Override PartName="/ppt/slideLayouts/slideLayout589.xml" ContentType="application/vnd.openxmlformats-officedocument.presentationml.slideLayout+xml"/>
  <Override PartName="/ppt/slideLayouts/slideLayout728.xml" ContentType="application/vnd.openxmlformats-officedocument.presentationml.slideLayout+xml"/>
  <Override PartName="/ppt/slideLayouts/slideLayout775.xml" ContentType="application/vnd.openxmlformats-officedocument.presentationml.slideLayout+xml"/>
  <Override PartName="/ppt/tableStyles.xml" ContentType="application/vnd.openxmlformats-officedocument.presentationml.tableStyles+xml"/>
  <Override PartName="/ppt/slideLayouts/slideLayout236.xml" ContentType="application/vnd.openxmlformats-officedocument.presentationml.slideLayout+xml"/>
  <Override PartName="/ppt/slideLayouts/slideLayout283.xml" ContentType="application/vnd.openxmlformats-officedocument.presentationml.slideLayout+xml"/>
  <Override PartName="/ppt/slideLayouts/slideLayout567.xml" ContentType="application/vnd.openxmlformats-officedocument.presentationml.slideLayout+xml"/>
  <Override PartName="/ppt/slideLayouts/slideLayout630.xml" ContentType="application/vnd.openxmlformats-officedocument.presentationml.slideLayout+xml"/>
  <Override PartName="/ppt/slideMasters/slideMaster22.xml" ContentType="application/vnd.openxmlformats-officedocument.presentationml.slideMaster+xml"/>
  <Override PartName="/ppt/slideLayouts/slideLayout359.xml" ContentType="application/vnd.openxmlformats-officedocument.presentationml.slideLayout+xml"/>
  <Override PartName="/ppt/slideLayouts/slideLayout422.xml" ContentType="application/vnd.openxmlformats-officedocument.presentationml.slideLayout+xml"/>
  <Override PartName="/ppt/slideLayouts/slideLayout706.xml" ContentType="application/vnd.openxmlformats-officedocument.presentationml.slideLayout+xml"/>
  <Override PartName="/ppt/slideLayouts/slideLayout753.xml" ContentType="application/vnd.openxmlformats-officedocument.presentationml.slideLayout+xml"/>
  <Override PartName="/ppt/slides/slide99.xml" ContentType="application/vnd.openxmlformats-officedocument.presentationml.slide+xml"/>
  <Override PartName="/ppt/slideLayouts/slideLayout198.xml" ContentType="application/vnd.openxmlformats-officedocument.presentationml.slideLayout+xml"/>
  <Override PartName="/ppt/slideLayouts/slideLayout214.xml" ContentType="application/vnd.openxmlformats-officedocument.presentationml.slideLayout+xml"/>
  <Override PartName="/ppt/slideLayouts/slideLayout261.xml" ContentType="application/vnd.openxmlformats-officedocument.presentationml.slideLayout+xml"/>
  <Override PartName="/ppt/slideLayouts/slideLayout400.xml" ContentType="application/vnd.openxmlformats-officedocument.presentationml.slideLayout+xml"/>
  <Override PartName="/ppt/theme/theme21.xml" ContentType="application/vnd.openxmlformats-officedocument.theme+xml"/>
  <Override PartName="/ppt/slideLayouts/slideLayout545.xml" ContentType="application/vnd.openxmlformats-officedocument.presentationml.slideLayout+xml"/>
  <Override PartName="/ppt/slideLayouts/slideLayout592.xml" ContentType="application/vnd.openxmlformats-officedocument.presentationml.slideLayout+xml"/>
  <Override PartName="/ppt/slideLayouts/slideLayout731.xml" ContentType="application/vnd.openxmlformats-officedocument.presentationml.slideLayout+xml"/>
  <Override PartName="/ppt/slides/slide77.xml" ContentType="application/vnd.openxmlformats-officedocument.presentationml.slide+xml"/>
  <Override PartName="/ppt/slideLayouts/slideLayout98.xml" ContentType="application/vnd.openxmlformats-officedocument.presentationml.slideLayout+xml"/>
  <Override PartName="/ppt/slideLayouts/slideLayout337.xml" ContentType="application/vnd.openxmlformats-officedocument.presentationml.slideLayout+xml"/>
  <Override PartName="/ppt/slideLayouts/slideLayout384.xml" ContentType="application/vnd.openxmlformats-officedocument.presentationml.slideLayout+xml"/>
  <Override PartName="/ppt/slideLayouts/slideLayout523.xml" ContentType="application/vnd.openxmlformats-officedocument.presentationml.slideLayout+xml"/>
  <Override PartName="/ppt/slideLayouts/slideLayout570.xml" ContentType="application/vnd.openxmlformats-officedocument.presentationml.slideLayout+xml"/>
  <Override PartName="/ppt/slideLayouts/slideLayout668.xml" ContentType="application/vnd.openxmlformats-officedocument.presentationml.slideLayout+xml"/>
  <Override PartName="/ppt/slides/slide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29.xml" ContentType="application/vnd.openxmlformats-officedocument.presentationml.slideLayout+xml"/>
  <Override PartName="/ppt/slideLayouts/slideLayout176.xml" ContentType="application/vnd.openxmlformats-officedocument.presentationml.slideLayout+xml"/>
  <Override PartName="/ppt/slideLayouts/slideLayout315.xml" ContentType="application/vnd.openxmlformats-officedocument.presentationml.slideLayout+xml"/>
  <Override PartName="/ppt/slideLayouts/slideLayout362.xml" ContentType="application/vnd.openxmlformats-officedocument.presentationml.slideLayout+xml"/>
  <Override PartName="/ppt/slideLayouts/slideLayout646.xml" ContentType="application/vnd.openxmlformats-officedocument.presentationml.slideLayout+xml"/>
  <Override PartName="/ppt/slideLayouts/slideLayout693.xml" ContentType="application/vnd.openxmlformats-officedocument.presentationml.slideLayout+xml"/>
  <Override PartName="/ppt/slides/slide55.xml" ContentType="application/vnd.openxmlformats-officedocument.presentationml.slide+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slideLayouts/slideLayout299.xml" ContentType="application/vnd.openxmlformats-officedocument.presentationml.slideLayout+xml"/>
  <Override PartName="/ppt/slideLayouts/slideLayout438.xml" ContentType="application/vnd.openxmlformats-officedocument.presentationml.slideLayout+xml"/>
  <Override PartName="/ppt/slideLayouts/slideLayout485.xml" ContentType="application/vnd.openxmlformats-officedocument.presentationml.slideLayout+xml"/>
  <Override PartName="/ppt/slideLayouts/slideLayout501.xml" ContentType="application/vnd.openxmlformats-officedocument.presentationml.slideLayout+xml"/>
  <Override PartName="/ppt/slides/slide33.xml" ContentType="application/vnd.openxmlformats-officedocument.presentationml.slide+xml"/>
  <Override PartName="/ppt/slides/slide80.xml" ContentType="application/vnd.openxmlformats-officedocument.presentationml.slide+xml"/>
  <Override PartName="/ppt/slideLayouts/slideLayout54.xml" ContentType="application/vnd.openxmlformats-officedocument.presentationml.slideLayout+xml"/>
  <Override PartName="/ppt/slideLayouts/slideLayout277.xml" ContentType="application/vnd.openxmlformats-officedocument.presentationml.slideLayout+xml"/>
  <Override PartName="/ppt/slideLayouts/slideLayout340.xml" ContentType="application/vnd.openxmlformats-officedocument.presentationml.slideLayout+xml"/>
  <Override PartName="/ppt/slideLayouts/slideLayout624.xml" ContentType="application/vnd.openxmlformats-officedocument.presentationml.slideLayout+xml"/>
  <Override PartName="/ppt/slideLayouts/slideLayout671.xml" ContentType="application/vnd.openxmlformats-officedocument.presentationml.slideLayout+xml"/>
  <Override PartName="/ppt/slideLayouts/slideLayout769.xml" ContentType="application/vnd.openxmlformats-officedocument.presentationml.slideLayout+xml"/>
  <Override PartName="/ppt/presentation.xml" ContentType="application/vnd.openxmlformats-officedocument.presentationml.presentation.main+xml"/>
  <Override PartName="/ppt/slideMasters/slideMaster16.xml" ContentType="application/vnd.openxmlformats-officedocument.presentationml.slideMaster+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slideLayouts/slideLayout416.xml" ContentType="application/vnd.openxmlformats-officedocument.presentationml.slideLayout+xml"/>
  <Override PartName="/ppt/slideLayouts/slideLayout463.xml" ContentType="application/vnd.openxmlformats-officedocument.presentationml.slideLayout+xml"/>
  <Override PartName="/ppt/slideLayouts/slideLayout602.xml" ContentType="application/vnd.openxmlformats-officedocument.presentationml.slideLayout+xml"/>
  <Override PartName="/ppt/slideLayouts/slideLayout747.xml" ContentType="application/vnd.openxmlformats-officedocument.presentationml.slideLayout+xml"/>
  <Override PartName="/ppt/slideLayouts/slideLayout794.xml" ContentType="application/vnd.openxmlformats-officedocument.presentationml.slideLayout+xml"/>
  <Override PartName="/ppt/theme/theme37.xml" ContentType="application/vnd.openxmlformats-officedocument.theme+xml"/>
  <Override PartName="/docProps/app.xml" ContentType="application/vnd.openxmlformats-officedocument.extended-properties+xml"/>
  <Override PartName="/ppt/slides/slide11.xml" ContentType="application/vnd.openxmlformats-officedocument.presentationml.slide+xml"/>
  <Override PartName="/ppt/slideLayouts/slideLayout110.xml" ContentType="application/vnd.openxmlformats-officedocument.presentationml.slideLayout+xml"/>
  <Override PartName="/ppt/slideLayouts/slideLayout208.xml" ContentType="application/vnd.openxmlformats-officedocument.presentationml.slideLayout+xml"/>
  <Override PartName="/ppt/slideLayouts/slideLayout255.xml" ContentType="application/vnd.openxmlformats-officedocument.presentationml.slideLayout+xml"/>
  <Override PartName="/ppt/slideLayouts/slideLayout441.xml" ContentType="application/vnd.openxmlformats-officedocument.presentationml.slideLayout+xml"/>
  <Override PartName="/ppt/slideLayouts/slideLayout539.xml" ContentType="application/vnd.openxmlformats-officedocument.presentationml.slideLayout+xml"/>
  <Override PartName="/ppt/slideLayouts/slideLayout586.xml" ContentType="application/vnd.openxmlformats-officedocument.presentationml.slideLayout+xml"/>
  <Override PartName="/ppt/slideLayouts/slideLayout10.xml" ContentType="application/vnd.openxmlformats-officedocument.presentationml.slideLayout+xml"/>
  <Override PartName="/ppt/slideLayouts/slideLayout233.xml" ContentType="application/vnd.openxmlformats-officedocument.presentationml.slideLayout+xml"/>
  <Override PartName="/ppt/slideLayouts/slideLayout280.xml" ContentType="application/vnd.openxmlformats-officedocument.presentationml.slideLayout+xml"/>
  <Override PartName="/ppt/slideLayouts/slideLayout378.xml" ContentType="application/vnd.openxmlformats-officedocument.presentationml.slideLayout+xml"/>
  <Override PartName="/ppt/theme/theme15.xml" ContentType="application/vnd.openxmlformats-officedocument.theme+xml"/>
  <Override PartName="/ppt/slideLayouts/slideLayout725.xml" ContentType="application/vnd.openxmlformats-officedocument.presentationml.slideLayout+xml"/>
  <Override PartName="/ppt/slideLayouts/slideLayout772.xml" ContentType="application/vnd.openxmlformats-officedocument.presentationml.slideLayout+xml"/>
  <Override PartName="/ppt/slideLayouts/slideLayout517.xml" ContentType="application/vnd.openxmlformats-officedocument.presentationml.slideLayout+xml"/>
  <Override PartName="/ppt/slideLayouts/slideLayout564.xml" ContentType="application/vnd.openxmlformats-officedocument.presentationml.slideLayout+xml"/>
  <Override PartName="/ppt/slideLayouts/slideLayout703.xml" ContentType="application/vnd.openxmlformats-officedocument.presentationml.slideLayout+xml"/>
  <Override PartName="/ppt/slideLayouts/slideLayout750.xml" ContentType="application/vnd.openxmlformats-officedocument.presentationml.slideLayout+xml"/>
  <Override PartName="/ppt/slides/slide49.xml" ContentType="application/vnd.openxmlformats-officedocument.presentationml.slide+xml"/>
  <Override PartName="/ppt/slides/slide96.xml" ContentType="application/vnd.openxmlformats-officedocument.presentationml.slide+xml"/>
  <Override PartName="/ppt/theme/theme7.xml" ContentType="application/vnd.openxmlformats-officedocument.theme+xml"/>
  <Override PartName="/ppt/slideLayouts/slideLayout211.xml" ContentType="application/vnd.openxmlformats-officedocument.presentationml.slideLayout+xml"/>
  <Override PartName="/ppt/slideLayouts/slideLayout309.xml" ContentType="application/vnd.openxmlformats-officedocument.presentationml.slideLayout+xml"/>
  <Override PartName="/ppt/slideLayouts/slideLayout356.xml" ContentType="application/vnd.openxmlformats-officedocument.presentationml.slideLayout+xml"/>
  <Override PartName="/ppt/slideLayouts/slideLayout542.xml" ContentType="application/vnd.openxmlformats-officedocument.presentationml.slideLayout+xml"/>
  <Override PartName="/ppt/slideLayouts/slideLayout687.xml" ContentType="application/vnd.openxmlformats-officedocument.presentationml.slideLayout+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48.xml" ContentType="application/vnd.openxmlformats-officedocument.presentationml.slideLayout+xml"/>
  <Override PartName="/ppt/slideLayouts/slideLayout195.xml" ContentType="application/vnd.openxmlformats-officedocument.presentationml.slideLayout+xml"/>
  <Override PartName="/ppt/slideLayouts/slideLayout334.xml" ContentType="application/vnd.openxmlformats-officedocument.presentationml.slideLayout+xml"/>
  <Override PartName="/ppt/slideLayouts/slideLayout381.xml" ContentType="application/vnd.openxmlformats-officedocument.presentationml.slideLayout+xml"/>
  <Override PartName="/ppt/slideLayouts/slideLayout479.xml" ContentType="application/vnd.openxmlformats-officedocument.presentationml.slideLayout+xml"/>
  <Override PartName="/ppt/slideLayouts/slideLayout618.xml" ContentType="application/vnd.openxmlformats-officedocument.presentationml.slideLayout+xml"/>
  <Override PartName="/ppt/slideLayouts/slideLayout665.xml" ContentType="application/vnd.openxmlformats-officedocument.presentationml.slideLayout+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126.xml" ContentType="application/vnd.openxmlformats-officedocument.presentationml.slideLayout+xml"/>
  <Override PartName="/ppt/slideLayouts/slideLayout173.xml" ContentType="application/vnd.openxmlformats-officedocument.presentationml.slideLayout+xml"/>
  <Override PartName="/ppt/slideLayouts/slideLayout457.xml" ContentType="application/vnd.openxmlformats-officedocument.presentationml.slideLayout+xml"/>
  <Override PartName="/ppt/slideLayouts/slideLayout520.xml" ContentType="application/vnd.openxmlformats-officedocument.presentationml.slideLayout+xml"/>
  <Override PartName="/ppt/slideLayouts/slideLayout804.xml" ContentType="application/vnd.openxmlformats-officedocument.presentationml.slideLayout+xml"/>
  <Override PartName="/ppt/slides/slide2.xml" ContentType="application/vnd.openxmlformats-officedocument.presentationml.slide+xml"/>
  <Override PartName="/ppt/slides/slide52.xml" ContentType="application/vnd.openxmlformats-officedocument.presentationml.slide+xml"/>
  <Override PartName="/ppt/slides/slide100.xml" ContentType="application/vnd.openxmlformats-officedocument.presentationml.slide+xml"/>
  <Override PartName="/ppt/slideLayouts/slideLayout26.xml" ContentType="application/vnd.openxmlformats-officedocument.presentationml.slideLayout+xml"/>
  <Override PartName="/ppt/slideLayouts/slideLayout73.xml" ContentType="application/vnd.openxmlformats-officedocument.presentationml.slideLayout+xml"/>
  <Override PartName="/ppt/slideLayouts/slideLayout249.xml" ContentType="application/vnd.openxmlformats-officedocument.presentationml.slideLayout+xml"/>
  <Override PartName="/ppt/slideLayouts/slideLayout296.xml" ContentType="application/vnd.openxmlformats-officedocument.presentationml.slideLayout+xml"/>
  <Override PartName="/ppt/slideLayouts/slideLayout312.xml" ContentType="application/vnd.openxmlformats-officedocument.presentationml.slideLayout+xml"/>
  <Override PartName="/ppt/slideLayouts/slideLayout643.xml" ContentType="application/vnd.openxmlformats-officedocument.presentationml.slideLayout+xml"/>
  <Override PartName="/ppt/slideLayouts/slideLayout690.xml" ContentType="application/vnd.openxmlformats-officedocument.presentationml.slideLayout+xml"/>
  <Override PartName="/ppt/slideLayouts/slideLayout788.xml" ContentType="application/vnd.openxmlformats-officedocument.presentationml.slideLayout+xml"/>
  <Override PartName="/ppt/notesSlides/notesSlide18.xml" ContentType="application/vnd.openxmlformats-officedocument.presentationml.notesSlide+xml"/>
  <Override PartName="/ppt/slideMasters/slideMaster35.xml" ContentType="application/vnd.openxmlformats-officedocument.presentationml.slideMaster+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51.xml" ContentType="application/vnd.openxmlformats-officedocument.presentationml.slideLayout+xml"/>
  <Override PartName="/ppt/slideLayouts/slideLayout435.xml" ContentType="application/vnd.openxmlformats-officedocument.presentationml.slideLayout+xml"/>
  <Override PartName="/ppt/slideLayouts/slideLayout482.xml" ContentType="application/vnd.openxmlformats-officedocument.presentationml.slideLayout+xml"/>
  <Override PartName="/ppt/slideLayouts/slideLayout621.xml" ContentType="application/vnd.openxmlformats-officedocument.presentationml.slideLayout+xml"/>
  <Override PartName="/ppt/slideLayouts/slideLayout719.xml" ContentType="application/vnd.openxmlformats-officedocument.presentationml.slideLayout+xml"/>
  <Override PartName="/ppt/slideLayouts/slideLayout766.xml" ContentType="application/vnd.openxmlformats-officedocument.presentationml.slideLayout+xml"/>
  <Override PartName="/ppt/slides/slide30.xml" ContentType="application/vnd.openxmlformats-officedocument.presentationml.slide+xml"/>
  <Override PartName="/ppt/slideLayouts/slideLayout227.xml" ContentType="application/vnd.openxmlformats-officedocument.presentationml.slideLayout+xml"/>
  <Override PartName="/ppt/slideLayouts/slideLayout274.xml" ContentType="application/vnd.openxmlformats-officedocument.presentationml.slideLayout+xml"/>
  <Override PartName="/ppt/slideLayouts/slideLayout413.xml" ContentType="application/vnd.openxmlformats-officedocument.presentationml.slideLayout+xml"/>
  <Override PartName="/ppt/slideLayouts/slideLayout460.xml" ContentType="application/vnd.openxmlformats-officedocument.presentationml.slideLayout+xml"/>
  <Override PartName="/ppt/slideLayouts/slideLayout558.xml" ContentType="application/vnd.openxmlformats-officedocument.presentationml.slideLayout+xml"/>
  <Override PartName="/ppt/slideMasters/slideMaster13.xml" ContentType="application/vnd.openxmlformats-officedocument.presentationml.slideMaster+xml"/>
  <Override PartName="/ppt/slideLayouts/slideLayout205.xml" ContentType="application/vnd.openxmlformats-officedocument.presentationml.slideLayout+xml"/>
  <Override PartName="/ppt/slideLayouts/slideLayout252.xml" ContentType="application/vnd.openxmlformats-officedocument.presentationml.slideLayout+xml"/>
  <Override PartName="/ppt/slideLayouts/slideLayout397.xml" ContentType="application/vnd.openxmlformats-officedocument.presentationml.slideLayout+xml"/>
  <Override PartName="/ppt/slideLayouts/slideLayout744.xml" ContentType="application/vnd.openxmlformats-officedocument.presentationml.slideLayout+xml"/>
  <Override PartName="/ppt/theme/theme34.xml" ContentType="application/vnd.openxmlformats-officedocument.theme+xml"/>
  <Override PartName="/ppt/slideLayouts/slideLayout791.xml" ContentType="application/vnd.openxmlformats-officedocument.presentationml.slideLayout+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Layouts/slideLayout89.xml" ContentType="application/vnd.openxmlformats-officedocument.presentationml.slideLayout+xml"/>
  <Override PartName="/ppt/slideLayouts/slideLayout189.xml" ContentType="application/vnd.openxmlformats-officedocument.presentationml.slideLayout+xml"/>
  <Override PartName="/ppt/theme/theme12.xml" ContentType="application/vnd.openxmlformats-officedocument.theme+xml"/>
  <Override PartName="/ppt/slideLayouts/slideLayout536.xml" ContentType="application/vnd.openxmlformats-officedocument.presentationml.slideLayout+xml"/>
  <Override PartName="/ppt/slideLayouts/slideLayout583.xml" ContentType="application/vnd.openxmlformats-officedocument.presentationml.slideLayout+xml"/>
  <Override PartName="/ppt/slideLayouts/slideLayout722.xml" ContentType="application/vnd.openxmlformats-officedocument.presentationml.slideLayout+xml"/>
  <Override PartName="/ppt/slides/slide68.xml" ContentType="application/vnd.openxmlformats-officedocument.presentationml.slide+xml"/>
  <Override PartName="/ppt/slideLayouts/slideLayout230.xml" ContentType="application/vnd.openxmlformats-officedocument.presentationml.slideLayout+xml"/>
  <Override PartName="/ppt/slideLayouts/slideLayout328.xml" ContentType="application/vnd.openxmlformats-officedocument.presentationml.slideLayout+xml"/>
  <Override PartName="/ppt/slideLayouts/slideLayout375.xml" ContentType="application/vnd.openxmlformats-officedocument.presentationml.slideLayout+xml"/>
  <Override PartName="/ppt/slideLayouts/slideLayout514.xml" ContentType="application/vnd.openxmlformats-officedocument.presentationml.slideLayout+xml"/>
  <Override PartName="/ppt/slideLayouts/slideLayout561.xml" ContentType="application/vnd.openxmlformats-officedocument.presentationml.slideLayout+xml"/>
  <Override PartName="/ppt/slideLayouts/slideLayout659.xml" ContentType="application/vnd.openxmlformats-officedocument.presentationml.slideLayout+xml"/>
  <Override PartName="/ppt/slideLayouts/slideLayout67.xml" ContentType="application/vnd.openxmlformats-officedocument.presentationml.slideLayout+xml"/>
  <Override PartName="/ppt/theme/theme4.xml" ContentType="application/vnd.openxmlformats-officedocument.theme+xml"/>
  <Override PartName="/ppt/slideLayouts/slideLayout167.xml" ContentType="application/vnd.openxmlformats-officedocument.presentationml.slideLayout+xml"/>
  <Override PartName="/ppt/slideLayouts/slideLayout306.xml" ContentType="application/vnd.openxmlformats-officedocument.presentationml.slideLayout+xml"/>
  <Override PartName="/ppt/slideLayouts/slideLayout353.xml" ContentType="application/vnd.openxmlformats-officedocument.presentationml.slideLayout+xml"/>
  <Override PartName="/ppt/slideLayouts/slideLayout498.xml" ContentType="application/vnd.openxmlformats-officedocument.presentationml.slideLayout+xml"/>
  <Override PartName="/ppt/slideLayouts/slideLayout637.xml" ContentType="application/vnd.openxmlformats-officedocument.presentationml.slideLayout+xml"/>
  <Override PartName="/ppt/slideLayouts/slideLayout684.xml" ContentType="application/vnd.openxmlformats-officedocument.presentationml.slideLayout+xml"/>
  <Override PartName="/ppt/slideLayouts/slideLayout700.xml" ContentType="application/vnd.openxmlformats-officedocument.presentationml.slideLayout+xml"/>
  <Override PartName="/ppt/slideMasters/slideMaster29.xml" ContentType="application/vnd.openxmlformats-officedocument.presentationml.slideMaster+xml"/>
  <Override PartName="/ppt/slides/slide46.xml" ContentType="application/vnd.openxmlformats-officedocument.presentationml.slide+xml"/>
  <Override PartName="/ppt/slides/slide93.xml" ContentType="application/vnd.openxmlformats-officedocument.presentationml.slide+xml"/>
  <Override PartName="/ppt/slideLayouts/slideLayout45.xml" ContentType="application/vnd.openxmlformats-officedocument.presentationml.slideLayout+xml"/>
  <Override PartName="/ppt/slideLayouts/slideLayout145.xml" ContentType="application/vnd.openxmlformats-officedocument.presentationml.slideLayout+xml"/>
  <Override PartName="/ppt/slideLayouts/slideLayout192.xml" ContentType="application/vnd.openxmlformats-officedocument.presentationml.slideLayout+xml"/>
  <Override PartName="/ppt/slideLayouts/slideLayout429.xml" ContentType="application/vnd.openxmlformats-officedocument.presentationml.slideLayout+xml"/>
  <Override PartName="/ppt/slideLayouts/slideLayout476.xml" ContentType="application/vnd.openxmlformats-officedocument.presentationml.slideLayout+xml"/>
  <Override PartName="/ppt/slides/slide24.xml" ContentType="application/vnd.openxmlformats-officedocument.presentationml.slide+xml"/>
  <Override PartName="/ppt/slides/slide71.xml" ContentType="application/vnd.openxmlformats-officedocument.presentationml.slide+xml"/>
  <Override PartName="/ppt/slideLayouts/slideLayout92.xml" ContentType="application/vnd.openxmlformats-officedocument.presentationml.slideLayout+xml"/>
  <Override PartName="/ppt/slideLayouts/slideLayout268.xml" ContentType="application/vnd.openxmlformats-officedocument.presentationml.slideLayout+xml"/>
  <Override PartName="/ppt/slideLayouts/slideLayout331.xml" ContentType="application/vnd.openxmlformats-officedocument.presentationml.slideLayout+xml"/>
  <Override PartName="/ppt/slideLayouts/slideLayout599.xml" ContentType="application/vnd.openxmlformats-officedocument.presentationml.slideLayout+xml"/>
  <Override PartName="/ppt/slideLayouts/slideLayout615.xml" ContentType="application/vnd.openxmlformats-officedocument.presentationml.slideLayout+xml"/>
  <Override PartName="/ppt/slideLayouts/slideLayout662.xml" ContentType="application/vnd.openxmlformats-officedocument.presentationml.slideLayout+xml"/>
  <Override PartName="/ppt/slideLayouts/slideLayout801.xml" ContentType="application/vnd.openxmlformats-officedocument.presentationml.slideLayout+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23.xml" ContentType="application/vnd.openxmlformats-officedocument.presentationml.slideLayout+xml"/>
  <Override PartName="/ppt/slideLayouts/slideLayout170.xml" ContentType="application/vnd.openxmlformats-officedocument.presentationml.slideLayout+xml"/>
  <Override PartName="/ppt/slideLayouts/slideLayout407.xml" ContentType="application/vnd.openxmlformats-officedocument.presentationml.slideLayout+xml"/>
  <Override PartName="/ppt/slideLayouts/slideLayout454.xml" ContentType="application/vnd.openxmlformats-officedocument.presentationml.slideLayout+xml"/>
  <Override PartName="/ppt/slideLayouts/slideLayout640.xml" ContentType="application/vnd.openxmlformats-officedocument.presentationml.slideLayout+xml"/>
  <Override PartName="/ppt/theme/theme28.xml" ContentType="application/vnd.openxmlformats-officedocument.theme+xml"/>
  <Override PartName="/ppt/slideLayouts/slideLayout738.xml" ContentType="application/vnd.openxmlformats-officedocument.presentationml.slideLayout+xml"/>
  <Override PartName="/ppt/slideLayouts/slideLayout785.xml" ContentType="application/vnd.openxmlformats-officedocument.presentationml.slideLayout+xml"/>
  <Override PartName="/ppt/notesSlides/notesSlide15.xml" ContentType="application/vnd.openxmlformats-officedocument.presentationml.notesSlide+xml"/>
  <Override PartName="/ppt/slideMasters/slideMaster32.xml" ContentType="application/vnd.openxmlformats-officedocument.presentationml.slideMaster+xml"/>
  <Override PartName="/ppt/slideLayouts/slideLayout101.xml" ContentType="application/vnd.openxmlformats-officedocument.presentationml.slideLayout+xml"/>
  <Override PartName="/ppt/slideLayouts/slideLayout246.xml" ContentType="application/vnd.openxmlformats-officedocument.presentationml.slideLayout+xml"/>
  <Override PartName="/ppt/slideLayouts/slideLayout293.xml" ContentType="application/vnd.openxmlformats-officedocument.presentationml.slideLayout+xml"/>
  <Override PartName="/ppt/slideLayouts/slideLayout432.xml" ContentType="application/vnd.openxmlformats-officedocument.presentationml.slideLayout+xml"/>
  <Override PartName="/ppt/slideLayouts/slideLayout577.xml" ContentType="application/vnd.openxmlformats-officedocument.presentationml.slideLayout+xml"/>
  <Override PartName="/ppt/slideLayouts/slideLayout716.xml" ContentType="application/vnd.openxmlformats-officedocument.presentationml.slideLayout+xml"/>
  <Override PartName="/ppt/slideLayouts/slideLayout763.xml" ContentType="application/vnd.openxmlformats-officedocument.presentationml.slideLayout+xml"/>
  <Override PartName="/ppt/slideLayouts/slideLayout224.xml" ContentType="application/vnd.openxmlformats-officedocument.presentationml.slideLayout+xml"/>
  <Override PartName="/ppt/slideLayouts/slideLayout271.xml" ContentType="application/vnd.openxmlformats-officedocument.presentationml.slideLayout+xml"/>
  <Override PartName="/ppt/slideLayouts/slideLayout369.xml" ContentType="application/vnd.openxmlformats-officedocument.presentationml.slideLayout+xml"/>
  <Override PartName="/ppt/slideLayouts/slideLayout508.xml" ContentType="application/vnd.openxmlformats-officedocument.presentationml.slideLayout+xml"/>
  <Override PartName="/ppt/slideLayouts/slideLayout555.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slideLayouts/slideLayout347.xml" ContentType="application/vnd.openxmlformats-officedocument.presentationml.slideLayout+xml"/>
  <Override PartName="/ppt/slideLayouts/slideLayout394.xml" ContentType="application/vnd.openxmlformats-officedocument.presentationml.slideLayout+xml"/>
  <Override PartName="/ppt/slideLayouts/slideLayout410.xml" ContentType="application/vnd.openxmlformats-officedocument.presentationml.slideLayout+xml"/>
  <Override PartName="/ppt/theme/theme31.xml" ContentType="application/vnd.openxmlformats-officedocument.theme+xml"/>
  <Override PartName="/ppt/slideLayouts/slideLayout741.xml" ContentType="application/vnd.openxmlformats-officedocument.presentationml.slideLayout+xml"/>
  <Override PartName="/ppt/notesSlides/notesSlide6.xml" ContentType="application/vnd.openxmlformats-officedocument.presentationml.notesSlide+xml"/>
  <Override PartName="/ppt/slides/slide87.xml" ContentType="application/vnd.openxmlformats-officedocument.presentationml.slide+xml"/>
  <Override PartName="/ppt/slideLayouts/slideLayout139.xml" ContentType="application/vnd.openxmlformats-officedocument.presentationml.slideLayout+xml"/>
  <Override PartName="/ppt/slideLayouts/slideLayout186.xml" ContentType="application/vnd.openxmlformats-officedocument.presentationml.slideLayout+xml"/>
  <Override PartName="/ppt/slideLayouts/slideLayout202.xml" ContentType="application/vnd.openxmlformats-officedocument.presentationml.slideLayout+xml"/>
  <Override PartName="/ppt/slideLayouts/slideLayout533.xml" ContentType="application/vnd.openxmlformats-officedocument.presentationml.slideLayout+xml"/>
  <Override PartName="/ppt/slideLayouts/slideLayout580.xml" ContentType="application/vnd.openxmlformats-officedocument.presentationml.slideLayout+xml"/>
  <Override PartName="/ppt/slideLayouts/slideLayout678.xml" ContentType="application/vnd.openxmlformats-officedocument.presentationml.slideLayout+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325.xml" ContentType="application/vnd.openxmlformats-officedocument.presentationml.slideLayout+xml"/>
  <Override PartName="/ppt/slideLayouts/slideLayout372.xml" ContentType="application/vnd.openxmlformats-officedocument.presentationml.slideLayout+xml"/>
  <Override PartName="/ppt/slideLayouts/slideLayout609.xml" ContentType="application/vnd.openxmlformats-officedocument.presentationml.slideLayout+xml"/>
  <Override PartName="/ppt/slideLayouts/slideLayout656.xml" ContentType="application/vnd.openxmlformats-officedocument.presentationml.slideLayout+xml"/>
  <Override PartName="/ppt/slides/slide18.xml" ContentType="application/vnd.openxmlformats-officedocument.presentationml.slide+xml"/>
  <Override PartName="/ppt/slides/slide65.xml" ContentType="application/vnd.openxmlformats-officedocument.presentationml.slide+xml"/>
  <Override PartName="/ppt/slideLayouts/slideLayout17.xml" ContentType="application/vnd.openxmlformats-officedocument.presentationml.slideLayout+xml"/>
  <Override PartName="/ppt/slideLayouts/slideLayout64.xml" ContentType="application/vnd.openxmlformats-officedocument.presentationml.slideLayout+xml"/>
  <Override PartName="/ppt/slideLayouts/slideLayout117.xml" ContentType="application/vnd.openxmlformats-officedocument.presentationml.slideLayout+xml"/>
  <Override PartName="/ppt/slideLayouts/slideLayout164.xml" ContentType="application/vnd.openxmlformats-officedocument.presentationml.slideLayout+xml"/>
  <Override PartName="/ppt/slideLayouts/slideLayout303.xml" ContentType="application/vnd.openxmlformats-officedocument.presentationml.slideLayout+xml"/>
  <Override PartName="/ppt/slideLayouts/slideLayout350.xml" ContentType="application/vnd.openxmlformats-officedocument.presentationml.slideLayout+xml"/>
  <Override PartName="/ppt/slideLayouts/slideLayout448.xml" ContentType="application/vnd.openxmlformats-officedocument.presentationml.slideLayout+xml"/>
  <Override PartName="/ppt/slideLayouts/slideLayout495.xml" ContentType="application/vnd.openxmlformats-officedocument.presentationml.slideLayout+xml"/>
  <Override PartName="/ppt/slideLayouts/slideLayout511.xml" ContentType="application/vnd.openxmlformats-officedocument.presentationml.slideLayout+xml"/>
  <Override PartName="/ppt/slideLayouts/slideLayout779.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142.xml" ContentType="application/vnd.openxmlformats-officedocument.presentationml.slideLayout+xml"/>
  <Override PartName="/ppt/slideLayouts/slideLayout287.xml" ContentType="application/vnd.openxmlformats-officedocument.presentationml.slideLayout+xml"/>
  <Override PartName="/ppt/slideLayouts/slideLayout634.xml" ContentType="application/vnd.openxmlformats-officedocument.presentationml.slideLayout+xml"/>
  <Override PartName="/ppt/slideLayouts/slideLayout681.xml" ContentType="application/vnd.openxmlformats-officedocument.presentationml.slideLayout+xml"/>
  <Override PartName="/ppt/slideMasters/slideMaster26.xml" ContentType="application/vnd.openxmlformats-officedocument.presentationml.slideMaster+xml"/>
  <Override PartName="/ppt/slideLayouts/slideLayout42.xml" ContentType="application/vnd.openxmlformats-officedocument.presentationml.slideLayout+xml"/>
  <Override PartName="/ppt/slideLayouts/slideLayout426.xml" ContentType="application/vnd.openxmlformats-officedocument.presentationml.slideLayout+xml"/>
  <Override PartName="/ppt/slideLayouts/slideLayout473.xml" ContentType="application/vnd.openxmlformats-officedocument.presentationml.slideLayout+xml"/>
  <Override PartName="/ppt/slideLayouts/slideLayout612.xml" ContentType="application/vnd.openxmlformats-officedocument.presentationml.slideLayout+xml"/>
  <Override PartName="/ppt/slideLayouts/slideLayout757.xml" ContentType="application/vnd.openxmlformats-officedocument.presentationml.slideLayout+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120.xml" ContentType="application/vnd.openxmlformats-officedocument.presentationml.slideLayout+xml"/>
  <Override PartName="/ppt/slideLayouts/slideLayout218.xml" ContentType="application/vnd.openxmlformats-officedocument.presentationml.slideLayout+xml"/>
  <Override PartName="/ppt/slideLayouts/slideLayout265.xml" ContentType="application/vnd.openxmlformats-officedocument.presentationml.slideLayout+xml"/>
  <Override PartName="/ppt/slideLayouts/slideLayout404.xml" ContentType="application/vnd.openxmlformats-officedocument.presentationml.slideLayout+xml"/>
  <Override PartName="/ppt/slideLayouts/slideLayout451.xml" ContentType="application/vnd.openxmlformats-officedocument.presentationml.slideLayout+xml"/>
  <Override PartName="/ppt/slideLayouts/slideLayout549.xml" ContentType="application/vnd.openxmlformats-officedocument.presentationml.slideLayout+xml"/>
  <Override PartName="/ppt/slideLayouts/slideLayout596.xml" ContentType="application/vnd.openxmlformats-officedocument.presentationml.slideLayout+xml"/>
  <Override PartName="/ppt/slideLayouts/slideLayout735.xml" ContentType="application/vnd.openxmlformats-officedocument.presentationml.slideLayout+xml"/>
  <Override PartName="/ppt/slideLayouts/slideLayout782.xml" ContentType="application/vnd.openxmlformats-officedocument.presentationml.slideLayout+xml"/>
  <Override PartName="/ppt/slideLayouts/slideLayout243.xml" ContentType="application/vnd.openxmlformats-officedocument.presentationml.slideLayout+xml"/>
  <Override PartName="/ppt/slideLayouts/slideLayout290.xml" ContentType="application/vnd.openxmlformats-officedocument.presentationml.slideLayout+xml"/>
  <Override PartName="/ppt/slideLayouts/slideLayout388.xml" ContentType="application/vnd.openxmlformats-officedocument.presentationml.slideLayout+xml"/>
  <Override PartName="/ppt/slideLayouts/slideLayout527.xml" ContentType="application/vnd.openxmlformats-officedocument.presentationml.slideLayout+xml"/>
  <Override PartName="/ppt/slideLayouts/slideLayout574.xml" ContentType="application/vnd.openxmlformats-officedocument.presentationml.slideLayout+xml"/>
  <Override PartName="/ppt/theme/theme25.xml" ContentType="application/vnd.openxmlformats-officedocument.theme+xml"/>
  <Override PartName="/ppt/notesSlides/notesSlide12.xml" ContentType="application/vnd.openxmlformats-officedocument.presentationml.notesSlide+xml"/>
  <Override PartName="/ppt/slideLayouts/slideLayout319.xml" ContentType="application/vnd.openxmlformats-officedocument.presentationml.slideLayout+xml"/>
  <Override PartName="/ppt/slideLayouts/slideLayout366.xml" ContentType="application/vnd.openxmlformats-officedocument.presentationml.slideLayout+xml"/>
  <Override PartName="/ppt/slideLayouts/slideLayout713.xml" ContentType="application/vnd.openxmlformats-officedocument.presentationml.slideLayout+xml"/>
  <Override PartName="/ppt/slideLayouts/slideLayout760.xml" ContentType="application/vnd.openxmlformats-officedocument.presentationml.slideLayout+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Layouts/slideLayout158.xml" ContentType="application/vnd.openxmlformats-officedocument.presentationml.slideLayout+xml"/>
  <Override PartName="/ppt/slideLayouts/slideLayout221.xml" ContentType="application/vnd.openxmlformats-officedocument.presentationml.slideLayout+xml"/>
  <Override PartName="/ppt/slideLayouts/slideLayout505.xml" ContentType="application/vnd.openxmlformats-officedocument.presentationml.slideLayout+xml"/>
  <Override PartName="/ppt/slideLayouts/slideLayout552.xml" ContentType="application/vnd.openxmlformats-officedocument.presentationml.slideLayout+xml"/>
  <Override PartName="/ppt/slideLayouts/slideLayout697.xml" ContentType="application/vnd.openxmlformats-officedocument.presentationml.slideLayout+xml"/>
  <Override PartName="/ppt/slideLayouts/slideLayout58.xml" ContentType="application/vnd.openxmlformats-officedocument.presentationml.slideLayout+xml"/>
  <Override PartName="/ppt/slideLayouts/slideLayout344.xml" ContentType="application/vnd.openxmlformats-officedocument.presentationml.slideLayout+xml"/>
  <Override PartName="/ppt/slideLayouts/slideLayout391.xml" ContentType="application/vnd.openxmlformats-officedocument.presentationml.slideLayout+xml"/>
  <Override PartName="/ppt/slideLayouts/slideLayout489.xml" ContentType="application/vnd.openxmlformats-officedocument.presentationml.slideLayout+xml"/>
  <Override PartName="/ppt/slideLayouts/slideLayout530.xml" ContentType="application/vnd.openxmlformats-officedocument.presentationml.slideLayout+xml"/>
  <Override PartName="/ppt/slideLayouts/slideLayout628.xml" ContentType="application/vnd.openxmlformats-officedocument.presentationml.slideLayout+xml"/>
  <Override PartName="/ppt/slideLayouts/slideLayout675.xml" ContentType="application/vnd.openxmlformats-officedocument.presentationml.slideLayout+xml"/>
  <Override PartName="/ppt/notesSlides/notesSlide3.xml" ContentType="application/vnd.openxmlformats-officedocument.presentationml.notesSlide+xml"/>
  <Override PartName="/ppt/slides/slide37.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83.xml" ContentType="application/vnd.openxmlformats-officedocument.presentationml.slideLayout+xml"/>
  <Override PartName="/ppt/slideLayouts/slideLayout136.xml" ContentType="application/vnd.openxmlformats-officedocument.presentationml.slideLayout+xml"/>
  <Override PartName="/ppt/slideLayouts/slideLayout183.xml" ContentType="application/vnd.openxmlformats-officedocument.presentationml.slideLayout+xml"/>
  <Override PartName="/ppt/slideLayouts/slideLayout322.xml" ContentType="application/vnd.openxmlformats-officedocument.presentationml.slideLayout+xml"/>
  <Override PartName="/ppt/slideLayouts/slideLayout467.xml" ContentType="application/vnd.openxmlformats-officedocument.presentationml.slideLayout+xml"/>
  <Override PartName="/ppt/slideLayouts/slideLayout798.xml" ContentType="application/vnd.openxmlformats-officedocument.presentationml.slideLayout+xml"/>
  <Override PartName="/ppt/slides/slide15.xml" ContentType="application/vnd.openxmlformats-officedocument.presentationml.slide+xml"/>
  <Override PartName="/ppt/slides/slide62.xml" ContentType="application/vnd.openxmlformats-officedocument.presentationml.slide+xml"/>
  <Override PartName="/ppt/slideLayouts/slideLayout114.xml" ContentType="application/vnd.openxmlformats-officedocument.presentationml.slideLayout+xml"/>
  <Override PartName="/ppt/slideLayouts/slideLayout161.xml" ContentType="application/vnd.openxmlformats-officedocument.presentationml.slideLayout+xml"/>
  <Override PartName="/ppt/slideLayouts/slideLayout259.xml" ContentType="application/vnd.openxmlformats-officedocument.presentationml.slideLayout+xml"/>
  <Override PartName="/ppt/slideLayouts/slideLayout606.xml" ContentType="application/vnd.openxmlformats-officedocument.presentationml.slideLayout+xml"/>
  <Override PartName="/ppt/slideLayouts/slideLayout653.xml" ContentType="application/vnd.openxmlformats-officedocument.presentationml.slideLayout+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300.xml" ContentType="application/vnd.openxmlformats-officedocument.presentationml.slideLayout+xml"/>
  <Override PartName="/ppt/slideLayouts/slideLayout445.xml" ContentType="application/vnd.openxmlformats-officedocument.presentationml.slideLayout+xml"/>
  <Override PartName="/ppt/slideLayouts/slideLayout492.xml" ContentType="application/vnd.openxmlformats-officedocument.presentationml.slideLayout+xml"/>
  <Override PartName="/ppt/theme/theme19.xml" ContentType="application/vnd.openxmlformats-officedocument.theme+xml"/>
  <Override PartName="/ppt/slideLayouts/slideLayout631.xml" ContentType="application/vnd.openxmlformats-officedocument.presentationml.slideLayout+xml"/>
  <Override PartName="/ppt/slideLayouts/slideLayout729.xml" ContentType="application/vnd.openxmlformats-officedocument.presentationml.slideLayout+xml"/>
  <Override PartName="/ppt/slideLayouts/slideLayout776.xml" ContentType="application/vnd.openxmlformats-officedocument.presentationml.slideLayout+xml"/>
  <Override PartName="/ppt/slideMasters/slideMaster23.xml" ContentType="application/vnd.openxmlformats-officedocument.presentationml.slideMaster+xml"/>
  <Override PartName="/ppt/slides/slide40.xml" ContentType="application/vnd.openxmlformats-officedocument.presentationml.slide+xml"/>
  <Override PartName="/ppt/slideLayouts/slideLayout237.xml" ContentType="application/vnd.openxmlformats-officedocument.presentationml.slideLayout+xml"/>
  <Override PartName="/ppt/slideLayouts/slideLayout284.xml" ContentType="application/vnd.openxmlformats-officedocument.presentationml.slideLayout+xml"/>
  <Override PartName="/ppt/slideLayouts/slideLayout423.xml" ContentType="application/vnd.openxmlformats-officedocument.presentationml.slideLayout+xml"/>
  <Override PartName="/ppt/slideLayouts/slideLayout470.xml" ContentType="application/vnd.openxmlformats-officedocument.presentationml.slideLayout+xml"/>
  <Override PartName="/ppt/slideLayouts/slideLayout568.xml" ContentType="application/vnd.openxmlformats-officedocument.presentationml.slideLayout+xml"/>
  <Override PartName="/ppt/slideLayouts/slideLayout707.xml" ContentType="application/vnd.openxmlformats-officedocument.presentationml.slideLayout+xml"/>
  <Override PartName="/ppt/slideLayouts/slideLayout754.xml" ContentType="application/vnd.openxmlformats-officedocument.presentationml.slideLayout+xml"/>
  <Override PartName="/ppt/slideLayouts/slideLayout215.xml" ContentType="application/vnd.openxmlformats-officedocument.presentationml.slideLayout+xml"/>
  <Override PartName="/ppt/slideLayouts/slideLayout262.xml" ContentType="application/vnd.openxmlformats-officedocument.presentationml.slideLayout+xml"/>
  <Override PartName="/ppt/slideLayouts/slideLayout546.xml" ContentType="application/vnd.openxmlformats-officedocument.presentationml.slideLayout+xml"/>
  <Override PartName="/ppt/slideLayouts/slideLayout593.xml" ContentType="application/vnd.openxmlformats-officedocument.presentationml.slideLayout+xml"/>
  <Override PartName="/ppt/slideLayouts/slideLayout99.xml" ContentType="application/vnd.openxmlformats-officedocument.presentationml.slideLayout+xml"/>
  <Override PartName="/ppt/slideLayouts/slideLayout199.xml" ContentType="application/vnd.openxmlformats-officedocument.presentationml.slideLayout+xml"/>
  <Override PartName="/ppt/slideLayouts/slideLayout338.xml" ContentType="application/vnd.openxmlformats-officedocument.presentationml.slideLayout+xml"/>
  <Override PartName="/ppt/slideLayouts/slideLayout385.xml" ContentType="application/vnd.openxmlformats-officedocument.presentationml.slideLayout+xml"/>
  <Override PartName="/ppt/slideLayouts/slideLayout401.xml" ContentType="application/vnd.openxmlformats-officedocument.presentationml.slideLayout+xml"/>
  <Override PartName="/ppt/theme/theme22.xml" ContentType="application/vnd.openxmlformats-officedocument.theme+xml"/>
  <Override PartName="/ppt/slideLayouts/slideLayout669.xml" ContentType="application/vnd.openxmlformats-officedocument.presentationml.slideLayout+xml"/>
  <Override PartName="/ppt/slideLayouts/slideLayout732.xml" ContentType="application/vnd.openxmlformats-officedocument.presentationml.slideLayout+xml"/>
  <Override PartName="/ppt/slides/slide78.xml" ContentType="application/vnd.openxmlformats-officedocument.presentationml.slide+xml"/>
  <Override PartName="/ppt/slideLayouts/slideLayout177.xml" ContentType="application/vnd.openxmlformats-officedocument.presentationml.slideLayout+xml"/>
  <Override PartName="/ppt/slideLayouts/slideLayout240.xml" ContentType="application/vnd.openxmlformats-officedocument.presentationml.slideLayout+xml"/>
  <Override PartName="/ppt/slideLayouts/slideLayout524.xml" ContentType="application/vnd.openxmlformats-officedocument.presentationml.slideLayout+xml"/>
  <Override PartName="/ppt/slideLayouts/slideLayout571.xml" ContentType="application/vnd.openxmlformats-officedocument.presentationml.slideLayout+xml"/>
  <Override PartName="/ppt/slideLayouts/slideLayout710.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Layouts/slideLayout77.xml" ContentType="application/vnd.openxmlformats-officedocument.presentationml.slideLayout+xml"/>
  <Override PartName="/ppt/slideLayouts/slideLayout316.xml" ContentType="application/vnd.openxmlformats-officedocument.presentationml.slideLayout+xml"/>
  <Override PartName="/ppt/slideLayouts/slideLayout363.xml" ContentType="application/vnd.openxmlformats-officedocument.presentationml.slideLayout+xml"/>
  <Override PartName="/ppt/slideLayouts/slideLayout502.xml" ContentType="application/vnd.openxmlformats-officedocument.presentationml.slideLayout+xml"/>
  <Override PartName="/ppt/slideLayouts/slideLayout647.xml" ContentType="application/vnd.openxmlformats-officedocument.presentationml.slideLayout+xml"/>
  <Override PartName="/ppt/slideLayouts/slideLayout694.xml" ContentType="application/vnd.openxmlformats-officedocument.presentationml.slideLayout+xml"/>
  <Override PartName="/ppt/slideMasters/slideMaster1.xml" ContentType="application/vnd.openxmlformats-officedocument.presentationml.slideMaster+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slideLayouts/slideLayout155.xml" ContentType="application/vnd.openxmlformats-officedocument.presentationml.slideLayout+xml"/>
  <Override PartName="/ppt/slideLayouts/slideLayout341.xml" ContentType="application/vnd.openxmlformats-officedocument.presentationml.slideLayout+xml"/>
  <Override PartName="/ppt/slideLayouts/slideLayout439.xml" ContentType="application/vnd.openxmlformats-officedocument.presentationml.slideLayout+xml"/>
  <Override PartName="/ppt/slideLayouts/slideLayout486.xml" ContentType="application/vnd.openxmlformats-officedocument.presentationml.slideLayout+xml"/>
  <Override PartName="/ppt/slideLayouts/slideLayout625.xml" ContentType="application/vnd.openxmlformats-officedocument.presentationml.slideLayout+xml"/>
  <Override PartName="/ppt/slideLayouts/slideLayout672.xml" ContentType="application/vnd.openxmlformats-officedocument.presentationml.slideLayout+xml"/>
  <Override PartName="/ppt/slides/slide34.xml" ContentType="application/vnd.openxmlformats-officedocument.presentationml.slide+xml"/>
  <Override PartName="/ppt/slides/slide81.xml" ContentType="application/vnd.openxmlformats-officedocument.presentationml.slide+xml"/>
  <Override PartName="/ppt/slideLayouts/slideLayout133.xml" ContentType="application/vnd.openxmlformats-officedocument.presentationml.slideLayout+xml"/>
  <Override PartName="/ppt/slideLayouts/slideLayout180.xml" ContentType="application/vnd.openxmlformats-officedocument.presentationml.slideLayout+xml"/>
  <Override PartName="/ppt/slideLayouts/slideLayout278.xml" ContentType="application/vnd.openxmlformats-officedocument.presentationml.slideLayout+xml"/>
  <Override PartName="/ppt/slideLayouts/slideLayout417.xml" ContentType="application/vnd.openxmlformats-officedocument.presentationml.slideLayout+xml"/>
  <Override PartName="/ppt/slideLayouts/slideLayout464.xml" ContentType="application/vnd.openxmlformats-officedocument.presentationml.slideLayout+xml"/>
  <Default Extension="rels" ContentType="application/vnd.openxmlformats-package.relationships+xml"/>
  <Override PartName="/ppt/slideMasters/slideMaster17.xml" ContentType="application/vnd.openxmlformats-officedocument.presentationml.slideMaster+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209.xml" ContentType="application/vnd.openxmlformats-officedocument.presentationml.slideLayout+xml"/>
  <Override PartName="/ppt/slideLayouts/slideLayout256.xml" ContentType="application/vnd.openxmlformats-officedocument.presentationml.slideLayout+xml"/>
  <Override PartName="/ppt/slideLayouts/slideLayout603.xml" ContentType="application/vnd.openxmlformats-officedocument.presentationml.slideLayout+xml"/>
  <Override PartName="/ppt/slideLayouts/slideLayout650.xml" ContentType="application/vnd.openxmlformats-officedocument.presentationml.slideLayout+xml"/>
  <Override PartName="/ppt/slideLayouts/slideLayout748.xml" ContentType="application/vnd.openxmlformats-officedocument.presentationml.slideLayout+xml"/>
  <Override PartName="/ppt/slideLayouts/slideLayout795.xml" ContentType="application/vnd.openxmlformats-officedocument.presentationml.slideLayout+xml"/>
  <Override PartName="/ppt/theme/theme38.xml" ContentType="application/vnd.openxmlformats-officedocument.theme+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theme/theme16.xml" ContentType="application/vnd.openxmlformats-officedocument.theme+xml"/>
  <Override PartName="/ppt/slideLayouts/slideLayout442.xml" ContentType="application/vnd.openxmlformats-officedocument.presentationml.slideLayout+xml"/>
  <Override PartName="/ppt/slideLayouts/slideLayout587.xml" ContentType="application/vnd.openxmlformats-officedocument.presentationml.slideLayout+xml"/>
  <Override PartName="/ppt/slideLayouts/slideLayout726.xml" ContentType="application/vnd.openxmlformats-officedocument.presentationml.slideLayout+xml"/>
  <Override PartName="/ppt/slideLayouts/slideLayout773.xml" ContentType="application/vnd.openxmlformats-officedocument.presentationml.slideLayout+xml"/>
  <Override PartName="/ppt/slideLayouts/slideLayout234.xml" ContentType="application/vnd.openxmlformats-officedocument.presentationml.slideLayout+xml"/>
  <Override PartName="/ppt/slideLayouts/slideLayout281.xml" ContentType="application/vnd.openxmlformats-officedocument.presentationml.slideLayout+xml"/>
  <Override PartName="/ppt/slideLayouts/slideLayout379.xml" ContentType="application/vnd.openxmlformats-officedocument.presentationml.slideLayout+xml"/>
  <Override PartName="/ppt/slideLayouts/slideLayout518.xml" ContentType="application/vnd.openxmlformats-officedocument.presentationml.slideLayout+xml"/>
  <Override PartName="/ppt/slideLayouts/slideLayout565.xml" ContentType="application/vnd.openxmlformats-officedocument.presentationml.slideLayout+xml"/>
  <Override PartName="/ppt/slideMasters/slideMaster20.xml" ContentType="application/vnd.openxmlformats-officedocument.presentationml.slideMaster+xml"/>
  <Override PartName="/ppt/theme/theme8.xml" ContentType="application/vnd.openxmlformats-officedocument.theme+xml"/>
  <Override PartName="/ppt/slideLayouts/slideLayout357.xml" ContentType="application/vnd.openxmlformats-officedocument.presentationml.slideLayout+xml"/>
  <Override PartName="/ppt/slideLayouts/slideLayout420.xml" ContentType="application/vnd.openxmlformats-officedocument.presentationml.slideLayout+xml"/>
  <Override PartName="/ppt/slideLayouts/slideLayout688.xml" ContentType="application/vnd.openxmlformats-officedocument.presentationml.slideLayout+xml"/>
  <Override PartName="/ppt/slideLayouts/slideLayout704.xml" ContentType="application/vnd.openxmlformats-officedocument.presentationml.slideLayout+xml"/>
  <Override PartName="/ppt/slideLayouts/slideLayout751.xml" ContentType="application/vnd.openxmlformats-officedocument.presentationml.slideLayout+xml"/>
  <Override PartName="/ppt/slides/slide97.xml" ContentType="application/vnd.openxmlformats-officedocument.presentationml.slide+xml"/>
  <Override PartName="/ppt/slideLayouts/slideLayout149.xml" ContentType="application/vnd.openxmlformats-officedocument.presentationml.slideLayout+xml"/>
  <Override PartName="/ppt/slideLayouts/slideLayout196.xml" ContentType="application/vnd.openxmlformats-officedocument.presentationml.slideLayout+xml"/>
  <Override PartName="/ppt/slideLayouts/slideLayout212.xml" ContentType="application/vnd.openxmlformats-officedocument.presentationml.slideLayout+xml"/>
  <Override PartName="/ppt/slideLayouts/slideLayout543.xml" ContentType="application/vnd.openxmlformats-officedocument.presentationml.slideLayout+xml"/>
  <Override PartName="/ppt/slideLayouts/slideLayout590.xml" ContentType="application/vnd.openxmlformats-officedocument.presentationml.slideLayout+xml"/>
  <Override PartName="/ppt/slides/slide28.xml" ContentType="application/vnd.openxmlformats-officedocument.presentationml.slide+xml"/>
  <Override PartName="/ppt/slides/slide75.xml" ContentType="application/vnd.openxmlformats-officedocument.presentationml.slide+xml"/>
  <Override PartName="/ppt/slideLayouts/slideLayout49.xml" ContentType="application/vnd.openxmlformats-officedocument.presentationml.slideLayout+xml"/>
  <Override PartName="/ppt/slideLayouts/slideLayout96.xml" ContentType="application/vnd.openxmlformats-officedocument.presentationml.slideLayout+xml"/>
  <Override PartName="/ppt/slideLayouts/slideLayout335.xml" ContentType="application/vnd.openxmlformats-officedocument.presentationml.slideLayout+xml"/>
  <Override PartName="/ppt/slideLayouts/slideLayout382.xml" ContentType="application/vnd.openxmlformats-officedocument.presentationml.slideLayout+xml"/>
  <Override PartName="/ppt/slideLayouts/slideLayout521.xml" ContentType="application/vnd.openxmlformats-officedocument.presentationml.slideLayout+xml"/>
  <Override PartName="/ppt/slideLayouts/slideLayout619.xml" ContentType="application/vnd.openxmlformats-officedocument.presentationml.slideLayout+xml"/>
  <Override PartName="/ppt/slideLayouts/slideLayout666.xml" ContentType="application/vnd.openxmlformats-officedocument.presentationml.slideLayout+xml"/>
  <Override PartName="/ppt/slideLayouts/slideLayout805.xml" ContentType="application/vnd.openxmlformats-officedocument.presentationml.slideLayout+xml"/>
  <Override PartName="/ppt/slides/slide3.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27.xml" ContentType="application/vnd.openxmlformats-officedocument.presentationml.slideLayout+xml"/>
  <Override PartName="/ppt/slideLayouts/slideLayout174.xml" ContentType="application/vnd.openxmlformats-officedocument.presentationml.slideLayout+xml"/>
  <Override PartName="/ppt/slideLayouts/slideLayout313.xml" ContentType="application/vnd.openxmlformats-officedocument.presentationml.slideLayout+xml"/>
  <Override PartName="/ppt/slideLayouts/slideLayout360.xml" ContentType="application/vnd.openxmlformats-officedocument.presentationml.slideLayout+xml"/>
  <Override PartName="/ppt/slideLayouts/slideLayout458.xml" ContentType="application/vnd.openxmlformats-officedocument.presentationml.slideLayout+xml"/>
  <Override PartName="/ppt/slideLayouts/slideLayout644.xml" ContentType="application/vnd.openxmlformats-officedocument.presentationml.slideLayout+xml"/>
  <Override PartName="/ppt/slideLayouts/slideLayout691.xml" ContentType="application/vnd.openxmlformats-officedocument.presentationml.slideLayout+xml"/>
  <Override PartName="/ppt/slideLayouts/slideLayout789.xml" ContentType="application/vnd.openxmlformats-officedocument.presentationml.slideLayout+xml"/>
  <Override PartName="/ppt/notesSlides/notesSlide19.xml" ContentType="application/vnd.openxmlformats-officedocument.presentationml.notesSlide+xml"/>
  <Override PartName="/ppt/slides/slide53.xml" ContentType="application/vnd.openxmlformats-officedocument.presentationml.slide+xml"/>
  <Default Extension="jpeg" ContentType="image/jpeg"/>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slideLayouts/slideLayout297.xml" ContentType="application/vnd.openxmlformats-officedocument.presentationml.slideLayout+xml"/>
  <Override PartName="/ppt/slideLayouts/slideLayout436.xml" ContentType="application/vnd.openxmlformats-officedocument.presentationml.slideLayout+xml"/>
  <Override PartName="/ppt/slideLayouts/slideLayout483.xml" ContentType="application/vnd.openxmlformats-officedocument.presentationml.slideLayout+xml"/>
  <Override PartName="/ppt/slideMasters/slideMaster36.xml" ContentType="application/vnd.openxmlformats-officedocument.presentationml.slideMaster+xml"/>
  <Override PartName="/ppt/slides/slide31.xml" ContentType="application/vnd.openxmlformats-officedocument.presentationml.slide+xml"/>
  <Override PartName="/ppt/slideLayouts/slideLayout52.xml" ContentType="application/vnd.openxmlformats-officedocument.presentationml.slideLayout+xml"/>
  <Override PartName="/ppt/slideLayouts/slideLayout228.xml" ContentType="application/vnd.openxmlformats-officedocument.presentationml.slideLayout+xml"/>
  <Override PartName="/ppt/slideLayouts/slideLayout275.xml" ContentType="application/vnd.openxmlformats-officedocument.presentationml.slideLayout+xml"/>
  <Override PartName="/ppt/slideLayouts/slideLayout622.xml" ContentType="application/vnd.openxmlformats-officedocument.presentationml.slideLayout+xml"/>
  <Override PartName="/ppt/slideLayouts/slideLayout767.xml" ContentType="application/vnd.openxmlformats-officedocument.presentationml.slideLayout+xml"/>
  <Override PartName="/ppt/slideMasters/slideMaster14.xml" ContentType="application/vnd.openxmlformats-officedocument.presentationml.slideMaster+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slideLayouts/slideLayout414.xml" ContentType="application/vnd.openxmlformats-officedocument.presentationml.slideLayout+xml"/>
  <Override PartName="/ppt/slideLayouts/slideLayout461.xml" ContentType="application/vnd.openxmlformats-officedocument.presentationml.slideLayout+xml"/>
  <Override PartName="/ppt/slideLayouts/slideLayout559.xml" ContentType="application/vnd.openxmlformats-officedocument.presentationml.slideLayout+xml"/>
  <Override PartName="/ppt/slideLayouts/slideLayout600.xml" ContentType="application/vnd.openxmlformats-officedocument.presentationml.slideLayout+xml"/>
  <Override PartName="/ppt/slideLayouts/slideLayout745.xml" ContentType="application/vnd.openxmlformats-officedocument.presentationml.slideLayout+xml"/>
  <Override PartName="/ppt/theme/theme35.xml" ContentType="application/vnd.openxmlformats-officedocument.theme+xml"/>
  <Override PartName="/ppt/slideLayouts/slideLayout792.xml" ContentType="application/vnd.openxmlformats-officedocument.presentationml.slideLayout+xml"/>
  <Override PartName="/ppt/slideLayouts/slideLayout206.xml" ContentType="application/vnd.openxmlformats-officedocument.presentationml.slideLayout+xml"/>
  <Override PartName="/ppt/slideLayouts/slideLayout253.xml" ContentType="application/vnd.openxmlformats-officedocument.presentationml.slideLayout+xml"/>
  <Override PartName="/ppt/slideLayouts/slideLayout398.xml" ContentType="application/vnd.openxmlformats-officedocument.presentationml.slideLayout+xml"/>
  <Override PartName="/ppt/slideLayouts/slideLayout537.xml" ContentType="application/vnd.openxmlformats-officedocument.presentationml.slideLayout+xml"/>
  <Override PartName="/ppt/slideLayouts/slideLayout584.xml" ContentType="application/vnd.openxmlformats-officedocument.presentationml.slideLayout+xml"/>
  <Override PartName="/ppt/slideLayouts/slideLayout231.xml" ContentType="application/vnd.openxmlformats-officedocument.presentationml.slideLayout+xml"/>
  <Override PartName="/ppt/slideLayouts/slideLayout329.xml" ContentType="application/vnd.openxmlformats-officedocument.presentationml.slideLayout+xml"/>
  <Override PartName="/ppt/theme/theme13.xml" ContentType="application/vnd.openxmlformats-officedocument.theme+xml"/>
  <Override PartName="/ppt/slideLayouts/slideLayout376.xml" ContentType="application/vnd.openxmlformats-officedocument.presentationml.slideLayout+xml"/>
  <Override PartName="/ppt/slideLayouts/slideLayout723.xml" ContentType="application/vnd.openxmlformats-officedocument.presentationml.slideLayout+xml"/>
  <Override PartName="/ppt/slideLayouts/slideLayout770.xml" ContentType="application/vnd.openxmlformats-officedocument.presentationml.slideLayout+xml"/>
  <Override PartName="/ppt/slides/slide69.xml" ContentType="application/vnd.openxmlformats-officedocument.presentationml.slide+xml"/>
  <Override PartName="/ppt/slideLayouts/slideLayout68.xml" ContentType="application/vnd.openxmlformats-officedocument.presentationml.slideLayout+xml"/>
  <Override PartName="/ppt/slideLayouts/slideLayout168.xml" ContentType="application/vnd.openxmlformats-officedocument.presentationml.slideLayout+xml"/>
  <Override PartName="/ppt/slideLayouts/slideLayout499.xml" ContentType="application/vnd.openxmlformats-officedocument.presentationml.slideLayout+xml"/>
  <Override PartName="/ppt/slideLayouts/slideLayout515.xml" ContentType="application/vnd.openxmlformats-officedocument.presentationml.slideLayout+xml"/>
  <Override PartName="/ppt/slideLayouts/slideLayout562.xml" ContentType="application/vnd.openxmlformats-officedocument.presentationml.slideLayout+xml"/>
  <Override PartName="/ppt/slideLayouts/slideLayout701.xml" ContentType="application/vnd.openxmlformats-officedocument.presentationml.slideLayout+xml"/>
  <Override PartName="/ppt/slides/slide47.xml" ContentType="application/vnd.openxmlformats-officedocument.presentationml.slide+xml"/>
  <Override PartName="/ppt/theme/theme5.xml" ContentType="application/vnd.openxmlformats-officedocument.theme+xml"/>
  <Override PartName="/ppt/slideLayouts/slideLayout354.xml" ContentType="application/vnd.openxmlformats-officedocument.presentationml.slideLayout+xml"/>
  <Override PartName="/ppt/slideLayouts/slideLayout540.xml" ContentType="application/vnd.openxmlformats-officedocument.presentationml.slideLayout+xml"/>
  <Override PartName="/ppt/slideLayouts/slideLayout685.xml" ContentType="application/vnd.openxmlformats-officedocument.presentationml.slideLayout+xml"/>
  <Override PartName="/ppt/slideLayouts/slideLayout46.xml" ContentType="application/vnd.openxmlformats-officedocument.presentationml.slideLayout+xml"/>
  <Override PartName="/ppt/slideLayouts/slideLayout193.xml" ContentType="application/vnd.openxmlformats-officedocument.presentationml.slideLayout+xml"/>
  <Override PartName="/ppt/slideLayouts/slideLayout616.xml" ContentType="application/vnd.openxmlformats-officedocument.presentationml.slideLayout+xml"/>
  <Override PartName="/ppt/slides/slide72.xml" ContentType="application/vnd.openxmlformats-officedocument.presentationml.slide+xml"/>
  <Override PartName="/ppt/slideLayouts/slideLayout124.xml" ContentType="application/vnd.openxmlformats-officedocument.presentationml.slideLayout+xml"/>
  <Override PartName="/ppt/slideLayouts/slideLayout269.xml" ContentType="application/vnd.openxmlformats-officedocument.presentationml.slideLayout+xml"/>
  <Override PartName="/ppt/slideLayouts/slideLayout455.xml" ContentType="application/vnd.openxmlformats-officedocument.presentationml.slideLayout+xml"/>
  <Override PartName="/ppt/slideLayouts/slideLayout786.xml" ContentType="application/vnd.openxmlformats-officedocument.presentationml.slideLayout+xml"/>
  <Override PartName="/ppt/slideLayouts/slideLayout802.xml" ContentType="application/vnd.openxmlformats-officedocument.presentationml.slideLayout+xml"/>
  <Override PartName="/ppt/slideLayouts/slideLayout71.xml" ContentType="application/vnd.openxmlformats-officedocument.presentationml.slideLayout+xml"/>
  <Override PartName="/ppt/slideLayouts/slideLayout294.xml" ContentType="application/vnd.openxmlformats-officedocument.presentationml.slideLayout+xml"/>
  <Override PartName="/ppt/slideLayouts/slideLayout310.xml" ContentType="application/vnd.openxmlformats-officedocument.presentationml.slideLayout+xml"/>
  <Override PartName="/ppt/slideLayouts/slideLayout641.xml" ContentType="application/vnd.openxmlformats-officedocument.presentationml.slideLayout+xml"/>
  <Override PartName="/ppt/theme/theme29.xml" ContentType="application/vnd.openxmlformats-officedocument.theme+xml"/>
  <Override PartName="/ppt/slideMasters/slideMaster33.xml" ContentType="application/vnd.openxmlformats-officedocument.presentationml.slideMaster+xml"/>
  <Override PartName="/ppt/slideLayouts/slideLayout480.xml" ContentType="application/vnd.openxmlformats-officedocument.presentationml.slideLayout+xml"/>
  <Override PartName="/ppt/slideLayouts/slideLayout717.xml" ContentType="application/vnd.openxmlformats-officedocument.presentationml.slideLayout+xml"/>
  <Override PartName="/ppt/slideMasters/slideMaster8.xml" ContentType="application/vnd.openxmlformats-officedocument.presentationml.slideMaster+xml"/>
  <Override PartName="/ppt/slideLayouts/slideLayout225.xml" ContentType="application/vnd.openxmlformats-officedocument.presentationml.slideLayout+xml"/>
  <Override PartName="/ppt/slideLayouts/slideLayout411.xml" ContentType="application/vnd.openxmlformats-officedocument.presentationml.slideLayout+xml"/>
  <Override PartName="/ppt/slideLayouts/slideLayout556.xml" ContentType="application/vnd.openxmlformats-officedocument.presentationml.slideLayout+xml"/>
  <Override PartName="/ppt/slideLayouts/slideLayout250.xml" ContentType="application/vnd.openxmlformats-officedocument.presentationml.slideLayout+xml"/>
  <Override PartName="/ppt/slideLayouts/slideLayout395.xml" ContentType="application/vnd.openxmlformats-officedocument.presentationml.slideLayout+xml"/>
  <Override PartName="/ppt/slideLayouts/slideLayout742.xml" ContentType="application/vnd.openxmlformats-officedocument.presentationml.slideLayout+xml"/>
  <Override PartName="/ppt/slides/slide88.xml" ContentType="application/vnd.openxmlformats-officedocument.presentationml.slide+xml"/>
  <Override PartName="/ppt/slideLayouts/slideLayout87.xml" ContentType="application/vnd.openxmlformats-officedocument.presentationml.slideLayout+xml"/>
  <Override PartName="/ppt/theme/theme10.xml" ContentType="application/vnd.openxmlformats-officedocument.theme+xml"/>
  <Override PartName="/ppt/slideLayouts/slideLayout326.xml" ContentType="application/vnd.openxmlformats-officedocument.presentationml.slideLayout+xml"/>
  <Override PartName="/ppt/slideLayouts/slideLayout581.xml" ContentType="application/vnd.openxmlformats-officedocument.presentationml.slideLayout+xml"/>
  <Override PartName="/ppt/slides/slide19.xml" ContentType="application/vnd.openxmlformats-officedocument.presentationml.slide+xml"/>
  <Override PartName="/ppt/slideLayouts/slideLayout165.xml" ContentType="application/vnd.openxmlformats-officedocument.presentationml.slideLayout+xml"/>
  <Override PartName="/ppt/slideLayouts/slideLayout512.xml" ContentType="application/vnd.openxmlformats-officedocument.presentationml.slideLayout+xml"/>
  <Override PartName="/ppt/slideLayouts/slideLayout65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351.xml" ContentType="application/vnd.openxmlformats-officedocument.presentationml.slideLayout+xml"/>
  <Override PartName="/ppt/slideLayouts/slideLayout496.xml" ContentType="application/vnd.openxmlformats-officedocument.presentationml.slideLayout+xml"/>
  <Override PartName="/ppt/slideLayouts/slideLayout682.xml" ContentType="application/vnd.openxmlformats-officedocument.presentationml.slideLayout+xml"/>
  <Override PartName="/ppt/slides/slide44.xml" ContentType="application/vnd.openxmlformats-officedocument.presentationml.slide+xml"/>
  <Override PartName="/ppt/slideLayouts/slideLayout43.xml" ContentType="application/vnd.openxmlformats-officedocument.presentationml.slideLayout+xml"/>
  <Override PartName="/ppt/slideLayouts/slideLayout190.xml" ContentType="application/vnd.openxmlformats-officedocument.presentationml.slideLayout+xml"/>
  <Override PartName="/ppt/slideLayouts/slideLayout427.xml" ContentType="application/vnd.openxmlformats-officedocument.presentationml.slideLayout+xml"/>
  <Override PartName="/ppt/slideLayouts/slideLayout758.xml" ContentType="application/vnd.openxmlformats-officedocument.presentationml.slideLayout+xml"/>
  <Override PartName="/ppt/slideLayouts/slideLayout266.xml" ContentType="application/vnd.openxmlformats-officedocument.presentationml.slideLayout+xml"/>
  <Override PartName="/ppt/slideLayouts/slideLayout597.xml" ContentType="application/vnd.openxmlformats-officedocument.presentationml.slideLayout+xml"/>
  <Override PartName="/ppt/slideLayouts/slideLayout613.xml" ContentType="application/vnd.openxmlformats-officedocument.presentationml.slideLayout+xml"/>
  <Override PartName="/ppt/slideLayouts/slideLayout121.xml" ContentType="application/vnd.openxmlformats-officedocument.presentationml.slideLayout+xml"/>
  <Override PartName="/ppt/slideLayouts/slideLayout452.xml" ContentType="application/vnd.openxmlformats-officedocument.presentationml.slideLayout+xml"/>
  <Override PartName="/ppt/theme/theme26.xml" ContentType="application/vnd.openxmlformats-officedocument.theme+xml"/>
  <Override PartName="/ppt/slideLayouts/slideLayout783.xml" ContentType="application/vnd.openxmlformats-officedocument.presentationml.slideLayout+xml"/>
  <Override PartName="/ppt/slideMasters/slideMaster30.xml" ContentType="application/vnd.openxmlformats-officedocument.presentationml.slideMaster+xml"/>
  <Override PartName="/ppt/slideLayouts/slideLayout291.xml" ContentType="application/vnd.openxmlformats-officedocument.presentationml.slideLayout+xml"/>
  <Override PartName="/ppt/slideLayouts/slideLayout528.xml" ContentType="application/vnd.openxmlformats-officedocument.presentationml.slideLayout+xml"/>
  <Override PartName="/ppt/slideLayouts/slideLayout714.xml" ContentType="application/vnd.openxmlformats-officedocument.presentationml.slideLayout+xml"/>
  <Override PartName="/ppt/slides/slide108.xml" ContentType="application/vnd.openxmlformats-officedocument.presentationml.slide+xml"/>
  <Override PartName="/ppt/slideLayouts/slideLayout222.xml" ContentType="application/vnd.openxmlformats-officedocument.presentationml.slideLayout+xml"/>
  <Override PartName="/ppt/slideLayouts/slideLayout367.xml" ContentType="application/vnd.openxmlformats-officedocument.presentationml.slideLayout+xml"/>
  <Override PartName="/ppt/slideLayouts/slideLayout553.xml" ContentType="application/vnd.openxmlformats-officedocument.presentationml.slideLayout+xml"/>
  <Override PartName="/ppt/slideLayouts/slideLayout698.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slideLayouts/slideLayout392.xml" ContentType="application/vnd.openxmlformats-officedocument.presentationml.slideLayout+xml"/>
  <Override PartName="/ppt/slides/slide85.xml" ContentType="application/vnd.openxmlformats-officedocument.presentationml.slide+xml"/>
  <Override PartName="/ppt/slideLayouts/slideLayout137.xml" ContentType="application/vnd.openxmlformats-officedocument.presentationml.slideLayout+xml"/>
  <Override PartName="/ppt/slideLayouts/slideLayout629.xml" ContentType="application/vnd.openxmlformats-officedocument.presentationml.slideLayout+xml"/>
  <Override PartName="/ppt/slideLayouts/slideLayout84.xml" ContentType="application/vnd.openxmlformats-officedocument.presentationml.slideLayout+xml"/>
  <Override PartName="/ppt/slideLayouts/slideLayout323.xml" ContentType="application/vnd.openxmlformats-officedocument.presentationml.slideLayout+xml"/>
  <Override PartName="/ppt/slideLayouts/slideLayout468.xml" ContentType="application/vnd.openxmlformats-officedocument.presentationml.slideLayout+xml"/>
  <Override PartName="/ppt/slideLayouts/slideLayout654.xml" ContentType="application/vnd.openxmlformats-officedocument.presentationml.slideLayout+xml"/>
  <Override PartName="/ppt/slideLayouts/slideLayout799.xml" ContentType="application/vnd.openxmlformats-officedocument.presentationml.slideLayout+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162.xml" ContentType="application/vnd.openxmlformats-officedocument.presentationml.slideLayout+xml"/>
  <Override PartName="/ppt/slideLayouts/slideLayout493.xml" ContentType="application/vnd.openxmlformats-officedocument.presentationml.slideLayout+xml"/>
  <Override PartName="/ppt/slides/slide41.xml" ContentType="application/vnd.openxmlformats-officedocument.presentationml.slide+xml"/>
  <Override PartName="/ppt/slideLayouts/slideLayout238.xml" ContentType="application/vnd.openxmlformats-officedocument.presentationml.slideLayout+xml"/>
  <Override PartName="/ppt/slideLayouts/slideLayout569.xml" ContentType="application/vnd.openxmlformats-officedocument.presentationml.slideLayout+xml"/>
  <Override PartName="/ppt/slideLayouts/slideLayout40.xml" ContentType="application/vnd.openxmlformats-officedocument.presentationml.slideLayout+xml"/>
  <Override PartName="/ppt/slideLayouts/slideLayout424.xml" ContentType="application/vnd.openxmlformats-officedocument.presentationml.slideLayout+xml"/>
  <Override PartName="/ppt/slideLayouts/slideLayout610.xml" ContentType="application/vnd.openxmlformats-officedocument.presentationml.slideLayout+xml"/>
  <Override PartName="/ppt/slideLayouts/slideLayout755.xml" ContentType="application/vnd.openxmlformats-officedocument.presentationml.slideLayout+xml"/>
  <Override PartName="/ppt/slideLayouts/slideLayout263.xml" ContentType="application/vnd.openxmlformats-officedocument.presentationml.slideLayout+xml"/>
  <Override PartName="/ppt/theme/theme23.xml" ContentType="application/vnd.openxmlformats-officedocument.theme+xml"/>
  <Override PartName="/ppt/slideLayouts/slideLayout594.xml" ContentType="application/vnd.openxmlformats-officedocument.presentationml.slideLayout+xml"/>
  <Override PartName="/ppt/slideLayouts/slideLayout780.xml" ContentType="application/vnd.openxmlformats-officedocument.presentationml.slideLayout+xml"/>
  <Override PartName="/ppt/slideLayouts/slideLayout339.xml" ContentType="application/vnd.openxmlformats-officedocument.presentationml.slideLayout+xml"/>
  <Override PartName="/ppt/slideLayouts/slideLayout525.xml" ContentType="application/vnd.openxmlformats-officedocument.presentationml.slideLayout+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178.xml" ContentType="application/vnd.openxmlformats-officedocument.presentationml.slideLayout+xml"/>
  <Override PartName="/ppt/slideLayouts/slideLayout364.xml" ContentType="application/vnd.openxmlformats-officedocument.presentationml.slideLayout+xml"/>
  <Override PartName="/ppt/slideLayouts/slideLayout695.xml" ContentType="application/vnd.openxmlformats-officedocument.presentationml.slideLayout+xml"/>
  <Override PartName="/ppt/slideLayouts/slideLayout711.xml" ContentType="application/vnd.openxmlformats-officedocument.presentationml.slideLayout+xml"/>
  <Override PartName="/ppt/slideMasters/slideMaster2.xml" ContentType="application/vnd.openxmlformats-officedocument.presentationml.slideMaster+xml"/>
  <Override PartName="/ppt/slides/slide57.xml" ContentType="application/vnd.openxmlformats-officedocument.presentationml.slide+xml"/>
  <Override PartName="/ppt/slides/slide105.xml" ContentType="application/vnd.openxmlformats-officedocument.presentationml.slide+xml"/>
  <Override PartName="/ppt/slideLayouts/slideLayout109.xml" ContentType="application/vnd.openxmlformats-officedocument.presentationml.slideLayout+xml"/>
  <Override PartName="/ppt/slideLayouts/slideLayout550.xml" ContentType="application/vnd.openxmlformats-officedocument.presentationml.slideLayout+xml"/>
  <Override PartName="/ppt/slideLayouts/slideLayout56.xml" ContentType="application/vnd.openxmlformats-officedocument.presentationml.slideLayout+xml"/>
  <Override PartName="/ppt/slideLayouts/slideLayout279.xml" ContentType="application/vnd.openxmlformats-officedocument.presentationml.slideLayout+xml"/>
  <Override PartName="/ppt/slideLayouts/slideLayout626.xml" ContentType="application/vnd.openxmlformats-officedocument.presentationml.slideLayout+xml"/>
  <Override PartName="/ppt/slideMasters/slideMaster18.xml" ContentType="application/vnd.openxmlformats-officedocument.presentationml.slideMaster+xml"/>
  <Override PartName="/ppt/slides/slide82.xml" ContentType="application/vnd.openxmlformats-officedocument.presentationml.slide+xml"/>
  <Override PartName="/ppt/slideLayouts/slideLayout81.xml" ContentType="application/vnd.openxmlformats-officedocument.presentationml.slideLayout+xml"/>
  <Override PartName="/ppt/slideLayouts/slideLayout134.xml" ContentType="application/vnd.openxmlformats-officedocument.presentationml.slideLayout+xml"/>
  <Override PartName="/ppt/slideLayouts/slideLayout320.xml" ContentType="application/vnd.openxmlformats-officedocument.presentationml.slideLayout+xml"/>
  <Override PartName="/ppt/slideLayouts/slideLayout465.xml" ContentType="application/vnd.openxmlformats-officedocument.presentationml.slideLayout+xml"/>
  <Override PartName="/ppt/slideLayouts/slideLayout796.xml" ContentType="application/vnd.openxmlformats-officedocument.presentationml.slideLayout+xml"/>
  <Override PartName="/ppt/slides/slide13.xml" ContentType="application/vnd.openxmlformats-officedocument.presentationml.slide+xml"/>
  <Override PartName="/ppt/slideLayouts/slideLayout651.xml" ContentType="application/vnd.openxmlformats-officedocument.presentationml.slideLayout+xml"/>
  <Override PartName="/ppt/slideLayouts/slideLayout12.xml" ContentType="application/vnd.openxmlformats-officedocument.presentationml.slideLayout+xml"/>
  <Override PartName="/ppt/slideLayouts/slideLayout235.xml" ContentType="application/vnd.openxmlformats-officedocument.presentationml.slideLayout+xml"/>
  <Override PartName="/ppt/slideLayouts/slideLayout490.xml" ContentType="application/vnd.openxmlformats-officedocument.presentationml.slideLayout+xml"/>
  <Override PartName="/ppt/slideLayouts/slideLayout727.xml" ContentType="application/vnd.openxmlformats-officedocument.presentationml.slideLayout+xml"/>
  <Override PartName="/ppt/slideLayouts/slideLayout421.xml" ContentType="application/vnd.openxmlformats-officedocument.presentationml.slideLayout+xml"/>
  <Override PartName="/ppt/slideLayouts/slideLayout566.xml" ContentType="application/vnd.openxmlformats-officedocument.presentationml.slideLayout+xml"/>
  <Override PartName="/ppt/slideLayouts/slideLayout752.xml" ContentType="application/vnd.openxmlformats-officedocument.presentationml.slideLayout+xml"/>
  <Override PartName="/ppt/slides/slide98.xml" ContentType="application/vnd.openxmlformats-officedocument.presentationml.slide+xml"/>
  <Override PartName="/ppt/slideLayouts/slideLayout260.xml" ContentType="application/vnd.openxmlformats-officedocument.presentationml.slideLayout+xml"/>
  <Override PartName="/ppt/slideLayouts/slideLayout591.xml" ContentType="application/vnd.openxmlformats-officedocument.presentationml.slideLayout+xml"/>
  <Override PartName="/ppt/slideLayouts/slideLayout97.xml" ContentType="application/vnd.openxmlformats-officedocument.presentationml.slideLayout+xml"/>
  <Override PartName="/ppt/slideLayouts/slideLayout336.xml" ContentType="application/vnd.openxmlformats-officedocument.presentationml.slideLayout+xml"/>
  <Override PartName="/ppt/theme/theme20.xml" ContentType="application/vnd.openxmlformats-officedocument.theme+xml"/>
  <Override PartName="/ppt/slideLayouts/slideLayout667.xml" ContentType="application/vnd.openxmlformats-officedocument.presentationml.slideLayout+xml"/>
  <Override PartName="/ppt/slides/slide29.xml" ContentType="application/vnd.openxmlformats-officedocument.presentationml.slide+xml"/>
  <Override PartName="/ppt/slideLayouts/slideLayout175.xml" ContentType="application/vnd.openxmlformats-officedocument.presentationml.slideLayout+xml"/>
  <Override PartName="/ppt/slideLayouts/slideLayout522.xml" ContentType="application/vnd.openxmlformats-officedocument.presentationml.slideLayout+xml"/>
  <Override PartName="/ppt/slides/slide4.xml" ContentType="application/vnd.openxmlformats-officedocument.presentationml.slide+xml"/>
  <Override PartName="/ppt/slides/slide54.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28.xml" ContentType="application/vnd.openxmlformats-officedocument.presentationml.slideLayout+xml"/>
  <Override PartName="/ppt/slideLayouts/slideLayout361.xml" ContentType="application/vnd.openxmlformats-officedocument.presentationml.slideLayout+xml"/>
  <Override PartName="/ppt/slideLayouts/slideLayout692.xml" ContentType="application/vnd.openxmlformats-officedocument.presentationml.slideLayout+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437.xml" ContentType="application/vnd.openxmlformats-officedocument.presentationml.slideLayout+xml"/>
  <Override PartName="/ppt/slideLayouts/slideLayout623.xml" ContentType="application/vnd.openxmlformats-officedocument.presentationml.slideLayout+xml"/>
  <Override PartName="/ppt/slideLayouts/slideLayout768.xml" ContentType="application/vnd.openxmlformats-officedocument.presentationml.slideLayout+xml"/>
  <Override PartName="/ppt/slideLayouts/slideLayout131.xml" ContentType="application/vnd.openxmlformats-officedocument.presentationml.slideLayout+xml"/>
  <Override PartName="/ppt/slideLayouts/slideLayout276.xml" ContentType="application/vnd.openxmlformats-officedocument.presentationml.slideLayout+xml"/>
  <Override PartName="/ppt/slideLayouts/slideLayout462.xml" ContentType="application/vnd.openxmlformats-officedocument.presentationml.slideLayout+xml"/>
  <Override PartName="/ppt/slideMasters/slideMaster15.xml" ContentType="application/vnd.openxmlformats-officedocument.presentationml.slideMaster+xml"/>
  <Override PartName="/ppt/slides/slide10.xml" ContentType="application/vnd.openxmlformats-officedocument.presentationml.slide+xml"/>
  <Override PartName="/ppt/slideLayouts/slideLayout207.xml" ContentType="application/vnd.openxmlformats-officedocument.presentationml.slideLayout+xml"/>
  <Override PartName="/ppt/slideLayouts/slideLayout793.xml" ContentType="application/vnd.openxmlformats-officedocument.presentationml.slideLayout+xml"/>
  <Override PartName="/ppt/theme/theme36.xml" ContentType="application/vnd.openxmlformats-officedocument.theme+xml"/>
  <Override PartName="/ppt/slideLayouts/slideLayout538.xml" ContentType="application/vnd.openxmlformats-officedocument.presentationml.slideLayout+xml"/>
  <Override PartName="/ppt/slideLayouts/slideLayout724.xml" ContentType="application/vnd.openxmlformats-officedocument.presentationml.slideLayout+xml"/>
  <Override PartName="/ppt/slideLayouts/slideLayout232.xml" ContentType="application/vnd.openxmlformats-officedocument.presentationml.slideLayout+xml"/>
  <Override PartName="/ppt/slideLayouts/slideLayout377.xml" ContentType="application/vnd.openxmlformats-officedocument.presentationml.slideLayout+xml"/>
  <Override PartName="/ppt/slideLayouts/slideLayout563.xml" ContentType="application/vnd.openxmlformats-officedocument.presentationml.slideLayout+xml"/>
  <Override PartName="/ppt/slideLayouts/slideLayout69.xml" ContentType="application/vnd.openxmlformats-officedocument.presentationml.slideLayout+xml"/>
  <Override PartName="/ppt/slideLayouts/slideLayout308.xml" ContentType="application/vnd.openxmlformats-officedocument.presentationml.slideLayout+xml"/>
  <Override PartName="/ppt/slideLayouts/slideLayout639.xml" ContentType="application/vnd.openxmlformats-officedocument.presentationml.slideLayout+xml"/>
  <Override PartName="/ppt/slides/slide95.xml" ContentType="application/vnd.openxmlformats-officedocument.presentationml.slide+xml"/>
  <Override PartName="/ppt/slideLayouts/slideLayout147.xml" ContentType="application/vnd.openxmlformats-officedocument.presentationml.slideLayout+xml"/>
  <Override PartName="/ppt/slideLayouts/slideLayout478.xml" ContentType="application/vnd.openxmlformats-officedocument.presentationml.slideLayout+xml"/>
  <Override PartName="/ppt/slides/slide26.xml" ContentType="application/vnd.openxmlformats-officedocument.presentationml.slide+xml"/>
  <Override PartName="/ppt/slideLayouts/slideLayout94.xml" ContentType="application/vnd.openxmlformats-officedocument.presentationml.slideLayout+xml"/>
  <Override PartName="/ppt/slideLayouts/slideLayout333.xml" ContentType="application/vnd.openxmlformats-officedocument.presentationml.slideLayout+xml"/>
  <Override PartName="/ppt/slideLayouts/slideLayout664.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172.xml" ContentType="application/vnd.openxmlformats-officedocument.presentationml.slideLayout+xml"/>
  <Override PartName="/ppt/slideLayouts/slideLayout409.xml" ContentType="application/vnd.openxmlformats-officedocument.presentationml.slideLayout+xml"/>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aveSubsetFonts="1">
  <p:sldMasterIdLst>
    <p:sldMasterId id="2147483650" r:id="rId1"/>
    <p:sldMasterId id="2147483691" r:id="rId2"/>
    <p:sldMasterId id="2147483727" r:id="rId3"/>
    <p:sldMasterId id="2147483761" r:id="rId4"/>
    <p:sldMasterId id="2147483792" r:id="rId5"/>
    <p:sldMasterId id="2147483820" r:id="rId6"/>
    <p:sldMasterId id="2147483836" r:id="rId7"/>
    <p:sldMasterId id="2147483849" r:id="rId8"/>
    <p:sldMasterId id="2147483876" r:id="rId9"/>
    <p:sldMasterId id="2147483902" r:id="rId10"/>
    <p:sldMasterId id="2147483933" r:id="rId11"/>
    <p:sldMasterId id="2147483966" r:id="rId12"/>
    <p:sldMasterId id="2147484001" r:id="rId13"/>
    <p:sldMasterId id="2147484034" r:id="rId14"/>
    <p:sldMasterId id="2147484059" r:id="rId15"/>
    <p:sldMasterId id="2147484087" r:id="rId16"/>
    <p:sldMasterId id="2147484118" r:id="rId17"/>
    <p:sldMasterId id="2147484144" r:id="rId18"/>
    <p:sldMasterId id="2147484177" r:id="rId19"/>
    <p:sldMasterId id="2147484210" r:id="rId20"/>
    <p:sldMasterId id="2147484240" r:id="rId21"/>
    <p:sldMasterId id="2147484253" r:id="rId22"/>
    <p:sldMasterId id="2147484285" r:id="rId23"/>
    <p:sldMasterId id="2147484297" r:id="rId24"/>
    <p:sldMasterId id="2147484310" r:id="rId25"/>
    <p:sldMasterId id="2147484323" r:id="rId26"/>
    <p:sldMasterId id="2147484349" r:id="rId27"/>
    <p:sldMasterId id="2147484363" r:id="rId28"/>
    <p:sldMasterId id="2147484377" r:id="rId29"/>
    <p:sldMasterId id="2147484389" r:id="rId30"/>
    <p:sldMasterId id="2147484416" r:id="rId31"/>
    <p:sldMasterId id="2147484443" r:id="rId32"/>
    <p:sldMasterId id="2147484456" r:id="rId33"/>
    <p:sldMasterId id="2147484485" r:id="rId34"/>
    <p:sldMasterId id="2147484498" r:id="rId35"/>
    <p:sldMasterId id="2147484510" r:id="rId36"/>
  </p:sldMasterIdLst>
  <p:notesMasterIdLst>
    <p:notesMasterId r:id="rId145"/>
  </p:notesMasterIdLst>
  <p:handoutMasterIdLst>
    <p:handoutMasterId r:id="rId146"/>
  </p:handoutMasterIdLst>
  <p:sldIdLst>
    <p:sldId id="560" r:id="rId37"/>
    <p:sldId id="658" r:id="rId38"/>
    <p:sldId id="659" r:id="rId39"/>
    <p:sldId id="628" r:id="rId40"/>
    <p:sldId id="629" r:id="rId41"/>
    <p:sldId id="630" r:id="rId42"/>
    <p:sldId id="631" r:id="rId43"/>
    <p:sldId id="632" r:id="rId44"/>
    <p:sldId id="429" r:id="rId45"/>
    <p:sldId id="616" r:id="rId46"/>
    <p:sldId id="617" r:id="rId47"/>
    <p:sldId id="618" r:id="rId48"/>
    <p:sldId id="621" r:id="rId49"/>
    <p:sldId id="609" r:id="rId50"/>
    <p:sldId id="610" r:id="rId51"/>
    <p:sldId id="611" r:id="rId52"/>
    <p:sldId id="612" r:id="rId53"/>
    <p:sldId id="613" r:id="rId54"/>
    <p:sldId id="542" r:id="rId55"/>
    <p:sldId id="619" r:id="rId56"/>
    <p:sldId id="623" r:id="rId57"/>
    <p:sldId id="546" r:id="rId58"/>
    <p:sldId id="650" r:id="rId59"/>
    <p:sldId id="651" r:id="rId60"/>
    <p:sldId id="652" r:id="rId61"/>
    <p:sldId id="547" r:id="rId62"/>
    <p:sldId id="548" r:id="rId63"/>
    <p:sldId id="549" r:id="rId64"/>
    <p:sldId id="550" r:id="rId65"/>
    <p:sldId id="620" r:id="rId66"/>
    <p:sldId id="624" r:id="rId67"/>
    <p:sldId id="551" r:id="rId68"/>
    <p:sldId id="653" r:id="rId69"/>
    <p:sldId id="654" r:id="rId70"/>
    <p:sldId id="655" r:id="rId71"/>
    <p:sldId id="656" r:id="rId72"/>
    <p:sldId id="657" r:id="rId73"/>
    <p:sldId id="565" r:id="rId74"/>
    <p:sldId id="553" r:id="rId75"/>
    <p:sldId id="554" r:id="rId76"/>
    <p:sldId id="555" r:id="rId77"/>
    <p:sldId id="559" r:id="rId78"/>
    <p:sldId id="643" r:id="rId79"/>
    <p:sldId id="644" r:id="rId80"/>
    <p:sldId id="645" r:id="rId81"/>
    <p:sldId id="646" r:id="rId82"/>
    <p:sldId id="647" r:id="rId83"/>
    <p:sldId id="648" r:id="rId84"/>
    <p:sldId id="556" r:id="rId85"/>
    <p:sldId id="557" r:id="rId86"/>
    <p:sldId id="484" r:id="rId87"/>
    <p:sldId id="485" r:id="rId88"/>
    <p:sldId id="499" r:id="rId89"/>
    <p:sldId id="501" r:id="rId90"/>
    <p:sldId id="512" r:id="rId91"/>
    <p:sldId id="564" r:id="rId92"/>
    <p:sldId id="514" r:id="rId93"/>
    <p:sldId id="515" r:id="rId94"/>
    <p:sldId id="503" r:id="rId95"/>
    <p:sldId id="517" r:id="rId96"/>
    <p:sldId id="518" r:id="rId97"/>
    <p:sldId id="519" r:id="rId98"/>
    <p:sldId id="520" r:id="rId99"/>
    <p:sldId id="521" r:id="rId100"/>
    <p:sldId id="541" r:id="rId101"/>
    <p:sldId id="528" r:id="rId102"/>
    <p:sldId id="596" r:id="rId103"/>
    <p:sldId id="597" r:id="rId104"/>
    <p:sldId id="598" r:id="rId105"/>
    <p:sldId id="626" r:id="rId106"/>
    <p:sldId id="633" r:id="rId107"/>
    <p:sldId id="641" r:id="rId108"/>
    <p:sldId id="634" r:id="rId109"/>
    <p:sldId id="635" r:id="rId110"/>
    <p:sldId id="636" r:id="rId111"/>
    <p:sldId id="637" r:id="rId112"/>
    <p:sldId id="638" r:id="rId113"/>
    <p:sldId id="639" r:id="rId114"/>
    <p:sldId id="640" r:id="rId115"/>
    <p:sldId id="536" r:id="rId116"/>
    <p:sldId id="539" r:id="rId117"/>
    <p:sldId id="600" r:id="rId118"/>
    <p:sldId id="601" r:id="rId119"/>
    <p:sldId id="538" r:id="rId120"/>
    <p:sldId id="625" r:id="rId121"/>
    <p:sldId id="529" r:id="rId122"/>
    <p:sldId id="567" r:id="rId123"/>
    <p:sldId id="566" r:id="rId124"/>
    <p:sldId id="522" r:id="rId125"/>
    <p:sldId id="524" r:id="rId126"/>
    <p:sldId id="535" r:id="rId127"/>
    <p:sldId id="569" r:id="rId128"/>
    <p:sldId id="574" r:id="rId129"/>
    <p:sldId id="575" r:id="rId130"/>
    <p:sldId id="570" r:id="rId131"/>
    <p:sldId id="586" r:id="rId132"/>
    <p:sldId id="572" r:id="rId133"/>
    <p:sldId id="602" r:id="rId134"/>
    <p:sldId id="607" r:id="rId135"/>
    <p:sldId id="606" r:id="rId136"/>
    <p:sldId id="605" r:id="rId137"/>
    <p:sldId id="530" r:id="rId138"/>
    <p:sldId id="599" r:id="rId139"/>
    <p:sldId id="487" r:id="rId140"/>
    <p:sldId id="642" r:id="rId141"/>
    <p:sldId id="489" r:id="rId142"/>
    <p:sldId id="490" r:id="rId143"/>
    <p:sldId id="649" r:id="rId144"/>
  </p:sldIdLst>
  <p:sldSz cx="24384000" cy="13716000"/>
  <p:notesSz cx="7104063" cy="10234613"/>
  <p:defaultTextStyle>
    <a:defPPr>
      <a:defRPr lang="zh-TW"/>
    </a:defPPr>
    <a:lvl1pPr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1pPr>
    <a:lvl2pPr indent="342900"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2pPr>
    <a:lvl3pPr indent="685800"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3pPr>
    <a:lvl4pPr indent="1028700"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4pPr>
    <a:lvl5pPr indent="1371600"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5pPr>
    <a:lvl6pPr marL="2286000" algn="l" defTabSz="914400" rtl="0" eaLnBrk="1" latinLnBrk="0" hangingPunct="1">
      <a:defRPr sz="5600" kern="1200">
        <a:solidFill>
          <a:srgbClr val="333333"/>
        </a:solidFill>
        <a:latin typeface="Lato" pitchFamily="34" charset="0"/>
        <a:ea typeface="Lato" pitchFamily="34" charset="0"/>
        <a:cs typeface="Lato" pitchFamily="34" charset="0"/>
        <a:sym typeface="Lato" pitchFamily="34" charset="0"/>
      </a:defRPr>
    </a:lvl6pPr>
    <a:lvl7pPr marL="2743200" algn="l" defTabSz="914400" rtl="0" eaLnBrk="1" latinLnBrk="0" hangingPunct="1">
      <a:defRPr sz="5600" kern="1200">
        <a:solidFill>
          <a:srgbClr val="333333"/>
        </a:solidFill>
        <a:latin typeface="Lato" pitchFamily="34" charset="0"/>
        <a:ea typeface="Lato" pitchFamily="34" charset="0"/>
        <a:cs typeface="Lato" pitchFamily="34" charset="0"/>
        <a:sym typeface="Lato" pitchFamily="34" charset="0"/>
      </a:defRPr>
    </a:lvl7pPr>
    <a:lvl8pPr marL="3200400" algn="l" defTabSz="914400" rtl="0" eaLnBrk="1" latinLnBrk="0" hangingPunct="1">
      <a:defRPr sz="5600" kern="1200">
        <a:solidFill>
          <a:srgbClr val="333333"/>
        </a:solidFill>
        <a:latin typeface="Lato" pitchFamily="34" charset="0"/>
        <a:ea typeface="Lato" pitchFamily="34" charset="0"/>
        <a:cs typeface="Lato" pitchFamily="34" charset="0"/>
        <a:sym typeface="Lato" pitchFamily="34" charset="0"/>
      </a:defRPr>
    </a:lvl8pPr>
    <a:lvl9pPr marL="3657600" algn="l" defTabSz="914400" rtl="0" eaLnBrk="1" latinLnBrk="0" hangingPunct="1">
      <a:defRPr sz="5600" kern="1200">
        <a:solidFill>
          <a:srgbClr val="333333"/>
        </a:solidFill>
        <a:latin typeface="Lato" pitchFamily="34" charset="0"/>
        <a:ea typeface="Lato" pitchFamily="34" charset="0"/>
        <a:cs typeface="Lato" pitchFamily="34" charset="0"/>
        <a:sym typeface="Lato"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FFE885"/>
    <a:srgbClr val="FFD72D"/>
    <a:srgbClr val="C8A200"/>
    <a:srgbClr val="FFCCCC"/>
    <a:srgbClr val="FFCCFF"/>
    <a:srgbClr val="CC99FF"/>
    <a:srgbClr val="FFF2B9"/>
    <a:srgbClr val="FFFFFF"/>
    <a:srgbClr val="5C0000"/>
  </p:clrMru>
</p:presentationPr>
</file>

<file path=ppt/tableStyles.xml><?xml version="1.0" encoding="utf-8"?>
<a:tblStyleLst xmlns:a="http://schemas.openxmlformats.org/drawingml/2006/main" def="{5C22544A-7EE6-4342-B048-85BDC9FD1C3A}">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1609" autoAdjust="0"/>
    <p:restoredTop sz="94660"/>
  </p:normalViewPr>
  <p:slideViewPr>
    <p:cSldViewPr>
      <p:cViewPr>
        <p:scale>
          <a:sx n="30" d="100"/>
          <a:sy n="30" d="100"/>
        </p:scale>
        <p:origin x="-1158" y="-144"/>
      </p:cViewPr>
      <p:guideLst>
        <p:guide orient="horz" pos="4320"/>
        <p:guide pos="7680"/>
      </p:guideLst>
    </p:cSldViewPr>
  </p:slideViewPr>
  <p:notesTextViewPr>
    <p:cViewPr>
      <p:scale>
        <a:sx n="100" d="100"/>
        <a:sy n="100" d="100"/>
      </p:scale>
      <p:origin x="0" y="0"/>
    </p:cViewPr>
  </p:notesTextViewPr>
  <p:notesViewPr>
    <p:cSldViewPr>
      <p:cViewPr varScale="1">
        <p:scale>
          <a:sx n="51" d="100"/>
          <a:sy n="51" d="100"/>
        </p:scale>
        <p:origin x="-2898" y="-108"/>
      </p:cViewPr>
      <p:guideLst>
        <p:guide orient="horz" pos="3224"/>
        <p:guide pos="2238"/>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117" Type="http://schemas.openxmlformats.org/officeDocument/2006/relationships/slide" Target="slides/slide81.xml"/><Relationship Id="rId21" Type="http://schemas.openxmlformats.org/officeDocument/2006/relationships/slideMaster" Target="slideMasters/slideMaster21.xml"/><Relationship Id="rId42" Type="http://schemas.openxmlformats.org/officeDocument/2006/relationships/slide" Target="slides/slide6.xml"/><Relationship Id="rId47" Type="http://schemas.openxmlformats.org/officeDocument/2006/relationships/slide" Target="slides/slide11.xml"/><Relationship Id="rId63" Type="http://schemas.openxmlformats.org/officeDocument/2006/relationships/slide" Target="slides/slide27.xml"/><Relationship Id="rId68" Type="http://schemas.openxmlformats.org/officeDocument/2006/relationships/slide" Target="slides/slide32.xml"/><Relationship Id="rId84" Type="http://schemas.openxmlformats.org/officeDocument/2006/relationships/slide" Target="slides/slide48.xml"/><Relationship Id="rId89" Type="http://schemas.openxmlformats.org/officeDocument/2006/relationships/slide" Target="slides/slide53.xml"/><Relationship Id="rId112" Type="http://schemas.openxmlformats.org/officeDocument/2006/relationships/slide" Target="slides/slide76.xml"/><Relationship Id="rId133" Type="http://schemas.openxmlformats.org/officeDocument/2006/relationships/slide" Target="slides/slide97.xml"/><Relationship Id="rId138" Type="http://schemas.openxmlformats.org/officeDocument/2006/relationships/slide" Target="slides/slide102.xml"/><Relationship Id="rId16" Type="http://schemas.openxmlformats.org/officeDocument/2006/relationships/slideMaster" Target="slideMasters/slideMaster16.xml"/><Relationship Id="rId107" Type="http://schemas.openxmlformats.org/officeDocument/2006/relationships/slide" Target="slides/slide71.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37" Type="http://schemas.openxmlformats.org/officeDocument/2006/relationships/slide" Target="slides/slide1.xml"/><Relationship Id="rId53" Type="http://schemas.openxmlformats.org/officeDocument/2006/relationships/slide" Target="slides/slide17.xml"/><Relationship Id="rId58" Type="http://schemas.openxmlformats.org/officeDocument/2006/relationships/slide" Target="slides/slide22.xml"/><Relationship Id="rId74" Type="http://schemas.openxmlformats.org/officeDocument/2006/relationships/slide" Target="slides/slide38.xml"/><Relationship Id="rId79" Type="http://schemas.openxmlformats.org/officeDocument/2006/relationships/slide" Target="slides/slide43.xml"/><Relationship Id="rId102" Type="http://schemas.openxmlformats.org/officeDocument/2006/relationships/slide" Target="slides/slide66.xml"/><Relationship Id="rId123" Type="http://schemas.openxmlformats.org/officeDocument/2006/relationships/slide" Target="slides/slide87.xml"/><Relationship Id="rId128" Type="http://schemas.openxmlformats.org/officeDocument/2006/relationships/slide" Target="slides/slide92.xml"/><Relationship Id="rId144" Type="http://schemas.openxmlformats.org/officeDocument/2006/relationships/slide" Target="slides/slide108.xml"/><Relationship Id="rId149" Type="http://schemas.openxmlformats.org/officeDocument/2006/relationships/theme" Target="theme/theme1.xml"/><Relationship Id="rId5" Type="http://schemas.openxmlformats.org/officeDocument/2006/relationships/slideMaster" Target="slideMasters/slideMaster5.xml"/><Relationship Id="rId90" Type="http://schemas.openxmlformats.org/officeDocument/2006/relationships/slide" Target="slides/slide54.xml"/><Relationship Id="rId95" Type="http://schemas.openxmlformats.org/officeDocument/2006/relationships/slide" Target="slides/slide59.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43" Type="http://schemas.openxmlformats.org/officeDocument/2006/relationships/slide" Target="slides/slide7.xml"/><Relationship Id="rId48" Type="http://schemas.openxmlformats.org/officeDocument/2006/relationships/slide" Target="slides/slide12.xml"/><Relationship Id="rId64" Type="http://schemas.openxmlformats.org/officeDocument/2006/relationships/slide" Target="slides/slide28.xml"/><Relationship Id="rId69" Type="http://schemas.openxmlformats.org/officeDocument/2006/relationships/slide" Target="slides/slide33.xml"/><Relationship Id="rId113" Type="http://schemas.openxmlformats.org/officeDocument/2006/relationships/slide" Target="slides/slide77.xml"/><Relationship Id="rId118" Type="http://schemas.openxmlformats.org/officeDocument/2006/relationships/slide" Target="slides/slide82.xml"/><Relationship Id="rId134" Type="http://schemas.openxmlformats.org/officeDocument/2006/relationships/slide" Target="slides/slide98.xml"/><Relationship Id="rId139" Type="http://schemas.openxmlformats.org/officeDocument/2006/relationships/slide" Target="slides/slide103.xml"/><Relationship Id="rId80" Type="http://schemas.openxmlformats.org/officeDocument/2006/relationships/slide" Target="slides/slide44.xml"/><Relationship Id="rId85" Type="http://schemas.openxmlformats.org/officeDocument/2006/relationships/slide" Target="slides/slide49.xml"/><Relationship Id="rId15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Master" Target="slideMasters/slideMaster33.xml"/><Relationship Id="rId38" Type="http://schemas.openxmlformats.org/officeDocument/2006/relationships/slide" Target="slides/slide2.xml"/><Relationship Id="rId46" Type="http://schemas.openxmlformats.org/officeDocument/2006/relationships/slide" Target="slides/slide10.xml"/><Relationship Id="rId59" Type="http://schemas.openxmlformats.org/officeDocument/2006/relationships/slide" Target="slides/slide23.xml"/><Relationship Id="rId67" Type="http://schemas.openxmlformats.org/officeDocument/2006/relationships/slide" Target="slides/slide31.xml"/><Relationship Id="rId103" Type="http://schemas.openxmlformats.org/officeDocument/2006/relationships/slide" Target="slides/slide67.xml"/><Relationship Id="rId108" Type="http://schemas.openxmlformats.org/officeDocument/2006/relationships/slide" Target="slides/slide72.xml"/><Relationship Id="rId116" Type="http://schemas.openxmlformats.org/officeDocument/2006/relationships/slide" Target="slides/slide80.xml"/><Relationship Id="rId124" Type="http://schemas.openxmlformats.org/officeDocument/2006/relationships/slide" Target="slides/slide88.xml"/><Relationship Id="rId129" Type="http://schemas.openxmlformats.org/officeDocument/2006/relationships/slide" Target="slides/slide93.xml"/><Relationship Id="rId137" Type="http://schemas.openxmlformats.org/officeDocument/2006/relationships/slide" Target="slides/slide101.xml"/><Relationship Id="rId20" Type="http://schemas.openxmlformats.org/officeDocument/2006/relationships/slideMaster" Target="slideMasters/slideMaster20.xml"/><Relationship Id="rId41" Type="http://schemas.openxmlformats.org/officeDocument/2006/relationships/slide" Target="slides/slide5.xml"/><Relationship Id="rId54" Type="http://schemas.openxmlformats.org/officeDocument/2006/relationships/slide" Target="slides/slide18.xml"/><Relationship Id="rId62" Type="http://schemas.openxmlformats.org/officeDocument/2006/relationships/slide" Target="slides/slide26.xml"/><Relationship Id="rId70" Type="http://schemas.openxmlformats.org/officeDocument/2006/relationships/slide" Target="slides/slide34.xml"/><Relationship Id="rId75" Type="http://schemas.openxmlformats.org/officeDocument/2006/relationships/slide" Target="slides/slide39.xml"/><Relationship Id="rId83" Type="http://schemas.openxmlformats.org/officeDocument/2006/relationships/slide" Target="slides/slide47.xml"/><Relationship Id="rId88" Type="http://schemas.openxmlformats.org/officeDocument/2006/relationships/slide" Target="slides/slide52.xml"/><Relationship Id="rId91" Type="http://schemas.openxmlformats.org/officeDocument/2006/relationships/slide" Target="slides/slide55.xml"/><Relationship Id="rId96" Type="http://schemas.openxmlformats.org/officeDocument/2006/relationships/slide" Target="slides/slide60.xml"/><Relationship Id="rId111" Type="http://schemas.openxmlformats.org/officeDocument/2006/relationships/slide" Target="slides/slide75.xml"/><Relationship Id="rId132" Type="http://schemas.openxmlformats.org/officeDocument/2006/relationships/slide" Target="slides/slide96.xml"/><Relationship Id="rId140" Type="http://schemas.openxmlformats.org/officeDocument/2006/relationships/slide" Target="slides/slide104.xml"/><Relationship Id="rId14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Master" Target="slideMasters/slideMaster36.xml"/><Relationship Id="rId49" Type="http://schemas.openxmlformats.org/officeDocument/2006/relationships/slide" Target="slides/slide13.xml"/><Relationship Id="rId57" Type="http://schemas.openxmlformats.org/officeDocument/2006/relationships/slide" Target="slides/slide21.xml"/><Relationship Id="rId106" Type="http://schemas.openxmlformats.org/officeDocument/2006/relationships/slide" Target="slides/slide70.xml"/><Relationship Id="rId114" Type="http://schemas.openxmlformats.org/officeDocument/2006/relationships/slide" Target="slides/slide78.xml"/><Relationship Id="rId119" Type="http://schemas.openxmlformats.org/officeDocument/2006/relationships/slide" Target="slides/slide83.xml"/><Relationship Id="rId127" Type="http://schemas.openxmlformats.org/officeDocument/2006/relationships/slide" Target="slides/slide91.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44" Type="http://schemas.openxmlformats.org/officeDocument/2006/relationships/slide" Target="slides/slide8.xml"/><Relationship Id="rId52" Type="http://schemas.openxmlformats.org/officeDocument/2006/relationships/slide" Target="slides/slide16.xml"/><Relationship Id="rId60" Type="http://schemas.openxmlformats.org/officeDocument/2006/relationships/slide" Target="slides/slide24.xml"/><Relationship Id="rId65" Type="http://schemas.openxmlformats.org/officeDocument/2006/relationships/slide" Target="slides/slide29.xml"/><Relationship Id="rId73" Type="http://schemas.openxmlformats.org/officeDocument/2006/relationships/slide" Target="slides/slide37.xml"/><Relationship Id="rId78" Type="http://schemas.openxmlformats.org/officeDocument/2006/relationships/slide" Target="slides/slide42.xml"/><Relationship Id="rId81" Type="http://schemas.openxmlformats.org/officeDocument/2006/relationships/slide" Target="slides/slide45.xml"/><Relationship Id="rId86" Type="http://schemas.openxmlformats.org/officeDocument/2006/relationships/slide" Target="slides/slide50.xml"/><Relationship Id="rId94" Type="http://schemas.openxmlformats.org/officeDocument/2006/relationships/slide" Target="slides/slide58.xml"/><Relationship Id="rId99" Type="http://schemas.openxmlformats.org/officeDocument/2006/relationships/slide" Target="slides/slide63.xml"/><Relationship Id="rId101" Type="http://schemas.openxmlformats.org/officeDocument/2006/relationships/slide" Target="slides/slide65.xml"/><Relationship Id="rId122" Type="http://schemas.openxmlformats.org/officeDocument/2006/relationships/slide" Target="slides/slide86.xml"/><Relationship Id="rId130" Type="http://schemas.openxmlformats.org/officeDocument/2006/relationships/slide" Target="slides/slide94.xml"/><Relationship Id="rId135" Type="http://schemas.openxmlformats.org/officeDocument/2006/relationships/slide" Target="slides/slide99.xml"/><Relationship Id="rId143" Type="http://schemas.openxmlformats.org/officeDocument/2006/relationships/slide" Target="slides/slide107.xml"/><Relationship Id="rId148"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3.xml"/><Relationship Id="rId109" Type="http://schemas.openxmlformats.org/officeDocument/2006/relationships/slide" Target="slides/slide73.xml"/><Relationship Id="rId34" Type="http://schemas.openxmlformats.org/officeDocument/2006/relationships/slideMaster" Target="slideMasters/slideMaster34.xml"/><Relationship Id="rId50" Type="http://schemas.openxmlformats.org/officeDocument/2006/relationships/slide" Target="slides/slide14.xml"/><Relationship Id="rId55" Type="http://schemas.openxmlformats.org/officeDocument/2006/relationships/slide" Target="slides/slide19.xml"/><Relationship Id="rId76" Type="http://schemas.openxmlformats.org/officeDocument/2006/relationships/slide" Target="slides/slide40.xml"/><Relationship Id="rId97" Type="http://schemas.openxmlformats.org/officeDocument/2006/relationships/slide" Target="slides/slide61.xml"/><Relationship Id="rId104" Type="http://schemas.openxmlformats.org/officeDocument/2006/relationships/slide" Target="slides/slide68.xml"/><Relationship Id="rId120" Type="http://schemas.openxmlformats.org/officeDocument/2006/relationships/slide" Target="slides/slide84.xml"/><Relationship Id="rId125" Type="http://schemas.openxmlformats.org/officeDocument/2006/relationships/slide" Target="slides/slide89.xml"/><Relationship Id="rId141" Type="http://schemas.openxmlformats.org/officeDocument/2006/relationships/slide" Target="slides/slide105.xml"/><Relationship Id="rId146" Type="http://schemas.openxmlformats.org/officeDocument/2006/relationships/handoutMaster" Target="handoutMasters/handoutMaster1.xml"/><Relationship Id="rId7" Type="http://schemas.openxmlformats.org/officeDocument/2006/relationships/slideMaster" Target="slideMasters/slideMaster7.xml"/><Relationship Id="rId71" Type="http://schemas.openxmlformats.org/officeDocument/2006/relationships/slide" Target="slides/slide35.xml"/><Relationship Id="rId92" Type="http://schemas.openxmlformats.org/officeDocument/2006/relationships/slide" Target="slides/slide56.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 Target="slides/slide4.xml"/><Relationship Id="rId45" Type="http://schemas.openxmlformats.org/officeDocument/2006/relationships/slide" Target="slides/slide9.xml"/><Relationship Id="rId66" Type="http://schemas.openxmlformats.org/officeDocument/2006/relationships/slide" Target="slides/slide30.xml"/><Relationship Id="rId87" Type="http://schemas.openxmlformats.org/officeDocument/2006/relationships/slide" Target="slides/slide51.xml"/><Relationship Id="rId110" Type="http://schemas.openxmlformats.org/officeDocument/2006/relationships/slide" Target="slides/slide74.xml"/><Relationship Id="rId115" Type="http://schemas.openxmlformats.org/officeDocument/2006/relationships/slide" Target="slides/slide79.xml"/><Relationship Id="rId131" Type="http://schemas.openxmlformats.org/officeDocument/2006/relationships/slide" Target="slides/slide95.xml"/><Relationship Id="rId136" Type="http://schemas.openxmlformats.org/officeDocument/2006/relationships/slide" Target="slides/slide100.xml"/><Relationship Id="rId61" Type="http://schemas.openxmlformats.org/officeDocument/2006/relationships/slide" Target="slides/slide25.xml"/><Relationship Id="rId82" Type="http://schemas.openxmlformats.org/officeDocument/2006/relationships/slide" Target="slides/slide46.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 Target="slides/slide20.xml"/><Relationship Id="rId77" Type="http://schemas.openxmlformats.org/officeDocument/2006/relationships/slide" Target="slides/slide41.xml"/><Relationship Id="rId100" Type="http://schemas.openxmlformats.org/officeDocument/2006/relationships/slide" Target="slides/slide64.xml"/><Relationship Id="rId105" Type="http://schemas.openxmlformats.org/officeDocument/2006/relationships/slide" Target="slides/slide69.xml"/><Relationship Id="rId126" Type="http://schemas.openxmlformats.org/officeDocument/2006/relationships/slide" Target="slides/slide90.xml"/><Relationship Id="rId147"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15.xml"/><Relationship Id="rId72" Type="http://schemas.openxmlformats.org/officeDocument/2006/relationships/slide" Target="slides/slide36.xml"/><Relationship Id="rId93" Type="http://schemas.openxmlformats.org/officeDocument/2006/relationships/slide" Target="slides/slide57.xml"/><Relationship Id="rId98" Type="http://schemas.openxmlformats.org/officeDocument/2006/relationships/slide" Target="slides/slide62.xml"/><Relationship Id="rId121" Type="http://schemas.openxmlformats.org/officeDocument/2006/relationships/slide" Target="slides/slide85.xml"/><Relationship Id="rId142" Type="http://schemas.openxmlformats.org/officeDocument/2006/relationships/slide" Target="slides/slide10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lang="zh-TW" altLang="en-US"/>
          </a:p>
        </p:txBody>
      </p:sp>
      <p:sp>
        <p:nvSpPr>
          <p:cNvPr id="3" name="日期版面配置區 2"/>
          <p:cNvSpPr>
            <a:spLocks noGrp="1"/>
          </p:cNvSpPr>
          <p:nvPr>
            <p:ph type="dt" sz="quarter" idx="1"/>
          </p:nvPr>
        </p:nvSpPr>
        <p:spPr>
          <a:xfrm>
            <a:off x="4023992" y="0"/>
            <a:ext cx="3078427" cy="511731"/>
          </a:xfrm>
          <a:prstGeom prst="rect">
            <a:avLst/>
          </a:prstGeom>
        </p:spPr>
        <p:txBody>
          <a:bodyPr vert="horz" lIns="99075" tIns="49538" rIns="99075" bIns="49538" rtlCol="0"/>
          <a:lstStyle>
            <a:lvl1pPr algn="r">
              <a:defRPr sz="1300"/>
            </a:lvl1pPr>
          </a:lstStyle>
          <a:p>
            <a:fld id="{1DF2611D-691D-4310-945B-8140EA1A752A}" type="datetimeFigureOut">
              <a:rPr lang="zh-TW" altLang="en-US" smtClean="0"/>
              <a:pPr/>
              <a:t>2021/10/5</a:t>
            </a:fld>
            <a:endParaRPr lang="zh-TW" altLang="en-US"/>
          </a:p>
        </p:txBody>
      </p:sp>
      <p:sp>
        <p:nvSpPr>
          <p:cNvPr id="4" name="頁尾版面配置區 3"/>
          <p:cNvSpPr>
            <a:spLocks noGrp="1"/>
          </p:cNvSpPr>
          <p:nvPr>
            <p:ph type="ftr" sz="quarter" idx="2"/>
          </p:nvPr>
        </p:nvSpPr>
        <p:spPr>
          <a:xfrm>
            <a:off x="0" y="9721106"/>
            <a:ext cx="3078427" cy="511731"/>
          </a:xfrm>
          <a:prstGeom prst="rect">
            <a:avLst/>
          </a:prstGeom>
        </p:spPr>
        <p:txBody>
          <a:bodyPr vert="horz" lIns="99075" tIns="49538" rIns="99075" bIns="49538" rtlCol="0" anchor="b"/>
          <a:lstStyle>
            <a:lvl1pPr algn="l">
              <a:defRPr sz="1300"/>
            </a:lvl1pPr>
          </a:lstStyle>
          <a:p>
            <a:endParaRPr lang="zh-TW" altLang="en-US"/>
          </a:p>
        </p:txBody>
      </p:sp>
      <p:sp>
        <p:nvSpPr>
          <p:cNvPr id="5" name="投影片編號版面配置區 4"/>
          <p:cNvSpPr>
            <a:spLocks noGrp="1"/>
          </p:cNvSpPr>
          <p:nvPr>
            <p:ph type="sldNum" sz="quarter" idx="3"/>
          </p:nvPr>
        </p:nvSpPr>
        <p:spPr>
          <a:xfrm>
            <a:off x="4023992" y="9721106"/>
            <a:ext cx="3078427" cy="511731"/>
          </a:xfrm>
          <a:prstGeom prst="rect">
            <a:avLst/>
          </a:prstGeom>
        </p:spPr>
        <p:txBody>
          <a:bodyPr vert="horz" lIns="99075" tIns="49538" rIns="99075" bIns="49538" rtlCol="0" anchor="b"/>
          <a:lstStyle>
            <a:lvl1pPr algn="r">
              <a:defRPr sz="1300"/>
            </a:lvl1pPr>
          </a:lstStyle>
          <a:p>
            <a:fld id="{99E9168C-CAF3-4DD6-8BE3-0B1126AEB46A}"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Rectangle 1"/>
          <p:cNvSpPr>
            <a:spLocks noGrp="1" noRot="1" noChangeAspect="1"/>
          </p:cNvSpPr>
          <p:nvPr>
            <p:ph type="sldImg"/>
          </p:nvPr>
        </p:nvSpPr>
        <p:spPr bwMode="auto">
          <a:xfrm>
            <a:off x="142875" y="768350"/>
            <a:ext cx="6818313" cy="3836988"/>
          </a:xfrm>
          <a:prstGeom prst="rect">
            <a:avLst/>
          </a:prstGeom>
          <a:noFill/>
          <a:ln w="9525" cap="flat" cmpd="sng">
            <a:noFill/>
            <a:prstDash val="solid"/>
            <a:round/>
            <a:headEnd type="none" w="med" len="med"/>
            <a:tailEnd type="none" w="med" len="med"/>
          </a:ln>
          <a:effectLst/>
        </p:spPr>
      </p:sp>
      <p:sp>
        <p:nvSpPr>
          <p:cNvPr id="4098" name="Rectangle 2"/>
          <p:cNvSpPr>
            <a:spLocks noGrp="1"/>
          </p:cNvSpPr>
          <p:nvPr>
            <p:ph type="body" sz="quarter" idx="1"/>
          </p:nvPr>
        </p:nvSpPr>
        <p:spPr bwMode="auto">
          <a:xfrm>
            <a:off x="947209" y="4861441"/>
            <a:ext cx="5209646" cy="4605576"/>
          </a:xfrm>
          <a:prstGeom prst="rect">
            <a:avLst/>
          </a:prstGeom>
          <a:noFill/>
          <a:ln w="9525" cap="flat" cmpd="sng">
            <a:noFill/>
            <a:prstDash val="solid"/>
            <a:round/>
            <a:headEnd type="none" w="med" len="med"/>
            <a:tailEnd type="none" w="med" len="med"/>
          </a:ln>
          <a:effectLst/>
        </p:spPr>
        <p:txBody>
          <a:bodyPr vert="horz" wrap="square" lIns="99075" tIns="49538" rIns="99075" bIns="49538" numCol="1" anchor="t" anchorCtr="0" compatLnSpc="1">
            <a:prstTxWarp prst="textNoShape">
              <a:avLst/>
            </a:prstTxWarp>
          </a:bodyPr>
          <a:lstStyle/>
          <a:p>
            <a:pPr lvl="0"/>
            <a:r>
              <a:rPr lang="zh-TW" altLang="zh-TW" smtClean="0">
                <a:sym typeface="Calibri" pitchFamily="34" charset="0"/>
              </a:rPr>
              <a:t>Click to edit Master text styles</a:t>
            </a:r>
          </a:p>
          <a:p>
            <a:pPr lvl="1"/>
            <a:r>
              <a:rPr lang="zh-TW" altLang="zh-TW" smtClean="0">
                <a:sym typeface="Calibri" pitchFamily="34" charset="0"/>
              </a:rPr>
              <a:t>Second level</a:t>
            </a:r>
          </a:p>
          <a:p>
            <a:pPr lvl="2"/>
            <a:r>
              <a:rPr lang="zh-TW" altLang="zh-TW" smtClean="0">
                <a:sym typeface="Calibri" pitchFamily="34" charset="0"/>
              </a:rPr>
              <a:t>Third level</a:t>
            </a:r>
          </a:p>
          <a:p>
            <a:pPr lvl="3"/>
            <a:r>
              <a:rPr lang="zh-TW" altLang="zh-TW" smtClean="0">
                <a:sym typeface="Calibri" pitchFamily="34" charset="0"/>
              </a:rPr>
              <a:t>Fourth level</a:t>
            </a:r>
          </a:p>
          <a:p>
            <a:pPr lvl="4"/>
            <a:r>
              <a:rPr lang="zh-TW" altLang="zh-TW" smtClean="0">
                <a:sym typeface="Calibri" pitchFamily="34" charset="0"/>
              </a:rPr>
              <a:t>Fifth level</a:t>
            </a:r>
          </a:p>
        </p:txBody>
      </p:sp>
    </p:spTree>
  </p:cSld>
  <p:clrMap bg1="lt1" tx1="dk1" bg2="lt2" tx2="dk2" accent1="accent1" accent2="accent2" accent3="accent3" accent4="accent4" accent5="accent5" accent6="accent6" hlink="hlink" folHlink="folHlink"/>
  <p:notesStyle>
    <a:lvl1pPr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1pPr>
    <a:lvl2pPr indent="228600"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2pPr>
    <a:lvl3pPr indent="457200"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3pPr>
    <a:lvl4pPr indent="685800"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4pPr>
    <a:lvl5pPr indent="914400"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94670" y="767596"/>
            <a:ext cx="6314723" cy="3837980"/>
          </a:xfrm>
        </p:spPr>
      </p:sp>
      <p:sp>
        <p:nvSpPr>
          <p:cNvPr id="3" name="備忘稿版面配置區 2"/>
          <p:cNvSpPr>
            <a:spLocks noGrp="1"/>
          </p:cNvSpPr>
          <p:nvPr>
            <p:ph type="body" idx="1"/>
          </p:nvPr>
        </p:nvSpPr>
        <p:spPr/>
        <p:txBody>
          <a:bodyPr>
            <a:normAutofit/>
          </a:bodyPr>
          <a:lstStyle/>
          <a:p>
            <a:r>
              <a:rPr lang="zh-TW" altLang="en-US" dirty="0"/>
              <a:t>與高中大學的連結</a:t>
            </a:r>
            <a:r>
              <a:rPr lang="en-US" altLang="zh-TW" dirty="0"/>
              <a:t>-</a:t>
            </a:r>
            <a:r>
              <a:rPr lang="zh-TW" altLang="en-US" dirty="0"/>
              <a:t>語法</a:t>
            </a:r>
          </a:p>
        </p:txBody>
      </p:sp>
    </p:spTree>
    <p:extLst>
      <p:ext uri="{BB962C8B-B14F-4D97-AF65-F5344CB8AC3E}">
        <p14:creationId xmlns:p14="http://schemas.microsoft.com/office/powerpoint/2010/main" xmlns="" val="5152929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a:xfrm>
            <a:off x="4023992" y="9721106"/>
            <a:ext cx="3078427" cy="511731"/>
          </a:xfrm>
          <a:prstGeom prst="rect">
            <a:avLst/>
          </a:prstGeom>
        </p:spPr>
        <p:txBody>
          <a:bodyPr lIns="99075" tIns="49538" rIns="99075" bIns="49538"/>
          <a:lstStyle/>
          <a:p>
            <a:fld id="{5700194D-96AF-7742-89F5-075982327549}" type="slidenum">
              <a:rPr lang="en-US" smtClean="0"/>
              <a:pPr/>
              <a:t>43</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a:xfrm>
            <a:off x="4023992" y="9721106"/>
            <a:ext cx="3078427" cy="511731"/>
          </a:xfrm>
          <a:prstGeom prst="rect">
            <a:avLst/>
          </a:prstGeom>
        </p:spPr>
        <p:txBody>
          <a:bodyPr lIns="99075" tIns="49538" rIns="99075" bIns="49538"/>
          <a:lstStyle/>
          <a:p>
            <a:fld id="{5700194D-96AF-7742-89F5-075982327549}" type="slidenum">
              <a:rPr lang="en-US" smtClean="0"/>
              <a:pPr/>
              <a:t>44</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a:xfrm>
            <a:off x="4023992" y="9721106"/>
            <a:ext cx="3078427" cy="511731"/>
          </a:xfrm>
          <a:prstGeom prst="rect">
            <a:avLst/>
          </a:prstGeom>
        </p:spPr>
        <p:txBody>
          <a:bodyPr lIns="99075" tIns="49538" rIns="99075" bIns="49538"/>
          <a:lstStyle/>
          <a:p>
            <a:fld id="{5700194D-96AF-7742-89F5-075982327549}" type="slidenum">
              <a:rPr lang="en-US" smtClean="0"/>
              <a:pPr/>
              <a:t>45</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a:xfrm>
            <a:off x="4023992" y="9721106"/>
            <a:ext cx="3078427" cy="511731"/>
          </a:xfrm>
          <a:prstGeom prst="rect">
            <a:avLst/>
          </a:prstGeom>
        </p:spPr>
        <p:txBody>
          <a:bodyPr lIns="99075" tIns="49538" rIns="99075" bIns="49538"/>
          <a:lstStyle/>
          <a:p>
            <a:fld id="{5700194D-96AF-7742-89F5-075982327549}" type="slidenum">
              <a:rPr lang="en-US" smtClean="0"/>
              <a:pPr/>
              <a:t>46</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a:xfrm>
            <a:off x="4023992" y="9721106"/>
            <a:ext cx="3078427" cy="511731"/>
          </a:xfrm>
          <a:prstGeom prst="rect">
            <a:avLst/>
          </a:prstGeom>
        </p:spPr>
        <p:txBody>
          <a:bodyPr lIns="99075" tIns="49538" rIns="99075" bIns="49538"/>
          <a:lstStyle/>
          <a:p>
            <a:fld id="{5700194D-96AF-7742-89F5-075982327549}" type="slidenum">
              <a:rPr lang="en-US" smtClean="0"/>
              <a:pPr/>
              <a:t>47</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94670" y="767596"/>
            <a:ext cx="6314723" cy="3837980"/>
          </a:xfrm>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a:xfrm>
            <a:off x="4023992" y="9721106"/>
            <a:ext cx="3078427" cy="511731"/>
          </a:xfrm>
          <a:prstGeom prst="rect">
            <a:avLst/>
          </a:prstGeom>
        </p:spPr>
        <p:txBody>
          <a:bodyPr lIns="99075" tIns="49538" rIns="99075" bIns="49538"/>
          <a:lstStyle/>
          <a:p>
            <a:fld id="{5700194D-96AF-7742-89F5-075982327549}" type="slidenum">
              <a:rPr lang="en-US" smtClean="0"/>
              <a:pPr/>
              <a:t>48</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42875" y="768350"/>
            <a:ext cx="6818313" cy="3836988"/>
          </a:xfrm>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a:xfrm>
            <a:off x="4023992" y="9721106"/>
            <a:ext cx="3078427" cy="511731"/>
          </a:xfrm>
          <a:prstGeom prst="rect">
            <a:avLst/>
          </a:prstGeom>
        </p:spPr>
        <p:txBody>
          <a:bodyPr lIns="99075" tIns="49538" rIns="99075" bIns="49538"/>
          <a:lstStyle/>
          <a:p>
            <a:fld id="{5700194D-96AF-7742-89F5-075982327549}" type="slidenum">
              <a:rPr lang="en-US" smtClean="0"/>
              <a:pPr/>
              <a:t>52</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94670" y="767596"/>
            <a:ext cx="6314723" cy="3837980"/>
          </a:xfrm>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a:xfrm>
            <a:off x="4023994" y="9721107"/>
            <a:ext cx="3078427" cy="511731"/>
          </a:xfrm>
          <a:prstGeom prst="rect">
            <a:avLst/>
          </a:prstGeom>
        </p:spPr>
        <p:txBody>
          <a:bodyPr lIns="99068" tIns="49535" rIns="99068" bIns="49535"/>
          <a:lstStyle/>
          <a:p>
            <a:fld id="{5700194D-96AF-7742-89F5-075982327549}" type="slidenum">
              <a:rPr lang="en-US" smtClean="0"/>
              <a:pPr/>
              <a:t>71</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94670" y="767596"/>
            <a:ext cx="6314723" cy="3837980"/>
          </a:xfrm>
        </p:spPr>
      </p:sp>
      <p:sp>
        <p:nvSpPr>
          <p:cNvPr id="3" name="備忘稿版面配置區 2"/>
          <p:cNvSpPr>
            <a:spLocks noGrp="1"/>
          </p:cNvSpPr>
          <p:nvPr>
            <p:ph type="body" idx="1"/>
          </p:nvPr>
        </p:nvSpPr>
        <p:spPr/>
        <p:txBody>
          <a:bodyPr>
            <a:normAutofit/>
          </a:bodyPr>
          <a:lstStyle/>
          <a:p>
            <a:endParaRPr lang="zh-TW"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42875" y="768350"/>
            <a:ext cx="6818313" cy="3836988"/>
          </a:xfrm>
        </p:spPr>
      </p:sp>
      <p:sp>
        <p:nvSpPr>
          <p:cNvPr id="3" name="備忘稿版面配置區 2"/>
          <p:cNvSpPr>
            <a:spLocks noGrp="1"/>
          </p:cNvSpPr>
          <p:nvPr>
            <p:ph type="body" idx="1"/>
          </p:nvPr>
        </p:nvSpPr>
        <p:spPr/>
        <p:txBody>
          <a:bodyPr>
            <a:normAutofit/>
          </a:bodyPr>
          <a:lstStyle/>
          <a:p>
            <a:endParaRPr lang="zh-TW"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94670" y="767596"/>
            <a:ext cx="6314723" cy="3837980"/>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a:xfrm>
            <a:off x="4023992" y="9721106"/>
            <a:ext cx="3078427" cy="511731"/>
          </a:xfrm>
          <a:prstGeom prst="rect">
            <a:avLst/>
          </a:prstGeom>
        </p:spPr>
        <p:txBody>
          <a:bodyPr lIns="99075" tIns="49538" rIns="99075" bIns="49538"/>
          <a:lstStyle/>
          <a:p>
            <a:fld id="{9A56A06E-0F72-4725-9809-9406C590F8E3}" type="slidenum">
              <a:rPr lang="zh-CN" altLang="en-US" smtClean="0"/>
              <a:pPr/>
              <a:t>7</a:t>
            </a:fld>
            <a:endParaRPr lang="zh-CN" altLang="en-US"/>
          </a:p>
        </p:txBody>
      </p:sp>
    </p:spTree>
    <p:extLst>
      <p:ext uri="{BB962C8B-B14F-4D97-AF65-F5344CB8AC3E}">
        <p14:creationId xmlns:p14="http://schemas.microsoft.com/office/powerpoint/2010/main" xmlns="" val="42641587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94670" y="767596"/>
            <a:ext cx="6314723" cy="3837980"/>
          </a:xfrm>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a:xfrm>
            <a:off x="4023993" y="9721107"/>
            <a:ext cx="3078427" cy="511731"/>
          </a:xfrm>
          <a:prstGeom prst="rect">
            <a:avLst/>
          </a:prstGeom>
        </p:spPr>
        <p:txBody>
          <a:bodyPr lIns="99071" tIns="49537" rIns="99071" bIns="49537"/>
          <a:lstStyle/>
          <a:p>
            <a:fld id="{5700194D-96AF-7742-89F5-075982327549}" type="slidenum">
              <a:rPr lang="en-US" smtClean="0"/>
              <a:pPr/>
              <a:t>103</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42875" y="768350"/>
            <a:ext cx="6818313" cy="3836988"/>
          </a:xfrm>
        </p:spPr>
      </p:sp>
      <p:sp>
        <p:nvSpPr>
          <p:cNvPr id="3" name="備忘稿版面配置區 2"/>
          <p:cNvSpPr>
            <a:spLocks noGrp="1"/>
          </p:cNvSpPr>
          <p:nvPr>
            <p:ph type="body" idx="1"/>
          </p:nvPr>
        </p:nvSpPr>
        <p:spPr/>
        <p:txBody>
          <a:bodyPr>
            <a:normAutofit/>
          </a:bodyPr>
          <a:lstStyle/>
          <a:p>
            <a:endParaRPr lang="zh-TW"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a:p>
        </p:txBody>
      </p:sp>
      <p:sp>
        <p:nvSpPr>
          <p:cNvPr id="4" name="Slide Number Placeholder 3"/>
          <p:cNvSpPr>
            <a:spLocks noGrp="1"/>
          </p:cNvSpPr>
          <p:nvPr>
            <p:ph type="sldNum" sz="quarter" idx="10"/>
          </p:nvPr>
        </p:nvSpPr>
        <p:spPr>
          <a:xfrm>
            <a:off x="4023992" y="9721106"/>
            <a:ext cx="3078427" cy="511731"/>
          </a:xfrm>
          <a:prstGeom prst="rect">
            <a:avLst/>
          </a:prstGeom>
        </p:spPr>
        <p:txBody>
          <a:bodyPr lIns="99075" tIns="49538" rIns="99075" bIns="49538"/>
          <a:lstStyle/>
          <a:p>
            <a:fld id="{5700194D-96AF-7742-89F5-075982327549}" type="slidenum">
              <a:rPr lang="en-US" smtClean="0"/>
              <a:pPr/>
              <a:t>10</a:t>
            </a:fld>
            <a:endParaRPr lang="en-US" dirty="0"/>
          </a:p>
        </p:txBody>
      </p:sp>
    </p:spTree>
    <p:extLst>
      <p:ext uri="{BB962C8B-B14F-4D97-AF65-F5344CB8AC3E}">
        <p14:creationId xmlns="" xmlns:p14="http://schemas.microsoft.com/office/powerpoint/2010/main" val="790375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Grp="1" noRot="1" noChangeAspect="1" noChangeArrowheads="1"/>
          </p:cNvSpPr>
          <p:nvPr>
            <p:ph type="sldImg"/>
          </p:nvPr>
        </p:nvSpPr>
        <p:spPr>
          <a:xfrm>
            <a:off x="142875" y="768350"/>
            <a:ext cx="6818313" cy="3836988"/>
          </a:xfrm>
        </p:spPr>
      </p:sp>
      <p:sp>
        <p:nvSpPr>
          <p:cNvPr id="14338" name="Rectangle 2"/>
          <p:cNvSpPr>
            <a:spLocks noGrp="1" noChangeArrowheads="1"/>
          </p:cNvSpPr>
          <p:nvPr>
            <p:ph type="body" sz="quarter" idx="1"/>
          </p:nvPr>
        </p:nvSpPr>
        <p:spPr/>
        <p:txBody>
          <a:bodyPr/>
          <a:lstStyle/>
          <a:p>
            <a:r>
              <a:rPr lang="zh-TW" altLang="zh-TW"/>
              <a:t>https://progressbar.tw/posts/87</a:t>
            </a:r>
          </a:p>
          <a:p>
            <a:r>
              <a:rPr lang="zh-TW" altLang="zh-TW"/>
              <a:t>https://zh.wikipedia.org/wiki/%E7%AE%97%E6%B3%95</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a:xfrm>
            <a:off x="4023992" y="9721106"/>
            <a:ext cx="3078427" cy="511731"/>
          </a:xfrm>
          <a:prstGeom prst="rect">
            <a:avLst/>
          </a:prstGeom>
        </p:spPr>
        <p:txBody>
          <a:bodyPr lIns="99075" tIns="49538" rIns="99075" bIns="49538"/>
          <a:lstStyle/>
          <a:p>
            <a:fld id="{5700194D-96AF-7742-89F5-075982327549}" type="slidenum">
              <a:rPr lang="en-US" smtClean="0"/>
              <a:pPr/>
              <a:t>20</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94670" y="767596"/>
            <a:ext cx="6314723" cy="3837980"/>
          </a:xfrm>
        </p:spPr>
      </p:sp>
      <p:sp>
        <p:nvSpPr>
          <p:cNvPr id="3" name="備忘稿版面配置區 2"/>
          <p:cNvSpPr>
            <a:spLocks noGrp="1"/>
          </p:cNvSpPr>
          <p:nvPr>
            <p:ph type="body" idx="1"/>
          </p:nvPr>
        </p:nvSpPr>
        <p:spPr/>
        <p:txBody>
          <a:bodyPr>
            <a:normAutofit/>
          </a:bodyPr>
          <a:lstStyle/>
          <a:p>
            <a:endParaRPr lang="zh-CN" altLang="en-US" dirty="0"/>
          </a:p>
        </p:txBody>
      </p:sp>
    </p:spTree>
    <p:extLst>
      <p:ext uri="{BB962C8B-B14F-4D97-AF65-F5344CB8AC3E}">
        <p14:creationId xmlns:p14="http://schemas.microsoft.com/office/powerpoint/2010/main" xmlns="" val="2720776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42875" y="768350"/>
            <a:ext cx="6818313" cy="3836988"/>
          </a:xfrm>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a:xfrm>
            <a:off x="4023992" y="9721106"/>
            <a:ext cx="3078427" cy="511731"/>
          </a:xfrm>
          <a:prstGeom prst="rect">
            <a:avLst/>
          </a:prstGeom>
        </p:spPr>
        <p:txBody>
          <a:bodyPr lIns="99075" tIns="49538" rIns="99075" bIns="49538"/>
          <a:lstStyle/>
          <a:p>
            <a:fld id="{5700194D-96AF-7742-89F5-075982327549}" type="slidenum">
              <a:rPr lang="en-US" smtClean="0"/>
              <a:pPr/>
              <a:t>32</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CN" altLang="en-US" dirty="0"/>
          </a:p>
        </p:txBody>
      </p:sp>
      <p:sp>
        <p:nvSpPr>
          <p:cNvPr id="4" name="投影片編號版面配置區 3"/>
          <p:cNvSpPr>
            <a:spLocks noGrp="1"/>
          </p:cNvSpPr>
          <p:nvPr>
            <p:ph type="sldNum" sz="quarter" idx="10"/>
          </p:nvPr>
        </p:nvSpPr>
        <p:spPr>
          <a:xfrm>
            <a:off x="4023992" y="9721106"/>
            <a:ext cx="3078427" cy="511731"/>
          </a:xfrm>
          <a:prstGeom prst="rect">
            <a:avLst/>
          </a:prstGeom>
        </p:spPr>
        <p:txBody>
          <a:bodyPr lIns="99075" tIns="49538" rIns="99075" bIns="49538"/>
          <a:lstStyle/>
          <a:p>
            <a:fld id="{9A56A06E-0F72-4725-9809-9406C590F8E3}" type="slidenum">
              <a:rPr lang="zh-CN" altLang="en-US" smtClean="0"/>
              <a:pPr/>
              <a:t>33</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CN" altLang="en-US" dirty="0"/>
          </a:p>
        </p:txBody>
      </p:sp>
      <p:sp>
        <p:nvSpPr>
          <p:cNvPr id="4" name="投影片編號版面配置區 3"/>
          <p:cNvSpPr>
            <a:spLocks noGrp="1"/>
          </p:cNvSpPr>
          <p:nvPr>
            <p:ph type="sldNum" sz="quarter" idx="10"/>
          </p:nvPr>
        </p:nvSpPr>
        <p:spPr>
          <a:xfrm>
            <a:off x="4023992" y="9721106"/>
            <a:ext cx="3078427" cy="511731"/>
          </a:xfrm>
          <a:prstGeom prst="rect">
            <a:avLst/>
          </a:prstGeom>
        </p:spPr>
        <p:txBody>
          <a:bodyPr lIns="99075" tIns="49538" rIns="99075" bIns="49538"/>
          <a:lstStyle/>
          <a:p>
            <a:fld id="{9A56A06E-0F72-4725-9809-9406C590F8E3}" type="slidenum">
              <a:rPr lang="zh-CN" altLang="en-US" smtClean="0"/>
              <a:pPr/>
              <a:t>34</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1.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2.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3.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8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6.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6.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6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9.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9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0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0.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0.xml"/></Relationships>
</file>

<file path=ppt/slideLayouts/_rels/slideLayout5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0.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2.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6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60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6.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66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6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0.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7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7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7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7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7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8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8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8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8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8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8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8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8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8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9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9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9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9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1.xml"/></Relationships>
</file>

<file path=ppt/slideLayouts/_rels/slideLayout69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69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69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69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69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0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0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0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1.xml"/></Relationships>
</file>

<file path=ppt/slideLayouts/_rels/slideLayout70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1.xml"/></Relationships>
</file>

<file path=ppt/slideLayouts/_rels/slideLayout70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0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0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0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0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0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1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1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1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1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1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1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1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1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1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72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72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72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72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72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72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72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72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72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72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73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7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3.xml"/></Relationships>
</file>

<file path=ppt/slideLayouts/_rels/slideLayout73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3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3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3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3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3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3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4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4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4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4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4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4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4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4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4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5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5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5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5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5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5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5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5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5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5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6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6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6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6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6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6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6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6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6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7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7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77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77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77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77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77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77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77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78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78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7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6.xml"/></Relationships>
</file>

<file path=ppt/slideLayouts/_rels/slideLayout78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78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78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78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78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78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79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79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79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79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79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79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79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79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79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0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80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80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80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80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80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80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3657600" y="7772400"/>
            <a:ext cx="17068800" cy="3505200"/>
          </a:xfrm>
          <a:prstGeom prst="rect">
            <a:avLst/>
          </a:prstGeom>
        </p:spPr>
        <p:txBody>
          <a:bodyPr/>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3200400"/>
            <a:ext cx="21945600" cy="9051925"/>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6" name="Google Shape;136;p17"/>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7" name="Google Shape;137;p17"/>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pPr defTabSz="825444"/>
            <a:fld id="{00000000-1234-1234-1234-123412341234}" type="slidenum">
              <a:rPr lang="en-US" altLang="zh-TW" smtClean="0">
                <a:solidFill>
                  <a:prstClr val="black"/>
                </a:solidFill>
              </a:rPr>
              <a:pPr defTabSz="825444"/>
              <a:t>‹#›</a:t>
            </a:fld>
            <a:endParaRPr lang="zh-TW" altLang="en-US" dirty="0">
              <a:solidFill>
                <a:prstClr val="black"/>
              </a:solidFill>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a:fld id="{00000000-1234-1234-1234-123412341234}" type="slidenum">
              <a:rPr lang="en-US" altLang="zh-TW" smtClean="0"/>
              <a:pPr defTabSz="825444"/>
              <a:t>‹#›</a:t>
            </a:fld>
            <a:endParaRPr lang="zh-TW" altLang="en-US" dirty="0"/>
          </a:p>
        </p:txBody>
      </p:sp>
    </p:spTree>
    <p:extLst>
      <p:ext uri="{BB962C8B-B14F-4D97-AF65-F5344CB8AC3E}">
        <p14:creationId xmlns:p14="http://schemas.microsoft.com/office/powerpoint/2010/main" xmlns="" val="403208435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cSld name="4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0" y="760413"/>
            <a:ext cx="5646738" cy="11491912"/>
          </a:xfrm>
        </p:spPr>
        <p:txBody>
          <a:bodyPr vert="eaVert"/>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760413"/>
            <a:ext cx="16789400" cy="11491912"/>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cSld name="1_custom bg 3">
    <p:spTree>
      <p:nvGrpSpPr>
        <p:cNvPr id="1" name=""/>
        <p:cNvGrpSpPr/>
        <p:nvPr/>
      </p:nvGrpSpPr>
      <p:grpSpPr>
        <a:xfrm>
          <a:off x="0" y="0"/>
          <a:ext cx="0" cy="0"/>
          <a:chOff x="0" y="0"/>
          <a:chExt cx="0" cy="0"/>
        </a:xfrm>
      </p:grpSpPr>
      <p:sp>
        <p:nvSpPr>
          <p:cNvPr id="11" name="AutoShape 1"/>
          <p:cNvSpPr>
            <a:spLocks/>
          </p:cNvSpPr>
          <p:nvPr/>
        </p:nvSpPr>
        <p:spPr bwMode="auto">
          <a:xfrm>
            <a:off x="14482916" y="0"/>
            <a:ext cx="9913784"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182563"/>
            <a:ext cx="21945600" cy="3017837"/>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10515600"/>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a:xfrm>
            <a:off x="11785600" y="12344400"/>
            <a:ext cx="5689600" cy="736600"/>
          </a:xfrm>
          <a:prstGeom prst="rect">
            <a:avLst/>
          </a:prstGeom>
        </p:spPr>
        <p:txBody>
          <a:bodyPr/>
          <a:lstStyle>
            <a:lvl1pPr>
              <a:defRPr/>
            </a:lvl1pPr>
          </a:lstStyle>
          <a:p>
            <a:fld id="{69777DDA-4D64-4162-AE96-5E17B2909744}" type="slidenum">
              <a:rPr lang="zh-TW" altLang="zh-TW"/>
              <a:pPr/>
              <a:t>‹#›</a:t>
            </a:fld>
            <a:endParaRPr lang="zh-TW" altLang="zh-TW"/>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3"/>
            <a:ext cx="20726400" cy="2940050"/>
          </a:xfr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3657600" y="7772400"/>
            <a:ext cx="17068800" cy="3505200"/>
          </a:xfrm>
          <a:prstGeom prst="rect">
            <a:avLst/>
          </a:prstGeom>
        </p:spPr>
        <p:txBody>
          <a:bodyPr lIns="91440" tIns="45720" rIns="91440" bIns="45720"/>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3"/>
            <a:ext cx="21945600" cy="9051926"/>
          </a:xfrm>
          <a:prstGeom prst="rect">
            <a:avLst/>
          </a:prstGeom>
        </p:spPr>
        <p:txBody>
          <a:bodyPr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3"/>
            <a:ext cx="20726400" cy="2724150"/>
          </a:xfrm>
        </p:spPr>
        <p:txBody>
          <a:bodyPr/>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925638" y="5813424"/>
            <a:ext cx="20726400" cy="3000376"/>
          </a:xfrm>
          <a:prstGeom prst="rect">
            <a:avLst/>
          </a:prstGeom>
        </p:spPr>
        <p:txBody>
          <a:bodyPr lIns="91440" tIns="45720" rIns="91440" bIns="45720"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1219200" y="3200403"/>
            <a:ext cx="10896600" cy="9051926"/>
          </a:xfrm>
          <a:prstGeom prst="rect">
            <a:avLst/>
          </a:prstGeom>
        </p:spPr>
        <p:txBody>
          <a:bodyPr lIns="91440" tIns="45720" rIns="91440" bIns="45720"/>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12268200" y="3200403"/>
            <a:ext cx="10896600" cy="9051926"/>
          </a:xfrm>
          <a:prstGeom prst="rect">
            <a:avLst/>
          </a:prstGeom>
        </p:spPr>
        <p:txBody>
          <a:bodyPr lIns="91440" tIns="45720" rIns="91440" bIns="45720"/>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6"/>
            <a:ext cx="21945600" cy="2286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219200" y="3070225"/>
            <a:ext cx="10774364" cy="1279526"/>
          </a:xfrm>
          <a:prstGeom prst="rect">
            <a:avLst/>
          </a:prstGeom>
        </p:spPr>
        <p:txBody>
          <a:bodyPr lIns="91440" tIns="45720" rIns="91440" bIns="45720"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1219200" y="4349750"/>
            <a:ext cx="10774364" cy="7902576"/>
          </a:xfrm>
          <a:prstGeom prst="rect">
            <a:avLst/>
          </a:prstGeom>
        </p:spPr>
        <p:txBody>
          <a:bodyPr lIns="91440" tIns="45720" rIns="91440" bIns="45720"/>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12387267" y="3070225"/>
            <a:ext cx="10777538" cy="1279526"/>
          </a:xfrm>
          <a:prstGeom prst="rect">
            <a:avLst/>
          </a:prstGeom>
        </p:spPr>
        <p:txBody>
          <a:bodyPr lIns="91440" tIns="45720" rIns="91440" bIns="45720"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12387267" y="4349750"/>
            <a:ext cx="10777538" cy="7902576"/>
          </a:xfrm>
          <a:prstGeom prst="rect">
            <a:avLst/>
          </a:prstGeom>
        </p:spPr>
        <p:txBody>
          <a:bodyPr lIns="91440" tIns="45720" rIns="91440" bIns="45720"/>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1" y="546100"/>
            <a:ext cx="8021638" cy="2324100"/>
          </a:xfrm>
        </p:spPr>
        <p:txBody>
          <a:bodyPr anchor="b"/>
          <a:lstStyle>
            <a:lvl1pPr algn="l">
              <a:defRPr sz="2000" b="1">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9532941" y="546103"/>
            <a:ext cx="13631862" cy="11706226"/>
          </a:xfrm>
          <a:prstGeom prst="rect">
            <a:avLst/>
          </a:prstGeom>
        </p:spPr>
        <p:txBody>
          <a:bodyPr lIns="91440" tIns="45720" rIns="91440" bIns="45720"/>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1219201" y="2870203"/>
            <a:ext cx="8021638" cy="9382126"/>
          </a:xfrm>
          <a:prstGeom prst="rect">
            <a:avLst/>
          </a:prstGeom>
        </p:spPr>
        <p:txBody>
          <a:bodyPr lIns="91440" tIns="45720" rIns="91440" bIns="45720"/>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4" y="9601200"/>
            <a:ext cx="14630400" cy="1133476"/>
          </a:xfrm>
        </p:spPr>
        <p:txBody>
          <a:bodyPr anchor="b"/>
          <a:lstStyle>
            <a:lvl1pPr algn="l">
              <a:defRPr sz="2000" b="1">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4779964" y="1225550"/>
            <a:ext cx="14630400" cy="8229600"/>
          </a:xfrm>
          <a:prstGeom prst="rect">
            <a:avLst/>
          </a:prstGeom>
        </p:spPr>
        <p:txBody>
          <a:bodyPr lIns="91440" tIns="45720" rIns="91440" bIns="4572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4" y="10734679"/>
            <a:ext cx="14630400" cy="1609726"/>
          </a:xfrm>
          <a:prstGeom prst="rect">
            <a:avLst/>
          </a:prstGeom>
        </p:spPr>
        <p:txBody>
          <a:bodyPr lIns="91440" tIns="45720" rIns="91440" bIns="45720"/>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14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3200403"/>
            <a:ext cx="21945600" cy="9051926"/>
          </a:xfrm>
          <a:prstGeom prst="rect">
            <a:avLst/>
          </a:prstGeom>
        </p:spPr>
        <p:txBody>
          <a:bodyPr vert="eaVert"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3" y="760414"/>
            <a:ext cx="5646738" cy="11491912"/>
          </a:xfrm>
        </p:spPr>
        <p:txBody>
          <a:bodyPr vert="eaVert"/>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760414"/>
            <a:ext cx="16789400" cy="11491912"/>
          </a:xfrm>
          <a:prstGeom prst="rect">
            <a:avLst/>
          </a:prstGeom>
        </p:spPr>
        <p:txBody>
          <a:bodyPr vert="eaVert"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Sta_clients">
    <p:spTree>
      <p:nvGrpSpPr>
        <p:cNvPr id="1" name=""/>
        <p:cNvGrpSpPr/>
        <p:nvPr/>
      </p:nvGrpSpPr>
      <p:grpSpPr>
        <a:xfrm>
          <a:off x="0" y="0"/>
          <a:ext cx="0" cy="0"/>
          <a:chOff x="0" y="0"/>
          <a:chExt cx="0" cy="0"/>
        </a:xfrm>
      </p:grpSpPr>
      <p:sp>
        <p:nvSpPr>
          <p:cNvPr id="15" name="Title Placeholder 1"/>
          <p:cNvSpPr>
            <a:spLocks noGrp="1"/>
          </p:cNvSpPr>
          <p:nvPr>
            <p:ph type="title"/>
          </p:nvPr>
        </p:nvSpPr>
        <p:spPr bwMode="auto">
          <a:xfrm>
            <a:off x="1676839" y="730253"/>
            <a:ext cx="21030326" cy="26511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365686" tIns="182844" rIns="365686" bIns="182844" numCol="1" anchor="ctr" anchorCtr="0" compatLnSpc="1"/>
          <a:lstStyle/>
          <a:p>
            <a:pPr lvl="0"/>
            <a:r>
              <a:rPr lang="en-US" altLang="zh-TW"/>
              <a:t>Click to edit Master title style</a:t>
            </a:r>
          </a:p>
        </p:txBody>
      </p:sp>
      <p:sp>
        <p:nvSpPr>
          <p:cNvPr id="16" name="Text Placeholder 2"/>
          <p:cNvSpPr>
            <a:spLocks noGrp="1"/>
          </p:cNvSpPr>
          <p:nvPr>
            <p:ph idx="1"/>
          </p:nvPr>
        </p:nvSpPr>
        <p:spPr bwMode="auto">
          <a:xfrm>
            <a:off x="1676839" y="3651250"/>
            <a:ext cx="21030326" cy="87026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365686" tIns="182844" rIns="365686" bIns="182844" numCol="1" anchor="t" anchorCtr="0" compatLnSpc="1"/>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p>
        </p:txBody>
      </p:sp>
    </p:spTree>
    <p:extLst>
      <p:ext uri="{BB962C8B-B14F-4D97-AF65-F5344CB8AC3E}">
        <p14:creationId xmlns:p14="http://schemas.microsoft.com/office/powerpoint/2010/main" xmlns="" val="2975075829"/>
      </p:ext>
    </p:extLst>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cSld name="1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92996" cy="1508106"/>
          </a:xfrm>
          <a:prstGeom prst="rect">
            <a:avLst/>
          </a:prstGeom>
        </p:spPr>
        <p:txBody>
          <a:bodyPr wrap="none" lIns="91440" tIns="45720" rIns="91440" bIns="45720">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2016312468"/>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Title">
    <p:bg>
      <p:bgPr>
        <a:solidFill>
          <a:srgbClr val="F7F7F7"/>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679576" y="1320801"/>
            <a:ext cx="8963024" cy="1446550"/>
          </a:xfrm>
          <a:prstGeom prst="rect">
            <a:avLst/>
          </a:prstGeom>
        </p:spPr>
        <p:txBody>
          <a:bodyPr lIns="0">
            <a:spAutoFit/>
          </a:bodyPr>
          <a:lstStyle>
            <a:lvl1pPr marL="0" indent="0">
              <a:buNone/>
              <a:defRPr sz="8800" baseline="0">
                <a:solidFill>
                  <a:schemeClr val="tx1"/>
                </a:solidFill>
              </a:defRPr>
            </a:lvl1pPr>
          </a:lstStyle>
          <a:p>
            <a:pPr lvl="0"/>
            <a:r>
              <a:rPr lang="fr-FR" dirty="0" err="1"/>
              <a:t>Title</a:t>
            </a:r>
            <a:r>
              <a:rPr lang="fr-FR" dirty="0"/>
              <a:t> </a:t>
            </a:r>
            <a:r>
              <a:rPr lang="fr-FR" dirty="0" err="1"/>
              <a:t>goes</a:t>
            </a:r>
            <a:r>
              <a:rPr lang="fr-FR" dirty="0"/>
              <a:t> </a:t>
            </a:r>
            <a:r>
              <a:rPr lang="fr-FR" dirty="0" err="1"/>
              <a:t>here</a:t>
            </a:r>
            <a:endParaRPr lang="fr-FR" dirty="0"/>
          </a:p>
        </p:txBody>
      </p:sp>
    </p:spTree>
    <p:extLst>
      <p:ext uri="{BB962C8B-B14F-4D97-AF65-F5344CB8AC3E}">
        <p14:creationId xmlns:p14="http://schemas.microsoft.com/office/powerpoint/2010/main" xmlns="" val="240819816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7" name="图片 6">
            <a:extLst>
              <a:ext uri="{FF2B5EF4-FFF2-40B4-BE49-F238E27FC236}">
                <a16:creationId xmlns="" xmlns:a16="http://schemas.microsoft.com/office/drawing/2014/main" id="{009E8424-D6DA-4CFD-B8D3-D0C1DFBF7342}"/>
              </a:ext>
            </a:extLst>
          </p:cNvPr>
          <p:cNvPicPr>
            <a:picLocks noChangeAspect="1"/>
          </p:cNvPicPr>
          <p:nvPr userDrawn="1"/>
        </p:nvPicPr>
        <p:blipFill rotWithShape="1">
          <a:blip r:embed="rId2" cstate="print">
            <a:extLst>
              <a:ext uri="{28A0092B-C50C-407E-A947-70E740481C1C}">
                <a14:useLocalDpi xmlns="" xmlns:a14="http://schemas.microsoft.com/office/drawing/2010/main" val="0"/>
              </a:ext>
            </a:extLst>
          </a:blip>
          <a:srcRect/>
          <a:stretch/>
        </p:blipFill>
        <p:spPr>
          <a:xfrm>
            <a:off x="0" y="0"/>
            <a:ext cx="24384000" cy="13716000"/>
          </a:xfrm>
          <a:prstGeom prst="rect">
            <a:avLst/>
          </a:prstGeom>
        </p:spPr>
      </p:pic>
    </p:spTree>
    <p:extLst>
      <p:ext uri="{BB962C8B-B14F-4D97-AF65-F5344CB8AC3E}">
        <p14:creationId xmlns="" xmlns:p14="http://schemas.microsoft.com/office/powerpoint/2010/main" val="115885926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副標題 2"/>
          <p:cNvSpPr>
            <a:spLocks noGrp="1"/>
          </p:cNvSpPr>
          <p:nvPr>
            <p:ph type="subTitle" idx="1"/>
          </p:nvPr>
        </p:nvSpPr>
        <p:spPr>
          <a:xfrm>
            <a:off x="3657600" y="7772400"/>
            <a:ext cx="17068800" cy="3505200"/>
          </a:xfrm>
          <a:prstGeom prst="rect">
            <a:avLst/>
          </a:prstGeom>
        </p:spPr>
        <p:txBody>
          <a:bodyPr/>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0"/>
            <a:ext cx="20726400" cy="2724150"/>
          </a:xfrm>
        </p:spPr>
        <p:txBody>
          <a:bodyPr/>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1925638" y="5813425"/>
            <a:ext cx="20726400" cy="3000375"/>
          </a:xfrm>
          <a:prstGeom prst="rect">
            <a:avLst/>
          </a:prstGeom>
        </p:spPr>
        <p:txBody>
          <a:bodyPr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1219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2268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150.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1219200" y="3070225"/>
            <a:ext cx="10774363"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1219200" y="4349750"/>
            <a:ext cx="10774363"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12387263" y="3070225"/>
            <a:ext cx="10777537"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12387263" y="4349750"/>
            <a:ext cx="10777537"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6100"/>
            <a:ext cx="8021638" cy="2324100"/>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9532938" y="546100"/>
            <a:ext cx="13631862" cy="11706225"/>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1219200" y="2870200"/>
            <a:ext cx="8021638" cy="93821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圖片版面配置區 2"/>
          <p:cNvSpPr>
            <a:spLocks noGrp="1"/>
          </p:cNvSpPr>
          <p:nvPr>
            <p:ph type="pic" idx="1"/>
          </p:nvPr>
        </p:nvSpPr>
        <p:spPr>
          <a:xfrm>
            <a:off x="4779963" y="1225550"/>
            <a:ext cx="146304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3" y="10734675"/>
            <a:ext cx="14630400" cy="16097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1219200" y="3200400"/>
            <a:ext cx="21945600" cy="9051925"/>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0" y="760413"/>
            <a:ext cx="5646738" cy="11491912"/>
          </a:xfrm>
        </p:spPr>
        <p:txBody>
          <a:bodyPr vert="eaVert"/>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1219200" y="760413"/>
            <a:ext cx="16789400" cy="11491912"/>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cSld name="1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
        <p:nvSpPr>
          <p:cNvPr id="2" name="矩形 1"/>
          <p:cNvSpPr/>
          <p:nvPr userDrawn="1"/>
        </p:nvSpPr>
        <p:spPr bwMode="auto">
          <a:xfrm>
            <a:off x="0" y="1241376"/>
            <a:ext cx="24384000" cy="12474624"/>
          </a:xfrm>
          <a:prstGeom prst="rect">
            <a:avLst/>
          </a:prstGeom>
          <a:solidFill>
            <a:srgbClr val="FFFFFF"/>
          </a:solidFill>
          <a:ln>
            <a:noFill/>
          </a:ln>
          <a:effectLst/>
          <a:extLst/>
        </p:spPr>
        <p:txBody>
          <a:bodyPr lIns="0" tIns="0" rIns="0" bIns="0" rtlCol="0" anchor="ctr"/>
          <a:lstStyle/>
          <a:p>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icon-pack-bg">
    <p:bg>
      <p:bgPr>
        <a:solidFill>
          <a:srgbClr val="7D3C65"/>
        </a:solidFill>
        <a:effectLst/>
      </p:bgPr>
    </p: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r>
              <a:rPr lang="en-US" sz="57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r>
              <a:rPr lang="en-US" sz="57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smtClean="0"/>
              <a:t> </a:t>
            </a:r>
            <a:endParaRPr lang="en-US" dirty="0"/>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smtClean="0">
                <a:latin typeface="Lato Regular" panose="020F0502020204030203" pitchFamily="34" charset="0"/>
              </a:rPr>
              <a:t>Pitch Deck Edition</a:t>
            </a:r>
            <a:endParaRPr lang="en-US" sz="43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pl-PL" sz="57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6" name="Google Shape;136;p17"/>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7" name="Google Shape;137;p17"/>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pPr defTabSz="825444"/>
            <a:fld id="{00000000-1234-1234-1234-123412341234}" type="slidenum">
              <a:rPr lang="en-US" altLang="zh-TW" smtClean="0">
                <a:solidFill>
                  <a:prstClr val="black"/>
                </a:solidFill>
              </a:rPr>
              <a:pPr defTabSz="825444"/>
              <a:t>‹#›</a:t>
            </a:fld>
            <a:endParaRPr lang="zh-TW" altLang="en-US" dirty="0">
              <a:solidFill>
                <a:prstClr val="black"/>
              </a:solidFill>
            </a:endParaRPr>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a:fld id="{00000000-1234-1234-1234-123412341234}" type="slidenum">
              <a:rPr lang="en-US" altLang="zh-TW" smtClean="0"/>
              <a:pPr defTabSz="825444"/>
              <a:t>‹#›</a:t>
            </a:fld>
            <a:endParaRPr lang="zh-TW" altLang="en-US" dirty="0"/>
          </a:p>
        </p:txBody>
      </p:sp>
    </p:spTree>
    <p:extLst>
      <p:ext uri="{BB962C8B-B14F-4D97-AF65-F5344CB8AC3E}">
        <p14:creationId xmlns:p14="http://schemas.microsoft.com/office/powerpoint/2010/main" xmlns="" val="4032084354"/>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smtClean="0"/>
              <a:t> </a:t>
            </a:r>
            <a:endParaRPr lang="en-US" dirty="0"/>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r>
              <a:rPr lang="en-US" sz="57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smtClean="0"/>
              <a:t> </a:t>
            </a:r>
            <a:endParaRPr lang="en-US" dirty="0"/>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smtClean="0">
                <a:latin typeface="Lato Regular" panose="020F0502020204030203" pitchFamily="34" charset="0"/>
              </a:rPr>
              <a:t>Pitch Deck Edition</a:t>
            </a:r>
            <a:endParaRPr lang="en-US" sz="43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pl-PL" sz="57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6" name="Google Shape;136;p17"/>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7" name="Google Shape;137;p17"/>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pPr defTabSz="825444"/>
            <a:fld id="{00000000-1234-1234-1234-123412341234}" type="slidenum">
              <a:rPr lang="en-US" altLang="zh-TW" smtClean="0">
                <a:solidFill>
                  <a:prstClr val="black"/>
                </a:solidFill>
              </a:rPr>
              <a:pPr defTabSz="825444"/>
              <a:t>‹#›</a:t>
            </a:fld>
            <a:endParaRPr lang="zh-TW" altLang="en-US" dirty="0">
              <a:solidFill>
                <a:prstClr val="black"/>
              </a:solidFill>
            </a:endParaRPr>
          </a:p>
        </p:txBody>
      </p:sp>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a:fld id="{00000000-1234-1234-1234-123412341234}" type="slidenum">
              <a:rPr lang="en-US" altLang="zh-TW" smtClean="0"/>
              <a:pPr defTabSz="825444"/>
              <a:t>‹#›</a:t>
            </a:fld>
            <a:endParaRPr lang="zh-TW" altLang="en-US" dirty="0"/>
          </a:p>
        </p:txBody>
      </p:sp>
    </p:spTree>
    <p:extLst>
      <p:ext uri="{BB962C8B-B14F-4D97-AF65-F5344CB8AC3E}">
        <p14:creationId xmlns="" xmlns:p14="http://schemas.microsoft.com/office/powerpoint/2010/main" val="4032084354"/>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cSld name="6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270.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a:xfrm>
            <a:off x="9347200" y="12974638"/>
            <a:ext cx="5689600" cy="736600"/>
          </a:xfrm>
          <a:prstGeom prst="rect">
            <a:avLst/>
          </a:prstGeom>
        </p:spPr>
        <p:txBody>
          <a:bodyPr/>
          <a:lstStyle>
            <a:lvl1pPr>
              <a:defRPr/>
            </a:lvl1pPr>
          </a:lstStyle>
          <a:p>
            <a:fld id="{2F99E492-F9D0-43BD-85DD-C1548B9339BF}" type="slidenum">
              <a:rPr lang="zh-TW" altLang="zh-TW"/>
              <a:pPr/>
              <a:t>‹#›</a:t>
            </a:fld>
            <a:endParaRPr lang="zh-TW" altLang="zh-TW"/>
          </a:p>
        </p:txBody>
      </p:sp>
    </p:spTree>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r>
              <a:rPr lang="en-US" sz="57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smtClean="0"/>
              <a:t> </a:t>
            </a:r>
            <a:endParaRPr lang="en-US" dirty="0"/>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smtClean="0">
                <a:latin typeface="Lato Regular" panose="020F0502020204030203" pitchFamily="34" charset="0"/>
              </a:rPr>
              <a:t>Pitch Deck Edition</a:t>
            </a:r>
            <a:endParaRPr lang="en-US" sz="43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pl-PL" sz="57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6" name="Google Shape;136;p17"/>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7" name="Google Shape;137;p17"/>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pPr defTabSz="825444"/>
            <a:fld id="{00000000-1234-1234-1234-123412341234}" type="slidenum">
              <a:rPr lang="en-US" altLang="zh-TW" smtClean="0">
                <a:solidFill>
                  <a:prstClr val="black"/>
                </a:solidFill>
              </a:rPr>
              <a:pPr defTabSz="825444"/>
              <a:t>‹#›</a:t>
            </a:fld>
            <a:endParaRPr lang="zh-TW" altLang="en-US" dirty="0">
              <a:solidFill>
                <a:prstClr val="black"/>
              </a:solidFill>
            </a:endParaRPr>
          </a:p>
        </p:txBody>
      </p:sp>
    </p:spTree>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a:fld id="{00000000-1234-1234-1234-123412341234}" type="slidenum">
              <a:rPr lang="en-US" altLang="zh-TW" smtClean="0"/>
              <a:pPr defTabSz="825444"/>
              <a:t>‹#›</a:t>
            </a:fld>
            <a:endParaRPr lang="zh-TW" altLang="en-US" dirty="0"/>
          </a:p>
        </p:txBody>
      </p:sp>
    </p:spTree>
    <p:extLst>
      <p:ext uri="{BB962C8B-B14F-4D97-AF65-F5344CB8AC3E}">
        <p14:creationId xmlns:p14="http://schemas.microsoft.com/office/powerpoint/2010/main" xmlns="" val="4032084354"/>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0"/>
            <a:ext cx="20726400" cy="2724150"/>
          </a:xfrm>
        </p:spPr>
        <p:txBody>
          <a:bodyPr/>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925638" y="5813425"/>
            <a:ext cx="20726400" cy="3000375"/>
          </a:xfrm>
          <a:prstGeom prst="rect">
            <a:avLst/>
          </a:prstGeom>
        </p:spPr>
        <p:txBody>
          <a:bodyPr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cSld name="6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a:xfrm>
            <a:off x="9347200" y="12974638"/>
            <a:ext cx="5689600" cy="736600"/>
          </a:xfrm>
          <a:prstGeom prst="rect">
            <a:avLst/>
          </a:prstGeom>
        </p:spPr>
        <p:txBody>
          <a:bodyPr/>
          <a:lstStyle>
            <a:lvl1pPr>
              <a:defRPr/>
            </a:lvl1pPr>
          </a:lstStyle>
          <a:p>
            <a:fld id="{2F99E492-F9D0-43BD-85DD-C1548B9339BF}" type="slidenum">
              <a:rPr lang="zh-TW" altLang="zh-TW"/>
              <a:pPr/>
              <a:t>‹#›</a:t>
            </a:fld>
            <a:endParaRPr lang="zh-TW" altLang="zh-TW"/>
          </a:p>
        </p:txBody>
      </p:sp>
    </p:spTree>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r>
              <a:rPr lang="en-US" sz="57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smtClean="0"/>
              <a:t> </a:t>
            </a:r>
            <a:endParaRPr lang="en-US" dirty="0"/>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320.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smtClean="0">
                <a:latin typeface="Lato Regular" panose="020F0502020204030203" pitchFamily="34" charset="0"/>
              </a:rPr>
              <a:t>Pitch Deck Edition</a:t>
            </a:r>
            <a:endParaRPr lang="en-US" sz="43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pl-PL" sz="57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6" name="Google Shape;136;p17"/>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7" name="Google Shape;137;p17"/>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pPr defTabSz="825444"/>
            <a:fld id="{00000000-1234-1234-1234-123412341234}" type="slidenum">
              <a:rPr lang="en-US" altLang="zh-TW" smtClean="0">
                <a:solidFill>
                  <a:prstClr val="black"/>
                </a:solidFill>
              </a:rPr>
              <a:pPr defTabSz="825444"/>
              <a:t>‹#›</a:t>
            </a:fld>
            <a:endParaRPr lang="zh-TW" altLang="en-US" dirty="0">
              <a:solidFill>
                <a:prstClr val="black"/>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330.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a:fld id="{00000000-1234-1234-1234-123412341234}" type="slidenum">
              <a:rPr lang="en-US" altLang="zh-TW" smtClean="0"/>
              <a:pPr defTabSz="825444"/>
              <a:t>‹#›</a:t>
            </a:fld>
            <a:endParaRPr lang="zh-TW" altLang="en-US" dirty="0"/>
          </a:p>
        </p:txBody>
      </p:sp>
    </p:spTree>
    <p:extLst>
      <p:ext uri="{BB962C8B-B14F-4D97-AF65-F5344CB8AC3E}">
        <p14:creationId xmlns="" xmlns:p14="http://schemas.microsoft.com/office/powerpoint/2010/main" val="4032084354"/>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15"/>
        <p:cNvGrpSpPr/>
        <p:nvPr/>
      </p:nvGrpSpPr>
      <p:grpSpPr>
        <a:xfrm>
          <a:off x="0" y="0"/>
          <a:ext cx="0" cy="0"/>
          <a:chOff x="0" y="0"/>
          <a:chExt cx="0" cy="0"/>
        </a:xfrm>
      </p:grpSpPr>
      <p:sp>
        <p:nvSpPr>
          <p:cNvPr id="16" name="Shape 16"/>
          <p:cNvSpPr/>
          <p:nvPr/>
        </p:nvSpPr>
        <p:spPr>
          <a:xfrm>
            <a:off x="0" y="0"/>
            <a:ext cx="24384000" cy="10647600"/>
          </a:xfrm>
          <a:prstGeom prst="rect">
            <a:avLst/>
          </a:prstGeom>
          <a:solidFill>
            <a:schemeClr val="tx2">
              <a:lumMod val="40000"/>
              <a:lumOff val="60000"/>
              <a:alpha val="77000"/>
            </a:schemeClr>
          </a:solidFill>
          <a:ln>
            <a:noFill/>
          </a:ln>
        </p:spPr>
        <p:txBody>
          <a:bodyPr spcFirstLastPara="1" wrap="square" lIns="217674" tIns="217674" rIns="217674" bIns="217674" anchor="ctr" anchorCtr="0">
            <a:noAutofit/>
          </a:bodyPr>
          <a:lstStyle/>
          <a:p>
            <a:pPr defTabSz="825444">
              <a:spcBef>
                <a:spcPts val="0"/>
              </a:spcBef>
              <a:spcAft>
                <a:spcPts val="0"/>
              </a:spcAft>
            </a:pPr>
            <a:endParaRPr sz="5700" dirty="0">
              <a:solidFill>
                <a:srgbClr val="000000"/>
              </a:solidFill>
              <a:latin typeface="Gill Sans" charset="0"/>
              <a:sym typeface="Gill Sans" charset="0"/>
            </a:endParaRPr>
          </a:p>
        </p:txBody>
      </p:sp>
      <p:sp>
        <p:nvSpPr>
          <p:cNvPr id="17" name="Shape 17"/>
          <p:cNvSpPr txBox="1">
            <a:spLocks noGrp="1"/>
          </p:cNvSpPr>
          <p:nvPr>
            <p:ph type="ctrTitle"/>
          </p:nvPr>
        </p:nvSpPr>
        <p:spPr>
          <a:xfrm>
            <a:off x="1828800" y="4222246"/>
            <a:ext cx="20726400" cy="3093000"/>
          </a:xfrm>
          <a:prstGeom prst="rect">
            <a:avLst/>
          </a:prstGeom>
        </p:spPr>
        <p:txBody>
          <a:bodyPr spcFirstLastPara="1" wrap="square" lIns="217674" tIns="217674" rIns="217674" bIns="217674" anchor="b" anchorCtr="0"/>
          <a:lstStyle>
            <a:lvl1pPr lvl="0" algn="ctr" rtl="0">
              <a:spcBef>
                <a:spcPts val="0"/>
              </a:spcBef>
              <a:spcAft>
                <a:spcPts val="0"/>
              </a:spcAft>
              <a:buClr>
                <a:srgbClr val="FFFFFF"/>
              </a:buClr>
              <a:buSzPts val="4800"/>
              <a:buNone/>
              <a:defRPr sz="11400">
                <a:solidFill>
                  <a:schemeClr val="tx1"/>
                </a:solidFill>
              </a:defRPr>
            </a:lvl1pPr>
            <a:lvl2pPr lvl="1" algn="ctr" rtl="0">
              <a:spcBef>
                <a:spcPts val="0"/>
              </a:spcBef>
              <a:spcAft>
                <a:spcPts val="0"/>
              </a:spcAft>
              <a:buClr>
                <a:srgbClr val="FFFFFF"/>
              </a:buClr>
              <a:buSzPts val="4800"/>
              <a:buNone/>
              <a:defRPr sz="11400">
                <a:solidFill>
                  <a:srgbClr val="FFFFFF"/>
                </a:solidFill>
              </a:defRPr>
            </a:lvl2pPr>
            <a:lvl3pPr lvl="2" algn="ctr" rtl="0">
              <a:spcBef>
                <a:spcPts val="0"/>
              </a:spcBef>
              <a:spcAft>
                <a:spcPts val="0"/>
              </a:spcAft>
              <a:buClr>
                <a:srgbClr val="FFFFFF"/>
              </a:buClr>
              <a:buSzPts val="4800"/>
              <a:buNone/>
              <a:defRPr sz="11400">
                <a:solidFill>
                  <a:srgbClr val="FFFFFF"/>
                </a:solidFill>
              </a:defRPr>
            </a:lvl3pPr>
            <a:lvl4pPr lvl="3" algn="ctr" rtl="0">
              <a:spcBef>
                <a:spcPts val="0"/>
              </a:spcBef>
              <a:spcAft>
                <a:spcPts val="0"/>
              </a:spcAft>
              <a:buClr>
                <a:srgbClr val="FFFFFF"/>
              </a:buClr>
              <a:buSzPts val="4800"/>
              <a:buNone/>
              <a:defRPr sz="11400">
                <a:solidFill>
                  <a:srgbClr val="FFFFFF"/>
                </a:solidFill>
              </a:defRPr>
            </a:lvl4pPr>
            <a:lvl5pPr lvl="4" algn="ctr" rtl="0">
              <a:spcBef>
                <a:spcPts val="0"/>
              </a:spcBef>
              <a:spcAft>
                <a:spcPts val="0"/>
              </a:spcAft>
              <a:buClr>
                <a:srgbClr val="FFFFFF"/>
              </a:buClr>
              <a:buSzPts val="4800"/>
              <a:buNone/>
              <a:defRPr sz="11400">
                <a:solidFill>
                  <a:srgbClr val="FFFFFF"/>
                </a:solidFill>
              </a:defRPr>
            </a:lvl5pPr>
            <a:lvl6pPr lvl="5" algn="ctr" rtl="0">
              <a:spcBef>
                <a:spcPts val="0"/>
              </a:spcBef>
              <a:spcAft>
                <a:spcPts val="0"/>
              </a:spcAft>
              <a:buClr>
                <a:srgbClr val="FFFFFF"/>
              </a:buClr>
              <a:buSzPts val="4800"/>
              <a:buNone/>
              <a:defRPr sz="11400">
                <a:solidFill>
                  <a:srgbClr val="FFFFFF"/>
                </a:solidFill>
              </a:defRPr>
            </a:lvl6pPr>
            <a:lvl7pPr lvl="6" algn="ctr" rtl="0">
              <a:spcBef>
                <a:spcPts val="0"/>
              </a:spcBef>
              <a:spcAft>
                <a:spcPts val="0"/>
              </a:spcAft>
              <a:buClr>
                <a:srgbClr val="FFFFFF"/>
              </a:buClr>
              <a:buSzPts val="4800"/>
              <a:buNone/>
              <a:defRPr sz="11400">
                <a:solidFill>
                  <a:srgbClr val="FFFFFF"/>
                </a:solidFill>
              </a:defRPr>
            </a:lvl7pPr>
            <a:lvl8pPr lvl="7" algn="ctr" rtl="0">
              <a:spcBef>
                <a:spcPts val="0"/>
              </a:spcBef>
              <a:spcAft>
                <a:spcPts val="0"/>
              </a:spcAft>
              <a:buClr>
                <a:srgbClr val="FFFFFF"/>
              </a:buClr>
              <a:buSzPts val="4800"/>
              <a:buNone/>
              <a:defRPr sz="11400">
                <a:solidFill>
                  <a:srgbClr val="FFFFFF"/>
                </a:solidFill>
              </a:defRPr>
            </a:lvl8pPr>
            <a:lvl9pPr lvl="8" algn="ctr" rtl="0">
              <a:spcBef>
                <a:spcPts val="0"/>
              </a:spcBef>
              <a:spcAft>
                <a:spcPts val="0"/>
              </a:spcAft>
              <a:buClr>
                <a:srgbClr val="FFFFFF"/>
              </a:buClr>
              <a:buSzPts val="4800"/>
              <a:buNone/>
              <a:defRPr sz="11400">
                <a:solidFill>
                  <a:srgbClr val="FFFFFF"/>
                </a:solidFill>
              </a:defRPr>
            </a:lvl9pPr>
          </a:lstStyle>
          <a:p>
            <a:endParaRPr dirty="0"/>
          </a:p>
        </p:txBody>
      </p:sp>
      <p:sp>
        <p:nvSpPr>
          <p:cNvPr id="18" name="Shape 18"/>
          <p:cNvSpPr txBox="1">
            <a:spLocks noGrp="1"/>
          </p:cNvSpPr>
          <p:nvPr>
            <p:ph type="subTitle" idx="1"/>
          </p:nvPr>
        </p:nvSpPr>
        <p:spPr>
          <a:xfrm>
            <a:off x="1828800" y="7573476"/>
            <a:ext cx="20726400" cy="2092800"/>
          </a:xfrm>
          <a:prstGeom prst="rect">
            <a:avLst/>
          </a:prstGeom>
        </p:spPr>
        <p:txBody>
          <a:bodyPr spcFirstLastPara="1" wrap="square" lIns="217674" tIns="217674" rIns="217674" bIns="217674" anchor="t" anchorCtr="0"/>
          <a:lstStyle>
            <a:lvl1pPr lvl="0" algn="ctr" rtl="0">
              <a:spcBef>
                <a:spcPts val="0"/>
              </a:spcBef>
              <a:spcAft>
                <a:spcPts val="0"/>
              </a:spcAft>
              <a:buClr>
                <a:srgbClr val="FFFFFF"/>
              </a:buClr>
              <a:buSzPts val="2400"/>
              <a:buNone/>
              <a:defRPr sz="5700" b="1">
                <a:solidFill>
                  <a:schemeClr val="tx1"/>
                </a:solidFill>
              </a:defRPr>
            </a:lvl1pPr>
            <a:lvl2pPr lvl="1" algn="ctr" rtl="0">
              <a:spcBef>
                <a:spcPts val="0"/>
              </a:spcBef>
              <a:spcAft>
                <a:spcPts val="0"/>
              </a:spcAft>
              <a:buClr>
                <a:srgbClr val="FFFFFF"/>
              </a:buClr>
              <a:buSzPts val="2400"/>
              <a:buNone/>
              <a:defRPr b="1">
                <a:solidFill>
                  <a:srgbClr val="FFFFFF"/>
                </a:solidFill>
              </a:defRPr>
            </a:lvl2pPr>
            <a:lvl3pPr lvl="2" algn="ctr" rtl="0">
              <a:spcBef>
                <a:spcPts val="0"/>
              </a:spcBef>
              <a:spcAft>
                <a:spcPts val="0"/>
              </a:spcAft>
              <a:buClr>
                <a:srgbClr val="FFFFFF"/>
              </a:buClr>
              <a:buSzPts val="2400"/>
              <a:buNone/>
              <a:defRPr b="1">
                <a:solidFill>
                  <a:srgbClr val="FFFFFF"/>
                </a:solidFill>
              </a:defRPr>
            </a:lvl3pPr>
            <a:lvl4pPr lvl="3" algn="ctr" rtl="0">
              <a:spcBef>
                <a:spcPts val="0"/>
              </a:spcBef>
              <a:spcAft>
                <a:spcPts val="0"/>
              </a:spcAft>
              <a:buClr>
                <a:srgbClr val="FFFFFF"/>
              </a:buClr>
              <a:buSzPts val="2400"/>
              <a:buNone/>
              <a:defRPr sz="5700" b="1">
                <a:solidFill>
                  <a:srgbClr val="FFFFFF"/>
                </a:solidFill>
              </a:defRPr>
            </a:lvl4pPr>
            <a:lvl5pPr lvl="4" algn="ctr" rtl="0">
              <a:spcBef>
                <a:spcPts val="0"/>
              </a:spcBef>
              <a:spcAft>
                <a:spcPts val="0"/>
              </a:spcAft>
              <a:buClr>
                <a:srgbClr val="FFFFFF"/>
              </a:buClr>
              <a:buSzPts val="2400"/>
              <a:buNone/>
              <a:defRPr sz="5700" b="1">
                <a:solidFill>
                  <a:srgbClr val="FFFFFF"/>
                </a:solidFill>
              </a:defRPr>
            </a:lvl5pPr>
            <a:lvl6pPr lvl="5" algn="ctr" rtl="0">
              <a:spcBef>
                <a:spcPts val="0"/>
              </a:spcBef>
              <a:spcAft>
                <a:spcPts val="0"/>
              </a:spcAft>
              <a:buClr>
                <a:srgbClr val="FFFFFF"/>
              </a:buClr>
              <a:buSzPts val="2400"/>
              <a:buNone/>
              <a:defRPr sz="5700" b="1">
                <a:solidFill>
                  <a:srgbClr val="FFFFFF"/>
                </a:solidFill>
              </a:defRPr>
            </a:lvl6pPr>
            <a:lvl7pPr lvl="6" algn="ctr" rtl="0">
              <a:spcBef>
                <a:spcPts val="0"/>
              </a:spcBef>
              <a:spcAft>
                <a:spcPts val="0"/>
              </a:spcAft>
              <a:buClr>
                <a:srgbClr val="FFFFFF"/>
              </a:buClr>
              <a:buSzPts val="2400"/>
              <a:buNone/>
              <a:defRPr sz="5700" b="1">
                <a:solidFill>
                  <a:srgbClr val="FFFFFF"/>
                </a:solidFill>
              </a:defRPr>
            </a:lvl7pPr>
            <a:lvl8pPr lvl="7" algn="ctr" rtl="0">
              <a:spcBef>
                <a:spcPts val="0"/>
              </a:spcBef>
              <a:spcAft>
                <a:spcPts val="0"/>
              </a:spcAft>
              <a:buClr>
                <a:srgbClr val="FFFFFF"/>
              </a:buClr>
              <a:buSzPts val="2400"/>
              <a:buNone/>
              <a:defRPr sz="5700" b="1">
                <a:solidFill>
                  <a:srgbClr val="FFFFFF"/>
                </a:solidFill>
              </a:defRPr>
            </a:lvl8pPr>
            <a:lvl9pPr lvl="8" algn="ctr" rtl="0">
              <a:spcBef>
                <a:spcPts val="0"/>
              </a:spcBef>
              <a:spcAft>
                <a:spcPts val="0"/>
              </a:spcAft>
              <a:buClr>
                <a:srgbClr val="FFFFFF"/>
              </a:buClr>
              <a:buSzPts val="2400"/>
              <a:buNone/>
              <a:defRPr sz="5700" b="1">
                <a:solidFill>
                  <a:srgbClr val="FFFFFF"/>
                </a:solidFill>
              </a:defRPr>
            </a:lvl9pPr>
          </a:lstStyle>
          <a:p>
            <a:endParaRPr dirty="0"/>
          </a:p>
        </p:txBody>
      </p:sp>
      <p:sp>
        <p:nvSpPr>
          <p:cNvPr id="19" name="Shape 19"/>
          <p:cNvSpPr/>
          <p:nvPr/>
        </p:nvSpPr>
        <p:spPr>
          <a:xfrm>
            <a:off x="8127211" y="10647600"/>
            <a:ext cx="8127200" cy="205800"/>
          </a:xfrm>
          <a:prstGeom prst="rect">
            <a:avLst/>
          </a:prstGeom>
          <a:solidFill>
            <a:srgbClr val="FF0000">
              <a:alpha val="70000"/>
            </a:srgbClr>
          </a:solidFill>
          <a:ln>
            <a:noFill/>
          </a:ln>
        </p:spPr>
        <p:txBody>
          <a:bodyPr spcFirstLastPara="1" wrap="square" lIns="217674" tIns="217674" rIns="217674" bIns="217674" anchor="ctr" anchorCtr="0">
            <a:noAutofit/>
          </a:bodyPr>
          <a:lstStyle/>
          <a:p>
            <a:pPr defTabSz="825444">
              <a:spcBef>
                <a:spcPts val="0"/>
              </a:spcBef>
              <a:spcAft>
                <a:spcPts val="0"/>
              </a:spcAft>
            </a:pPr>
            <a:endParaRPr sz="5700" dirty="0">
              <a:solidFill>
                <a:srgbClr val="000000"/>
              </a:solidFill>
              <a:latin typeface="Gill Sans" charset="0"/>
              <a:sym typeface="Gill Sans" charset="0"/>
            </a:endParaRPr>
          </a:p>
        </p:txBody>
      </p:sp>
      <p:sp>
        <p:nvSpPr>
          <p:cNvPr id="20" name="Shape 20"/>
          <p:cNvSpPr/>
          <p:nvPr/>
        </p:nvSpPr>
        <p:spPr>
          <a:xfrm>
            <a:off x="16256723" y="10647600"/>
            <a:ext cx="8127200" cy="205800"/>
          </a:xfrm>
          <a:prstGeom prst="rect">
            <a:avLst/>
          </a:prstGeom>
          <a:solidFill>
            <a:srgbClr val="FFFF00">
              <a:alpha val="79000"/>
            </a:srgbClr>
          </a:solidFill>
          <a:ln>
            <a:noFill/>
          </a:ln>
        </p:spPr>
        <p:txBody>
          <a:bodyPr spcFirstLastPara="1" wrap="square" lIns="217674" tIns="217674" rIns="217674" bIns="217674" anchor="ctr" anchorCtr="0">
            <a:noAutofit/>
          </a:bodyPr>
          <a:lstStyle/>
          <a:p>
            <a:pPr defTabSz="825444">
              <a:spcBef>
                <a:spcPts val="0"/>
              </a:spcBef>
              <a:spcAft>
                <a:spcPts val="0"/>
              </a:spcAft>
            </a:pPr>
            <a:endParaRPr sz="5700" dirty="0">
              <a:solidFill>
                <a:srgbClr val="000000"/>
              </a:solidFill>
              <a:latin typeface="Gill Sans" charset="0"/>
              <a:sym typeface="Gill Sans" charset="0"/>
            </a:endParaRPr>
          </a:p>
        </p:txBody>
      </p:sp>
      <p:sp>
        <p:nvSpPr>
          <p:cNvPr id="21" name="Shape 21"/>
          <p:cNvSpPr/>
          <p:nvPr/>
        </p:nvSpPr>
        <p:spPr>
          <a:xfrm>
            <a:off x="3" y="10647600"/>
            <a:ext cx="8127200" cy="205800"/>
          </a:xfrm>
          <a:prstGeom prst="rect">
            <a:avLst/>
          </a:prstGeom>
          <a:solidFill>
            <a:schemeClr val="accent5">
              <a:lumMod val="75000"/>
              <a:alpha val="83000"/>
            </a:schemeClr>
          </a:solidFill>
          <a:ln>
            <a:noFill/>
          </a:ln>
        </p:spPr>
        <p:txBody>
          <a:bodyPr spcFirstLastPara="1" wrap="square" lIns="217674" tIns="217674" rIns="217674" bIns="217674" anchor="ctr" anchorCtr="0">
            <a:noAutofit/>
          </a:bodyPr>
          <a:lstStyle/>
          <a:p>
            <a:pPr defTabSz="825444">
              <a:spcBef>
                <a:spcPts val="0"/>
              </a:spcBef>
              <a:spcAft>
                <a:spcPts val="0"/>
              </a:spcAft>
            </a:pPr>
            <a:endParaRPr sz="5700" dirty="0">
              <a:solidFill>
                <a:srgbClr val="000000"/>
              </a:solidFill>
              <a:latin typeface="Gill Sans" charset="0"/>
              <a:sym typeface="Gill Sans" charset="0"/>
            </a:endParaRPr>
          </a:p>
        </p:txBody>
      </p:sp>
      <p:sp>
        <p:nvSpPr>
          <p:cNvPr id="22" name="Shape 22"/>
          <p:cNvSpPr txBox="1">
            <a:spLocks noGrp="1"/>
          </p:cNvSpPr>
          <p:nvPr>
            <p:ph type="sldNum" idx="12"/>
          </p:nvPr>
        </p:nvSpPr>
        <p:spPr>
          <a:xfrm>
            <a:off x="-333" y="12880750"/>
            <a:ext cx="24384000" cy="835800"/>
          </a:xfrm>
          <a:prstGeom prst="rect">
            <a:avLst/>
          </a:prstGeom>
        </p:spPr>
        <p:txBody>
          <a:bodyPr spcFirstLastPara="1" wrap="square" lIns="217674" tIns="217674" rIns="217674" bIns="217674" anchor="t" anchorCtr="0">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defTabSz="825444">
              <a:spcBef>
                <a:spcPts val="0"/>
              </a:spcBef>
              <a:spcAft>
                <a:spcPts val="0"/>
              </a:spcAft>
            </a:pPr>
            <a:fld id="{00000000-1234-1234-1234-123412341234}" type="slidenum">
              <a:rPr lang="en" sz="5700" smtClean="0">
                <a:solidFill>
                  <a:srgbClr val="000000"/>
                </a:solidFill>
                <a:latin typeface="Gill Sans" charset="0"/>
                <a:sym typeface="Gill Sans" charset="0"/>
              </a:rPr>
              <a:pPr defTabSz="825444">
                <a:spcBef>
                  <a:spcPts val="0"/>
                </a:spcBef>
                <a:spcAft>
                  <a:spcPts val="0"/>
                </a:spcAft>
              </a:pPr>
              <a:t>‹#›</a:t>
            </a:fld>
            <a:endParaRPr lang="en" sz="5700" dirty="0">
              <a:solidFill>
                <a:srgbClr val="000000"/>
              </a:solidFill>
              <a:latin typeface="Gill Sans" charset="0"/>
              <a:sym typeface="Gill Sans" charset="0"/>
            </a:endParaRPr>
          </a:p>
        </p:txBody>
      </p:sp>
    </p:spTree>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showMasterSp="0">
  <p:cSld name="4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showMasterSp="0" preserve="1">
  <p:cSld name="空白">
    <p:bg>
      <p:bgPr>
        <a:solidFill>
          <a:srgbClr val="FFFFFF">
            <a:alpha val="0"/>
          </a:srgbClr>
        </a:solidFill>
        <a:effectLst/>
      </p:bgPr>
    </p:bg>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340.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smtClean="0">
                <a:latin typeface="Lato Regular" panose="020F0502020204030203" pitchFamily="34" charset="0"/>
              </a:rPr>
              <a:t>Pitch Deck Edition</a:t>
            </a:r>
            <a:endParaRPr lang="en-US" sz="43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350.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360.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373.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374.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375.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pl-PL" sz="57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380.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390.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r>
              <a:rPr lang="en-US" sz="57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smtClean="0"/>
              <a:t> </a:t>
            </a:r>
            <a:endParaRPr lang="en-US" dirty="0"/>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1219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12268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6" name="Google Shape;136;p17"/>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7" name="Google Shape;137;p17"/>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pPr defTabSz="825444"/>
            <a:fld id="{00000000-1234-1234-1234-123412341234}" type="slidenum">
              <a:rPr lang="en-US" altLang="zh-TW" smtClean="0">
                <a:solidFill>
                  <a:prstClr val="black"/>
                </a:solidFill>
              </a:rPr>
              <a:pPr defTabSz="825444"/>
              <a:t>‹#›</a:t>
            </a:fld>
            <a:endParaRPr lang="zh-TW" altLang="en-US" dirty="0">
              <a:solidFill>
                <a:prstClr val="black"/>
              </a:solidFill>
            </a:endParaRPr>
          </a:p>
        </p:txBody>
      </p:sp>
    </p:spTree>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smtClean="0">
                <a:latin typeface="Lato Regular" panose="020F0502020204030203" pitchFamily="34" charset="0"/>
              </a:rPr>
              <a:t>Pitch Deck Edition</a:t>
            </a:r>
            <a:endParaRPr lang="en-US" sz="43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pl-PL" sz="57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a:fld id="{00000000-1234-1234-1234-123412341234}" type="slidenum">
              <a:rPr lang="en-US" altLang="zh-TW" smtClean="0"/>
              <a:pPr defTabSz="825444"/>
              <a:t>‹#›</a:t>
            </a:fld>
            <a:endParaRPr lang="zh-TW" altLang="en-US" dirty="0"/>
          </a:p>
        </p:txBody>
      </p:sp>
    </p:spTree>
    <p:extLst>
      <p:ext uri="{BB962C8B-B14F-4D97-AF65-F5344CB8AC3E}">
        <p14:creationId xmlns="" xmlns:p14="http://schemas.microsoft.com/office/powerpoint/2010/main" val="403208435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6" name="Google Shape;136;p17"/>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7" name="Google Shape;137;p17"/>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pPr defTabSz="825444"/>
            <a:fld id="{00000000-1234-1234-1234-123412341234}" type="slidenum">
              <a:rPr lang="en-US" altLang="zh-TW" smtClean="0">
                <a:solidFill>
                  <a:prstClr val="black"/>
                </a:solidFill>
              </a:rPr>
              <a:pPr defTabSz="825444"/>
              <a:t>‹#›</a:t>
            </a:fld>
            <a:endParaRPr lang="zh-TW" altLang="en-US" dirty="0">
              <a:solidFill>
                <a:prstClr val="black"/>
              </a:solidFill>
            </a:endParaRPr>
          </a:p>
        </p:txBody>
      </p:sp>
    </p:spTree>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a:fld id="{00000000-1234-1234-1234-123412341234}" type="slidenum">
              <a:rPr lang="en-US" altLang="zh-TW" smtClean="0"/>
              <a:pPr defTabSz="825444"/>
              <a:t>‹#›</a:t>
            </a:fld>
            <a:endParaRPr lang="zh-TW" altLang="en-US" dirty="0"/>
          </a:p>
        </p:txBody>
      </p:sp>
    </p:spTree>
    <p:extLst>
      <p:ext uri="{BB962C8B-B14F-4D97-AF65-F5344CB8AC3E}">
        <p14:creationId xmlns="" xmlns:p14="http://schemas.microsoft.com/office/powerpoint/2010/main" val="4032084354"/>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420.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430.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431.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432.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433.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A56DD26-32A4-2A43-990A-6F7E5E73786E}" type="datetimeFigureOut">
              <a:rPr lang="en-US" smtClean="0"/>
              <a:pPr/>
              <a:t>10/5/2021</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86AF604-6CBA-6F4A-A6F6-26E48A4D0EE4}" type="slidenum">
              <a:rPr lang="en-US" smtClean="0"/>
              <a:pPr/>
              <a:t>‹#›</a:t>
            </a:fld>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cSld name="6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440.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r>
              <a:rPr lang="en-US" sz="57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450.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smtClean="0"/>
              <a:t> </a:t>
            </a:r>
            <a:endParaRPr lang="en-US" dirty="0"/>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460.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smtClean="0">
                <a:latin typeface="Lato Regular" panose="020F0502020204030203" pitchFamily="34" charset="0"/>
              </a:rPr>
              <a:t>Pitch Deck Edition</a:t>
            </a:r>
            <a:endParaRPr lang="en-US" sz="43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pl-PL" sz="57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6" name="Google Shape;136;p17"/>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7" name="Google Shape;137;p17"/>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pPr defTabSz="825444"/>
            <a:fld id="{00000000-1234-1234-1234-123412341234}" type="slidenum">
              <a:rPr lang="en-US" altLang="zh-TW" smtClean="0">
                <a:solidFill>
                  <a:prstClr val="black"/>
                </a:solidFill>
              </a:rPr>
              <a:pPr defTabSz="825444"/>
              <a:t>‹#›</a:t>
            </a:fld>
            <a:endParaRPr lang="zh-TW" altLang="en-US" dirty="0">
              <a:solidFill>
                <a:prstClr val="black"/>
              </a:solidFill>
            </a:endParaRPr>
          </a:p>
        </p:txBody>
      </p:sp>
    </p:spTree>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a:fld id="{00000000-1234-1234-1234-123412341234}" type="slidenum">
              <a:rPr lang="en-US" altLang="zh-TW" smtClean="0"/>
              <a:pPr defTabSz="825444"/>
              <a:t>‹#›</a:t>
            </a:fld>
            <a:endParaRPr lang="zh-TW" altLang="en-US" dirty="0"/>
          </a:p>
        </p:txBody>
      </p:sp>
    </p:spTree>
    <p:extLst>
      <p:ext uri="{BB962C8B-B14F-4D97-AF65-F5344CB8AC3E}">
        <p14:creationId xmlns="" xmlns:p14="http://schemas.microsoft.com/office/powerpoint/2010/main" val="4032084354"/>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470.xml><?xml version="1.0" encoding="utf-8"?>
<p:sldLayout xmlns:a="http://schemas.openxmlformats.org/drawingml/2006/main" xmlns:r="http://schemas.openxmlformats.org/officeDocument/2006/relationships" xmlns:p="http://schemas.openxmlformats.org/presentationml/2006/main" showMasterSp="0">
  <p:cSld name="6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a:xfrm>
            <a:off x="9347200" y="12974638"/>
            <a:ext cx="5689600" cy="736600"/>
          </a:xfrm>
          <a:prstGeom prst="rect">
            <a:avLst/>
          </a:prstGeom>
        </p:spPr>
        <p:txBody>
          <a:bodyPr/>
          <a:lstStyle>
            <a:lvl1pPr>
              <a:defRPr/>
            </a:lvl1pPr>
          </a:lstStyle>
          <a:p>
            <a:fld id="{2F99E492-F9D0-43BD-85DD-C1548B9339BF}" type="slidenum">
              <a:rPr lang="zh-TW" altLang="zh-TW"/>
              <a:pPr/>
              <a:t>‹#›</a:t>
            </a:fld>
            <a:endParaRPr lang="zh-TW" altLang="zh-TW"/>
          </a:p>
        </p:txBody>
      </p:sp>
    </p:spTree>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r>
              <a:rPr lang="en-US" sz="57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480.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smtClean="0"/>
              <a:t> </a:t>
            </a:r>
            <a:endParaRPr lang="en-US" dirty="0"/>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489.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490.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491.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492.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smtClean="0">
                <a:latin typeface="Lato Regular" panose="020F0502020204030203" pitchFamily="34" charset="0"/>
              </a:rPr>
              <a:t>Pitch Deck Edition</a:t>
            </a:r>
            <a:endParaRPr lang="en-US" sz="43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pl-PL" sz="57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6" name="Google Shape;136;p17"/>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7" name="Google Shape;137;p17"/>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pPr defTabSz="825444"/>
            <a:fld id="{00000000-1234-1234-1234-123412341234}" type="slidenum">
              <a:rPr lang="en-US" altLang="zh-TW" smtClean="0">
                <a:solidFill>
                  <a:prstClr val="black"/>
                </a:solidFill>
              </a:rPr>
              <a:pPr defTabSz="825444"/>
              <a:t>‹#›</a:t>
            </a:fld>
            <a:endParaRPr lang="zh-TW" altLang="en-US" dirty="0">
              <a:solidFill>
                <a:prstClr val="black"/>
              </a:solidFill>
            </a:endParaRPr>
          </a:p>
        </p:txBody>
      </p:sp>
    </p:spTree>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a:fld id="{00000000-1234-1234-1234-123412341234}" type="slidenum">
              <a:rPr lang="en-US" altLang="zh-TW" smtClean="0"/>
              <a:pPr defTabSz="825444"/>
              <a:t>‹#›</a:t>
            </a:fld>
            <a:endParaRPr lang="zh-TW" altLang="en-US" dirty="0"/>
          </a:p>
        </p:txBody>
      </p:sp>
    </p:spTree>
    <p:extLst>
      <p:ext uri="{BB962C8B-B14F-4D97-AF65-F5344CB8AC3E}">
        <p14:creationId xmlns="" xmlns:p14="http://schemas.microsoft.com/office/powerpoint/2010/main" val="4032084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219200" y="3070225"/>
            <a:ext cx="10774363"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1219200" y="4349750"/>
            <a:ext cx="10774363"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12387263" y="3070225"/>
            <a:ext cx="10777537"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12387263" y="4349750"/>
            <a:ext cx="10777537"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500.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15"/>
        <p:cNvGrpSpPr/>
        <p:nvPr/>
      </p:nvGrpSpPr>
      <p:grpSpPr>
        <a:xfrm>
          <a:off x="0" y="0"/>
          <a:ext cx="0" cy="0"/>
          <a:chOff x="0" y="0"/>
          <a:chExt cx="0" cy="0"/>
        </a:xfrm>
      </p:grpSpPr>
      <p:sp>
        <p:nvSpPr>
          <p:cNvPr id="16" name="Shape 16"/>
          <p:cNvSpPr/>
          <p:nvPr/>
        </p:nvSpPr>
        <p:spPr>
          <a:xfrm>
            <a:off x="0" y="0"/>
            <a:ext cx="24384000" cy="10647600"/>
          </a:xfrm>
          <a:prstGeom prst="rect">
            <a:avLst/>
          </a:prstGeom>
          <a:solidFill>
            <a:schemeClr val="tx2">
              <a:lumMod val="40000"/>
              <a:lumOff val="60000"/>
              <a:alpha val="77000"/>
            </a:schemeClr>
          </a:solidFill>
          <a:ln>
            <a:noFill/>
          </a:ln>
        </p:spPr>
        <p:txBody>
          <a:bodyPr spcFirstLastPara="1" wrap="square" lIns="217674" tIns="217674" rIns="217674" bIns="217674" anchor="ctr" anchorCtr="0">
            <a:noAutofit/>
          </a:bodyPr>
          <a:lstStyle/>
          <a:p>
            <a:pPr defTabSz="825444">
              <a:spcBef>
                <a:spcPts val="0"/>
              </a:spcBef>
              <a:spcAft>
                <a:spcPts val="0"/>
              </a:spcAft>
            </a:pPr>
            <a:endParaRPr sz="5700" dirty="0">
              <a:solidFill>
                <a:srgbClr val="000000"/>
              </a:solidFill>
              <a:latin typeface="Gill Sans" charset="0"/>
              <a:sym typeface="Gill Sans" charset="0"/>
            </a:endParaRPr>
          </a:p>
        </p:txBody>
      </p:sp>
      <p:sp>
        <p:nvSpPr>
          <p:cNvPr id="17" name="Shape 17"/>
          <p:cNvSpPr txBox="1">
            <a:spLocks noGrp="1"/>
          </p:cNvSpPr>
          <p:nvPr>
            <p:ph type="ctrTitle"/>
          </p:nvPr>
        </p:nvSpPr>
        <p:spPr>
          <a:xfrm>
            <a:off x="1828800" y="4222246"/>
            <a:ext cx="20726400" cy="3093000"/>
          </a:xfrm>
          <a:prstGeom prst="rect">
            <a:avLst/>
          </a:prstGeom>
        </p:spPr>
        <p:txBody>
          <a:bodyPr spcFirstLastPara="1" wrap="square" lIns="217674" tIns="217674" rIns="217674" bIns="217674" anchor="b" anchorCtr="0"/>
          <a:lstStyle>
            <a:lvl1pPr lvl="0" algn="ctr" rtl="0">
              <a:spcBef>
                <a:spcPts val="0"/>
              </a:spcBef>
              <a:spcAft>
                <a:spcPts val="0"/>
              </a:spcAft>
              <a:buClr>
                <a:srgbClr val="FFFFFF"/>
              </a:buClr>
              <a:buSzPts val="4800"/>
              <a:buNone/>
              <a:defRPr sz="11400">
                <a:solidFill>
                  <a:schemeClr val="tx1"/>
                </a:solidFill>
              </a:defRPr>
            </a:lvl1pPr>
            <a:lvl2pPr lvl="1" algn="ctr" rtl="0">
              <a:spcBef>
                <a:spcPts val="0"/>
              </a:spcBef>
              <a:spcAft>
                <a:spcPts val="0"/>
              </a:spcAft>
              <a:buClr>
                <a:srgbClr val="FFFFFF"/>
              </a:buClr>
              <a:buSzPts val="4800"/>
              <a:buNone/>
              <a:defRPr sz="11400">
                <a:solidFill>
                  <a:srgbClr val="FFFFFF"/>
                </a:solidFill>
              </a:defRPr>
            </a:lvl2pPr>
            <a:lvl3pPr lvl="2" algn="ctr" rtl="0">
              <a:spcBef>
                <a:spcPts val="0"/>
              </a:spcBef>
              <a:spcAft>
                <a:spcPts val="0"/>
              </a:spcAft>
              <a:buClr>
                <a:srgbClr val="FFFFFF"/>
              </a:buClr>
              <a:buSzPts val="4800"/>
              <a:buNone/>
              <a:defRPr sz="11400">
                <a:solidFill>
                  <a:srgbClr val="FFFFFF"/>
                </a:solidFill>
              </a:defRPr>
            </a:lvl3pPr>
            <a:lvl4pPr lvl="3" algn="ctr" rtl="0">
              <a:spcBef>
                <a:spcPts val="0"/>
              </a:spcBef>
              <a:spcAft>
                <a:spcPts val="0"/>
              </a:spcAft>
              <a:buClr>
                <a:srgbClr val="FFFFFF"/>
              </a:buClr>
              <a:buSzPts val="4800"/>
              <a:buNone/>
              <a:defRPr sz="11400">
                <a:solidFill>
                  <a:srgbClr val="FFFFFF"/>
                </a:solidFill>
              </a:defRPr>
            </a:lvl4pPr>
            <a:lvl5pPr lvl="4" algn="ctr" rtl="0">
              <a:spcBef>
                <a:spcPts val="0"/>
              </a:spcBef>
              <a:spcAft>
                <a:spcPts val="0"/>
              </a:spcAft>
              <a:buClr>
                <a:srgbClr val="FFFFFF"/>
              </a:buClr>
              <a:buSzPts val="4800"/>
              <a:buNone/>
              <a:defRPr sz="11400">
                <a:solidFill>
                  <a:srgbClr val="FFFFFF"/>
                </a:solidFill>
              </a:defRPr>
            </a:lvl5pPr>
            <a:lvl6pPr lvl="5" algn="ctr" rtl="0">
              <a:spcBef>
                <a:spcPts val="0"/>
              </a:spcBef>
              <a:spcAft>
                <a:spcPts val="0"/>
              </a:spcAft>
              <a:buClr>
                <a:srgbClr val="FFFFFF"/>
              </a:buClr>
              <a:buSzPts val="4800"/>
              <a:buNone/>
              <a:defRPr sz="11400">
                <a:solidFill>
                  <a:srgbClr val="FFFFFF"/>
                </a:solidFill>
              </a:defRPr>
            </a:lvl6pPr>
            <a:lvl7pPr lvl="6" algn="ctr" rtl="0">
              <a:spcBef>
                <a:spcPts val="0"/>
              </a:spcBef>
              <a:spcAft>
                <a:spcPts val="0"/>
              </a:spcAft>
              <a:buClr>
                <a:srgbClr val="FFFFFF"/>
              </a:buClr>
              <a:buSzPts val="4800"/>
              <a:buNone/>
              <a:defRPr sz="11400">
                <a:solidFill>
                  <a:srgbClr val="FFFFFF"/>
                </a:solidFill>
              </a:defRPr>
            </a:lvl7pPr>
            <a:lvl8pPr lvl="7" algn="ctr" rtl="0">
              <a:spcBef>
                <a:spcPts val="0"/>
              </a:spcBef>
              <a:spcAft>
                <a:spcPts val="0"/>
              </a:spcAft>
              <a:buClr>
                <a:srgbClr val="FFFFFF"/>
              </a:buClr>
              <a:buSzPts val="4800"/>
              <a:buNone/>
              <a:defRPr sz="11400">
                <a:solidFill>
                  <a:srgbClr val="FFFFFF"/>
                </a:solidFill>
              </a:defRPr>
            </a:lvl8pPr>
            <a:lvl9pPr lvl="8" algn="ctr" rtl="0">
              <a:spcBef>
                <a:spcPts val="0"/>
              </a:spcBef>
              <a:spcAft>
                <a:spcPts val="0"/>
              </a:spcAft>
              <a:buClr>
                <a:srgbClr val="FFFFFF"/>
              </a:buClr>
              <a:buSzPts val="4800"/>
              <a:buNone/>
              <a:defRPr sz="11400">
                <a:solidFill>
                  <a:srgbClr val="FFFFFF"/>
                </a:solidFill>
              </a:defRPr>
            </a:lvl9pPr>
          </a:lstStyle>
          <a:p>
            <a:endParaRPr dirty="0"/>
          </a:p>
        </p:txBody>
      </p:sp>
      <p:sp>
        <p:nvSpPr>
          <p:cNvPr id="18" name="Shape 18"/>
          <p:cNvSpPr txBox="1">
            <a:spLocks noGrp="1"/>
          </p:cNvSpPr>
          <p:nvPr>
            <p:ph type="subTitle" idx="1"/>
          </p:nvPr>
        </p:nvSpPr>
        <p:spPr>
          <a:xfrm>
            <a:off x="1828800" y="7573476"/>
            <a:ext cx="20726400" cy="2092800"/>
          </a:xfrm>
          <a:prstGeom prst="rect">
            <a:avLst/>
          </a:prstGeom>
        </p:spPr>
        <p:txBody>
          <a:bodyPr spcFirstLastPara="1" wrap="square" lIns="217674" tIns="217674" rIns="217674" bIns="217674" anchor="t" anchorCtr="0"/>
          <a:lstStyle>
            <a:lvl1pPr lvl="0" algn="ctr" rtl="0">
              <a:spcBef>
                <a:spcPts val="0"/>
              </a:spcBef>
              <a:spcAft>
                <a:spcPts val="0"/>
              </a:spcAft>
              <a:buClr>
                <a:srgbClr val="FFFFFF"/>
              </a:buClr>
              <a:buSzPts val="2400"/>
              <a:buNone/>
              <a:defRPr sz="5700" b="1">
                <a:solidFill>
                  <a:schemeClr val="tx1"/>
                </a:solidFill>
              </a:defRPr>
            </a:lvl1pPr>
            <a:lvl2pPr lvl="1" algn="ctr" rtl="0">
              <a:spcBef>
                <a:spcPts val="0"/>
              </a:spcBef>
              <a:spcAft>
                <a:spcPts val="0"/>
              </a:spcAft>
              <a:buClr>
                <a:srgbClr val="FFFFFF"/>
              </a:buClr>
              <a:buSzPts val="2400"/>
              <a:buNone/>
              <a:defRPr b="1">
                <a:solidFill>
                  <a:srgbClr val="FFFFFF"/>
                </a:solidFill>
              </a:defRPr>
            </a:lvl2pPr>
            <a:lvl3pPr lvl="2" algn="ctr" rtl="0">
              <a:spcBef>
                <a:spcPts val="0"/>
              </a:spcBef>
              <a:spcAft>
                <a:spcPts val="0"/>
              </a:spcAft>
              <a:buClr>
                <a:srgbClr val="FFFFFF"/>
              </a:buClr>
              <a:buSzPts val="2400"/>
              <a:buNone/>
              <a:defRPr b="1">
                <a:solidFill>
                  <a:srgbClr val="FFFFFF"/>
                </a:solidFill>
              </a:defRPr>
            </a:lvl3pPr>
            <a:lvl4pPr lvl="3" algn="ctr" rtl="0">
              <a:spcBef>
                <a:spcPts val="0"/>
              </a:spcBef>
              <a:spcAft>
                <a:spcPts val="0"/>
              </a:spcAft>
              <a:buClr>
                <a:srgbClr val="FFFFFF"/>
              </a:buClr>
              <a:buSzPts val="2400"/>
              <a:buNone/>
              <a:defRPr sz="5700" b="1">
                <a:solidFill>
                  <a:srgbClr val="FFFFFF"/>
                </a:solidFill>
              </a:defRPr>
            </a:lvl4pPr>
            <a:lvl5pPr lvl="4" algn="ctr" rtl="0">
              <a:spcBef>
                <a:spcPts val="0"/>
              </a:spcBef>
              <a:spcAft>
                <a:spcPts val="0"/>
              </a:spcAft>
              <a:buClr>
                <a:srgbClr val="FFFFFF"/>
              </a:buClr>
              <a:buSzPts val="2400"/>
              <a:buNone/>
              <a:defRPr sz="5700" b="1">
                <a:solidFill>
                  <a:srgbClr val="FFFFFF"/>
                </a:solidFill>
              </a:defRPr>
            </a:lvl5pPr>
            <a:lvl6pPr lvl="5" algn="ctr" rtl="0">
              <a:spcBef>
                <a:spcPts val="0"/>
              </a:spcBef>
              <a:spcAft>
                <a:spcPts val="0"/>
              </a:spcAft>
              <a:buClr>
                <a:srgbClr val="FFFFFF"/>
              </a:buClr>
              <a:buSzPts val="2400"/>
              <a:buNone/>
              <a:defRPr sz="5700" b="1">
                <a:solidFill>
                  <a:srgbClr val="FFFFFF"/>
                </a:solidFill>
              </a:defRPr>
            </a:lvl6pPr>
            <a:lvl7pPr lvl="6" algn="ctr" rtl="0">
              <a:spcBef>
                <a:spcPts val="0"/>
              </a:spcBef>
              <a:spcAft>
                <a:spcPts val="0"/>
              </a:spcAft>
              <a:buClr>
                <a:srgbClr val="FFFFFF"/>
              </a:buClr>
              <a:buSzPts val="2400"/>
              <a:buNone/>
              <a:defRPr sz="5700" b="1">
                <a:solidFill>
                  <a:srgbClr val="FFFFFF"/>
                </a:solidFill>
              </a:defRPr>
            </a:lvl7pPr>
            <a:lvl8pPr lvl="7" algn="ctr" rtl="0">
              <a:spcBef>
                <a:spcPts val="0"/>
              </a:spcBef>
              <a:spcAft>
                <a:spcPts val="0"/>
              </a:spcAft>
              <a:buClr>
                <a:srgbClr val="FFFFFF"/>
              </a:buClr>
              <a:buSzPts val="2400"/>
              <a:buNone/>
              <a:defRPr sz="5700" b="1">
                <a:solidFill>
                  <a:srgbClr val="FFFFFF"/>
                </a:solidFill>
              </a:defRPr>
            </a:lvl8pPr>
            <a:lvl9pPr lvl="8" algn="ctr" rtl="0">
              <a:spcBef>
                <a:spcPts val="0"/>
              </a:spcBef>
              <a:spcAft>
                <a:spcPts val="0"/>
              </a:spcAft>
              <a:buClr>
                <a:srgbClr val="FFFFFF"/>
              </a:buClr>
              <a:buSzPts val="2400"/>
              <a:buNone/>
              <a:defRPr sz="5700" b="1">
                <a:solidFill>
                  <a:srgbClr val="FFFFFF"/>
                </a:solidFill>
              </a:defRPr>
            </a:lvl9pPr>
          </a:lstStyle>
          <a:p>
            <a:endParaRPr dirty="0"/>
          </a:p>
        </p:txBody>
      </p:sp>
      <p:sp>
        <p:nvSpPr>
          <p:cNvPr id="19" name="Shape 19"/>
          <p:cNvSpPr/>
          <p:nvPr/>
        </p:nvSpPr>
        <p:spPr>
          <a:xfrm>
            <a:off x="8127211" y="10647600"/>
            <a:ext cx="8127200" cy="205800"/>
          </a:xfrm>
          <a:prstGeom prst="rect">
            <a:avLst/>
          </a:prstGeom>
          <a:solidFill>
            <a:srgbClr val="FF0000">
              <a:alpha val="70000"/>
            </a:srgbClr>
          </a:solidFill>
          <a:ln>
            <a:noFill/>
          </a:ln>
        </p:spPr>
        <p:txBody>
          <a:bodyPr spcFirstLastPara="1" wrap="square" lIns="217674" tIns="217674" rIns="217674" bIns="217674" anchor="ctr" anchorCtr="0">
            <a:noAutofit/>
          </a:bodyPr>
          <a:lstStyle/>
          <a:p>
            <a:pPr defTabSz="825444">
              <a:spcBef>
                <a:spcPts val="0"/>
              </a:spcBef>
              <a:spcAft>
                <a:spcPts val="0"/>
              </a:spcAft>
            </a:pPr>
            <a:endParaRPr sz="5700" dirty="0">
              <a:solidFill>
                <a:srgbClr val="000000"/>
              </a:solidFill>
              <a:latin typeface="Gill Sans" charset="0"/>
              <a:sym typeface="Gill Sans" charset="0"/>
            </a:endParaRPr>
          </a:p>
        </p:txBody>
      </p:sp>
      <p:sp>
        <p:nvSpPr>
          <p:cNvPr id="20" name="Shape 20"/>
          <p:cNvSpPr/>
          <p:nvPr/>
        </p:nvSpPr>
        <p:spPr>
          <a:xfrm>
            <a:off x="16256723" y="10647600"/>
            <a:ext cx="8127200" cy="205800"/>
          </a:xfrm>
          <a:prstGeom prst="rect">
            <a:avLst/>
          </a:prstGeom>
          <a:solidFill>
            <a:srgbClr val="FFFF00">
              <a:alpha val="79000"/>
            </a:srgbClr>
          </a:solidFill>
          <a:ln>
            <a:noFill/>
          </a:ln>
        </p:spPr>
        <p:txBody>
          <a:bodyPr spcFirstLastPara="1" wrap="square" lIns="217674" tIns="217674" rIns="217674" bIns="217674" anchor="ctr" anchorCtr="0">
            <a:noAutofit/>
          </a:bodyPr>
          <a:lstStyle/>
          <a:p>
            <a:pPr defTabSz="825444">
              <a:spcBef>
                <a:spcPts val="0"/>
              </a:spcBef>
              <a:spcAft>
                <a:spcPts val="0"/>
              </a:spcAft>
            </a:pPr>
            <a:endParaRPr sz="5700" dirty="0">
              <a:solidFill>
                <a:srgbClr val="000000"/>
              </a:solidFill>
              <a:latin typeface="Gill Sans" charset="0"/>
              <a:sym typeface="Gill Sans" charset="0"/>
            </a:endParaRPr>
          </a:p>
        </p:txBody>
      </p:sp>
      <p:sp>
        <p:nvSpPr>
          <p:cNvPr id="21" name="Shape 21"/>
          <p:cNvSpPr/>
          <p:nvPr/>
        </p:nvSpPr>
        <p:spPr>
          <a:xfrm>
            <a:off x="3" y="10647600"/>
            <a:ext cx="8127200" cy="205800"/>
          </a:xfrm>
          <a:prstGeom prst="rect">
            <a:avLst/>
          </a:prstGeom>
          <a:solidFill>
            <a:schemeClr val="accent5">
              <a:lumMod val="75000"/>
              <a:alpha val="83000"/>
            </a:schemeClr>
          </a:solidFill>
          <a:ln>
            <a:noFill/>
          </a:ln>
        </p:spPr>
        <p:txBody>
          <a:bodyPr spcFirstLastPara="1" wrap="square" lIns="217674" tIns="217674" rIns="217674" bIns="217674" anchor="ctr" anchorCtr="0">
            <a:noAutofit/>
          </a:bodyPr>
          <a:lstStyle/>
          <a:p>
            <a:pPr defTabSz="825444">
              <a:spcBef>
                <a:spcPts val="0"/>
              </a:spcBef>
              <a:spcAft>
                <a:spcPts val="0"/>
              </a:spcAft>
            </a:pPr>
            <a:endParaRPr sz="5700" dirty="0">
              <a:solidFill>
                <a:srgbClr val="000000"/>
              </a:solidFill>
              <a:latin typeface="Gill Sans" charset="0"/>
              <a:sym typeface="Gill Sans" charset="0"/>
            </a:endParaRPr>
          </a:p>
        </p:txBody>
      </p:sp>
      <p:sp>
        <p:nvSpPr>
          <p:cNvPr id="22" name="Shape 22"/>
          <p:cNvSpPr txBox="1">
            <a:spLocks noGrp="1"/>
          </p:cNvSpPr>
          <p:nvPr>
            <p:ph type="sldNum" idx="12"/>
          </p:nvPr>
        </p:nvSpPr>
        <p:spPr>
          <a:xfrm>
            <a:off x="-333" y="12880750"/>
            <a:ext cx="24384000" cy="835800"/>
          </a:xfrm>
          <a:prstGeom prst="rect">
            <a:avLst/>
          </a:prstGeom>
        </p:spPr>
        <p:txBody>
          <a:bodyPr spcFirstLastPara="1" wrap="square" lIns="217674" tIns="217674" rIns="217674" bIns="217674" anchor="t" anchorCtr="0">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defTabSz="825444">
              <a:spcBef>
                <a:spcPts val="0"/>
              </a:spcBef>
              <a:spcAft>
                <a:spcPts val="0"/>
              </a:spcAft>
            </a:pPr>
            <a:fld id="{00000000-1234-1234-1234-123412341234}" type="slidenum">
              <a:rPr lang="en" sz="5700" smtClean="0">
                <a:solidFill>
                  <a:srgbClr val="000000"/>
                </a:solidFill>
                <a:latin typeface="Gill Sans" charset="0"/>
                <a:sym typeface="Gill Sans" charset="0"/>
              </a:rPr>
              <a:pPr defTabSz="825444">
                <a:spcBef>
                  <a:spcPts val="0"/>
                </a:spcBef>
                <a:spcAft>
                  <a:spcPts val="0"/>
                </a:spcAft>
              </a:pPr>
              <a:t>‹#›</a:t>
            </a:fld>
            <a:endParaRPr lang="en" sz="5700" dirty="0">
              <a:solidFill>
                <a:srgbClr val="000000"/>
              </a:solidFill>
              <a:latin typeface="Gill Sans" charset="0"/>
              <a:sym typeface="Gill Sans" charset="0"/>
            </a:endParaRPr>
          </a:p>
        </p:txBody>
      </p:sp>
    </p:spTree>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showMasterSp="0">
  <p:cSld name="4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r>
              <a:rPr lang="en-US" sz="57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510.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 xmlns:a14="http://schemas.microsoft.com/office/drawing/2010/main"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1" y="17240"/>
            <a:ext cx="24383999" cy="7560840"/>
          </a:xfrm>
          <a:prstGeom prst="rect">
            <a:avLst/>
          </a:prstGeom>
          <a:noFill/>
          <a:ln w="9525">
            <a:noFill/>
            <a:miter lim="800000"/>
            <a:headEnd/>
            <a:tailEnd/>
          </a:ln>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520.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795463" y="760413"/>
            <a:ext cx="22012275" cy="15367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a:xfrm>
            <a:off x="9347200" y="12990513"/>
            <a:ext cx="5689600" cy="736600"/>
          </a:xfrm>
          <a:prstGeom prst="rect">
            <a:avLst/>
          </a:prstGeom>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530.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3657600" y="7772400"/>
            <a:ext cx="17068800" cy="3505200"/>
          </a:xfrm>
          <a:prstGeom prst="rect">
            <a:avLst/>
          </a:prstGeom>
        </p:spPr>
        <p:txBody>
          <a:bodyPr/>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投影片編號版面配置區 3"/>
          <p:cNvSpPr>
            <a:spLocks noGrp="1"/>
          </p:cNvSpPr>
          <p:nvPr>
            <p:ph type="sldNum" sz="quarter" idx="10"/>
          </p:nvPr>
        </p:nvSpPr>
        <p:spPr/>
        <p:txBody>
          <a:bodyPr/>
          <a:lstStyle>
            <a:lvl1pPr>
              <a:defRPr/>
            </a:lvl1pPr>
          </a:lstStyle>
          <a:p>
            <a:fld id="{A90D3A35-3046-4B5C-A244-4E35FA53B2C5}" type="slidenum">
              <a:rPr lang="zh-TW" altLang="zh-TW"/>
              <a:pPr/>
              <a:t>‹#›</a:t>
            </a:fld>
            <a:endParaRPr lang="zh-TW" altLang="zh-TW"/>
          </a:p>
        </p:txBody>
      </p:sp>
    </p:spTree>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2F99E492-F9D0-43BD-85DD-C1548B9339BF}" type="slidenum">
              <a:rPr lang="zh-TW" altLang="zh-TW"/>
              <a:pPr/>
              <a:t>‹#›</a:t>
            </a:fld>
            <a:endParaRPr lang="zh-TW" altLang="zh-TW"/>
          </a:p>
        </p:txBody>
      </p:sp>
    </p:spTree>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0"/>
            <a:ext cx="20726400" cy="2724150"/>
          </a:xfrm>
          <a:prstGeom prst="rect">
            <a:avLst/>
          </a:prstGeom>
        </p:spPr>
        <p:txBody>
          <a:bodyPr anchor="t"/>
          <a:lstStyle>
            <a:lvl1pPr algn="l">
              <a:defRPr sz="4000" b="1" cap="all">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925638" y="5813425"/>
            <a:ext cx="20726400" cy="3000375"/>
          </a:xfrm>
          <a:prstGeom prst="rect">
            <a:avLst/>
          </a:prstGeom>
        </p:spPr>
        <p:txBody>
          <a:bodyPr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B89CE98F-9073-4D52-9AF8-45B3F4E0CDF6}" type="slidenum">
              <a:rPr lang="zh-TW" altLang="zh-TW"/>
              <a:pPr/>
              <a:t>‹#›</a:t>
            </a:fld>
            <a:endParaRPr lang="zh-TW" altLang="zh-TW"/>
          </a:p>
        </p:txBody>
      </p:sp>
    </p:spTree>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1219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12268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5" name="投影片編號版面配置區 4"/>
          <p:cNvSpPr>
            <a:spLocks noGrp="1"/>
          </p:cNvSpPr>
          <p:nvPr>
            <p:ph type="sldNum" sz="quarter" idx="10"/>
          </p:nvPr>
        </p:nvSpPr>
        <p:spPr/>
        <p:txBody>
          <a:bodyPr/>
          <a:lstStyle>
            <a:lvl1pPr>
              <a:defRPr/>
            </a:lvl1pPr>
          </a:lstStyle>
          <a:p>
            <a:fld id="{2DCB8E8F-3A0A-4C75-AE59-461A61EF95F4}" type="slidenum">
              <a:rPr lang="zh-TW" altLang="zh-TW"/>
              <a:pPr/>
              <a:t>‹#›</a:t>
            </a:fld>
            <a:endParaRPr lang="zh-TW" altLang="zh-TW"/>
          </a:p>
        </p:txBody>
      </p:sp>
    </p:spTree>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219200" y="3070225"/>
            <a:ext cx="10774363"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1219200" y="4349750"/>
            <a:ext cx="10774363"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12387263" y="3070225"/>
            <a:ext cx="10777537"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12387263" y="4349750"/>
            <a:ext cx="10777537"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投影片編號版面配置區 6"/>
          <p:cNvSpPr>
            <a:spLocks noGrp="1"/>
          </p:cNvSpPr>
          <p:nvPr>
            <p:ph type="sldNum" sz="quarter" idx="10"/>
          </p:nvPr>
        </p:nvSpPr>
        <p:spPr/>
        <p:txBody>
          <a:bodyPr/>
          <a:lstStyle>
            <a:lvl1pPr>
              <a:defRPr/>
            </a:lvl1pPr>
          </a:lstStyle>
          <a:p>
            <a:fld id="{85F2CC49-0567-4F4F-A24B-8EFBCC2B5CE6}" type="slidenum">
              <a:rPr lang="zh-TW" altLang="zh-TW"/>
              <a:pPr/>
              <a:t>‹#›</a:t>
            </a:fld>
            <a:endParaRPr lang="zh-TW" altLang="zh-TW"/>
          </a:p>
        </p:txBody>
      </p:sp>
    </p:spTree>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投影片編號版面配置區 2"/>
          <p:cNvSpPr>
            <a:spLocks noGrp="1"/>
          </p:cNvSpPr>
          <p:nvPr>
            <p:ph type="sldNum" sz="quarter" idx="10"/>
          </p:nvPr>
        </p:nvSpPr>
        <p:spPr/>
        <p:txBody>
          <a:bodyPr/>
          <a:lstStyle>
            <a:lvl1pPr>
              <a:defRPr/>
            </a:lvl1pPr>
          </a:lstStyle>
          <a:p>
            <a:fld id="{18871938-5555-4AA0-8F45-E7B161010A73}" type="slidenum">
              <a:rPr lang="zh-TW" altLang="zh-TW"/>
              <a:pPr/>
              <a:t>‹#›</a:t>
            </a:fld>
            <a:endParaRPr lang="zh-TW" altLang="zh-TW"/>
          </a:p>
        </p:txBody>
      </p:sp>
    </p:spTree>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39951120-EC6B-4385-90FF-930ACFFEB745}" type="slidenum">
              <a:rPr lang="zh-TW" altLang="zh-TW"/>
              <a:pPr/>
              <a:t>‹#›</a:t>
            </a:fld>
            <a:endParaRPr lang="zh-TW" altLang="zh-TW"/>
          </a:p>
        </p:txBody>
      </p:sp>
    </p:spTree>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6100"/>
            <a:ext cx="8021638" cy="2324100"/>
          </a:xfrm>
          <a:prstGeom prst="rect">
            <a:avLst/>
          </a:prstGeom>
        </p:spPr>
        <p:txBody>
          <a:bodyPr anchor="b"/>
          <a:lstStyle>
            <a:lvl1pPr algn="l">
              <a:defRPr sz="2000" b="1">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9532938" y="546100"/>
            <a:ext cx="13631862" cy="11706225"/>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1219200" y="2870200"/>
            <a:ext cx="8021638" cy="93821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880B04BA-FD94-4065-B9D9-31B220A384FD}" type="slidenum">
              <a:rPr lang="zh-TW" altLang="zh-TW"/>
              <a:pPr/>
              <a:t>‹#›</a:t>
            </a:fld>
            <a:endParaRPr lang="zh-TW" altLang="zh-TW"/>
          </a:p>
        </p:txBody>
      </p:sp>
    </p:spTree>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a:prstGeom prst="rect">
            <a:avLst/>
          </a:prstGeom>
        </p:spPr>
        <p:txBody>
          <a:bodyPr anchor="b"/>
          <a:lstStyle>
            <a:lvl1pPr algn="l">
              <a:defRPr sz="2000" b="1">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4779963" y="1225550"/>
            <a:ext cx="146304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3" y="10734675"/>
            <a:ext cx="14630400" cy="16097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340DEABA-38DB-4D63-860C-95ADD90BD14C}" type="slidenum">
              <a:rPr lang="zh-TW" altLang="zh-TW"/>
              <a:pPr/>
              <a:t>‹#›</a:t>
            </a:fld>
            <a:endParaRPr lang="zh-TW" altLang="zh-TW"/>
          </a:p>
        </p:txBody>
      </p:sp>
    </p:spTree>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3200400"/>
            <a:ext cx="21945600" cy="9051925"/>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B0A5C954-E842-4620-BAF2-9E8B468E4607}" type="slidenum">
              <a:rPr lang="zh-TW" altLang="zh-TW"/>
              <a:pPr/>
              <a:t>‹#›</a:t>
            </a:fld>
            <a:endParaRPr lang="zh-TW" altLang="zh-TW"/>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54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7678400" y="549275"/>
            <a:ext cx="5486400" cy="11703050"/>
          </a:xfrm>
          <a:prstGeom prst="rect">
            <a:avLst/>
          </a:prstGeom>
        </p:spPr>
        <p:txBody>
          <a:bodyPr vert="eaVert"/>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549275"/>
            <a:ext cx="16306800" cy="11703050"/>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7532ABC4-B0B1-4BD9-9459-0F141D0AEFBB}" type="slidenum">
              <a:rPr lang="zh-TW" altLang="zh-TW"/>
              <a:pPr/>
              <a:t>‹#›</a:t>
            </a:fld>
            <a:endParaRPr lang="zh-TW" altLang="zh-TW"/>
          </a:p>
        </p:txBody>
      </p:sp>
    </p:spTree>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547.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548.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r>
              <a:rPr lang="en-US" sz="57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549.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smtClean="0"/>
              <a:t> </a:t>
            </a:r>
            <a:endParaRPr lang="en-US" dirty="0"/>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550.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smtClean="0"/>
              <a:t> </a:t>
            </a:r>
            <a:endParaRPr lang="en-US" dirty="0"/>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553.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555.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557.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559.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560.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smtClean="0">
                <a:latin typeface="Lato Regular" panose="020F0502020204030203" pitchFamily="34" charset="0"/>
              </a:rPr>
              <a:t>Pitch Deck Edition</a:t>
            </a:r>
            <a:endParaRPr lang="en-US" sz="43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pl-PL" sz="57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6" name="Google Shape;136;p17"/>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7" name="Google Shape;137;p17"/>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pPr defTabSz="825444"/>
            <a:fld id="{00000000-1234-1234-1234-123412341234}" type="slidenum">
              <a:rPr lang="en-US" altLang="zh-TW" smtClean="0">
                <a:solidFill>
                  <a:prstClr val="black"/>
                </a:solidFill>
              </a:rPr>
              <a:pPr defTabSz="825444"/>
              <a:t>‹#›</a:t>
            </a:fld>
            <a:endParaRPr lang="zh-TW" altLang="en-US" dirty="0">
              <a:solidFill>
                <a:prstClr val="black"/>
              </a:solidFill>
            </a:endParaRPr>
          </a:p>
        </p:txBody>
      </p:sp>
    </p:spTree>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a:fld id="{00000000-1234-1234-1234-123412341234}" type="slidenum">
              <a:rPr lang="en-US" altLang="zh-TW" smtClean="0"/>
              <a:pPr defTabSz="825444"/>
              <a:t>‹#›</a:t>
            </a:fld>
            <a:endParaRPr lang="zh-TW" altLang="en-US" dirty="0"/>
          </a:p>
        </p:txBody>
      </p:sp>
    </p:spTree>
    <p:extLst>
      <p:ext uri="{BB962C8B-B14F-4D97-AF65-F5344CB8AC3E}">
        <p14:creationId xmlns="" xmlns:p14="http://schemas.microsoft.com/office/powerpoint/2010/main" val="40320843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570.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572.xml><?xml version="1.0" encoding="utf-8"?>
<p:sldLayout xmlns:a="http://schemas.openxmlformats.org/drawingml/2006/main" xmlns:r="http://schemas.openxmlformats.org/officeDocument/2006/relationships" xmlns:p="http://schemas.openxmlformats.org/presentationml/2006/main" showMasterSp="0">
  <p:cSld name="6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3657600" y="7772400"/>
            <a:ext cx="17068800" cy="3505200"/>
          </a:xfrm>
          <a:prstGeom prst="rect">
            <a:avLst/>
          </a:prstGeom>
        </p:spPr>
        <p:txBody>
          <a:bodyPr/>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投影片編號版面配置區 3"/>
          <p:cNvSpPr>
            <a:spLocks noGrp="1"/>
          </p:cNvSpPr>
          <p:nvPr>
            <p:ph type="sldNum" sz="quarter" idx="10"/>
          </p:nvPr>
        </p:nvSpPr>
        <p:spPr/>
        <p:txBody>
          <a:bodyPr/>
          <a:lstStyle>
            <a:lvl1pPr>
              <a:defRPr/>
            </a:lvl1pPr>
          </a:lstStyle>
          <a:p>
            <a:fld id="{A90D3A35-3046-4B5C-A244-4E35FA53B2C5}" type="slidenum">
              <a:rPr lang="zh-TW" altLang="zh-TW"/>
              <a:pPr/>
              <a:t>‹#›</a:t>
            </a:fld>
            <a:endParaRPr lang="zh-TW" altLang="zh-TW"/>
          </a:p>
        </p:txBody>
      </p:sp>
    </p:spTree>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2F99E492-F9D0-43BD-85DD-C1548B9339BF}" type="slidenum">
              <a:rPr lang="zh-TW" altLang="zh-TW"/>
              <a:pPr/>
              <a:t>‹#›</a:t>
            </a:fld>
            <a:endParaRPr lang="zh-TW" altLang="zh-TW"/>
          </a:p>
        </p:txBody>
      </p:sp>
    </p:spTree>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0"/>
            <a:ext cx="20726400" cy="2724150"/>
          </a:xfrm>
          <a:prstGeom prst="rect">
            <a:avLst/>
          </a:prstGeom>
        </p:spPr>
        <p:txBody>
          <a:bodyPr anchor="t"/>
          <a:lstStyle>
            <a:lvl1pPr algn="l">
              <a:defRPr sz="4000" b="1" cap="all">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925638" y="5813425"/>
            <a:ext cx="20726400" cy="3000375"/>
          </a:xfrm>
          <a:prstGeom prst="rect">
            <a:avLst/>
          </a:prstGeom>
        </p:spPr>
        <p:txBody>
          <a:bodyPr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B89CE98F-9073-4D52-9AF8-45B3F4E0CDF6}" type="slidenum">
              <a:rPr lang="zh-TW" altLang="zh-TW"/>
              <a:pPr/>
              <a:t>‹#›</a:t>
            </a:fld>
            <a:endParaRPr lang="zh-TW" altLang="zh-TW"/>
          </a:p>
        </p:txBody>
      </p:sp>
    </p:spTree>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1219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12268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5" name="投影片編號版面配置區 4"/>
          <p:cNvSpPr>
            <a:spLocks noGrp="1"/>
          </p:cNvSpPr>
          <p:nvPr>
            <p:ph type="sldNum" sz="quarter" idx="10"/>
          </p:nvPr>
        </p:nvSpPr>
        <p:spPr/>
        <p:txBody>
          <a:bodyPr/>
          <a:lstStyle>
            <a:lvl1pPr>
              <a:defRPr/>
            </a:lvl1pPr>
          </a:lstStyle>
          <a:p>
            <a:fld id="{2DCB8E8F-3A0A-4C75-AE59-461A61EF95F4}" type="slidenum">
              <a:rPr lang="zh-TW" altLang="zh-TW"/>
              <a:pPr/>
              <a:t>‹#›</a:t>
            </a:fld>
            <a:endParaRPr lang="zh-TW" altLang="zh-TW"/>
          </a:p>
        </p:txBody>
      </p:sp>
    </p:spTree>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219200" y="3070225"/>
            <a:ext cx="10774363"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1219200" y="4349750"/>
            <a:ext cx="10774363"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12387263" y="3070225"/>
            <a:ext cx="10777537"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12387263" y="4349750"/>
            <a:ext cx="10777537"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投影片編號版面配置區 6"/>
          <p:cNvSpPr>
            <a:spLocks noGrp="1"/>
          </p:cNvSpPr>
          <p:nvPr>
            <p:ph type="sldNum" sz="quarter" idx="10"/>
          </p:nvPr>
        </p:nvSpPr>
        <p:spPr/>
        <p:txBody>
          <a:bodyPr/>
          <a:lstStyle>
            <a:lvl1pPr>
              <a:defRPr/>
            </a:lvl1pPr>
          </a:lstStyle>
          <a:p>
            <a:fld id="{85F2CC49-0567-4F4F-A24B-8EFBCC2B5CE6}" type="slidenum">
              <a:rPr lang="zh-TW" altLang="zh-TW"/>
              <a:pPr/>
              <a:t>‹#›</a:t>
            </a:fld>
            <a:endParaRPr lang="zh-TW" altLang="zh-TW"/>
          </a:p>
        </p:txBody>
      </p:sp>
    </p:spTree>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投影片編號版面配置區 2"/>
          <p:cNvSpPr>
            <a:spLocks noGrp="1"/>
          </p:cNvSpPr>
          <p:nvPr>
            <p:ph type="sldNum" sz="quarter" idx="10"/>
          </p:nvPr>
        </p:nvSpPr>
        <p:spPr/>
        <p:txBody>
          <a:bodyPr/>
          <a:lstStyle>
            <a:lvl1pPr>
              <a:defRPr/>
            </a:lvl1pPr>
          </a:lstStyle>
          <a:p>
            <a:fld id="{18871938-5555-4AA0-8F45-E7B161010A73}" type="slidenum">
              <a:rPr lang="zh-TW" altLang="zh-TW"/>
              <a:pPr/>
              <a:t>‹#›</a:t>
            </a:fld>
            <a:endParaRPr lang="zh-TW" altLang="zh-TW"/>
          </a:p>
        </p:txBody>
      </p:sp>
    </p:spTree>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39951120-EC6B-4385-90FF-930ACFFEB745}" type="slidenum">
              <a:rPr lang="zh-TW" altLang="zh-TW"/>
              <a:pPr/>
              <a:t>‹#›</a:t>
            </a:fld>
            <a:endParaRPr lang="zh-TW" altLang="zh-TW"/>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58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6100"/>
            <a:ext cx="8021638" cy="2324100"/>
          </a:xfrm>
          <a:prstGeom prst="rect">
            <a:avLst/>
          </a:prstGeom>
        </p:spPr>
        <p:txBody>
          <a:bodyPr anchor="b"/>
          <a:lstStyle>
            <a:lvl1pPr algn="l">
              <a:defRPr sz="2000" b="1">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9532938" y="546100"/>
            <a:ext cx="13631862" cy="11706225"/>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1219200" y="2870200"/>
            <a:ext cx="8021638" cy="93821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880B04BA-FD94-4065-B9D9-31B220A384FD}" type="slidenum">
              <a:rPr lang="zh-TW" altLang="zh-TW"/>
              <a:pPr/>
              <a:t>‹#›</a:t>
            </a:fld>
            <a:endParaRPr lang="zh-TW" altLang="zh-TW"/>
          </a:p>
        </p:txBody>
      </p:sp>
    </p:spTree>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a:prstGeom prst="rect">
            <a:avLst/>
          </a:prstGeom>
        </p:spPr>
        <p:txBody>
          <a:bodyPr anchor="b"/>
          <a:lstStyle>
            <a:lvl1pPr algn="l">
              <a:defRPr sz="2000" b="1">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4779963" y="1225550"/>
            <a:ext cx="146304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3" y="10734675"/>
            <a:ext cx="14630400" cy="16097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340DEABA-38DB-4D63-860C-95ADD90BD14C}" type="slidenum">
              <a:rPr lang="zh-TW" altLang="zh-TW"/>
              <a:pPr/>
              <a:t>‹#›</a:t>
            </a:fld>
            <a:endParaRPr lang="zh-TW" altLang="zh-TW"/>
          </a:p>
        </p:txBody>
      </p:sp>
    </p:spTree>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3200400"/>
            <a:ext cx="21945600" cy="9051925"/>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B0A5C954-E842-4620-BAF2-9E8B468E4607}" type="slidenum">
              <a:rPr lang="zh-TW" altLang="zh-TW"/>
              <a:pPr/>
              <a:t>‹#›</a:t>
            </a:fld>
            <a:endParaRPr lang="zh-TW" altLang="zh-TW"/>
          </a:p>
        </p:txBody>
      </p:sp>
    </p:spTree>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7678400" y="549275"/>
            <a:ext cx="5486400" cy="11703050"/>
          </a:xfrm>
          <a:prstGeom prst="rect">
            <a:avLst/>
          </a:prstGeom>
        </p:spPr>
        <p:txBody>
          <a:bodyPr vert="eaVert"/>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549275"/>
            <a:ext cx="16306800" cy="11703050"/>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7532ABC4-B0B1-4BD9-9459-0F141D0AEFBB}" type="slidenum">
              <a:rPr lang="zh-TW" altLang="zh-TW"/>
              <a:pPr/>
              <a:t>‹#›</a:t>
            </a:fld>
            <a:endParaRPr lang="zh-TW" altLang="zh-TW"/>
          </a:p>
        </p:txBody>
      </p:sp>
    </p:spTree>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A56DD26-32A4-2A43-990A-6F7E5E73786E}" type="datetimeFigureOut">
              <a:rPr lang="en-US" smtClean="0"/>
              <a:pPr/>
              <a:t>10/5/2021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pPr/>
              <a:t>10/5/2021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56DD26-32A4-2A43-990A-6F7E5E73786E}" type="datetimeFigureOut">
              <a:rPr lang="en-US" smtClean="0"/>
              <a:pPr/>
              <a:t>10/5/2021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56DD26-32A4-2A43-990A-6F7E5E73786E}" type="datetimeFigureOut">
              <a:rPr lang="en-US" smtClean="0"/>
              <a:pPr/>
              <a:t>10/5/2021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56DD26-32A4-2A43-990A-6F7E5E73786E}" type="datetimeFigureOut">
              <a:rPr lang="en-US" smtClean="0"/>
              <a:pPr/>
              <a:t>10/5/2021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56DD26-32A4-2A43-990A-6F7E5E73786E}" type="datetimeFigureOut">
              <a:rPr lang="en-US" smtClean="0"/>
              <a:pPr/>
              <a:t>10/5/2021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5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56DD26-32A4-2A43-990A-6F7E5E73786E}" type="datetimeFigureOut">
              <a:rPr lang="en-US" smtClean="0"/>
              <a:pPr/>
              <a:t>10/5/2021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pPr/>
              <a:t>10/5/2021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pPr/>
              <a:t>10/5/2021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pPr/>
              <a:t>10/5/2021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pPr/>
              <a:t>10/5/2021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A56DD26-32A4-2A43-990A-6F7E5E73786E}" type="datetimeFigureOut">
              <a:rPr lang="en-US" smtClean="0"/>
              <a:pPr/>
              <a:t>10/5/2021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pPr/>
              <a:t>10/5/2021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56DD26-32A4-2A43-990A-6F7E5E73786E}" type="datetimeFigureOut">
              <a:rPr lang="en-US" smtClean="0"/>
              <a:pPr/>
              <a:t>10/5/2021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56DD26-32A4-2A43-990A-6F7E5E73786E}" type="datetimeFigureOut">
              <a:rPr lang="en-US" smtClean="0"/>
              <a:pPr/>
              <a:t>10/5/2021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56DD26-32A4-2A43-990A-6F7E5E73786E}" type="datetimeFigureOut">
              <a:rPr lang="en-US" smtClean="0"/>
              <a:pPr/>
              <a:t>10/5/2021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6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56DD26-32A4-2A43-990A-6F7E5E73786E}" type="datetimeFigureOut">
              <a:rPr lang="en-US" smtClean="0"/>
              <a:pPr/>
              <a:t>10/5/2021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56DD26-32A4-2A43-990A-6F7E5E73786E}" type="datetimeFigureOut">
              <a:rPr lang="en-US" smtClean="0"/>
              <a:pPr/>
              <a:t>10/5/2021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pPr/>
              <a:t>10/5/2021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pPr/>
              <a:t>10/5/2021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pPr/>
              <a:t>10/5/2021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pPr/>
              <a:t>10/5/2021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lvl="0" defTabSz="457200"/>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607.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608.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609.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610.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611.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r>
              <a:rPr kumimoji="0" lang="en-US" b="0" i="0" u="none" strike="noStrike" cap="none" normalizeH="0" baseline="0" dirty="0" smtClean="0">
                <a:ln>
                  <a:noFill/>
                </a:ln>
                <a:effectLst/>
                <a:latin typeface="+mj-lt"/>
                <a:cs typeface="Arial" panose="020B0604020202020204" pitchFamily="34"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612.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613.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614.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615.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616.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617.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618.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619.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620.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621.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622.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623.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624.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625.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626.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627.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628.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629.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indent="0" algn="ctr" defTabSz="825500" rtl="0" eaLnBrk="1" fontAlgn="base" latinLnBrk="0" hangingPunct="0">
              <a:lnSpc>
                <a:spcPct val="100000"/>
              </a:lnSpc>
              <a:spcBef>
                <a:spcPct val="0"/>
              </a:spcBef>
              <a:spcAft>
                <a:spcPct val="0"/>
              </a:spcAft>
              <a:buClrTx/>
              <a:buSzTx/>
              <a:buFontTx/>
              <a:buNone/>
              <a:tabLst/>
            </a:pPr>
            <a:endParaRPr kumimoji="0" lang="pl-PL" sz="5600" b="0" i="0" u="none" strike="noStrike" cap="none" normalizeH="0" baseline="0" dirty="0" smtClean="0">
              <a:ln>
                <a:noFill/>
              </a:ln>
              <a:solidFill>
                <a:srgbClr val="000000"/>
              </a:solidFill>
              <a:effectLst/>
              <a:latin typeface="+mj-lt"/>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630.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63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3"/>
            <a:ext cx="20726400" cy="2940050"/>
          </a:xfr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副標題 2"/>
          <p:cNvSpPr>
            <a:spLocks noGrp="1"/>
          </p:cNvSpPr>
          <p:nvPr>
            <p:ph type="subTitle" idx="1"/>
          </p:nvPr>
        </p:nvSpPr>
        <p:spPr>
          <a:xfrm>
            <a:off x="3657600" y="7772400"/>
            <a:ext cx="17068800" cy="3505200"/>
          </a:xfrm>
          <a:prstGeom prst="rect">
            <a:avLst/>
          </a:prstGeom>
        </p:spPr>
        <p:txBody>
          <a:bodyPr lIns="91440" tIns="45720" rIns="91440" bIns="45720"/>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a:xfrm>
            <a:off x="1219200" y="3200403"/>
            <a:ext cx="21945600" cy="9051926"/>
          </a:xfrm>
          <a:prstGeom prst="rect">
            <a:avLst/>
          </a:prstGeom>
        </p:spPr>
        <p:txBody>
          <a:bodyPr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63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3"/>
            <a:ext cx="20726400" cy="2724150"/>
          </a:xfrm>
        </p:spPr>
        <p:txBody>
          <a:bodyPr/>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1925638" y="5813424"/>
            <a:ext cx="20726400" cy="3000376"/>
          </a:xfrm>
          <a:prstGeom prst="rect">
            <a:avLst/>
          </a:prstGeom>
        </p:spPr>
        <p:txBody>
          <a:bodyPr lIns="91440" tIns="45720" rIns="91440" bIns="45720"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63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1219200" y="3200403"/>
            <a:ext cx="10896600" cy="9051926"/>
          </a:xfrm>
          <a:prstGeom prst="rect">
            <a:avLst/>
          </a:prstGeom>
        </p:spPr>
        <p:txBody>
          <a:bodyPr lIns="91440" tIns="45720" rIns="91440" bIns="45720"/>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2268200" y="3200403"/>
            <a:ext cx="10896600" cy="9051926"/>
          </a:xfrm>
          <a:prstGeom prst="rect">
            <a:avLst/>
          </a:prstGeom>
        </p:spPr>
        <p:txBody>
          <a:bodyPr lIns="91440" tIns="45720" rIns="91440" bIns="45720"/>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63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6"/>
            <a:ext cx="21945600" cy="2286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1219200" y="3070225"/>
            <a:ext cx="10774364" cy="1279526"/>
          </a:xfrm>
          <a:prstGeom prst="rect">
            <a:avLst/>
          </a:prstGeom>
        </p:spPr>
        <p:txBody>
          <a:bodyPr lIns="91440" tIns="45720" rIns="91440" bIns="45720"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1219200" y="4349750"/>
            <a:ext cx="10774364" cy="7902576"/>
          </a:xfrm>
          <a:prstGeom prst="rect">
            <a:avLst/>
          </a:prstGeom>
        </p:spPr>
        <p:txBody>
          <a:bodyPr lIns="91440" tIns="45720" rIns="91440" bIns="45720"/>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12387267" y="3070225"/>
            <a:ext cx="10777538" cy="1279526"/>
          </a:xfrm>
          <a:prstGeom prst="rect">
            <a:avLst/>
          </a:prstGeom>
        </p:spPr>
        <p:txBody>
          <a:bodyPr lIns="91440" tIns="45720" rIns="91440" bIns="45720"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12387267" y="4349750"/>
            <a:ext cx="10777538" cy="7902576"/>
          </a:xfrm>
          <a:prstGeom prst="rect">
            <a:avLst/>
          </a:prstGeom>
        </p:spPr>
        <p:txBody>
          <a:bodyPr lIns="91440" tIns="45720" rIns="91440" bIns="45720"/>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63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6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63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1" y="546100"/>
            <a:ext cx="8021638" cy="2324100"/>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9532941" y="546103"/>
            <a:ext cx="13631862" cy="11706226"/>
          </a:xfrm>
          <a:prstGeom prst="rect">
            <a:avLst/>
          </a:prstGeom>
        </p:spPr>
        <p:txBody>
          <a:bodyPr lIns="91440" tIns="45720" rIns="91440" bIns="45720"/>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1219201" y="2870203"/>
            <a:ext cx="8021638" cy="9382126"/>
          </a:xfrm>
          <a:prstGeom prst="rect">
            <a:avLst/>
          </a:prstGeom>
        </p:spPr>
        <p:txBody>
          <a:bodyPr lIns="91440" tIns="45720" rIns="91440" bIns="45720"/>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63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4" y="9601200"/>
            <a:ext cx="14630400" cy="1133476"/>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圖片版面配置區 2"/>
          <p:cNvSpPr>
            <a:spLocks noGrp="1"/>
          </p:cNvSpPr>
          <p:nvPr>
            <p:ph type="pic" idx="1"/>
          </p:nvPr>
        </p:nvSpPr>
        <p:spPr>
          <a:xfrm>
            <a:off x="4779964" y="1225550"/>
            <a:ext cx="14630400" cy="8229600"/>
          </a:xfrm>
          <a:prstGeom prst="rect">
            <a:avLst/>
          </a:prstGeom>
        </p:spPr>
        <p:txBody>
          <a:bodyPr lIns="91440" tIns="45720" rIns="91440" bIns="4572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4" y="10734679"/>
            <a:ext cx="14630400" cy="1609726"/>
          </a:xfrm>
          <a:prstGeom prst="rect">
            <a:avLst/>
          </a:prstGeom>
        </p:spPr>
        <p:txBody>
          <a:bodyPr lIns="91440" tIns="45720" rIns="91440" bIns="45720"/>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64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1219200" y="3200403"/>
            <a:ext cx="21945600" cy="9051926"/>
          </a:xfrm>
          <a:prstGeom prst="rect">
            <a:avLst/>
          </a:prstGeom>
        </p:spPr>
        <p:txBody>
          <a:bodyPr vert="eaVert"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64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3" y="760414"/>
            <a:ext cx="5646738" cy="11491912"/>
          </a:xfrm>
        </p:spPr>
        <p:txBody>
          <a:bodyPr vert="eaVert"/>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1219200" y="760414"/>
            <a:ext cx="16789400" cy="11491912"/>
          </a:xfrm>
          <a:prstGeom prst="rect">
            <a:avLst/>
          </a:prstGeom>
        </p:spPr>
        <p:txBody>
          <a:bodyPr vert="eaVert"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642.xml><?xml version="1.0" encoding="utf-8"?>
<p:sldLayout xmlns:a="http://schemas.openxmlformats.org/drawingml/2006/main" xmlns:r="http://schemas.openxmlformats.org/officeDocument/2006/relationships" xmlns:p="http://schemas.openxmlformats.org/presentationml/2006/main" userDrawn="1">
  <p:cSld name="Sta_clients">
    <p:spTree>
      <p:nvGrpSpPr>
        <p:cNvPr id="1" name=""/>
        <p:cNvGrpSpPr/>
        <p:nvPr/>
      </p:nvGrpSpPr>
      <p:grpSpPr>
        <a:xfrm>
          <a:off x="0" y="0"/>
          <a:ext cx="0" cy="0"/>
          <a:chOff x="0" y="0"/>
          <a:chExt cx="0" cy="0"/>
        </a:xfrm>
      </p:grpSpPr>
      <p:sp>
        <p:nvSpPr>
          <p:cNvPr id="15" name="Title Placeholder 1"/>
          <p:cNvSpPr>
            <a:spLocks noGrp="1"/>
          </p:cNvSpPr>
          <p:nvPr>
            <p:ph type="title"/>
          </p:nvPr>
        </p:nvSpPr>
        <p:spPr bwMode="auto">
          <a:xfrm>
            <a:off x="1676839" y="730253"/>
            <a:ext cx="21030326" cy="26511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365686" tIns="182844" rIns="365686" bIns="182844" numCol="1" anchor="ctr" anchorCtr="0" compatLnSpc="1"/>
          <a:lstStyle/>
          <a:p>
            <a:pPr lvl="0"/>
            <a:r>
              <a:rPr lang="en-US" altLang="zh-TW"/>
              <a:t>Click to edit Master title style</a:t>
            </a:r>
          </a:p>
        </p:txBody>
      </p:sp>
      <p:sp>
        <p:nvSpPr>
          <p:cNvPr id="16" name="Text Placeholder 2"/>
          <p:cNvSpPr>
            <a:spLocks noGrp="1"/>
          </p:cNvSpPr>
          <p:nvPr>
            <p:ph idx="1"/>
          </p:nvPr>
        </p:nvSpPr>
        <p:spPr bwMode="auto">
          <a:xfrm>
            <a:off x="1676839" y="3651250"/>
            <a:ext cx="21030326" cy="87026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365686" tIns="182844" rIns="365686" bIns="182844" numCol="1" anchor="t" anchorCtr="0" compatLnSpc="1"/>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p>
        </p:txBody>
      </p:sp>
    </p:spTree>
    <p:extLst>
      <p:ext uri="{BB962C8B-B14F-4D97-AF65-F5344CB8AC3E}">
        <p14:creationId xmlns:p14="http://schemas.microsoft.com/office/powerpoint/2010/main" xmlns="" val="2975075829"/>
      </p:ext>
    </p:extLst>
  </p:cSld>
  <p:clrMapOvr>
    <a:masterClrMapping/>
  </p:clrMapOvr>
  <p:transition/>
</p:sldLayout>
</file>

<file path=ppt/slideLayouts/slideLayout643.xml><?xml version="1.0" encoding="utf-8"?>
<p:sldLayout xmlns:a="http://schemas.openxmlformats.org/drawingml/2006/main" xmlns:r="http://schemas.openxmlformats.org/officeDocument/2006/relationships" xmlns:p="http://schemas.openxmlformats.org/presentationml/2006/main" userDrawn="1">
  <p:cSld name="Title">
    <p:bg>
      <p:bgPr>
        <a:solidFill>
          <a:srgbClr val="F7F7F7"/>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679576" y="1320801"/>
            <a:ext cx="8963024" cy="1446550"/>
          </a:xfrm>
          <a:prstGeom prst="rect">
            <a:avLst/>
          </a:prstGeom>
        </p:spPr>
        <p:txBody>
          <a:bodyPr lIns="0">
            <a:spAutoFit/>
          </a:bodyPr>
          <a:lstStyle>
            <a:lvl1pPr marL="0" indent="0">
              <a:buNone/>
              <a:defRPr sz="8800" baseline="0">
                <a:solidFill>
                  <a:schemeClr val="tx1"/>
                </a:solidFill>
              </a:defRPr>
            </a:lvl1pPr>
          </a:lstStyle>
          <a:p>
            <a:pPr lvl="0"/>
            <a:r>
              <a:rPr lang="fr-FR" dirty="0" err="1"/>
              <a:t>Title</a:t>
            </a:r>
            <a:r>
              <a:rPr lang="fr-FR" dirty="0"/>
              <a:t> </a:t>
            </a:r>
            <a:r>
              <a:rPr lang="fr-FR" dirty="0" err="1"/>
              <a:t>goes</a:t>
            </a:r>
            <a:r>
              <a:rPr lang="fr-FR" dirty="0"/>
              <a:t> </a:t>
            </a:r>
            <a:r>
              <a:rPr lang="fr-FR" dirty="0" err="1"/>
              <a:t>here</a:t>
            </a:r>
            <a:endParaRPr lang="fr-FR" dirty="0"/>
          </a:p>
        </p:txBody>
      </p:sp>
    </p:spTree>
    <p:extLst>
      <p:ext uri="{BB962C8B-B14F-4D97-AF65-F5344CB8AC3E}">
        <p14:creationId xmlns:p14="http://schemas.microsoft.com/office/powerpoint/2010/main" xmlns="" val="2408198167"/>
      </p:ext>
    </p:extLst>
  </p:cSld>
  <p:clrMapOvr>
    <a:masterClrMapping/>
  </p:clrMapOvr>
</p:sldLayout>
</file>

<file path=ppt/slideLayouts/slideLayout644.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5"/>
            <a:ext cx="20726400" cy="2940050"/>
          </a:xfr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副標題 2"/>
          <p:cNvSpPr>
            <a:spLocks noGrp="1"/>
          </p:cNvSpPr>
          <p:nvPr>
            <p:ph type="subTitle" idx="1"/>
          </p:nvPr>
        </p:nvSpPr>
        <p:spPr>
          <a:xfrm>
            <a:off x="3657600" y="7772400"/>
            <a:ext cx="17068800" cy="3505200"/>
          </a:xfrm>
          <a:prstGeom prst="rect">
            <a:avLst/>
          </a:prstGeom>
        </p:spPr>
        <p:txBody>
          <a:bodyPr lIns="91440" tIns="45720" rIns="91440" bIns="45720"/>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645.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a:xfrm>
            <a:off x="1219200" y="3200405"/>
            <a:ext cx="21945600" cy="9051926"/>
          </a:xfrm>
          <a:prstGeom prst="rect">
            <a:avLst/>
          </a:prstGeom>
        </p:spPr>
        <p:txBody>
          <a:bodyPr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646.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5"/>
            <a:ext cx="20726400" cy="2724150"/>
          </a:xfrm>
        </p:spPr>
        <p:txBody>
          <a:bodyPr/>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1925638" y="5813424"/>
            <a:ext cx="20726400" cy="3000376"/>
          </a:xfrm>
          <a:prstGeom prst="rect">
            <a:avLst/>
          </a:prstGeom>
        </p:spPr>
        <p:txBody>
          <a:bodyPr lIns="91440" tIns="45720" rIns="91440" bIns="45720"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647.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1219200" y="3200405"/>
            <a:ext cx="10896600" cy="9051926"/>
          </a:xfrm>
          <a:prstGeom prst="rect">
            <a:avLst/>
          </a:prstGeom>
        </p:spPr>
        <p:txBody>
          <a:bodyPr lIns="91440" tIns="45720" rIns="91440" bIns="45720"/>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2268200" y="3200405"/>
            <a:ext cx="10896600" cy="9051926"/>
          </a:xfrm>
          <a:prstGeom prst="rect">
            <a:avLst/>
          </a:prstGeom>
        </p:spPr>
        <p:txBody>
          <a:bodyPr lIns="91440" tIns="45720" rIns="91440" bIns="45720"/>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648.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6"/>
            <a:ext cx="21945600" cy="2286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1219200" y="3070225"/>
            <a:ext cx="10774364" cy="1279526"/>
          </a:xfrm>
          <a:prstGeom prst="rect">
            <a:avLst/>
          </a:prstGeom>
        </p:spPr>
        <p:txBody>
          <a:bodyPr lIns="91440" tIns="45720" rIns="91440" bIns="45720"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1219200" y="4349750"/>
            <a:ext cx="10774364" cy="7902576"/>
          </a:xfrm>
          <a:prstGeom prst="rect">
            <a:avLst/>
          </a:prstGeom>
        </p:spPr>
        <p:txBody>
          <a:bodyPr lIns="91440" tIns="45720" rIns="91440" bIns="45720"/>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12387269" y="3070225"/>
            <a:ext cx="10777538" cy="1279526"/>
          </a:xfrm>
          <a:prstGeom prst="rect">
            <a:avLst/>
          </a:prstGeom>
        </p:spPr>
        <p:txBody>
          <a:bodyPr lIns="91440" tIns="45720" rIns="91440" bIns="45720"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12387269" y="4349750"/>
            <a:ext cx="10777538" cy="7902576"/>
          </a:xfrm>
          <a:prstGeom prst="rect">
            <a:avLst/>
          </a:prstGeom>
        </p:spPr>
        <p:txBody>
          <a:bodyPr lIns="91440" tIns="45720" rIns="91440" bIns="45720"/>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64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65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651.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3" y="546100"/>
            <a:ext cx="8021638" cy="2324100"/>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9532941" y="546105"/>
            <a:ext cx="13631862" cy="11706226"/>
          </a:xfrm>
          <a:prstGeom prst="rect">
            <a:avLst/>
          </a:prstGeom>
        </p:spPr>
        <p:txBody>
          <a:bodyPr lIns="91440" tIns="45720" rIns="91440" bIns="45720"/>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1219203" y="2870205"/>
            <a:ext cx="8021638" cy="9382126"/>
          </a:xfrm>
          <a:prstGeom prst="rect">
            <a:avLst/>
          </a:prstGeom>
        </p:spPr>
        <p:txBody>
          <a:bodyPr lIns="91440" tIns="45720" rIns="91440" bIns="45720"/>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652.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4" y="9601200"/>
            <a:ext cx="14630400" cy="1133476"/>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圖片版面配置區 2"/>
          <p:cNvSpPr>
            <a:spLocks noGrp="1"/>
          </p:cNvSpPr>
          <p:nvPr>
            <p:ph type="pic" idx="1"/>
          </p:nvPr>
        </p:nvSpPr>
        <p:spPr>
          <a:xfrm>
            <a:off x="4779964" y="1225550"/>
            <a:ext cx="14630400" cy="8229600"/>
          </a:xfrm>
          <a:prstGeom prst="rect">
            <a:avLst/>
          </a:prstGeom>
        </p:spPr>
        <p:txBody>
          <a:bodyPr lIns="91440" tIns="45720" rIns="91440" bIns="4572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4" y="10734681"/>
            <a:ext cx="14630400" cy="1609726"/>
          </a:xfrm>
          <a:prstGeom prst="rect">
            <a:avLst/>
          </a:prstGeom>
        </p:spPr>
        <p:txBody>
          <a:bodyPr lIns="91440" tIns="45720" rIns="91440" bIns="45720"/>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65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1219200" y="3200405"/>
            <a:ext cx="21945600" cy="9051926"/>
          </a:xfrm>
          <a:prstGeom prst="rect">
            <a:avLst/>
          </a:prstGeom>
        </p:spPr>
        <p:txBody>
          <a:bodyPr vert="eaVert"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654.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5" y="760414"/>
            <a:ext cx="5646738" cy="11491912"/>
          </a:xfrm>
        </p:spPr>
        <p:txBody>
          <a:bodyPr vert="eaVert"/>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1219200" y="760414"/>
            <a:ext cx="16789400" cy="11491912"/>
          </a:xfrm>
          <a:prstGeom prst="rect">
            <a:avLst/>
          </a:prstGeom>
        </p:spPr>
        <p:txBody>
          <a:bodyPr vert="eaVert"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655.xml><?xml version="1.0" encoding="utf-8"?>
<p:sldLayout xmlns:a="http://schemas.openxmlformats.org/drawingml/2006/main" xmlns:r="http://schemas.openxmlformats.org/officeDocument/2006/relationships" xmlns:p="http://schemas.openxmlformats.org/presentationml/2006/main" userDrawn="1">
  <p:cSld name="Sta_clients">
    <p:spTree>
      <p:nvGrpSpPr>
        <p:cNvPr id="1" name=""/>
        <p:cNvGrpSpPr/>
        <p:nvPr/>
      </p:nvGrpSpPr>
      <p:grpSpPr>
        <a:xfrm>
          <a:off x="0" y="0"/>
          <a:ext cx="0" cy="0"/>
          <a:chOff x="0" y="0"/>
          <a:chExt cx="0" cy="0"/>
        </a:xfrm>
      </p:grpSpPr>
      <p:sp>
        <p:nvSpPr>
          <p:cNvPr id="15" name="Title Placeholder 1"/>
          <p:cNvSpPr>
            <a:spLocks noGrp="1"/>
          </p:cNvSpPr>
          <p:nvPr>
            <p:ph type="title"/>
          </p:nvPr>
        </p:nvSpPr>
        <p:spPr bwMode="auto">
          <a:xfrm>
            <a:off x="1676839" y="730255"/>
            <a:ext cx="21030326" cy="26511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365686" tIns="182844" rIns="365686" bIns="182844" numCol="1" anchor="ctr" anchorCtr="0" compatLnSpc="1"/>
          <a:lstStyle/>
          <a:p>
            <a:pPr lvl="0"/>
            <a:r>
              <a:rPr lang="en-US" altLang="zh-TW"/>
              <a:t>Click to edit Master title style</a:t>
            </a:r>
          </a:p>
        </p:txBody>
      </p:sp>
      <p:sp>
        <p:nvSpPr>
          <p:cNvPr id="16" name="Text Placeholder 2"/>
          <p:cNvSpPr>
            <a:spLocks noGrp="1"/>
          </p:cNvSpPr>
          <p:nvPr>
            <p:ph idx="1"/>
          </p:nvPr>
        </p:nvSpPr>
        <p:spPr bwMode="auto">
          <a:xfrm>
            <a:off x="1676839" y="3651250"/>
            <a:ext cx="21030326" cy="87026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365686" tIns="182844" rIns="365686" bIns="182844" numCol="1" anchor="t" anchorCtr="0" compatLnSpc="1"/>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p>
        </p:txBody>
      </p:sp>
    </p:spTree>
    <p:extLst>
      <p:ext uri="{BB962C8B-B14F-4D97-AF65-F5344CB8AC3E}">
        <p14:creationId xmlns="" xmlns:p14="http://schemas.microsoft.com/office/powerpoint/2010/main" val="2975075829"/>
      </p:ext>
    </p:extLst>
  </p:cSld>
  <p:clrMapOvr>
    <a:masterClrMapping/>
  </p:clrMapOvr>
  <p:transition/>
</p:sldLayout>
</file>

<file path=ppt/slideLayouts/slideLayout656.xml><?xml version="1.0" encoding="utf-8"?>
<p:sldLayout xmlns:a="http://schemas.openxmlformats.org/drawingml/2006/main" xmlns:r="http://schemas.openxmlformats.org/officeDocument/2006/relationships" xmlns:p="http://schemas.openxmlformats.org/presentationml/2006/main" userDrawn="1">
  <p:cSld name="Title">
    <p:bg>
      <p:bgPr>
        <a:solidFill>
          <a:srgbClr val="F7F7F7"/>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679576" y="1320803"/>
            <a:ext cx="8963024" cy="1446550"/>
          </a:xfrm>
          <a:prstGeom prst="rect">
            <a:avLst/>
          </a:prstGeom>
        </p:spPr>
        <p:txBody>
          <a:bodyPr lIns="0" tIns="45720" rIns="91440" bIns="45720">
            <a:spAutoFit/>
          </a:bodyPr>
          <a:lstStyle>
            <a:lvl1pPr marL="0" indent="0">
              <a:buNone/>
              <a:defRPr sz="8800" baseline="0">
                <a:solidFill>
                  <a:schemeClr val="tx1"/>
                </a:solidFill>
              </a:defRPr>
            </a:lvl1pPr>
          </a:lstStyle>
          <a:p>
            <a:pPr lvl="0"/>
            <a:r>
              <a:rPr lang="fr-FR" dirty="0" err="1"/>
              <a:t>Title</a:t>
            </a:r>
            <a:r>
              <a:rPr lang="fr-FR" dirty="0"/>
              <a:t> </a:t>
            </a:r>
            <a:r>
              <a:rPr lang="fr-FR" dirty="0" err="1"/>
              <a:t>goes</a:t>
            </a:r>
            <a:r>
              <a:rPr lang="fr-FR" dirty="0"/>
              <a:t> </a:t>
            </a:r>
            <a:r>
              <a:rPr lang="fr-FR" dirty="0" err="1"/>
              <a:t>here</a:t>
            </a:r>
            <a:endParaRPr lang="fr-FR" dirty="0"/>
          </a:p>
        </p:txBody>
      </p:sp>
    </p:spTree>
    <p:extLst>
      <p:ext uri="{BB962C8B-B14F-4D97-AF65-F5344CB8AC3E}">
        <p14:creationId xmlns="" xmlns:p14="http://schemas.microsoft.com/office/powerpoint/2010/main" val="2408198167"/>
      </p:ext>
    </p:extLst>
  </p:cSld>
  <p:clrMapOvr>
    <a:masterClrMapping/>
  </p:clrMapOvr>
</p:sldLayout>
</file>

<file path=ppt/slideLayouts/slideLayout6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6"/>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A56DD26-32A4-2A43-990A-6F7E5E73786E}" type="datetimeFigureOut">
              <a:rPr lang="en-US" smtClean="0"/>
              <a:pPr/>
              <a:t>9/26/2021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6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pPr/>
              <a:t>9/26/2021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6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406900"/>
            <a:ext cx="7772400" cy="136207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4" y="2906712"/>
            <a:ext cx="7772400" cy="150018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56DD26-32A4-2A43-990A-6F7E5E73786E}" type="datetimeFigureOut">
              <a:rPr lang="en-US" smtClean="0"/>
              <a:pPr/>
              <a:t>9/26/2021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smtClean="0">
                <a:latin typeface="Lato Regular" panose="020F0502020204030203" pitchFamily="34" charset="0"/>
              </a:rPr>
              <a:t>Pitch Deck Edition</a:t>
            </a:r>
            <a:endParaRPr lang="en-US" sz="43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6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56DD26-32A4-2A43-990A-6F7E5E73786E}" type="datetimeFigureOut">
              <a:rPr lang="en-US" smtClean="0"/>
              <a:pPr/>
              <a:t>9/26/2021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6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4"/>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4"/>
            <a:ext cx="404177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56DD26-32A4-2A43-990A-6F7E5E73786E}" type="datetimeFigureOut">
              <a:rPr lang="en-US" smtClean="0"/>
              <a:pPr/>
              <a:t>9/26/2021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6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56DD26-32A4-2A43-990A-6F7E5E73786E}" type="datetimeFigureOut">
              <a:rPr lang="en-US" smtClean="0"/>
              <a:pPr/>
              <a:t>9/26/2021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6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56DD26-32A4-2A43-990A-6F7E5E73786E}" type="datetimeFigureOut">
              <a:rPr lang="en-US" smtClean="0"/>
              <a:pPr/>
              <a:t>9/26/2021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6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1"/>
            <a:ext cx="300831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1"/>
            <a:ext cx="5111750" cy="585311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0"/>
            <a:ext cx="3008314" cy="4691064"/>
          </a:xfrm>
        </p:spPr>
        <p:txBody>
          <a:bodyPr/>
          <a:lstStyle>
            <a:lvl1pPr marL="0" indent="0">
              <a:buNone/>
              <a:defRPr sz="1400"/>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pPr/>
              <a:t>9/26/2021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6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6"/>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pPr/>
              <a:t>9/26/2021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6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pPr/>
              <a:t>9/26/2021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6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pPr/>
              <a:t>9/26/2021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668.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669.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670.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671.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672.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673.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674.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675.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676.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677.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678.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679.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680.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681.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682.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683.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684.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685.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686.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687.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688.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689.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pl-PL" sz="57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690.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691.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692.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69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A56DD26-32A4-2A43-990A-6F7E5E73786E}" type="datetimeFigureOut">
              <a:rPr lang="en-US" smtClean="0"/>
              <a:pPr/>
              <a:t>9/26/2021</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86AF604-6CBA-6F4A-A6F6-26E48A4D0EE4}" type="slidenum">
              <a:rPr lang="en-US" smtClean="0"/>
              <a:pPr/>
              <a:t>‹#›</a:t>
            </a:fld>
            <a:endParaRPr lang="en-US" dirty="0"/>
          </a:p>
        </p:txBody>
      </p:sp>
    </p:spTree>
  </p:cSld>
  <p:clrMapOvr>
    <a:masterClrMapping/>
  </p:clrMapOvr>
</p:sldLayout>
</file>

<file path=ppt/slideLayouts/slideLayout694.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695.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696.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697.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698.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699.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700.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701.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702.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 xmlns:a14="http://schemas.microsoft.com/office/drawing/2010/main"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703.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1" y="17240"/>
            <a:ext cx="24383999" cy="7560840"/>
          </a:xfrm>
          <a:prstGeom prst="rect">
            <a:avLst/>
          </a:prstGeom>
          <a:noFill/>
          <a:ln w="9525">
            <a:noFill/>
            <a:miter lim="800000"/>
            <a:headEnd/>
            <a:tailEnd/>
          </a:ln>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704.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705.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706.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707.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708.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709.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6" name="Google Shape;136;p17"/>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7" name="Google Shape;137;p17"/>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pPr defTabSz="825444"/>
            <a:fld id="{00000000-1234-1234-1234-123412341234}" type="slidenum">
              <a:rPr lang="en-US" altLang="zh-TW" smtClean="0">
                <a:solidFill>
                  <a:prstClr val="black"/>
                </a:solidFill>
              </a:rPr>
              <a:pPr defTabSz="825444"/>
              <a:t>‹#›</a:t>
            </a:fld>
            <a:endParaRPr lang="zh-TW" altLang="en-US" dirty="0">
              <a:solidFill>
                <a:prstClr val="black"/>
              </a:solidFill>
            </a:endParaRPr>
          </a:p>
        </p:txBody>
      </p:sp>
    </p:spTree>
  </p:cSld>
  <p:clrMapOvr>
    <a:masterClrMapping/>
  </p:clrMapOvr>
</p:sldLayout>
</file>

<file path=ppt/slideLayouts/slideLayout710.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711.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712.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713.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714.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715.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716.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717.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718.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719.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795463" y="760413"/>
            <a:ext cx="22012275" cy="15367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a:xfrm>
            <a:off x="9347200" y="12990513"/>
            <a:ext cx="5689600" cy="736600"/>
          </a:xfrm>
          <a:prstGeom prst="rect">
            <a:avLst/>
          </a:prstGeom>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a:fld id="{00000000-1234-1234-1234-123412341234}" type="slidenum">
              <a:rPr lang="en-US" altLang="zh-TW" smtClean="0"/>
              <a:pPr defTabSz="825444"/>
              <a:t>‹#›</a:t>
            </a:fld>
            <a:endParaRPr lang="zh-TW" altLang="en-US" dirty="0"/>
          </a:p>
        </p:txBody>
      </p:sp>
    </p:spTree>
    <p:extLst>
      <p:ext uri="{BB962C8B-B14F-4D97-AF65-F5344CB8AC3E}">
        <p14:creationId xmlns="" xmlns:p14="http://schemas.microsoft.com/office/powerpoint/2010/main" val="4032084354"/>
      </p:ext>
    </p:extLst>
  </p:cSld>
  <p:clrMapOvr>
    <a:masterClrMapping/>
  </p:clrMapOvr>
</p:sldLayout>
</file>

<file path=ppt/slideLayouts/slideLayout720.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917028" y="760413"/>
            <a:ext cx="22012275" cy="1536700"/>
          </a:xfrm>
        </p:spPr>
        <p:txBody>
          <a:bodyPr anchor="ctr"/>
          <a:lstStyle>
            <a:lvl1pPr>
              <a:defRPr kumimoji="1" lang="zh-TW" altLang="en-US" sz="7200" kern="1200" dirty="0">
                <a:solidFill>
                  <a:srgbClr val="535354"/>
                </a:solidFill>
                <a:latin typeface="Lato" pitchFamily="34" charset="0"/>
                <a:ea typeface="Lato" pitchFamily="34" charset="0"/>
                <a:cs typeface="Lato" pitchFamily="34" charset="0"/>
                <a:sym typeface="Lato" pitchFamily="34" charset="0"/>
              </a:defRPr>
            </a:lvl1pPr>
          </a:lstStyle>
          <a:p>
            <a:r>
              <a:rPr lang="zh-TW" altLang="en-US" dirty="0"/>
              <a:t>按一下以編輯母片標題樣式</a:t>
            </a:r>
          </a:p>
        </p:txBody>
      </p:sp>
      <p:sp>
        <p:nvSpPr>
          <p:cNvPr id="3" name="內容版面配置區 2"/>
          <p:cNvSpPr>
            <a:spLocks noGrp="1"/>
          </p:cNvSpPr>
          <p:nvPr>
            <p:ph idx="1"/>
          </p:nvPr>
        </p:nvSpPr>
        <p:spPr>
          <a:xfrm>
            <a:off x="1890751" y="2550769"/>
            <a:ext cx="21945600" cy="9051925"/>
          </a:xfrm>
          <a:prstGeom prst="rect">
            <a:avLst/>
          </a:prstGeom>
        </p:spPr>
        <p:txBody>
          <a:bodyPr/>
          <a:lstStyle>
            <a:lvl1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1pPr>
            <a:lvl2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2pPr>
            <a:lvl3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3pPr>
            <a:lvl4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4pPr>
            <a:lvl5pPr>
              <a:lnSpc>
                <a:spcPct val="100000"/>
              </a:lnSpc>
              <a:defRPr kumimoji="1" lang="zh-TW" altLang="en-US" sz="3600" kern="1200" dirty="0">
                <a:solidFill>
                  <a:srgbClr val="535354"/>
                </a:solidFill>
                <a:latin typeface="Lato" pitchFamily="34" charset="0"/>
                <a:ea typeface="Lato" pitchFamily="34" charset="0"/>
                <a:cs typeface="Lato" pitchFamily="34" charset="0"/>
                <a:sym typeface="Lato" pitchFamily="34" charset="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Tree>
  </p:cSld>
  <p:clrMapOvr>
    <a:masterClrMapping/>
  </p:clrMapOvr>
</p:sldLayout>
</file>

<file path=ppt/slideLayouts/slideLayout72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副標題 2"/>
          <p:cNvSpPr>
            <a:spLocks noGrp="1"/>
          </p:cNvSpPr>
          <p:nvPr>
            <p:ph type="subTitle" idx="1"/>
          </p:nvPr>
        </p:nvSpPr>
        <p:spPr>
          <a:xfrm>
            <a:off x="3657600" y="7772400"/>
            <a:ext cx="17068800" cy="3505200"/>
          </a:xfrm>
          <a:prstGeom prst="rect">
            <a:avLst/>
          </a:prstGeom>
        </p:spPr>
        <p:txBody>
          <a:bodyPr/>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722.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0"/>
            <a:ext cx="20726400" cy="2724150"/>
          </a:xfrm>
        </p:spPr>
        <p:txBody>
          <a:bodyPr/>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1925638" y="5813425"/>
            <a:ext cx="20726400" cy="3000375"/>
          </a:xfrm>
          <a:prstGeom prst="rect">
            <a:avLst/>
          </a:prstGeom>
        </p:spPr>
        <p:txBody>
          <a:bodyPr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72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1219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2268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72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1219200" y="3070225"/>
            <a:ext cx="10774363"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1219200" y="4349750"/>
            <a:ext cx="10774363"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12387263" y="3070225"/>
            <a:ext cx="10777537"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12387263" y="4349750"/>
            <a:ext cx="10777537"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72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7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72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6100"/>
            <a:ext cx="8021638" cy="2324100"/>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9532938" y="546100"/>
            <a:ext cx="13631862" cy="11706225"/>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1219200" y="2870200"/>
            <a:ext cx="8021638" cy="93821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72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圖片版面配置區 2"/>
          <p:cNvSpPr>
            <a:spLocks noGrp="1"/>
          </p:cNvSpPr>
          <p:nvPr>
            <p:ph type="pic" idx="1"/>
          </p:nvPr>
        </p:nvSpPr>
        <p:spPr>
          <a:xfrm>
            <a:off x="4779963" y="1225550"/>
            <a:ext cx="146304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3" y="10734675"/>
            <a:ext cx="14630400" cy="16097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72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1219200" y="3200400"/>
            <a:ext cx="21945600" cy="9051925"/>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73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0" y="760413"/>
            <a:ext cx="5646738" cy="11491912"/>
          </a:xfrm>
        </p:spPr>
        <p:txBody>
          <a:bodyPr vert="eaVert"/>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1219200" y="760413"/>
            <a:ext cx="16789400" cy="11491912"/>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731.xml><?xml version="1.0" encoding="utf-8"?>
<p:sldLayout xmlns:a="http://schemas.openxmlformats.org/drawingml/2006/main" xmlns:r="http://schemas.openxmlformats.org/officeDocument/2006/relationships" xmlns:p="http://schemas.openxmlformats.org/presentationml/2006/main" showMasterSp="0">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sldLayout>
</file>

<file path=ppt/slideLayouts/slideLayout732.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lvl="0" defTabSz="457171"/>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733.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734.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735.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736.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737.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738.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r>
              <a:rPr kumimoji="0" lang="en-US" b="0" i="0" u="none" strike="noStrike" cap="none" normalizeH="0" baseline="0" dirty="0" smtClean="0">
                <a:ln>
                  <a:noFill/>
                </a:ln>
                <a:effectLst/>
                <a:latin typeface="+mj-lt"/>
                <a:cs typeface="Arial" panose="020B0604020202020204" pitchFamily="34"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739.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cSld name="6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740.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741.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742.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smtClean="0"/>
              <a:t> </a:t>
            </a:r>
            <a:endParaRPr lang="en-US" dirty="0"/>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743.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744.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745.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746.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747.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748.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749.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750.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751.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752.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753.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smtClean="0">
                <a:latin typeface="Lato Regular" panose="020F0502020204030203" pitchFamily="34" charset="0"/>
              </a:rPr>
              <a:t>Pitch Deck Edition</a:t>
            </a:r>
            <a:endParaRPr lang="en-US" sz="43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754.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755.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756.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indent="0" algn="ctr" defTabSz="825444" rtl="0" eaLnBrk="1" fontAlgn="base" latinLnBrk="0" hangingPunct="0">
              <a:lnSpc>
                <a:spcPct val="100000"/>
              </a:lnSpc>
              <a:spcBef>
                <a:spcPct val="0"/>
              </a:spcBef>
              <a:spcAft>
                <a:spcPct val="0"/>
              </a:spcAft>
              <a:buClrTx/>
              <a:buSzTx/>
              <a:buFontTx/>
              <a:buNone/>
              <a:tabLst/>
            </a:pPr>
            <a:endParaRPr kumimoji="0" lang="pl-PL" sz="5700" b="0" i="0" u="none" strike="noStrike" cap="none" normalizeH="0" baseline="0" dirty="0" smtClean="0">
              <a:ln>
                <a:noFill/>
              </a:ln>
              <a:solidFill>
                <a:srgbClr val="000000"/>
              </a:solidFill>
              <a:effectLst/>
              <a:latin typeface="+mj-lt"/>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757.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758.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endParaRPr dirty="0"/>
          </a:p>
        </p:txBody>
      </p:sp>
      <p:sp>
        <p:nvSpPr>
          <p:cNvPr id="136" name="Google Shape;136;p17"/>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endParaRPr dirty="0"/>
          </a:p>
        </p:txBody>
      </p:sp>
      <p:sp>
        <p:nvSpPr>
          <p:cNvPr id="137" name="Google Shape;137;p17"/>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fld id="{00000000-1234-1234-1234-123412341234}" type="slidenum">
              <a:rPr lang="en-US" altLang="zh-TW" smtClean="0"/>
              <a:pPr/>
              <a:t>‹#›</a:t>
            </a:fld>
            <a:endParaRPr lang="zh-TW" altLang="en-US" dirty="0"/>
          </a:p>
        </p:txBody>
      </p:sp>
    </p:spTree>
  </p:cSld>
  <p:clrMapOvr>
    <a:masterClrMapping/>
  </p:clrMapOvr>
</p:sldLayout>
</file>

<file path=ppt/slideLayouts/slideLayout759.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marL="0" marR="0" lvl="0" indent="0" algn="ctr" rtl="0">
              <a:spcBef>
                <a:spcPts val="0"/>
              </a:spcBef>
              <a:spcAft>
                <a:spcPts val="0"/>
              </a:spcAft>
              <a:buNone/>
            </a:pPr>
            <a:endParaRPr sz="4300" dirty="0">
              <a:solidFill>
                <a:schemeClr val="lt1"/>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300" dirty="0">
                <a:solidFill>
                  <a:schemeClr val="dk1"/>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300" dirty="0">
                <a:solidFill>
                  <a:schemeClr val="dk1"/>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300" dirty="0">
                <a:solidFill>
                  <a:schemeClr val="lt1"/>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fld id="{00000000-1234-1234-1234-123412341234}" type="slidenum">
              <a:rPr lang="en-US" altLang="zh-TW" smtClean="0"/>
              <a:pPr/>
              <a:t>‹#›</a:t>
            </a:fld>
            <a:endParaRPr lang="zh-TW" altLang="en-US" dirty="0"/>
          </a:p>
        </p:txBody>
      </p:sp>
    </p:spTree>
    <p:extLst>
      <p:ext uri="{BB962C8B-B14F-4D97-AF65-F5344CB8AC3E}">
        <p14:creationId xmlns:p14="http://schemas.microsoft.com/office/powerpoint/2010/main" xmlns="" val="403208435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760.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a:prstGeom prst="rect">
            <a:avLst/>
          </a:prstGeo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副標題 2"/>
          <p:cNvSpPr>
            <a:spLocks noGrp="1"/>
          </p:cNvSpPr>
          <p:nvPr>
            <p:ph type="subTitle" idx="1"/>
          </p:nvPr>
        </p:nvSpPr>
        <p:spPr>
          <a:xfrm>
            <a:off x="3657600" y="7772400"/>
            <a:ext cx="17068800" cy="3505200"/>
          </a:xfrm>
          <a:prstGeom prst="rect">
            <a:avLst/>
          </a:prstGeom>
        </p:spPr>
        <p:txBody>
          <a:bodyPr/>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投影片編號版面配置區 3"/>
          <p:cNvSpPr>
            <a:spLocks noGrp="1"/>
          </p:cNvSpPr>
          <p:nvPr>
            <p:ph type="sldNum" sz="quarter" idx="10"/>
          </p:nvPr>
        </p:nvSpPr>
        <p:spPr/>
        <p:txBody>
          <a:bodyPr/>
          <a:lstStyle>
            <a:lvl1pPr>
              <a:defRPr/>
            </a:lvl1pPr>
          </a:lstStyle>
          <a:p>
            <a:fld id="{A90D3A35-3046-4B5C-A244-4E35FA53B2C5}" type="slidenum">
              <a:rPr lang="zh-TW" altLang="zh-TW"/>
              <a:pPr/>
              <a:t>‹#›</a:t>
            </a:fld>
            <a:endParaRPr lang="zh-TW" altLang="zh-TW"/>
          </a:p>
        </p:txBody>
      </p:sp>
    </p:spTree>
  </p:cSld>
  <p:clrMapOvr>
    <a:masterClrMapping/>
  </p:clrMapOvr>
</p:sldLayout>
</file>

<file path=ppt/slideLayouts/slideLayout76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2F99E492-F9D0-43BD-85DD-C1548B9339BF}" type="slidenum">
              <a:rPr lang="zh-TW" altLang="zh-TW"/>
              <a:pPr/>
              <a:t>‹#›</a:t>
            </a:fld>
            <a:endParaRPr lang="zh-TW" altLang="zh-TW"/>
          </a:p>
        </p:txBody>
      </p:sp>
    </p:spTree>
  </p:cSld>
  <p:clrMapOvr>
    <a:masterClrMapping/>
  </p:clrMapOvr>
</p:sldLayout>
</file>

<file path=ppt/slideLayouts/slideLayout762.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0"/>
            <a:ext cx="20726400" cy="2724150"/>
          </a:xfrm>
          <a:prstGeom prst="rect">
            <a:avLst/>
          </a:prstGeom>
        </p:spPr>
        <p:txBody>
          <a:bodyPr anchor="t"/>
          <a:lstStyle>
            <a:lvl1pPr algn="l">
              <a:defRPr sz="4000" b="1" cap="all">
                <a:latin typeface="微軟正黑體" pitchFamily="34" charset="-120"/>
                <a:ea typeface="微軟正黑體" pitchFamily="34" charset="-120"/>
              </a:defRPr>
            </a:lvl1pPr>
          </a:lstStyle>
          <a:p>
            <a:r>
              <a:rPr lang="zh-TW" altLang="en-US"/>
              <a:t>按一下以編輯母片標題樣式</a:t>
            </a:r>
          </a:p>
        </p:txBody>
      </p:sp>
      <p:sp>
        <p:nvSpPr>
          <p:cNvPr id="3" name="文字版面配置區 2"/>
          <p:cNvSpPr>
            <a:spLocks noGrp="1"/>
          </p:cNvSpPr>
          <p:nvPr>
            <p:ph type="body" idx="1"/>
          </p:nvPr>
        </p:nvSpPr>
        <p:spPr>
          <a:xfrm>
            <a:off x="1925638" y="5813425"/>
            <a:ext cx="20726400" cy="3000375"/>
          </a:xfrm>
          <a:prstGeom prst="rect">
            <a:avLst/>
          </a:prstGeom>
        </p:spPr>
        <p:txBody>
          <a:bodyPr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B89CE98F-9073-4D52-9AF8-45B3F4E0CDF6}" type="slidenum">
              <a:rPr lang="zh-TW" altLang="zh-TW"/>
              <a:pPr/>
              <a:t>‹#›</a:t>
            </a:fld>
            <a:endParaRPr lang="zh-TW" altLang="zh-TW"/>
          </a:p>
        </p:txBody>
      </p:sp>
    </p:spTree>
  </p:cSld>
  <p:clrMapOvr>
    <a:masterClrMapping/>
  </p:clrMapOvr>
</p:sldLayout>
</file>

<file path=ppt/slideLayouts/slideLayout76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sz="half" idx="1"/>
          </p:nvPr>
        </p:nvSpPr>
        <p:spPr>
          <a:xfrm>
            <a:off x="1219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2268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投影片編號版面配置區 4"/>
          <p:cNvSpPr>
            <a:spLocks noGrp="1"/>
          </p:cNvSpPr>
          <p:nvPr>
            <p:ph type="sldNum" sz="quarter" idx="10"/>
          </p:nvPr>
        </p:nvSpPr>
        <p:spPr/>
        <p:txBody>
          <a:bodyPr/>
          <a:lstStyle>
            <a:lvl1pPr>
              <a:defRPr/>
            </a:lvl1pPr>
          </a:lstStyle>
          <a:p>
            <a:fld id="{2DCB8E8F-3A0A-4C75-AE59-461A61EF95F4}" type="slidenum">
              <a:rPr lang="zh-TW" altLang="zh-TW"/>
              <a:pPr/>
              <a:t>‹#›</a:t>
            </a:fld>
            <a:endParaRPr lang="zh-TW" altLang="zh-TW"/>
          </a:p>
        </p:txBody>
      </p:sp>
    </p:spTree>
  </p:cSld>
  <p:clrMapOvr>
    <a:masterClrMapping/>
  </p:clrMapOvr>
</p:sldLayout>
</file>

<file path=ppt/slideLayouts/slideLayout76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文字版面配置區 2"/>
          <p:cNvSpPr>
            <a:spLocks noGrp="1"/>
          </p:cNvSpPr>
          <p:nvPr>
            <p:ph type="body" idx="1"/>
          </p:nvPr>
        </p:nvSpPr>
        <p:spPr>
          <a:xfrm>
            <a:off x="1219200" y="3070225"/>
            <a:ext cx="10774363"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1219200" y="4349750"/>
            <a:ext cx="10774363"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12387263" y="3070225"/>
            <a:ext cx="10777537"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12387263" y="4349750"/>
            <a:ext cx="10777537"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投影片編號版面配置區 6"/>
          <p:cNvSpPr>
            <a:spLocks noGrp="1"/>
          </p:cNvSpPr>
          <p:nvPr>
            <p:ph type="sldNum" sz="quarter" idx="10"/>
          </p:nvPr>
        </p:nvSpPr>
        <p:spPr/>
        <p:txBody>
          <a:bodyPr/>
          <a:lstStyle>
            <a:lvl1pPr>
              <a:defRPr/>
            </a:lvl1pPr>
          </a:lstStyle>
          <a:p>
            <a:fld id="{85F2CC49-0567-4F4F-A24B-8EFBCC2B5CE6}" type="slidenum">
              <a:rPr lang="zh-TW" altLang="zh-TW"/>
              <a:pPr/>
              <a:t>‹#›</a:t>
            </a:fld>
            <a:endParaRPr lang="zh-TW" altLang="zh-TW"/>
          </a:p>
        </p:txBody>
      </p:sp>
    </p:spTree>
  </p:cSld>
  <p:clrMapOvr>
    <a:masterClrMapping/>
  </p:clrMapOvr>
</p:sldLayout>
</file>

<file path=ppt/slideLayouts/slideLayout76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lvl1pPr>
              <a:defRPr/>
            </a:lvl1pPr>
          </a:lstStyle>
          <a:p>
            <a:fld id="{18871938-5555-4AA0-8F45-E7B161010A73}" type="slidenum">
              <a:rPr lang="zh-TW" altLang="zh-TW"/>
              <a:pPr/>
              <a:t>‹#›</a:t>
            </a:fld>
            <a:endParaRPr lang="zh-TW" altLang="zh-TW"/>
          </a:p>
        </p:txBody>
      </p:sp>
    </p:spTree>
  </p:cSld>
  <p:clrMapOvr>
    <a:masterClrMapping/>
  </p:clrMapOvr>
</p:sldLayout>
</file>

<file path=ppt/slideLayouts/slideLayout76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39951120-EC6B-4385-90FF-930ACFFEB745}" type="slidenum">
              <a:rPr lang="zh-TW" altLang="zh-TW"/>
              <a:pPr/>
              <a:t>‹#›</a:t>
            </a:fld>
            <a:endParaRPr lang="zh-TW" altLang="zh-TW"/>
          </a:p>
        </p:txBody>
      </p:sp>
    </p:spTree>
  </p:cSld>
  <p:clrMapOvr>
    <a:masterClrMapping/>
  </p:clrMapOvr>
</p:sldLayout>
</file>

<file path=ppt/slideLayouts/slideLayout76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6100"/>
            <a:ext cx="8021638" cy="2324100"/>
          </a:xfrm>
          <a:prstGeom prst="rect">
            <a:avLst/>
          </a:prstGeo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9532938" y="546100"/>
            <a:ext cx="13631862" cy="11706225"/>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1219200" y="2870200"/>
            <a:ext cx="8021638" cy="93821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880B04BA-FD94-4065-B9D9-31B220A384FD}" type="slidenum">
              <a:rPr lang="zh-TW" altLang="zh-TW"/>
              <a:pPr/>
              <a:t>‹#›</a:t>
            </a:fld>
            <a:endParaRPr lang="zh-TW" altLang="zh-TW"/>
          </a:p>
        </p:txBody>
      </p:sp>
    </p:spTree>
  </p:cSld>
  <p:clrMapOvr>
    <a:masterClrMapping/>
  </p:clrMapOvr>
</p:sldLayout>
</file>

<file path=ppt/slideLayouts/slideLayout76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a:prstGeom prst="rect">
            <a:avLst/>
          </a:prstGeo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圖片版面配置區 2"/>
          <p:cNvSpPr>
            <a:spLocks noGrp="1"/>
          </p:cNvSpPr>
          <p:nvPr>
            <p:ph type="pic" idx="1"/>
          </p:nvPr>
        </p:nvSpPr>
        <p:spPr>
          <a:xfrm>
            <a:off x="4779963" y="1225550"/>
            <a:ext cx="146304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3" y="10734675"/>
            <a:ext cx="14630400" cy="16097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340DEABA-38DB-4D63-860C-95ADD90BD14C}" type="slidenum">
              <a:rPr lang="zh-TW" altLang="zh-TW"/>
              <a:pPr/>
              <a:t>‹#›</a:t>
            </a:fld>
            <a:endParaRPr lang="zh-TW" altLang="zh-TW"/>
          </a:p>
        </p:txBody>
      </p:sp>
    </p:spTree>
  </p:cSld>
  <p:clrMapOvr>
    <a:masterClrMapping/>
  </p:clrMapOvr>
</p:sldLayout>
</file>

<file path=ppt/slideLayouts/slideLayout76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1219200" y="3200400"/>
            <a:ext cx="21945600" cy="9051925"/>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B0A5C954-E842-4620-BAF2-9E8B468E4607}" type="slidenum">
              <a:rPr lang="zh-TW" altLang="zh-TW"/>
              <a:pPr/>
              <a:t>‹#›</a:t>
            </a:fld>
            <a:endParaRPr lang="zh-TW" altLang="zh-TW"/>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77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7678400" y="549275"/>
            <a:ext cx="5486400" cy="11703050"/>
          </a:xfrm>
          <a:prstGeom prst="rect">
            <a:avLst/>
          </a:prstGeom>
        </p:spPr>
        <p:txBody>
          <a:bodyPr vert="eaVert"/>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1219200" y="549275"/>
            <a:ext cx="16306800" cy="11703050"/>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7532ABC4-B0B1-4BD9-9459-0F141D0AEFBB}" type="slidenum">
              <a:rPr lang="zh-TW" altLang="zh-TW"/>
              <a:pPr/>
              <a:t>‹#›</a:t>
            </a:fld>
            <a:endParaRPr lang="zh-TW" altLang="zh-TW"/>
          </a:p>
        </p:txBody>
      </p:sp>
    </p:spTree>
  </p:cSld>
  <p:clrMapOvr>
    <a:masterClrMapping/>
  </p:clrMapOvr>
</p:sldLayout>
</file>

<file path=ppt/slideLayouts/slideLayout771.xml><?xml version="1.0" encoding="utf-8"?>
<p:sldLayout xmlns:a="http://schemas.openxmlformats.org/drawingml/2006/main" xmlns:r="http://schemas.openxmlformats.org/officeDocument/2006/relationships" xmlns:p="http://schemas.openxmlformats.org/presentationml/2006/main" showMasterSp="0">
  <p:cSld name="8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xmlns="" val="3772855693"/>
      </p:ext>
    </p:extLst>
  </p:cSld>
  <p:clrMapOvr>
    <a:masterClrMapping/>
  </p:clrMapOvr>
</p:sldLayout>
</file>

<file path=ppt/slideLayouts/slideLayout7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6"/>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A56DD26-32A4-2A43-990A-6F7E5E73786E}" type="datetimeFigureOut">
              <a:rPr lang="en-US" smtClean="0"/>
              <a:pPr/>
              <a:t>10/1/2021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7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pPr/>
              <a:t>10/1/2021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7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406900"/>
            <a:ext cx="7772400" cy="136207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4" y="2906712"/>
            <a:ext cx="7772400" cy="150018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56DD26-32A4-2A43-990A-6F7E5E73786E}" type="datetimeFigureOut">
              <a:rPr lang="en-US" smtClean="0"/>
              <a:pPr/>
              <a:t>10/1/2021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7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56DD26-32A4-2A43-990A-6F7E5E73786E}" type="datetimeFigureOut">
              <a:rPr lang="en-US" smtClean="0"/>
              <a:pPr/>
              <a:t>10/1/2021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7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4"/>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4"/>
            <a:ext cx="404177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56DD26-32A4-2A43-990A-6F7E5E73786E}" type="datetimeFigureOut">
              <a:rPr lang="en-US" smtClean="0"/>
              <a:pPr/>
              <a:t>10/1/2021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7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56DD26-32A4-2A43-990A-6F7E5E73786E}" type="datetimeFigureOut">
              <a:rPr lang="en-US" smtClean="0"/>
              <a:pPr/>
              <a:t>10/1/2021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7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56DD26-32A4-2A43-990A-6F7E5E73786E}" type="datetimeFigureOut">
              <a:rPr lang="en-US" smtClean="0"/>
              <a:pPr/>
              <a:t>10/1/2021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7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1"/>
            <a:ext cx="300831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1"/>
            <a:ext cx="5111750" cy="585311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0"/>
            <a:ext cx="3008314" cy="4691064"/>
          </a:xfrm>
        </p:spPr>
        <p:txBody>
          <a:bodyPr/>
          <a:lstStyle>
            <a:lvl1pPr marL="0" indent="0">
              <a:buNone/>
              <a:defRPr sz="1400"/>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pPr/>
              <a:t>10/1/2021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7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6"/>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pPr/>
              <a:t>10/1/2021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7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pPr/>
              <a:t>10/1/2021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7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pPr/>
              <a:t>10/1/2021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783.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lvl="0" defTabSz="457200"/>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784.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785.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786.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787.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788.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r>
              <a:rPr kumimoji="0" lang="en-US" b="0" i="0" u="none" strike="noStrike" cap="none" normalizeH="0" baseline="0" dirty="0" smtClean="0">
                <a:ln>
                  <a:noFill/>
                </a:ln>
                <a:effectLst/>
                <a:latin typeface="+mj-lt"/>
                <a:cs typeface="Arial" panose="020B0604020202020204" pitchFamily="34"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789.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790.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791.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792.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793.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794.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795.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796.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797.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798.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799.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6100"/>
            <a:ext cx="8021638" cy="2324100"/>
          </a:xfrm>
        </p:spPr>
        <p:txBody>
          <a:bodyPr anchor="b"/>
          <a:lstStyle>
            <a:lvl1pPr algn="l">
              <a:defRPr sz="2000" b="1">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9532938" y="546100"/>
            <a:ext cx="13631862" cy="11706225"/>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1219200" y="2870200"/>
            <a:ext cx="8021638" cy="93821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800.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801.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802.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803.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804.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805.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806.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indent="0" algn="ctr" defTabSz="825500" rtl="0" eaLnBrk="1" fontAlgn="base" latinLnBrk="0" hangingPunct="0">
              <a:lnSpc>
                <a:spcPct val="100000"/>
              </a:lnSpc>
              <a:spcBef>
                <a:spcPct val="0"/>
              </a:spcBef>
              <a:spcAft>
                <a:spcPct val="0"/>
              </a:spcAft>
              <a:buClrTx/>
              <a:buSzTx/>
              <a:buFontTx/>
              <a:buNone/>
              <a:tabLst/>
            </a:pPr>
            <a:endParaRPr kumimoji="0" lang="pl-PL" sz="5600" b="0" i="0" u="none" strike="noStrike" cap="none" normalizeH="0" baseline="0" dirty="0" smtClean="0">
              <a:ln>
                <a:noFill/>
              </a:ln>
              <a:solidFill>
                <a:srgbClr val="000000"/>
              </a:solidFill>
              <a:effectLst/>
              <a:latin typeface="+mj-lt"/>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r>
              <a:rPr lang="en-US" sz="57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smtClean="0"/>
              <a:t> </a:t>
            </a:r>
            <a:endParaRPr lang="en-US" dirty="0"/>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p:spPr>
        <p:txBody>
          <a:bodyPr anchor="b"/>
          <a:lstStyle>
            <a:lvl1pPr algn="l">
              <a:defRPr sz="2000" b="1">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4779963" y="1225550"/>
            <a:ext cx="146304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3" y="10734675"/>
            <a:ext cx="14630400" cy="16097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smtClean="0">
                <a:latin typeface="Lato Regular" panose="020F0502020204030203" pitchFamily="34" charset="0"/>
              </a:rPr>
              <a:t>Pitch Deck Edition</a:t>
            </a:r>
            <a:endParaRPr lang="en-US" sz="43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pl-PL" sz="57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16.xml"/><Relationship Id="rId13" Type="http://schemas.openxmlformats.org/officeDocument/2006/relationships/slideLayout" Target="../slideLayouts/slideLayout221.xml"/><Relationship Id="rId18" Type="http://schemas.openxmlformats.org/officeDocument/2006/relationships/slideLayout" Target="../slideLayouts/slideLayout226.xml"/><Relationship Id="rId26" Type="http://schemas.openxmlformats.org/officeDocument/2006/relationships/slideLayout" Target="../slideLayouts/slideLayout234.xml"/><Relationship Id="rId3" Type="http://schemas.openxmlformats.org/officeDocument/2006/relationships/slideLayout" Target="../slideLayouts/slideLayout211.xml"/><Relationship Id="rId21" Type="http://schemas.openxmlformats.org/officeDocument/2006/relationships/slideLayout" Target="../slideLayouts/slideLayout229.xml"/><Relationship Id="rId7" Type="http://schemas.openxmlformats.org/officeDocument/2006/relationships/slideLayout" Target="../slideLayouts/slideLayout215.xml"/><Relationship Id="rId12" Type="http://schemas.openxmlformats.org/officeDocument/2006/relationships/slideLayout" Target="../slideLayouts/slideLayout220.xml"/><Relationship Id="rId17" Type="http://schemas.openxmlformats.org/officeDocument/2006/relationships/slideLayout" Target="../slideLayouts/slideLayout225.xml"/><Relationship Id="rId25" Type="http://schemas.openxmlformats.org/officeDocument/2006/relationships/slideLayout" Target="../slideLayouts/slideLayout233.xml"/><Relationship Id="rId2" Type="http://schemas.openxmlformats.org/officeDocument/2006/relationships/slideLayout" Target="../slideLayouts/slideLayout210.xml"/><Relationship Id="rId16" Type="http://schemas.openxmlformats.org/officeDocument/2006/relationships/slideLayout" Target="../slideLayouts/slideLayout224.xml"/><Relationship Id="rId20" Type="http://schemas.openxmlformats.org/officeDocument/2006/relationships/slideLayout" Target="../slideLayouts/slideLayout228.xml"/><Relationship Id="rId29" Type="http://schemas.openxmlformats.org/officeDocument/2006/relationships/slideLayout" Target="../slideLayouts/slideLayout237.xml"/><Relationship Id="rId1" Type="http://schemas.openxmlformats.org/officeDocument/2006/relationships/slideLayout" Target="../slideLayouts/slideLayout209.xml"/><Relationship Id="rId6" Type="http://schemas.openxmlformats.org/officeDocument/2006/relationships/slideLayout" Target="../slideLayouts/slideLayout214.xml"/><Relationship Id="rId11" Type="http://schemas.openxmlformats.org/officeDocument/2006/relationships/slideLayout" Target="../slideLayouts/slideLayout219.xml"/><Relationship Id="rId24" Type="http://schemas.openxmlformats.org/officeDocument/2006/relationships/slideLayout" Target="../slideLayouts/slideLayout232.xml"/><Relationship Id="rId5" Type="http://schemas.openxmlformats.org/officeDocument/2006/relationships/slideLayout" Target="../slideLayouts/slideLayout213.xml"/><Relationship Id="rId15" Type="http://schemas.openxmlformats.org/officeDocument/2006/relationships/slideLayout" Target="../slideLayouts/slideLayout223.xml"/><Relationship Id="rId23" Type="http://schemas.openxmlformats.org/officeDocument/2006/relationships/slideLayout" Target="../slideLayouts/slideLayout231.xml"/><Relationship Id="rId28" Type="http://schemas.openxmlformats.org/officeDocument/2006/relationships/slideLayout" Target="../slideLayouts/slideLayout236.xml"/><Relationship Id="rId10" Type="http://schemas.openxmlformats.org/officeDocument/2006/relationships/slideLayout" Target="../slideLayouts/slideLayout218.xml"/><Relationship Id="rId19" Type="http://schemas.openxmlformats.org/officeDocument/2006/relationships/slideLayout" Target="../slideLayouts/slideLayout227.xml"/><Relationship Id="rId31" Type="http://schemas.openxmlformats.org/officeDocument/2006/relationships/theme" Target="../theme/theme10.xml"/><Relationship Id="rId4" Type="http://schemas.openxmlformats.org/officeDocument/2006/relationships/slideLayout" Target="../slideLayouts/slideLayout212.xml"/><Relationship Id="rId9" Type="http://schemas.openxmlformats.org/officeDocument/2006/relationships/slideLayout" Target="../slideLayouts/slideLayout217.xml"/><Relationship Id="rId14" Type="http://schemas.openxmlformats.org/officeDocument/2006/relationships/slideLayout" Target="../slideLayouts/slideLayout222.xml"/><Relationship Id="rId22" Type="http://schemas.openxmlformats.org/officeDocument/2006/relationships/slideLayout" Target="../slideLayouts/slideLayout230.xml"/><Relationship Id="rId27" Type="http://schemas.openxmlformats.org/officeDocument/2006/relationships/slideLayout" Target="../slideLayouts/slideLayout235.xml"/><Relationship Id="rId30" Type="http://schemas.openxmlformats.org/officeDocument/2006/relationships/slideLayout" Target="../slideLayouts/slideLayout23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46.xml"/><Relationship Id="rId13" Type="http://schemas.openxmlformats.org/officeDocument/2006/relationships/slideLayout" Target="../slideLayouts/slideLayout251.xml"/><Relationship Id="rId18" Type="http://schemas.openxmlformats.org/officeDocument/2006/relationships/slideLayout" Target="../slideLayouts/slideLayout256.xml"/><Relationship Id="rId26" Type="http://schemas.openxmlformats.org/officeDocument/2006/relationships/slideLayout" Target="../slideLayouts/slideLayout264.xml"/><Relationship Id="rId3" Type="http://schemas.openxmlformats.org/officeDocument/2006/relationships/slideLayout" Target="../slideLayouts/slideLayout241.xml"/><Relationship Id="rId21" Type="http://schemas.openxmlformats.org/officeDocument/2006/relationships/slideLayout" Target="../slideLayouts/slideLayout259.xml"/><Relationship Id="rId7" Type="http://schemas.openxmlformats.org/officeDocument/2006/relationships/slideLayout" Target="../slideLayouts/slideLayout245.xml"/><Relationship Id="rId12" Type="http://schemas.openxmlformats.org/officeDocument/2006/relationships/slideLayout" Target="../slideLayouts/slideLayout250.xml"/><Relationship Id="rId17" Type="http://schemas.openxmlformats.org/officeDocument/2006/relationships/slideLayout" Target="../slideLayouts/slideLayout255.xml"/><Relationship Id="rId25" Type="http://schemas.openxmlformats.org/officeDocument/2006/relationships/slideLayout" Target="../slideLayouts/slideLayout263.xml"/><Relationship Id="rId33" Type="http://schemas.openxmlformats.org/officeDocument/2006/relationships/theme" Target="../theme/theme11.xml"/><Relationship Id="rId2" Type="http://schemas.openxmlformats.org/officeDocument/2006/relationships/slideLayout" Target="../slideLayouts/slideLayout240.xml"/><Relationship Id="rId16" Type="http://schemas.openxmlformats.org/officeDocument/2006/relationships/slideLayout" Target="../slideLayouts/slideLayout254.xml"/><Relationship Id="rId20" Type="http://schemas.openxmlformats.org/officeDocument/2006/relationships/slideLayout" Target="../slideLayouts/slideLayout258.xml"/><Relationship Id="rId29" Type="http://schemas.openxmlformats.org/officeDocument/2006/relationships/slideLayout" Target="../slideLayouts/slideLayout267.xml"/><Relationship Id="rId1" Type="http://schemas.openxmlformats.org/officeDocument/2006/relationships/slideLayout" Target="../slideLayouts/slideLayout239.xml"/><Relationship Id="rId6" Type="http://schemas.openxmlformats.org/officeDocument/2006/relationships/slideLayout" Target="../slideLayouts/slideLayout244.xml"/><Relationship Id="rId11" Type="http://schemas.openxmlformats.org/officeDocument/2006/relationships/slideLayout" Target="../slideLayouts/slideLayout249.xml"/><Relationship Id="rId24" Type="http://schemas.openxmlformats.org/officeDocument/2006/relationships/slideLayout" Target="../slideLayouts/slideLayout262.xml"/><Relationship Id="rId32" Type="http://schemas.openxmlformats.org/officeDocument/2006/relationships/slideLayout" Target="../slideLayouts/slideLayout270.xml"/><Relationship Id="rId5" Type="http://schemas.openxmlformats.org/officeDocument/2006/relationships/slideLayout" Target="../slideLayouts/slideLayout243.xml"/><Relationship Id="rId15" Type="http://schemas.openxmlformats.org/officeDocument/2006/relationships/slideLayout" Target="../slideLayouts/slideLayout253.xml"/><Relationship Id="rId23" Type="http://schemas.openxmlformats.org/officeDocument/2006/relationships/slideLayout" Target="../slideLayouts/slideLayout261.xml"/><Relationship Id="rId28" Type="http://schemas.openxmlformats.org/officeDocument/2006/relationships/slideLayout" Target="../slideLayouts/slideLayout266.xml"/><Relationship Id="rId10" Type="http://schemas.openxmlformats.org/officeDocument/2006/relationships/slideLayout" Target="../slideLayouts/slideLayout248.xml"/><Relationship Id="rId19" Type="http://schemas.openxmlformats.org/officeDocument/2006/relationships/slideLayout" Target="../slideLayouts/slideLayout257.xml"/><Relationship Id="rId31" Type="http://schemas.openxmlformats.org/officeDocument/2006/relationships/slideLayout" Target="../slideLayouts/slideLayout269.xml"/><Relationship Id="rId4" Type="http://schemas.openxmlformats.org/officeDocument/2006/relationships/slideLayout" Target="../slideLayouts/slideLayout242.xml"/><Relationship Id="rId9" Type="http://schemas.openxmlformats.org/officeDocument/2006/relationships/slideLayout" Target="../slideLayouts/slideLayout247.xml"/><Relationship Id="rId14" Type="http://schemas.openxmlformats.org/officeDocument/2006/relationships/slideLayout" Target="../slideLayouts/slideLayout252.xml"/><Relationship Id="rId22" Type="http://schemas.openxmlformats.org/officeDocument/2006/relationships/slideLayout" Target="../slideLayouts/slideLayout260.xml"/><Relationship Id="rId27" Type="http://schemas.openxmlformats.org/officeDocument/2006/relationships/slideLayout" Target="../slideLayouts/slideLayout265.xml"/><Relationship Id="rId30" Type="http://schemas.openxmlformats.org/officeDocument/2006/relationships/slideLayout" Target="../slideLayouts/slideLayout268.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78.xml"/><Relationship Id="rId13" Type="http://schemas.openxmlformats.org/officeDocument/2006/relationships/slideLayout" Target="../slideLayouts/slideLayout283.xml"/><Relationship Id="rId18" Type="http://schemas.openxmlformats.org/officeDocument/2006/relationships/slideLayout" Target="../slideLayouts/slideLayout288.xml"/><Relationship Id="rId26" Type="http://schemas.openxmlformats.org/officeDocument/2006/relationships/slideLayout" Target="../slideLayouts/slideLayout296.xml"/><Relationship Id="rId3" Type="http://schemas.openxmlformats.org/officeDocument/2006/relationships/slideLayout" Target="../slideLayouts/slideLayout273.xml"/><Relationship Id="rId21" Type="http://schemas.openxmlformats.org/officeDocument/2006/relationships/slideLayout" Target="../slideLayouts/slideLayout291.xml"/><Relationship Id="rId7" Type="http://schemas.openxmlformats.org/officeDocument/2006/relationships/slideLayout" Target="../slideLayouts/slideLayout277.xml"/><Relationship Id="rId12" Type="http://schemas.openxmlformats.org/officeDocument/2006/relationships/slideLayout" Target="../slideLayouts/slideLayout282.xml"/><Relationship Id="rId17" Type="http://schemas.openxmlformats.org/officeDocument/2006/relationships/slideLayout" Target="../slideLayouts/slideLayout287.xml"/><Relationship Id="rId25" Type="http://schemas.openxmlformats.org/officeDocument/2006/relationships/slideLayout" Target="../slideLayouts/slideLayout295.xml"/><Relationship Id="rId33" Type="http://schemas.openxmlformats.org/officeDocument/2006/relationships/theme" Target="../theme/theme12.xml"/><Relationship Id="rId2" Type="http://schemas.openxmlformats.org/officeDocument/2006/relationships/slideLayout" Target="../slideLayouts/slideLayout272.xml"/><Relationship Id="rId16" Type="http://schemas.openxmlformats.org/officeDocument/2006/relationships/slideLayout" Target="../slideLayouts/slideLayout286.xml"/><Relationship Id="rId20" Type="http://schemas.openxmlformats.org/officeDocument/2006/relationships/slideLayout" Target="../slideLayouts/slideLayout290.xml"/><Relationship Id="rId29" Type="http://schemas.openxmlformats.org/officeDocument/2006/relationships/slideLayout" Target="../slideLayouts/slideLayout299.xml"/><Relationship Id="rId1" Type="http://schemas.openxmlformats.org/officeDocument/2006/relationships/slideLayout" Target="../slideLayouts/slideLayout271.xml"/><Relationship Id="rId6" Type="http://schemas.openxmlformats.org/officeDocument/2006/relationships/slideLayout" Target="../slideLayouts/slideLayout276.xml"/><Relationship Id="rId11" Type="http://schemas.openxmlformats.org/officeDocument/2006/relationships/slideLayout" Target="../slideLayouts/slideLayout281.xml"/><Relationship Id="rId24" Type="http://schemas.openxmlformats.org/officeDocument/2006/relationships/slideLayout" Target="../slideLayouts/slideLayout294.xml"/><Relationship Id="rId32" Type="http://schemas.openxmlformats.org/officeDocument/2006/relationships/slideLayout" Target="../slideLayouts/slideLayout302.xml"/><Relationship Id="rId5" Type="http://schemas.openxmlformats.org/officeDocument/2006/relationships/slideLayout" Target="../slideLayouts/slideLayout275.xml"/><Relationship Id="rId15" Type="http://schemas.openxmlformats.org/officeDocument/2006/relationships/slideLayout" Target="../slideLayouts/slideLayout285.xml"/><Relationship Id="rId23" Type="http://schemas.openxmlformats.org/officeDocument/2006/relationships/slideLayout" Target="../slideLayouts/slideLayout293.xml"/><Relationship Id="rId28" Type="http://schemas.openxmlformats.org/officeDocument/2006/relationships/slideLayout" Target="../slideLayouts/slideLayout298.xml"/><Relationship Id="rId10" Type="http://schemas.openxmlformats.org/officeDocument/2006/relationships/slideLayout" Target="../slideLayouts/slideLayout280.xml"/><Relationship Id="rId19" Type="http://schemas.openxmlformats.org/officeDocument/2006/relationships/slideLayout" Target="../slideLayouts/slideLayout289.xml"/><Relationship Id="rId31" Type="http://schemas.openxmlformats.org/officeDocument/2006/relationships/slideLayout" Target="../slideLayouts/slideLayout301.xml"/><Relationship Id="rId4" Type="http://schemas.openxmlformats.org/officeDocument/2006/relationships/slideLayout" Target="../slideLayouts/slideLayout274.xml"/><Relationship Id="rId9" Type="http://schemas.openxmlformats.org/officeDocument/2006/relationships/slideLayout" Target="../slideLayouts/slideLayout279.xml"/><Relationship Id="rId14" Type="http://schemas.openxmlformats.org/officeDocument/2006/relationships/slideLayout" Target="../slideLayouts/slideLayout284.xml"/><Relationship Id="rId22" Type="http://schemas.openxmlformats.org/officeDocument/2006/relationships/slideLayout" Target="../slideLayouts/slideLayout292.xml"/><Relationship Id="rId27" Type="http://schemas.openxmlformats.org/officeDocument/2006/relationships/slideLayout" Target="../slideLayouts/slideLayout297.xml"/><Relationship Id="rId30" Type="http://schemas.openxmlformats.org/officeDocument/2006/relationships/slideLayout" Target="../slideLayouts/slideLayout30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310.xml"/><Relationship Id="rId13" Type="http://schemas.openxmlformats.org/officeDocument/2006/relationships/slideLayout" Target="../slideLayouts/slideLayout315.xml"/><Relationship Id="rId18" Type="http://schemas.openxmlformats.org/officeDocument/2006/relationships/slideLayout" Target="../slideLayouts/slideLayout320.xml"/><Relationship Id="rId26" Type="http://schemas.openxmlformats.org/officeDocument/2006/relationships/slideLayout" Target="../slideLayouts/slideLayout328.xml"/><Relationship Id="rId3" Type="http://schemas.openxmlformats.org/officeDocument/2006/relationships/slideLayout" Target="../slideLayouts/slideLayout305.xml"/><Relationship Id="rId21" Type="http://schemas.openxmlformats.org/officeDocument/2006/relationships/slideLayout" Target="../slideLayouts/slideLayout323.xml"/><Relationship Id="rId7" Type="http://schemas.openxmlformats.org/officeDocument/2006/relationships/slideLayout" Target="../slideLayouts/slideLayout309.xml"/><Relationship Id="rId12" Type="http://schemas.openxmlformats.org/officeDocument/2006/relationships/slideLayout" Target="../slideLayouts/slideLayout314.xml"/><Relationship Id="rId17" Type="http://schemas.openxmlformats.org/officeDocument/2006/relationships/slideLayout" Target="../slideLayouts/slideLayout319.xml"/><Relationship Id="rId25" Type="http://schemas.openxmlformats.org/officeDocument/2006/relationships/slideLayout" Target="../slideLayouts/slideLayout327.xml"/><Relationship Id="rId33" Type="http://schemas.openxmlformats.org/officeDocument/2006/relationships/theme" Target="../theme/theme13.xml"/><Relationship Id="rId2" Type="http://schemas.openxmlformats.org/officeDocument/2006/relationships/slideLayout" Target="../slideLayouts/slideLayout304.xml"/><Relationship Id="rId16" Type="http://schemas.openxmlformats.org/officeDocument/2006/relationships/slideLayout" Target="../slideLayouts/slideLayout318.xml"/><Relationship Id="rId20" Type="http://schemas.openxmlformats.org/officeDocument/2006/relationships/slideLayout" Target="../slideLayouts/slideLayout322.xml"/><Relationship Id="rId29" Type="http://schemas.openxmlformats.org/officeDocument/2006/relationships/slideLayout" Target="../slideLayouts/slideLayout331.xml"/><Relationship Id="rId1" Type="http://schemas.openxmlformats.org/officeDocument/2006/relationships/slideLayout" Target="../slideLayouts/slideLayout303.xml"/><Relationship Id="rId6" Type="http://schemas.openxmlformats.org/officeDocument/2006/relationships/slideLayout" Target="../slideLayouts/slideLayout308.xml"/><Relationship Id="rId11" Type="http://schemas.openxmlformats.org/officeDocument/2006/relationships/slideLayout" Target="../slideLayouts/slideLayout313.xml"/><Relationship Id="rId24" Type="http://schemas.openxmlformats.org/officeDocument/2006/relationships/slideLayout" Target="../slideLayouts/slideLayout326.xml"/><Relationship Id="rId32" Type="http://schemas.openxmlformats.org/officeDocument/2006/relationships/slideLayout" Target="../slideLayouts/slideLayout334.xml"/><Relationship Id="rId5" Type="http://schemas.openxmlformats.org/officeDocument/2006/relationships/slideLayout" Target="../slideLayouts/slideLayout307.xml"/><Relationship Id="rId15" Type="http://schemas.openxmlformats.org/officeDocument/2006/relationships/slideLayout" Target="../slideLayouts/slideLayout317.xml"/><Relationship Id="rId23" Type="http://schemas.openxmlformats.org/officeDocument/2006/relationships/slideLayout" Target="../slideLayouts/slideLayout325.xml"/><Relationship Id="rId28" Type="http://schemas.openxmlformats.org/officeDocument/2006/relationships/slideLayout" Target="../slideLayouts/slideLayout330.xml"/><Relationship Id="rId10" Type="http://schemas.openxmlformats.org/officeDocument/2006/relationships/slideLayout" Target="../slideLayouts/slideLayout312.xml"/><Relationship Id="rId19" Type="http://schemas.openxmlformats.org/officeDocument/2006/relationships/slideLayout" Target="../slideLayouts/slideLayout321.xml"/><Relationship Id="rId31" Type="http://schemas.openxmlformats.org/officeDocument/2006/relationships/slideLayout" Target="../slideLayouts/slideLayout333.xml"/><Relationship Id="rId4" Type="http://schemas.openxmlformats.org/officeDocument/2006/relationships/slideLayout" Target="../slideLayouts/slideLayout306.xml"/><Relationship Id="rId9" Type="http://schemas.openxmlformats.org/officeDocument/2006/relationships/slideLayout" Target="../slideLayouts/slideLayout311.xml"/><Relationship Id="rId14" Type="http://schemas.openxmlformats.org/officeDocument/2006/relationships/slideLayout" Target="../slideLayouts/slideLayout316.xml"/><Relationship Id="rId22" Type="http://schemas.openxmlformats.org/officeDocument/2006/relationships/slideLayout" Target="../slideLayouts/slideLayout324.xml"/><Relationship Id="rId27" Type="http://schemas.openxmlformats.org/officeDocument/2006/relationships/slideLayout" Target="../slideLayouts/slideLayout329.xml"/><Relationship Id="rId30" Type="http://schemas.openxmlformats.org/officeDocument/2006/relationships/slideLayout" Target="../slideLayouts/slideLayout332.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42.xml"/><Relationship Id="rId13" Type="http://schemas.openxmlformats.org/officeDocument/2006/relationships/slideLayout" Target="../slideLayouts/slideLayout347.xml"/><Relationship Id="rId18" Type="http://schemas.openxmlformats.org/officeDocument/2006/relationships/slideLayout" Target="../slideLayouts/slideLayout352.xml"/><Relationship Id="rId3" Type="http://schemas.openxmlformats.org/officeDocument/2006/relationships/slideLayout" Target="../slideLayouts/slideLayout337.xml"/><Relationship Id="rId21" Type="http://schemas.openxmlformats.org/officeDocument/2006/relationships/slideLayout" Target="../slideLayouts/slideLayout355.xml"/><Relationship Id="rId7" Type="http://schemas.openxmlformats.org/officeDocument/2006/relationships/slideLayout" Target="../slideLayouts/slideLayout341.xml"/><Relationship Id="rId12" Type="http://schemas.openxmlformats.org/officeDocument/2006/relationships/slideLayout" Target="../slideLayouts/slideLayout346.xml"/><Relationship Id="rId17" Type="http://schemas.openxmlformats.org/officeDocument/2006/relationships/slideLayout" Target="../slideLayouts/slideLayout351.xml"/><Relationship Id="rId25" Type="http://schemas.openxmlformats.org/officeDocument/2006/relationships/theme" Target="../theme/theme14.xml"/><Relationship Id="rId2" Type="http://schemas.openxmlformats.org/officeDocument/2006/relationships/slideLayout" Target="../slideLayouts/slideLayout336.xml"/><Relationship Id="rId16" Type="http://schemas.openxmlformats.org/officeDocument/2006/relationships/slideLayout" Target="../slideLayouts/slideLayout350.xml"/><Relationship Id="rId20" Type="http://schemas.openxmlformats.org/officeDocument/2006/relationships/slideLayout" Target="../slideLayouts/slideLayout354.xml"/><Relationship Id="rId1" Type="http://schemas.openxmlformats.org/officeDocument/2006/relationships/slideLayout" Target="../slideLayouts/slideLayout335.xml"/><Relationship Id="rId6" Type="http://schemas.openxmlformats.org/officeDocument/2006/relationships/slideLayout" Target="../slideLayouts/slideLayout340.xml"/><Relationship Id="rId11" Type="http://schemas.openxmlformats.org/officeDocument/2006/relationships/slideLayout" Target="../slideLayouts/slideLayout345.xml"/><Relationship Id="rId24" Type="http://schemas.openxmlformats.org/officeDocument/2006/relationships/slideLayout" Target="../slideLayouts/slideLayout358.xml"/><Relationship Id="rId5" Type="http://schemas.openxmlformats.org/officeDocument/2006/relationships/slideLayout" Target="../slideLayouts/slideLayout339.xml"/><Relationship Id="rId15" Type="http://schemas.openxmlformats.org/officeDocument/2006/relationships/slideLayout" Target="../slideLayouts/slideLayout349.xml"/><Relationship Id="rId23" Type="http://schemas.openxmlformats.org/officeDocument/2006/relationships/slideLayout" Target="../slideLayouts/slideLayout357.xml"/><Relationship Id="rId10" Type="http://schemas.openxmlformats.org/officeDocument/2006/relationships/slideLayout" Target="../slideLayouts/slideLayout344.xml"/><Relationship Id="rId19" Type="http://schemas.openxmlformats.org/officeDocument/2006/relationships/slideLayout" Target="../slideLayouts/slideLayout353.xml"/><Relationship Id="rId4" Type="http://schemas.openxmlformats.org/officeDocument/2006/relationships/slideLayout" Target="../slideLayouts/slideLayout338.xml"/><Relationship Id="rId9" Type="http://schemas.openxmlformats.org/officeDocument/2006/relationships/slideLayout" Target="../slideLayouts/slideLayout343.xml"/><Relationship Id="rId14" Type="http://schemas.openxmlformats.org/officeDocument/2006/relationships/slideLayout" Target="../slideLayouts/slideLayout348.xml"/><Relationship Id="rId22" Type="http://schemas.openxmlformats.org/officeDocument/2006/relationships/slideLayout" Target="../slideLayouts/slideLayout356.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66.xml"/><Relationship Id="rId13" Type="http://schemas.openxmlformats.org/officeDocument/2006/relationships/slideLayout" Target="../slideLayouts/slideLayout371.xml"/><Relationship Id="rId18" Type="http://schemas.openxmlformats.org/officeDocument/2006/relationships/slideLayout" Target="../slideLayouts/slideLayout376.xml"/><Relationship Id="rId26" Type="http://schemas.openxmlformats.org/officeDocument/2006/relationships/theme" Target="../theme/theme15.xml"/><Relationship Id="rId3" Type="http://schemas.openxmlformats.org/officeDocument/2006/relationships/slideLayout" Target="../slideLayouts/slideLayout361.xml"/><Relationship Id="rId21" Type="http://schemas.openxmlformats.org/officeDocument/2006/relationships/slideLayout" Target="../slideLayouts/slideLayout379.xml"/><Relationship Id="rId7" Type="http://schemas.openxmlformats.org/officeDocument/2006/relationships/slideLayout" Target="../slideLayouts/slideLayout365.xml"/><Relationship Id="rId12" Type="http://schemas.openxmlformats.org/officeDocument/2006/relationships/slideLayout" Target="../slideLayouts/slideLayout370.xml"/><Relationship Id="rId17" Type="http://schemas.openxmlformats.org/officeDocument/2006/relationships/slideLayout" Target="../slideLayouts/slideLayout375.xml"/><Relationship Id="rId25" Type="http://schemas.openxmlformats.org/officeDocument/2006/relationships/slideLayout" Target="../slideLayouts/slideLayout383.xml"/><Relationship Id="rId2" Type="http://schemas.openxmlformats.org/officeDocument/2006/relationships/slideLayout" Target="../slideLayouts/slideLayout360.xml"/><Relationship Id="rId16" Type="http://schemas.openxmlformats.org/officeDocument/2006/relationships/slideLayout" Target="../slideLayouts/slideLayout374.xml"/><Relationship Id="rId20" Type="http://schemas.openxmlformats.org/officeDocument/2006/relationships/slideLayout" Target="../slideLayouts/slideLayout378.xml"/><Relationship Id="rId1" Type="http://schemas.openxmlformats.org/officeDocument/2006/relationships/slideLayout" Target="../slideLayouts/slideLayout359.xml"/><Relationship Id="rId6" Type="http://schemas.openxmlformats.org/officeDocument/2006/relationships/slideLayout" Target="../slideLayouts/slideLayout364.xml"/><Relationship Id="rId11" Type="http://schemas.openxmlformats.org/officeDocument/2006/relationships/slideLayout" Target="../slideLayouts/slideLayout369.xml"/><Relationship Id="rId24" Type="http://schemas.openxmlformats.org/officeDocument/2006/relationships/slideLayout" Target="../slideLayouts/slideLayout382.xml"/><Relationship Id="rId5" Type="http://schemas.openxmlformats.org/officeDocument/2006/relationships/slideLayout" Target="../slideLayouts/slideLayout363.xml"/><Relationship Id="rId15" Type="http://schemas.openxmlformats.org/officeDocument/2006/relationships/slideLayout" Target="../slideLayouts/slideLayout373.xml"/><Relationship Id="rId23" Type="http://schemas.openxmlformats.org/officeDocument/2006/relationships/slideLayout" Target="../slideLayouts/slideLayout381.xml"/><Relationship Id="rId10" Type="http://schemas.openxmlformats.org/officeDocument/2006/relationships/slideLayout" Target="../slideLayouts/slideLayout368.xml"/><Relationship Id="rId19" Type="http://schemas.openxmlformats.org/officeDocument/2006/relationships/slideLayout" Target="../slideLayouts/slideLayout377.xml"/><Relationship Id="rId4" Type="http://schemas.openxmlformats.org/officeDocument/2006/relationships/slideLayout" Target="../slideLayouts/slideLayout362.xml"/><Relationship Id="rId9" Type="http://schemas.openxmlformats.org/officeDocument/2006/relationships/slideLayout" Target="../slideLayouts/slideLayout367.xml"/><Relationship Id="rId14" Type="http://schemas.openxmlformats.org/officeDocument/2006/relationships/slideLayout" Target="../slideLayouts/slideLayout372.xml"/><Relationship Id="rId22" Type="http://schemas.openxmlformats.org/officeDocument/2006/relationships/slideLayout" Target="../slideLayouts/slideLayout380.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391.xml"/><Relationship Id="rId13" Type="http://schemas.openxmlformats.org/officeDocument/2006/relationships/slideLayout" Target="../slideLayouts/slideLayout396.xml"/><Relationship Id="rId18" Type="http://schemas.openxmlformats.org/officeDocument/2006/relationships/slideLayout" Target="../slideLayouts/slideLayout401.xml"/><Relationship Id="rId26" Type="http://schemas.openxmlformats.org/officeDocument/2006/relationships/slideLayout" Target="../slideLayouts/slideLayout409.xml"/><Relationship Id="rId3" Type="http://schemas.openxmlformats.org/officeDocument/2006/relationships/slideLayout" Target="../slideLayouts/slideLayout386.xml"/><Relationship Id="rId21" Type="http://schemas.openxmlformats.org/officeDocument/2006/relationships/slideLayout" Target="../slideLayouts/slideLayout404.xml"/><Relationship Id="rId7" Type="http://schemas.openxmlformats.org/officeDocument/2006/relationships/slideLayout" Target="../slideLayouts/slideLayout390.xml"/><Relationship Id="rId12" Type="http://schemas.openxmlformats.org/officeDocument/2006/relationships/slideLayout" Target="../slideLayouts/slideLayout395.xml"/><Relationship Id="rId17" Type="http://schemas.openxmlformats.org/officeDocument/2006/relationships/slideLayout" Target="../slideLayouts/slideLayout400.xml"/><Relationship Id="rId25" Type="http://schemas.openxmlformats.org/officeDocument/2006/relationships/slideLayout" Target="../slideLayouts/slideLayout408.xml"/><Relationship Id="rId2" Type="http://schemas.openxmlformats.org/officeDocument/2006/relationships/slideLayout" Target="../slideLayouts/slideLayout385.xml"/><Relationship Id="rId16" Type="http://schemas.openxmlformats.org/officeDocument/2006/relationships/slideLayout" Target="../slideLayouts/slideLayout399.xml"/><Relationship Id="rId20" Type="http://schemas.openxmlformats.org/officeDocument/2006/relationships/slideLayout" Target="../slideLayouts/slideLayout403.xml"/><Relationship Id="rId29" Type="http://schemas.openxmlformats.org/officeDocument/2006/relationships/slideLayout" Target="../slideLayouts/slideLayout412.xml"/><Relationship Id="rId1" Type="http://schemas.openxmlformats.org/officeDocument/2006/relationships/slideLayout" Target="../slideLayouts/slideLayout384.xml"/><Relationship Id="rId6" Type="http://schemas.openxmlformats.org/officeDocument/2006/relationships/slideLayout" Target="../slideLayouts/slideLayout389.xml"/><Relationship Id="rId11" Type="http://schemas.openxmlformats.org/officeDocument/2006/relationships/slideLayout" Target="../slideLayouts/slideLayout394.xml"/><Relationship Id="rId24" Type="http://schemas.openxmlformats.org/officeDocument/2006/relationships/slideLayout" Target="../slideLayouts/slideLayout407.xml"/><Relationship Id="rId5" Type="http://schemas.openxmlformats.org/officeDocument/2006/relationships/slideLayout" Target="../slideLayouts/slideLayout388.xml"/><Relationship Id="rId15" Type="http://schemas.openxmlformats.org/officeDocument/2006/relationships/slideLayout" Target="../slideLayouts/slideLayout398.xml"/><Relationship Id="rId23" Type="http://schemas.openxmlformats.org/officeDocument/2006/relationships/slideLayout" Target="../slideLayouts/slideLayout406.xml"/><Relationship Id="rId28" Type="http://schemas.openxmlformats.org/officeDocument/2006/relationships/slideLayout" Target="../slideLayouts/slideLayout411.xml"/><Relationship Id="rId10" Type="http://schemas.openxmlformats.org/officeDocument/2006/relationships/slideLayout" Target="../slideLayouts/slideLayout393.xml"/><Relationship Id="rId19" Type="http://schemas.openxmlformats.org/officeDocument/2006/relationships/slideLayout" Target="../slideLayouts/slideLayout402.xml"/><Relationship Id="rId31" Type="http://schemas.openxmlformats.org/officeDocument/2006/relationships/theme" Target="../theme/theme16.xml"/><Relationship Id="rId4" Type="http://schemas.openxmlformats.org/officeDocument/2006/relationships/slideLayout" Target="../slideLayouts/slideLayout387.xml"/><Relationship Id="rId9" Type="http://schemas.openxmlformats.org/officeDocument/2006/relationships/slideLayout" Target="../slideLayouts/slideLayout392.xml"/><Relationship Id="rId14" Type="http://schemas.openxmlformats.org/officeDocument/2006/relationships/slideLayout" Target="../slideLayouts/slideLayout397.xml"/><Relationship Id="rId22" Type="http://schemas.openxmlformats.org/officeDocument/2006/relationships/slideLayout" Target="../slideLayouts/slideLayout405.xml"/><Relationship Id="rId27" Type="http://schemas.openxmlformats.org/officeDocument/2006/relationships/slideLayout" Target="../slideLayouts/slideLayout410.xml"/><Relationship Id="rId30" Type="http://schemas.openxmlformats.org/officeDocument/2006/relationships/slideLayout" Target="../slideLayouts/slideLayout413.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421.xml"/><Relationship Id="rId13" Type="http://schemas.openxmlformats.org/officeDocument/2006/relationships/slideLayout" Target="../slideLayouts/slideLayout426.xml"/><Relationship Id="rId18" Type="http://schemas.openxmlformats.org/officeDocument/2006/relationships/slideLayout" Target="../slideLayouts/slideLayout431.xml"/><Relationship Id="rId26" Type="http://schemas.openxmlformats.org/officeDocument/2006/relationships/slideLayout" Target="../slideLayouts/slideLayout439.xml"/><Relationship Id="rId3" Type="http://schemas.openxmlformats.org/officeDocument/2006/relationships/slideLayout" Target="../slideLayouts/slideLayout416.xml"/><Relationship Id="rId21" Type="http://schemas.openxmlformats.org/officeDocument/2006/relationships/slideLayout" Target="../slideLayouts/slideLayout434.xml"/><Relationship Id="rId7" Type="http://schemas.openxmlformats.org/officeDocument/2006/relationships/slideLayout" Target="../slideLayouts/slideLayout420.xml"/><Relationship Id="rId12" Type="http://schemas.openxmlformats.org/officeDocument/2006/relationships/slideLayout" Target="../slideLayouts/slideLayout425.xml"/><Relationship Id="rId17" Type="http://schemas.openxmlformats.org/officeDocument/2006/relationships/slideLayout" Target="../slideLayouts/slideLayout430.xml"/><Relationship Id="rId25" Type="http://schemas.openxmlformats.org/officeDocument/2006/relationships/slideLayout" Target="../slideLayouts/slideLayout438.xml"/><Relationship Id="rId2" Type="http://schemas.openxmlformats.org/officeDocument/2006/relationships/slideLayout" Target="../slideLayouts/slideLayout415.xml"/><Relationship Id="rId16" Type="http://schemas.openxmlformats.org/officeDocument/2006/relationships/slideLayout" Target="../slideLayouts/slideLayout429.xml"/><Relationship Id="rId20" Type="http://schemas.openxmlformats.org/officeDocument/2006/relationships/slideLayout" Target="../slideLayouts/slideLayout433.xml"/><Relationship Id="rId1" Type="http://schemas.openxmlformats.org/officeDocument/2006/relationships/slideLayout" Target="../slideLayouts/slideLayout414.xml"/><Relationship Id="rId6" Type="http://schemas.openxmlformats.org/officeDocument/2006/relationships/slideLayout" Target="../slideLayouts/slideLayout419.xml"/><Relationship Id="rId11" Type="http://schemas.openxmlformats.org/officeDocument/2006/relationships/slideLayout" Target="../slideLayouts/slideLayout424.xml"/><Relationship Id="rId24" Type="http://schemas.openxmlformats.org/officeDocument/2006/relationships/slideLayout" Target="../slideLayouts/slideLayout437.xml"/><Relationship Id="rId5" Type="http://schemas.openxmlformats.org/officeDocument/2006/relationships/slideLayout" Target="../slideLayouts/slideLayout418.xml"/><Relationship Id="rId15" Type="http://schemas.openxmlformats.org/officeDocument/2006/relationships/slideLayout" Target="../slideLayouts/slideLayout428.xml"/><Relationship Id="rId23" Type="http://schemas.openxmlformats.org/officeDocument/2006/relationships/slideLayout" Target="../slideLayouts/slideLayout436.xml"/><Relationship Id="rId10" Type="http://schemas.openxmlformats.org/officeDocument/2006/relationships/slideLayout" Target="../slideLayouts/slideLayout423.xml"/><Relationship Id="rId19" Type="http://schemas.openxmlformats.org/officeDocument/2006/relationships/slideLayout" Target="../slideLayouts/slideLayout432.xml"/><Relationship Id="rId4" Type="http://schemas.openxmlformats.org/officeDocument/2006/relationships/slideLayout" Target="../slideLayouts/slideLayout417.xml"/><Relationship Id="rId9" Type="http://schemas.openxmlformats.org/officeDocument/2006/relationships/slideLayout" Target="../slideLayouts/slideLayout422.xml"/><Relationship Id="rId14" Type="http://schemas.openxmlformats.org/officeDocument/2006/relationships/slideLayout" Target="../slideLayouts/slideLayout427.xml"/><Relationship Id="rId22" Type="http://schemas.openxmlformats.org/officeDocument/2006/relationships/slideLayout" Target="../slideLayouts/slideLayout435.xml"/><Relationship Id="rId27" Type="http://schemas.openxmlformats.org/officeDocument/2006/relationships/theme" Target="../theme/theme17.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447.xml"/><Relationship Id="rId13" Type="http://schemas.openxmlformats.org/officeDocument/2006/relationships/slideLayout" Target="../slideLayouts/slideLayout452.xml"/><Relationship Id="rId18" Type="http://schemas.openxmlformats.org/officeDocument/2006/relationships/slideLayout" Target="../slideLayouts/slideLayout457.xml"/><Relationship Id="rId26" Type="http://schemas.openxmlformats.org/officeDocument/2006/relationships/slideLayout" Target="../slideLayouts/slideLayout465.xml"/><Relationship Id="rId3" Type="http://schemas.openxmlformats.org/officeDocument/2006/relationships/slideLayout" Target="../slideLayouts/slideLayout442.xml"/><Relationship Id="rId21" Type="http://schemas.openxmlformats.org/officeDocument/2006/relationships/slideLayout" Target="../slideLayouts/slideLayout460.xml"/><Relationship Id="rId7" Type="http://schemas.openxmlformats.org/officeDocument/2006/relationships/slideLayout" Target="../slideLayouts/slideLayout446.xml"/><Relationship Id="rId12" Type="http://schemas.openxmlformats.org/officeDocument/2006/relationships/slideLayout" Target="../slideLayouts/slideLayout451.xml"/><Relationship Id="rId17" Type="http://schemas.openxmlformats.org/officeDocument/2006/relationships/slideLayout" Target="../slideLayouts/slideLayout456.xml"/><Relationship Id="rId25" Type="http://schemas.openxmlformats.org/officeDocument/2006/relationships/slideLayout" Target="../slideLayouts/slideLayout464.xml"/><Relationship Id="rId33" Type="http://schemas.openxmlformats.org/officeDocument/2006/relationships/theme" Target="../theme/theme18.xml"/><Relationship Id="rId2" Type="http://schemas.openxmlformats.org/officeDocument/2006/relationships/slideLayout" Target="../slideLayouts/slideLayout441.xml"/><Relationship Id="rId16" Type="http://schemas.openxmlformats.org/officeDocument/2006/relationships/slideLayout" Target="../slideLayouts/slideLayout455.xml"/><Relationship Id="rId20" Type="http://schemas.openxmlformats.org/officeDocument/2006/relationships/slideLayout" Target="../slideLayouts/slideLayout459.xml"/><Relationship Id="rId29" Type="http://schemas.openxmlformats.org/officeDocument/2006/relationships/slideLayout" Target="../slideLayouts/slideLayout468.xml"/><Relationship Id="rId1" Type="http://schemas.openxmlformats.org/officeDocument/2006/relationships/slideLayout" Target="../slideLayouts/slideLayout440.xml"/><Relationship Id="rId6" Type="http://schemas.openxmlformats.org/officeDocument/2006/relationships/slideLayout" Target="../slideLayouts/slideLayout445.xml"/><Relationship Id="rId11" Type="http://schemas.openxmlformats.org/officeDocument/2006/relationships/slideLayout" Target="../slideLayouts/slideLayout450.xml"/><Relationship Id="rId24" Type="http://schemas.openxmlformats.org/officeDocument/2006/relationships/slideLayout" Target="../slideLayouts/slideLayout463.xml"/><Relationship Id="rId32" Type="http://schemas.openxmlformats.org/officeDocument/2006/relationships/slideLayout" Target="../slideLayouts/slideLayout471.xml"/><Relationship Id="rId5" Type="http://schemas.openxmlformats.org/officeDocument/2006/relationships/slideLayout" Target="../slideLayouts/slideLayout444.xml"/><Relationship Id="rId15" Type="http://schemas.openxmlformats.org/officeDocument/2006/relationships/slideLayout" Target="../slideLayouts/slideLayout454.xml"/><Relationship Id="rId23" Type="http://schemas.openxmlformats.org/officeDocument/2006/relationships/slideLayout" Target="../slideLayouts/slideLayout462.xml"/><Relationship Id="rId28" Type="http://schemas.openxmlformats.org/officeDocument/2006/relationships/slideLayout" Target="../slideLayouts/slideLayout467.xml"/><Relationship Id="rId10" Type="http://schemas.openxmlformats.org/officeDocument/2006/relationships/slideLayout" Target="../slideLayouts/slideLayout449.xml"/><Relationship Id="rId19" Type="http://schemas.openxmlformats.org/officeDocument/2006/relationships/slideLayout" Target="../slideLayouts/slideLayout458.xml"/><Relationship Id="rId31" Type="http://schemas.openxmlformats.org/officeDocument/2006/relationships/slideLayout" Target="../slideLayouts/slideLayout470.xml"/><Relationship Id="rId4" Type="http://schemas.openxmlformats.org/officeDocument/2006/relationships/slideLayout" Target="../slideLayouts/slideLayout443.xml"/><Relationship Id="rId9" Type="http://schemas.openxmlformats.org/officeDocument/2006/relationships/slideLayout" Target="../slideLayouts/slideLayout448.xml"/><Relationship Id="rId14" Type="http://schemas.openxmlformats.org/officeDocument/2006/relationships/slideLayout" Target="../slideLayouts/slideLayout453.xml"/><Relationship Id="rId22" Type="http://schemas.openxmlformats.org/officeDocument/2006/relationships/slideLayout" Target="../slideLayouts/slideLayout461.xml"/><Relationship Id="rId27" Type="http://schemas.openxmlformats.org/officeDocument/2006/relationships/slideLayout" Target="../slideLayouts/slideLayout466.xml"/><Relationship Id="rId30" Type="http://schemas.openxmlformats.org/officeDocument/2006/relationships/slideLayout" Target="../slideLayouts/slideLayout469.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479.xml"/><Relationship Id="rId13" Type="http://schemas.openxmlformats.org/officeDocument/2006/relationships/slideLayout" Target="../slideLayouts/slideLayout484.xml"/><Relationship Id="rId18" Type="http://schemas.openxmlformats.org/officeDocument/2006/relationships/slideLayout" Target="../slideLayouts/slideLayout489.xml"/><Relationship Id="rId26" Type="http://schemas.openxmlformats.org/officeDocument/2006/relationships/slideLayout" Target="../slideLayouts/slideLayout497.xml"/><Relationship Id="rId3" Type="http://schemas.openxmlformats.org/officeDocument/2006/relationships/slideLayout" Target="../slideLayouts/slideLayout474.xml"/><Relationship Id="rId21" Type="http://schemas.openxmlformats.org/officeDocument/2006/relationships/slideLayout" Target="../slideLayouts/slideLayout492.xml"/><Relationship Id="rId7" Type="http://schemas.openxmlformats.org/officeDocument/2006/relationships/slideLayout" Target="../slideLayouts/slideLayout478.xml"/><Relationship Id="rId12" Type="http://schemas.openxmlformats.org/officeDocument/2006/relationships/slideLayout" Target="../slideLayouts/slideLayout483.xml"/><Relationship Id="rId17" Type="http://schemas.openxmlformats.org/officeDocument/2006/relationships/slideLayout" Target="../slideLayouts/slideLayout488.xml"/><Relationship Id="rId25" Type="http://schemas.openxmlformats.org/officeDocument/2006/relationships/slideLayout" Target="../slideLayouts/slideLayout496.xml"/><Relationship Id="rId33" Type="http://schemas.openxmlformats.org/officeDocument/2006/relationships/theme" Target="../theme/theme19.xml"/><Relationship Id="rId2" Type="http://schemas.openxmlformats.org/officeDocument/2006/relationships/slideLayout" Target="../slideLayouts/slideLayout473.xml"/><Relationship Id="rId16" Type="http://schemas.openxmlformats.org/officeDocument/2006/relationships/slideLayout" Target="../slideLayouts/slideLayout487.xml"/><Relationship Id="rId20" Type="http://schemas.openxmlformats.org/officeDocument/2006/relationships/slideLayout" Target="../slideLayouts/slideLayout491.xml"/><Relationship Id="rId29" Type="http://schemas.openxmlformats.org/officeDocument/2006/relationships/slideLayout" Target="../slideLayouts/slideLayout500.xml"/><Relationship Id="rId1" Type="http://schemas.openxmlformats.org/officeDocument/2006/relationships/slideLayout" Target="../slideLayouts/slideLayout472.xml"/><Relationship Id="rId6" Type="http://schemas.openxmlformats.org/officeDocument/2006/relationships/slideLayout" Target="../slideLayouts/slideLayout477.xml"/><Relationship Id="rId11" Type="http://schemas.openxmlformats.org/officeDocument/2006/relationships/slideLayout" Target="../slideLayouts/slideLayout482.xml"/><Relationship Id="rId24" Type="http://schemas.openxmlformats.org/officeDocument/2006/relationships/slideLayout" Target="../slideLayouts/slideLayout495.xml"/><Relationship Id="rId32" Type="http://schemas.openxmlformats.org/officeDocument/2006/relationships/slideLayout" Target="../slideLayouts/slideLayout503.xml"/><Relationship Id="rId5" Type="http://schemas.openxmlformats.org/officeDocument/2006/relationships/slideLayout" Target="../slideLayouts/slideLayout476.xml"/><Relationship Id="rId15" Type="http://schemas.openxmlformats.org/officeDocument/2006/relationships/slideLayout" Target="../slideLayouts/slideLayout486.xml"/><Relationship Id="rId23" Type="http://schemas.openxmlformats.org/officeDocument/2006/relationships/slideLayout" Target="../slideLayouts/slideLayout494.xml"/><Relationship Id="rId28" Type="http://schemas.openxmlformats.org/officeDocument/2006/relationships/slideLayout" Target="../slideLayouts/slideLayout499.xml"/><Relationship Id="rId10" Type="http://schemas.openxmlformats.org/officeDocument/2006/relationships/slideLayout" Target="../slideLayouts/slideLayout481.xml"/><Relationship Id="rId19" Type="http://schemas.openxmlformats.org/officeDocument/2006/relationships/slideLayout" Target="../slideLayouts/slideLayout490.xml"/><Relationship Id="rId31" Type="http://schemas.openxmlformats.org/officeDocument/2006/relationships/slideLayout" Target="../slideLayouts/slideLayout502.xml"/><Relationship Id="rId4" Type="http://schemas.openxmlformats.org/officeDocument/2006/relationships/slideLayout" Target="../slideLayouts/slideLayout475.xml"/><Relationship Id="rId9" Type="http://schemas.openxmlformats.org/officeDocument/2006/relationships/slideLayout" Target="../slideLayouts/slideLayout480.xml"/><Relationship Id="rId14" Type="http://schemas.openxmlformats.org/officeDocument/2006/relationships/slideLayout" Target="../slideLayouts/slideLayout485.xml"/><Relationship Id="rId22" Type="http://schemas.openxmlformats.org/officeDocument/2006/relationships/slideLayout" Target="../slideLayouts/slideLayout493.xml"/><Relationship Id="rId27" Type="http://schemas.openxmlformats.org/officeDocument/2006/relationships/slideLayout" Target="../slideLayouts/slideLayout498.xml"/><Relationship Id="rId30" Type="http://schemas.openxmlformats.org/officeDocument/2006/relationships/slideLayout" Target="../slideLayouts/slideLayout50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29" Type="http://schemas.openxmlformats.org/officeDocument/2006/relationships/slideLayout" Target="../slideLayouts/slideLayout4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32" Type="http://schemas.openxmlformats.org/officeDocument/2006/relationships/theme" Target="../theme/theme2.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slideLayout" Target="../slideLayouts/slideLayout41.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31" Type="http://schemas.openxmlformats.org/officeDocument/2006/relationships/slideLayout" Target="../slideLayouts/slideLayout44.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slideLayout" Target="../slideLayouts/slideLayout40.xml"/><Relationship Id="rId30" Type="http://schemas.openxmlformats.org/officeDocument/2006/relationships/slideLayout" Target="../slideLayouts/slideLayout43.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511.xml"/><Relationship Id="rId13" Type="http://schemas.openxmlformats.org/officeDocument/2006/relationships/slideLayout" Target="../slideLayouts/slideLayout516.xml"/><Relationship Id="rId18" Type="http://schemas.openxmlformats.org/officeDocument/2006/relationships/slideLayout" Target="../slideLayouts/slideLayout521.xml"/><Relationship Id="rId26" Type="http://schemas.openxmlformats.org/officeDocument/2006/relationships/slideLayout" Target="../slideLayouts/slideLayout529.xml"/><Relationship Id="rId3" Type="http://schemas.openxmlformats.org/officeDocument/2006/relationships/slideLayout" Target="../slideLayouts/slideLayout506.xml"/><Relationship Id="rId21" Type="http://schemas.openxmlformats.org/officeDocument/2006/relationships/slideLayout" Target="../slideLayouts/slideLayout524.xml"/><Relationship Id="rId7" Type="http://schemas.openxmlformats.org/officeDocument/2006/relationships/slideLayout" Target="../slideLayouts/slideLayout510.xml"/><Relationship Id="rId12" Type="http://schemas.openxmlformats.org/officeDocument/2006/relationships/slideLayout" Target="../slideLayouts/slideLayout515.xml"/><Relationship Id="rId17" Type="http://schemas.openxmlformats.org/officeDocument/2006/relationships/slideLayout" Target="../slideLayouts/slideLayout520.xml"/><Relationship Id="rId25" Type="http://schemas.openxmlformats.org/officeDocument/2006/relationships/slideLayout" Target="../slideLayouts/slideLayout528.xml"/><Relationship Id="rId2" Type="http://schemas.openxmlformats.org/officeDocument/2006/relationships/slideLayout" Target="../slideLayouts/slideLayout505.xml"/><Relationship Id="rId16" Type="http://schemas.openxmlformats.org/officeDocument/2006/relationships/slideLayout" Target="../slideLayouts/slideLayout519.xml"/><Relationship Id="rId20" Type="http://schemas.openxmlformats.org/officeDocument/2006/relationships/slideLayout" Target="../slideLayouts/slideLayout523.xml"/><Relationship Id="rId1" Type="http://schemas.openxmlformats.org/officeDocument/2006/relationships/slideLayout" Target="../slideLayouts/slideLayout504.xml"/><Relationship Id="rId6" Type="http://schemas.openxmlformats.org/officeDocument/2006/relationships/slideLayout" Target="../slideLayouts/slideLayout509.xml"/><Relationship Id="rId11" Type="http://schemas.openxmlformats.org/officeDocument/2006/relationships/slideLayout" Target="../slideLayouts/slideLayout514.xml"/><Relationship Id="rId24" Type="http://schemas.openxmlformats.org/officeDocument/2006/relationships/slideLayout" Target="../slideLayouts/slideLayout527.xml"/><Relationship Id="rId5" Type="http://schemas.openxmlformats.org/officeDocument/2006/relationships/slideLayout" Target="../slideLayouts/slideLayout508.xml"/><Relationship Id="rId15" Type="http://schemas.openxmlformats.org/officeDocument/2006/relationships/slideLayout" Target="../slideLayouts/slideLayout518.xml"/><Relationship Id="rId23" Type="http://schemas.openxmlformats.org/officeDocument/2006/relationships/slideLayout" Target="../slideLayouts/slideLayout526.xml"/><Relationship Id="rId10" Type="http://schemas.openxmlformats.org/officeDocument/2006/relationships/slideLayout" Target="../slideLayouts/slideLayout513.xml"/><Relationship Id="rId19" Type="http://schemas.openxmlformats.org/officeDocument/2006/relationships/slideLayout" Target="../slideLayouts/slideLayout522.xml"/><Relationship Id="rId4" Type="http://schemas.openxmlformats.org/officeDocument/2006/relationships/slideLayout" Target="../slideLayouts/slideLayout507.xml"/><Relationship Id="rId9" Type="http://schemas.openxmlformats.org/officeDocument/2006/relationships/slideLayout" Target="../slideLayouts/slideLayout512.xml"/><Relationship Id="rId14" Type="http://schemas.openxmlformats.org/officeDocument/2006/relationships/slideLayout" Target="../slideLayouts/slideLayout517.xml"/><Relationship Id="rId22" Type="http://schemas.openxmlformats.org/officeDocument/2006/relationships/slideLayout" Target="../slideLayouts/slideLayout525.xml"/><Relationship Id="rId27" Type="http://schemas.openxmlformats.org/officeDocument/2006/relationships/theme" Target="../theme/theme20.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537.xml"/><Relationship Id="rId13" Type="http://schemas.openxmlformats.org/officeDocument/2006/relationships/theme" Target="../theme/theme21.xml"/><Relationship Id="rId3" Type="http://schemas.openxmlformats.org/officeDocument/2006/relationships/slideLayout" Target="../slideLayouts/slideLayout532.xml"/><Relationship Id="rId7" Type="http://schemas.openxmlformats.org/officeDocument/2006/relationships/slideLayout" Target="../slideLayouts/slideLayout536.xml"/><Relationship Id="rId12" Type="http://schemas.openxmlformats.org/officeDocument/2006/relationships/slideLayout" Target="../slideLayouts/slideLayout541.xml"/><Relationship Id="rId2" Type="http://schemas.openxmlformats.org/officeDocument/2006/relationships/slideLayout" Target="../slideLayouts/slideLayout531.xml"/><Relationship Id="rId1" Type="http://schemas.openxmlformats.org/officeDocument/2006/relationships/slideLayout" Target="../slideLayouts/slideLayout530.xml"/><Relationship Id="rId6" Type="http://schemas.openxmlformats.org/officeDocument/2006/relationships/slideLayout" Target="../slideLayouts/slideLayout535.xml"/><Relationship Id="rId11" Type="http://schemas.openxmlformats.org/officeDocument/2006/relationships/slideLayout" Target="../slideLayouts/slideLayout540.xml"/><Relationship Id="rId5" Type="http://schemas.openxmlformats.org/officeDocument/2006/relationships/slideLayout" Target="../slideLayouts/slideLayout534.xml"/><Relationship Id="rId10" Type="http://schemas.openxmlformats.org/officeDocument/2006/relationships/slideLayout" Target="../slideLayouts/slideLayout539.xml"/><Relationship Id="rId4" Type="http://schemas.openxmlformats.org/officeDocument/2006/relationships/slideLayout" Target="../slideLayouts/slideLayout533.xml"/><Relationship Id="rId9" Type="http://schemas.openxmlformats.org/officeDocument/2006/relationships/slideLayout" Target="../slideLayouts/slideLayout538.xml"/><Relationship Id="rId14" Type="http://schemas.openxmlformats.org/officeDocument/2006/relationships/image" Target="../media/image1.png"/></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549.xml"/><Relationship Id="rId13" Type="http://schemas.openxmlformats.org/officeDocument/2006/relationships/slideLayout" Target="../slideLayouts/slideLayout554.xml"/><Relationship Id="rId18" Type="http://schemas.openxmlformats.org/officeDocument/2006/relationships/slideLayout" Target="../slideLayouts/slideLayout559.xml"/><Relationship Id="rId26" Type="http://schemas.openxmlformats.org/officeDocument/2006/relationships/slideLayout" Target="../slideLayouts/slideLayout567.xml"/><Relationship Id="rId3" Type="http://schemas.openxmlformats.org/officeDocument/2006/relationships/slideLayout" Target="../slideLayouts/slideLayout544.xml"/><Relationship Id="rId21" Type="http://schemas.openxmlformats.org/officeDocument/2006/relationships/slideLayout" Target="../slideLayouts/slideLayout562.xml"/><Relationship Id="rId7" Type="http://schemas.openxmlformats.org/officeDocument/2006/relationships/slideLayout" Target="../slideLayouts/slideLayout548.xml"/><Relationship Id="rId12" Type="http://schemas.openxmlformats.org/officeDocument/2006/relationships/slideLayout" Target="../slideLayouts/slideLayout553.xml"/><Relationship Id="rId17" Type="http://schemas.openxmlformats.org/officeDocument/2006/relationships/slideLayout" Target="../slideLayouts/slideLayout558.xml"/><Relationship Id="rId25" Type="http://schemas.openxmlformats.org/officeDocument/2006/relationships/slideLayout" Target="../slideLayouts/slideLayout566.xml"/><Relationship Id="rId2" Type="http://schemas.openxmlformats.org/officeDocument/2006/relationships/slideLayout" Target="../slideLayouts/slideLayout543.xml"/><Relationship Id="rId16" Type="http://schemas.openxmlformats.org/officeDocument/2006/relationships/slideLayout" Target="../slideLayouts/slideLayout557.xml"/><Relationship Id="rId20" Type="http://schemas.openxmlformats.org/officeDocument/2006/relationships/slideLayout" Target="../slideLayouts/slideLayout561.xml"/><Relationship Id="rId29" Type="http://schemas.openxmlformats.org/officeDocument/2006/relationships/slideLayout" Target="../slideLayouts/slideLayout570.xml"/><Relationship Id="rId1" Type="http://schemas.openxmlformats.org/officeDocument/2006/relationships/slideLayout" Target="../slideLayouts/slideLayout542.xml"/><Relationship Id="rId6" Type="http://schemas.openxmlformats.org/officeDocument/2006/relationships/slideLayout" Target="../slideLayouts/slideLayout547.xml"/><Relationship Id="rId11" Type="http://schemas.openxmlformats.org/officeDocument/2006/relationships/slideLayout" Target="../slideLayouts/slideLayout552.xml"/><Relationship Id="rId24" Type="http://schemas.openxmlformats.org/officeDocument/2006/relationships/slideLayout" Target="../slideLayouts/slideLayout565.xml"/><Relationship Id="rId32" Type="http://schemas.openxmlformats.org/officeDocument/2006/relationships/theme" Target="../theme/theme22.xml"/><Relationship Id="rId5" Type="http://schemas.openxmlformats.org/officeDocument/2006/relationships/slideLayout" Target="../slideLayouts/slideLayout546.xml"/><Relationship Id="rId15" Type="http://schemas.openxmlformats.org/officeDocument/2006/relationships/slideLayout" Target="../slideLayouts/slideLayout556.xml"/><Relationship Id="rId23" Type="http://schemas.openxmlformats.org/officeDocument/2006/relationships/slideLayout" Target="../slideLayouts/slideLayout564.xml"/><Relationship Id="rId28" Type="http://schemas.openxmlformats.org/officeDocument/2006/relationships/slideLayout" Target="../slideLayouts/slideLayout569.xml"/><Relationship Id="rId10" Type="http://schemas.openxmlformats.org/officeDocument/2006/relationships/slideLayout" Target="../slideLayouts/slideLayout551.xml"/><Relationship Id="rId19" Type="http://schemas.openxmlformats.org/officeDocument/2006/relationships/slideLayout" Target="../slideLayouts/slideLayout560.xml"/><Relationship Id="rId31" Type="http://schemas.openxmlformats.org/officeDocument/2006/relationships/slideLayout" Target="../slideLayouts/slideLayout572.xml"/><Relationship Id="rId4" Type="http://schemas.openxmlformats.org/officeDocument/2006/relationships/slideLayout" Target="../slideLayouts/slideLayout545.xml"/><Relationship Id="rId9" Type="http://schemas.openxmlformats.org/officeDocument/2006/relationships/slideLayout" Target="../slideLayouts/slideLayout550.xml"/><Relationship Id="rId14" Type="http://schemas.openxmlformats.org/officeDocument/2006/relationships/slideLayout" Target="../slideLayouts/slideLayout555.xml"/><Relationship Id="rId22" Type="http://schemas.openxmlformats.org/officeDocument/2006/relationships/slideLayout" Target="../slideLayouts/slideLayout563.xml"/><Relationship Id="rId27" Type="http://schemas.openxmlformats.org/officeDocument/2006/relationships/slideLayout" Target="../slideLayouts/slideLayout568.xml"/><Relationship Id="rId30" Type="http://schemas.openxmlformats.org/officeDocument/2006/relationships/slideLayout" Target="../slideLayouts/slideLayout571.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580.xml"/><Relationship Id="rId13" Type="http://schemas.openxmlformats.org/officeDocument/2006/relationships/image" Target="../media/image1.png"/><Relationship Id="rId3" Type="http://schemas.openxmlformats.org/officeDocument/2006/relationships/slideLayout" Target="../slideLayouts/slideLayout575.xml"/><Relationship Id="rId7" Type="http://schemas.openxmlformats.org/officeDocument/2006/relationships/slideLayout" Target="../slideLayouts/slideLayout579.xml"/><Relationship Id="rId12" Type="http://schemas.openxmlformats.org/officeDocument/2006/relationships/theme" Target="../theme/theme23.xml"/><Relationship Id="rId2" Type="http://schemas.openxmlformats.org/officeDocument/2006/relationships/slideLayout" Target="../slideLayouts/slideLayout574.xml"/><Relationship Id="rId1" Type="http://schemas.openxmlformats.org/officeDocument/2006/relationships/slideLayout" Target="../slideLayouts/slideLayout573.xml"/><Relationship Id="rId6" Type="http://schemas.openxmlformats.org/officeDocument/2006/relationships/slideLayout" Target="../slideLayouts/slideLayout578.xml"/><Relationship Id="rId11" Type="http://schemas.openxmlformats.org/officeDocument/2006/relationships/slideLayout" Target="../slideLayouts/slideLayout583.xml"/><Relationship Id="rId5" Type="http://schemas.openxmlformats.org/officeDocument/2006/relationships/slideLayout" Target="../slideLayouts/slideLayout577.xml"/><Relationship Id="rId10" Type="http://schemas.openxmlformats.org/officeDocument/2006/relationships/slideLayout" Target="../slideLayouts/slideLayout582.xml"/><Relationship Id="rId4" Type="http://schemas.openxmlformats.org/officeDocument/2006/relationships/slideLayout" Target="../slideLayouts/slideLayout576.xml"/><Relationship Id="rId9" Type="http://schemas.openxmlformats.org/officeDocument/2006/relationships/slideLayout" Target="../slideLayouts/slideLayout581.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591.xml"/><Relationship Id="rId3" Type="http://schemas.openxmlformats.org/officeDocument/2006/relationships/slideLayout" Target="../slideLayouts/slideLayout586.xml"/><Relationship Id="rId7" Type="http://schemas.openxmlformats.org/officeDocument/2006/relationships/slideLayout" Target="../slideLayouts/slideLayout590.xml"/><Relationship Id="rId12" Type="http://schemas.openxmlformats.org/officeDocument/2006/relationships/theme" Target="../theme/theme24.xml"/><Relationship Id="rId2" Type="http://schemas.openxmlformats.org/officeDocument/2006/relationships/slideLayout" Target="../slideLayouts/slideLayout585.xml"/><Relationship Id="rId1" Type="http://schemas.openxmlformats.org/officeDocument/2006/relationships/slideLayout" Target="../slideLayouts/slideLayout584.xml"/><Relationship Id="rId6" Type="http://schemas.openxmlformats.org/officeDocument/2006/relationships/slideLayout" Target="../slideLayouts/slideLayout589.xml"/><Relationship Id="rId11" Type="http://schemas.openxmlformats.org/officeDocument/2006/relationships/slideLayout" Target="../slideLayouts/slideLayout594.xml"/><Relationship Id="rId5" Type="http://schemas.openxmlformats.org/officeDocument/2006/relationships/slideLayout" Target="../slideLayouts/slideLayout588.xml"/><Relationship Id="rId10" Type="http://schemas.openxmlformats.org/officeDocument/2006/relationships/slideLayout" Target="../slideLayouts/slideLayout593.xml"/><Relationship Id="rId4" Type="http://schemas.openxmlformats.org/officeDocument/2006/relationships/slideLayout" Target="../slideLayouts/slideLayout587.xml"/><Relationship Id="rId9" Type="http://schemas.openxmlformats.org/officeDocument/2006/relationships/slideLayout" Target="../slideLayouts/slideLayout592.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602.xml"/><Relationship Id="rId3" Type="http://schemas.openxmlformats.org/officeDocument/2006/relationships/slideLayout" Target="../slideLayouts/slideLayout597.xml"/><Relationship Id="rId7" Type="http://schemas.openxmlformats.org/officeDocument/2006/relationships/slideLayout" Target="../slideLayouts/slideLayout601.xml"/><Relationship Id="rId12" Type="http://schemas.openxmlformats.org/officeDocument/2006/relationships/theme" Target="../theme/theme25.xml"/><Relationship Id="rId2" Type="http://schemas.openxmlformats.org/officeDocument/2006/relationships/slideLayout" Target="../slideLayouts/slideLayout596.xml"/><Relationship Id="rId1" Type="http://schemas.openxmlformats.org/officeDocument/2006/relationships/slideLayout" Target="../slideLayouts/slideLayout595.xml"/><Relationship Id="rId6" Type="http://schemas.openxmlformats.org/officeDocument/2006/relationships/slideLayout" Target="../slideLayouts/slideLayout600.xml"/><Relationship Id="rId11" Type="http://schemas.openxmlformats.org/officeDocument/2006/relationships/slideLayout" Target="../slideLayouts/slideLayout605.xml"/><Relationship Id="rId5" Type="http://schemas.openxmlformats.org/officeDocument/2006/relationships/slideLayout" Target="../slideLayouts/slideLayout599.xml"/><Relationship Id="rId10" Type="http://schemas.openxmlformats.org/officeDocument/2006/relationships/slideLayout" Target="../slideLayouts/slideLayout604.xml"/><Relationship Id="rId4" Type="http://schemas.openxmlformats.org/officeDocument/2006/relationships/slideLayout" Target="../slideLayouts/slideLayout598.xml"/><Relationship Id="rId9" Type="http://schemas.openxmlformats.org/officeDocument/2006/relationships/slideLayout" Target="../slideLayouts/slideLayout603.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613.xml"/><Relationship Id="rId13" Type="http://schemas.openxmlformats.org/officeDocument/2006/relationships/slideLayout" Target="../slideLayouts/slideLayout618.xml"/><Relationship Id="rId18" Type="http://schemas.openxmlformats.org/officeDocument/2006/relationships/slideLayout" Target="../slideLayouts/slideLayout623.xml"/><Relationship Id="rId26" Type="http://schemas.openxmlformats.org/officeDocument/2006/relationships/theme" Target="../theme/theme26.xml"/><Relationship Id="rId3" Type="http://schemas.openxmlformats.org/officeDocument/2006/relationships/slideLayout" Target="../slideLayouts/slideLayout608.xml"/><Relationship Id="rId21" Type="http://schemas.openxmlformats.org/officeDocument/2006/relationships/slideLayout" Target="../slideLayouts/slideLayout626.xml"/><Relationship Id="rId7" Type="http://schemas.openxmlformats.org/officeDocument/2006/relationships/slideLayout" Target="../slideLayouts/slideLayout612.xml"/><Relationship Id="rId12" Type="http://schemas.openxmlformats.org/officeDocument/2006/relationships/slideLayout" Target="../slideLayouts/slideLayout617.xml"/><Relationship Id="rId17" Type="http://schemas.openxmlformats.org/officeDocument/2006/relationships/slideLayout" Target="../slideLayouts/slideLayout622.xml"/><Relationship Id="rId25" Type="http://schemas.openxmlformats.org/officeDocument/2006/relationships/slideLayout" Target="../slideLayouts/slideLayout630.xml"/><Relationship Id="rId2" Type="http://schemas.openxmlformats.org/officeDocument/2006/relationships/slideLayout" Target="../slideLayouts/slideLayout607.xml"/><Relationship Id="rId16" Type="http://schemas.openxmlformats.org/officeDocument/2006/relationships/slideLayout" Target="../slideLayouts/slideLayout621.xml"/><Relationship Id="rId20" Type="http://schemas.openxmlformats.org/officeDocument/2006/relationships/slideLayout" Target="../slideLayouts/slideLayout625.xml"/><Relationship Id="rId1" Type="http://schemas.openxmlformats.org/officeDocument/2006/relationships/slideLayout" Target="../slideLayouts/slideLayout606.xml"/><Relationship Id="rId6" Type="http://schemas.openxmlformats.org/officeDocument/2006/relationships/slideLayout" Target="../slideLayouts/slideLayout611.xml"/><Relationship Id="rId11" Type="http://schemas.openxmlformats.org/officeDocument/2006/relationships/slideLayout" Target="../slideLayouts/slideLayout616.xml"/><Relationship Id="rId24" Type="http://schemas.openxmlformats.org/officeDocument/2006/relationships/slideLayout" Target="../slideLayouts/slideLayout629.xml"/><Relationship Id="rId5" Type="http://schemas.openxmlformats.org/officeDocument/2006/relationships/slideLayout" Target="../slideLayouts/slideLayout610.xml"/><Relationship Id="rId15" Type="http://schemas.openxmlformats.org/officeDocument/2006/relationships/slideLayout" Target="../slideLayouts/slideLayout620.xml"/><Relationship Id="rId23" Type="http://schemas.openxmlformats.org/officeDocument/2006/relationships/slideLayout" Target="../slideLayouts/slideLayout628.xml"/><Relationship Id="rId10" Type="http://schemas.openxmlformats.org/officeDocument/2006/relationships/slideLayout" Target="../slideLayouts/slideLayout615.xml"/><Relationship Id="rId19" Type="http://schemas.openxmlformats.org/officeDocument/2006/relationships/slideLayout" Target="../slideLayouts/slideLayout624.xml"/><Relationship Id="rId4" Type="http://schemas.openxmlformats.org/officeDocument/2006/relationships/slideLayout" Target="../slideLayouts/slideLayout609.xml"/><Relationship Id="rId9" Type="http://schemas.openxmlformats.org/officeDocument/2006/relationships/slideLayout" Target="../slideLayouts/slideLayout614.xml"/><Relationship Id="rId14" Type="http://schemas.openxmlformats.org/officeDocument/2006/relationships/slideLayout" Target="../slideLayouts/slideLayout619.xml"/><Relationship Id="rId22" Type="http://schemas.openxmlformats.org/officeDocument/2006/relationships/slideLayout" Target="../slideLayouts/slideLayout627.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638.xml"/><Relationship Id="rId13" Type="http://schemas.openxmlformats.org/officeDocument/2006/relationships/slideLayout" Target="../slideLayouts/slideLayout643.xml"/><Relationship Id="rId3" Type="http://schemas.openxmlformats.org/officeDocument/2006/relationships/slideLayout" Target="../slideLayouts/slideLayout633.xml"/><Relationship Id="rId7" Type="http://schemas.openxmlformats.org/officeDocument/2006/relationships/slideLayout" Target="../slideLayouts/slideLayout637.xml"/><Relationship Id="rId12" Type="http://schemas.openxmlformats.org/officeDocument/2006/relationships/slideLayout" Target="../slideLayouts/slideLayout642.xml"/><Relationship Id="rId2" Type="http://schemas.openxmlformats.org/officeDocument/2006/relationships/slideLayout" Target="../slideLayouts/slideLayout632.xml"/><Relationship Id="rId1" Type="http://schemas.openxmlformats.org/officeDocument/2006/relationships/slideLayout" Target="../slideLayouts/slideLayout631.xml"/><Relationship Id="rId6" Type="http://schemas.openxmlformats.org/officeDocument/2006/relationships/slideLayout" Target="../slideLayouts/slideLayout636.xml"/><Relationship Id="rId11" Type="http://schemas.openxmlformats.org/officeDocument/2006/relationships/slideLayout" Target="../slideLayouts/slideLayout641.xml"/><Relationship Id="rId5" Type="http://schemas.openxmlformats.org/officeDocument/2006/relationships/slideLayout" Target="../slideLayouts/slideLayout635.xml"/><Relationship Id="rId15" Type="http://schemas.openxmlformats.org/officeDocument/2006/relationships/image" Target="../media/image1.png"/><Relationship Id="rId10" Type="http://schemas.openxmlformats.org/officeDocument/2006/relationships/slideLayout" Target="../slideLayouts/slideLayout640.xml"/><Relationship Id="rId4" Type="http://schemas.openxmlformats.org/officeDocument/2006/relationships/slideLayout" Target="../slideLayouts/slideLayout634.xml"/><Relationship Id="rId9" Type="http://schemas.openxmlformats.org/officeDocument/2006/relationships/slideLayout" Target="../slideLayouts/slideLayout639.xml"/><Relationship Id="rId14" Type="http://schemas.openxmlformats.org/officeDocument/2006/relationships/theme" Target="../theme/theme27.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651.xml"/><Relationship Id="rId13" Type="http://schemas.openxmlformats.org/officeDocument/2006/relationships/slideLayout" Target="../slideLayouts/slideLayout656.xml"/><Relationship Id="rId3" Type="http://schemas.openxmlformats.org/officeDocument/2006/relationships/slideLayout" Target="../slideLayouts/slideLayout646.xml"/><Relationship Id="rId7" Type="http://schemas.openxmlformats.org/officeDocument/2006/relationships/slideLayout" Target="../slideLayouts/slideLayout650.xml"/><Relationship Id="rId12" Type="http://schemas.openxmlformats.org/officeDocument/2006/relationships/slideLayout" Target="../slideLayouts/slideLayout655.xml"/><Relationship Id="rId2" Type="http://schemas.openxmlformats.org/officeDocument/2006/relationships/slideLayout" Target="../slideLayouts/slideLayout645.xml"/><Relationship Id="rId1" Type="http://schemas.openxmlformats.org/officeDocument/2006/relationships/slideLayout" Target="../slideLayouts/slideLayout644.xml"/><Relationship Id="rId6" Type="http://schemas.openxmlformats.org/officeDocument/2006/relationships/slideLayout" Target="../slideLayouts/slideLayout649.xml"/><Relationship Id="rId11" Type="http://schemas.openxmlformats.org/officeDocument/2006/relationships/slideLayout" Target="../slideLayouts/slideLayout654.xml"/><Relationship Id="rId5" Type="http://schemas.openxmlformats.org/officeDocument/2006/relationships/slideLayout" Target="../slideLayouts/slideLayout648.xml"/><Relationship Id="rId15" Type="http://schemas.openxmlformats.org/officeDocument/2006/relationships/image" Target="../media/image1.png"/><Relationship Id="rId10" Type="http://schemas.openxmlformats.org/officeDocument/2006/relationships/slideLayout" Target="../slideLayouts/slideLayout653.xml"/><Relationship Id="rId4" Type="http://schemas.openxmlformats.org/officeDocument/2006/relationships/slideLayout" Target="../slideLayouts/slideLayout647.xml"/><Relationship Id="rId9" Type="http://schemas.openxmlformats.org/officeDocument/2006/relationships/slideLayout" Target="../slideLayouts/slideLayout652.xml"/><Relationship Id="rId14" Type="http://schemas.openxmlformats.org/officeDocument/2006/relationships/theme" Target="../theme/theme28.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664.xml"/><Relationship Id="rId3" Type="http://schemas.openxmlformats.org/officeDocument/2006/relationships/slideLayout" Target="../slideLayouts/slideLayout659.xml"/><Relationship Id="rId7" Type="http://schemas.openxmlformats.org/officeDocument/2006/relationships/slideLayout" Target="../slideLayouts/slideLayout663.xml"/><Relationship Id="rId12" Type="http://schemas.openxmlformats.org/officeDocument/2006/relationships/theme" Target="../theme/theme29.xml"/><Relationship Id="rId2" Type="http://schemas.openxmlformats.org/officeDocument/2006/relationships/slideLayout" Target="../slideLayouts/slideLayout658.xml"/><Relationship Id="rId1" Type="http://schemas.openxmlformats.org/officeDocument/2006/relationships/slideLayout" Target="../slideLayouts/slideLayout657.xml"/><Relationship Id="rId6" Type="http://schemas.openxmlformats.org/officeDocument/2006/relationships/slideLayout" Target="../slideLayouts/slideLayout662.xml"/><Relationship Id="rId11" Type="http://schemas.openxmlformats.org/officeDocument/2006/relationships/slideLayout" Target="../slideLayouts/slideLayout667.xml"/><Relationship Id="rId5" Type="http://schemas.openxmlformats.org/officeDocument/2006/relationships/slideLayout" Target="../slideLayouts/slideLayout661.xml"/><Relationship Id="rId10" Type="http://schemas.openxmlformats.org/officeDocument/2006/relationships/slideLayout" Target="../slideLayouts/slideLayout666.xml"/><Relationship Id="rId4" Type="http://schemas.openxmlformats.org/officeDocument/2006/relationships/slideLayout" Target="../slideLayouts/slideLayout660.xml"/><Relationship Id="rId9" Type="http://schemas.openxmlformats.org/officeDocument/2006/relationships/slideLayout" Target="../slideLayouts/slideLayout66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3" Type="http://schemas.openxmlformats.org/officeDocument/2006/relationships/slideLayout" Target="../slideLayouts/slideLayout47.xml"/><Relationship Id="rId21" Type="http://schemas.openxmlformats.org/officeDocument/2006/relationships/slideLayout" Target="../slideLayouts/slideLayout65.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29" Type="http://schemas.openxmlformats.org/officeDocument/2006/relationships/slideLayout" Target="../slideLayouts/slideLayout73.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28" Type="http://schemas.openxmlformats.org/officeDocument/2006/relationships/slideLayout" Target="../slideLayouts/slideLayout72.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31" Type="http://schemas.openxmlformats.org/officeDocument/2006/relationships/theme" Target="../theme/theme3.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slideLayout" Target="../slideLayouts/slideLayout71.xml"/><Relationship Id="rId30" Type="http://schemas.openxmlformats.org/officeDocument/2006/relationships/slideLayout" Target="../slideLayouts/slideLayout74.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675.xml"/><Relationship Id="rId13" Type="http://schemas.openxmlformats.org/officeDocument/2006/relationships/slideLayout" Target="../slideLayouts/slideLayout680.xml"/><Relationship Id="rId18" Type="http://schemas.openxmlformats.org/officeDocument/2006/relationships/slideLayout" Target="../slideLayouts/slideLayout685.xml"/><Relationship Id="rId26" Type="http://schemas.openxmlformats.org/officeDocument/2006/relationships/slideLayout" Target="../slideLayouts/slideLayout693.xml"/><Relationship Id="rId3" Type="http://schemas.openxmlformats.org/officeDocument/2006/relationships/slideLayout" Target="../slideLayouts/slideLayout670.xml"/><Relationship Id="rId21" Type="http://schemas.openxmlformats.org/officeDocument/2006/relationships/slideLayout" Target="../slideLayouts/slideLayout688.xml"/><Relationship Id="rId7" Type="http://schemas.openxmlformats.org/officeDocument/2006/relationships/slideLayout" Target="../slideLayouts/slideLayout674.xml"/><Relationship Id="rId12" Type="http://schemas.openxmlformats.org/officeDocument/2006/relationships/slideLayout" Target="../slideLayouts/slideLayout679.xml"/><Relationship Id="rId17" Type="http://schemas.openxmlformats.org/officeDocument/2006/relationships/slideLayout" Target="../slideLayouts/slideLayout684.xml"/><Relationship Id="rId25" Type="http://schemas.openxmlformats.org/officeDocument/2006/relationships/slideLayout" Target="../slideLayouts/slideLayout692.xml"/><Relationship Id="rId2" Type="http://schemas.openxmlformats.org/officeDocument/2006/relationships/slideLayout" Target="../slideLayouts/slideLayout669.xml"/><Relationship Id="rId16" Type="http://schemas.openxmlformats.org/officeDocument/2006/relationships/slideLayout" Target="../slideLayouts/slideLayout683.xml"/><Relationship Id="rId20" Type="http://schemas.openxmlformats.org/officeDocument/2006/relationships/slideLayout" Target="../slideLayouts/slideLayout687.xml"/><Relationship Id="rId1" Type="http://schemas.openxmlformats.org/officeDocument/2006/relationships/slideLayout" Target="../slideLayouts/slideLayout668.xml"/><Relationship Id="rId6" Type="http://schemas.openxmlformats.org/officeDocument/2006/relationships/slideLayout" Target="../slideLayouts/slideLayout673.xml"/><Relationship Id="rId11" Type="http://schemas.openxmlformats.org/officeDocument/2006/relationships/slideLayout" Target="../slideLayouts/slideLayout678.xml"/><Relationship Id="rId24" Type="http://schemas.openxmlformats.org/officeDocument/2006/relationships/slideLayout" Target="../slideLayouts/slideLayout691.xml"/><Relationship Id="rId5" Type="http://schemas.openxmlformats.org/officeDocument/2006/relationships/slideLayout" Target="../slideLayouts/slideLayout672.xml"/><Relationship Id="rId15" Type="http://schemas.openxmlformats.org/officeDocument/2006/relationships/slideLayout" Target="../slideLayouts/slideLayout682.xml"/><Relationship Id="rId23" Type="http://schemas.openxmlformats.org/officeDocument/2006/relationships/slideLayout" Target="../slideLayouts/slideLayout690.xml"/><Relationship Id="rId10" Type="http://schemas.openxmlformats.org/officeDocument/2006/relationships/slideLayout" Target="../slideLayouts/slideLayout677.xml"/><Relationship Id="rId19" Type="http://schemas.openxmlformats.org/officeDocument/2006/relationships/slideLayout" Target="../slideLayouts/slideLayout686.xml"/><Relationship Id="rId4" Type="http://schemas.openxmlformats.org/officeDocument/2006/relationships/slideLayout" Target="../slideLayouts/slideLayout671.xml"/><Relationship Id="rId9" Type="http://schemas.openxmlformats.org/officeDocument/2006/relationships/slideLayout" Target="../slideLayouts/slideLayout676.xml"/><Relationship Id="rId14" Type="http://schemas.openxmlformats.org/officeDocument/2006/relationships/slideLayout" Target="../slideLayouts/slideLayout681.xml"/><Relationship Id="rId22" Type="http://schemas.openxmlformats.org/officeDocument/2006/relationships/slideLayout" Target="../slideLayouts/slideLayout689.xml"/><Relationship Id="rId27" Type="http://schemas.openxmlformats.org/officeDocument/2006/relationships/theme" Target="../theme/theme30.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701.xml"/><Relationship Id="rId13" Type="http://schemas.openxmlformats.org/officeDocument/2006/relationships/slideLayout" Target="../slideLayouts/slideLayout706.xml"/><Relationship Id="rId18" Type="http://schemas.openxmlformats.org/officeDocument/2006/relationships/slideLayout" Target="../slideLayouts/slideLayout711.xml"/><Relationship Id="rId26" Type="http://schemas.openxmlformats.org/officeDocument/2006/relationships/slideLayout" Target="../slideLayouts/slideLayout719.xml"/><Relationship Id="rId3" Type="http://schemas.openxmlformats.org/officeDocument/2006/relationships/slideLayout" Target="../slideLayouts/slideLayout696.xml"/><Relationship Id="rId21" Type="http://schemas.openxmlformats.org/officeDocument/2006/relationships/slideLayout" Target="../slideLayouts/slideLayout714.xml"/><Relationship Id="rId7" Type="http://schemas.openxmlformats.org/officeDocument/2006/relationships/slideLayout" Target="../slideLayouts/slideLayout700.xml"/><Relationship Id="rId12" Type="http://schemas.openxmlformats.org/officeDocument/2006/relationships/slideLayout" Target="../slideLayouts/slideLayout705.xml"/><Relationship Id="rId17" Type="http://schemas.openxmlformats.org/officeDocument/2006/relationships/slideLayout" Target="../slideLayouts/slideLayout710.xml"/><Relationship Id="rId25" Type="http://schemas.openxmlformats.org/officeDocument/2006/relationships/slideLayout" Target="../slideLayouts/slideLayout718.xml"/><Relationship Id="rId2" Type="http://schemas.openxmlformats.org/officeDocument/2006/relationships/slideLayout" Target="../slideLayouts/slideLayout695.xml"/><Relationship Id="rId16" Type="http://schemas.openxmlformats.org/officeDocument/2006/relationships/slideLayout" Target="../slideLayouts/slideLayout709.xml"/><Relationship Id="rId20" Type="http://schemas.openxmlformats.org/officeDocument/2006/relationships/slideLayout" Target="../slideLayouts/slideLayout713.xml"/><Relationship Id="rId1" Type="http://schemas.openxmlformats.org/officeDocument/2006/relationships/slideLayout" Target="../slideLayouts/slideLayout694.xml"/><Relationship Id="rId6" Type="http://schemas.openxmlformats.org/officeDocument/2006/relationships/slideLayout" Target="../slideLayouts/slideLayout699.xml"/><Relationship Id="rId11" Type="http://schemas.openxmlformats.org/officeDocument/2006/relationships/slideLayout" Target="../slideLayouts/slideLayout704.xml"/><Relationship Id="rId24" Type="http://schemas.openxmlformats.org/officeDocument/2006/relationships/slideLayout" Target="../slideLayouts/slideLayout717.xml"/><Relationship Id="rId5" Type="http://schemas.openxmlformats.org/officeDocument/2006/relationships/slideLayout" Target="../slideLayouts/slideLayout698.xml"/><Relationship Id="rId15" Type="http://schemas.openxmlformats.org/officeDocument/2006/relationships/slideLayout" Target="../slideLayouts/slideLayout708.xml"/><Relationship Id="rId23" Type="http://schemas.openxmlformats.org/officeDocument/2006/relationships/slideLayout" Target="../slideLayouts/slideLayout716.xml"/><Relationship Id="rId10" Type="http://schemas.openxmlformats.org/officeDocument/2006/relationships/slideLayout" Target="../slideLayouts/slideLayout703.xml"/><Relationship Id="rId19" Type="http://schemas.openxmlformats.org/officeDocument/2006/relationships/slideLayout" Target="../slideLayouts/slideLayout712.xml"/><Relationship Id="rId4" Type="http://schemas.openxmlformats.org/officeDocument/2006/relationships/slideLayout" Target="../slideLayouts/slideLayout697.xml"/><Relationship Id="rId9" Type="http://schemas.openxmlformats.org/officeDocument/2006/relationships/slideLayout" Target="../slideLayouts/slideLayout702.xml"/><Relationship Id="rId14" Type="http://schemas.openxmlformats.org/officeDocument/2006/relationships/slideLayout" Target="../slideLayouts/slideLayout707.xml"/><Relationship Id="rId22" Type="http://schemas.openxmlformats.org/officeDocument/2006/relationships/slideLayout" Target="../slideLayouts/slideLayout715.xml"/><Relationship Id="rId27" Type="http://schemas.openxmlformats.org/officeDocument/2006/relationships/theme" Target="../theme/theme31.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727.xml"/><Relationship Id="rId13" Type="http://schemas.openxmlformats.org/officeDocument/2006/relationships/theme" Target="../theme/theme32.xml"/><Relationship Id="rId3" Type="http://schemas.openxmlformats.org/officeDocument/2006/relationships/slideLayout" Target="../slideLayouts/slideLayout722.xml"/><Relationship Id="rId7" Type="http://schemas.openxmlformats.org/officeDocument/2006/relationships/slideLayout" Target="../slideLayouts/slideLayout726.xml"/><Relationship Id="rId12" Type="http://schemas.openxmlformats.org/officeDocument/2006/relationships/slideLayout" Target="../slideLayouts/slideLayout731.xml"/><Relationship Id="rId2" Type="http://schemas.openxmlformats.org/officeDocument/2006/relationships/slideLayout" Target="../slideLayouts/slideLayout721.xml"/><Relationship Id="rId1" Type="http://schemas.openxmlformats.org/officeDocument/2006/relationships/slideLayout" Target="../slideLayouts/slideLayout720.xml"/><Relationship Id="rId6" Type="http://schemas.openxmlformats.org/officeDocument/2006/relationships/slideLayout" Target="../slideLayouts/slideLayout725.xml"/><Relationship Id="rId11" Type="http://schemas.openxmlformats.org/officeDocument/2006/relationships/slideLayout" Target="../slideLayouts/slideLayout730.xml"/><Relationship Id="rId5" Type="http://schemas.openxmlformats.org/officeDocument/2006/relationships/slideLayout" Target="../slideLayouts/slideLayout724.xml"/><Relationship Id="rId10" Type="http://schemas.openxmlformats.org/officeDocument/2006/relationships/slideLayout" Target="../slideLayouts/slideLayout729.xml"/><Relationship Id="rId4" Type="http://schemas.openxmlformats.org/officeDocument/2006/relationships/slideLayout" Target="../slideLayouts/slideLayout723.xml"/><Relationship Id="rId9" Type="http://schemas.openxmlformats.org/officeDocument/2006/relationships/slideLayout" Target="../slideLayouts/slideLayout728.xml"/><Relationship Id="rId14" Type="http://schemas.openxmlformats.org/officeDocument/2006/relationships/image" Target="../media/image1.png"/></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739.xml"/><Relationship Id="rId13" Type="http://schemas.openxmlformats.org/officeDocument/2006/relationships/slideLayout" Target="../slideLayouts/slideLayout744.xml"/><Relationship Id="rId18" Type="http://schemas.openxmlformats.org/officeDocument/2006/relationships/slideLayout" Target="../slideLayouts/slideLayout749.xml"/><Relationship Id="rId26" Type="http://schemas.openxmlformats.org/officeDocument/2006/relationships/slideLayout" Target="../slideLayouts/slideLayout757.xml"/><Relationship Id="rId3" Type="http://schemas.openxmlformats.org/officeDocument/2006/relationships/slideLayout" Target="../slideLayouts/slideLayout734.xml"/><Relationship Id="rId21" Type="http://schemas.openxmlformats.org/officeDocument/2006/relationships/slideLayout" Target="../slideLayouts/slideLayout752.xml"/><Relationship Id="rId7" Type="http://schemas.openxmlformats.org/officeDocument/2006/relationships/slideLayout" Target="../slideLayouts/slideLayout738.xml"/><Relationship Id="rId12" Type="http://schemas.openxmlformats.org/officeDocument/2006/relationships/slideLayout" Target="../slideLayouts/slideLayout743.xml"/><Relationship Id="rId17" Type="http://schemas.openxmlformats.org/officeDocument/2006/relationships/slideLayout" Target="../slideLayouts/slideLayout748.xml"/><Relationship Id="rId25" Type="http://schemas.openxmlformats.org/officeDocument/2006/relationships/slideLayout" Target="../slideLayouts/slideLayout756.xml"/><Relationship Id="rId2" Type="http://schemas.openxmlformats.org/officeDocument/2006/relationships/slideLayout" Target="../slideLayouts/slideLayout733.xml"/><Relationship Id="rId16" Type="http://schemas.openxmlformats.org/officeDocument/2006/relationships/slideLayout" Target="../slideLayouts/slideLayout747.xml"/><Relationship Id="rId20" Type="http://schemas.openxmlformats.org/officeDocument/2006/relationships/slideLayout" Target="../slideLayouts/slideLayout751.xml"/><Relationship Id="rId29" Type="http://schemas.openxmlformats.org/officeDocument/2006/relationships/theme" Target="../theme/theme33.xml"/><Relationship Id="rId1" Type="http://schemas.openxmlformats.org/officeDocument/2006/relationships/slideLayout" Target="../slideLayouts/slideLayout732.xml"/><Relationship Id="rId6" Type="http://schemas.openxmlformats.org/officeDocument/2006/relationships/slideLayout" Target="../slideLayouts/slideLayout737.xml"/><Relationship Id="rId11" Type="http://schemas.openxmlformats.org/officeDocument/2006/relationships/slideLayout" Target="../slideLayouts/slideLayout742.xml"/><Relationship Id="rId24" Type="http://schemas.openxmlformats.org/officeDocument/2006/relationships/slideLayout" Target="../slideLayouts/slideLayout755.xml"/><Relationship Id="rId5" Type="http://schemas.openxmlformats.org/officeDocument/2006/relationships/slideLayout" Target="../slideLayouts/slideLayout736.xml"/><Relationship Id="rId15" Type="http://schemas.openxmlformats.org/officeDocument/2006/relationships/slideLayout" Target="../slideLayouts/slideLayout746.xml"/><Relationship Id="rId23" Type="http://schemas.openxmlformats.org/officeDocument/2006/relationships/slideLayout" Target="../slideLayouts/slideLayout754.xml"/><Relationship Id="rId28" Type="http://schemas.openxmlformats.org/officeDocument/2006/relationships/slideLayout" Target="../slideLayouts/slideLayout759.xml"/><Relationship Id="rId10" Type="http://schemas.openxmlformats.org/officeDocument/2006/relationships/slideLayout" Target="../slideLayouts/slideLayout741.xml"/><Relationship Id="rId19" Type="http://schemas.openxmlformats.org/officeDocument/2006/relationships/slideLayout" Target="../slideLayouts/slideLayout750.xml"/><Relationship Id="rId4" Type="http://schemas.openxmlformats.org/officeDocument/2006/relationships/slideLayout" Target="../slideLayouts/slideLayout735.xml"/><Relationship Id="rId9" Type="http://schemas.openxmlformats.org/officeDocument/2006/relationships/slideLayout" Target="../slideLayouts/slideLayout740.xml"/><Relationship Id="rId14" Type="http://schemas.openxmlformats.org/officeDocument/2006/relationships/slideLayout" Target="../slideLayouts/slideLayout745.xml"/><Relationship Id="rId22" Type="http://schemas.openxmlformats.org/officeDocument/2006/relationships/slideLayout" Target="../slideLayouts/slideLayout753.xml"/><Relationship Id="rId27" Type="http://schemas.openxmlformats.org/officeDocument/2006/relationships/slideLayout" Target="../slideLayouts/slideLayout758.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767.xml"/><Relationship Id="rId13" Type="http://schemas.openxmlformats.org/officeDocument/2006/relationships/theme" Target="../theme/theme34.xml"/><Relationship Id="rId3" Type="http://schemas.openxmlformats.org/officeDocument/2006/relationships/slideLayout" Target="../slideLayouts/slideLayout762.xml"/><Relationship Id="rId7" Type="http://schemas.openxmlformats.org/officeDocument/2006/relationships/slideLayout" Target="../slideLayouts/slideLayout766.xml"/><Relationship Id="rId12" Type="http://schemas.openxmlformats.org/officeDocument/2006/relationships/slideLayout" Target="../slideLayouts/slideLayout771.xml"/><Relationship Id="rId2" Type="http://schemas.openxmlformats.org/officeDocument/2006/relationships/slideLayout" Target="../slideLayouts/slideLayout761.xml"/><Relationship Id="rId1" Type="http://schemas.openxmlformats.org/officeDocument/2006/relationships/slideLayout" Target="../slideLayouts/slideLayout760.xml"/><Relationship Id="rId6" Type="http://schemas.openxmlformats.org/officeDocument/2006/relationships/slideLayout" Target="../slideLayouts/slideLayout765.xml"/><Relationship Id="rId11" Type="http://schemas.openxmlformats.org/officeDocument/2006/relationships/slideLayout" Target="../slideLayouts/slideLayout770.xml"/><Relationship Id="rId5" Type="http://schemas.openxmlformats.org/officeDocument/2006/relationships/slideLayout" Target="../slideLayouts/slideLayout764.xml"/><Relationship Id="rId10" Type="http://schemas.openxmlformats.org/officeDocument/2006/relationships/slideLayout" Target="../slideLayouts/slideLayout769.xml"/><Relationship Id="rId4" Type="http://schemas.openxmlformats.org/officeDocument/2006/relationships/slideLayout" Target="../slideLayouts/slideLayout763.xml"/><Relationship Id="rId9" Type="http://schemas.openxmlformats.org/officeDocument/2006/relationships/slideLayout" Target="../slideLayouts/slideLayout768.xml"/><Relationship Id="rId14" Type="http://schemas.openxmlformats.org/officeDocument/2006/relationships/image" Target="../media/image1.png"/></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779.xml"/><Relationship Id="rId3" Type="http://schemas.openxmlformats.org/officeDocument/2006/relationships/slideLayout" Target="../slideLayouts/slideLayout774.xml"/><Relationship Id="rId7" Type="http://schemas.openxmlformats.org/officeDocument/2006/relationships/slideLayout" Target="../slideLayouts/slideLayout778.xml"/><Relationship Id="rId12" Type="http://schemas.openxmlformats.org/officeDocument/2006/relationships/theme" Target="../theme/theme35.xml"/><Relationship Id="rId2" Type="http://schemas.openxmlformats.org/officeDocument/2006/relationships/slideLayout" Target="../slideLayouts/slideLayout773.xml"/><Relationship Id="rId1" Type="http://schemas.openxmlformats.org/officeDocument/2006/relationships/slideLayout" Target="../slideLayouts/slideLayout772.xml"/><Relationship Id="rId6" Type="http://schemas.openxmlformats.org/officeDocument/2006/relationships/slideLayout" Target="../slideLayouts/slideLayout777.xml"/><Relationship Id="rId11" Type="http://schemas.openxmlformats.org/officeDocument/2006/relationships/slideLayout" Target="../slideLayouts/slideLayout782.xml"/><Relationship Id="rId5" Type="http://schemas.openxmlformats.org/officeDocument/2006/relationships/slideLayout" Target="../slideLayouts/slideLayout776.xml"/><Relationship Id="rId10" Type="http://schemas.openxmlformats.org/officeDocument/2006/relationships/slideLayout" Target="../slideLayouts/slideLayout781.xml"/><Relationship Id="rId4" Type="http://schemas.openxmlformats.org/officeDocument/2006/relationships/slideLayout" Target="../slideLayouts/slideLayout775.xml"/><Relationship Id="rId9" Type="http://schemas.openxmlformats.org/officeDocument/2006/relationships/slideLayout" Target="../slideLayouts/slideLayout780.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790.xml"/><Relationship Id="rId13" Type="http://schemas.openxmlformats.org/officeDocument/2006/relationships/slideLayout" Target="../slideLayouts/slideLayout795.xml"/><Relationship Id="rId18" Type="http://schemas.openxmlformats.org/officeDocument/2006/relationships/slideLayout" Target="../slideLayouts/slideLayout800.xml"/><Relationship Id="rId3" Type="http://schemas.openxmlformats.org/officeDocument/2006/relationships/slideLayout" Target="../slideLayouts/slideLayout785.xml"/><Relationship Id="rId21" Type="http://schemas.openxmlformats.org/officeDocument/2006/relationships/slideLayout" Target="../slideLayouts/slideLayout803.xml"/><Relationship Id="rId7" Type="http://schemas.openxmlformats.org/officeDocument/2006/relationships/slideLayout" Target="../slideLayouts/slideLayout789.xml"/><Relationship Id="rId12" Type="http://schemas.openxmlformats.org/officeDocument/2006/relationships/slideLayout" Target="../slideLayouts/slideLayout794.xml"/><Relationship Id="rId17" Type="http://schemas.openxmlformats.org/officeDocument/2006/relationships/slideLayout" Target="../slideLayouts/slideLayout799.xml"/><Relationship Id="rId25" Type="http://schemas.openxmlformats.org/officeDocument/2006/relationships/theme" Target="../theme/theme36.xml"/><Relationship Id="rId2" Type="http://schemas.openxmlformats.org/officeDocument/2006/relationships/slideLayout" Target="../slideLayouts/slideLayout784.xml"/><Relationship Id="rId16" Type="http://schemas.openxmlformats.org/officeDocument/2006/relationships/slideLayout" Target="../slideLayouts/slideLayout798.xml"/><Relationship Id="rId20" Type="http://schemas.openxmlformats.org/officeDocument/2006/relationships/slideLayout" Target="../slideLayouts/slideLayout802.xml"/><Relationship Id="rId1" Type="http://schemas.openxmlformats.org/officeDocument/2006/relationships/slideLayout" Target="../slideLayouts/slideLayout783.xml"/><Relationship Id="rId6" Type="http://schemas.openxmlformats.org/officeDocument/2006/relationships/slideLayout" Target="../slideLayouts/slideLayout788.xml"/><Relationship Id="rId11" Type="http://schemas.openxmlformats.org/officeDocument/2006/relationships/slideLayout" Target="../slideLayouts/slideLayout793.xml"/><Relationship Id="rId24" Type="http://schemas.openxmlformats.org/officeDocument/2006/relationships/slideLayout" Target="../slideLayouts/slideLayout806.xml"/><Relationship Id="rId5" Type="http://schemas.openxmlformats.org/officeDocument/2006/relationships/slideLayout" Target="../slideLayouts/slideLayout787.xml"/><Relationship Id="rId15" Type="http://schemas.openxmlformats.org/officeDocument/2006/relationships/slideLayout" Target="../slideLayouts/slideLayout797.xml"/><Relationship Id="rId23" Type="http://schemas.openxmlformats.org/officeDocument/2006/relationships/slideLayout" Target="../slideLayouts/slideLayout805.xml"/><Relationship Id="rId10" Type="http://schemas.openxmlformats.org/officeDocument/2006/relationships/slideLayout" Target="../slideLayouts/slideLayout792.xml"/><Relationship Id="rId19" Type="http://schemas.openxmlformats.org/officeDocument/2006/relationships/slideLayout" Target="../slideLayouts/slideLayout801.xml"/><Relationship Id="rId4" Type="http://schemas.openxmlformats.org/officeDocument/2006/relationships/slideLayout" Target="../slideLayouts/slideLayout786.xml"/><Relationship Id="rId9" Type="http://schemas.openxmlformats.org/officeDocument/2006/relationships/slideLayout" Target="../slideLayouts/slideLayout791.xml"/><Relationship Id="rId14" Type="http://schemas.openxmlformats.org/officeDocument/2006/relationships/slideLayout" Target="../slideLayouts/slideLayout796.xml"/><Relationship Id="rId22" Type="http://schemas.openxmlformats.org/officeDocument/2006/relationships/slideLayout" Target="../slideLayouts/slideLayout80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18" Type="http://schemas.openxmlformats.org/officeDocument/2006/relationships/slideLayout" Target="../slideLayouts/slideLayout92.xml"/><Relationship Id="rId26" Type="http://schemas.openxmlformats.org/officeDocument/2006/relationships/slideLayout" Target="../slideLayouts/slideLayout100.xml"/><Relationship Id="rId3" Type="http://schemas.openxmlformats.org/officeDocument/2006/relationships/slideLayout" Target="../slideLayouts/slideLayout77.xml"/><Relationship Id="rId21" Type="http://schemas.openxmlformats.org/officeDocument/2006/relationships/slideLayout" Target="../slideLayouts/slideLayout95.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25" Type="http://schemas.openxmlformats.org/officeDocument/2006/relationships/slideLayout" Target="../slideLayouts/slideLayout99.xml"/><Relationship Id="rId2" Type="http://schemas.openxmlformats.org/officeDocument/2006/relationships/slideLayout" Target="../slideLayouts/slideLayout76.xml"/><Relationship Id="rId16" Type="http://schemas.openxmlformats.org/officeDocument/2006/relationships/slideLayout" Target="../slideLayouts/slideLayout90.xml"/><Relationship Id="rId20" Type="http://schemas.openxmlformats.org/officeDocument/2006/relationships/slideLayout" Target="../slideLayouts/slideLayout94.xml"/><Relationship Id="rId29" Type="http://schemas.openxmlformats.org/officeDocument/2006/relationships/slideLayout" Target="../slideLayouts/slideLayout103.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24" Type="http://schemas.openxmlformats.org/officeDocument/2006/relationships/slideLayout" Target="../slideLayouts/slideLayout98.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23" Type="http://schemas.openxmlformats.org/officeDocument/2006/relationships/slideLayout" Target="../slideLayouts/slideLayout97.xml"/><Relationship Id="rId28" Type="http://schemas.openxmlformats.org/officeDocument/2006/relationships/slideLayout" Target="../slideLayouts/slideLayout102.xml"/><Relationship Id="rId10" Type="http://schemas.openxmlformats.org/officeDocument/2006/relationships/slideLayout" Target="../slideLayouts/slideLayout84.xml"/><Relationship Id="rId19" Type="http://schemas.openxmlformats.org/officeDocument/2006/relationships/slideLayout" Target="../slideLayouts/slideLayout93.xml"/><Relationship Id="rId31" Type="http://schemas.openxmlformats.org/officeDocument/2006/relationships/theme" Target="../theme/theme4.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 Id="rId22" Type="http://schemas.openxmlformats.org/officeDocument/2006/relationships/slideLayout" Target="../slideLayouts/slideLayout96.xml"/><Relationship Id="rId27" Type="http://schemas.openxmlformats.org/officeDocument/2006/relationships/slideLayout" Target="../slideLayouts/slideLayout101.xml"/><Relationship Id="rId30" Type="http://schemas.openxmlformats.org/officeDocument/2006/relationships/slideLayout" Target="../slideLayouts/slideLayout10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18" Type="http://schemas.openxmlformats.org/officeDocument/2006/relationships/slideLayout" Target="../slideLayouts/slideLayout122.xml"/><Relationship Id="rId26" Type="http://schemas.openxmlformats.org/officeDocument/2006/relationships/slideLayout" Target="../slideLayouts/slideLayout130.xml"/><Relationship Id="rId3" Type="http://schemas.openxmlformats.org/officeDocument/2006/relationships/slideLayout" Target="../slideLayouts/slideLayout107.xml"/><Relationship Id="rId21" Type="http://schemas.openxmlformats.org/officeDocument/2006/relationships/slideLayout" Target="../slideLayouts/slideLayout125.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17" Type="http://schemas.openxmlformats.org/officeDocument/2006/relationships/slideLayout" Target="../slideLayouts/slideLayout121.xml"/><Relationship Id="rId25" Type="http://schemas.openxmlformats.org/officeDocument/2006/relationships/slideLayout" Target="../slideLayouts/slideLayout129.xml"/><Relationship Id="rId2" Type="http://schemas.openxmlformats.org/officeDocument/2006/relationships/slideLayout" Target="../slideLayouts/slideLayout106.xml"/><Relationship Id="rId16" Type="http://schemas.openxmlformats.org/officeDocument/2006/relationships/slideLayout" Target="../slideLayouts/slideLayout120.xml"/><Relationship Id="rId20" Type="http://schemas.openxmlformats.org/officeDocument/2006/relationships/slideLayout" Target="../slideLayouts/slideLayout124.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24" Type="http://schemas.openxmlformats.org/officeDocument/2006/relationships/slideLayout" Target="../slideLayouts/slideLayout128.xml"/><Relationship Id="rId5" Type="http://schemas.openxmlformats.org/officeDocument/2006/relationships/slideLayout" Target="../slideLayouts/slideLayout109.xml"/><Relationship Id="rId15" Type="http://schemas.openxmlformats.org/officeDocument/2006/relationships/slideLayout" Target="../slideLayouts/slideLayout119.xml"/><Relationship Id="rId23" Type="http://schemas.openxmlformats.org/officeDocument/2006/relationships/slideLayout" Target="../slideLayouts/slideLayout127.xml"/><Relationship Id="rId10" Type="http://schemas.openxmlformats.org/officeDocument/2006/relationships/slideLayout" Target="../slideLayouts/slideLayout114.xml"/><Relationship Id="rId19" Type="http://schemas.openxmlformats.org/officeDocument/2006/relationships/slideLayout" Target="../slideLayouts/slideLayout123.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 Id="rId22" Type="http://schemas.openxmlformats.org/officeDocument/2006/relationships/slideLayout" Target="../slideLayouts/slideLayout126.xml"/><Relationship Id="rId27"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38.xml"/><Relationship Id="rId13" Type="http://schemas.openxmlformats.org/officeDocument/2006/relationships/slideLayout" Target="../slideLayouts/slideLayout143.xml"/><Relationship Id="rId3" Type="http://schemas.openxmlformats.org/officeDocument/2006/relationships/slideLayout" Target="../slideLayouts/slideLayout133.xml"/><Relationship Id="rId7" Type="http://schemas.openxmlformats.org/officeDocument/2006/relationships/slideLayout" Target="../slideLayouts/slideLayout137.xml"/><Relationship Id="rId12" Type="http://schemas.openxmlformats.org/officeDocument/2006/relationships/slideLayout" Target="../slideLayouts/slideLayout142.xml"/><Relationship Id="rId17" Type="http://schemas.openxmlformats.org/officeDocument/2006/relationships/image" Target="../media/image1.png"/><Relationship Id="rId2" Type="http://schemas.openxmlformats.org/officeDocument/2006/relationships/slideLayout" Target="../slideLayouts/slideLayout132.xml"/><Relationship Id="rId16" Type="http://schemas.openxmlformats.org/officeDocument/2006/relationships/theme" Target="../theme/theme6.xml"/><Relationship Id="rId1" Type="http://schemas.openxmlformats.org/officeDocument/2006/relationships/slideLayout" Target="../slideLayouts/slideLayout131.xml"/><Relationship Id="rId6" Type="http://schemas.openxmlformats.org/officeDocument/2006/relationships/slideLayout" Target="../slideLayouts/slideLayout136.xml"/><Relationship Id="rId11" Type="http://schemas.openxmlformats.org/officeDocument/2006/relationships/slideLayout" Target="../slideLayouts/slideLayout141.xml"/><Relationship Id="rId5" Type="http://schemas.openxmlformats.org/officeDocument/2006/relationships/slideLayout" Target="../slideLayouts/slideLayout135.xml"/><Relationship Id="rId15" Type="http://schemas.openxmlformats.org/officeDocument/2006/relationships/slideLayout" Target="../slideLayouts/slideLayout145.xml"/><Relationship Id="rId10" Type="http://schemas.openxmlformats.org/officeDocument/2006/relationships/slideLayout" Target="../slideLayouts/slideLayout140.xml"/><Relationship Id="rId4" Type="http://schemas.openxmlformats.org/officeDocument/2006/relationships/slideLayout" Target="../slideLayouts/slideLayout134.xml"/><Relationship Id="rId9" Type="http://schemas.openxmlformats.org/officeDocument/2006/relationships/slideLayout" Target="../slideLayouts/slideLayout139.xml"/><Relationship Id="rId14" Type="http://schemas.openxmlformats.org/officeDocument/2006/relationships/slideLayout" Target="../slideLayouts/slideLayout14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53.xml"/><Relationship Id="rId13" Type="http://schemas.openxmlformats.org/officeDocument/2006/relationships/slideLayout" Target="../slideLayouts/slideLayout158.xml"/><Relationship Id="rId3" Type="http://schemas.openxmlformats.org/officeDocument/2006/relationships/slideLayout" Target="../slideLayouts/slideLayout148.xml"/><Relationship Id="rId7" Type="http://schemas.openxmlformats.org/officeDocument/2006/relationships/slideLayout" Target="../slideLayouts/slideLayout152.xml"/><Relationship Id="rId12" Type="http://schemas.openxmlformats.org/officeDocument/2006/relationships/slideLayout" Target="../slideLayouts/slideLayout157.xml"/><Relationship Id="rId2" Type="http://schemas.openxmlformats.org/officeDocument/2006/relationships/slideLayout" Target="../slideLayouts/slideLayout147.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1" Type="http://schemas.openxmlformats.org/officeDocument/2006/relationships/slideLayout" Target="../slideLayouts/slideLayout156.xml"/><Relationship Id="rId5" Type="http://schemas.openxmlformats.org/officeDocument/2006/relationships/slideLayout" Target="../slideLayouts/slideLayout150.xml"/><Relationship Id="rId10" Type="http://schemas.openxmlformats.org/officeDocument/2006/relationships/slideLayout" Target="../slideLayouts/slideLayout155.xml"/><Relationship Id="rId4" Type="http://schemas.openxmlformats.org/officeDocument/2006/relationships/slideLayout" Target="../slideLayouts/slideLayout149.xml"/><Relationship Id="rId9" Type="http://schemas.openxmlformats.org/officeDocument/2006/relationships/slideLayout" Target="../slideLayouts/slideLayout154.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66.xml"/><Relationship Id="rId13" Type="http://schemas.openxmlformats.org/officeDocument/2006/relationships/slideLayout" Target="../slideLayouts/slideLayout171.xml"/><Relationship Id="rId18" Type="http://schemas.openxmlformats.org/officeDocument/2006/relationships/slideLayout" Target="../slideLayouts/slideLayout176.xml"/><Relationship Id="rId26" Type="http://schemas.openxmlformats.org/officeDocument/2006/relationships/theme" Target="../theme/theme8.xml"/><Relationship Id="rId3" Type="http://schemas.openxmlformats.org/officeDocument/2006/relationships/slideLayout" Target="../slideLayouts/slideLayout161.xml"/><Relationship Id="rId21" Type="http://schemas.openxmlformats.org/officeDocument/2006/relationships/slideLayout" Target="../slideLayouts/slideLayout179.xml"/><Relationship Id="rId7" Type="http://schemas.openxmlformats.org/officeDocument/2006/relationships/slideLayout" Target="../slideLayouts/slideLayout165.xml"/><Relationship Id="rId12" Type="http://schemas.openxmlformats.org/officeDocument/2006/relationships/slideLayout" Target="../slideLayouts/slideLayout170.xml"/><Relationship Id="rId17" Type="http://schemas.openxmlformats.org/officeDocument/2006/relationships/slideLayout" Target="../slideLayouts/slideLayout175.xml"/><Relationship Id="rId25" Type="http://schemas.openxmlformats.org/officeDocument/2006/relationships/slideLayout" Target="../slideLayouts/slideLayout183.xml"/><Relationship Id="rId2" Type="http://schemas.openxmlformats.org/officeDocument/2006/relationships/slideLayout" Target="../slideLayouts/slideLayout160.xml"/><Relationship Id="rId16" Type="http://schemas.openxmlformats.org/officeDocument/2006/relationships/slideLayout" Target="../slideLayouts/slideLayout174.xml"/><Relationship Id="rId20" Type="http://schemas.openxmlformats.org/officeDocument/2006/relationships/slideLayout" Target="../slideLayouts/slideLayout178.xml"/><Relationship Id="rId1" Type="http://schemas.openxmlformats.org/officeDocument/2006/relationships/slideLayout" Target="../slideLayouts/slideLayout159.xml"/><Relationship Id="rId6" Type="http://schemas.openxmlformats.org/officeDocument/2006/relationships/slideLayout" Target="../slideLayouts/slideLayout164.xml"/><Relationship Id="rId11" Type="http://schemas.openxmlformats.org/officeDocument/2006/relationships/slideLayout" Target="../slideLayouts/slideLayout169.xml"/><Relationship Id="rId24" Type="http://schemas.openxmlformats.org/officeDocument/2006/relationships/slideLayout" Target="../slideLayouts/slideLayout182.xml"/><Relationship Id="rId5" Type="http://schemas.openxmlformats.org/officeDocument/2006/relationships/slideLayout" Target="../slideLayouts/slideLayout163.xml"/><Relationship Id="rId15" Type="http://schemas.openxmlformats.org/officeDocument/2006/relationships/slideLayout" Target="../slideLayouts/slideLayout173.xml"/><Relationship Id="rId23" Type="http://schemas.openxmlformats.org/officeDocument/2006/relationships/slideLayout" Target="../slideLayouts/slideLayout181.xml"/><Relationship Id="rId10" Type="http://schemas.openxmlformats.org/officeDocument/2006/relationships/slideLayout" Target="../slideLayouts/slideLayout168.xml"/><Relationship Id="rId19" Type="http://schemas.openxmlformats.org/officeDocument/2006/relationships/slideLayout" Target="../slideLayouts/slideLayout177.xml"/><Relationship Id="rId4" Type="http://schemas.openxmlformats.org/officeDocument/2006/relationships/slideLayout" Target="../slideLayouts/slideLayout162.xml"/><Relationship Id="rId9" Type="http://schemas.openxmlformats.org/officeDocument/2006/relationships/slideLayout" Target="../slideLayouts/slideLayout167.xml"/><Relationship Id="rId14" Type="http://schemas.openxmlformats.org/officeDocument/2006/relationships/slideLayout" Target="../slideLayouts/slideLayout172.xml"/><Relationship Id="rId22" Type="http://schemas.openxmlformats.org/officeDocument/2006/relationships/slideLayout" Target="../slideLayouts/slideLayout18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91.xml"/><Relationship Id="rId13" Type="http://schemas.openxmlformats.org/officeDocument/2006/relationships/slideLayout" Target="../slideLayouts/slideLayout196.xml"/><Relationship Id="rId18" Type="http://schemas.openxmlformats.org/officeDocument/2006/relationships/slideLayout" Target="../slideLayouts/slideLayout201.xml"/><Relationship Id="rId26" Type="http://schemas.openxmlformats.org/officeDocument/2006/relationships/theme" Target="../theme/theme9.xml"/><Relationship Id="rId3" Type="http://schemas.openxmlformats.org/officeDocument/2006/relationships/slideLayout" Target="../slideLayouts/slideLayout186.xml"/><Relationship Id="rId21" Type="http://schemas.openxmlformats.org/officeDocument/2006/relationships/slideLayout" Target="../slideLayouts/slideLayout204.xml"/><Relationship Id="rId7" Type="http://schemas.openxmlformats.org/officeDocument/2006/relationships/slideLayout" Target="../slideLayouts/slideLayout190.xml"/><Relationship Id="rId12" Type="http://schemas.openxmlformats.org/officeDocument/2006/relationships/slideLayout" Target="../slideLayouts/slideLayout195.xml"/><Relationship Id="rId17" Type="http://schemas.openxmlformats.org/officeDocument/2006/relationships/slideLayout" Target="../slideLayouts/slideLayout200.xml"/><Relationship Id="rId25" Type="http://schemas.openxmlformats.org/officeDocument/2006/relationships/slideLayout" Target="../slideLayouts/slideLayout208.xml"/><Relationship Id="rId2" Type="http://schemas.openxmlformats.org/officeDocument/2006/relationships/slideLayout" Target="../slideLayouts/slideLayout185.xml"/><Relationship Id="rId16" Type="http://schemas.openxmlformats.org/officeDocument/2006/relationships/slideLayout" Target="../slideLayouts/slideLayout199.xml"/><Relationship Id="rId20" Type="http://schemas.openxmlformats.org/officeDocument/2006/relationships/slideLayout" Target="../slideLayouts/slideLayout203.xml"/><Relationship Id="rId1" Type="http://schemas.openxmlformats.org/officeDocument/2006/relationships/slideLayout" Target="../slideLayouts/slideLayout184.xml"/><Relationship Id="rId6" Type="http://schemas.openxmlformats.org/officeDocument/2006/relationships/slideLayout" Target="../slideLayouts/slideLayout189.xml"/><Relationship Id="rId11" Type="http://schemas.openxmlformats.org/officeDocument/2006/relationships/slideLayout" Target="../slideLayouts/slideLayout194.xml"/><Relationship Id="rId24" Type="http://schemas.openxmlformats.org/officeDocument/2006/relationships/slideLayout" Target="../slideLayouts/slideLayout207.xml"/><Relationship Id="rId5" Type="http://schemas.openxmlformats.org/officeDocument/2006/relationships/slideLayout" Target="../slideLayouts/slideLayout188.xml"/><Relationship Id="rId15" Type="http://schemas.openxmlformats.org/officeDocument/2006/relationships/slideLayout" Target="../slideLayouts/slideLayout198.xml"/><Relationship Id="rId23" Type="http://schemas.openxmlformats.org/officeDocument/2006/relationships/slideLayout" Target="../slideLayouts/slideLayout206.xml"/><Relationship Id="rId10" Type="http://schemas.openxmlformats.org/officeDocument/2006/relationships/slideLayout" Target="../slideLayouts/slideLayout193.xml"/><Relationship Id="rId19" Type="http://schemas.openxmlformats.org/officeDocument/2006/relationships/slideLayout" Target="../slideLayouts/slideLayout202.xml"/><Relationship Id="rId4" Type="http://schemas.openxmlformats.org/officeDocument/2006/relationships/slideLayout" Target="../slideLayouts/slideLayout187.xml"/><Relationship Id="rId9" Type="http://schemas.openxmlformats.org/officeDocument/2006/relationships/slideLayout" Target="../slideLayouts/slideLayout192.xml"/><Relationship Id="rId14" Type="http://schemas.openxmlformats.org/officeDocument/2006/relationships/slideLayout" Target="../slideLayouts/slideLayout197.xml"/><Relationship Id="rId22" Type="http://schemas.openxmlformats.org/officeDocument/2006/relationships/slideLayout" Target="../slideLayouts/slideLayout20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3" y="760413"/>
            <a:ext cx="22012275"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smtClean="0">
                <a:sym typeface="Aleo" pitchFamily="34" charset="0"/>
              </a:rPr>
              <a:t>Click to edit Master title style</a:t>
            </a:r>
          </a:p>
        </p:txBody>
      </p:sp>
      <p:pic>
        <p:nvPicPr>
          <p:cNvPr id="3074" name="Picture 2" descr="pasted-image.pdf"/>
          <p:cNvPicPr>
            <a:picLocks noChangeAspect="1"/>
          </p:cNvPicPr>
          <p:nvPr/>
        </p:nvPicPr>
        <p:blipFill>
          <a:blip r:embed="rId15" cstate="print"/>
          <a:srcRect/>
          <a:stretch>
            <a:fillRect/>
          </a:stretch>
        </p:blipFill>
        <p:spPr bwMode="auto">
          <a:xfrm>
            <a:off x="21704300" y="12428538"/>
            <a:ext cx="2179638" cy="909637"/>
          </a:xfrm>
          <a:prstGeom prst="rect">
            <a:avLst/>
          </a:prstGeom>
          <a:noFill/>
          <a:ln w="12700" cap="flat" cmpd="sng">
            <a:noFill/>
            <a:prstDash val="solid"/>
            <a:miter lim="400000"/>
            <a:headEnd type="none" w="med" len="med"/>
            <a:tailEnd type="none" w="med" len="med"/>
          </a:ln>
          <a:effectLst/>
        </p:spPr>
      </p:pic>
      <p:sp>
        <p:nvSpPr>
          <p:cNvPr id="3075" name="Oval 3"/>
          <p:cNvSpPr>
            <a:spLocks/>
          </p:cNvSpPr>
          <p:nvPr/>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3076" name="Rectangle 4"/>
          <p:cNvSpPr>
            <a:spLocks noGrp="1"/>
          </p:cNvSpPr>
          <p:nvPr>
            <p:ph type="sldNum" sz="quarter" idx="2"/>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3">
              <a:defRPr sz="2100">
                <a:solidFill>
                  <a:srgbClr val="A7A7A7"/>
                </a:solidFill>
                <a:latin typeface="Gill Sans" charset="0"/>
                <a:ea typeface="Gill Sans" charset="0"/>
                <a:cs typeface="Gill Sans" charset="0"/>
                <a:sym typeface="Gill Sans" charset="0"/>
              </a:defRPr>
            </a:lvl1pPr>
          </a:lstStyle>
          <a:p>
            <a:fld id="{983B9D7A-34AB-4A6C-A9EA-E7B441D4F23B}" type="slidenum">
              <a:rPr lang="zh-TW" altLang="zh-TW"/>
              <a:pPr/>
              <a:t>‹#›</a:t>
            </a:fld>
            <a:endParaRPr lang="zh-TW" altLang="zh-TW"/>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760" r:id="rId12"/>
    <p:sldLayoutId id="2147484237" r:id="rId13"/>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 id="2147483909" r:id="rId7"/>
    <p:sldLayoutId id="2147483910" r:id="rId8"/>
    <p:sldLayoutId id="2147483911" r:id="rId9"/>
    <p:sldLayoutId id="2147483912" r:id="rId10"/>
    <p:sldLayoutId id="2147483913" r:id="rId11"/>
    <p:sldLayoutId id="2147483914" r:id="rId12"/>
    <p:sldLayoutId id="2147483915" r:id="rId13"/>
    <p:sldLayoutId id="2147483916" r:id="rId14"/>
    <p:sldLayoutId id="2147483917" r:id="rId15"/>
    <p:sldLayoutId id="2147483918" r:id="rId16"/>
    <p:sldLayoutId id="2147483919" r:id="rId17"/>
    <p:sldLayoutId id="2147483920" r:id="rId18"/>
    <p:sldLayoutId id="2147483921" r:id="rId19"/>
    <p:sldLayoutId id="2147483922" r:id="rId20"/>
    <p:sldLayoutId id="2147483923" r:id="rId21"/>
    <p:sldLayoutId id="2147483924" r:id="rId22"/>
    <p:sldLayoutId id="2147483925" r:id="rId23"/>
    <p:sldLayoutId id="2147483926" r:id="rId24"/>
    <p:sldLayoutId id="2147483927" r:id="rId25"/>
    <p:sldLayoutId id="2147483928" r:id="rId26"/>
    <p:sldLayoutId id="2147483929" r:id="rId27"/>
    <p:sldLayoutId id="2147483930" r:id="rId28"/>
    <p:sldLayoutId id="2147483931" r:id="rId29"/>
    <p:sldLayoutId id="2147483932" r:id="rId30"/>
  </p:sldLayoutIdLst>
  <p:timing>
    <p:tnLst>
      <p:par>
        <p:cTn id="1" dur="indefinite" restart="never" nodeType="tmRoot"/>
      </p:par>
    </p:tnLst>
  </p:timing>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 id="2147483939" r:id="rId6"/>
    <p:sldLayoutId id="2147483940" r:id="rId7"/>
    <p:sldLayoutId id="2147483941" r:id="rId8"/>
    <p:sldLayoutId id="2147483942" r:id="rId9"/>
    <p:sldLayoutId id="2147483943" r:id="rId10"/>
    <p:sldLayoutId id="2147483944" r:id="rId11"/>
    <p:sldLayoutId id="2147483945" r:id="rId12"/>
    <p:sldLayoutId id="2147483946" r:id="rId13"/>
    <p:sldLayoutId id="2147483947" r:id="rId14"/>
    <p:sldLayoutId id="2147483948" r:id="rId15"/>
    <p:sldLayoutId id="2147483949" r:id="rId16"/>
    <p:sldLayoutId id="2147483950" r:id="rId17"/>
    <p:sldLayoutId id="2147483951" r:id="rId18"/>
    <p:sldLayoutId id="2147483952" r:id="rId19"/>
    <p:sldLayoutId id="2147483953" r:id="rId20"/>
    <p:sldLayoutId id="2147483954" r:id="rId21"/>
    <p:sldLayoutId id="2147483955" r:id="rId22"/>
    <p:sldLayoutId id="2147483956" r:id="rId23"/>
    <p:sldLayoutId id="2147483957" r:id="rId24"/>
    <p:sldLayoutId id="2147483958" r:id="rId25"/>
    <p:sldLayoutId id="2147483959" r:id="rId26"/>
    <p:sldLayoutId id="2147483960" r:id="rId27"/>
    <p:sldLayoutId id="2147483961" r:id="rId28"/>
    <p:sldLayoutId id="2147483962" r:id="rId29"/>
    <p:sldLayoutId id="2147483963" r:id="rId30"/>
    <p:sldLayoutId id="2147483964" r:id="rId31"/>
    <p:sldLayoutId id="2147483965" r:id="rId32"/>
  </p:sldLayoutIdLst>
  <p:timing>
    <p:tnLst>
      <p:par>
        <p:cTn id="1" dur="indefinite" restart="never" nodeType="tmRoot"/>
      </p:par>
    </p:tnLst>
  </p:timing>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967" r:id="rId1"/>
    <p:sldLayoutId id="2147483968" r:id="rId2"/>
    <p:sldLayoutId id="2147483969" r:id="rId3"/>
    <p:sldLayoutId id="2147483970" r:id="rId4"/>
    <p:sldLayoutId id="2147483971" r:id="rId5"/>
    <p:sldLayoutId id="2147483972" r:id="rId6"/>
    <p:sldLayoutId id="2147483973" r:id="rId7"/>
    <p:sldLayoutId id="2147483974" r:id="rId8"/>
    <p:sldLayoutId id="2147483975" r:id="rId9"/>
    <p:sldLayoutId id="2147483976" r:id="rId10"/>
    <p:sldLayoutId id="2147483977" r:id="rId11"/>
    <p:sldLayoutId id="2147483978" r:id="rId12"/>
    <p:sldLayoutId id="2147483979" r:id="rId13"/>
    <p:sldLayoutId id="2147483980" r:id="rId14"/>
    <p:sldLayoutId id="2147483981" r:id="rId15"/>
    <p:sldLayoutId id="2147483982" r:id="rId16"/>
    <p:sldLayoutId id="2147483983" r:id="rId17"/>
    <p:sldLayoutId id="2147483984" r:id="rId18"/>
    <p:sldLayoutId id="2147483985" r:id="rId19"/>
    <p:sldLayoutId id="2147483986" r:id="rId20"/>
    <p:sldLayoutId id="2147483987" r:id="rId21"/>
    <p:sldLayoutId id="2147483988" r:id="rId22"/>
    <p:sldLayoutId id="2147483989" r:id="rId23"/>
    <p:sldLayoutId id="2147483990" r:id="rId24"/>
    <p:sldLayoutId id="2147483991" r:id="rId25"/>
    <p:sldLayoutId id="2147483992" r:id="rId26"/>
    <p:sldLayoutId id="2147483993" r:id="rId27"/>
    <p:sldLayoutId id="2147483994" r:id="rId28"/>
    <p:sldLayoutId id="2147483995" r:id="rId29"/>
    <p:sldLayoutId id="2147483996" r:id="rId30"/>
    <p:sldLayoutId id="2147483997" r:id="rId31"/>
    <p:sldLayoutId id="2147483998" r:id="rId32"/>
  </p:sldLayoutIdLst>
  <p:timing>
    <p:tnLst>
      <p:par>
        <p:cTn id="1" dur="indefinite" restart="never" nodeType="tmRoot"/>
      </p:par>
    </p:tnLst>
  </p:timing>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002" r:id="rId1"/>
    <p:sldLayoutId id="2147484003" r:id="rId2"/>
    <p:sldLayoutId id="2147484004" r:id="rId3"/>
    <p:sldLayoutId id="2147484005" r:id="rId4"/>
    <p:sldLayoutId id="2147484006" r:id="rId5"/>
    <p:sldLayoutId id="2147484007" r:id="rId6"/>
    <p:sldLayoutId id="2147484008" r:id="rId7"/>
    <p:sldLayoutId id="2147484009" r:id="rId8"/>
    <p:sldLayoutId id="2147484010" r:id="rId9"/>
    <p:sldLayoutId id="2147484011" r:id="rId10"/>
    <p:sldLayoutId id="2147484012" r:id="rId11"/>
    <p:sldLayoutId id="2147484013" r:id="rId12"/>
    <p:sldLayoutId id="2147484014" r:id="rId13"/>
    <p:sldLayoutId id="2147484015" r:id="rId14"/>
    <p:sldLayoutId id="2147484016" r:id="rId15"/>
    <p:sldLayoutId id="2147484017" r:id="rId16"/>
    <p:sldLayoutId id="2147484018" r:id="rId17"/>
    <p:sldLayoutId id="2147484019" r:id="rId18"/>
    <p:sldLayoutId id="2147484020" r:id="rId19"/>
    <p:sldLayoutId id="2147484021" r:id="rId20"/>
    <p:sldLayoutId id="2147484022" r:id="rId21"/>
    <p:sldLayoutId id="2147484023" r:id="rId22"/>
    <p:sldLayoutId id="2147484024" r:id="rId23"/>
    <p:sldLayoutId id="2147484025" r:id="rId24"/>
    <p:sldLayoutId id="2147484026" r:id="rId25"/>
    <p:sldLayoutId id="2147484027" r:id="rId26"/>
    <p:sldLayoutId id="2147484028" r:id="rId27"/>
    <p:sldLayoutId id="2147484029" r:id="rId28"/>
    <p:sldLayoutId id="2147484030" r:id="rId29"/>
    <p:sldLayoutId id="2147484031" r:id="rId30"/>
    <p:sldLayoutId id="2147484032" r:id="rId31"/>
    <p:sldLayoutId id="2147484033" r:id="rId32"/>
  </p:sldLayoutIdLst>
  <p:timing>
    <p:tnLst>
      <p:par>
        <p:cTn id="1" dur="indefinite" restart="never" nodeType="tmRoot"/>
      </p:par>
    </p:tnLst>
  </p:timing>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035" r:id="rId1"/>
    <p:sldLayoutId id="2147484036" r:id="rId2"/>
    <p:sldLayoutId id="2147484037" r:id="rId3"/>
    <p:sldLayoutId id="2147484038" r:id="rId4"/>
    <p:sldLayoutId id="2147484039" r:id="rId5"/>
    <p:sldLayoutId id="2147484040" r:id="rId6"/>
    <p:sldLayoutId id="2147484041" r:id="rId7"/>
    <p:sldLayoutId id="2147484042" r:id="rId8"/>
    <p:sldLayoutId id="2147484043" r:id="rId9"/>
    <p:sldLayoutId id="2147484044" r:id="rId10"/>
    <p:sldLayoutId id="2147484045" r:id="rId11"/>
    <p:sldLayoutId id="2147484046" r:id="rId12"/>
    <p:sldLayoutId id="2147484047" r:id="rId13"/>
    <p:sldLayoutId id="2147484048" r:id="rId14"/>
    <p:sldLayoutId id="2147484049" r:id="rId15"/>
    <p:sldLayoutId id="2147484050" r:id="rId16"/>
    <p:sldLayoutId id="2147484051" r:id="rId17"/>
    <p:sldLayoutId id="2147484052" r:id="rId18"/>
    <p:sldLayoutId id="2147484053" r:id="rId19"/>
    <p:sldLayoutId id="2147484054" r:id="rId20"/>
    <p:sldLayoutId id="2147484055" r:id="rId21"/>
    <p:sldLayoutId id="2147484056" r:id="rId22"/>
    <p:sldLayoutId id="2147484057" r:id="rId23"/>
    <p:sldLayoutId id="2147484058" r:id="rId24"/>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060" r:id="rId1"/>
    <p:sldLayoutId id="2147484061" r:id="rId2"/>
    <p:sldLayoutId id="2147484062" r:id="rId3"/>
    <p:sldLayoutId id="2147484063" r:id="rId4"/>
    <p:sldLayoutId id="2147484064" r:id="rId5"/>
    <p:sldLayoutId id="2147484065" r:id="rId6"/>
    <p:sldLayoutId id="2147484066" r:id="rId7"/>
    <p:sldLayoutId id="2147484067" r:id="rId8"/>
    <p:sldLayoutId id="2147484068" r:id="rId9"/>
    <p:sldLayoutId id="2147484069" r:id="rId10"/>
    <p:sldLayoutId id="2147484070" r:id="rId11"/>
    <p:sldLayoutId id="2147484071" r:id="rId12"/>
    <p:sldLayoutId id="2147484072" r:id="rId13"/>
    <p:sldLayoutId id="2147484073" r:id="rId14"/>
    <p:sldLayoutId id="2147484074" r:id="rId15"/>
    <p:sldLayoutId id="2147484075" r:id="rId16"/>
    <p:sldLayoutId id="2147484076" r:id="rId17"/>
    <p:sldLayoutId id="2147484077" r:id="rId18"/>
    <p:sldLayoutId id="2147484078" r:id="rId19"/>
    <p:sldLayoutId id="2147484079" r:id="rId20"/>
    <p:sldLayoutId id="2147484080" r:id="rId21"/>
    <p:sldLayoutId id="2147484081" r:id="rId22"/>
    <p:sldLayoutId id="2147484082" r:id="rId23"/>
    <p:sldLayoutId id="2147484083" r:id="rId24"/>
    <p:sldLayoutId id="2147484084" r:id="rId25"/>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088" r:id="rId1"/>
    <p:sldLayoutId id="2147484089" r:id="rId2"/>
    <p:sldLayoutId id="2147484090" r:id="rId3"/>
    <p:sldLayoutId id="2147484091" r:id="rId4"/>
    <p:sldLayoutId id="2147484092" r:id="rId5"/>
    <p:sldLayoutId id="2147484093" r:id="rId6"/>
    <p:sldLayoutId id="2147484094" r:id="rId7"/>
    <p:sldLayoutId id="2147484095" r:id="rId8"/>
    <p:sldLayoutId id="2147484096" r:id="rId9"/>
    <p:sldLayoutId id="2147484097" r:id="rId10"/>
    <p:sldLayoutId id="2147484098" r:id="rId11"/>
    <p:sldLayoutId id="2147484099" r:id="rId12"/>
    <p:sldLayoutId id="2147484100" r:id="rId13"/>
    <p:sldLayoutId id="2147484101" r:id="rId14"/>
    <p:sldLayoutId id="2147484102" r:id="rId15"/>
    <p:sldLayoutId id="2147484103" r:id="rId16"/>
    <p:sldLayoutId id="2147484104" r:id="rId17"/>
    <p:sldLayoutId id="2147484105" r:id="rId18"/>
    <p:sldLayoutId id="2147484106" r:id="rId19"/>
    <p:sldLayoutId id="2147484107" r:id="rId20"/>
    <p:sldLayoutId id="2147484108" r:id="rId21"/>
    <p:sldLayoutId id="2147484109" r:id="rId22"/>
    <p:sldLayoutId id="2147484110" r:id="rId23"/>
    <p:sldLayoutId id="2147484111" r:id="rId24"/>
    <p:sldLayoutId id="2147484112" r:id="rId25"/>
    <p:sldLayoutId id="2147484113" r:id="rId26"/>
    <p:sldLayoutId id="2147484114" r:id="rId27"/>
    <p:sldLayoutId id="2147484115" r:id="rId28"/>
    <p:sldLayoutId id="2147484116" r:id="rId29"/>
    <p:sldLayoutId id="2147484117" r:id="rId30"/>
  </p:sldLayoutIdLst>
  <p:timing>
    <p:tnLst>
      <p:par>
        <p:cTn id="1" dur="indefinite" restart="never" nodeType="tmRoot"/>
      </p:par>
    </p:tnLst>
  </p:timing>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119" r:id="rId1"/>
    <p:sldLayoutId id="2147484120" r:id="rId2"/>
    <p:sldLayoutId id="2147484121" r:id="rId3"/>
    <p:sldLayoutId id="2147484122" r:id="rId4"/>
    <p:sldLayoutId id="2147484123" r:id="rId5"/>
    <p:sldLayoutId id="2147484124" r:id="rId6"/>
    <p:sldLayoutId id="2147484125" r:id="rId7"/>
    <p:sldLayoutId id="2147484126" r:id="rId8"/>
    <p:sldLayoutId id="2147484127" r:id="rId9"/>
    <p:sldLayoutId id="2147484128" r:id="rId10"/>
    <p:sldLayoutId id="2147484129" r:id="rId11"/>
    <p:sldLayoutId id="2147484130" r:id="rId12"/>
    <p:sldLayoutId id="2147484131" r:id="rId13"/>
    <p:sldLayoutId id="2147484132" r:id="rId14"/>
    <p:sldLayoutId id="2147484133" r:id="rId15"/>
    <p:sldLayoutId id="2147484134" r:id="rId16"/>
    <p:sldLayoutId id="2147484135" r:id="rId17"/>
    <p:sldLayoutId id="2147484136" r:id="rId18"/>
    <p:sldLayoutId id="2147484137" r:id="rId19"/>
    <p:sldLayoutId id="2147484138" r:id="rId20"/>
    <p:sldLayoutId id="2147484139" r:id="rId21"/>
    <p:sldLayoutId id="2147484140" r:id="rId22"/>
    <p:sldLayoutId id="2147484141" r:id="rId23"/>
    <p:sldLayoutId id="2147484142" r:id="rId24"/>
    <p:sldLayoutId id="2147484143" r:id="rId25"/>
    <p:sldLayoutId id="2147484309" r:id="rId26"/>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145" r:id="rId1"/>
    <p:sldLayoutId id="2147484146" r:id="rId2"/>
    <p:sldLayoutId id="2147484147" r:id="rId3"/>
    <p:sldLayoutId id="2147484148" r:id="rId4"/>
    <p:sldLayoutId id="2147484149" r:id="rId5"/>
    <p:sldLayoutId id="2147484150" r:id="rId6"/>
    <p:sldLayoutId id="2147484151" r:id="rId7"/>
    <p:sldLayoutId id="2147484152" r:id="rId8"/>
    <p:sldLayoutId id="2147484153" r:id="rId9"/>
    <p:sldLayoutId id="2147484154" r:id="rId10"/>
    <p:sldLayoutId id="2147484155" r:id="rId11"/>
    <p:sldLayoutId id="2147484156" r:id="rId12"/>
    <p:sldLayoutId id="2147484157" r:id="rId13"/>
    <p:sldLayoutId id="2147484158" r:id="rId14"/>
    <p:sldLayoutId id="2147484159" r:id="rId15"/>
    <p:sldLayoutId id="2147484160" r:id="rId16"/>
    <p:sldLayoutId id="2147484161" r:id="rId17"/>
    <p:sldLayoutId id="2147484162" r:id="rId18"/>
    <p:sldLayoutId id="2147484163" r:id="rId19"/>
    <p:sldLayoutId id="2147484164" r:id="rId20"/>
    <p:sldLayoutId id="2147484165" r:id="rId21"/>
    <p:sldLayoutId id="2147484166" r:id="rId22"/>
    <p:sldLayoutId id="2147484167" r:id="rId23"/>
    <p:sldLayoutId id="2147484168" r:id="rId24"/>
    <p:sldLayoutId id="2147484169" r:id="rId25"/>
    <p:sldLayoutId id="2147484170" r:id="rId26"/>
    <p:sldLayoutId id="2147484171" r:id="rId27"/>
    <p:sldLayoutId id="2147484172" r:id="rId28"/>
    <p:sldLayoutId id="2147484173" r:id="rId29"/>
    <p:sldLayoutId id="2147484174" r:id="rId30"/>
    <p:sldLayoutId id="2147484175" r:id="rId31"/>
    <p:sldLayoutId id="2147484176" r:id="rId32"/>
  </p:sldLayoutIdLst>
  <p:timing>
    <p:tnLst>
      <p:par>
        <p:cTn id="1" dur="indefinite" restart="never" nodeType="tmRoot"/>
      </p:par>
    </p:tnLst>
  </p:timing>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 id="2147484195" r:id="rId18"/>
    <p:sldLayoutId id="2147484196" r:id="rId19"/>
    <p:sldLayoutId id="2147484197" r:id="rId20"/>
    <p:sldLayoutId id="2147484198" r:id="rId21"/>
    <p:sldLayoutId id="2147484199" r:id="rId22"/>
    <p:sldLayoutId id="2147484200" r:id="rId23"/>
    <p:sldLayoutId id="2147484201" r:id="rId24"/>
    <p:sldLayoutId id="2147484202" r:id="rId25"/>
    <p:sldLayoutId id="2147484203" r:id="rId26"/>
    <p:sldLayoutId id="2147484204" r:id="rId27"/>
    <p:sldLayoutId id="2147484205" r:id="rId28"/>
    <p:sldLayoutId id="2147484206" r:id="rId29"/>
    <p:sldLayoutId id="2147484207" r:id="rId30"/>
    <p:sldLayoutId id="2147484208" r:id="rId31"/>
    <p:sldLayoutId id="2147484209" r:id="rId32"/>
  </p:sldLayoutIdLst>
  <p:timing>
    <p:tnLst>
      <p:par>
        <p:cTn id="1" dur="indefinite" restart="never" nodeType="tmRoot"/>
      </p:par>
    </p:tnLst>
  </p:timing>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 id="2147483709" r:id="rId18"/>
    <p:sldLayoutId id="2147483710" r:id="rId19"/>
    <p:sldLayoutId id="2147483711" r:id="rId20"/>
    <p:sldLayoutId id="2147483712" r:id="rId21"/>
    <p:sldLayoutId id="2147483713" r:id="rId22"/>
    <p:sldLayoutId id="2147483714" r:id="rId23"/>
    <p:sldLayoutId id="2147483715" r:id="rId24"/>
    <p:sldLayoutId id="2147483716" r:id="rId25"/>
    <p:sldLayoutId id="2147483717" r:id="rId26"/>
    <p:sldLayoutId id="2147483718" r:id="rId27"/>
    <p:sldLayoutId id="2147483719" r:id="rId28"/>
    <p:sldLayoutId id="2147483720" r:id="rId29"/>
    <p:sldLayoutId id="2147483721" r:id="rId30"/>
    <p:sldLayoutId id="2147483722" r:id="rId31"/>
  </p:sldLayoutIdLst>
  <p:timing>
    <p:tnLst>
      <p:par>
        <p:cTn id="1" dur="indefinite" restart="never" nodeType="tmRoot"/>
      </p:par>
    </p:tnLst>
  </p:timing>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211" r:id="rId1"/>
    <p:sldLayoutId id="2147484212" r:id="rId2"/>
    <p:sldLayoutId id="2147484213" r:id="rId3"/>
    <p:sldLayoutId id="2147484214" r:id="rId4"/>
    <p:sldLayoutId id="2147484215" r:id="rId5"/>
    <p:sldLayoutId id="2147484216" r:id="rId6"/>
    <p:sldLayoutId id="2147484217" r:id="rId7"/>
    <p:sldLayoutId id="2147484218" r:id="rId8"/>
    <p:sldLayoutId id="2147484219" r:id="rId9"/>
    <p:sldLayoutId id="2147484220" r:id="rId10"/>
    <p:sldLayoutId id="2147484221" r:id="rId11"/>
    <p:sldLayoutId id="2147484222" r:id="rId12"/>
    <p:sldLayoutId id="2147484223" r:id="rId13"/>
    <p:sldLayoutId id="2147484224" r:id="rId14"/>
    <p:sldLayoutId id="2147484225" r:id="rId15"/>
    <p:sldLayoutId id="2147484226" r:id="rId16"/>
    <p:sldLayoutId id="2147484227" r:id="rId17"/>
    <p:sldLayoutId id="2147484228" r:id="rId18"/>
    <p:sldLayoutId id="2147484229" r:id="rId19"/>
    <p:sldLayoutId id="2147484230" r:id="rId20"/>
    <p:sldLayoutId id="2147484231" r:id="rId21"/>
    <p:sldLayoutId id="2147484232" r:id="rId22"/>
    <p:sldLayoutId id="2147484233" r:id="rId23"/>
    <p:sldLayoutId id="2147484234" r:id="rId24"/>
    <p:sldLayoutId id="2147484235" r:id="rId25"/>
    <p:sldLayoutId id="2147484236" r:id="rId26"/>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pic>
        <p:nvPicPr>
          <p:cNvPr id="2049" name="Picture 1" descr="pasted-image.pdf"/>
          <p:cNvPicPr>
            <a:picLocks noChangeAspect="1"/>
          </p:cNvPicPr>
          <p:nvPr/>
        </p:nvPicPr>
        <p:blipFill>
          <a:blip r:embed="rId14" cstate="print"/>
          <a:srcRect/>
          <a:stretch>
            <a:fillRect/>
          </a:stretch>
        </p:blipFill>
        <p:spPr bwMode="auto">
          <a:xfrm>
            <a:off x="512763" y="555625"/>
            <a:ext cx="3000375" cy="1250950"/>
          </a:xfrm>
          <a:prstGeom prst="rect">
            <a:avLst/>
          </a:prstGeom>
          <a:noFill/>
          <a:ln w="12700" cap="flat" cmpd="sng">
            <a:noFill/>
            <a:prstDash val="solid"/>
            <a:miter lim="400000"/>
            <a:headEnd type="none" w="med" len="med"/>
            <a:tailEnd type="none" w="med" len="med"/>
          </a:ln>
          <a:effectLst/>
        </p:spPr>
      </p:pic>
      <p:sp>
        <p:nvSpPr>
          <p:cNvPr id="2050" name="Rectangle 2"/>
          <p:cNvSpPr>
            <a:spLocks noGrp="1"/>
          </p:cNvSpPr>
          <p:nvPr>
            <p:ph type="sldNum" sz="quarter" idx="2"/>
          </p:nvPr>
        </p:nvSpPr>
        <p:spPr bwMode="auto">
          <a:xfrm>
            <a:off x="9347200" y="12974638"/>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3">
              <a:defRPr sz="2100">
                <a:solidFill>
                  <a:srgbClr val="A7A7A7"/>
                </a:solidFill>
                <a:latin typeface="Gill Sans" charset="0"/>
                <a:ea typeface="Gill Sans" charset="0"/>
                <a:cs typeface="Gill Sans" charset="0"/>
                <a:sym typeface="Gill Sans" charset="0"/>
              </a:defRPr>
            </a:lvl1pPr>
          </a:lstStyle>
          <a:p>
            <a:fld id="{5D7FE40E-231E-4D0C-B9A4-09C1B789B618}" type="slidenum">
              <a:rPr lang="zh-TW" altLang="zh-TW"/>
              <a:pPr/>
              <a:t>‹#›</a:t>
            </a:fld>
            <a:endParaRPr lang="zh-TW" altLang="zh-TW"/>
          </a:p>
        </p:txBody>
      </p:sp>
    </p:spTree>
  </p:cSld>
  <p:clrMap bg1="lt1" tx1="dk1" bg2="lt2" tx2="dk2" accent1="accent1" accent2="accent2" accent3="accent3" accent4="accent4" accent5="accent5" accent6="accent6" hlink="hlink" folHlink="folHlink"/>
  <p:sldLayoutIdLst>
    <p:sldLayoutId id="2147484241" r:id="rId1"/>
    <p:sldLayoutId id="2147484242" r:id="rId2"/>
    <p:sldLayoutId id="2147484243" r:id="rId3"/>
    <p:sldLayoutId id="2147484244" r:id="rId4"/>
    <p:sldLayoutId id="2147484245" r:id="rId5"/>
    <p:sldLayoutId id="2147484246" r:id="rId6"/>
    <p:sldLayoutId id="2147484247" r:id="rId7"/>
    <p:sldLayoutId id="2147484248" r:id="rId8"/>
    <p:sldLayoutId id="2147484249" r:id="rId9"/>
    <p:sldLayoutId id="2147484250" r:id="rId10"/>
    <p:sldLayoutId id="2147484251" r:id="rId11"/>
    <p:sldLayoutId id="2147484252" r:id="rId12"/>
  </p:sldLayoutIdLst>
  <p:txStyles>
    <p:titleStyle>
      <a:lvl1pPr algn="l" defTabSz="457200" rtl="0" fontAlgn="base" hangingPunct="0">
        <a:spcBef>
          <a:spcPct val="0"/>
        </a:spcBef>
        <a:spcAft>
          <a:spcPct val="0"/>
        </a:spcAft>
        <a:defRPr sz="9200" b="1">
          <a:solidFill>
            <a:srgbClr val="4D4D4D"/>
          </a:solidFill>
          <a:latin typeface="+mj-lt"/>
          <a:ea typeface="+mj-ea"/>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254" r:id="rId1"/>
    <p:sldLayoutId id="2147484255" r:id="rId2"/>
    <p:sldLayoutId id="2147484256" r:id="rId3"/>
    <p:sldLayoutId id="2147484257" r:id="rId4"/>
    <p:sldLayoutId id="2147484258" r:id="rId5"/>
    <p:sldLayoutId id="2147484259" r:id="rId6"/>
    <p:sldLayoutId id="2147484260" r:id="rId7"/>
    <p:sldLayoutId id="2147484261" r:id="rId8"/>
    <p:sldLayoutId id="2147484262" r:id="rId9"/>
    <p:sldLayoutId id="2147484263" r:id="rId10"/>
    <p:sldLayoutId id="2147484264" r:id="rId11"/>
    <p:sldLayoutId id="2147484265" r:id="rId12"/>
    <p:sldLayoutId id="2147484266" r:id="rId13"/>
    <p:sldLayoutId id="2147484267" r:id="rId14"/>
    <p:sldLayoutId id="2147484268" r:id="rId15"/>
    <p:sldLayoutId id="2147484269" r:id="rId16"/>
    <p:sldLayoutId id="2147484270" r:id="rId17"/>
    <p:sldLayoutId id="2147484271" r:id="rId18"/>
    <p:sldLayoutId id="2147484272" r:id="rId19"/>
    <p:sldLayoutId id="2147484273" r:id="rId20"/>
    <p:sldLayoutId id="2147484274" r:id="rId21"/>
    <p:sldLayoutId id="2147484275" r:id="rId22"/>
    <p:sldLayoutId id="2147484276" r:id="rId23"/>
    <p:sldLayoutId id="2147484277" r:id="rId24"/>
    <p:sldLayoutId id="2147484278" r:id="rId25"/>
    <p:sldLayoutId id="2147484279" r:id="rId26"/>
    <p:sldLayoutId id="2147484280" r:id="rId27"/>
    <p:sldLayoutId id="2147484281" r:id="rId28"/>
    <p:sldLayoutId id="2147484282" r:id="rId29"/>
    <p:sldLayoutId id="2147484283" r:id="rId30"/>
    <p:sldLayoutId id="2147484284" r:id="rId31"/>
  </p:sldLayoutIdLst>
  <p:timing>
    <p:tnLst>
      <p:par>
        <p:cTn id="1" dur="indefinite" restart="never" nodeType="tmRoot"/>
      </p:par>
    </p:tnLst>
  </p:timing>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2050" name="Rectangle 2"/>
          <p:cNvSpPr>
            <a:spLocks noGrp="1"/>
          </p:cNvSpPr>
          <p:nvPr>
            <p:ph type="sldNum" sz="quarter" idx="2"/>
          </p:nvPr>
        </p:nvSpPr>
        <p:spPr bwMode="auto">
          <a:xfrm>
            <a:off x="9347200" y="12974638"/>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3">
              <a:defRPr sz="2100">
                <a:solidFill>
                  <a:srgbClr val="A7A7A7"/>
                </a:solidFill>
                <a:latin typeface="Gill Sans" charset="0"/>
                <a:ea typeface="Gill Sans" charset="0"/>
                <a:cs typeface="Gill Sans" charset="0"/>
                <a:sym typeface="Gill Sans" charset="0"/>
              </a:defRPr>
            </a:lvl1pPr>
          </a:lstStyle>
          <a:p>
            <a:fld id="{5D7FE40E-231E-4D0C-B9A4-09C1B789B618}" type="slidenum">
              <a:rPr lang="zh-TW" altLang="zh-TW"/>
              <a:pPr/>
              <a:t>‹#›</a:t>
            </a:fld>
            <a:endParaRPr lang="zh-TW" altLang="zh-TW"/>
          </a:p>
        </p:txBody>
      </p:sp>
      <p:pic>
        <p:nvPicPr>
          <p:cNvPr id="4" name="Picture 4" descr="pasted-image.pdf"/>
          <p:cNvPicPr>
            <a:picLocks noChangeAspect="1"/>
          </p:cNvPicPr>
          <p:nvPr userDrawn="1"/>
        </p:nvPicPr>
        <p:blipFill>
          <a:blip r:embed="rId13" cstate="print">
            <a:duotone>
              <a:prstClr val="black"/>
              <a:srgbClr val="C8A200">
                <a:tint val="45000"/>
                <a:satMod val="400000"/>
              </a:srgbClr>
            </a:duotone>
          </a:blip>
          <a:srcRect/>
          <a:stretch>
            <a:fillRect/>
          </a:stretch>
        </p:blipFill>
        <p:spPr bwMode="auto">
          <a:xfrm>
            <a:off x="526704" y="566490"/>
            <a:ext cx="3000375" cy="1250950"/>
          </a:xfrm>
          <a:prstGeom prst="rect">
            <a:avLst/>
          </a:prstGeom>
          <a:solidFill>
            <a:schemeClr val="bg1"/>
          </a:solidFill>
          <a:ln w="12700" cap="flat" cmpd="sng">
            <a:noFill/>
            <a:prstDash val="solid"/>
            <a:miter lim="400000"/>
            <a:headEnd type="none" w="med" len="med"/>
            <a:tailEnd type="none" w="med" len="med"/>
          </a:ln>
          <a:effectLst/>
        </p:spPr>
      </p:pic>
    </p:spTree>
  </p:cSld>
  <p:clrMap bg1="lt1" tx1="dk1" bg2="lt2" tx2="dk2" accent1="accent1" accent2="accent2" accent3="accent3" accent4="accent4" accent5="accent5" accent6="accent6" hlink="hlink" folHlink="folHlink"/>
  <p:sldLayoutIdLst>
    <p:sldLayoutId id="2147484286" r:id="rId1"/>
    <p:sldLayoutId id="2147484287" r:id="rId2"/>
    <p:sldLayoutId id="2147484288" r:id="rId3"/>
    <p:sldLayoutId id="2147484289" r:id="rId4"/>
    <p:sldLayoutId id="2147484290" r:id="rId5"/>
    <p:sldLayoutId id="2147484291" r:id="rId6"/>
    <p:sldLayoutId id="2147484292" r:id="rId7"/>
    <p:sldLayoutId id="2147484293" r:id="rId8"/>
    <p:sldLayoutId id="2147484294" r:id="rId9"/>
    <p:sldLayoutId id="2147484295" r:id="rId10"/>
    <p:sldLayoutId id="2147484296" r:id="rId11"/>
  </p:sldLayoutIdLst>
  <p:txStyles>
    <p:titleStyle>
      <a:lvl1pPr algn="l" defTabSz="457200" rtl="0" fontAlgn="base" hangingPunct="0">
        <a:spcBef>
          <a:spcPct val="0"/>
        </a:spcBef>
        <a:spcAft>
          <a:spcPct val="0"/>
        </a:spcAft>
        <a:defRPr sz="9200" b="1">
          <a:solidFill>
            <a:srgbClr val="4D4D4D"/>
          </a:solidFill>
          <a:latin typeface="+mj-lt"/>
          <a:ea typeface="+mj-ea"/>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zh-CN"/>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56DD26-32A4-2A43-990A-6F7E5E73786E}" type="datetimeFigureOut">
              <a:rPr lang="en-US" smtClean="0"/>
              <a:pPr/>
              <a:t>10/5/2021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6AF604-6CBA-6F4A-A6F6-26E48A4D0EE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4298" r:id="rId1"/>
    <p:sldLayoutId id="2147484299" r:id="rId2"/>
    <p:sldLayoutId id="2147484300" r:id="rId3"/>
    <p:sldLayoutId id="2147484301" r:id="rId4"/>
    <p:sldLayoutId id="2147484302" r:id="rId5"/>
    <p:sldLayoutId id="2147484303" r:id="rId6"/>
    <p:sldLayoutId id="2147484304" r:id="rId7"/>
    <p:sldLayoutId id="2147484305" r:id="rId8"/>
    <p:sldLayoutId id="2147484306" r:id="rId9"/>
    <p:sldLayoutId id="2147484307" r:id="rId10"/>
    <p:sldLayoutId id="2147484308"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zh-CN"/>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56DD26-32A4-2A43-990A-6F7E5E73786E}" type="datetimeFigureOut">
              <a:rPr lang="en-US" smtClean="0"/>
              <a:pPr/>
              <a:t>10/5/2021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6AF604-6CBA-6F4A-A6F6-26E48A4D0EE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4311" r:id="rId1"/>
    <p:sldLayoutId id="2147484312" r:id="rId2"/>
    <p:sldLayoutId id="2147484313" r:id="rId3"/>
    <p:sldLayoutId id="2147484314" r:id="rId4"/>
    <p:sldLayoutId id="2147484315" r:id="rId5"/>
    <p:sldLayoutId id="2147484316" r:id="rId6"/>
    <p:sldLayoutId id="2147484317" r:id="rId7"/>
    <p:sldLayoutId id="2147484318" r:id="rId8"/>
    <p:sldLayoutId id="2147484319" r:id="rId9"/>
    <p:sldLayoutId id="2147484320" r:id="rId10"/>
    <p:sldLayoutId id="214748432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lvl="0" defTabSz="457200"/>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4324" r:id="rId1"/>
    <p:sldLayoutId id="2147484325" r:id="rId2"/>
    <p:sldLayoutId id="2147484326" r:id="rId3"/>
    <p:sldLayoutId id="2147484327" r:id="rId4"/>
    <p:sldLayoutId id="2147484328" r:id="rId5"/>
    <p:sldLayoutId id="2147484329" r:id="rId6"/>
    <p:sldLayoutId id="2147484330" r:id="rId7"/>
    <p:sldLayoutId id="2147484331" r:id="rId8"/>
    <p:sldLayoutId id="2147484332" r:id="rId9"/>
    <p:sldLayoutId id="2147484333" r:id="rId10"/>
    <p:sldLayoutId id="2147484334" r:id="rId11"/>
    <p:sldLayoutId id="2147484335" r:id="rId12"/>
    <p:sldLayoutId id="2147484336" r:id="rId13"/>
    <p:sldLayoutId id="2147484337" r:id="rId14"/>
    <p:sldLayoutId id="2147484338" r:id="rId15"/>
    <p:sldLayoutId id="2147484339" r:id="rId16"/>
    <p:sldLayoutId id="2147484340" r:id="rId17"/>
    <p:sldLayoutId id="2147484341" r:id="rId18"/>
    <p:sldLayoutId id="2147484342" r:id="rId19"/>
    <p:sldLayoutId id="2147484343" r:id="rId20"/>
    <p:sldLayoutId id="2147484344" r:id="rId21"/>
    <p:sldLayoutId id="2147484345" r:id="rId22"/>
    <p:sldLayoutId id="2147484346" r:id="rId23"/>
    <p:sldLayoutId id="2147484347" r:id="rId24"/>
    <p:sldLayoutId id="2147484348" r:id="rId25"/>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4" y="760414"/>
            <a:ext cx="22012276"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a:sym typeface="Aleo" pitchFamily="34" charset="0"/>
              </a:rPr>
              <a:t>Click to edit Master title style</a:t>
            </a:r>
          </a:p>
        </p:txBody>
      </p:sp>
      <p:pic>
        <p:nvPicPr>
          <p:cNvPr id="3074" name="Picture 2" descr="pasted-image.pdf"/>
          <p:cNvPicPr>
            <a:picLocks noChangeAspect="1"/>
          </p:cNvPicPr>
          <p:nvPr/>
        </p:nvPicPr>
        <p:blipFill>
          <a:blip r:embed="rId15" cstate="print"/>
          <a:srcRect/>
          <a:stretch>
            <a:fillRect/>
          </a:stretch>
        </p:blipFill>
        <p:spPr bwMode="auto">
          <a:xfrm>
            <a:off x="21704303" y="12428541"/>
            <a:ext cx="2179638" cy="909638"/>
          </a:xfrm>
          <a:prstGeom prst="rect">
            <a:avLst/>
          </a:prstGeom>
          <a:noFill/>
          <a:ln w="12700" cap="flat" cmpd="sng">
            <a:noFill/>
            <a:prstDash val="solid"/>
            <a:miter lim="400000"/>
            <a:headEnd type="none" w="med" len="med"/>
            <a:tailEnd type="none" w="med" len="med"/>
          </a:ln>
          <a:effectLst/>
        </p:spPr>
      </p:pic>
      <p:sp>
        <p:nvSpPr>
          <p:cNvPr id="3075" name="Oval 3"/>
          <p:cNvSpPr>
            <a:spLocks/>
          </p:cNvSpPr>
          <p:nvPr/>
        </p:nvSpPr>
        <p:spPr bwMode="auto">
          <a:xfrm>
            <a:off x="1163638" y="1412876"/>
            <a:ext cx="382588"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4"/>
            <a:endParaRPr lang="zh-TW" altLang="zh-TW" sz="5800" dirty="0"/>
          </a:p>
        </p:txBody>
      </p:sp>
      <p:sp>
        <p:nvSpPr>
          <p:cNvPr id="3076" name="Rectangle 4"/>
          <p:cNvSpPr>
            <a:spLocks noGrp="1"/>
          </p:cNvSpPr>
          <p:nvPr>
            <p:ph type="sldNum" sz="quarter" idx="2"/>
          </p:nvPr>
        </p:nvSpPr>
        <p:spPr bwMode="auto">
          <a:xfrm>
            <a:off x="9347200" y="12990514"/>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4">
              <a:defRPr sz="2200">
                <a:solidFill>
                  <a:srgbClr val="A7A7A7"/>
                </a:solidFill>
                <a:latin typeface="Gill Sans" charset="0"/>
                <a:ea typeface="Gill Sans" charset="0"/>
                <a:cs typeface="Gill Sans" charset="0"/>
                <a:sym typeface="Gill Sans" charset="0"/>
              </a:defRPr>
            </a:lvl1pPr>
          </a:lstStyle>
          <a:p>
            <a:fld id="{983B9D7A-34AB-4A6C-A9EA-E7B441D4F23B}" type="slidenum">
              <a:rPr lang="zh-TW" altLang="zh-TW"/>
              <a:pPr/>
              <a:t>‹#›</a:t>
            </a:fld>
            <a:endParaRPr lang="zh-TW" altLang="zh-TW"/>
          </a:p>
        </p:txBody>
      </p:sp>
    </p:spTree>
  </p:cSld>
  <p:clrMap bg1="lt1" tx1="dk1" bg2="lt2" tx2="dk2" accent1="accent1" accent2="accent2" accent3="accent3" accent4="accent4" accent5="accent5" accent6="accent6" hlink="hlink" folHlink="folHlink"/>
  <p:sldLayoutIdLst>
    <p:sldLayoutId id="2147484350" r:id="rId1"/>
    <p:sldLayoutId id="2147484351" r:id="rId2"/>
    <p:sldLayoutId id="2147484352" r:id="rId3"/>
    <p:sldLayoutId id="2147484353" r:id="rId4"/>
    <p:sldLayoutId id="2147484354" r:id="rId5"/>
    <p:sldLayoutId id="2147484355" r:id="rId6"/>
    <p:sldLayoutId id="2147484356" r:id="rId7"/>
    <p:sldLayoutId id="2147484357" r:id="rId8"/>
    <p:sldLayoutId id="2147484358" r:id="rId9"/>
    <p:sldLayoutId id="2147484359" r:id="rId10"/>
    <p:sldLayoutId id="2147484360" r:id="rId11"/>
    <p:sldLayoutId id="2147484361" r:id="rId12"/>
    <p:sldLayoutId id="2147484362" r:id="rId13"/>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4" y="760414"/>
            <a:ext cx="22012276"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a:sym typeface="Aleo" pitchFamily="34" charset="0"/>
              </a:rPr>
              <a:t>Click to edit Master title style</a:t>
            </a:r>
          </a:p>
        </p:txBody>
      </p:sp>
      <p:pic>
        <p:nvPicPr>
          <p:cNvPr id="3074" name="Picture 2" descr="pasted-image.pdf"/>
          <p:cNvPicPr>
            <a:picLocks noChangeAspect="1"/>
          </p:cNvPicPr>
          <p:nvPr/>
        </p:nvPicPr>
        <p:blipFill>
          <a:blip r:embed="rId15" cstate="print"/>
          <a:srcRect/>
          <a:stretch>
            <a:fillRect/>
          </a:stretch>
        </p:blipFill>
        <p:spPr bwMode="auto">
          <a:xfrm>
            <a:off x="21704305" y="12428543"/>
            <a:ext cx="2179638" cy="909638"/>
          </a:xfrm>
          <a:prstGeom prst="rect">
            <a:avLst/>
          </a:prstGeom>
          <a:noFill/>
          <a:ln w="12700" cap="flat" cmpd="sng">
            <a:noFill/>
            <a:prstDash val="solid"/>
            <a:miter lim="400000"/>
            <a:headEnd type="none" w="med" len="med"/>
            <a:tailEnd type="none" w="med" len="med"/>
          </a:ln>
          <a:effectLst/>
        </p:spPr>
      </p:pic>
      <p:sp>
        <p:nvSpPr>
          <p:cNvPr id="3075" name="Oval 3"/>
          <p:cNvSpPr>
            <a:spLocks/>
          </p:cNvSpPr>
          <p:nvPr/>
        </p:nvSpPr>
        <p:spPr bwMode="auto">
          <a:xfrm>
            <a:off x="1163638" y="1412876"/>
            <a:ext cx="382588"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4"/>
            <a:endParaRPr lang="zh-TW" altLang="zh-TW" sz="5800" dirty="0"/>
          </a:p>
        </p:txBody>
      </p:sp>
      <p:sp>
        <p:nvSpPr>
          <p:cNvPr id="3076" name="Rectangle 4"/>
          <p:cNvSpPr>
            <a:spLocks noGrp="1"/>
          </p:cNvSpPr>
          <p:nvPr>
            <p:ph type="sldNum" sz="quarter" idx="2"/>
          </p:nvPr>
        </p:nvSpPr>
        <p:spPr bwMode="auto">
          <a:xfrm>
            <a:off x="9347200" y="12990514"/>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4">
              <a:defRPr sz="2200">
                <a:solidFill>
                  <a:srgbClr val="A7A7A7"/>
                </a:solidFill>
                <a:latin typeface="Gill Sans" charset="0"/>
                <a:ea typeface="Gill Sans" charset="0"/>
                <a:cs typeface="Gill Sans" charset="0"/>
                <a:sym typeface="Gill Sans" charset="0"/>
              </a:defRPr>
            </a:lvl1pPr>
          </a:lstStyle>
          <a:p>
            <a:fld id="{983B9D7A-34AB-4A6C-A9EA-E7B441D4F23B}" type="slidenum">
              <a:rPr lang="zh-TW" altLang="zh-TW"/>
              <a:pPr/>
              <a:t>‹#›</a:t>
            </a:fld>
            <a:endParaRPr lang="zh-TW" altLang="zh-TW"/>
          </a:p>
        </p:txBody>
      </p:sp>
    </p:spTree>
  </p:cSld>
  <p:clrMap bg1="lt1" tx1="dk1" bg2="lt2" tx2="dk2" accent1="accent1" accent2="accent2" accent3="accent3" accent4="accent4" accent5="accent5" accent6="accent6" hlink="hlink" folHlink="folHlink"/>
  <p:sldLayoutIdLst>
    <p:sldLayoutId id="2147484364" r:id="rId1"/>
    <p:sldLayoutId id="2147484365" r:id="rId2"/>
    <p:sldLayoutId id="2147484366" r:id="rId3"/>
    <p:sldLayoutId id="2147484367" r:id="rId4"/>
    <p:sldLayoutId id="2147484368" r:id="rId5"/>
    <p:sldLayoutId id="2147484369" r:id="rId6"/>
    <p:sldLayoutId id="2147484370" r:id="rId7"/>
    <p:sldLayoutId id="2147484371" r:id="rId8"/>
    <p:sldLayoutId id="2147484372" r:id="rId9"/>
    <p:sldLayoutId id="2147484373" r:id="rId10"/>
    <p:sldLayoutId id="2147484374" r:id="rId11"/>
    <p:sldLayoutId id="2147484375" r:id="rId12"/>
    <p:sldLayoutId id="2147484376" r:id="rId13"/>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zh-CN"/>
              <a:t>Click to edit Master title style</a:t>
            </a:r>
            <a:endParaRPr lang="en-US"/>
          </a:p>
        </p:txBody>
      </p:sp>
      <p:sp>
        <p:nvSpPr>
          <p:cNvPr id="3" name="Text Placeholder 2"/>
          <p:cNvSpPr>
            <a:spLocks noGrp="1"/>
          </p:cNvSpPr>
          <p:nvPr>
            <p:ph type="body" idx="1"/>
          </p:nvPr>
        </p:nvSpPr>
        <p:spPr>
          <a:xfrm>
            <a:off x="457200" y="1600200"/>
            <a:ext cx="8229600" cy="4525964"/>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Date Placeholder 3"/>
          <p:cNvSpPr>
            <a:spLocks noGrp="1"/>
          </p:cNvSpPr>
          <p:nvPr>
            <p:ph type="dt" sz="half" idx="2"/>
          </p:nvPr>
        </p:nvSpPr>
        <p:spPr>
          <a:xfrm>
            <a:off x="457200" y="6356351"/>
            <a:ext cx="2133600" cy="365126"/>
          </a:xfrm>
          <a:prstGeom prst="rect">
            <a:avLst/>
          </a:prstGeom>
        </p:spPr>
        <p:txBody>
          <a:bodyPr vert="horz" lIns="91440" tIns="45720" rIns="91440" bIns="45720" rtlCol="0" anchor="ctr"/>
          <a:lstStyle>
            <a:lvl1pPr algn="l">
              <a:defRPr sz="1200">
                <a:solidFill>
                  <a:schemeClr val="tx1">
                    <a:tint val="75000"/>
                  </a:schemeClr>
                </a:solidFill>
              </a:defRPr>
            </a:lvl1pPr>
          </a:lstStyle>
          <a:p>
            <a:fld id="{7A56DD26-32A4-2A43-990A-6F7E5E73786E}" type="datetimeFigureOut">
              <a:rPr lang="en-US" smtClean="0"/>
              <a:pPr/>
              <a:t>9/26/2021</a:t>
            </a:fld>
            <a:endParaRPr lang="en-US" dirty="0"/>
          </a:p>
        </p:txBody>
      </p:sp>
      <p:sp>
        <p:nvSpPr>
          <p:cNvPr id="5" name="Footer Placeholder 4"/>
          <p:cNvSpPr>
            <a:spLocks noGrp="1"/>
          </p:cNvSpPr>
          <p:nvPr>
            <p:ph type="ftr" sz="quarter" idx="3"/>
          </p:nvPr>
        </p:nvSpPr>
        <p:spPr>
          <a:xfrm>
            <a:off x="3124200" y="6356351"/>
            <a:ext cx="2895600" cy="365126"/>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1"/>
            <a:ext cx="2133600" cy="365126"/>
          </a:xfrm>
          <a:prstGeom prst="rect">
            <a:avLst/>
          </a:prstGeom>
        </p:spPr>
        <p:txBody>
          <a:bodyPr vert="horz" lIns="91440" tIns="45720" rIns="91440" bIns="45720" rtlCol="0" anchor="ctr"/>
          <a:lstStyle>
            <a:lvl1pPr algn="r">
              <a:defRPr sz="1200">
                <a:solidFill>
                  <a:schemeClr val="tx1">
                    <a:tint val="75000"/>
                  </a:schemeClr>
                </a:solidFill>
              </a:defRPr>
            </a:lvl1pPr>
          </a:lstStyle>
          <a:p>
            <a:fld id="{186AF604-6CBA-6F4A-A6F6-26E48A4D0EE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4378" r:id="rId1"/>
    <p:sldLayoutId id="2147484379" r:id="rId2"/>
    <p:sldLayoutId id="2147484380" r:id="rId3"/>
    <p:sldLayoutId id="2147484381" r:id="rId4"/>
    <p:sldLayoutId id="2147484382" r:id="rId5"/>
    <p:sldLayoutId id="2147484383" r:id="rId6"/>
    <p:sldLayoutId id="2147484384" r:id="rId7"/>
    <p:sldLayoutId id="2147484385" r:id="rId8"/>
    <p:sldLayoutId id="2147484386" r:id="rId9"/>
    <p:sldLayoutId id="2147484387" r:id="rId10"/>
    <p:sldLayoutId id="2147484388"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 id="2147483745" r:id="rId18"/>
    <p:sldLayoutId id="2147483746" r:id="rId19"/>
    <p:sldLayoutId id="2147483747" r:id="rId20"/>
    <p:sldLayoutId id="2147483748" r:id="rId21"/>
    <p:sldLayoutId id="2147483749" r:id="rId22"/>
    <p:sldLayoutId id="2147483750" r:id="rId23"/>
    <p:sldLayoutId id="2147483751" r:id="rId24"/>
    <p:sldLayoutId id="2147483752" r:id="rId25"/>
    <p:sldLayoutId id="2147483753" r:id="rId26"/>
    <p:sldLayoutId id="2147483754" r:id="rId27"/>
    <p:sldLayoutId id="2147483755" r:id="rId28"/>
    <p:sldLayoutId id="2147483757" r:id="rId29"/>
    <p:sldLayoutId id="2147483758" r:id="rId30"/>
  </p:sldLayoutIdLst>
  <p:timing>
    <p:tnLst>
      <p:par>
        <p:cTn id="1" dur="indefinite" restart="never" nodeType="tmRoot"/>
      </p:par>
    </p:tnLst>
  </p:timing>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390" r:id="rId1"/>
    <p:sldLayoutId id="2147484391" r:id="rId2"/>
    <p:sldLayoutId id="2147484392" r:id="rId3"/>
    <p:sldLayoutId id="2147484393" r:id="rId4"/>
    <p:sldLayoutId id="2147484394" r:id="rId5"/>
    <p:sldLayoutId id="2147484395" r:id="rId6"/>
    <p:sldLayoutId id="2147484396" r:id="rId7"/>
    <p:sldLayoutId id="2147484397" r:id="rId8"/>
    <p:sldLayoutId id="2147484398" r:id="rId9"/>
    <p:sldLayoutId id="2147484399" r:id="rId10"/>
    <p:sldLayoutId id="2147484400" r:id="rId11"/>
    <p:sldLayoutId id="2147484401" r:id="rId12"/>
    <p:sldLayoutId id="2147484402" r:id="rId13"/>
    <p:sldLayoutId id="2147484403" r:id="rId14"/>
    <p:sldLayoutId id="2147484404" r:id="rId15"/>
    <p:sldLayoutId id="2147484405" r:id="rId16"/>
    <p:sldLayoutId id="2147484406" r:id="rId17"/>
    <p:sldLayoutId id="2147484407" r:id="rId18"/>
    <p:sldLayoutId id="2147484408" r:id="rId19"/>
    <p:sldLayoutId id="2147484409" r:id="rId20"/>
    <p:sldLayoutId id="2147484410" r:id="rId21"/>
    <p:sldLayoutId id="2147484411" r:id="rId22"/>
    <p:sldLayoutId id="2147484412" r:id="rId23"/>
    <p:sldLayoutId id="2147484413" r:id="rId24"/>
    <p:sldLayoutId id="2147484414" r:id="rId25"/>
    <p:sldLayoutId id="2147484415" r:id="rId26"/>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417" r:id="rId1"/>
    <p:sldLayoutId id="2147484418" r:id="rId2"/>
    <p:sldLayoutId id="2147484419" r:id="rId3"/>
    <p:sldLayoutId id="2147484420" r:id="rId4"/>
    <p:sldLayoutId id="2147484421" r:id="rId5"/>
    <p:sldLayoutId id="2147484422" r:id="rId6"/>
    <p:sldLayoutId id="2147484423" r:id="rId7"/>
    <p:sldLayoutId id="2147484424" r:id="rId8"/>
    <p:sldLayoutId id="2147484425" r:id="rId9"/>
    <p:sldLayoutId id="2147484426" r:id="rId10"/>
    <p:sldLayoutId id="2147484427" r:id="rId11"/>
    <p:sldLayoutId id="2147484428" r:id="rId12"/>
    <p:sldLayoutId id="2147484429" r:id="rId13"/>
    <p:sldLayoutId id="2147484430" r:id="rId14"/>
    <p:sldLayoutId id="2147484431" r:id="rId15"/>
    <p:sldLayoutId id="2147484432" r:id="rId16"/>
    <p:sldLayoutId id="2147484433" r:id="rId17"/>
    <p:sldLayoutId id="2147484434" r:id="rId18"/>
    <p:sldLayoutId id="2147484435" r:id="rId19"/>
    <p:sldLayoutId id="2147484436" r:id="rId20"/>
    <p:sldLayoutId id="2147484437" r:id="rId21"/>
    <p:sldLayoutId id="2147484438" r:id="rId22"/>
    <p:sldLayoutId id="2147484439" r:id="rId23"/>
    <p:sldLayoutId id="2147484440" r:id="rId24"/>
    <p:sldLayoutId id="2147484441" r:id="rId25"/>
    <p:sldLayoutId id="2147484442" r:id="rId26"/>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3" y="760413"/>
            <a:ext cx="22012275"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a:sym typeface="Aleo" pitchFamily="34" charset="0"/>
              </a:rPr>
              <a:t>Click to edit Master title style</a:t>
            </a:r>
          </a:p>
        </p:txBody>
      </p:sp>
      <p:pic>
        <p:nvPicPr>
          <p:cNvPr id="3074" name="Picture 2" descr="pasted-image.pdf"/>
          <p:cNvPicPr>
            <a:picLocks noChangeAspect="1"/>
          </p:cNvPicPr>
          <p:nvPr/>
        </p:nvPicPr>
        <p:blipFill>
          <a:blip r:embed="rId14" cstate="print"/>
          <a:srcRect/>
          <a:stretch>
            <a:fillRect/>
          </a:stretch>
        </p:blipFill>
        <p:spPr bwMode="auto">
          <a:xfrm>
            <a:off x="21704300" y="12428538"/>
            <a:ext cx="2179638" cy="909637"/>
          </a:xfrm>
          <a:prstGeom prst="rect">
            <a:avLst/>
          </a:prstGeom>
          <a:noFill/>
          <a:ln w="12700" cap="flat" cmpd="sng">
            <a:noFill/>
            <a:prstDash val="solid"/>
            <a:miter lim="400000"/>
            <a:headEnd type="none" w="med" len="med"/>
            <a:tailEnd type="none" w="med" len="med"/>
          </a:ln>
          <a:effectLst/>
        </p:spPr>
      </p:pic>
      <p:sp>
        <p:nvSpPr>
          <p:cNvPr id="3075" name="Oval 3"/>
          <p:cNvSpPr>
            <a:spLocks/>
          </p:cNvSpPr>
          <p:nvPr/>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3076" name="Rectangle 4"/>
          <p:cNvSpPr>
            <a:spLocks noGrp="1"/>
          </p:cNvSpPr>
          <p:nvPr>
            <p:ph type="sldNum" sz="quarter" idx="2"/>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3">
              <a:defRPr sz="2100">
                <a:solidFill>
                  <a:srgbClr val="A7A7A7"/>
                </a:solidFill>
                <a:latin typeface="Gill Sans" charset="0"/>
                <a:ea typeface="Gill Sans" charset="0"/>
                <a:cs typeface="Gill Sans" charset="0"/>
                <a:sym typeface="Gill Sans" charset="0"/>
              </a:defRPr>
            </a:lvl1pPr>
          </a:lstStyle>
          <a:p>
            <a:fld id="{983B9D7A-34AB-4A6C-A9EA-E7B441D4F23B}" type="slidenum">
              <a:rPr lang="zh-TW" altLang="zh-TW"/>
              <a:pPr/>
              <a:t>‹#›</a:t>
            </a:fld>
            <a:endParaRPr lang="zh-TW" altLang="zh-TW"/>
          </a:p>
        </p:txBody>
      </p:sp>
    </p:spTree>
  </p:cSld>
  <p:clrMap bg1="lt1" tx1="dk1" bg2="lt2" tx2="dk2" accent1="accent1" accent2="accent2" accent3="accent3" accent4="accent4" accent5="accent5" accent6="accent6" hlink="hlink" folHlink="folHlink"/>
  <p:sldLayoutIdLst>
    <p:sldLayoutId id="2147484444" r:id="rId1"/>
    <p:sldLayoutId id="2147484445" r:id="rId2"/>
    <p:sldLayoutId id="2147484446" r:id="rId3"/>
    <p:sldLayoutId id="2147484447" r:id="rId4"/>
    <p:sldLayoutId id="2147484448" r:id="rId5"/>
    <p:sldLayoutId id="2147484449" r:id="rId6"/>
    <p:sldLayoutId id="2147484450" r:id="rId7"/>
    <p:sldLayoutId id="2147484451" r:id="rId8"/>
    <p:sldLayoutId id="2147484452" r:id="rId9"/>
    <p:sldLayoutId id="2147484453" r:id="rId10"/>
    <p:sldLayoutId id="2147484454" r:id="rId11"/>
    <p:sldLayoutId id="2147484455" r:id="rId12"/>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lvl="0" defTabSz="457171"/>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4457" r:id="rId1"/>
    <p:sldLayoutId id="2147484458" r:id="rId2"/>
    <p:sldLayoutId id="2147484459" r:id="rId3"/>
    <p:sldLayoutId id="2147484460" r:id="rId4"/>
    <p:sldLayoutId id="2147484461" r:id="rId5"/>
    <p:sldLayoutId id="2147484462" r:id="rId6"/>
    <p:sldLayoutId id="2147484463" r:id="rId7"/>
    <p:sldLayoutId id="2147484464" r:id="rId8"/>
    <p:sldLayoutId id="2147484465" r:id="rId9"/>
    <p:sldLayoutId id="2147484466" r:id="rId10"/>
    <p:sldLayoutId id="2147484467" r:id="rId11"/>
    <p:sldLayoutId id="2147484468" r:id="rId12"/>
    <p:sldLayoutId id="2147484469" r:id="rId13"/>
    <p:sldLayoutId id="2147484470" r:id="rId14"/>
    <p:sldLayoutId id="2147484471" r:id="rId15"/>
    <p:sldLayoutId id="2147484472" r:id="rId16"/>
    <p:sldLayoutId id="2147484473" r:id="rId17"/>
    <p:sldLayoutId id="2147484474" r:id="rId18"/>
    <p:sldLayoutId id="2147484475" r:id="rId19"/>
    <p:sldLayoutId id="2147484476" r:id="rId20"/>
    <p:sldLayoutId id="2147484477" r:id="rId21"/>
    <p:sldLayoutId id="2147484478" r:id="rId22"/>
    <p:sldLayoutId id="2147484479" r:id="rId23"/>
    <p:sldLayoutId id="2147484480" r:id="rId24"/>
    <p:sldLayoutId id="2147484481" r:id="rId25"/>
    <p:sldLayoutId id="2147484482" r:id="rId26"/>
    <p:sldLayoutId id="2147484483" r:id="rId27"/>
    <p:sldLayoutId id="2147484484" r:id="rId28"/>
  </p:sldLayoutIdLst>
  <p:timing>
    <p:tnLst>
      <p:par>
        <p:cTn id="1" dur="indefinite" restart="never" nodeType="tmRoot"/>
      </p:par>
    </p:tnLst>
  </p:timing>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pic>
        <p:nvPicPr>
          <p:cNvPr id="2049" name="Picture 1" descr="pasted-image.pdf"/>
          <p:cNvPicPr>
            <a:picLocks noChangeAspect="1"/>
          </p:cNvPicPr>
          <p:nvPr/>
        </p:nvPicPr>
        <p:blipFill>
          <a:blip r:embed="rId14" cstate="print"/>
          <a:srcRect/>
          <a:stretch>
            <a:fillRect/>
          </a:stretch>
        </p:blipFill>
        <p:spPr bwMode="auto">
          <a:xfrm>
            <a:off x="512763" y="555625"/>
            <a:ext cx="3000375" cy="1250950"/>
          </a:xfrm>
          <a:prstGeom prst="rect">
            <a:avLst/>
          </a:prstGeom>
          <a:noFill/>
          <a:ln w="12700" cap="flat" cmpd="sng">
            <a:noFill/>
            <a:prstDash val="solid"/>
            <a:miter lim="400000"/>
            <a:headEnd type="none" w="med" len="med"/>
            <a:tailEnd type="none" w="med" len="med"/>
          </a:ln>
          <a:effectLst/>
        </p:spPr>
      </p:pic>
      <p:sp>
        <p:nvSpPr>
          <p:cNvPr id="2050" name="Rectangle 2"/>
          <p:cNvSpPr>
            <a:spLocks noGrp="1"/>
          </p:cNvSpPr>
          <p:nvPr>
            <p:ph type="sldNum" sz="quarter" idx="2"/>
          </p:nvPr>
        </p:nvSpPr>
        <p:spPr bwMode="auto">
          <a:xfrm>
            <a:off x="9347200" y="12974638"/>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3">
              <a:defRPr sz="2100">
                <a:solidFill>
                  <a:srgbClr val="A7A7A7"/>
                </a:solidFill>
                <a:latin typeface="Gill Sans" charset="0"/>
                <a:ea typeface="Gill Sans" charset="0"/>
                <a:cs typeface="Gill Sans" charset="0"/>
                <a:sym typeface="Gill Sans" charset="0"/>
              </a:defRPr>
            </a:lvl1pPr>
          </a:lstStyle>
          <a:p>
            <a:fld id="{5D7FE40E-231E-4D0C-B9A4-09C1B789B618}" type="slidenum">
              <a:rPr lang="zh-TW" altLang="zh-TW"/>
              <a:pPr/>
              <a:t>‹#›</a:t>
            </a:fld>
            <a:endParaRPr lang="zh-TW" altLang="zh-TW"/>
          </a:p>
        </p:txBody>
      </p:sp>
    </p:spTree>
  </p:cSld>
  <p:clrMap bg1="lt1" tx1="dk1" bg2="lt2" tx2="dk2" accent1="accent1" accent2="accent2" accent3="accent3" accent4="accent4" accent5="accent5" accent6="accent6" hlink="hlink" folHlink="folHlink"/>
  <p:sldLayoutIdLst>
    <p:sldLayoutId id="2147484486" r:id="rId1"/>
    <p:sldLayoutId id="2147484487" r:id="rId2"/>
    <p:sldLayoutId id="2147484488" r:id="rId3"/>
    <p:sldLayoutId id="2147484489" r:id="rId4"/>
    <p:sldLayoutId id="2147484490" r:id="rId5"/>
    <p:sldLayoutId id="2147484491" r:id="rId6"/>
    <p:sldLayoutId id="2147484492" r:id="rId7"/>
    <p:sldLayoutId id="2147484493" r:id="rId8"/>
    <p:sldLayoutId id="2147484494" r:id="rId9"/>
    <p:sldLayoutId id="2147484495" r:id="rId10"/>
    <p:sldLayoutId id="2147484496" r:id="rId11"/>
    <p:sldLayoutId id="2147484497" r:id="rId12"/>
  </p:sldLayoutIdLst>
  <p:txStyles>
    <p:titleStyle>
      <a:lvl1pPr algn="l" defTabSz="457200" rtl="0" fontAlgn="base" hangingPunct="0">
        <a:spcBef>
          <a:spcPct val="0"/>
        </a:spcBef>
        <a:spcAft>
          <a:spcPct val="0"/>
        </a:spcAft>
        <a:defRPr sz="9200" b="1">
          <a:solidFill>
            <a:srgbClr val="4D4D4D"/>
          </a:solidFill>
          <a:latin typeface="+mj-lt"/>
          <a:ea typeface="+mj-ea"/>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zh-CN"/>
              <a:t>Click to edit Master title style</a:t>
            </a:r>
            <a:endParaRPr lang="en-US"/>
          </a:p>
        </p:txBody>
      </p:sp>
      <p:sp>
        <p:nvSpPr>
          <p:cNvPr id="3" name="Text Placeholder 2"/>
          <p:cNvSpPr>
            <a:spLocks noGrp="1"/>
          </p:cNvSpPr>
          <p:nvPr>
            <p:ph type="body" idx="1"/>
          </p:nvPr>
        </p:nvSpPr>
        <p:spPr>
          <a:xfrm>
            <a:off x="457200" y="1600200"/>
            <a:ext cx="8229600" cy="4525964"/>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Date Placeholder 3"/>
          <p:cNvSpPr>
            <a:spLocks noGrp="1"/>
          </p:cNvSpPr>
          <p:nvPr>
            <p:ph type="dt" sz="half" idx="2"/>
          </p:nvPr>
        </p:nvSpPr>
        <p:spPr>
          <a:xfrm>
            <a:off x="457200" y="6356351"/>
            <a:ext cx="2133600" cy="365126"/>
          </a:xfrm>
          <a:prstGeom prst="rect">
            <a:avLst/>
          </a:prstGeom>
        </p:spPr>
        <p:txBody>
          <a:bodyPr vert="horz" lIns="91440" tIns="45720" rIns="91440" bIns="45720" rtlCol="0" anchor="ctr"/>
          <a:lstStyle>
            <a:lvl1pPr algn="l">
              <a:defRPr sz="1200">
                <a:solidFill>
                  <a:schemeClr val="tx1">
                    <a:tint val="75000"/>
                  </a:schemeClr>
                </a:solidFill>
              </a:defRPr>
            </a:lvl1pPr>
          </a:lstStyle>
          <a:p>
            <a:fld id="{7A56DD26-32A4-2A43-990A-6F7E5E73786E}" type="datetimeFigureOut">
              <a:rPr lang="en-US" smtClean="0"/>
              <a:pPr/>
              <a:t>10/1/2021</a:t>
            </a:fld>
            <a:endParaRPr lang="en-US" dirty="0"/>
          </a:p>
        </p:txBody>
      </p:sp>
      <p:sp>
        <p:nvSpPr>
          <p:cNvPr id="5" name="Footer Placeholder 4"/>
          <p:cNvSpPr>
            <a:spLocks noGrp="1"/>
          </p:cNvSpPr>
          <p:nvPr>
            <p:ph type="ftr" sz="quarter" idx="3"/>
          </p:nvPr>
        </p:nvSpPr>
        <p:spPr>
          <a:xfrm>
            <a:off x="3124200" y="6356351"/>
            <a:ext cx="2895600" cy="365126"/>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1"/>
            <a:ext cx="2133600" cy="365126"/>
          </a:xfrm>
          <a:prstGeom prst="rect">
            <a:avLst/>
          </a:prstGeom>
        </p:spPr>
        <p:txBody>
          <a:bodyPr vert="horz" lIns="91440" tIns="45720" rIns="91440" bIns="45720" rtlCol="0" anchor="ctr"/>
          <a:lstStyle>
            <a:lvl1pPr algn="r">
              <a:defRPr sz="1200">
                <a:solidFill>
                  <a:schemeClr val="tx1">
                    <a:tint val="75000"/>
                  </a:schemeClr>
                </a:solidFill>
              </a:defRPr>
            </a:lvl1pPr>
          </a:lstStyle>
          <a:p>
            <a:fld id="{186AF604-6CBA-6F4A-A6F6-26E48A4D0EE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4499" r:id="rId1"/>
    <p:sldLayoutId id="2147484500" r:id="rId2"/>
    <p:sldLayoutId id="2147484501" r:id="rId3"/>
    <p:sldLayoutId id="2147484502" r:id="rId4"/>
    <p:sldLayoutId id="2147484503" r:id="rId5"/>
    <p:sldLayoutId id="2147484504" r:id="rId6"/>
    <p:sldLayoutId id="2147484505" r:id="rId7"/>
    <p:sldLayoutId id="2147484506" r:id="rId8"/>
    <p:sldLayoutId id="2147484507" r:id="rId9"/>
    <p:sldLayoutId id="2147484508" r:id="rId10"/>
    <p:sldLayoutId id="214748450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lvl="0" defTabSz="457200"/>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4511" r:id="rId1"/>
    <p:sldLayoutId id="2147484512" r:id="rId2"/>
    <p:sldLayoutId id="2147484513" r:id="rId3"/>
    <p:sldLayoutId id="2147484514" r:id="rId4"/>
    <p:sldLayoutId id="2147484515" r:id="rId5"/>
    <p:sldLayoutId id="2147484516" r:id="rId6"/>
    <p:sldLayoutId id="2147484517" r:id="rId7"/>
    <p:sldLayoutId id="2147484518" r:id="rId8"/>
    <p:sldLayoutId id="2147484519" r:id="rId9"/>
    <p:sldLayoutId id="2147484520" r:id="rId10"/>
    <p:sldLayoutId id="2147484521" r:id="rId11"/>
    <p:sldLayoutId id="2147484522" r:id="rId12"/>
    <p:sldLayoutId id="2147484523" r:id="rId13"/>
    <p:sldLayoutId id="2147484524" r:id="rId14"/>
    <p:sldLayoutId id="2147484525" r:id="rId15"/>
    <p:sldLayoutId id="2147484526" r:id="rId16"/>
    <p:sldLayoutId id="2147484527" r:id="rId17"/>
    <p:sldLayoutId id="2147484528" r:id="rId18"/>
    <p:sldLayoutId id="2147484529" r:id="rId19"/>
    <p:sldLayoutId id="2147484530" r:id="rId20"/>
    <p:sldLayoutId id="2147484531" r:id="rId21"/>
    <p:sldLayoutId id="2147484532" r:id="rId22"/>
    <p:sldLayoutId id="2147484533" r:id="rId23"/>
    <p:sldLayoutId id="2147484534" r:id="rId24"/>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 id="2147483778" r:id="rId17"/>
    <p:sldLayoutId id="2147483779" r:id="rId18"/>
    <p:sldLayoutId id="2147483780" r:id="rId19"/>
    <p:sldLayoutId id="2147483781" r:id="rId20"/>
    <p:sldLayoutId id="2147483782" r:id="rId21"/>
    <p:sldLayoutId id="2147483783" r:id="rId22"/>
    <p:sldLayoutId id="2147483784" r:id="rId23"/>
    <p:sldLayoutId id="2147483785" r:id="rId24"/>
    <p:sldLayoutId id="2147483786" r:id="rId25"/>
    <p:sldLayoutId id="2147483787" r:id="rId26"/>
    <p:sldLayoutId id="2147483788" r:id="rId27"/>
    <p:sldLayoutId id="2147483789" r:id="rId28"/>
    <p:sldLayoutId id="2147483790" r:id="rId29"/>
    <p:sldLayoutId id="2147483791" r:id="rId30"/>
  </p:sldLayoutIdLst>
  <p:timing>
    <p:tnLst>
      <p:par>
        <p:cTn id="1" dur="indefinite" restart="never" nodeType="tmRoot"/>
      </p:par>
    </p:tnLst>
  </p:timing>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 id="2147483810" r:id="rId18"/>
    <p:sldLayoutId id="2147483811" r:id="rId19"/>
    <p:sldLayoutId id="2147483812" r:id="rId20"/>
    <p:sldLayoutId id="2147483813" r:id="rId21"/>
    <p:sldLayoutId id="2147483814" r:id="rId22"/>
    <p:sldLayoutId id="2147483815" r:id="rId23"/>
    <p:sldLayoutId id="2147483816" r:id="rId24"/>
    <p:sldLayoutId id="2147483818" r:id="rId25"/>
    <p:sldLayoutId id="2147483819" r:id="rId26"/>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4" y="760414"/>
            <a:ext cx="22012276"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smtClean="0">
                <a:sym typeface="Aleo" pitchFamily="34" charset="0"/>
              </a:rPr>
              <a:t>Click to edit Master title style</a:t>
            </a:r>
          </a:p>
        </p:txBody>
      </p:sp>
      <p:pic>
        <p:nvPicPr>
          <p:cNvPr id="3074" name="Picture 2" descr="pasted-image.pdf"/>
          <p:cNvPicPr>
            <a:picLocks noChangeAspect="1"/>
          </p:cNvPicPr>
          <p:nvPr/>
        </p:nvPicPr>
        <p:blipFill>
          <a:blip r:embed="rId17" cstate="print"/>
          <a:srcRect/>
          <a:stretch>
            <a:fillRect/>
          </a:stretch>
        </p:blipFill>
        <p:spPr bwMode="auto">
          <a:xfrm>
            <a:off x="21704303" y="12428541"/>
            <a:ext cx="2179638" cy="909638"/>
          </a:xfrm>
          <a:prstGeom prst="rect">
            <a:avLst/>
          </a:prstGeom>
          <a:noFill/>
          <a:ln w="12700" cap="flat" cmpd="sng">
            <a:noFill/>
            <a:prstDash val="solid"/>
            <a:miter lim="400000"/>
            <a:headEnd type="none" w="med" len="med"/>
            <a:tailEnd type="none" w="med" len="med"/>
          </a:ln>
          <a:effectLst/>
        </p:spPr>
      </p:pic>
      <p:sp>
        <p:nvSpPr>
          <p:cNvPr id="3075" name="Oval 3"/>
          <p:cNvSpPr>
            <a:spLocks/>
          </p:cNvSpPr>
          <p:nvPr/>
        </p:nvSpPr>
        <p:spPr bwMode="auto">
          <a:xfrm>
            <a:off x="1163638" y="1412876"/>
            <a:ext cx="382588"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4"/>
            <a:endParaRPr lang="zh-TW" altLang="zh-TW" sz="5800" dirty="0"/>
          </a:p>
        </p:txBody>
      </p:sp>
      <p:sp>
        <p:nvSpPr>
          <p:cNvPr id="3076" name="Rectangle 4"/>
          <p:cNvSpPr>
            <a:spLocks noGrp="1"/>
          </p:cNvSpPr>
          <p:nvPr>
            <p:ph type="sldNum" sz="quarter" idx="2"/>
          </p:nvPr>
        </p:nvSpPr>
        <p:spPr bwMode="auto">
          <a:xfrm>
            <a:off x="9347200" y="12990514"/>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4">
              <a:defRPr sz="2200">
                <a:solidFill>
                  <a:srgbClr val="A7A7A7"/>
                </a:solidFill>
                <a:latin typeface="Gill Sans" charset="0"/>
                <a:ea typeface="Gill Sans" charset="0"/>
                <a:cs typeface="Gill Sans" charset="0"/>
                <a:sym typeface="Gill Sans" charset="0"/>
              </a:defRPr>
            </a:lvl1pPr>
          </a:lstStyle>
          <a:p>
            <a:fld id="{983B9D7A-34AB-4A6C-A9EA-E7B441D4F23B}" type="slidenum">
              <a:rPr lang="zh-TW" altLang="zh-TW"/>
              <a:pPr/>
              <a:t>‹#›</a:t>
            </a:fld>
            <a:endParaRPr lang="zh-TW" altLang="zh-TW"/>
          </a:p>
        </p:txBody>
      </p:sp>
    </p:spTree>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 id="2147483832" r:id="rId12"/>
    <p:sldLayoutId id="2147483834" r:id="rId13"/>
    <p:sldLayoutId id="2147483835" r:id="rId14"/>
    <p:sldLayoutId id="2147484322" r:id="rId15"/>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3" y="760413"/>
            <a:ext cx="22012275"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a:sym typeface="Aleo" pitchFamily="34" charset="0"/>
              </a:rPr>
              <a:t>Click to edit Master title style</a:t>
            </a:r>
          </a:p>
        </p:txBody>
      </p:sp>
      <p:sp>
        <p:nvSpPr>
          <p:cNvPr id="3075" name="Oval 3"/>
          <p:cNvSpPr>
            <a:spLocks/>
          </p:cNvSpPr>
          <p:nvPr/>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3076" name="Rectangle 4"/>
          <p:cNvSpPr>
            <a:spLocks noGrp="1"/>
          </p:cNvSpPr>
          <p:nvPr>
            <p:ph type="sldNum" sz="quarter" idx="2"/>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3">
              <a:defRPr sz="2100">
                <a:solidFill>
                  <a:srgbClr val="A7A7A7"/>
                </a:solidFill>
                <a:latin typeface="Gill Sans" charset="0"/>
                <a:ea typeface="Gill Sans" charset="0"/>
                <a:cs typeface="Gill Sans" charset="0"/>
                <a:sym typeface="Gill Sans" charset="0"/>
              </a:defRPr>
            </a:lvl1pPr>
          </a:lstStyle>
          <a:p>
            <a:fld id="{983B9D7A-34AB-4A6C-A9EA-E7B441D4F23B}" type="slidenum">
              <a:rPr lang="zh-TW" altLang="zh-TW"/>
              <a:pPr/>
              <a:t>‹#›</a:t>
            </a:fld>
            <a:endParaRPr lang="zh-TW" altLang="zh-TW"/>
          </a:p>
        </p:txBody>
      </p:sp>
    </p:spTree>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 id="2147483848" r:id="rId12"/>
    <p:sldLayoutId id="2147484239" r:id="rId13"/>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 id="2147483861" r:id="rId12"/>
    <p:sldLayoutId id="2147483862" r:id="rId13"/>
    <p:sldLayoutId id="2147483863" r:id="rId14"/>
    <p:sldLayoutId id="2147483864" r:id="rId15"/>
    <p:sldLayoutId id="2147483865" r:id="rId16"/>
    <p:sldLayoutId id="2147483866" r:id="rId17"/>
    <p:sldLayoutId id="2147483867" r:id="rId18"/>
    <p:sldLayoutId id="2147483868" r:id="rId19"/>
    <p:sldLayoutId id="2147483869" r:id="rId20"/>
    <p:sldLayoutId id="2147483870" r:id="rId21"/>
    <p:sldLayoutId id="2147483871" r:id="rId22"/>
    <p:sldLayoutId id="2147483872" r:id="rId23"/>
    <p:sldLayoutId id="2147483873" r:id="rId24"/>
    <p:sldLayoutId id="2147483874" r:id="rId25"/>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 id="2147483889" r:id="rId13"/>
    <p:sldLayoutId id="2147483890" r:id="rId14"/>
    <p:sldLayoutId id="2147483891" r:id="rId15"/>
    <p:sldLayoutId id="2147483892" r:id="rId16"/>
    <p:sldLayoutId id="2147483893" r:id="rId17"/>
    <p:sldLayoutId id="2147483894" r:id="rId18"/>
    <p:sldLayoutId id="2147483895" r:id="rId19"/>
    <p:sldLayoutId id="2147483896" r:id="rId20"/>
    <p:sldLayoutId id="2147483897" r:id="rId21"/>
    <p:sldLayoutId id="2147483898" r:id="rId22"/>
    <p:sldLayoutId id="2147483899" r:id="rId23"/>
    <p:sldLayoutId id="2147483900" r:id="rId24"/>
    <p:sldLayoutId id="2147483901" r:id="rId25"/>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74.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xml"/><Relationship Id="rId1" Type="http://schemas.openxmlformats.org/officeDocument/2006/relationships/slideLayout" Target="../slideLayouts/slideLayout630.xml"/><Relationship Id="rId4" Type="http://schemas.openxmlformats.org/officeDocument/2006/relationships/image" Target="../media/image2.png"/></Relationships>
</file>

<file path=ppt/slides/_rels/slide100.xml.rels><?xml version="1.0" encoding="UTF-8" standalone="yes"?>
<Relationships xmlns="http://schemas.openxmlformats.org/package/2006/relationships"><Relationship Id="rId3" Type="http://schemas.openxmlformats.org/officeDocument/2006/relationships/hyperlink" Target="https://drive.google.com/file/d/1OI5FrYxn47aw6z3GXNOogXJPAydB89Id/view?usp=sharing" TargetMode="External"/><Relationship Id="rId2" Type="http://schemas.openxmlformats.org/officeDocument/2006/relationships/image" Target="../media/image212.png"/><Relationship Id="rId1" Type="http://schemas.openxmlformats.org/officeDocument/2006/relationships/slideLayout" Target="../slideLayouts/slideLayout596.xml"/><Relationship Id="rId5" Type="http://schemas.openxmlformats.org/officeDocument/2006/relationships/hyperlink" Target="https://toi.csie.ntnu.edu.tw/" TargetMode="External"/><Relationship Id="rId4" Type="http://schemas.openxmlformats.org/officeDocument/2006/relationships/hyperlink" Target="https://law.moj.gov.tw/LawClass/LawAll.aspx?pcode=H0060021" TargetMode="External"/></Relationships>
</file>

<file path=ppt/slides/_rels/slide101.xml.rels><?xml version="1.0" encoding="UTF-8" standalone="yes"?>
<Relationships xmlns="http://schemas.openxmlformats.org/package/2006/relationships"><Relationship Id="rId3" Type="http://schemas.openxmlformats.org/officeDocument/2006/relationships/image" Target="../media/image214.gif"/><Relationship Id="rId2" Type="http://schemas.openxmlformats.org/officeDocument/2006/relationships/image" Target="../media/image213.png"/><Relationship Id="rId1" Type="http://schemas.openxmlformats.org/officeDocument/2006/relationships/slideLayout" Target="../slideLayouts/slideLayout596.xml"/><Relationship Id="rId4" Type="http://schemas.openxmlformats.org/officeDocument/2006/relationships/image" Target="../media/image215.jpeg"/></Relationships>
</file>

<file path=ppt/slides/_rels/slide10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1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443.xml"/></Relationships>
</file>

<file path=ppt/slides/_rels/slide105.xml.rels><?xml version="1.0" encoding="UTF-8" standalone="yes"?>
<Relationships xmlns="http://schemas.openxmlformats.org/package/2006/relationships"><Relationship Id="rId3" Type="http://schemas.openxmlformats.org/officeDocument/2006/relationships/image" Target="../media/image217.png"/><Relationship Id="rId2" Type="http://schemas.openxmlformats.org/officeDocument/2006/relationships/image" Target="../media/image216.png"/><Relationship Id="rId1" Type="http://schemas.openxmlformats.org/officeDocument/2006/relationships/slideLayout" Target="../slideLayouts/slideLayout443.xml"/><Relationship Id="rId6" Type="http://schemas.openxmlformats.org/officeDocument/2006/relationships/image" Target="../media/image2.png"/><Relationship Id="rId5" Type="http://schemas.openxmlformats.org/officeDocument/2006/relationships/image" Target="../media/image219.png"/><Relationship Id="rId4" Type="http://schemas.openxmlformats.org/officeDocument/2006/relationships/image" Target="../media/image218.png"/></Relationships>
</file>

<file path=ppt/slides/_rels/slide106.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notesSlide" Target="../notesSlides/notesSlide21.xml"/><Relationship Id="rId1" Type="http://schemas.openxmlformats.org/officeDocument/2006/relationships/slideLayout" Target="../slideLayouts/slideLayout132.xml"/><Relationship Id="rId6" Type="http://schemas.openxmlformats.org/officeDocument/2006/relationships/image" Target="../media/image156.jpeg"/><Relationship Id="rId5" Type="http://schemas.openxmlformats.org/officeDocument/2006/relationships/image" Target="../media/image157.png"/><Relationship Id="rId4" Type="http://schemas.openxmlformats.org/officeDocument/2006/relationships/image" Target="../media/image221.jpe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3" Type="http://schemas.openxmlformats.org/officeDocument/2006/relationships/image" Target="../media/image223.jpeg"/><Relationship Id="rId2" Type="http://schemas.openxmlformats.org/officeDocument/2006/relationships/image" Target="../media/image222.jpeg"/><Relationship Id="rId1" Type="http://schemas.openxmlformats.org/officeDocument/2006/relationships/slideLayout" Target="../slideLayouts/slideLayout760.xml"/><Relationship Id="rId5" Type="http://schemas.openxmlformats.org/officeDocument/2006/relationships/image" Target="../media/image224.jpeg"/><Relationship Id="rId4" Type="http://schemas.openxmlformats.org/officeDocument/2006/relationships/hyperlink" Target="https://tarkustech.com/zh_tw/"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0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30.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1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32.xml"/></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3.xml"/></Relationships>
</file>

<file path=ppt/slides/_rels/slide20.xml.rels><?xml version="1.0" encoding="UTF-8" standalone="yes"?>
<Relationships xmlns="http://schemas.openxmlformats.org/package/2006/relationships"><Relationship Id="rId8" Type="http://schemas.openxmlformats.org/officeDocument/2006/relationships/hyperlink" Target="https://en.wikipedia.org/wiki/Message_passing" TargetMode="External"/><Relationship Id="rId3" Type="http://schemas.openxmlformats.org/officeDocument/2006/relationships/image" Target="../media/image49.png"/><Relationship Id="rId7" Type="http://schemas.openxmlformats.org/officeDocument/2006/relationships/hyperlink" Target="https://en.wikipedia.org/wiki/Process_(computer_science)" TargetMode="External"/><Relationship Id="rId2" Type="http://schemas.openxmlformats.org/officeDocument/2006/relationships/notesSlide" Target="../notesSlides/notesSlide5.xml"/><Relationship Id="rId1" Type="http://schemas.openxmlformats.org/officeDocument/2006/relationships/slideLayout" Target="../slideLayouts/slideLayout630.xml"/><Relationship Id="rId6" Type="http://schemas.openxmlformats.org/officeDocument/2006/relationships/hyperlink" Target="https://en.wikipedia.org/wiki/Application_software" TargetMode="External"/><Relationship Id="rId5" Type="http://schemas.openxmlformats.org/officeDocument/2006/relationships/hyperlink" Target="https://en.wikipedia.org/wiki/Programming_paradigm" TargetMode="External"/><Relationship Id="rId4" Type="http://schemas.openxmlformats.org/officeDocument/2006/relationships/hyperlink" Target="https://en.wikipedia.org/wiki/Computer_programming" TargetMode="External"/><Relationship Id="rId9" Type="http://schemas.openxmlformats.org/officeDocument/2006/relationships/hyperlink" Target="https://en.wikipedia.org/wiki/Software_componentry"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41.xml"/></Relationships>
</file>

<file path=ppt/slides/_rels/slide2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73.xml"/></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72.xml"/><Relationship Id="rId6" Type="http://schemas.openxmlformats.org/officeDocument/2006/relationships/image" Target="../media/image55.jpeg"/><Relationship Id="rId5" Type="http://schemas.openxmlformats.org/officeDocument/2006/relationships/image" Target="../media/image54.png"/><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xml"/><Relationship Id="rId1" Type="http://schemas.openxmlformats.org/officeDocument/2006/relationships/slideLayout" Target="../slideLayouts/slideLayout778.xml"/></Relationships>
</file>

<file path=ppt/slides/_rels/slide2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2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84.xml"/></Relationships>
</file>

<file path=ppt/slides/_rels/slide3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630.xml"/><Relationship Id="rId6" Type="http://schemas.openxmlformats.org/officeDocument/2006/relationships/image" Target="../media/image69.png"/><Relationship Id="rId5" Type="http://schemas.openxmlformats.org/officeDocument/2006/relationships/hyperlink" Target="http://itdc.iiiedu.org.tw/archives/4393" TargetMode="External"/><Relationship Id="rId4" Type="http://schemas.openxmlformats.org/officeDocument/2006/relationships/image" Target="../media/image68.png"/></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3.xml"/></Relationships>
</file>

<file path=ppt/slides/_rels/slide3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7.xml"/><Relationship Id="rId1" Type="http://schemas.openxmlformats.org/officeDocument/2006/relationships/slideLayout" Target="../slideLayouts/slideLayout543.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notesSlide" Target="../notesSlides/notesSlide8.xml"/><Relationship Id="rId1" Type="http://schemas.openxmlformats.org/officeDocument/2006/relationships/slideLayout" Target="../slideLayouts/slideLayout77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3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9.xml"/><Relationship Id="rId1" Type="http://schemas.openxmlformats.org/officeDocument/2006/relationships/slideLayout" Target="../slideLayouts/slideLayout772.xml"/></Relationships>
</file>

<file path=ppt/slides/_rels/slide3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773.xml"/><Relationship Id="rId5" Type="http://schemas.openxmlformats.org/officeDocument/2006/relationships/image" Target="../media/image81.jpeg"/><Relationship Id="rId4" Type="http://schemas.openxmlformats.org/officeDocument/2006/relationships/image" Target="../media/image80.jpeg"/></Relationships>
</file>

<file path=ppt/slides/_rels/slide36.xml.rels><?xml version="1.0" encoding="UTF-8" standalone="yes"?>
<Relationships xmlns="http://schemas.openxmlformats.org/package/2006/relationships"><Relationship Id="rId3" Type="http://schemas.openxmlformats.org/officeDocument/2006/relationships/hyperlink" Target="https://money.udn.com/money/story/5723/4545611" TargetMode="External"/><Relationship Id="rId2" Type="http://schemas.openxmlformats.org/officeDocument/2006/relationships/image" Target="../media/image82.jpeg"/><Relationship Id="rId1" Type="http://schemas.openxmlformats.org/officeDocument/2006/relationships/slideLayout" Target="../slideLayouts/slideLayout773.xml"/></Relationships>
</file>

<file path=ppt/slides/_rels/slide37.xml.rels><?xml version="1.0" encoding="UTF-8" standalone="yes"?>
<Relationships xmlns="http://schemas.openxmlformats.org/package/2006/relationships"><Relationship Id="rId3" Type="http://schemas.openxmlformats.org/officeDocument/2006/relationships/hyperlink" Target="https://ctee.com.tw/industrynews/cooperation/364572.html" TargetMode="External"/><Relationship Id="rId2" Type="http://schemas.openxmlformats.org/officeDocument/2006/relationships/hyperlink" Target="https://www.chinatimes.com/newspapers/20201105000278-260208?chdtv" TargetMode="External"/><Relationship Id="rId1" Type="http://schemas.openxmlformats.org/officeDocument/2006/relationships/slideLayout" Target="../slideLayouts/slideLayout773.xml"/><Relationship Id="rId4" Type="http://schemas.openxmlformats.org/officeDocument/2006/relationships/image" Target="../media/image83.jpeg"/></Relationships>
</file>

<file path=ppt/slides/_rels/slide3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 Id="rId5" Type="http://schemas.openxmlformats.org/officeDocument/2006/relationships/image" Target="../media/image88.png"/><Relationship Id="rId4" Type="http://schemas.openxmlformats.org/officeDocument/2006/relationships/image" Target="../media/image87.pn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632.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jpeg"/></Relationships>
</file>

<file path=ppt/slides/_rels/slide4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hyperlink" Target="https://www.youtube.com/watch?v=_oIh27iNMnc"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37.xml"/></Relationships>
</file>

<file path=ppt/slides/_rels/slide4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1.xml"/><Relationship Id="rId1" Type="http://schemas.openxmlformats.org/officeDocument/2006/relationships/slideLayout" Target="../slideLayouts/slideLayout757.xml"/><Relationship Id="rId5" Type="http://schemas.openxmlformats.org/officeDocument/2006/relationships/image" Target="../media/image96.png"/><Relationship Id="rId4" Type="http://schemas.openxmlformats.org/officeDocument/2006/relationships/image" Target="../media/image95.png"/></Relationships>
</file>

<file path=ppt/slides/_rels/slide45.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12.xml"/><Relationship Id="rId1" Type="http://schemas.openxmlformats.org/officeDocument/2006/relationships/slideLayout" Target="../slideLayouts/slideLayout757.xml"/><Relationship Id="rId5" Type="http://schemas.openxmlformats.org/officeDocument/2006/relationships/image" Target="../media/image99.png"/><Relationship Id="rId4" Type="http://schemas.openxmlformats.org/officeDocument/2006/relationships/image" Target="../media/image98.jpeg"/></Relationships>
</file>

<file path=ppt/slides/_rels/slide4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3.xml"/><Relationship Id="rId1" Type="http://schemas.openxmlformats.org/officeDocument/2006/relationships/slideLayout" Target="../slideLayouts/slideLayout757.xml"/><Relationship Id="rId4" Type="http://schemas.openxmlformats.org/officeDocument/2006/relationships/image" Target="../media/image101.png"/></Relationships>
</file>

<file path=ppt/slides/_rels/slide4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4.xml"/><Relationship Id="rId1" Type="http://schemas.openxmlformats.org/officeDocument/2006/relationships/slideLayout" Target="../slideLayouts/slideLayout757.xml"/><Relationship Id="rId4" Type="http://schemas.openxmlformats.org/officeDocument/2006/relationships/image" Target="../media/image103.png"/></Relationships>
</file>

<file path=ppt/slides/_rels/slide4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15.xml"/><Relationship Id="rId1" Type="http://schemas.openxmlformats.org/officeDocument/2006/relationships/slideLayout" Target="../slideLayouts/slideLayout757.xml"/><Relationship Id="rId5" Type="http://schemas.openxmlformats.org/officeDocument/2006/relationships/image" Target="../media/image106.png"/><Relationship Id="rId4" Type="http://schemas.openxmlformats.org/officeDocument/2006/relationships/image" Target="../media/image105.png"/></Relationships>
</file>

<file path=ppt/slides/_rels/slide49.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 Id="rId9" Type="http://schemas.openxmlformats.org/officeDocument/2006/relationships/image" Target="../media/image113.png"/></Relationships>
</file>

<file path=ppt/slides/_rels/slide5.xml.rels><?xml version="1.0" encoding="UTF-8" standalone="yes"?>
<Relationships xmlns="http://schemas.openxmlformats.org/package/2006/relationships"><Relationship Id="rId3" Type="http://schemas.openxmlformats.org/officeDocument/2006/relationships/hyperlink" Target="https://tarkustech.com/zh_tw/2019/03/27/smart-city-summit-expo-%e6%99%ba%e6%85%a7%e5%9f%8e%e5%b8%82%e5%b1%95-2019/" TargetMode="External"/><Relationship Id="rId2" Type="http://schemas.openxmlformats.org/officeDocument/2006/relationships/hyperlink" Target="https://tarkustech.com/zh_tw/2018/12/03/%e9%a6%99%e6%b8%afstem%e6%95%99%e5%b8%ab%e5%b7%a5%e4%bd%9c%e5%9d%8a-%e5%a4%a7%e7%81%a3%e5%8d%80stem%e5%bc%8f%e5%89%b5%e7%a7%91%e6%95%99%e8%82%b2%e5%be%9e%e5%b0%8f%e5%ad%b8%e5%87%ba%e7%99%bc-2/" TargetMode="External"/><Relationship Id="rId1" Type="http://schemas.openxmlformats.org/officeDocument/2006/relationships/slideLayout" Target="../slideLayouts/slideLayout645.xml"/><Relationship Id="rId6" Type="http://schemas.openxmlformats.org/officeDocument/2006/relationships/hyperlink" Target="https://tarkustech.com/zh_tw/2018/07/12/2018%e5%85%a9%e5%b2%b8%e4%b8%89%e5%9c%b0%e4%b8%ad%e5%b0%8f%e5%ad%b8%e5%85%a8%e6%96%b9%e4%bd%8dstem%e5%a4%a7%e8%b3%bd%e2%80%8b/" TargetMode="External"/><Relationship Id="rId5" Type="http://schemas.openxmlformats.org/officeDocument/2006/relationships/hyperlink" Target="https://tarkustech.com/zh_tw/2019/11/30/20191130/" TargetMode="External"/><Relationship Id="rId4" Type="http://schemas.openxmlformats.org/officeDocument/2006/relationships/hyperlink" Target="https://tarkustech.com/zh_tw/2019/06/01/2019-innovex-%e5%b1%95%e5%87%ba%e8%8a%b1%e7%b5%ae/"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hyperlink" Target="http://eeproject.ncut.edu.tw/upload/Achievements/104_20160706114807Gkpr.pdf" TargetMode="External"/></Relationships>
</file>

<file path=ppt/slides/_rels/slide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3.xml"/></Relationships>
</file>

<file path=ppt/slides/_rels/slide5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393.xml"/><Relationship Id="rId4" Type="http://schemas.openxmlformats.org/officeDocument/2006/relationships/image" Target="../media/image114.png"/></Relationships>
</file>

<file path=ppt/slides/_rels/slide53.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13.xml"/><Relationship Id="rId6" Type="http://schemas.openxmlformats.org/officeDocument/2006/relationships/image" Target="../media/image17.jpeg"/><Relationship Id="rId5" Type="http://schemas.openxmlformats.org/officeDocument/2006/relationships/image" Target="../media/image2.png"/><Relationship Id="rId4" Type="http://schemas.openxmlformats.org/officeDocument/2006/relationships/image" Target="../media/image117.png"/></Relationships>
</file>

<file path=ppt/slides/_rels/slide54.xml.rels><?xml version="1.0" encoding="UTF-8" standalone="yes"?>
<Relationships xmlns="http://schemas.openxmlformats.org/package/2006/relationships"><Relationship Id="rId8" Type="http://schemas.openxmlformats.org/officeDocument/2006/relationships/image" Target="../media/image123.jpeg"/><Relationship Id="rId3" Type="http://schemas.openxmlformats.org/officeDocument/2006/relationships/image" Target="../media/image118.jpeg"/><Relationship Id="rId7" Type="http://schemas.openxmlformats.org/officeDocument/2006/relationships/image" Target="../media/image122.jpeg"/><Relationship Id="rId2"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image" Target="../media/image121.jpeg"/><Relationship Id="rId5" Type="http://schemas.openxmlformats.org/officeDocument/2006/relationships/image" Target="../media/image120.jpeg"/><Relationship Id="rId4" Type="http://schemas.openxmlformats.org/officeDocument/2006/relationships/image" Target="../media/image119.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8" Type="http://schemas.openxmlformats.org/officeDocument/2006/relationships/image" Target="../media/image127.jpeg"/><Relationship Id="rId3" Type="http://schemas.openxmlformats.org/officeDocument/2006/relationships/image" Target="../media/image121.jpeg"/><Relationship Id="rId7" Type="http://schemas.openxmlformats.org/officeDocument/2006/relationships/image" Target="../media/image126.jpeg"/><Relationship Id="rId2"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image" Target="../media/image125.jpeg"/><Relationship Id="rId11" Type="http://schemas.openxmlformats.org/officeDocument/2006/relationships/image" Target="../media/image130.jpeg"/><Relationship Id="rId5" Type="http://schemas.openxmlformats.org/officeDocument/2006/relationships/image" Target="../media/image124.jpeg"/><Relationship Id="rId10" Type="http://schemas.openxmlformats.org/officeDocument/2006/relationships/image" Target="../media/image129.jpeg"/><Relationship Id="rId4" Type="http://schemas.openxmlformats.org/officeDocument/2006/relationships/image" Target="../media/image122.jpeg"/><Relationship Id="rId9" Type="http://schemas.openxmlformats.org/officeDocument/2006/relationships/image" Target="../media/image128.jpe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658.xml"/><Relationship Id="rId4" Type="http://schemas.openxmlformats.org/officeDocument/2006/relationships/image" Target="../media/image20.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6.xml"/></Relationships>
</file>

<file path=ppt/slides/_rels/slide66.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jpeg"/><Relationship Id="rId1" Type="http://schemas.openxmlformats.org/officeDocument/2006/relationships/slideLayout" Target="../slideLayouts/slideLayout158.xml"/><Relationship Id="rId4" Type="http://schemas.openxmlformats.org/officeDocument/2006/relationships/image" Target="../media/image133.png"/></Relationships>
</file>

<file path=ppt/slides/_rels/slide67.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2.png"/><Relationship Id="rId7" Type="http://schemas.openxmlformats.org/officeDocument/2006/relationships/image" Target="../media/image24.jpeg"/><Relationship Id="rId12"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657.xml"/><Relationship Id="rId6" Type="http://schemas.openxmlformats.org/officeDocument/2006/relationships/image" Target="../media/image23.png"/><Relationship Id="rId11" Type="http://schemas.openxmlformats.org/officeDocument/2006/relationships/image" Target="../media/image28.jpeg"/><Relationship Id="rId5" Type="http://schemas.openxmlformats.org/officeDocument/2006/relationships/image" Target="../media/image22.jpeg"/><Relationship Id="rId10" Type="http://schemas.openxmlformats.org/officeDocument/2006/relationships/image" Target="../media/image27.jpeg"/><Relationship Id="rId4" Type="http://schemas.openxmlformats.org/officeDocument/2006/relationships/image" Target="../media/image21.jpeg"/><Relationship Id="rId9" Type="http://schemas.openxmlformats.org/officeDocument/2006/relationships/image" Target="../media/image26.jpeg"/><Relationship Id="rId14" Type="http://schemas.openxmlformats.org/officeDocument/2006/relationships/image" Target="../media/image31.jpeg"/></Relationships>
</file>

<file path=ppt/slides/_rels/slide70.xml.rels><?xml version="1.0" encoding="UTF-8" standalone="yes"?>
<Relationships xmlns="http://schemas.openxmlformats.org/package/2006/relationships"><Relationship Id="rId3" Type="http://schemas.openxmlformats.org/officeDocument/2006/relationships/hyperlink" Target="https://bit.ly/2BkaDdD" TargetMode="External"/><Relationship Id="rId2" Type="http://schemas.openxmlformats.org/officeDocument/2006/relationships/image" Target="../media/image135.png"/><Relationship Id="rId1" Type="http://schemas.openxmlformats.org/officeDocument/2006/relationships/slideLayout" Target="../slideLayouts/slideLayout636.xml"/></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669.xml"/></Relationships>
</file>

<file path=ppt/slides/_rels/slide72.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hyperlink" Target="https://www.metaedu.org.tw/eduathon/?fbclid=IwAR0_Tc6YIzGFkN0cXDYyVEYD63VQ_U95HQdEpZvxi1bVk_uH4OE6SonW-3A" TargetMode="External"/><Relationship Id="rId3" Type="http://schemas.openxmlformats.org/officeDocument/2006/relationships/hyperlink" Target="https://makerpro.cc/2021/09/four-steps-to-easily-realize-ai-inference-on-intel-devcloud/" TargetMode="External"/><Relationship Id="rId7" Type="http://schemas.openxmlformats.org/officeDocument/2006/relationships/image" Target="../media/image138.png"/><Relationship Id="rId12" Type="http://schemas.openxmlformats.org/officeDocument/2006/relationships/image" Target="../media/image143.png"/><Relationship Id="rId2" Type="http://schemas.openxmlformats.org/officeDocument/2006/relationships/hyperlink" Target="https://makerpro.cc/intel-devcup/" TargetMode="External"/><Relationship Id="rId1" Type="http://schemas.openxmlformats.org/officeDocument/2006/relationships/slideLayout" Target="../slideLayouts/slideLayout720.xml"/><Relationship Id="rId6" Type="http://schemas.openxmlformats.org/officeDocument/2006/relationships/image" Target="../media/image137.png"/><Relationship Id="rId11" Type="http://schemas.openxmlformats.org/officeDocument/2006/relationships/image" Target="../media/image142.png"/><Relationship Id="rId5" Type="http://schemas.openxmlformats.org/officeDocument/2006/relationships/image" Target="../media/image136.png"/><Relationship Id="rId10" Type="http://schemas.openxmlformats.org/officeDocument/2006/relationships/image" Target="../media/image141.png"/><Relationship Id="rId4" Type="http://schemas.openxmlformats.org/officeDocument/2006/relationships/hyperlink" Target="https://drive.google.com/file/d/1DORvXOEo14SFmim9-l-MmXpfegslZUw0/view?usp=sharing" TargetMode="External"/><Relationship Id="rId9" Type="http://schemas.openxmlformats.org/officeDocument/2006/relationships/image" Target="../media/image140.png"/></Relationships>
</file>

<file path=ppt/slides/_rels/slide73.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image" Target="../media/image144.jpeg"/><Relationship Id="rId1" Type="http://schemas.openxmlformats.org/officeDocument/2006/relationships/slideLayout" Target="../slideLayouts/slideLayout636.xml"/><Relationship Id="rId5" Type="http://schemas.openxmlformats.org/officeDocument/2006/relationships/image" Target="../media/image147.png"/><Relationship Id="rId4" Type="http://schemas.openxmlformats.org/officeDocument/2006/relationships/image" Target="../media/image146.jpeg"/></Relationships>
</file>

<file path=ppt/slides/_rels/slide74.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image" Target="../media/image148.jpeg"/><Relationship Id="rId1" Type="http://schemas.openxmlformats.org/officeDocument/2006/relationships/slideLayout" Target="../slideLayouts/slideLayout636.xml"/><Relationship Id="rId5" Type="http://schemas.openxmlformats.org/officeDocument/2006/relationships/image" Target="../media/image151.jpeg"/><Relationship Id="rId4" Type="http://schemas.openxmlformats.org/officeDocument/2006/relationships/image" Target="../media/image150.jpeg"/></Relationships>
</file>

<file path=ppt/slides/_rels/slide75.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notesSlide" Target="../notesSlides/notesSlide18.xml"/><Relationship Id="rId1" Type="http://schemas.openxmlformats.org/officeDocument/2006/relationships/slideLayout" Target="../slideLayouts/slideLayout696.xml"/></Relationships>
</file>

<file path=ppt/slides/_rels/slide76.xml.rels><?xml version="1.0" encoding="UTF-8" standalone="yes"?>
<Relationships xmlns="http://schemas.openxmlformats.org/package/2006/relationships"><Relationship Id="rId8" Type="http://schemas.openxmlformats.org/officeDocument/2006/relationships/image" Target="../media/image159.jpeg"/><Relationship Id="rId3" Type="http://schemas.openxmlformats.org/officeDocument/2006/relationships/image" Target="../media/image154.jpeg"/><Relationship Id="rId7" Type="http://schemas.openxmlformats.org/officeDocument/2006/relationships/image" Target="../media/image158.jpeg"/><Relationship Id="rId2" Type="http://schemas.openxmlformats.org/officeDocument/2006/relationships/image" Target="../media/image153.png"/><Relationship Id="rId1" Type="http://schemas.openxmlformats.org/officeDocument/2006/relationships/slideLayout" Target="../slideLayouts/slideLayout636.xml"/><Relationship Id="rId6" Type="http://schemas.openxmlformats.org/officeDocument/2006/relationships/image" Target="../media/image157.png"/><Relationship Id="rId5" Type="http://schemas.openxmlformats.org/officeDocument/2006/relationships/image" Target="../media/image156.jpeg"/><Relationship Id="rId4" Type="http://schemas.openxmlformats.org/officeDocument/2006/relationships/image" Target="../media/image155.jpeg"/><Relationship Id="rId9" Type="http://schemas.openxmlformats.org/officeDocument/2006/relationships/image" Target="../media/image160.png"/></Relationships>
</file>

<file path=ppt/slides/_rels/slide77.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636.xml"/></Relationships>
</file>

<file path=ppt/slides/_rels/slide78.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image" Target="../media/image161.png"/><Relationship Id="rId1" Type="http://schemas.openxmlformats.org/officeDocument/2006/relationships/slideLayout" Target="../slideLayouts/slideLayout636.xml"/><Relationship Id="rId6" Type="http://schemas.openxmlformats.org/officeDocument/2006/relationships/image" Target="../media/image165.png"/><Relationship Id="rId5" Type="http://schemas.openxmlformats.org/officeDocument/2006/relationships/image" Target="../media/image164.png"/><Relationship Id="rId4" Type="http://schemas.openxmlformats.org/officeDocument/2006/relationships/image" Target="../media/image163.gif"/></Relationships>
</file>

<file path=ppt/slides/_rels/slide79.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image" Target="../media/image166.png"/><Relationship Id="rId1" Type="http://schemas.openxmlformats.org/officeDocument/2006/relationships/slideLayout" Target="../slideLayouts/slideLayout636.xml"/><Relationship Id="rId4" Type="http://schemas.openxmlformats.org/officeDocument/2006/relationships/image" Target="../media/image168.png"/></Relationships>
</file>

<file path=ppt/slides/_rels/slide8.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image" Target="../media/image32.png"/><Relationship Id="rId1" Type="http://schemas.openxmlformats.org/officeDocument/2006/relationships/slideLayout" Target="../slideLayouts/slideLayout636.xml"/><Relationship Id="rId6" Type="http://schemas.openxmlformats.org/officeDocument/2006/relationships/image" Target="../media/image36.jpe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jpeg"/><Relationship Id="rId4" Type="http://schemas.openxmlformats.org/officeDocument/2006/relationships/image" Target="../media/image34.png"/><Relationship Id="rId9" Type="http://schemas.openxmlformats.org/officeDocument/2006/relationships/image" Target="../media/image39.jpeg"/></Relationships>
</file>

<file path=ppt/slides/_rels/slide8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8" Type="http://schemas.openxmlformats.org/officeDocument/2006/relationships/image" Target="../media/image173.jpeg"/><Relationship Id="rId3" Type="http://schemas.openxmlformats.org/officeDocument/2006/relationships/image" Target="../media/image169.jpeg"/><Relationship Id="rId7"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72.jpeg"/><Relationship Id="rId11" Type="http://schemas.openxmlformats.org/officeDocument/2006/relationships/image" Target="../media/image176.jpeg"/><Relationship Id="rId5" Type="http://schemas.openxmlformats.org/officeDocument/2006/relationships/image" Target="../media/image171.jpeg"/><Relationship Id="rId10" Type="http://schemas.openxmlformats.org/officeDocument/2006/relationships/image" Target="../media/image175.jpeg"/><Relationship Id="rId4" Type="http://schemas.openxmlformats.org/officeDocument/2006/relationships/image" Target="../media/image170.jpeg"/><Relationship Id="rId9" Type="http://schemas.openxmlformats.org/officeDocument/2006/relationships/image" Target="../media/image174.jpeg"/></Relationships>
</file>

<file path=ppt/slides/_rels/slide82.xml.rels><?xml version="1.0" encoding="UTF-8" standalone="yes"?>
<Relationships xmlns="http://schemas.openxmlformats.org/package/2006/relationships"><Relationship Id="rId3" Type="http://schemas.openxmlformats.org/officeDocument/2006/relationships/image" Target="../media/image178.jpeg"/><Relationship Id="rId2" Type="http://schemas.openxmlformats.org/officeDocument/2006/relationships/image" Target="../media/image177.jpeg"/><Relationship Id="rId1" Type="http://schemas.openxmlformats.org/officeDocument/2006/relationships/slideLayout" Target="../slideLayouts/slideLayout439.xml"/><Relationship Id="rId5" Type="http://schemas.openxmlformats.org/officeDocument/2006/relationships/image" Target="../media/image180.jpeg"/><Relationship Id="rId4" Type="http://schemas.openxmlformats.org/officeDocument/2006/relationships/image" Target="../media/image179.jpeg"/></Relationships>
</file>

<file path=ppt/slides/_rels/slide83.xml.rels><?xml version="1.0" encoding="UTF-8" standalone="yes"?>
<Relationships xmlns="http://schemas.openxmlformats.org/package/2006/relationships"><Relationship Id="rId3" Type="http://schemas.openxmlformats.org/officeDocument/2006/relationships/hyperlink" Target="https://www.youtube.com/watch?v=dzanuCOhG1E" TargetMode="External"/><Relationship Id="rId2" Type="http://schemas.openxmlformats.org/officeDocument/2006/relationships/image" Target="../media/image181.jpeg"/><Relationship Id="rId1" Type="http://schemas.openxmlformats.org/officeDocument/2006/relationships/slideLayout" Target="../slideLayouts/slideLayout415.xml"/><Relationship Id="rId4" Type="http://schemas.openxmlformats.org/officeDocument/2006/relationships/image" Target="../media/image182.png"/></Relationships>
</file>

<file path=ppt/slides/_rels/slide84.xml.rels><?xml version="1.0" encoding="UTF-8" standalone="yes"?>
<Relationships xmlns="http://schemas.openxmlformats.org/package/2006/relationships"><Relationship Id="rId3" Type="http://schemas.openxmlformats.org/officeDocument/2006/relationships/image" Target="../media/image184.jpeg"/><Relationship Id="rId7" Type="http://schemas.openxmlformats.org/officeDocument/2006/relationships/image" Target="../media/image188.png"/><Relationship Id="rId2" Type="http://schemas.openxmlformats.org/officeDocument/2006/relationships/image" Target="../media/image183.jpeg"/><Relationship Id="rId1" Type="http://schemas.openxmlformats.org/officeDocument/2006/relationships/slideLayout" Target="../slideLayouts/slideLayout415.xml"/><Relationship Id="rId6" Type="http://schemas.openxmlformats.org/officeDocument/2006/relationships/image" Target="../media/image187.jpeg"/><Relationship Id="rId5" Type="http://schemas.openxmlformats.org/officeDocument/2006/relationships/image" Target="../media/image186.jpeg"/><Relationship Id="rId4" Type="http://schemas.openxmlformats.org/officeDocument/2006/relationships/image" Target="../media/image185.jpeg"/></Relationships>
</file>

<file path=ppt/slides/_rels/slide85.xml.rels><?xml version="1.0" encoding="UTF-8" standalone="yes"?>
<Relationships xmlns="http://schemas.openxmlformats.org/package/2006/relationships"><Relationship Id="rId3" Type="http://schemas.openxmlformats.org/officeDocument/2006/relationships/hyperlink" Target="https://www.facebook.com/IIIEDU.ILC/?__cft__%5b0%5d=AZV0CE5AVpfjtzgMfwXQ4Dzt5U9w3Kp7zTsNBCO3zDoObD8IRP4uoGdbQIDw4lHoJSI6V0TFL8iFCKh5KvXsiWkWxp8WFlAwe3dzXkjF-MhuMGd3Aw2H_y9VV_aqPwN8QXJxI6gLNvlN_cbQzSnlmcK9yNR0sqOY0oZQdPfnGQL4BOyljhzhJpRt3ppVW92eprrTWA59sTX97g5uBi3CalWFVAbJ8lcUou19jwMolq68eA&amp;__tn__=kK-R" TargetMode="External"/><Relationship Id="rId2" Type="http://schemas.openxmlformats.org/officeDocument/2006/relationships/image" Target="../media/image189.jpeg"/><Relationship Id="rId1" Type="http://schemas.openxmlformats.org/officeDocument/2006/relationships/slideLayout" Target="../slideLayouts/slideLayout415.xml"/></Relationships>
</file>

<file path=ppt/slides/_rels/slide8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8.xml"/></Relationships>
</file>

<file path=ppt/slides/_rels/slide87.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image" Target="../media/image190.jpeg"/><Relationship Id="rId1" Type="http://schemas.openxmlformats.org/officeDocument/2006/relationships/slideLayout" Target="../slideLayouts/slideLayout585.xml"/><Relationship Id="rId6" Type="http://schemas.openxmlformats.org/officeDocument/2006/relationships/image" Target="../media/image194.jpeg"/><Relationship Id="rId5" Type="http://schemas.openxmlformats.org/officeDocument/2006/relationships/image" Target="../media/image193.png"/><Relationship Id="rId4" Type="http://schemas.openxmlformats.org/officeDocument/2006/relationships/image" Target="../media/image192.png"/></Relationships>
</file>

<file path=ppt/slides/_rels/slide88.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6.png"/><Relationship Id="rId7" Type="http://schemas.openxmlformats.org/officeDocument/2006/relationships/image" Target="../media/image200.jpeg"/><Relationship Id="rId2" Type="http://schemas.openxmlformats.org/officeDocument/2006/relationships/image" Target="../media/image195.png"/><Relationship Id="rId1" Type="http://schemas.openxmlformats.org/officeDocument/2006/relationships/slideLayout" Target="../slideLayouts/slideLayout585.xml"/><Relationship Id="rId6" Type="http://schemas.openxmlformats.org/officeDocument/2006/relationships/image" Target="../media/image199.jpeg"/><Relationship Id="rId5" Type="http://schemas.openxmlformats.org/officeDocument/2006/relationships/image" Target="../media/image198.png"/><Relationship Id="rId4" Type="http://schemas.openxmlformats.org/officeDocument/2006/relationships/image" Target="../media/image197.png"/><Relationship Id="rId9" Type="http://schemas.openxmlformats.org/officeDocument/2006/relationships/image" Target="../media/image202.jpe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3" Type="http://schemas.openxmlformats.org/officeDocument/2006/relationships/image" Target="../media/image204.jpeg"/><Relationship Id="rId2" Type="http://schemas.openxmlformats.org/officeDocument/2006/relationships/image" Target="../media/image203.jpeg"/><Relationship Id="rId1" Type="http://schemas.openxmlformats.org/officeDocument/2006/relationships/slideLayout" Target="../slideLayouts/slideLayout13.xml"/><Relationship Id="rId5" Type="http://schemas.openxmlformats.org/officeDocument/2006/relationships/image" Target="../media/image206.jpeg"/><Relationship Id="rId4" Type="http://schemas.openxmlformats.org/officeDocument/2006/relationships/image" Target="../media/image205.jpeg"/></Relationships>
</file>

<file path=ppt/slides/_rels/slide9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585.xml"/></Relationships>
</file>

<file path=ppt/slides/_rels/slide93.xml.rels><?xml version="1.0" encoding="UTF-8" standalone="yes"?>
<Relationships xmlns="http://schemas.openxmlformats.org/package/2006/relationships"><Relationship Id="rId3" Type="http://schemas.openxmlformats.org/officeDocument/2006/relationships/image" Target="../media/image208.jpeg"/><Relationship Id="rId2" Type="http://schemas.openxmlformats.org/officeDocument/2006/relationships/image" Target="../media/image207.png"/><Relationship Id="rId1" Type="http://schemas.openxmlformats.org/officeDocument/2006/relationships/slideLayout" Target="../slideLayouts/slideLayout585.xml"/></Relationships>
</file>

<file path=ppt/slides/_rels/slide94.xml.rels><?xml version="1.0" encoding="UTF-8" standalone="yes"?>
<Relationships xmlns="http://schemas.openxmlformats.org/package/2006/relationships"><Relationship Id="rId3" Type="http://schemas.openxmlformats.org/officeDocument/2006/relationships/image" Target="../media/image208.jpeg"/><Relationship Id="rId2" Type="http://schemas.openxmlformats.org/officeDocument/2006/relationships/image" Target="../media/image207.png"/><Relationship Id="rId1" Type="http://schemas.openxmlformats.org/officeDocument/2006/relationships/slideLayout" Target="../slideLayouts/slideLayout58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585.xml"/></Relationships>
</file>

<file path=ppt/slides/_rels/slide96.xml.rels><?xml version="1.0" encoding="UTF-8" standalone="yes"?>
<Relationships xmlns="http://schemas.openxmlformats.org/package/2006/relationships"><Relationship Id="rId3" Type="http://schemas.openxmlformats.org/officeDocument/2006/relationships/hyperlink" Target="https://pythoninstitute.org/certification/pcap-certification-associate/" TargetMode="External"/><Relationship Id="rId2" Type="http://schemas.openxmlformats.org/officeDocument/2006/relationships/hyperlink" Target="http://cppinstitute.org/" TargetMode="External"/><Relationship Id="rId1" Type="http://schemas.openxmlformats.org/officeDocument/2006/relationships/slideLayout" Target="../slideLayouts/slideLayout585.xml"/><Relationship Id="rId5" Type="http://schemas.openxmlformats.org/officeDocument/2006/relationships/hyperlink" Target="https://www.pluralsight.com/blog/ciw-certification-guide" TargetMode="External"/><Relationship Id="rId4" Type="http://schemas.openxmlformats.org/officeDocument/2006/relationships/hyperlink" Target="http://www.ruby-assn.org/certification/programmer/" TargetMode="Externa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585.xml"/></Relationships>
</file>

<file path=ppt/slides/_rels/slide9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97.xml"/></Relationships>
</file>

<file path=ppt/slides/_rels/slide99.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image" Target="../media/image209.png"/><Relationship Id="rId1" Type="http://schemas.openxmlformats.org/officeDocument/2006/relationships/slideLayout" Target="../slideLayouts/slideLayout596.xml"/><Relationship Id="rId4" Type="http://schemas.openxmlformats.org/officeDocument/2006/relationships/image" Target="../media/image2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descr="pasted-image.pdf"/>
          <p:cNvPicPr>
            <a:picLocks noChangeAspect="1"/>
          </p:cNvPicPr>
          <p:nvPr/>
        </p:nvPicPr>
        <p:blipFill>
          <a:blip r:embed="rId2" cstate="print"/>
          <a:srcRect t="31680" r="24406"/>
          <a:stretch>
            <a:fillRect/>
          </a:stretch>
        </p:blipFill>
        <p:spPr bwMode="auto">
          <a:xfrm>
            <a:off x="10591800" y="0"/>
            <a:ext cx="13792200" cy="12465050"/>
          </a:xfrm>
          <a:prstGeom prst="rect">
            <a:avLst/>
          </a:prstGeom>
          <a:noFill/>
          <a:ln w="12700" cap="flat" cmpd="sng">
            <a:noFill/>
            <a:prstDash val="solid"/>
            <a:miter lim="400000"/>
            <a:headEnd type="none" w="med" len="med"/>
            <a:tailEnd type="none" w="med" len="med"/>
          </a:ln>
          <a:effectLst/>
        </p:spPr>
      </p:pic>
      <p:sp>
        <p:nvSpPr>
          <p:cNvPr id="5122" name="Rectangle 2"/>
          <p:cNvSpPr>
            <a:spLocks/>
          </p:cNvSpPr>
          <p:nvPr/>
        </p:nvSpPr>
        <p:spPr bwMode="auto">
          <a:xfrm>
            <a:off x="1458094" y="7088188"/>
            <a:ext cx="4781550" cy="638175"/>
          </a:xfrm>
          <a:prstGeom prst="rect">
            <a:avLst/>
          </a:prstGeom>
          <a:noFill/>
          <a:ln w="12700" cap="flat" cmpd="sng">
            <a:noFill/>
            <a:prstDash val="solid"/>
            <a:miter lim="400000"/>
            <a:headEnd type="none" w="med" len="med"/>
            <a:tailEnd type="none" w="med" len="med"/>
          </a:ln>
          <a:effectLst/>
        </p:spPr>
        <p:txBody>
          <a:bodyPr lIns="50800" tIns="50800" rIns="50800" bIns="50800"/>
          <a:lstStyle/>
          <a:p>
            <a:pPr algn="l" defTabSz="444500">
              <a:lnSpc>
                <a:spcPct val="110000"/>
              </a:lnSpc>
            </a:pPr>
            <a:r>
              <a:rPr lang="en-US" altLang="zh-TW" sz="3000" dirty="0" smtClean="0">
                <a:solidFill>
                  <a:srgbClr val="535353"/>
                </a:solidFill>
                <a:latin typeface="Microsoft JhengHei" pitchFamily="34" charset="-120"/>
                <a:ea typeface="Microsoft JhengHei" pitchFamily="34" charset="-120"/>
                <a:cs typeface="Brown-Regular" charset="0"/>
                <a:sym typeface="Brown-Regular" charset="0"/>
              </a:rPr>
              <a:t>2020</a:t>
            </a:r>
            <a:r>
              <a:rPr lang="zh-TW" altLang="en-US" sz="3000" dirty="0" smtClean="0">
                <a:solidFill>
                  <a:srgbClr val="535353"/>
                </a:solidFill>
                <a:latin typeface="Microsoft JhengHei" pitchFamily="34" charset="-120"/>
                <a:ea typeface="Microsoft JhengHei" pitchFamily="34" charset="-120"/>
                <a:cs typeface="Brown-Regular" charset="0"/>
                <a:sym typeface="Brown-Regular" charset="0"/>
              </a:rPr>
              <a:t> 課程介紹</a:t>
            </a:r>
            <a:endParaRPr lang="zh-TW" altLang="en-US" sz="3000" dirty="0">
              <a:solidFill>
                <a:srgbClr val="535353"/>
              </a:solidFill>
              <a:latin typeface="Microsoft JhengHei" pitchFamily="34" charset="-120"/>
              <a:ea typeface="Microsoft JhengHei" pitchFamily="34" charset="-120"/>
              <a:sym typeface="Brown-Regular" charset="0"/>
            </a:endParaRPr>
          </a:p>
        </p:txBody>
      </p:sp>
      <p:pic>
        <p:nvPicPr>
          <p:cNvPr id="5123" name="Picture 3" descr="pasted-image.pdf"/>
          <p:cNvPicPr>
            <a:picLocks noChangeAspect="1"/>
          </p:cNvPicPr>
          <p:nvPr/>
        </p:nvPicPr>
        <p:blipFill>
          <a:blip r:embed="rId3" cstate="print"/>
          <a:srcRect/>
          <a:stretch>
            <a:fillRect/>
          </a:stretch>
        </p:blipFill>
        <p:spPr bwMode="auto">
          <a:xfrm>
            <a:off x="10455275" y="10101263"/>
            <a:ext cx="2670175" cy="2670175"/>
          </a:xfrm>
          <a:prstGeom prst="rect">
            <a:avLst/>
          </a:prstGeom>
          <a:noFill/>
          <a:ln w="12700" cap="flat" cmpd="sng">
            <a:noFill/>
            <a:prstDash val="solid"/>
            <a:miter lim="400000"/>
            <a:headEnd type="none" w="med" len="med"/>
            <a:tailEnd type="none" w="med" len="med"/>
          </a:ln>
          <a:effectLst/>
        </p:spPr>
      </p:pic>
      <p:pic>
        <p:nvPicPr>
          <p:cNvPr id="5124" name="Picture 4" descr="pasted-image.pdf"/>
          <p:cNvPicPr>
            <a:picLocks noChangeAspect="1"/>
          </p:cNvPicPr>
          <p:nvPr/>
        </p:nvPicPr>
        <p:blipFill>
          <a:blip r:embed="rId4" cstate="print"/>
          <a:srcRect/>
          <a:stretch>
            <a:fillRect/>
          </a:stretch>
        </p:blipFill>
        <p:spPr bwMode="auto">
          <a:xfrm>
            <a:off x="526704" y="566490"/>
            <a:ext cx="3000375" cy="1250950"/>
          </a:xfrm>
          <a:prstGeom prst="rect">
            <a:avLst/>
          </a:prstGeom>
          <a:solidFill>
            <a:schemeClr val="bg1"/>
          </a:solidFill>
          <a:ln w="12700" cap="flat" cmpd="sng">
            <a:noFill/>
            <a:prstDash val="solid"/>
            <a:miter lim="400000"/>
            <a:headEnd type="none" w="med" len="med"/>
            <a:tailEnd type="none" w="med" len="med"/>
          </a:ln>
          <a:effectLst/>
        </p:spPr>
      </p:pic>
      <p:sp>
        <p:nvSpPr>
          <p:cNvPr id="5125" name="Rectangle 5"/>
          <p:cNvSpPr>
            <a:spLocks/>
          </p:cNvSpPr>
          <p:nvPr/>
        </p:nvSpPr>
        <p:spPr bwMode="auto">
          <a:xfrm>
            <a:off x="19254086" y="13158788"/>
            <a:ext cx="4616265" cy="384721"/>
          </a:xfrm>
          <a:prstGeom prst="rect">
            <a:avLst/>
          </a:prstGeom>
          <a:noFill/>
          <a:ln w="12700" cap="flat" cmpd="sng">
            <a:noFill/>
            <a:prstDash val="solid"/>
            <a:miter lim="400000"/>
            <a:headEnd type="none" w="med" len="med"/>
            <a:tailEnd type="none" w="med" len="med"/>
          </a:ln>
          <a:effectLst/>
        </p:spPr>
        <p:txBody>
          <a:bodyPr wrap="none" lIns="45720" rIns="45720">
            <a:spAutoFit/>
          </a:bodyPr>
          <a:lstStyle/>
          <a:p>
            <a:pPr defTabSz="457200">
              <a:spcBef>
                <a:spcPts val="1000"/>
              </a:spcBef>
            </a:pPr>
            <a:r>
              <a:rPr lang="en-US" altLang="zh-TW" sz="1900" dirty="0" err="1" smtClean="0">
                <a:solidFill>
                  <a:srgbClr val="A7A7A7"/>
                </a:solidFill>
                <a:latin typeface="Helvetica" charset="0"/>
                <a:ea typeface="Helvetica" charset="0"/>
                <a:cs typeface="Helvetica" charset="0"/>
                <a:sym typeface="Helvetica" charset="0"/>
              </a:rPr>
              <a:t>Tarkustech</a:t>
            </a:r>
            <a:r>
              <a:rPr lang="en-US" altLang="zh-TW" sz="1900" dirty="0" smtClean="0">
                <a:solidFill>
                  <a:srgbClr val="A7A7A7"/>
                </a:solidFill>
                <a:latin typeface="Helvetica" charset="0"/>
                <a:ea typeface="Helvetica" charset="0"/>
                <a:cs typeface="Helvetica" charset="0"/>
                <a:sym typeface="Helvetica" charset="0"/>
              </a:rPr>
              <a:t> Studio Limited </a:t>
            </a:r>
            <a:r>
              <a:rPr lang="zh-TW" altLang="zh-TW" sz="1900" dirty="0" smtClean="0">
                <a:solidFill>
                  <a:srgbClr val="A7A7A7"/>
                </a:solidFill>
                <a:latin typeface="Helvetica" charset="0"/>
                <a:ea typeface="Helvetica" charset="0"/>
                <a:cs typeface="Helvetica" charset="0"/>
                <a:sym typeface="Helvetica" charset="0"/>
              </a:rPr>
              <a:t>Copyright </a:t>
            </a:r>
            <a:r>
              <a:rPr lang="en-US" altLang="zh-TW" sz="1900" dirty="0" smtClean="0">
                <a:solidFill>
                  <a:srgbClr val="A7A7A7"/>
                </a:solidFill>
                <a:latin typeface="Helvetica" charset="0"/>
                <a:ea typeface="Helvetica" charset="0"/>
                <a:cs typeface="Helvetica" charset="0"/>
                <a:sym typeface="Helvetica" charset="0"/>
              </a:rPr>
              <a:t>2020</a:t>
            </a:r>
            <a:endParaRPr lang="zh-TW" altLang="zh-TW" sz="1900" dirty="0">
              <a:solidFill>
                <a:srgbClr val="A7A7A7"/>
              </a:solidFill>
              <a:latin typeface="Helvetica" charset="0"/>
              <a:ea typeface="Helvetica" charset="0"/>
              <a:cs typeface="Helvetica" charset="0"/>
              <a:sym typeface="Helvetica" charset="0"/>
            </a:endParaRPr>
          </a:p>
        </p:txBody>
      </p:sp>
      <p:sp>
        <p:nvSpPr>
          <p:cNvPr id="5126" name="Rectangle 6"/>
          <p:cNvSpPr>
            <a:spLocks/>
          </p:cNvSpPr>
          <p:nvPr/>
        </p:nvSpPr>
        <p:spPr bwMode="auto">
          <a:xfrm>
            <a:off x="1458094" y="6148388"/>
            <a:ext cx="15774466" cy="1138237"/>
          </a:xfrm>
          <a:prstGeom prst="rect">
            <a:avLst/>
          </a:prstGeom>
          <a:noFill/>
          <a:ln w="12700" cap="flat" cmpd="sng">
            <a:noFill/>
            <a:prstDash val="solid"/>
            <a:miter lim="400000"/>
            <a:headEnd type="none" w="med" len="med"/>
            <a:tailEnd type="none" w="med" len="med"/>
          </a:ln>
          <a:effectLst/>
        </p:spPr>
        <p:txBody>
          <a:bodyPr lIns="50800" tIns="50800" rIns="50800" bIns="50800"/>
          <a:lstStyle/>
          <a:p>
            <a:pPr algn="l">
              <a:lnSpc>
                <a:spcPct val="110000"/>
              </a:lnSpc>
            </a:pPr>
            <a:r>
              <a:rPr lang="zh-TW" altLang="zh-TW" sz="5900" dirty="0" smtClean="0">
                <a:solidFill>
                  <a:srgbClr val="535353"/>
                </a:solidFill>
                <a:latin typeface="Microsoft JhengHei" pitchFamily="34" charset="-120"/>
                <a:ea typeface="Microsoft JhengHei" pitchFamily="34" charset="-120"/>
                <a:cs typeface="Brown-Bold" charset="0"/>
                <a:sym typeface="Brown-Bold" charset="0"/>
              </a:rPr>
              <a:t>T</a:t>
            </a:r>
            <a:r>
              <a:rPr lang="en-US" altLang="zh-TW" sz="5900" dirty="0" err="1" smtClean="0">
                <a:solidFill>
                  <a:srgbClr val="535353"/>
                </a:solidFill>
                <a:latin typeface="Microsoft JhengHei" pitchFamily="34" charset="-120"/>
                <a:ea typeface="Microsoft JhengHei" pitchFamily="34" charset="-120"/>
                <a:cs typeface="Brown-Bold" charset="0"/>
                <a:sym typeface="Brown-Bold" charset="0"/>
              </a:rPr>
              <a:t>arkustech</a:t>
            </a:r>
            <a:r>
              <a:rPr lang="en-US" altLang="zh-TW" sz="5900" dirty="0" smtClean="0">
                <a:solidFill>
                  <a:srgbClr val="535353"/>
                </a:solidFill>
                <a:latin typeface="Microsoft JhengHei" pitchFamily="34" charset="-120"/>
                <a:ea typeface="Microsoft JhengHei" pitchFamily="34" charset="-120"/>
                <a:cs typeface="Brown-Bold" charset="0"/>
                <a:sym typeface="Brown-Bold" charset="0"/>
              </a:rPr>
              <a:t> Studio</a:t>
            </a:r>
            <a:endParaRPr lang="zh-TW" altLang="zh-TW" sz="5900" dirty="0">
              <a:solidFill>
                <a:srgbClr val="535353"/>
              </a:solidFill>
              <a:latin typeface="Microsoft JhengHei" pitchFamily="34" charset="-120"/>
              <a:ea typeface="Microsoft JhengHei" pitchFamily="34" charset="-120"/>
              <a:cs typeface="Brown-Bold" charset="0"/>
              <a:sym typeface="Brown-Bold" charset="0"/>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矩形 83"/>
          <p:cNvSpPr/>
          <p:nvPr/>
        </p:nvSpPr>
        <p:spPr bwMode="auto">
          <a:xfrm>
            <a:off x="0" y="1989039"/>
            <a:ext cx="24384000" cy="11726961"/>
          </a:xfrm>
          <a:prstGeom prst="rect">
            <a:avLst/>
          </a:prstGeom>
          <a:solidFill>
            <a:srgbClr val="FFFFFF"/>
          </a:solidFill>
          <a:ln>
            <a:no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76" name="矩形 75"/>
          <p:cNvSpPr/>
          <p:nvPr/>
        </p:nvSpPr>
        <p:spPr>
          <a:xfrm>
            <a:off x="1235242" y="999036"/>
            <a:ext cx="6449201" cy="954107"/>
          </a:xfrm>
          <a:prstGeom prst="rect">
            <a:avLst/>
          </a:prstGeom>
        </p:spPr>
        <p:txBody>
          <a:bodyPr wrap="none">
            <a:spAutoFit/>
          </a:bodyPr>
          <a:lstStyle/>
          <a:p>
            <a:pPr algn="l"/>
            <a:r>
              <a:rPr lang="en-US" altLang="zh-TW" b="1" dirty="0" smtClean="0">
                <a:latin typeface="微軟正黑體" pitchFamily="34" charset="-120"/>
                <a:ea typeface="微軟正黑體" pitchFamily="34" charset="-120"/>
              </a:rPr>
              <a:t>STEM</a:t>
            </a:r>
            <a:r>
              <a:rPr lang="zh-TW" altLang="en-US" b="1" dirty="0" smtClean="0">
                <a:latin typeface="微軟正黑體" pitchFamily="34" charset="-120"/>
                <a:ea typeface="微軟正黑體" pitchFamily="34" charset="-120"/>
              </a:rPr>
              <a:t>教育政策導入</a:t>
            </a:r>
          </a:p>
        </p:txBody>
      </p:sp>
      <p:sp>
        <p:nvSpPr>
          <p:cNvPr id="60" name="文字方塊 59"/>
          <p:cNvSpPr txBox="1"/>
          <p:nvPr/>
        </p:nvSpPr>
        <p:spPr>
          <a:xfrm>
            <a:off x="10518430" y="8370904"/>
            <a:ext cx="14012716" cy="2677656"/>
          </a:xfrm>
          <a:prstGeom prst="rect">
            <a:avLst/>
          </a:prstGeom>
          <a:noFill/>
        </p:spPr>
        <p:txBody>
          <a:bodyPr wrap="square" rtlCol="0">
            <a:spAutoFit/>
          </a:bodyPr>
          <a:lstStyle/>
          <a:p>
            <a:pPr marL="360363" indent="-360363" algn="l">
              <a:buFont typeface="Arial" pitchFamily="34" charset="0"/>
              <a:buChar char="•"/>
            </a:pP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2015</a:t>
            </a:r>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 </a:t>
            </a:r>
            <a:endParaRPr lang="en-US" altLang="zh-TW" sz="2800" dirty="0" smtClean="0">
              <a:solidFill>
                <a:schemeClr val="tx1"/>
              </a:solidFill>
              <a:latin typeface="微軟正黑體" pitchFamily="34" charset="-120"/>
              <a:ea typeface="微軟正黑體" pitchFamily="34" charset="-120"/>
              <a:cs typeface="Lato Light" panose="020F0302020204030203" pitchFamily="34" charset="0"/>
            </a:endParaRPr>
          </a:p>
          <a:p>
            <a:pPr marL="360363" indent="-360363" algn="l"/>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    將科技領域加入十二年國教</a:t>
            </a: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a:t>
            </a:r>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 並發佈</a:t>
            </a: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&lt;</a:t>
            </a:r>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前導學校作業要點</a:t>
            </a: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&gt;</a:t>
            </a:r>
          </a:p>
          <a:p>
            <a:pPr marL="360363" indent="-360363" algn="l">
              <a:buFont typeface="Arial" pitchFamily="34" charset="0"/>
              <a:buChar char="•"/>
            </a:pP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2016-2018</a:t>
            </a:r>
          </a:p>
          <a:p>
            <a:pPr marL="360363" indent="-360363" algn="l"/>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    由高中開始實施</a:t>
            </a: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&lt;</a:t>
            </a:r>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前導學校計劃</a:t>
            </a: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&gt;, 2017</a:t>
            </a:r>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擴大辦理並推廣至國中小</a:t>
            </a:r>
            <a:endParaRPr lang="en-US" altLang="zh-TW" sz="2800" dirty="0" smtClean="0">
              <a:solidFill>
                <a:schemeClr val="tx1"/>
              </a:solidFill>
              <a:latin typeface="微軟正黑體" pitchFamily="34" charset="-120"/>
              <a:ea typeface="微軟正黑體" pitchFamily="34" charset="-120"/>
              <a:cs typeface="Lato Light" panose="020F0302020204030203" pitchFamily="34" charset="0"/>
            </a:endParaRPr>
          </a:p>
          <a:p>
            <a:pPr marL="360363" indent="-360363" algn="l">
              <a:buFont typeface="Arial" pitchFamily="34" charset="0"/>
              <a:buChar char="•"/>
            </a:pPr>
            <a:r>
              <a:rPr lang="en-US" altLang="zh-TW" sz="2800" dirty="0" smtClean="0">
                <a:solidFill>
                  <a:srgbClr val="C00000"/>
                </a:solidFill>
                <a:latin typeface="微軟正黑體" pitchFamily="34" charset="-120"/>
                <a:ea typeface="微軟正黑體" pitchFamily="34" charset="-120"/>
                <a:cs typeface="Lato Light" panose="020F0302020204030203" pitchFamily="34" charset="0"/>
              </a:rPr>
              <a:t>2019 </a:t>
            </a:r>
          </a:p>
          <a:p>
            <a:pPr marL="360363" indent="-360363" algn="l"/>
            <a:r>
              <a:rPr lang="zh-TW" altLang="en-US" sz="2800" dirty="0" smtClean="0">
                <a:solidFill>
                  <a:srgbClr val="C00000"/>
                </a:solidFill>
                <a:latin typeface="微軟正黑體" pitchFamily="34" charset="-120"/>
                <a:ea typeface="微軟正黑體" pitchFamily="34" charset="-120"/>
                <a:cs typeface="Lato Light" panose="020F0302020204030203" pitchFamily="34" charset="0"/>
              </a:rPr>
              <a:t>    實施新版十二年國教</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rPr>
              <a:t>, </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rPr>
              <a:t>加入科技領域</a:t>
            </a:r>
            <a:endParaRPr lang="en-US" altLang="zh-TW" sz="2800" dirty="0" smtClean="0">
              <a:solidFill>
                <a:srgbClr val="C00000"/>
              </a:solidFill>
              <a:latin typeface="微軟正黑體" pitchFamily="34" charset="-120"/>
              <a:ea typeface="微軟正黑體" pitchFamily="34" charset="-120"/>
              <a:cs typeface="Lato Light" panose="020F0302020204030203" pitchFamily="34" charset="0"/>
            </a:endParaRPr>
          </a:p>
        </p:txBody>
      </p:sp>
      <p:pic>
        <p:nvPicPr>
          <p:cNvPr id="2050" name="Picture 2" descr="https://vignette.wikia.nocookie.net/future/images/7/75/2000px-BlankMap-World6-Equirectangular.png/revision/latest?cb=20120412185450"/>
          <p:cNvPicPr>
            <a:picLocks noChangeAspect="1" noChangeArrowheads="1"/>
          </p:cNvPicPr>
          <p:nvPr/>
        </p:nvPicPr>
        <p:blipFill>
          <a:blip r:embed="rId3" cstate="print"/>
          <a:srcRect l="17382" b="16551"/>
          <a:stretch>
            <a:fillRect/>
          </a:stretch>
        </p:blipFill>
        <p:spPr bwMode="auto">
          <a:xfrm>
            <a:off x="819807" y="4483101"/>
            <a:ext cx="7907442" cy="5327650"/>
          </a:xfrm>
          <a:prstGeom prst="rect">
            <a:avLst/>
          </a:prstGeom>
          <a:ln>
            <a:noFill/>
          </a:ln>
          <a:effectLst>
            <a:softEdge rad="112500"/>
          </a:effectLst>
        </p:spPr>
      </p:pic>
      <p:sp>
        <p:nvSpPr>
          <p:cNvPr id="35" name="AutoShape 53"/>
          <p:cNvSpPr>
            <a:spLocks/>
          </p:cNvSpPr>
          <p:nvPr/>
        </p:nvSpPr>
        <p:spPr bwMode="auto">
          <a:xfrm>
            <a:off x="1991932" y="5911783"/>
            <a:ext cx="190500" cy="1889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FDFF"/>
          </a:solidFill>
          <a:ln w="50800" cap="flat" cmpd="sng">
            <a:solidFill>
              <a:schemeClr val="accent4">
                <a:lumMod val="75000"/>
                <a:alpha val="70000"/>
              </a:schemeClr>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36" name="Line 1"/>
          <p:cNvSpPr>
            <a:spLocks noChangeShapeType="1"/>
          </p:cNvSpPr>
          <p:nvPr/>
        </p:nvSpPr>
        <p:spPr bwMode="auto">
          <a:xfrm flipH="1">
            <a:off x="9430194" y="3655410"/>
            <a:ext cx="0" cy="9042400"/>
          </a:xfrm>
          <a:prstGeom prst="line">
            <a:avLst/>
          </a:prstGeom>
          <a:noFill/>
          <a:ln w="63500" cap="flat" cmpd="sng">
            <a:solidFill>
              <a:srgbClr val="B7B7B7"/>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l"/>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grpSp>
        <p:nvGrpSpPr>
          <p:cNvPr id="2" name="Group 4"/>
          <p:cNvGrpSpPr/>
          <p:nvPr/>
        </p:nvGrpSpPr>
        <p:grpSpPr>
          <a:xfrm>
            <a:off x="8738044" y="8767160"/>
            <a:ext cx="1374775" cy="1370013"/>
            <a:chOff x="6946900" y="8470900"/>
            <a:chExt cx="1374775" cy="1370013"/>
          </a:xfrm>
        </p:grpSpPr>
        <p:sp>
          <p:nvSpPr>
            <p:cNvPr id="38" name="AutoShape 13"/>
            <p:cNvSpPr>
              <a:spLocks/>
            </p:cNvSpPr>
            <p:nvPr/>
          </p:nvSpPr>
          <p:spPr bwMode="auto">
            <a:xfrm>
              <a:off x="6946900" y="8470900"/>
              <a:ext cx="1370013" cy="13700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39" name="AutoShape 14"/>
            <p:cNvSpPr>
              <a:spLocks/>
            </p:cNvSpPr>
            <p:nvPr/>
          </p:nvSpPr>
          <p:spPr bwMode="auto">
            <a:xfrm>
              <a:off x="7459663" y="8763000"/>
              <a:ext cx="862012" cy="1066800"/>
            </a:xfrm>
            <a:custGeom>
              <a:avLst/>
              <a:gdLst>
                <a:gd name="T0" fmla="*/ 9864 w 19729"/>
                <a:gd name="T1" fmla="*/ 10800 h 21600"/>
                <a:gd name="T2" fmla="*/ 9864 w 19729"/>
                <a:gd name="T3" fmla="*/ 10800 h 21600"/>
                <a:gd name="T4" fmla="*/ 9864 w 19729"/>
                <a:gd name="T5" fmla="*/ 10800 h 21600"/>
                <a:gd name="T6" fmla="*/ 9864 w 19729"/>
                <a:gd name="T7" fmla="*/ 10800 h 21600"/>
              </a:gdLst>
              <a:ahLst/>
              <a:cxnLst>
                <a:cxn ang="0">
                  <a:pos x="T0" y="T1"/>
                </a:cxn>
                <a:cxn ang="0">
                  <a:pos x="T2" y="T3"/>
                </a:cxn>
                <a:cxn ang="0">
                  <a:pos x="T4" y="T5"/>
                </a:cxn>
                <a:cxn ang="0">
                  <a:pos x="T6" y="T7"/>
                </a:cxn>
              </a:cxnLst>
              <a:rect l="0" t="0" r="r" b="b"/>
              <a:pathLst>
                <a:path w="19729" h="21600">
                  <a:moveTo>
                    <a:pt x="0" y="15942"/>
                  </a:moveTo>
                  <a:lnTo>
                    <a:pt x="6684" y="21599"/>
                  </a:lnTo>
                  <a:cubicBezTo>
                    <a:pt x="6684" y="21599"/>
                    <a:pt x="12348" y="21288"/>
                    <a:pt x="16875" y="15954"/>
                  </a:cubicBezTo>
                  <a:cubicBezTo>
                    <a:pt x="21600" y="10390"/>
                    <a:pt x="19032" y="4539"/>
                    <a:pt x="19032" y="4539"/>
                  </a:cubicBezTo>
                  <a:lnTo>
                    <a:pt x="8838" y="0"/>
                  </a:lnTo>
                  <a:cubicBezTo>
                    <a:pt x="8838" y="0"/>
                    <a:pt x="15800" y="6663"/>
                    <a:pt x="11076" y="12593"/>
                  </a:cubicBezTo>
                  <a:cubicBezTo>
                    <a:pt x="6503" y="18335"/>
                    <a:pt x="0" y="15942"/>
                    <a:pt x="0" y="15942"/>
                  </a:cubicBezTo>
                  <a:close/>
                </a:path>
              </a:pathLst>
            </a:custGeom>
            <a:solidFill>
              <a:schemeClr val="bg2">
                <a:lumMod val="75000"/>
              </a:schemeClr>
            </a:solidFill>
            <a:ln>
              <a:noFill/>
            </a:ln>
            <a:effectLst/>
            <a:extLst/>
          </p:spPr>
          <p:txBody>
            <a:bodyPr lIns="0" tIns="0" rIns="0" bIns="0" anchor="ctr"/>
            <a:lstStyle/>
            <a:p>
              <a:endParaRPr lang="en-US" dirty="0">
                <a:latin typeface="Lato" panose="020F0502020204030203" pitchFamily="34" charset="0"/>
              </a:endParaRPr>
            </a:p>
          </p:txBody>
        </p:sp>
        <p:sp>
          <p:nvSpPr>
            <p:cNvPr id="40" name="AutoShape 15"/>
            <p:cNvSpPr>
              <a:spLocks/>
            </p:cNvSpPr>
            <p:nvPr/>
          </p:nvSpPr>
          <p:spPr bwMode="auto">
            <a:xfrm>
              <a:off x="7175500" y="8699500"/>
              <a:ext cx="914400" cy="9144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1" name="AutoShape 16"/>
            <p:cNvSpPr>
              <a:spLocks/>
            </p:cNvSpPr>
            <p:nvPr/>
          </p:nvSpPr>
          <p:spPr bwMode="auto">
            <a:xfrm>
              <a:off x="7175500" y="8889206"/>
              <a:ext cx="914400" cy="533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r>
                <a:rPr lang="zh-TW" altLang="en-US" sz="3200" b="1" dirty="0" smtClean="0">
                  <a:solidFill>
                    <a:srgbClr val="FFFFFF"/>
                  </a:solidFill>
                  <a:latin typeface="Aleo" panose="020F0502020204030203" pitchFamily="34" charset="0"/>
                  <a:sym typeface="Aleo Regular" charset="0"/>
                </a:rPr>
                <a:t>台灣</a:t>
              </a:r>
              <a:endParaRPr lang="en-US" sz="6000" dirty="0">
                <a:latin typeface="Lato" panose="020F0502020204030203" pitchFamily="34" charset="0"/>
              </a:endParaRPr>
            </a:p>
          </p:txBody>
        </p:sp>
      </p:grpSp>
      <p:grpSp>
        <p:nvGrpSpPr>
          <p:cNvPr id="3" name="Group 3"/>
          <p:cNvGrpSpPr/>
          <p:nvPr/>
        </p:nvGrpSpPr>
        <p:grpSpPr>
          <a:xfrm>
            <a:off x="8740425" y="6208110"/>
            <a:ext cx="1370013" cy="1370013"/>
            <a:chOff x="6946900" y="5880100"/>
            <a:chExt cx="1370013" cy="1370013"/>
          </a:xfrm>
        </p:grpSpPr>
        <p:sp>
          <p:nvSpPr>
            <p:cNvPr id="43" name="AutoShape 12"/>
            <p:cNvSpPr>
              <a:spLocks/>
            </p:cNvSpPr>
            <p:nvPr/>
          </p:nvSpPr>
          <p:spPr bwMode="auto">
            <a:xfrm>
              <a:off x="6946900" y="5880100"/>
              <a:ext cx="1370013" cy="13700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4" name="AutoShape 22"/>
            <p:cNvSpPr>
              <a:spLocks/>
            </p:cNvSpPr>
            <p:nvPr/>
          </p:nvSpPr>
          <p:spPr bwMode="auto">
            <a:xfrm>
              <a:off x="7454900" y="6172200"/>
              <a:ext cx="860425" cy="1066800"/>
            </a:xfrm>
            <a:custGeom>
              <a:avLst/>
              <a:gdLst>
                <a:gd name="T0" fmla="*/ 9864 w 19729"/>
                <a:gd name="T1" fmla="*/ 10800 h 21600"/>
                <a:gd name="T2" fmla="*/ 9864 w 19729"/>
                <a:gd name="T3" fmla="*/ 10800 h 21600"/>
                <a:gd name="T4" fmla="*/ 9864 w 19729"/>
                <a:gd name="T5" fmla="*/ 10800 h 21600"/>
                <a:gd name="T6" fmla="*/ 9864 w 19729"/>
                <a:gd name="T7" fmla="*/ 10800 h 21600"/>
              </a:gdLst>
              <a:ahLst/>
              <a:cxnLst>
                <a:cxn ang="0">
                  <a:pos x="T0" y="T1"/>
                </a:cxn>
                <a:cxn ang="0">
                  <a:pos x="T2" y="T3"/>
                </a:cxn>
                <a:cxn ang="0">
                  <a:pos x="T4" y="T5"/>
                </a:cxn>
                <a:cxn ang="0">
                  <a:pos x="T6" y="T7"/>
                </a:cxn>
              </a:cxnLst>
              <a:rect l="0" t="0" r="r" b="b"/>
              <a:pathLst>
                <a:path w="19729" h="21600">
                  <a:moveTo>
                    <a:pt x="0" y="15942"/>
                  </a:moveTo>
                  <a:lnTo>
                    <a:pt x="6684" y="21599"/>
                  </a:lnTo>
                  <a:cubicBezTo>
                    <a:pt x="6684" y="21599"/>
                    <a:pt x="12348" y="21288"/>
                    <a:pt x="16875" y="15954"/>
                  </a:cubicBezTo>
                  <a:cubicBezTo>
                    <a:pt x="21600" y="10390"/>
                    <a:pt x="19032" y="4539"/>
                    <a:pt x="19032" y="4539"/>
                  </a:cubicBezTo>
                  <a:lnTo>
                    <a:pt x="8838" y="0"/>
                  </a:lnTo>
                  <a:cubicBezTo>
                    <a:pt x="8838" y="0"/>
                    <a:pt x="15800" y="6663"/>
                    <a:pt x="11076" y="12593"/>
                  </a:cubicBezTo>
                  <a:cubicBezTo>
                    <a:pt x="6503" y="18335"/>
                    <a:pt x="0" y="15942"/>
                    <a:pt x="0" y="15942"/>
                  </a:cubicBezTo>
                  <a:close/>
                </a:path>
              </a:pathLst>
            </a:custGeom>
            <a:solidFill>
              <a:schemeClr val="accent5">
                <a:lumMod val="75000"/>
              </a:schemeClr>
            </a:solidFill>
            <a:ln>
              <a:noFill/>
            </a:ln>
            <a:effectLst/>
            <a:extLst/>
          </p:spPr>
          <p:txBody>
            <a:bodyPr lIns="0" tIns="0" rIns="0" bIns="0" anchor="ctr"/>
            <a:lstStyle/>
            <a:p>
              <a:endParaRPr lang="en-US" dirty="0">
                <a:latin typeface="Lato" panose="020F0502020204030203" pitchFamily="34" charset="0"/>
              </a:endParaRPr>
            </a:p>
          </p:txBody>
        </p:sp>
        <p:sp>
          <p:nvSpPr>
            <p:cNvPr id="45" name="AutoShape 23"/>
            <p:cNvSpPr>
              <a:spLocks/>
            </p:cNvSpPr>
            <p:nvPr/>
          </p:nvSpPr>
          <p:spPr bwMode="auto">
            <a:xfrm>
              <a:off x="7175500" y="6108700"/>
              <a:ext cx="914400" cy="9144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6" name="AutoShape 24"/>
            <p:cNvSpPr>
              <a:spLocks/>
            </p:cNvSpPr>
            <p:nvPr/>
          </p:nvSpPr>
          <p:spPr bwMode="auto">
            <a:xfrm>
              <a:off x="7175500" y="6298406"/>
              <a:ext cx="914400" cy="533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r>
                <a:rPr lang="zh-TW" altLang="en-US" sz="3200" b="1" dirty="0" smtClean="0">
                  <a:solidFill>
                    <a:srgbClr val="FFFFFF"/>
                  </a:solidFill>
                  <a:latin typeface="Aleo" panose="020F0502020204030203" pitchFamily="34" charset="0"/>
                  <a:ea typeface="Aleo Regular" charset="0"/>
                  <a:cs typeface="Aleo Regular" charset="0"/>
                  <a:sym typeface="Aleo Regular" charset="0"/>
                </a:rPr>
                <a:t>中國</a:t>
              </a:r>
              <a:endParaRPr lang="en-US" sz="6000" dirty="0">
                <a:latin typeface="Lato" panose="020F0502020204030203" pitchFamily="34" charset="0"/>
              </a:endParaRPr>
            </a:p>
          </p:txBody>
        </p:sp>
      </p:grpSp>
      <p:grpSp>
        <p:nvGrpSpPr>
          <p:cNvPr id="4" name="Group 2"/>
          <p:cNvGrpSpPr/>
          <p:nvPr/>
        </p:nvGrpSpPr>
        <p:grpSpPr>
          <a:xfrm>
            <a:off x="8738044" y="3649060"/>
            <a:ext cx="1374775" cy="1370013"/>
            <a:chOff x="6953250" y="3346450"/>
            <a:chExt cx="1374775" cy="1370013"/>
          </a:xfrm>
        </p:grpSpPr>
        <p:sp>
          <p:nvSpPr>
            <p:cNvPr id="48" name="AutoShape 11"/>
            <p:cNvSpPr>
              <a:spLocks/>
            </p:cNvSpPr>
            <p:nvPr/>
          </p:nvSpPr>
          <p:spPr bwMode="auto">
            <a:xfrm>
              <a:off x="6953250" y="3346450"/>
              <a:ext cx="1370013" cy="13700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9" name="AutoShape 25"/>
            <p:cNvSpPr>
              <a:spLocks/>
            </p:cNvSpPr>
            <p:nvPr/>
          </p:nvSpPr>
          <p:spPr bwMode="auto">
            <a:xfrm>
              <a:off x="7467600" y="3632200"/>
              <a:ext cx="860425" cy="1066800"/>
            </a:xfrm>
            <a:custGeom>
              <a:avLst/>
              <a:gdLst>
                <a:gd name="T0" fmla="*/ 9864 w 19729"/>
                <a:gd name="T1" fmla="*/ 10800 h 21600"/>
                <a:gd name="T2" fmla="*/ 9864 w 19729"/>
                <a:gd name="T3" fmla="*/ 10800 h 21600"/>
                <a:gd name="T4" fmla="*/ 9864 w 19729"/>
                <a:gd name="T5" fmla="*/ 10800 h 21600"/>
                <a:gd name="T6" fmla="*/ 9864 w 19729"/>
                <a:gd name="T7" fmla="*/ 10800 h 21600"/>
              </a:gdLst>
              <a:ahLst/>
              <a:cxnLst>
                <a:cxn ang="0">
                  <a:pos x="T0" y="T1"/>
                </a:cxn>
                <a:cxn ang="0">
                  <a:pos x="T2" y="T3"/>
                </a:cxn>
                <a:cxn ang="0">
                  <a:pos x="T4" y="T5"/>
                </a:cxn>
                <a:cxn ang="0">
                  <a:pos x="T6" y="T7"/>
                </a:cxn>
              </a:cxnLst>
              <a:rect l="0" t="0" r="r" b="b"/>
              <a:pathLst>
                <a:path w="19729" h="21600">
                  <a:moveTo>
                    <a:pt x="0" y="15942"/>
                  </a:moveTo>
                  <a:lnTo>
                    <a:pt x="6684" y="21599"/>
                  </a:lnTo>
                  <a:cubicBezTo>
                    <a:pt x="6684" y="21599"/>
                    <a:pt x="12348" y="21288"/>
                    <a:pt x="16875" y="15954"/>
                  </a:cubicBezTo>
                  <a:cubicBezTo>
                    <a:pt x="21600" y="10390"/>
                    <a:pt x="19032" y="4539"/>
                    <a:pt x="19032" y="4539"/>
                  </a:cubicBezTo>
                  <a:lnTo>
                    <a:pt x="8838" y="0"/>
                  </a:lnTo>
                  <a:cubicBezTo>
                    <a:pt x="8838" y="0"/>
                    <a:pt x="15800" y="6663"/>
                    <a:pt x="11076" y="12593"/>
                  </a:cubicBezTo>
                  <a:cubicBezTo>
                    <a:pt x="6503" y="18335"/>
                    <a:pt x="0" y="15942"/>
                    <a:pt x="0" y="15942"/>
                  </a:cubicBezTo>
                  <a:close/>
                </a:path>
              </a:pathLst>
            </a:custGeom>
            <a:solidFill>
              <a:schemeClr val="accent3">
                <a:lumMod val="75000"/>
                <a:alpha val="50000"/>
              </a:schemeClr>
            </a:solidFill>
            <a:ln>
              <a:noFill/>
            </a:ln>
            <a:effectLst/>
            <a:extLst/>
          </p:spPr>
          <p:txBody>
            <a:bodyPr lIns="0" tIns="0" rIns="0" bIns="0" anchor="ctr"/>
            <a:lstStyle/>
            <a:p>
              <a:endParaRPr lang="en-US" dirty="0">
                <a:latin typeface="Lato" panose="020F0502020204030203" pitchFamily="34" charset="0"/>
              </a:endParaRPr>
            </a:p>
          </p:txBody>
        </p:sp>
        <p:sp>
          <p:nvSpPr>
            <p:cNvPr id="50" name="AutoShape 26"/>
            <p:cNvSpPr>
              <a:spLocks/>
            </p:cNvSpPr>
            <p:nvPr/>
          </p:nvSpPr>
          <p:spPr bwMode="auto">
            <a:xfrm>
              <a:off x="7181850" y="3581400"/>
              <a:ext cx="914400" cy="9144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51" name="AutoShape 27"/>
            <p:cNvSpPr>
              <a:spLocks/>
            </p:cNvSpPr>
            <p:nvPr/>
          </p:nvSpPr>
          <p:spPr bwMode="auto">
            <a:xfrm>
              <a:off x="7175500" y="3764756"/>
              <a:ext cx="914400" cy="533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r>
                <a:rPr lang="zh-TW" altLang="en-US" sz="3200" b="1" dirty="0" smtClean="0">
                  <a:solidFill>
                    <a:srgbClr val="FFFFFF"/>
                  </a:solidFill>
                  <a:latin typeface="Aleo" panose="020F0502020204030203" pitchFamily="34" charset="0"/>
                  <a:sym typeface="Aleo Regular" charset="0"/>
                </a:rPr>
                <a:t>美國</a:t>
              </a:r>
              <a:endParaRPr lang="en-US" sz="6000" dirty="0">
                <a:latin typeface="Lato" panose="020F0502020204030203" pitchFamily="34" charset="0"/>
              </a:endParaRPr>
            </a:p>
          </p:txBody>
        </p:sp>
      </p:grpSp>
      <p:grpSp>
        <p:nvGrpSpPr>
          <p:cNvPr id="5" name="Group 5"/>
          <p:cNvGrpSpPr/>
          <p:nvPr/>
        </p:nvGrpSpPr>
        <p:grpSpPr>
          <a:xfrm>
            <a:off x="8734869" y="11326210"/>
            <a:ext cx="1381125" cy="1370013"/>
            <a:chOff x="6934200" y="11023600"/>
            <a:chExt cx="1381125" cy="1370013"/>
          </a:xfrm>
        </p:grpSpPr>
        <p:sp>
          <p:nvSpPr>
            <p:cNvPr id="53" name="AutoShape 17"/>
            <p:cNvSpPr>
              <a:spLocks/>
            </p:cNvSpPr>
            <p:nvPr/>
          </p:nvSpPr>
          <p:spPr bwMode="auto">
            <a:xfrm>
              <a:off x="6934200" y="11023600"/>
              <a:ext cx="1370013" cy="13700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54" name="AutoShape 28"/>
            <p:cNvSpPr>
              <a:spLocks/>
            </p:cNvSpPr>
            <p:nvPr/>
          </p:nvSpPr>
          <p:spPr bwMode="auto">
            <a:xfrm>
              <a:off x="7454900" y="11315700"/>
              <a:ext cx="860425" cy="1066800"/>
            </a:xfrm>
            <a:custGeom>
              <a:avLst/>
              <a:gdLst>
                <a:gd name="T0" fmla="*/ 9864 w 19729"/>
                <a:gd name="T1" fmla="*/ 10800 h 21600"/>
                <a:gd name="T2" fmla="*/ 9864 w 19729"/>
                <a:gd name="T3" fmla="*/ 10800 h 21600"/>
                <a:gd name="T4" fmla="*/ 9864 w 19729"/>
                <a:gd name="T5" fmla="*/ 10800 h 21600"/>
                <a:gd name="T6" fmla="*/ 9864 w 19729"/>
                <a:gd name="T7" fmla="*/ 10800 h 21600"/>
              </a:gdLst>
              <a:ahLst/>
              <a:cxnLst>
                <a:cxn ang="0">
                  <a:pos x="T0" y="T1"/>
                </a:cxn>
                <a:cxn ang="0">
                  <a:pos x="T2" y="T3"/>
                </a:cxn>
                <a:cxn ang="0">
                  <a:pos x="T4" y="T5"/>
                </a:cxn>
                <a:cxn ang="0">
                  <a:pos x="T6" y="T7"/>
                </a:cxn>
              </a:cxnLst>
              <a:rect l="0" t="0" r="r" b="b"/>
              <a:pathLst>
                <a:path w="19729" h="21600">
                  <a:moveTo>
                    <a:pt x="0" y="15942"/>
                  </a:moveTo>
                  <a:lnTo>
                    <a:pt x="6684" y="21599"/>
                  </a:lnTo>
                  <a:cubicBezTo>
                    <a:pt x="6684" y="21599"/>
                    <a:pt x="12348" y="21288"/>
                    <a:pt x="16875" y="15954"/>
                  </a:cubicBezTo>
                  <a:cubicBezTo>
                    <a:pt x="21600" y="10390"/>
                    <a:pt x="19032" y="4539"/>
                    <a:pt x="19032" y="4539"/>
                  </a:cubicBezTo>
                  <a:lnTo>
                    <a:pt x="8838" y="0"/>
                  </a:lnTo>
                  <a:cubicBezTo>
                    <a:pt x="8838" y="0"/>
                    <a:pt x="15800" y="6663"/>
                    <a:pt x="11076" y="12593"/>
                  </a:cubicBezTo>
                  <a:cubicBezTo>
                    <a:pt x="6503" y="18335"/>
                    <a:pt x="0" y="15942"/>
                    <a:pt x="0" y="15942"/>
                  </a:cubicBezTo>
                  <a:close/>
                </a:path>
              </a:pathLst>
            </a:custGeom>
            <a:solidFill>
              <a:schemeClr val="accent1">
                <a:lumMod val="75000"/>
              </a:schemeClr>
            </a:solidFill>
            <a:ln>
              <a:noFill/>
            </a:ln>
            <a:effectLst/>
            <a:extLst/>
          </p:spPr>
          <p:txBody>
            <a:bodyPr lIns="0" tIns="0" rIns="0" bIns="0" anchor="ctr"/>
            <a:lstStyle/>
            <a:p>
              <a:endParaRPr lang="en-US" dirty="0">
                <a:latin typeface="Lato" panose="020F0502020204030203" pitchFamily="34" charset="0"/>
              </a:endParaRPr>
            </a:p>
          </p:txBody>
        </p:sp>
        <p:sp>
          <p:nvSpPr>
            <p:cNvPr id="55" name="AutoShape 29"/>
            <p:cNvSpPr>
              <a:spLocks/>
            </p:cNvSpPr>
            <p:nvPr/>
          </p:nvSpPr>
          <p:spPr bwMode="auto">
            <a:xfrm>
              <a:off x="7162800" y="11252200"/>
              <a:ext cx="914400" cy="9144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56" name="AutoShape 30"/>
            <p:cNvSpPr>
              <a:spLocks/>
            </p:cNvSpPr>
            <p:nvPr/>
          </p:nvSpPr>
          <p:spPr bwMode="auto">
            <a:xfrm>
              <a:off x="7165975" y="11441906"/>
              <a:ext cx="914400" cy="533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r>
                <a:rPr lang="zh-TW" altLang="en-US" sz="3200" b="1" dirty="0" smtClean="0">
                  <a:solidFill>
                    <a:srgbClr val="FFFFFF"/>
                  </a:solidFill>
                  <a:latin typeface="Aleo" panose="020F0502020204030203" pitchFamily="34" charset="0"/>
                  <a:sym typeface="Aleo Regular" charset="0"/>
                </a:rPr>
                <a:t>香港</a:t>
              </a:r>
              <a:endParaRPr lang="en-US" sz="6000" dirty="0">
                <a:latin typeface="Lato" panose="020F0502020204030203" pitchFamily="34" charset="0"/>
              </a:endParaRPr>
            </a:p>
          </p:txBody>
        </p:sp>
      </p:grpSp>
      <p:sp>
        <p:nvSpPr>
          <p:cNvPr id="57" name="文字方塊 56"/>
          <p:cNvSpPr txBox="1"/>
          <p:nvPr/>
        </p:nvSpPr>
        <p:spPr>
          <a:xfrm>
            <a:off x="10494364" y="2183686"/>
            <a:ext cx="14036782" cy="2677656"/>
          </a:xfrm>
          <a:prstGeom prst="rect">
            <a:avLst/>
          </a:prstGeom>
          <a:noFill/>
        </p:spPr>
        <p:txBody>
          <a:bodyPr wrap="square" rtlCol="0">
            <a:spAutoFit/>
          </a:bodyPr>
          <a:lstStyle/>
          <a:p>
            <a:pPr marL="360363" indent="-360363" algn="l">
              <a:buFont typeface="Arial" pitchFamily="34" charset="0"/>
              <a:buChar char="•"/>
            </a:pP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2006</a:t>
            </a:r>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 </a:t>
            </a:r>
            <a:endParaRPr lang="en-US" altLang="zh-TW" sz="2800" dirty="0" smtClean="0">
              <a:solidFill>
                <a:schemeClr val="tx1"/>
              </a:solidFill>
              <a:latin typeface="微軟正黑體" pitchFamily="34" charset="-120"/>
              <a:ea typeface="微軟正黑體" pitchFamily="34" charset="-120"/>
              <a:cs typeface="Lato Light" panose="020F0302020204030203" pitchFamily="34" charset="0"/>
            </a:endParaRPr>
          </a:p>
          <a:p>
            <a:pPr marL="360363" indent="-360363" algn="l"/>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    總統布希發表</a:t>
            </a: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&lt;</a:t>
            </a:r>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美國競爭力計畫</a:t>
            </a: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&gt;, </a:t>
            </a:r>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開啟</a:t>
            </a: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STEM</a:t>
            </a:r>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教育的投入</a:t>
            </a:r>
            <a:endParaRPr lang="en-US" altLang="zh-TW" sz="2800" dirty="0" smtClean="0">
              <a:solidFill>
                <a:schemeClr val="tx1"/>
              </a:solidFill>
              <a:latin typeface="微軟正黑體" pitchFamily="34" charset="-120"/>
              <a:ea typeface="微軟正黑體" pitchFamily="34" charset="-120"/>
              <a:cs typeface="Lato Light" panose="020F0302020204030203" pitchFamily="34" charset="0"/>
            </a:endParaRPr>
          </a:p>
          <a:p>
            <a:pPr marL="360363" indent="-360363" algn="l">
              <a:buFont typeface="Arial" pitchFamily="34" charset="0"/>
              <a:buChar char="•"/>
            </a:pPr>
            <a:r>
              <a:rPr lang="en-US" altLang="zh-TW" sz="2800" dirty="0" smtClean="0">
                <a:solidFill>
                  <a:srgbClr val="C00000"/>
                </a:solidFill>
                <a:latin typeface="微軟正黑體" pitchFamily="34" charset="-120"/>
                <a:ea typeface="微軟正黑體" pitchFamily="34" charset="-120"/>
                <a:cs typeface="Lato Light" panose="020F0302020204030203" pitchFamily="34" charset="0"/>
              </a:rPr>
              <a:t>2009</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rPr>
              <a:t> </a:t>
            </a:r>
            <a:endParaRPr lang="en-US" altLang="zh-TW" sz="2800" dirty="0" smtClean="0">
              <a:solidFill>
                <a:srgbClr val="C00000"/>
              </a:solidFill>
              <a:latin typeface="微軟正黑體" pitchFamily="34" charset="-120"/>
              <a:ea typeface="微軟正黑體" pitchFamily="34" charset="-120"/>
              <a:cs typeface="Lato Light" panose="020F0302020204030203" pitchFamily="34" charset="0"/>
            </a:endParaRPr>
          </a:p>
          <a:p>
            <a:pPr marL="360363" indent="-360363" algn="l"/>
            <a:r>
              <a:rPr lang="zh-TW" altLang="en-US" sz="2800" dirty="0" smtClean="0">
                <a:solidFill>
                  <a:srgbClr val="C00000"/>
                </a:solidFill>
                <a:latin typeface="微軟正黑體" pitchFamily="34" charset="-120"/>
                <a:ea typeface="微軟正黑體" pitchFamily="34" charset="-120"/>
                <a:cs typeface="Lato Light" panose="020F0302020204030203" pitchFamily="34" charset="0"/>
              </a:rPr>
              <a:t>    總統歐巴馬</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rPr>
              <a:t>&lt;</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rPr>
              <a:t>教育創新十年計劃</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rPr>
              <a:t>&gt;, </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rPr>
              <a:t>編列</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rPr>
              <a:t>4</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rPr>
              <a:t>億美元培養</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rPr>
              <a:t>10</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rPr>
              <a:t>萬</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rPr>
              <a:t>STEM</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rPr>
              <a:t>教師</a:t>
            </a:r>
            <a:endParaRPr lang="en-US" altLang="zh-TW" sz="2800" dirty="0" smtClean="0">
              <a:solidFill>
                <a:srgbClr val="C00000"/>
              </a:solidFill>
              <a:latin typeface="微軟正黑體" pitchFamily="34" charset="-120"/>
              <a:ea typeface="微軟正黑體" pitchFamily="34" charset="-120"/>
              <a:cs typeface="Lato Light" panose="020F0302020204030203" pitchFamily="34" charset="0"/>
            </a:endParaRPr>
          </a:p>
          <a:p>
            <a:pPr marL="360363" indent="-360363" algn="l">
              <a:buFont typeface="Arial" pitchFamily="34" charset="0"/>
              <a:buChar char="•"/>
            </a:pP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2014 </a:t>
            </a:r>
          </a:p>
          <a:p>
            <a:pPr marL="360363" indent="-360363" algn="l"/>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    白宮</a:t>
            </a: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&lt;STEM</a:t>
            </a:r>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人才培育國家整合策略</a:t>
            </a: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&gt;, </a:t>
            </a:r>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編列</a:t>
            </a: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4.5</a:t>
            </a:r>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億美元建設中小學軟硬體</a:t>
            </a:r>
            <a:endParaRPr lang="en-US" altLang="zh-TW" sz="2800" dirty="0" smtClean="0">
              <a:solidFill>
                <a:schemeClr val="tx1"/>
              </a:solidFill>
              <a:latin typeface="微軟正黑體" pitchFamily="34" charset="-120"/>
              <a:ea typeface="微軟正黑體" pitchFamily="34" charset="-120"/>
              <a:cs typeface="Lato Light" panose="020F0302020204030203" pitchFamily="34" charset="0"/>
            </a:endParaRPr>
          </a:p>
        </p:txBody>
      </p:sp>
      <p:sp>
        <p:nvSpPr>
          <p:cNvPr id="58" name="文字方塊 57"/>
          <p:cNvSpPr txBox="1"/>
          <p:nvPr/>
        </p:nvSpPr>
        <p:spPr>
          <a:xfrm>
            <a:off x="10502386" y="5316165"/>
            <a:ext cx="14028760" cy="2677656"/>
          </a:xfrm>
          <a:prstGeom prst="rect">
            <a:avLst/>
          </a:prstGeom>
          <a:noFill/>
        </p:spPr>
        <p:txBody>
          <a:bodyPr wrap="square" rtlCol="0">
            <a:spAutoFit/>
          </a:bodyPr>
          <a:lstStyle/>
          <a:p>
            <a:pPr marL="360363" indent="-360363" algn="l">
              <a:buFont typeface="Arial" pitchFamily="34" charset="0"/>
              <a:buChar char="•"/>
            </a:pP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2015</a:t>
            </a:r>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 </a:t>
            </a:r>
            <a:endParaRPr lang="en-US" altLang="zh-TW" sz="2800" dirty="0" smtClean="0">
              <a:solidFill>
                <a:schemeClr val="tx1"/>
              </a:solidFill>
              <a:latin typeface="微軟正黑體" pitchFamily="34" charset="-120"/>
              <a:ea typeface="微軟正黑體" pitchFamily="34" charset="-120"/>
              <a:cs typeface="Lato Light" panose="020F0302020204030203" pitchFamily="34" charset="0"/>
            </a:endParaRPr>
          </a:p>
          <a:p>
            <a:pPr marL="360363" indent="-360363" algn="l"/>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    </a:t>
            </a: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&lt;</a:t>
            </a:r>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十三五計劃</a:t>
            </a: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&gt;, </a:t>
            </a:r>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將</a:t>
            </a: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STEM</a:t>
            </a:r>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列教育改革重點</a:t>
            </a: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 </a:t>
            </a:r>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由教育帶動大眾創業、萬眾創新</a:t>
            </a:r>
            <a:endParaRPr lang="en-US" altLang="zh-TW" sz="2800" dirty="0" smtClean="0">
              <a:solidFill>
                <a:schemeClr val="tx1"/>
              </a:solidFill>
              <a:latin typeface="微軟正黑體" pitchFamily="34" charset="-120"/>
              <a:ea typeface="微軟正黑體" pitchFamily="34" charset="-120"/>
              <a:cs typeface="Lato Light" panose="020F0302020204030203" pitchFamily="34" charset="0"/>
            </a:endParaRPr>
          </a:p>
          <a:p>
            <a:pPr marL="360363" indent="-360363" algn="l">
              <a:buFont typeface="Arial" pitchFamily="34" charset="0"/>
              <a:buChar char="•"/>
            </a:pPr>
            <a:r>
              <a:rPr lang="en-US" altLang="zh-TW" sz="2800" dirty="0" smtClean="0">
                <a:solidFill>
                  <a:srgbClr val="C00000"/>
                </a:solidFill>
                <a:latin typeface="微軟正黑體" pitchFamily="34" charset="-120"/>
                <a:ea typeface="微軟正黑體" pitchFamily="34" charset="-120"/>
                <a:cs typeface="Lato Light" panose="020F0302020204030203" pitchFamily="34" charset="0"/>
              </a:rPr>
              <a:t>2016</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rPr>
              <a:t> </a:t>
            </a:r>
            <a:endParaRPr lang="en-US" altLang="zh-TW" sz="2800" dirty="0" smtClean="0">
              <a:solidFill>
                <a:srgbClr val="C00000"/>
              </a:solidFill>
              <a:latin typeface="微軟正黑體" pitchFamily="34" charset="-120"/>
              <a:ea typeface="微軟正黑體" pitchFamily="34" charset="-120"/>
              <a:cs typeface="Lato Light" panose="020F0302020204030203" pitchFamily="34" charset="0"/>
            </a:endParaRPr>
          </a:p>
          <a:p>
            <a:pPr marL="360363" indent="-360363" algn="l"/>
            <a:r>
              <a:rPr lang="zh-TW" altLang="en-US" sz="2800" dirty="0" smtClean="0">
                <a:solidFill>
                  <a:srgbClr val="C00000"/>
                </a:solidFill>
                <a:latin typeface="微軟正黑體" pitchFamily="34" charset="-120"/>
                <a:ea typeface="微軟正黑體" pitchFamily="34" charset="-120"/>
                <a:cs typeface="Lato Light" panose="020F0302020204030203" pitchFamily="34" charset="0"/>
              </a:rPr>
              <a:t>    由中央至各地教育局</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rPr>
              <a:t>, </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rPr>
              <a:t>中小學新增</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rPr>
              <a:t>&lt;STEM</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rPr>
              <a:t>課</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rPr>
              <a:t>&gt;, </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rPr>
              <a:t>眾創空間提供師資活動</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rPr>
              <a:t>/</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rPr>
              <a:t>課程</a:t>
            </a:r>
            <a:endParaRPr lang="en-US" altLang="zh-TW" sz="2800" dirty="0" smtClean="0">
              <a:solidFill>
                <a:srgbClr val="C00000"/>
              </a:solidFill>
              <a:latin typeface="微軟正黑體" pitchFamily="34" charset="-120"/>
              <a:ea typeface="微軟正黑體" pitchFamily="34" charset="-120"/>
              <a:cs typeface="Lato Light" panose="020F0302020204030203" pitchFamily="34" charset="0"/>
            </a:endParaRPr>
          </a:p>
          <a:p>
            <a:pPr marL="360363" indent="-360363" algn="l">
              <a:buFont typeface="Arial" pitchFamily="34" charset="0"/>
              <a:buChar char="•"/>
            </a:pP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2017 </a:t>
            </a:r>
          </a:p>
          <a:p>
            <a:pPr marL="360363" indent="-360363" algn="l"/>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    發表</a:t>
            </a: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&lt;</a:t>
            </a:r>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第一屆中國</a:t>
            </a: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STEM</a:t>
            </a:r>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教育白皮書</a:t>
            </a: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&gt;, </a:t>
            </a:r>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啟動</a:t>
            </a: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&lt;STEM</a:t>
            </a:r>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教育</a:t>
            </a: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2029</a:t>
            </a:r>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創新行動計畫</a:t>
            </a: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&gt;</a:t>
            </a:r>
          </a:p>
        </p:txBody>
      </p:sp>
      <p:sp>
        <p:nvSpPr>
          <p:cNvPr id="59" name="文字方塊 58"/>
          <p:cNvSpPr txBox="1"/>
          <p:nvPr/>
        </p:nvSpPr>
        <p:spPr>
          <a:xfrm>
            <a:off x="10531380" y="11335337"/>
            <a:ext cx="12004417" cy="1815882"/>
          </a:xfrm>
          <a:prstGeom prst="rect">
            <a:avLst/>
          </a:prstGeom>
          <a:noFill/>
        </p:spPr>
        <p:txBody>
          <a:bodyPr wrap="square" rtlCol="0">
            <a:spAutoFit/>
          </a:bodyPr>
          <a:lstStyle/>
          <a:p>
            <a:pPr marL="360363" indent="-360363" algn="l">
              <a:buFont typeface="Arial" pitchFamily="34" charset="0"/>
              <a:buChar char="•"/>
            </a:pP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2016</a:t>
            </a:r>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 </a:t>
            </a:r>
            <a:endParaRPr lang="en-US" altLang="zh-TW" sz="2800" dirty="0" smtClean="0">
              <a:solidFill>
                <a:schemeClr val="tx1"/>
              </a:solidFill>
              <a:latin typeface="微軟正黑體" pitchFamily="34" charset="-120"/>
              <a:ea typeface="微軟正黑體" pitchFamily="34" charset="-120"/>
              <a:cs typeface="Lato Light" panose="020F0302020204030203" pitchFamily="34" charset="0"/>
            </a:endParaRPr>
          </a:p>
          <a:p>
            <a:pPr marL="360363" indent="-360363" algn="l"/>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    由政府資金方案補助小學教師發展</a:t>
            </a:r>
            <a:r>
              <a:rPr lang="en-US" altLang="zh-TW" sz="2800" dirty="0" smtClean="0">
                <a:solidFill>
                  <a:schemeClr val="tx1"/>
                </a:solidFill>
                <a:latin typeface="微軟正黑體" pitchFamily="34" charset="-120"/>
                <a:ea typeface="微軟正黑體" pitchFamily="34" charset="-120"/>
                <a:cs typeface="Lato Light" panose="020F0302020204030203" pitchFamily="34" charset="0"/>
              </a:rPr>
              <a:t>STEM</a:t>
            </a:r>
            <a:r>
              <a:rPr lang="zh-TW" altLang="en-US" sz="2800" dirty="0" smtClean="0">
                <a:solidFill>
                  <a:schemeClr val="tx1"/>
                </a:solidFill>
                <a:latin typeface="微軟正黑體" pitchFamily="34" charset="-120"/>
                <a:ea typeface="微軟正黑體" pitchFamily="34" charset="-120"/>
                <a:cs typeface="Lato Light" panose="020F0302020204030203" pitchFamily="34" charset="0"/>
              </a:rPr>
              <a:t>教育</a:t>
            </a:r>
            <a:endParaRPr lang="en-US" altLang="zh-TW" sz="2800" dirty="0" smtClean="0">
              <a:solidFill>
                <a:schemeClr val="tx1"/>
              </a:solidFill>
              <a:latin typeface="微軟正黑體" pitchFamily="34" charset="-120"/>
              <a:ea typeface="微軟正黑體" pitchFamily="34" charset="-120"/>
              <a:cs typeface="Lato Light" panose="020F0302020204030203" pitchFamily="34" charset="0"/>
            </a:endParaRPr>
          </a:p>
          <a:p>
            <a:pPr marL="360363" indent="-360363" algn="l">
              <a:buFont typeface="Arial" pitchFamily="34" charset="0"/>
              <a:buChar char="•"/>
            </a:pPr>
            <a:r>
              <a:rPr lang="en-US" altLang="zh-TW" sz="2800" dirty="0" smtClean="0">
                <a:solidFill>
                  <a:srgbClr val="C00000"/>
                </a:solidFill>
                <a:latin typeface="微軟正黑體" pitchFamily="34" charset="-120"/>
                <a:ea typeface="微軟正黑體" pitchFamily="34" charset="-120"/>
                <a:cs typeface="Lato Light" panose="020F0302020204030203" pitchFamily="34" charset="0"/>
              </a:rPr>
              <a:t>2017</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rPr>
              <a:t> </a:t>
            </a:r>
            <a:endParaRPr lang="en-US" altLang="zh-TW" sz="2800" dirty="0" smtClean="0">
              <a:solidFill>
                <a:srgbClr val="C00000"/>
              </a:solidFill>
              <a:latin typeface="微軟正黑體" pitchFamily="34" charset="-120"/>
              <a:ea typeface="微軟正黑體" pitchFamily="34" charset="-120"/>
              <a:cs typeface="Lato Light" panose="020F0302020204030203" pitchFamily="34" charset="0"/>
            </a:endParaRPr>
          </a:p>
          <a:p>
            <a:pPr marL="360363" indent="-360363" algn="l"/>
            <a:r>
              <a:rPr lang="zh-TW" altLang="en-US" sz="2800" dirty="0" smtClean="0">
                <a:solidFill>
                  <a:srgbClr val="C00000"/>
                </a:solidFill>
                <a:latin typeface="微軟正黑體" pitchFamily="34" charset="-120"/>
                <a:ea typeface="微軟正黑體" pitchFamily="34" charset="-120"/>
                <a:cs typeface="Lato Light" panose="020F0302020204030203" pitchFamily="34" charset="0"/>
              </a:rPr>
              <a:t>    政府推動</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rPr>
              <a:t>&lt;</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rPr>
              <a:t>一筆過</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rPr>
              <a:t>&gt;</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rPr>
              <a:t>發展</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rPr>
              <a:t>, </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rPr>
              <a:t>國中補助</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rPr>
              <a:t>20</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rPr>
              <a:t>萬港幣</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rPr>
              <a:t>, </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rPr>
              <a:t>國小補助</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rPr>
              <a:t>10</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rPr>
              <a:t>萬港幣</a:t>
            </a:r>
            <a:endParaRPr lang="en-US" altLang="zh-TW" sz="2800" dirty="0" smtClean="0">
              <a:solidFill>
                <a:srgbClr val="C00000"/>
              </a:solidFill>
              <a:latin typeface="微軟正黑體" pitchFamily="34" charset="-120"/>
              <a:ea typeface="微軟正黑體" pitchFamily="34" charset="-120"/>
              <a:cs typeface="Lato Light" panose="020F0302020204030203" pitchFamily="34" charset="0"/>
            </a:endParaRPr>
          </a:p>
        </p:txBody>
      </p:sp>
      <p:sp>
        <p:nvSpPr>
          <p:cNvPr id="61" name="AutoShape 53"/>
          <p:cNvSpPr>
            <a:spLocks/>
          </p:cNvSpPr>
          <p:nvPr/>
        </p:nvSpPr>
        <p:spPr bwMode="auto">
          <a:xfrm>
            <a:off x="6644113" y="6160435"/>
            <a:ext cx="190500" cy="1889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FDFF"/>
          </a:solidFill>
          <a:ln w="50800" cap="flat" cmpd="sng">
            <a:solidFill>
              <a:schemeClr val="accent6">
                <a:lumMod val="75000"/>
                <a:alpha val="70000"/>
              </a:schemeClr>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62" name="AutoShape 53"/>
          <p:cNvSpPr>
            <a:spLocks/>
          </p:cNvSpPr>
          <p:nvPr/>
        </p:nvSpPr>
        <p:spPr bwMode="auto">
          <a:xfrm>
            <a:off x="6916828" y="6794095"/>
            <a:ext cx="190500" cy="1889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FDFF"/>
          </a:solidFill>
          <a:ln w="50800" cap="flat" cmpd="sng">
            <a:solidFill>
              <a:schemeClr val="tx2">
                <a:lumMod val="75000"/>
                <a:alpha val="70000"/>
              </a:schemeClr>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63" name="AutoShape 53"/>
          <p:cNvSpPr>
            <a:spLocks/>
          </p:cNvSpPr>
          <p:nvPr/>
        </p:nvSpPr>
        <p:spPr bwMode="auto">
          <a:xfrm>
            <a:off x="6550257" y="6802117"/>
            <a:ext cx="190500" cy="1889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FDFF"/>
          </a:solidFill>
          <a:ln w="50800" cap="flat" cmpd="sng">
            <a:solidFill>
              <a:schemeClr val="accent2">
                <a:lumMod val="75000"/>
                <a:alpha val="70000"/>
              </a:schemeClr>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64" name="Line 50"/>
          <p:cNvSpPr>
            <a:spLocks noChangeShapeType="1"/>
          </p:cNvSpPr>
          <p:nvPr/>
        </p:nvSpPr>
        <p:spPr bwMode="auto">
          <a:xfrm flipH="1" flipV="1">
            <a:off x="6834613" y="6264859"/>
            <a:ext cx="901225" cy="655966"/>
          </a:xfrm>
          <a:prstGeom prst="line">
            <a:avLst/>
          </a:prstGeom>
          <a:noFill/>
          <a:ln w="38100" cap="flat" cmpd="sng">
            <a:solidFill>
              <a:schemeClr val="accent6">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l"/>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65" name="Line 50"/>
          <p:cNvSpPr>
            <a:spLocks noChangeShapeType="1"/>
          </p:cNvSpPr>
          <p:nvPr/>
        </p:nvSpPr>
        <p:spPr bwMode="auto">
          <a:xfrm>
            <a:off x="7735838" y="6920826"/>
            <a:ext cx="1004587" cy="0"/>
          </a:xfrm>
          <a:prstGeom prst="line">
            <a:avLst/>
          </a:prstGeom>
          <a:noFill/>
          <a:ln w="38100" cap="flat" cmpd="sng">
            <a:solidFill>
              <a:schemeClr val="accent6">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l"/>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66" name="Line 50"/>
          <p:cNvSpPr>
            <a:spLocks noChangeShapeType="1"/>
          </p:cNvSpPr>
          <p:nvPr/>
        </p:nvSpPr>
        <p:spPr bwMode="auto">
          <a:xfrm flipH="1" flipV="1">
            <a:off x="7066382" y="6969360"/>
            <a:ext cx="901225" cy="2546562"/>
          </a:xfrm>
          <a:prstGeom prst="line">
            <a:avLst/>
          </a:prstGeom>
          <a:noFill/>
          <a:ln w="38100" cap="flat" cmpd="sng">
            <a:solidFill>
              <a:schemeClr val="tx2">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l"/>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67" name="Line 50"/>
          <p:cNvSpPr>
            <a:spLocks noChangeShapeType="1"/>
          </p:cNvSpPr>
          <p:nvPr/>
        </p:nvSpPr>
        <p:spPr bwMode="auto">
          <a:xfrm>
            <a:off x="7967608" y="9515922"/>
            <a:ext cx="772817" cy="0"/>
          </a:xfrm>
          <a:prstGeom prst="line">
            <a:avLst/>
          </a:prstGeom>
          <a:noFill/>
          <a:ln w="38100" cap="flat" cmpd="sng">
            <a:solidFill>
              <a:schemeClr val="tx2">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l"/>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68" name="Line 50"/>
          <p:cNvSpPr>
            <a:spLocks noChangeShapeType="1"/>
          </p:cNvSpPr>
          <p:nvPr/>
        </p:nvSpPr>
        <p:spPr bwMode="auto">
          <a:xfrm flipH="1" flipV="1">
            <a:off x="6644113" y="6983008"/>
            <a:ext cx="1448070" cy="4973842"/>
          </a:xfrm>
          <a:prstGeom prst="line">
            <a:avLst/>
          </a:prstGeom>
          <a:noFill/>
          <a:ln w="38100" cap="flat" cmpd="sng">
            <a:solidFill>
              <a:schemeClr val="accent2">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l"/>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69" name="Line 50"/>
          <p:cNvSpPr>
            <a:spLocks noChangeShapeType="1"/>
          </p:cNvSpPr>
          <p:nvPr/>
        </p:nvSpPr>
        <p:spPr bwMode="auto">
          <a:xfrm>
            <a:off x="8092183" y="11956850"/>
            <a:ext cx="635066" cy="0"/>
          </a:xfrm>
          <a:prstGeom prst="line">
            <a:avLst/>
          </a:prstGeom>
          <a:noFill/>
          <a:ln w="38100" cap="flat" cmpd="sng">
            <a:solidFill>
              <a:schemeClr val="accent2">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l"/>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70" name="Line 50"/>
          <p:cNvSpPr>
            <a:spLocks noChangeShapeType="1"/>
          </p:cNvSpPr>
          <p:nvPr/>
        </p:nvSpPr>
        <p:spPr bwMode="auto">
          <a:xfrm flipH="1">
            <a:off x="2182432" y="4341400"/>
            <a:ext cx="1392342" cy="1570382"/>
          </a:xfrm>
          <a:prstGeom prst="line">
            <a:avLst/>
          </a:prstGeom>
          <a:noFill/>
          <a:ln w="38100" cap="flat" cmpd="sng">
            <a:solidFill>
              <a:schemeClr val="accent4">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l"/>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71" name="Line 50"/>
          <p:cNvSpPr>
            <a:spLocks noChangeShapeType="1"/>
          </p:cNvSpPr>
          <p:nvPr/>
        </p:nvSpPr>
        <p:spPr bwMode="auto">
          <a:xfrm>
            <a:off x="3574774" y="4341400"/>
            <a:ext cx="5165651" cy="0"/>
          </a:xfrm>
          <a:prstGeom prst="line">
            <a:avLst/>
          </a:prstGeom>
          <a:noFill/>
          <a:ln w="38100" cap="flat" cmpd="sng">
            <a:solidFill>
              <a:schemeClr val="accent4">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l"/>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cxnSp>
        <p:nvCxnSpPr>
          <p:cNvPr id="77" name="直線接點 76"/>
          <p:cNvCxnSpPr/>
          <p:nvPr/>
        </p:nvCxnSpPr>
        <p:spPr bwMode="auto">
          <a:xfrm flipH="1">
            <a:off x="8727250" y="5123661"/>
            <a:ext cx="15425524" cy="0"/>
          </a:xfrm>
          <a:prstGeom prst="line">
            <a:avLst/>
          </a:prstGeom>
          <a:blipFill dpi="0" rotWithShape="0">
            <a:blip r:embed="rId4" cstate="print"/>
            <a:srcRect/>
            <a:tile tx="0" ty="0" sx="100000" sy="100000" flip="none" algn="tl"/>
          </a:blipFill>
          <a:ln w="44450" cap="flat" cmpd="sng" algn="ctr">
            <a:solidFill>
              <a:schemeClr val="bg1">
                <a:lumMod val="75000"/>
              </a:schemeClr>
            </a:solidFill>
            <a:prstDash val="dash"/>
            <a:miter lim="0"/>
            <a:headEnd type="none" w="med" len="med"/>
            <a:tailEnd type="none" w="med" len="med"/>
          </a:ln>
          <a:effectLst/>
        </p:spPr>
      </p:cxnSp>
      <p:cxnSp>
        <p:nvCxnSpPr>
          <p:cNvPr id="82" name="直線接點 81"/>
          <p:cNvCxnSpPr/>
          <p:nvPr/>
        </p:nvCxnSpPr>
        <p:spPr bwMode="auto">
          <a:xfrm flipH="1">
            <a:off x="8771956" y="8122806"/>
            <a:ext cx="15425524" cy="0"/>
          </a:xfrm>
          <a:prstGeom prst="line">
            <a:avLst/>
          </a:prstGeom>
          <a:blipFill dpi="0" rotWithShape="0">
            <a:blip r:embed="rId4" cstate="print"/>
            <a:srcRect/>
            <a:tile tx="0" ty="0" sx="100000" sy="100000" flip="none" algn="tl"/>
          </a:blipFill>
          <a:ln w="44450" cap="flat" cmpd="sng" algn="ctr">
            <a:solidFill>
              <a:schemeClr val="bg1">
                <a:lumMod val="75000"/>
              </a:schemeClr>
            </a:solidFill>
            <a:prstDash val="dash"/>
            <a:miter lim="0"/>
            <a:headEnd type="none" w="med" len="med"/>
            <a:tailEnd type="none" w="med" len="med"/>
          </a:ln>
          <a:effectLst/>
        </p:spPr>
      </p:cxnSp>
      <p:cxnSp>
        <p:nvCxnSpPr>
          <p:cNvPr id="83" name="直線接點 82"/>
          <p:cNvCxnSpPr/>
          <p:nvPr/>
        </p:nvCxnSpPr>
        <p:spPr bwMode="auto">
          <a:xfrm flipH="1">
            <a:off x="8727249" y="11239500"/>
            <a:ext cx="15425524" cy="0"/>
          </a:xfrm>
          <a:prstGeom prst="line">
            <a:avLst/>
          </a:prstGeom>
          <a:blipFill dpi="0" rotWithShape="0">
            <a:blip r:embed="rId4" cstate="print"/>
            <a:srcRect/>
            <a:tile tx="0" ty="0" sx="100000" sy="100000" flip="none" algn="tl"/>
          </a:blipFill>
          <a:ln w="44450" cap="flat" cmpd="sng" algn="ctr">
            <a:solidFill>
              <a:schemeClr val="bg1">
                <a:lumMod val="75000"/>
              </a:schemeClr>
            </a:solidFill>
            <a:prstDash val="dash"/>
            <a:miter lim="0"/>
            <a:headEnd type="none" w="med" len="med"/>
            <a:tailEnd type="none" w="med" len="med"/>
          </a:ln>
          <a:effectLst/>
        </p:spPr>
      </p:cxnSp>
      <p:sp>
        <p:nvSpPr>
          <p:cNvPr id="85" name="文字方塊 84"/>
          <p:cNvSpPr txBox="1"/>
          <p:nvPr/>
        </p:nvSpPr>
        <p:spPr>
          <a:xfrm>
            <a:off x="13362208" y="1272116"/>
            <a:ext cx="10694313" cy="584775"/>
          </a:xfrm>
          <a:prstGeom prst="rect">
            <a:avLst/>
          </a:prstGeom>
          <a:noFill/>
        </p:spPr>
        <p:txBody>
          <a:bodyPr wrap="square" rtlCol="0">
            <a:spAutoFit/>
          </a:bodyPr>
          <a:lstStyle/>
          <a:p>
            <a:pPr algn="l"/>
            <a:r>
              <a:rPr lang="en-US" altLang="zh-TW"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rPr>
              <a:t>(STEM: Science; Technology; Engineering; Mathematics)</a:t>
            </a:r>
            <a:endParaRPr lang="zh-TW" altLang="en-US"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endParaRPr>
          </a:p>
        </p:txBody>
      </p:sp>
    </p:spTree>
    <p:extLst>
      <p:ext uri="{BB962C8B-B14F-4D97-AF65-F5344CB8AC3E}">
        <p14:creationId xmlns="" xmlns:p14="http://schemas.microsoft.com/office/powerpoint/2010/main" val="2116398928"/>
      </p:ext>
    </p:extLst>
  </p:cSld>
  <p:clrMapOvr>
    <a:masterClrMapping/>
  </p:clrMapOvr>
  <p:transition spd="med"/>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177160" y="3500055"/>
            <a:ext cx="22029682" cy="3693319"/>
          </a:xfrm>
          <a:prstGeom prst="rect">
            <a:avLst/>
          </a:prstGeom>
        </p:spPr>
        <p:txBody>
          <a:bodyPr wrap="square">
            <a:spAutoFit/>
          </a:bodyPr>
          <a:lstStyle/>
          <a:p>
            <a:pPr algn="l"/>
            <a:r>
              <a:rPr lang="zh-TW" altLang="en-US" sz="5400" b="1" dirty="0" smtClean="0">
                <a:latin typeface="Microsoft JhengHei" pitchFamily="34" charset="-120"/>
                <a:ea typeface="Microsoft JhengHei" pitchFamily="34" charset="-120"/>
              </a:rPr>
              <a:t>國際資訊奧林匹亞</a:t>
            </a:r>
            <a:r>
              <a:rPr lang="en-US" altLang="zh-TW" sz="3600" dirty="0" smtClean="0">
                <a:latin typeface="Microsoft JhengHei" pitchFamily="34" charset="-120"/>
                <a:ea typeface="Microsoft JhengHei" pitchFamily="34" charset="-120"/>
              </a:rPr>
              <a:t>(International Olympiad in Informatics; IOI)</a:t>
            </a:r>
            <a:r>
              <a:rPr lang="zh-TW" altLang="en-US" sz="3600" dirty="0" smtClean="0">
                <a:latin typeface="Microsoft JhengHei" pitchFamily="34" charset="-120"/>
                <a:ea typeface="Microsoft JhengHei" pitchFamily="34" charset="-120"/>
              </a:rPr>
              <a:t>為國際間中等學校學生參與之一項學術競賽活動。 此項活動係</a:t>
            </a:r>
            <a:r>
              <a:rPr lang="en-US" altLang="zh-TW" sz="3600" dirty="0" smtClean="0">
                <a:latin typeface="Microsoft JhengHei" pitchFamily="34" charset="-120"/>
                <a:ea typeface="Microsoft JhengHei" pitchFamily="34" charset="-120"/>
              </a:rPr>
              <a:t>1987</a:t>
            </a:r>
            <a:r>
              <a:rPr lang="zh-TW" altLang="en-US" sz="3600" dirty="0" smtClean="0">
                <a:latin typeface="Microsoft JhengHei" pitchFamily="34" charset="-120"/>
                <a:ea typeface="Microsoft JhengHei" pitchFamily="34" charset="-120"/>
              </a:rPr>
              <a:t>年</a:t>
            </a:r>
            <a:r>
              <a:rPr lang="en-US" altLang="zh-TW" sz="3600" dirty="0" smtClean="0">
                <a:latin typeface="Microsoft JhengHei" pitchFamily="34" charset="-120"/>
                <a:ea typeface="Microsoft JhengHei" pitchFamily="34" charset="-120"/>
              </a:rPr>
              <a:t>10</a:t>
            </a:r>
            <a:r>
              <a:rPr lang="zh-TW" altLang="en-US" sz="3600" dirty="0" smtClean="0">
                <a:latin typeface="Microsoft JhengHei" pitchFamily="34" charset="-120"/>
                <a:ea typeface="Microsoft JhengHei" pitchFamily="34" charset="-120"/>
              </a:rPr>
              <a:t>月保加利亞籍教授</a:t>
            </a:r>
            <a:r>
              <a:rPr lang="en-US" altLang="zh-TW" sz="3600" dirty="0" err="1" smtClean="0">
                <a:latin typeface="Microsoft JhengHei" pitchFamily="34" charset="-120"/>
                <a:ea typeface="Microsoft JhengHei" pitchFamily="34" charset="-120"/>
              </a:rPr>
              <a:t>Sendov</a:t>
            </a:r>
            <a:r>
              <a:rPr lang="en-US" altLang="zh-TW" sz="3600" dirty="0" smtClean="0">
                <a:latin typeface="Microsoft JhengHei" pitchFamily="34" charset="-120"/>
                <a:ea typeface="Microsoft JhengHei" pitchFamily="34" charset="-120"/>
              </a:rPr>
              <a:t> </a:t>
            </a:r>
            <a:r>
              <a:rPr lang="zh-TW" altLang="en-US" sz="3600" dirty="0" smtClean="0">
                <a:latin typeface="Microsoft JhengHei" pitchFamily="34" charset="-120"/>
                <a:ea typeface="Microsoft JhengHei" pitchFamily="34" charset="-120"/>
              </a:rPr>
              <a:t>在第</a:t>
            </a:r>
            <a:r>
              <a:rPr lang="en-US" altLang="zh-TW" sz="3600" dirty="0" smtClean="0">
                <a:latin typeface="Microsoft JhengHei" pitchFamily="34" charset="-120"/>
                <a:ea typeface="Microsoft JhengHei" pitchFamily="34" charset="-120"/>
              </a:rPr>
              <a:t>24</a:t>
            </a:r>
            <a:r>
              <a:rPr lang="zh-TW" altLang="en-US" sz="3600" dirty="0" smtClean="0">
                <a:latin typeface="Microsoft JhengHei" pitchFamily="34" charset="-120"/>
                <a:ea typeface="Microsoft JhengHei" pitchFamily="34" charset="-120"/>
              </a:rPr>
              <a:t>屆聯合國教育、科學與文化組織</a:t>
            </a:r>
            <a:r>
              <a:rPr lang="en-US" altLang="zh-TW" sz="3600" dirty="0" smtClean="0">
                <a:latin typeface="Microsoft JhengHei" pitchFamily="34" charset="-120"/>
                <a:ea typeface="Microsoft JhengHei" pitchFamily="34" charset="-120"/>
              </a:rPr>
              <a:t>(United Nations Educational, Scientific and Cultural </a:t>
            </a:r>
            <a:r>
              <a:rPr lang="en-US" altLang="zh-TW" sz="3600" dirty="0" err="1" smtClean="0">
                <a:latin typeface="Microsoft JhengHei" pitchFamily="34" charset="-120"/>
                <a:ea typeface="Microsoft JhengHei" pitchFamily="34" charset="-120"/>
              </a:rPr>
              <a:t>Organization;UNESCO</a:t>
            </a:r>
            <a:r>
              <a:rPr lang="en-US" altLang="zh-TW" sz="3600" dirty="0" smtClean="0">
                <a:latin typeface="Microsoft JhengHei" pitchFamily="34" charset="-120"/>
                <a:ea typeface="Microsoft JhengHei" pitchFamily="34" charset="-120"/>
              </a:rPr>
              <a:t>)</a:t>
            </a:r>
            <a:r>
              <a:rPr lang="zh-TW" altLang="en-US" sz="3600" dirty="0" smtClean="0">
                <a:latin typeface="Microsoft JhengHei" pitchFamily="34" charset="-120"/>
                <a:ea typeface="Microsoft JhengHei" pitchFamily="34" charset="-120"/>
              </a:rPr>
              <a:t>大會提出國際資訊奧林匹亞的構想， </a:t>
            </a:r>
            <a:r>
              <a:rPr lang="en-US" altLang="zh-TW" sz="3600" dirty="0" smtClean="0">
                <a:latin typeface="Microsoft JhengHei" pitchFamily="34" charset="-120"/>
                <a:ea typeface="Microsoft JhengHei" pitchFamily="34" charset="-120"/>
              </a:rPr>
              <a:t>1989</a:t>
            </a:r>
            <a:r>
              <a:rPr lang="zh-TW" altLang="en-US" sz="3600" dirty="0" smtClean="0">
                <a:latin typeface="Microsoft JhengHei" pitchFamily="34" charset="-120"/>
                <a:ea typeface="Microsoft JhengHei" pitchFamily="34" charset="-120"/>
              </a:rPr>
              <a:t>年</a:t>
            </a:r>
            <a:r>
              <a:rPr lang="en-US" altLang="zh-TW" sz="3600" dirty="0" smtClean="0">
                <a:latin typeface="Microsoft JhengHei" pitchFamily="34" charset="-120"/>
                <a:ea typeface="Microsoft JhengHei" pitchFamily="34" charset="-120"/>
              </a:rPr>
              <a:t>5</a:t>
            </a:r>
            <a:r>
              <a:rPr lang="zh-TW" altLang="en-US" sz="3600" dirty="0" smtClean="0">
                <a:latin typeface="Microsoft JhengHei" pitchFamily="34" charset="-120"/>
                <a:ea typeface="Microsoft JhengHei" pitchFamily="34" charset="-120"/>
              </a:rPr>
              <a:t>月</a:t>
            </a:r>
            <a:r>
              <a:rPr lang="en-US" altLang="zh-TW" sz="3600" dirty="0" smtClean="0">
                <a:latin typeface="Microsoft JhengHei" pitchFamily="34" charset="-120"/>
                <a:ea typeface="Microsoft JhengHei" pitchFamily="34" charset="-120"/>
              </a:rPr>
              <a:t>,UNESCO</a:t>
            </a:r>
            <a:r>
              <a:rPr lang="zh-TW" altLang="en-US" sz="3600" dirty="0" smtClean="0">
                <a:latin typeface="Microsoft JhengHei" pitchFamily="34" charset="-120"/>
                <a:ea typeface="Microsoft JhengHei" pitchFamily="34" charset="-120"/>
              </a:rPr>
              <a:t>首度發起並資助保加利亞之</a:t>
            </a:r>
            <a:r>
              <a:rPr lang="en-US" altLang="zh-TW" sz="3600" dirty="0" err="1" smtClean="0">
                <a:latin typeface="Microsoft JhengHei" pitchFamily="34" charset="-120"/>
                <a:ea typeface="Microsoft JhengHei" pitchFamily="34" charset="-120"/>
              </a:rPr>
              <a:t>Pravetz</a:t>
            </a:r>
            <a:r>
              <a:rPr lang="zh-TW" altLang="en-US" sz="3600" dirty="0" smtClean="0">
                <a:latin typeface="Microsoft JhengHei" pitchFamily="34" charset="-120"/>
                <a:ea typeface="Microsoft JhengHei" pitchFamily="34" charset="-120"/>
              </a:rPr>
              <a:t>市舉行第</a:t>
            </a:r>
            <a:r>
              <a:rPr lang="en-US" altLang="zh-TW" sz="3600" dirty="0" smtClean="0">
                <a:latin typeface="Microsoft JhengHei" pitchFamily="34" charset="-120"/>
                <a:ea typeface="Microsoft JhengHei" pitchFamily="34" charset="-120"/>
              </a:rPr>
              <a:t>1</a:t>
            </a:r>
            <a:r>
              <a:rPr lang="zh-TW" altLang="en-US" sz="3600" dirty="0" smtClean="0">
                <a:latin typeface="Microsoft JhengHei" pitchFamily="34" charset="-120"/>
                <a:ea typeface="Microsoft JhengHei" pitchFamily="34" charset="-120"/>
              </a:rPr>
              <a:t>屆國際資訊奧林匹亞競賽</a:t>
            </a:r>
            <a:r>
              <a:rPr lang="en-US" altLang="zh-TW" sz="3600" dirty="0" smtClean="0">
                <a:latin typeface="Microsoft JhengHei" pitchFamily="34" charset="-120"/>
                <a:ea typeface="Microsoft JhengHei" pitchFamily="34" charset="-120"/>
              </a:rPr>
              <a:t>(IOI)</a:t>
            </a:r>
            <a:r>
              <a:rPr lang="zh-TW" altLang="en-US" sz="3600" dirty="0" smtClean="0">
                <a:latin typeface="Microsoft JhengHei" pitchFamily="34" charset="-120"/>
                <a:ea typeface="Microsoft JhengHei" pitchFamily="34" charset="-120"/>
              </a:rPr>
              <a:t>活動。爾後每年均在不同國家舉行。 從</a:t>
            </a:r>
            <a:r>
              <a:rPr lang="en-US" altLang="zh-TW" sz="3600" dirty="0" smtClean="0">
                <a:latin typeface="Microsoft JhengHei" pitchFamily="34" charset="-120"/>
                <a:ea typeface="Microsoft JhengHei" pitchFamily="34" charset="-120"/>
              </a:rPr>
              <a:t>1989</a:t>
            </a:r>
            <a:r>
              <a:rPr lang="zh-TW" altLang="en-US" sz="3600" dirty="0" smtClean="0">
                <a:latin typeface="Microsoft JhengHei" pitchFamily="34" charset="-120"/>
                <a:ea typeface="Microsoft JhengHei" pitchFamily="34" charset="-120"/>
              </a:rPr>
              <a:t>年之首屆</a:t>
            </a:r>
            <a:r>
              <a:rPr lang="en-US" altLang="zh-TW" sz="3600" dirty="0" smtClean="0">
                <a:latin typeface="Microsoft JhengHei" pitchFamily="34" charset="-120"/>
                <a:ea typeface="Microsoft JhengHei" pitchFamily="34" charset="-120"/>
              </a:rPr>
              <a:t>IOI, </a:t>
            </a:r>
            <a:r>
              <a:rPr lang="zh-TW" altLang="en-US" sz="3600" dirty="0" smtClean="0">
                <a:latin typeface="Microsoft JhengHei" pitchFamily="34" charset="-120"/>
                <a:ea typeface="Microsoft JhengHei" pitchFamily="34" charset="-120"/>
              </a:rPr>
              <a:t>到</a:t>
            </a:r>
            <a:r>
              <a:rPr lang="en-US" altLang="zh-TW" sz="3600" dirty="0" smtClean="0">
                <a:latin typeface="Microsoft JhengHei" pitchFamily="34" charset="-120"/>
                <a:ea typeface="Microsoft JhengHei" pitchFamily="34" charset="-120"/>
              </a:rPr>
              <a:t>1997</a:t>
            </a:r>
            <a:r>
              <a:rPr lang="zh-TW" altLang="en-US" sz="3600" dirty="0" smtClean="0">
                <a:latin typeface="Microsoft JhengHei" pitchFamily="34" charset="-120"/>
                <a:ea typeface="Microsoft JhengHei" pitchFamily="34" charset="-120"/>
              </a:rPr>
              <a:t>年之第</a:t>
            </a:r>
            <a:r>
              <a:rPr lang="en-US" altLang="zh-TW" sz="3600" dirty="0" smtClean="0">
                <a:latin typeface="Microsoft JhengHei" pitchFamily="34" charset="-120"/>
                <a:ea typeface="Microsoft JhengHei" pitchFamily="34" charset="-120"/>
              </a:rPr>
              <a:t>9</a:t>
            </a:r>
            <a:r>
              <a:rPr lang="zh-TW" altLang="en-US" sz="3600" dirty="0" smtClean="0">
                <a:latin typeface="Microsoft JhengHei" pitchFamily="34" charset="-120"/>
                <a:ea typeface="Microsoft JhengHei" pitchFamily="34" charset="-120"/>
              </a:rPr>
              <a:t>屆</a:t>
            </a:r>
            <a:r>
              <a:rPr lang="en-US" altLang="zh-TW" sz="3600" dirty="0" smtClean="0">
                <a:latin typeface="Microsoft JhengHei" pitchFamily="34" charset="-120"/>
                <a:ea typeface="Microsoft JhengHei" pitchFamily="34" charset="-120"/>
              </a:rPr>
              <a:t>IOI, </a:t>
            </a:r>
            <a:r>
              <a:rPr lang="zh-TW" altLang="en-US" sz="3600" dirty="0" smtClean="0">
                <a:latin typeface="Microsoft JhengHei" pitchFamily="34" charset="-120"/>
                <a:ea typeface="Microsoft JhengHei" pitchFamily="34" charset="-120"/>
              </a:rPr>
              <a:t>參賽隊伍也由</a:t>
            </a:r>
            <a:r>
              <a:rPr lang="en-US" altLang="zh-TW" sz="3600" dirty="0" smtClean="0">
                <a:latin typeface="Microsoft JhengHei" pitchFamily="34" charset="-120"/>
                <a:ea typeface="Microsoft JhengHei" pitchFamily="34" charset="-120"/>
              </a:rPr>
              <a:t>13</a:t>
            </a:r>
            <a:r>
              <a:rPr lang="zh-TW" altLang="en-US" sz="3600" dirty="0" smtClean="0">
                <a:latin typeface="Microsoft JhengHei" pitchFamily="34" charset="-120"/>
                <a:ea typeface="Microsoft JhengHei" pitchFamily="34" charset="-120"/>
              </a:rPr>
              <a:t>個增至近</a:t>
            </a:r>
            <a:r>
              <a:rPr lang="en-US" altLang="zh-TW" sz="3600" dirty="0" smtClean="0">
                <a:latin typeface="Microsoft JhengHei" pitchFamily="34" charset="-120"/>
                <a:ea typeface="Microsoft JhengHei" pitchFamily="34" charset="-120"/>
              </a:rPr>
              <a:t>60</a:t>
            </a:r>
            <a:r>
              <a:rPr lang="zh-TW" altLang="en-US" sz="3600" dirty="0" smtClean="0">
                <a:latin typeface="Microsoft JhengHei" pitchFamily="34" charset="-120"/>
                <a:ea typeface="Microsoft JhengHei" pitchFamily="34" charset="-120"/>
              </a:rPr>
              <a:t>隊</a:t>
            </a:r>
            <a:r>
              <a:rPr lang="en-US" altLang="zh-TW" sz="3600" dirty="0" smtClean="0">
                <a:latin typeface="Microsoft JhengHei" pitchFamily="34" charset="-120"/>
                <a:ea typeface="Microsoft JhengHei" pitchFamily="34" charset="-120"/>
              </a:rPr>
              <a:t>, </a:t>
            </a:r>
            <a:r>
              <a:rPr lang="zh-TW" altLang="en-US" sz="3600" dirty="0" smtClean="0">
                <a:latin typeface="Microsoft JhengHei" pitchFamily="34" charset="-120"/>
                <a:ea typeface="Microsoft JhengHei" pitchFamily="34" charset="-120"/>
              </a:rPr>
              <a:t>堪稱國際上一項重要之青少年學術競賽活動。</a:t>
            </a:r>
          </a:p>
        </p:txBody>
      </p:sp>
      <p:sp>
        <p:nvSpPr>
          <p:cNvPr id="8" name="Freeform 37"/>
          <p:cNvSpPr/>
          <p:nvPr/>
        </p:nvSpPr>
        <p:spPr>
          <a:xfrm>
            <a:off x="1149350" y="1403350"/>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9" name="Freeform 39"/>
          <p:cNvSpPr/>
          <p:nvPr/>
        </p:nvSpPr>
        <p:spPr>
          <a:xfrm>
            <a:off x="-6350" y="-6350"/>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7"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10" name="TextBox 42"/>
          <p:cNvSpPr txBox="1"/>
          <p:nvPr/>
        </p:nvSpPr>
        <p:spPr>
          <a:xfrm>
            <a:off x="5904852" y="776450"/>
            <a:ext cx="17747628" cy="2092881"/>
          </a:xfrm>
          <a:prstGeom prst="rect">
            <a:avLst/>
          </a:prstGeom>
          <a:noFill/>
        </p:spPr>
        <p:txBody>
          <a:bodyPr wrap="square" lIns="0" tIns="0" rIns="0" bIns="0" rtlCol="0">
            <a:spAutoFit/>
          </a:bodyPr>
          <a:lstStyle/>
          <a:p>
            <a:pPr algn="l"/>
            <a:r>
              <a:rPr lang="zh-TW" altLang="en-US" sz="4000" dirty="0" smtClean="0">
                <a:solidFill>
                  <a:srgbClr val="4C4C4C"/>
                </a:solidFill>
                <a:latin typeface="Microsoft JhengHei"/>
                <a:ea typeface="Microsoft JhengHei"/>
              </a:rPr>
              <a:t>什麼是</a:t>
            </a:r>
            <a:r>
              <a:rPr lang="en-US" altLang="zh-TW" sz="4000" dirty="0" smtClean="0">
                <a:solidFill>
                  <a:srgbClr val="4C4C4C"/>
                </a:solidFill>
                <a:latin typeface="Microsoft JhengHei"/>
                <a:ea typeface="Microsoft JhengHei"/>
              </a:rPr>
              <a:t>TOI</a:t>
            </a:r>
          </a:p>
          <a:p>
            <a:pPr algn="l"/>
            <a:r>
              <a:rPr lang="en-US" altLang="zh-TW" sz="9600" b="1" dirty="0" smtClean="0">
                <a:solidFill>
                  <a:srgbClr val="4C4C4C"/>
                </a:solidFill>
                <a:latin typeface="Microsoft JhengHei"/>
                <a:ea typeface="Microsoft JhengHei"/>
              </a:rPr>
              <a:t>TOI </a:t>
            </a:r>
            <a:r>
              <a:rPr lang="zh-TW" altLang="en-US" sz="9600" b="1" dirty="0" smtClean="0">
                <a:solidFill>
                  <a:srgbClr val="4C4C4C"/>
                </a:solidFill>
                <a:latin typeface="Microsoft JhengHei"/>
                <a:ea typeface="Microsoft JhengHei"/>
              </a:rPr>
              <a:t>台灣國際資訊奧林匹亞競賽</a:t>
            </a:r>
            <a:endParaRPr lang="en-US" altLang="zh-CN" sz="9600" b="1" dirty="0">
              <a:solidFill>
                <a:srgbClr val="4C4C4C"/>
              </a:solidFill>
              <a:latin typeface="Microsoft JhengHei"/>
              <a:ea typeface="Microsoft JhengHei"/>
            </a:endParaRPr>
          </a:p>
        </p:txBody>
      </p:sp>
      <p:sp>
        <p:nvSpPr>
          <p:cNvPr id="11" name="TextBox 41"/>
          <p:cNvSpPr txBox="1"/>
          <p:nvPr/>
        </p:nvSpPr>
        <p:spPr>
          <a:xfrm>
            <a:off x="1182239" y="676656"/>
            <a:ext cx="3042919" cy="1288045"/>
          </a:xfrm>
          <a:prstGeom prst="rect">
            <a:avLst/>
          </a:prstGeom>
          <a:noFill/>
        </p:spPr>
        <p:txBody>
          <a:bodyPr wrap="square" lIns="0" tIns="0" rIns="0" bIns="0" rtlCol="0">
            <a:spAutoFit/>
          </a:bodyPr>
          <a:lstStyle/>
          <a:p>
            <a:pPr marL="0">
              <a:lnSpc>
                <a:spcPct val="113750"/>
              </a:lnSpc>
            </a:pPr>
            <a:r>
              <a:rPr lang="zh-TW" altLang="en-US" sz="8000" b="1" spc="419" dirty="0" smtClean="0">
                <a:solidFill>
                  <a:srgbClr val="FEFEFE"/>
                </a:solidFill>
                <a:latin typeface="Microsoft JhengHei" pitchFamily="34" charset="-120"/>
                <a:ea typeface="Microsoft JhengHei" pitchFamily="34" charset="-120"/>
              </a:rPr>
              <a:t>國際</a:t>
            </a:r>
            <a:endParaRPr lang="en-US" altLang="zh-CN" sz="8000" b="1" spc="419" dirty="0">
              <a:solidFill>
                <a:srgbClr val="FEFEFE"/>
              </a:solidFill>
              <a:latin typeface="Microsoft JhengHei" pitchFamily="34" charset="-120"/>
              <a:ea typeface="Microsoft JhengHei" pitchFamily="34" charset="-120"/>
            </a:endParaRPr>
          </a:p>
        </p:txBody>
      </p:sp>
      <p:pic>
        <p:nvPicPr>
          <p:cNvPr id="114690" name="Picture 2" descr="https://toi.csie.ntnu.edu.tw/wp-content/uploads/2020/10/ioi_yellow_small_v2020.png"/>
          <p:cNvPicPr>
            <a:picLocks noChangeAspect="1" noChangeArrowheads="1"/>
          </p:cNvPicPr>
          <p:nvPr/>
        </p:nvPicPr>
        <p:blipFill>
          <a:blip r:embed="rId2">
            <a:lum bright="40000" contrast="40000"/>
          </a:blip>
          <a:srcRect/>
          <a:stretch>
            <a:fillRect/>
          </a:stretch>
        </p:blipFill>
        <p:spPr bwMode="auto">
          <a:xfrm>
            <a:off x="15146831" y="7535920"/>
            <a:ext cx="7870825" cy="4455192"/>
          </a:xfrm>
          <a:prstGeom prst="rect">
            <a:avLst/>
          </a:prstGeom>
          <a:noFill/>
        </p:spPr>
      </p:pic>
      <p:sp>
        <p:nvSpPr>
          <p:cNvPr id="14" name="矩形 13"/>
          <p:cNvSpPr/>
          <p:nvPr/>
        </p:nvSpPr>
        <p:spPr>
          <a:xfrm>
            <a:off x="1182238" y="7518559"/>
            <a:ext cx="14677871" cy="2308324"/>
          </a:xfrm>
          <a:prstGeom prst="rect">
            <a:avLst/>
          </a:prstGeom>
        </p:spPr>
        <p:txBody>
          <a:bodyPr wrap="square">
            <a:spAutoFit/>
          </a:bodyPr>
          <a:lstStyle/>
          <a:p>
            <a:pPr algn="l"/>
            <a:r>
              <a:rPr lang="zh-TW" altLang="en-US" sz="3600" b="1" dirty="0" smtClean="0">
                <a:latin typeface="Microsoft JhengHei" pitchFamily="34" charset="-120"/>
                <a:ea typeface="Microsoft JhengHei" pitchFamily="34" charset="-120"/>
              </a:rPr>
              <a:t>競賽程序</a:t>
            </a:r>
            <a:endParaRPr lang="zh-TW" altLang="en-US" sz="3600" dirty="0" smtClean="0">
              <a:latin typeface="Microsoft JhengHei" pitchFamily="34" charset="-120"/>
              <a:ea typeface="Microsoft JhengHei" pitchFamily="34" charset="-120"/>
            </a:endParaRPr>
          </a:p>
          <a:p>
            <a:pPr algn="l"/>
            <a:r>
              <a:rPr lang="zh-TW" altLang="en-US" sz="3600" dirty="0" smtClean="0">
                <a:latin typeface="Microsoft JhengHei" pitchFamily="34" charset="-120"/>
                <a:ea typeface="Microsoft JhengHei" pitchFamily="34" charset="-120"/>
              </a:rPr>
              <a:t>◆ 時間：比賽分兩個半天進行，每天皆有五個小時來解三個題目。</a:t>
            </a:r>
          </a:p>
          <a:p>
            <a:pPr algn="l"/>
            <a:r>
              <a:rPr lang="zh-TW" altLang="en-US" sz="3600" dirty="0" smtClean="0">
                <a:latin typeface="Microsoft JhengHei" pitchFamily="34" charset="-120"/>
                <a:ea typeface="Microsoft JhengHei" pitchFamily="34" charset="-120"/>
              </a:rPr>
              <a:t>◆ 程式語言：</a:t>
            </a:r>
            <a:r>
              <a:rPr lang="en-US" altLang="zh-TW" sz="3600" dirty="0" smtClean="0">
                <a:latin typeface="Microsoft JhengHei" pitchFamily="34" charset="-120"/>
                <a:ea typeface="Microsoft JhengHei" pitchFamily="34" charset="-120"/>
              </a:rPr>
              <a:t>IOI</a:t>
            </a:r>
            <a:r>
              <a:rPr lang="zh-TW" altLang="en-US" sz="3600" dirty="0" smtClean="0">
                <a:latin typeface="Microsoft JhengHei" pitchFamily="34" charset="-120"/>
                <a:ea typeface="Microsoft JhengHei" pitchFamily="34" charset="-120"/>
              </a:rPr>
              <a:t>規定使用的語言包括</a:t>
            </a:r>
            <a:r>
              <a:rPr lang="en-US" altLang="zh-TW" sz="3600" dirty="0" smtClean="0">
                <a:latin typeface="Microsoft JhengHei" pitchFamily="34" charset="-120"/>
                <a:ea typeface="Microsoft JhengHei" pitchFamily="34" charset="-120"/>
              </a:rPr>
              <a:t>C/C++</a:t>
            </a:r>
            <a:r>
              <a:rPr lang="zh-TW" altLang="en-US" sz="3600" dirty="0" smtClean="0">
                <a:latin typeface="Microsoft JhengHei" pitchFamily="34" charset="-120"/>
                <a:ea typeface="Microsoft JhengHei" pitchFamily="34" charset="-120"/>
              </a:rPr>
              <a:t>，使用之競賽語言也可能因主辦國的規定而略有變動，但主辦國會及早通知參賽國家。</a:t>
            </a:r>
            <a:endParaRPr lang="zh-TW" altLang="en-US" sz="3600" dirty="0">
              <a:latin typeface="Microsoft JhengHei" pitchFamily="34" charset="-120"/>
              <a:ea typeface="Microsoft JhengHei" pitchFamily="34" charset="-120"/>
            </a:endParaRPr>
          </a:p>
        </p:txBody>
      </p:sp>
      <p:sp>
        <p:nvSpPr>
          <p:cNvPr id="15" name="矩形 14"/>
          <p:cNvSpPr/>
          <p:nvPr/>
        </p:nvSpPr>
        <p:spPr>
          <a:xfrm>
            <a:off x="1182238" y="10236786"/>
            <a:ext cx="15695637" cy="1754326"/>
          </a:xfrm>
          <a:prstGeom prst="rect">
            <a:avLst/>
          </a:prstGeom>
        </p:spPr>
        <p:txBody>
          <a:bodyPr wrap="square">
            <a:spAutoFit/>
          </a:bodyPr>
          <a:lstStyle/>
          <a:p>
            <a:pPr algn="l"/>
            <a:r>
              <a:rPr lang="zh-TW" altLang="en-US" sz="3600" b="1" dirty="0" smtClean="0">
                <a:latin typeface="Microsoft JhengHei" pitchFamily="34" charset="-120"/>
                <a:ea typeface="Microsoft JhengHei" pitchFamily="34" charset="-120"/>
              </a:rPr>
              <a:t>相關法規</a:t>
            </a:r>
            <a:endParaRPr lang="zh-TW" altLang="en-US" sz="3600" dirty="0" smtClean="0">
              <a:latin typeface="Microsoft JhengHei" pitchFamily="34" charset="-120"/>
              <a:ea typeface="Microsoft JhengHei" pitchFamily="34" charset="-120"/>
            </a:endParaRPr>
          </a:p>
          <a:p>
            <a:pPr algn="l"/>
            <a:r>
              <a:rPr lang="zh-TW" altLang="en-US" sz="3600" dirty="0" smtClean="0">
                <a:latin typeface="Microsoft JhengHei" pitchFamily="34" charset="-120"/>
                <a:ea typeface="Microsoft JhengHei" pitchFamily="34" charset="-120"/>
                <a:hlinkClick r:id="rId3"/>
              </a:rPr>
              <a:t>中華民國參加國際資訊奧林匹亞競賽代表隊遴選作業要點</a:t>
            </a:r>
            <a:endParaRPr lang="zh-TW" altLang="en-US" sz="3600" dirty="0" smtClean="0">
              <a:latin typeface="Microsoft JhengHei" pitchFamily="34" charset="-120"/>
              <a:ea typeface="Microsoft JhengHei" pitchFamily="34" charset="-120"/>
            </a:endParaRPr>
          </a:p>
          <a:p>
            <a:pPr algn="l"/>
            <a:r>
              <a:rPr lang="zh-TW" altLang="en-US" sz="3600" dirty="0" smtClean="0">
                <a:latin typeface="Microsoft JhengHei" pitchFamily="34" charset="-120"/>
                <a:ea typeface="Microsoft JhengHei" pitchFamily="34" charset="-120"/>
                <a:hlinkClick r:id="rId4"/>
              </a:rPr>
              <a:t>參加國際數理學科奧林匹亞競賽及國際科學展覽成績優良學生升學優待辦法</a:t>
            </a:r>
            <a:endParaRPr lang="zh-TW" altLang="en-US" sz="3600" dirty="0">
              <a:latin typeface="Microsoft JhengHei" pitchFamily="34" charset="-120"/>
              <a:ea typeface="Microsoft JhengHei" pitchFamily="34" charset="-120"/>
            </a:endParaRPr>
          </a:p>
        </p:txBody>
      </p:sp>
      <p:sp>
        <p:nvSpPr>
          <p:cNvPr id="16" name="矩形 15"/>
          <p:cNvSpPr/>
          <p:nvPr/>
        </p:nvSpPr>
        <p:spPr>
          <a:xfrm>
            <a:off x="18702877" y="11991112"/>
            <a:ext cx="4503965" cy="461665"/>
          </a:xfrm>
          <a:prstGeom prst="rect">
            <a:avLst/>
          </a:prstGeom>
        </p:spPr>
        <p:txBody>
          <a:bodyPr wrap="square">
            <a:spAutoFit/>
          </a:bodyPr>
          <a:lstStyle/>
          <a:p>
            <a:r>
              <a:rPr lang="en-US" altLang="zh-CN" sz="2400" dirty="0" smtClean="0">
                <a:latin typeface="Microsoft JhengHei" pitchFamily="34" charset="-120"/>
                <a:ea typeface="Microsoft JhengHei" pitchFamily="34" charset="-120"/>
                <a:hlinkClick r:id="rId5"/>
              </a:rPr>
              <a:t>https://toi.csie.ntnu.edu.tw/</a:t>
            </a:r>
            <a:r>
              <a:rPr lang="zh-TW" altLang="en-US" sz="2400" dirty="0" smtClean="0">
                <a:latin typeface="Microsoft JhengHei" pitchFamily="34" charset="-120"/>
                <a:ea typeface="Microsoft JhengHei" pitchFamily="34" charset="-120"/>
              </a:rPr>
              <a:t> </a:t>
            </a:r>
            <a:endParaRPr lang="zh-CN" altLang="en-US" sz="2400" dirty="0">
              <a:latin typeface="Microsoft JhengHei" pitchFamily="34" charset="-120"/>
              <a:ea typeface="Microsoft JhengHei" pitchFamily="34" charset="-120"/>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177160" y="3500055"/>
            <a:ext cx="22029682" cy="8125301"/>
          </a:xfrm>
          <a:prstGeom prst="rect">
            <a:avLst/>
          </a:prstGeom>
        </p:spPr>
        <p:txBody>
          <a:bodyPr wrap="square">
            <a:spAutoFit/>
          </a:bodyPr>
          <a:lstStyle/>
          <a:p>
            <a:pPr algn="l"/>
            <a:r>
              <a:rPr lang="en-US" sz="5400" dirty="0" smtClean="0"/>
              <a:t> International Schools Software Competition (ISSC)</a:t>
            </a:r>
          </a:p>
          <a:p>
            <a:pPr algn="l"/>
            <a:r>
              <a:rPr lang="en-US" sz="3600" dirty="0" smtClean="0"/>
              <a:t>This competition commenced in 1989 in Singapore and continued every year. It has provided an immense service to the younger generation and motivated them to embrace the field of Information Communication Technology (ICT).</a:t>
            </a:r>
          </a:p>
          <a:p>
            <a:pPr algn="l"/>
            <a:endParaRPr lang="en-US" sz="3600" dirty="0" smtClean="0"/>
          </a:p>
          <a:p>
            <a:pPr algn="l"/>
            <a:r>
              <a:rPr lang="en-US" sz="3600" dirty="0" smtClean="0"/>
              <a:t>The competition is hosted by the member countries in the region with the aim of bringing out problem solving and programming talents in school students in competitive environment, at the international level. The competition also provides an opportunity for students from the Asia Pacific Region to meet and exchange valuable experience in the field of ICT and to acquire better awareness of culture, life-style and aspirations of each other’s country, leading to social harmony in the region.</a:t>
            </a:r>
          </a:p>
          <a:p>
            <a:pPr algn="l"/>
            <a:endParaRPr lang="zh-TW" altLang="en-US" sz="3600" dirty="0" smtClean="0"/>
          </a:p>
          <a:p>
            <a:pPr algn="l"/>
            <a:r>
              <a:rPr lang="zh-TW" altLang="en-US" sz="3600" dirty="0" smtClean="0">
                <a:latin typeface="Microsoft JhengHei" pitchFamily="34" charset="-120"/>
                <a:ea typeface="Microsoft JhengHei" pitchFamily="34" charset="-120"/>
              </a:rPr>
              <a:t>中華民國電腦學會配合政府鼓勵資訊深入教育，因此透過每年舉辦青年程式競賽，鼓勵高中職學生培養 對電腦學習並彼此切磋的機會。目前青年程式程式競賽除了傳統的資訊解題外，更納入了電 腦技能檢定與自走車比賽等多樣的活動。</a:t>
            </a:r>
            <a:endParaRPr lang="zh-CN" altLang="en-US" sz="3600" dirty="0">
              <a:latin typeface="Microsoft JhengHei" pitchFamily="34" charset="-120"/>
              <a:ea typeface="Microsoft JhengHei" pitchFamily="34" charset="-120"/>
            </a:endParaRPr>
          </a:p>
        </p:txBody>
      </p:sp>
      <p:sp>
        <p:nvSpPr>
          <p:cNvPr id="5" name="Freeform 37"/>
          <p:cNvSpPr/>
          <p:nvPr/>
        </p:nvSpPr>
        <p:spPr>
          <a:xfrm>
            <a:off x="1149350" y="1403350"/>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6" name="Freeform 39"/>
          <p:cNvSpPr/>
          <p:nvPr/>
        </p:nvSpPr>
        <p:spPr>
          <a:xfrm>
            <a:off x="-6350" y="-6350"/>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7"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7" name="TextBox 42"/>
          <p:cNvSpPr txBox="1"/>
          <p:nvPr/>
        </p:nvSpPr>
        <p:spPr>
          <a:xfrm>
            <a:off x="5904852" y="776450"/>
            <a:ext cx="17747628" cy="2092881"/>
          </a:xfrm>
          <a:prstGeom prst="rect">
            <a:avLst/>
          </a:prstGeom>
          <a:noFill/>
        </p:spPr>
        <p:txBody>
          <a:bodyPr wrap="square" lIns="0" tIns="0" rIns="0" bIns="0" rtlCol="0">
            <a:spAutoFit/>
          </a:bodyPr>
          <a:lstStyle/>
          <a:p>
            <a:pPr algn="l"/>
            <a:r>
              <a:rPr lang="zh-TW" altLang="en-US" sz="4000" dirty="0" smtClean="0">
                <a:solidFill>
                  <a:srgbClr val="4C4C4C"/>
                </a:solidFill>
                <a:latin typeface="Microsoft JhengHei"/>
                <a:ea typeface="Microsoft JhengHei"/>
              </a:rPr>
              <a:t>什麼是</a:t>
            </a:r>
            <a:r>
              <a:rPr lang="en-US" altLang="zh-TW" sz="4000" dirty="0" smtClean="0">
                <a:solidFill>
                  <a:srgbClr val="4C4C4C"/>
                </a:solidFill>
                <a:latin typeface="Microsoft JhengHei"/>
                <a:ea typeface="Microsoft JhengHei"/>
              </a:rPr>
              <a:t>ISSC</a:t>
            </a:r>
          </a:p>
          <a:p>
            <a:pPr algn="l"/>
            <a:r>
              <a:rPr lang="en-US" altLang="zh-TW" sz="9600" b="1" dirty="0" smtClean="0">
                <a:solidFill>
                  <a:srgbClr val="4C4C4C"/>
                </a:solidFill>
                <a:latin typeface="Microsoft JhengHei"/>
                <a:ea typeface="Microsoft JhengHei"/>
              </a:rPr>
              <a:t>ISSC </a:t>
            </a:r>
            <a:r>
              <a:rPr lang="zh-TW" altLang="en-US" sz="9600" b="1" dirty="0" smtClean="0">
                <a:solidFill>
                  <a:srgbClr val="4C4C4C"/>
                </a:solidFill>
                <a:latin typeface="Microsoft JhengHei"/>
                <a:ea typeface="Microsoft JhengHei"/>
              </a:rPr>
              <a:t>國際青年程式競賽 </a:t>
            </a:r>
            <a:r>
              <a:rPr lang="en-US" altLang="zh-TW" sz="9600" b="1" dirty="0" smtClean="0">
                <a:solidFill>
                  <a:srgbClr val="4C4C4C"/>
                </a:solidFill>
                <a:latin typeface="Microsoft JhengHei"/>
                <a:ea typeface="Microsoft JhengHei"/>
              </a:rPr>
              <a:t>(</a:t>
            </a:r>
            <a:r>
              <a:rPr lang="zh-TW" altLang="en-US" sz="9600" b="1" dirty="0" smtClean="0">
                <a:solidFill>
                  <a:srgbClr val="4C4C4C"/>
                </a:solidFill>
                <a:latin typeface="Microsoft JhengHei"/>
                <a:ea typeface="Microsoft JhengHei"/>
              </a:rPr>
              <a:t>亞太區</a:t>
            </a:r>
            <a:r>
              <a:rPr lang="en-US" altLang="zh-TW" sz="9600" b="1" dirty="0" smtClean="0">
                <a:solidFill>
                  <a:srgbClr val="4C4C4C"/>
                </a:solidFill>
                <a:latin typeface="Microsoft JhengHei"/>
                <a:ea typeface="Microsoft JhengHei"/>
              </a:rPr>
              <a:t>)</a:t>
            </a:r>
            <a:endParaRPr lang="zh-TW" altLang="en-US" sz="9600" b="1" dirty="0" smtClean="0">
              <a:solidFill>
                <a:srgbClr val="4C4C4C"/>
              </a:solidFill>
              <a:latin typeface="Microsoft JhengHei"/>
              <a:ea typeface="Microsoft JhengHei"/>
            </a:endParaRPr>
          </a:p>
        </p:txBody>
      </p:sp>
      <p:sp>
        <p:nvSpPr>
          <p:cNvPr id="8" name="TextBox 41"/>
          <p:cNvSpPr txBox="1"/>
          <p:nvPr/>
        </p:nvSpPr>
        <p:spPr>
          <a:xfrm>
            <a:off x="1182239" y="676656"/>
            <a:ext cx="3042919" cy="1288045"/>
          </a:xfrm>
          <a:prstGeom prst="rect">
            <a:avLst/>
          </a:prstGeom>
          <a:noFill/>
        </p:spPr>
        <p:txBody>
          <a:bodyPr wrap="square" lIns="0" tIns="0" rIns="0" bIns="0" rtlCol="0">
            <a:spAutoFit/>
          </a:bodyPr>
          <a:lstStyle/>
          <a:p>
            <a:pPr marL="0">
              <a:lnSpc>
                <a:spcPct val="113750"/>
              </a:lnSpc>
            </a:pPr>
            <a:r>
              <a:rPr lang="zh-TW" altLang="en-US" sz="8000" b="1" spc="419" dirty="0" smtClean="0">
                <a:solidFill>
                  <a:srgbClr val="FEFEFE"/>
                </a:solidFill>
                <a:latin typeface="Microsoft JhengHei" pitchFamily="34" charset="-120"/>
                <a:ea typeface="Microsoft JhengHei" pitchFamily="34" charset="-120"/>
              </a:rPr>
              <a:t>國際</a:t>
            </a:r>
            <a:endParaRPr lang="en-US" altLang="zh-CN" sz="8000" b="1" spc="419" dirty="0">
              <a:solidFill>
                <a:srgbClr val="FEFEFE"/>
              </a:solidFill>
              <a:latin typeface="Microsoft JhengHei" pitchFamily="34" charset="-120"/>
              <a:ea typeface="Microsoft JhengHei" pitchFamily="34" charset="-120"/>
            </a:endParaRPr>
          </a:p>
        </p:txBody>
      </p:sp>
      <p:sp>
        <p:nvSpPr>
          <p:cNvPr id="9" name="矩形 8"/>
          <p:cNvSpPr/>
          <p:nvPr/>
        </p:nvSpPr>
        <p:spPr>
          <a:xfrm>
            <a:off x="20348819" y="12811715"/>
            <a:ext cx="3303661" cy="461665"/>
          </a:xfrm>
          <a:prstGeom prst="rect">
            <a:avLst/>
          </a:prstGeom>
        </p:spPr>
        <p:txBody>
          <a:bodyPr wrap="none">
            <a:spAutoFit/>
          </a:bodyPr>
          <a:lstStyle/>
          <a:p>
            <a:r>
              <a:rPr lang="en-US" altLang="zh-CN" sz="2400" dirty="0" smtClean="0"/>
              <a:t>https://issc.csroc.org.tw/</a:t>
            </a:r>
            <a:endParaRPr lang="zh-CN" altLang="en-US" sz="2400" dirty="0"/>
          </a:p>
        </p:txBody>
      </p:sp>
      <p:pic>
        <p:nvPicPr>
          <p:cNvPr id="124930" name="Picture 2" descr="http://www.csroc.org.tw/ISSC/pic/moe.png"/>
          <p:cNvPicPr>
            <a:picLocks noChangeAspect="1" noChangeArrowheads="1"/>
          </p:cNvPicPr>
          <p:nvPr/>
        </p:nvPicPr>
        <p:blipFill>
          <a:blip r:embed="rId2"/>
          <a:srcRect/>
          <a:stretch>
            <a:fillRect/>
          </a:stretch>
        </p:blipFill>
        <p:spPr bwMode="auto">
          <a:xfrm>
            <a:off x="14448313" y="10753054"/>
            <a:ext cx="2494253" cy="2520326"/>
          </a:xfrm>
          <a:prstGeom prst="rect">
            <a:avLst/>
          </a:prstGeom>
          <a:noFill/>
        </p:spPr>
      </p:pic>
      <p:pic>
        <p:nvPicPr>
          <p:cNvPr id="124932" name="Picture 4" descr="http://www.csroc.org.tw/ISSC/pic/searcc.png"/>
          <p:cNvPicPr>
            <a:picLocks noChangeAspect="1" noChangeArrowheads="1"/>
          </p:cNvPicPr>
          <p:nvPr/>
        </p:nvPicPr>
        <p:blipFill>
          <a:blip r:embed="rId3"/>
          <a:srcRect/>
          <a:stretch>
            <a:fillRect/>
          </a:stretch>
        </p:blipFill>
        <p:spPr bwMode="auto">
          <a:xfrm>
            <a:off x="16942567" y="11387375"/>
            <a:ext cx="5519318" cy="1424340"/>
          </a:xfrm>
          <a:prstGeom prst="rect">
            <a:avLst/>
          </a:prstGeom>
          <a:noFill/>
        </p:spPr>
      </p:pic>
      <p:pic>
        <p:nvPicPr>
          <p:cNvPr id="124934" name="Picture 6" descr="http://www.csroc.org.tw/ISSC/pic/csroc.jpg"/>
          <p:cNvPicPr>
            <a:picLocks noChangeAspect="1" noChangeArrowheads="1"/>
          </p:cNvPicPr>
          <p:nvPr/>
        </p:nvPicPr>
        <p:blipFill>
          <a:blip r:embed="rId4"/>
          <a:srcRect/>
          <a:stretch>
            <a:fillRect/>
          </a:stretch>
        </p:blipFill>
        <p:spPr bwMode="auto">
          <a:xfrm>
            <a:off x="11591450" y="10847647"/>
            <a:ext cx="2786702" cy="2520326"/>
          </a:xfrm>
          <a:prstGeom prst="rect">
            <a:avLst/>
          </a:prstGeom>
          <a:noFill/>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pasted-image-filtered.png"/>
          <p:cNvPicPr>
            <a:picLocks noChangeAspect="1"/>
          </p:cNvPicPr>
          <p:nvPr/>
        </p:nvPicPr>
        <p:blipFill>
          <a:blip r:embed="rId2" cstate="print"/>
          <a:srcRect l="4501" t="16891" r="9868" b="11725"/>
          <a:stretch>
            <a:fillRect/>
          </a:stretch>
        </p:blipFill>
        <p:spPr bwMode="auto">
          <a:xfrm>
            <a:off x="-52388" y="-38101"/>
            <a:ext cx="24436388" cy="13768405"/>
          </a:xfrm>
          <a:prstGeom prst="rect">
            <a:avLst/>
          </a:prstGeom>
          <a:noFill/>
          <a:ln w="12700" cap="flat" cmpd="sng">
            <a:noFill/>
            <a:prstDash val="solid"/>
            <a:miter lim="400000"/>
            <a:headEnd type="none" w="med" len="med"/>
            <a:tailEnd type="none" w="med" len="med"/>
          </a:ln>
          <a:effectLst/>
        </p:spPr>
      </p:pic>
      <p:sp>
        <p:nvSpPr>
          <p:cNvPr id="5" name="Oval 2"/>
          <p:cNvSpPr>
            <a:spLocks/>
          </p:cNvSpPr>
          <p:nvPr/>
        </p:nvSpPr>
        <p:spPr bwMode="auto">
          <a:xfrm>
            <a:off x="8519592" y="5975028"/>
            <a:ext cx="7398303" cy="7147668"/>
          </a:xfrm>
          <a:prstGeom prst="ellipse">
            <a:avLst/>
          </a:prstGeom>
          <a:solidFill>
            <a:srgbClr val="FFCC00"/>
          </a:solidFill>
          <a:ln w="12700" cap="flat" cmpd="sng">
            <a:noFill/>
            <a:prstDash val="solid"/>
            <a:miter lim="400000"/>
            <a:headEnd type="none" w="med" len="med"/>
            <a:tailEnd type="none" w="med" len="med"/>
          </a:ln>
          <a:effectLst/>
        </p:spPr>
        <p:txBody>
          <a:bodyPr lIns="0" tIns="0" rIns="0" bIns="0" anchor="ctr"/>
          <a:lstStyle/>
          <a:p>
            <a:pPr defTabSz="617875"/>
            <a:endParaRPr lang="zh-TW" altLang="zh-TW" sz="4300" dirty="0"/>
          </a:p>
        </p:txBody>
      </p:sp>
      <p:sp>
        <p:nvSpPr>
          <p:cNvPr id="4" name="標題 3"/>
          <p:cNvSpPr>
            <a:spLocks noGrp="1"/>
          </p:cNvSpPr>
          <p:nvPr>
            <p:ph type="title"/>
          </p:nvPr>
        </p:nvSpPr>
        <p:spPr>
          <a:xfrm>
            <a:off x="1925638" y="7878266"/>
            <a:ext cx="20726400" cy="2724150"/>
          </a:xfrm>
        </p:spPr>
        <p:txBody>
          <a:bodyPr/>
          <a:lstStyle/>
          <a:p>
            <a:pPr algn="ctr"/>
            <a:r>
              <a:rPr lang="en-US" altLang="zh-TW" sz="8000" cap="none" dirty="0" smtClean="0">
                <a:solidFill>
                  <a:schemeClr val="bg1"/>
                </a:solidFill>
              </a:rPr>
              <a:t>Tarkus </a:t>
            </a:r>
            <a:br>
              <a:rPr lang="en-US" altLang="zh-TW" sz="8000" cap="none" dirty="0" smtClean="0">
                <a:solidFill>
                  <a:schemeClr val="bg1"/>
                </a:solidFill>
              </a:rPr>
            </a:br>
            <a:r>
              <a:rPr lang="en-US" altLang="zh-TW" sz="8000" cap="none" dirty="0" smtClean="0">
                <a:solidFill>
                  <a:schemeClr val="bg1"/>
                </a:solidFill>
              </a:rPr>
              <a:t>After Class</a:t>
            </a:r>
            <a:br>
              <a:rPr lang="en-US" altLang="zh-TW" sz="8000" cap="none" dirty="0" smtClean="0">
                <a:solidFill>
                  <a:schemeClr val="bg1"/>
                </a:solidFill>
              </a:rPr>
            </a:br>
            <a:r>
              <a:rPr lang="zh-TW" altLang="en-US" sz="8000" cap="none" dirty="0" smtClean="0">
                <a:solidFill>
                  <a:schemeClr val="bg1"/>
                </a:solidFill>
              </a:rPr>
              <a:t>未來教學地圖</a:t>
            </a:r>
            <a:endParaRPr lang="zh-TW" altLang="en-US" sz="9600" dirty="0">
              <a:solidFill>
                <a:schemeClr val="bg1"/>
              </a:solidFill>
            </a:endParaRP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矩形 62"/>
          <p:cNvSpPr/>
          <p:nvPr/>
        </p:nvSpPr>
        <p:spPr bwMode="auto">
          <a:xfrm>
            <a:off x="0" y="1"/>
            <a:ext cx="24384000" cy="13716000"/>
          </a:xfrm>
          <a:prstGeom prst="rect">
            <a:avLst/>
          </a:prstGeom>
          <a:solidFill>
            <a:srgbClr val="FFFFFF"/>
          </a:solidFill>
          <a:ln>
            <a:noFill/>
          </a:ln>
          <a:effectLst/>
          <a:extLst/>
        </p:spPr>
        <p:txBody>
          <a:bodyPr lIns="0" tIns="0" rIns="0" bIns="0" rtlCol="0" anchor="ctr"/>
          <a:lstStyle/>
          <a:p>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graphicFrame>
        <p:nvGraphicFramePr>
          <p:cNvPr id="4" name="Table 23"/>
          <p:cNvGraphicFramePr>
            <a:graphicFrameLocks noGrp="1"/>
          </p:cNvGraphicFramePr>
          <p:nvPr>
            <p:extLst>
              <p:ext uri="{D42A27DB-BD31-4B8C-83A1-F6EECF244321}">
                <p14:modId xmlns:p14="http://schemas.microsoft.com/office/powerpoint/2010/main" xmlns="" val="1779431139"/>
              </p:ext>
            </p:extLst>
          </p:nvPr>
        </p:nvGraphicFramePr>
        <p:xfrm>
          <a:off x="346842" y="2737925"/>
          <a:ext cx="23371940" cy="10566204"/>
        </p:xfrm>
        <a:graphic>
          <a:graphicData uri="http://schemas.openxmlformats.org/drawingml/2006/table">
            <a:tbl>
              <a:tblPr firstRow="1" bandRow="1">
                <a:tableStyleId>{5C22544A-7EE6-4342-B048-85BDC9FD1C3A}</a:tableStyleId>
              </a:tblPr>
              <a:tblGrid>
                <a:gridCol w="2629856"/>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tblGrid>
              <a:tr h="538665">
                <a:tc rowSpan="2">
                  <a:txBody>
                    <a:bodyPr/>
                    <a:lstStyle/>
                    <a:p>
                      <a:endParaRPr lang="en-US" sz="2800" dirty="0">
                        <a:latin typeface="微軟正黑體" pitchFamily="34" charset="-120"/>
                        <a:ea typeface="微軟正黑體" pitchFamily="34" charset="-120"/>
                      </a:endParaRPr>
                    </a:p>
                  </a:txBody>
                  <a:tcPr marL="28800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noFill/>
                  </a:tcPr>
                </a:tc>
                <a:tc gridSpan="12">
                  <a:txBody>
                    <a:bodyPr/>
                    <a:lstStyle/>
                    <a:p>
                      <a:pPr algn="ctr"/>
                      <a:r>
                        <a:rPr lang="en-US" sz="3000" dirty="0" smtClean="0">
                          <a:solidFill>
                            <a:srgbClr val="FFFFFF"/>
                          </a:solidFill>
                          <a:latin typeface="Aleo bold" panose="020F0802020204030203" pitchFamily="34" charset="0"/>
                        </a:rPr>
                        <a:t>2019</a:t>
                      </a: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38100" cap="flat" cmpd="sng" algn="ctr">
                      <a:noFill/>
                      <a:prstDash val="solid"/>
                      <a:round/>
                      <a:headEnd type="none" w="med" len="med"/>
                      <a:tailEnd type="none" w="med" len="med"/>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38100" cap="flat" cmpd="sng" algn="ctr">
                      <a:noFill/>
                      <a:prstDash val="solid"/>
                      <a:round/>
                      <a:headEnd type="none" w="med" len="med"/>
                      <a:tailEnd type="none" w="med" len="med"/>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38100" cap="flat" cmpd="sng" algn="ctr">
                      <a:noFill/>
                      <a:prstDash val="solid"/>
                      <a:round/>
                      <a:headEnd type="none" w="med" len="med"/>
                      <a:tailEnd type="none" w="med" len="med"/>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gridSpan="12">
                  <a:txBody>
                    <a:bodyPr/>
                    <a:lstStyle/>
                    <a:p>
                      <a:pPr algn="ctr"/>
                      <a:r>
                        <a:rPr lang="en-US" sz="3000" dirty="0" smtClean="0">
                          <a:solidFill>
                            <a:srgbClr val="FFFFFF"/>
                          </a:solidFill>
                          <a:latin typeface="Aleo bold" panose="020F0802020204030203" pitchFamily="34" charset="0"/>
                        </a:rPr>
                        <a:t>2020</a:t>
                      </a: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gridSpan="12">
                  <a:txBody>
                    <a:bodyPr/>
                    <a:lstStyle/>
                    <a:p>
                      <a:pPr algn="ctr"/>
                      <a:r>
                        <a:rPr lang="en-US" sz="3000" dirty="0" smtClean="0">
                          <a:solidFill>
                            <a:srgbClr val="FFFFFF"/>
                          </a:solidFill>
                          <a:latin typeface="Aleo bold" panose="020F0802020204030203" pitchFamily="34" charset="0"/>
                        </a:rPr>
                        <a:t>2021</a:t>
                      </a: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endParaRPr lang="zh-TW" altLang="en-US"/>
                    </a:p>
                  </a:txBody>
                  <a:tcPr/>
                </a:tc>
                <a:tc hMerge="1">
                  <a:txBody>
                    <a:bodyPr/>
                    <a:lstStyle/>
                    <a:p>
                      <a:endParaRPr lang="zh-TW" altLang="en-US"/>
                    </a:p>
                  </a:txBody>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r>
              <a:tr h="538665">
                <a:tc vMerge="1">
                  <a:txBody>
                    <a:bodyPr/>
                    <a:lstStyle/>
                    <a:p>
                      <a:endParaRPr lang="zh-TW" altLang="en-US"/>
                    </a:p>
                  </a:txBody>
                  <a:tcPr/>
                </a:tc>
                <a:tc>
                  <a:txBody>
                    <a:bodyPr/>
                    <a:lstStyle/>
                    <a:p>
                      <a:pPr algn="ctr"/>
                      <a:r>
                        <a:rPr lang="en-US" sz="3000" dirty="0" smtClean="0">
                          <a:solidFill>
                            <a:srgbClr val="FFFFFF"/>
                          </a:solidFill>
                          <a:latin typeface="Aleo bold" panose="020F0802020204030203" pitchFamily="34" charset="0"/>
                        </a:rPr>
                        <a:t>1</a:t>
                      </a: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2</a:t>
                      </a: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3</a:t>
                      </a: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4</a:t>
                      </a:r>
                      <a:endParaRPr lang="en-US" sz="3000" dirty="0">
                        <a:solidFill>
                          <a:srgbClr val="FFFFFF"/>
                        </a:solidFill>
                        <a:latin typeface="Aleo bold" panose="020F0802020204030203" pitchFamily="34" charset="0"/>
                      </a:endParaRPr>
                    </a:p>
                  </a:txBody>
                  <a:tcPr marL="0" marR="0" marT="0" marB="0" anchor="ctr">
                    <a:lnL w="12700" cmpd="sng">
                      <a:noFill/>
                    </a:lnL>
                    <a:lnR w="38100" cap="flat" cmpd="sng" algn="ctr">
                      <a:noFill/>
                      <a:prstDash val="solid"/>
                      <a:round/>
                      <a:headEnd type="none" w="med" len="med"/>
                      <a:tailEnd type="none" w="med" len="med"/>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5</a:t>
                      </a:r>
                      <a:endParaRPr lang="en-US" sz="3000" dirty="0">
                        <a:solidFill>
                          <a:srgbClr val="FFFFFF"/>
                        </a:solidFill>
                        <a:latin typeface="Aleo bold" panose="020F0802020204030203" pitchFamily="34" charset="0"/>
                      </a:endParaRPr>
                    </a:p>
                  </a:txBody>
                  <a:tcPr marL="0" marR="0" marT="0" marB="0" anchor="ctr">
                    <a:lnL w="12700" cmpd="sng">
                      <a:noFill/>
                    </a:lnL>
                    <a:lnR w="38100" cap="flat" cmpd="sng" algn="ctr">
                      <a:noFill/>
                      <a:prstDash val="solid"/>
                      <a:round/>
                      <a:headEnd type="none" w="med" len="med"/>
                      <a:tailEnd type="none" w="med" len="med"/>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6</a:t>
                      </a:r>
                      <a:endParaRPr lang="en-US" sz="3000" dirty="0">
                        <a:solidFill>
                          <a:srgbClr val="FFFFFF"/>
                        </a:solidFill>
                        <a:latin typeface="Aleo bold" panose="020F0802020204030203" pitchFamily="34" charset="0"/>
                      </a:endParaRPr>
                    </a:p>
                  </a:txBody>
                  <a:tcPr marL="0" marR="0" marT="0" marB="0" anchor="ctr">
                    <a:lnL w="12700" cmpd="sng">
                      <a:noFill/>
                    </a:lnL>
                    <a:lnR w="38100" cap="flat" cmpd="sng" algn="ctr">
                      <a:noFill/>
                      <a:prstDash val="solid"/>
                      <a:round/>
                      <a:headEnd type="none" w="med" len="med"/>
                      <a:tailEnd type="none" w="med" len="med"/>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7</a:t>
                      </a: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8</a:t>
                      </a: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9</a:t>
                      </a: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10</a:t>
                      </a: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11</a:t>
                      </a: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12</a:t>
                      </a: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1</a:t>
                      </a: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2</a:t>
                      </a: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3</a:t>
                      </a: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4</a:t>
                      </a: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5</a:t>
                      </a: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6</a:t>
                      </a: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7</a:t>
                      </a: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8</a:t>
                      </a: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9</a:t>
                      </a: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10</a:t>
                      </a: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11</a:t>
                      </a: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12</a:t>
                      </a: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1</a:t>
                      </a: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2</a:t>
                      </a: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3</a:t>
                      </a: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4</a:t>
                      </a: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5</a:t>
                      </a: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6</a:t>
                      </a: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7</a:t>
                      </a: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8</a:t>
                      </a: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9</a:t>
                      </a: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10</a:t>
                      </a: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11</a:t>
                      </a: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3000" dirty="0" smtClean="0">
                          <a:solidFill>
                            <a:srgbClr val="FFFFFF"/>
                          </a:solidFill>
                          <a:latin typeface="Aleo bold" panose="020F0802020204030203" pitchFamily="34" charset="0"/>
                        </a:rPr>
                        <a:t>12</a:t>
                      </a: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r>
              <a:tr h="1352879">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2800" b="1" kern="1200" dirty="0" smtClean="0">
                          <a:solidFill>
                            <a:schemeClr val="bg1">
                              <a:lumMod val="25000"/>
                            </a:schemeClr>
                          </a:solidFill>
                          <a:latin typeface="微軟正黑體" pitchFamily="34" charset="-120"/>
                          <a:ea typeface="微軟正黑體" pitchFamily="34" charset="-120"/>
                          <a:cs typeface="+mn-cs"/>
                        </a:rPr>
                        <a:t>BeeCar01</a:t>
                      </a:r>
                    </a:p>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2800" b="1" kern="1200" dirty="0" smtClean="0">
                          <a:solidFill>
                            <a:schemeClr val="bg1">
                              <a:lumMod val="25000"/>
                            </a:schemeClr>
                          </a:solidFill>
                          <a:latin typeface="微軟正黑體" pitchFamily="34" charset="-120"/>
                          <a:ea typeface="微軟正黑體" pitchFamily="34" charset="-120"/>
                          <a:cs typeface="+mn-cs"/>
                        </a:rPr>
                        <a:t>Basic</a:t>
                      </a:r>
                      <a:endParaRPr lang="en-US" altLang="zh-TW" sz="2800" b="1" kern="1200" dirty="0">
                        <a:solidFill>
                          <a:schemeClr val="bg1">
                            <a:lumMod val="25000"/>
                          </a:schemeClr>
                        </a:solidFill>
                        <a:latin typeface="微軟正黑體" pitchFamily="34" charset="-120"/>
                        <a:ea typeface="微軟正黑體" pitchFamily="34" charset="-120"/>
                        <a:cs typeface="+mn-cs"/>
                      </a:endParaRPr>
                    </a:p>
                  </a:txBody>
                  <a:tcPr marL="0" marR="36000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marL="288000" anchor="ctr">
                    <a:lnL w="12700" cmpd="sng">
                      <a:noFill/>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endParaRPr lang="en-US" dirty="0"/>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endParaRPr lang="en-US" dirty="0"/>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2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2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2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2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mpd="sng">
                      <a:noFill/>
                    </a:lnR>
                    <a:lnT w="3175" cap="flat" cmpd="sng" algn="ctr">
                      <a:solidFill>
                        <a:schemeClr val="bg1">
                          <a:lumMod val="90000"/>
                        </a:schemeClr>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r>
              <a:tr h="1352879">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2800" b="1" kern="1200" dirty="0" err="1" smtClean="0">
                          <a:solidFill>
                            <a:schemeClr val="bg1">
                              <a:lumMod val="25000"/>
                            </a:schemeClr>
                          </a:solidFill>
                          <a:latin typeface="微軟正黑體" pitchFamily="34" charset="-120"/>
                          <a:ea typeface="微軟正黑體" pitchFamily="34" charset="-120"/>
                          <a:cs typeface="+mn-cs"/>
                        </a:rPr>
                        <a:t>BeeCar</a:t>
                      </a:r>
                      <a:r>
                        <a:rPr lang="en-US" altLang="zh-TW" sz="2800" b="1" kern="1200" dirty="0" smtClean="0">
                          <a:solidFill>
                            <a:schemeClr val="bg1">
                              <a:lumMod val="25000"/>
                            </a:schemeClr>
                          </a:solidFill>
                          <a:latin typeface="微軟正黑體" pitchFamily="34" charset="-120"/>
                          <a:ea typeface="微軟正黑體" pitchFamily="34" charset="-120"/>
                          <a:cs typeface="+mn-cs"/>
                        </a:rPr>
                        <a:t> </a:t>
                      </a:r>
                    </a:p>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2800" b="1" kern="1200" dirty="0" smtClean="0">
                          <a:solidFill>
                            <a:schemeClr val="bg1">
                              <a:lumMod val="25000"/>
                            </a:schemeClr>
                          </a:solidFill>
                          <a:latin typeface="微軟正黑體" pitchFamily="34" charset="-120"/>
                          <a:ea typeface="微軟正黑體" pitchFamily="34" charset="-120"/>
                          <a:cs typeface="+mn-cs"/>
                        </a:rPr>
                        <a:t>Extending Projects</a:t>
                      </a:r>
                      <a:endParaRPr lang="en-US" altLang="zh-TW" sz="2800" b="1" kern="1200" dirty="0">
                        <a:solidFill>
                          <a:schemeClr val="bg1">
                            <a:lumMod val="25000"/>
                          </a:schemeClr>
                        </a:solidFill>
                        <a:latin typeface="微軟正黑體" pitchFamily="34" charset="-120"/>
                        <a:ea typeface="微軟正黑體" pitchFamily="34" charset="-120"/>
                        <a:cs typeface="+mn-cs"/>
                      </a:endParaRPr>
                    </a:p>
                  </a:txBody>
                  <a:tcPr marL="0" marR="36000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marL="288000" anchor="ctr">
                    <a:lnL w="12700" cmpd="sng">
                      <a:noFill/>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endParaRPr lang="en-US" dirty="0"/>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endParaRPr lang="en-US" dirty="0"/>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2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2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2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2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r>
              <a:tr h="1352879">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2800" b="1" kern="1200" dirty="0" smtClean="0">
                          <a:solidFill>
                            <a:schemeClr val="bg1">
                              <a:lumMod val="25000"/>
                            </a:schemeClr>
                          </a:solidFill>
                          <a:latin typeface="微軟正黑體" pitchFamily="34" charset="-120"/>
                          <a:ea typeface="微軟正黑體" pitchFamily="34" charset="-120"/>
                          <a:cs typeface="+mn-cs"/>
                        </a:rPr>
                        <a:t>Farmie</a:t>
                      </a:r>
                    </a:p>
                  </a:txBody>
                  <a:tcPr marL="0" marR="36000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marL="288000" anchor="ctr">
                    <a:lnL w="12700" cmpd="sng">
                      <a:noFill/>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endParaRPr lang="en-US"/>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endParaRPr lang="en-US"/>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2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2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2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2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r>
              <a:tr h="1352879">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2800" b="1" kern="1200" dirty="0" smtClean="0">
                          <a:solidFill>
                            <a:schemeClr val="bg1">
                              <a:lumMod val="25000"/>
                            </a:schemeClr>
                          </a:solidFill>
                          <a:latin typeface="微軟正黑體" pitchFamily="34" charset="-120"/>
                          <a:ea typeface="微軟正黑體" pitchFamily="34" charset="-120"/>
                          <a:cs typeface="+mn-cs"/>
                        </a:rPr>
                        <a:t>Aquaponics</a:t>
                      </a:r>
                      <a:endParaRPr lang="en-US" altLang="zh-TW" sz="2800" b="1" kern="1200" dirty="0">
                        <a:solidFill>
                          <a:schemeClr val="bg1">
                            <a:lumMod val="25000"/>
                          </a:schemeClr>
                        </a:solidFill>
                        <a:latin typeface="微軟正黑體" pitchFamily="34" charset="-120"/>
                        <a:ea typeface="微軟正黑體" pitchFamily="34" charset="-120"/>
                        <a:cs typeface="+mn-cs"/>
                      </a:endParaRPr>
                    </a:p>
                  </a:txBody>
                  <a:tcPr marL="0" marR="36000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en-US" altLang="zh-TW" sz="2800" b="1" kern="1200" dirty="0">
                        <a:solidFill>
                          <a:schemeClr val="bg1">
                            <a:lumMod val="25000"/>
                          </a:schemeClr>
                        </a:solidFill>
                        <a:latin typeface="微軟正黑體" pitchFamily="34" charset="-120"/>
                        <a:ea typeface="微軟正黑體" pitchFamily="34" charset="-120"/>
                        <a:cs typeface="+mn-cs"/>
                      </a:endParaRPr>
                    </a:p>
                  </a:txBody>
                  <a:tcPr marL="288000" anchor="ctr">
                    <a:lnL w="12700" cmpd="sng">
                      <a:noFill/>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endParaRPr lang="en-US"/>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endParaRPr lang="en-US"/>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2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2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2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2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r>
              <a:tr h="1352879">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2800" b="1" kern="1200" dirty="0" smtClean="0">
                          <a:solidFill>
                            <a:schemeClr val="bg1">
                              <a:lumMod val="25000"/>
                            </a:schemeClr>
                          </a:solidFill>
                          <a:latin typeface="微軟正黑體" pitchFamily="34" charset="-120"/>
                          <a:ea typeface="微軟正黑體" pitchFamily="34" charset="-120"/>
                          <a:cs typeface="+mn-cs"/>
                        </a:rPr>
                        <a:t>Magic Lamp</a:t>
                      </a:r>
                    </a:p>
                  </a:txBody>
                  <a:tcPr marL="0" marR="36000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marL="288000" anchor="ctr">
                    <a:lnL w="12700" cmpd="sng">
                      <a:noFill/>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endParaRPr lang="en-US" dirty="0"/>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endParaRPr lang="en-US" dirty="0"/>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2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2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2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2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r>
              <a:tr h="1352879">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2800" b="1" kern="1200" dirty="0" smtClean="0">
                          <a:solidFill>
                            <a:schemeClr val="bg1">
                              <a:lumMod val="25000"/>
                            </a:schemeClr>
                          </a:solidFill>
                          <a:latin typeface="微軟正黑體" pitchFamily="34" charset="-120"/>
                          <a:ea typeface="微軟正黑體" pitchFamily="34" charset="-120"/>
                          <a:cs typeface="+mn-cs"/>
                        </a:rPr>
                        <a:t>Smart Home</a:t>
                      </a:r>
                    </a:p>
                  </a:txBody>
                  <a:tcPr marL="0" marR="36000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marL="288000" anchor="ctr">
                    <a:lnL w="12700" cmpd="sng">
                      <a:noFill/>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endParaRPr lang="en-US" dirty="0"/>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endParaRPr lang="en-US" dirty="0"/>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2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2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2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2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r>
              <a:tr h="1352879">
                <a:tc>
                  <a:txBody>
                    <a:bodyPr/>
                    <a:lstStyle/>
                    <a:p>
                      <a:pPr algn="r"/>
                      <a:r>
                        <a:rPr lang="en-US" altLang="zh-TW" sz="2800" b="1" dirty="0" smtClean="0">
                          <a:solidFill>
                            <a:schemeClr val="bg1">
                              <a:lumMod val="25000"/>
                            </a:schemeClr>
                          </a:solidFill>
                          <a:latin typeface="微軟正黑體" pitchFamily="34" charset="-120"/>
                          <a:ea typeface="微軟正黑體" pitchFamily="34" charset="-120"/>
                        </a:rPr>
                        <a:t>Writing machine</a:t>
                      </a:r>
                      <a:endParaRPr lang="en-US" sz="2800" dirty="0">
                        <a:latin typeface="微軟正黑體" pitchFamily="34" charset="-120"/>
                        <a:ea typeface="微軟正黑體" pitchFamily="34" charset="-120"/>
                      </a:endParaRPr>
                    </a:p>
                  </a:txBody>
                  <a:tcPr marL="0" marR="36000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marL="288000" anchor="ctr">
                    <a:lnL w="12700" cmpd="sng">
                      <a:noFill/>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endParaRPr lang="en-US" dirty="0"/>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endParaRPr lang="en-US" dirty="0"/>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2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2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2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2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mpd="sng">
                      <a:noFill/>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r>
            </a:tbl>
          </a:graphicData>
        </a:graphic>
      </p:graphicFrame>
      <p:sp>
        <p:nvSpPr>
          <p:cNvPr id="8" name="AutoShape 131"/>
          <p:cNvSpPr>
            <a:spLocks/>
          </p:cNvSpPr>
          <p:nvPr/>
        </p:nvSpPr>
        <p:spPr bwMode="auto">
          <a:xfrm>
            <a:off x="4248222" y="7039579"/>
            <a:ext cx="4919442" cy="32247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chemeClr val="accent5">
              <a:lumMod val="40000"/>
              <a:lumOff val="60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17" name="AutoShape 140"/>
          <p:cNvSpPr>
            <a:spLocks/>
          </p:cNvSpPr>
          <p:nvPr/>
        </p:nvSpPr>
        <p:spPr bwMode="auto">
          <a:xfrm>
            <a:off x="9955306" y="9720402"/>
            <a:ext cx="7183293" cy="3700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rgbClr val="CCFF99"/>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19" name="AutoShape 142"/>
          <p:cNvSpPr>
            <a:spLocks/>
          </p:cNvSpPr>
          <p:nvPr/>
        </p:nvSpPr>
        <p:spPr bwMode="auto">
          <a:xfrm>
            <a:off x="17075538" y="9701352"/>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rgbClr val="92D050"/>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20" name="AutoShape 134"/>
          <p:cNvSpPr>
            <a:spLocks/>
          </p:cNvSpPr>
          <p:nvPr/>
        </p:nvSpPr>
        <p:spPr bwMode="auto">
          <a:xfrm>
            <a:off x="2997051" y="5747542"/>
            <a:ext cx="2876556" cy="38261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accent3">
              <a:lumMod val="60000"/>
              <a:lumOff val="40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11" name="AutoShape 134"/>
          <p:cNvSpPr>
            <a:spLocks/>
          </p:cNvSpPr>
          <p:nvPr/>
        </p:nvSpPr>
        <p:spPr bwMode="auto">
          <a:xfrm>
            <a:off x="5873608" y="5727862"/>
            <a:ext cx="17845164" cy="394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accent3">
              <a:lumMod val="60000"/>
              <a:lumOff val="40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13" name="AutoShape 136"/>
          <p:cNvSpPr>
            <a:spLocks/>
          </p:cNvSpPr>
          <p:nvPr/>
        </p:nvSpPr>
        <p:spPr bwMode="auto">
          <a:xfrm>
            <a:off x="14091925" y="5727862"/>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chemeClr val="accent3">
                <a:lumMod val="75000"/>
              </a:schemeClr>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22" name="AutoShape 134"/>
          <p:cNvSpPr>
            <a:spLocks/>
          </p:cNvSpPr>
          <p:nvPr/>
        </p:nvSpPr>
        <p:spPr bwMode="auto">
          <a:xfrm>
            <a:off x="9396160" y="8412927"/>
            <a:ext cx="14317120" cy="3172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accent5">
              <a:lumMod val="40000"/>
              <a:lumOff val="60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23" name="AutoShape 136"/>
          <p:cNvSpPr>
            <a:spLocks/>
          </p:cNvSpPr>
          <p:nvPr/>
        </p:nvSpPr>
        <p:spPr bwMode="auto">
          <a:xfrm>
            <a:off x="13376501" y="8366805"/>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rgbClr val="7030A0"/>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25" name="AutoShape 134"/>
          <p:cNvSpPr>
            <a:spLocks/>
          </p:cNvSpPr>
          <p:nvPr/>
        </p:nvSpPr>
        <p:spPr bwMode="auto">
          <a:xfrm>
            <a:off x="15018072" y="11200857"/>
            <a:ext cx="8700710" cy="394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rgbClr val="CCFF99"/>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26" name="AutoShape 136"/>
          <p:cNvSpPr>
            <a:spLocks/>
          </p:cNvSpPr>
          <p:nvPr/>
        </p:nvSpPr>
        <p:spPr bwMode="auto">
          <a:xfrm>
            <a:off x="20127547" y="11204980"/>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rgbClr val="92D050"/>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31" name="AutoShape 26"/>
          <p:cNvSpPr>
            <a:spLocks/>
          </p:cNvSpPr>
          <p:nvPr/>
        </p:nvSpPr>
        <p:spPr bwMode="auto">
          <a:xfrm>
            <a:off x="15293222" y="9030414"/>
            <a:ext cx="4100069" cy="60959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400" dirty="0" smtClean="0">
                <a:solidFill>
                  <a:srgbClr val="37485D"/>
                </a:solidFill>
                <a:latin typeface="微軟正黑體" pitchFamily="34" charset="-120"/>
                <a:ea typeface="微軟正黑體" pitchFamily="34" charset="-120"/>
                <a:sym typeface="Aleo Regular" charset="0"/>
              </a:rPr>
              <a:t>Magic Lamp</a:t>
            </a:r>
          </a:p>
        </p:txBody>
      </p:sp>
      <p:sp>
        <p:nvSpPr>
          <p:cNvPr id="32" name="AutoShape 26"/>
          <p:cNvSpPr>
            <a:spLocks/>
          </p:cNvSpPr>
          <p:nvPr/>
        </p:nvSpPr>
        <p:spPr bwMode="auto">
          <a:xfrm>
            <a:off x="4487144" y="6930669"/>
            <a:ext cx="4392488" cy="52171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800" dirty="0" smtClean="0">
                <a:solidFill>
                  <a:srgbClr val="37485D"/>
                </a:solidFill>
                <a:latin typeface="微軟正黑體" pitchFamily="34" charset="-120"/>
                <a:ea typeface="微軟正黑體" pitchFamily="34" charset="-120"/>
                <a:sym typeface="Aleo Regular" charset="0"/>
              </a:rPr>
              <a:t>EVT/DVT/PVT/MP</a:t>
            </a:r>
            <a:endParaRPr lang="en-US" altLang="zh-TW" sz="4800" dirty="0">
              <a:solidFill>
                <a:srgbClr val="37485D"/>
              </a:solidFill>
              <a:latin typeface="微軟正黑體" pitchFamily="34" charset="-120"/>
              <a:ea typeface="微軟正黑體" pitchFamily="34" charset="-120"/>
              <a:sym typeface="Gill Sans" charset="0"/>
            </a:endParaRPr>
          </a:p>
        </p:txBody>
      </p:sp>
      <p:sp>
        <p:nvSpPr>
          <p:cNvPr id="33" name="AutoShape 26"/>
          <p:cNvSpPr>
            <a:spLocks/>
          </p:cNvSpPr>
          <p:nvPr/>
        </p:nvSpPr>
        <p:spPr bwMode="auto">
          <a:xfrm>
            <a:off x="9603237" y="9640013"/>
            <a:ext cx="7549644" cy="51500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800" dirty="0" smtClean="0">
                <a:solidFill>
                  <a:srgbClr val="37485D"/>
                </a:solidFill>
                <a:latin typeface="微軟正黑體" pitchFamily="34" charset="-120"/>
                <a:ea typeface="微軟正黑體" pitchFamily="34" charset="-120"/>
                <a:sym typeface="Aleo Regular" charset="0"/>
              </a:rPr>
              <a:t>EVT/DVT/PVT/MP</a:t>
            </a:r>
            <a:endParaRPr lang="en-US" sz="4800" dirty="0">
              <a:solidFill>
                <a:srgbClr val="37485D"/>
              </a:solidFill>
              <a:latin typeface="微軟正黑體" pitchFamily="34" charset="-120"/>
              <a:ea typeface="微軟正黑體" pitchFamily="34" charset="-120"/>
              <a:sym typeface="Gill Sans" charset="0"/>
            </a:endParaRPr>
          </a:p>
        </p:txBody>
      </p:sp>
      <p:sp>
        <p:nvSpPr>
          <p:cNvPr id="37" name="AutoShape 136"/>
          <p:cNvSpPr>
            <a:spLocks/>
          </p:cNvSpPr>
          <p:nvPr/>
        </p:nvSpPr>
        <p:spPr bwMode="auto">
          <a:xfrm>
            <a:off x="6793160" y="5754138"/>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chemeClr val="accent3">
                <a:lumMod val="75000"/>
              </a:schemeClr>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38" name="AutoShape 136"/>
          <p:cNvSpPr>
            <a:spLocks/>
          </p:cNvSpPr>
          <p:nvPr/>
        </p:nvSpPr>
        <p:spPr bwMode="auto">
          <a:xfrm>
            <a:off x="10533523" y="5754138"/>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chemeClr val="accent3">
                <a:lumMod val="75000"/>
              </a:schemeClr>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45" name="AutoShape 131"/>
          <p:cNvSpPr>
            <a:spLocks/>
          </p:cNvSpPr>
          <p:nvPr/>
        </p:nvSpPr>
        <p:spPr bwMode="auto">
          <a:xfrm>
            <a:off x="2997051" y="7039579"/>
            <a:ext cx="1251171" cy="31821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chemeClr val="bg1">
              <a:lumMod val="75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4F4F4">
                  <a:lumMod val="25000"/>
                </a:srgbClr>
              </a:solidFill>
              <a:effectLst>
                <a:outerShdw blurRad="38100" dist="38100" dir="2700000" algn="tl">
                  <a:srgbClr val="000000"/>
                </a:outerShdw>
              </a:effectLst>
              <a:latin typeface="Lato" panose="020F0502020204030203" pitchFamily="34" charset="0"/>
            </a:endParaRPr>
          </a:p>
        </p:txBody>
      </p:sp>
      <p:sp>
        <p:nvSpPr>
          <p:cNvPr id="9" name="AutoShape 132"/>
          <p:cNvSpPr>
            <a:spLocks/>
          </p:cNvSpPr>
          <p:nvPr/>
        </p:nvSpPr>
        <p:spPr bwMode="auto">
          <a:xfrm>
            <a:off x="3903735" y="7013303"/>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rgbClr val="7030A0"/>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46" name="AutoShape 26"/>
          <p:cNvSpPr>
            <a:spLocks/>
          </p:cNvSpPr>
          <p:nvPr/>
        </p:nvSpPr>
        <p:spPr bwMode="auto">
          <a:xfrm>
            <a:off x="1585825" y="6867607"/>
            <a:ext cx="3594100"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800" dirty="0" smtClean="0">
                <a:solidFill>
                  <a:srgbClr val="F4F4F4">
                    <a:lumMod val="25000"/>
                  </a:srgbClr>
                </a:solidFill>
                <a:latin typeface="微軟正黑體" pitchFamily="34" charset="-120"/>
                <a:ea typeface="微軟正黑體" pitchFamily="34" charset="-120"/>
                <a:sym typeface="Aleo Regular" charset="0"/>
              </a:rPr>
              <a:t>Prot.</a:t>
            </a:r>
            <a:endParaRPr lang="en-US" sz="4800" dirty="0">
              <a:solidFill>
                <a:srgbClr val="F4F4F4">
                  <a:lumMod val="25000"/>
                </a:srgbClr>
              </a:solidFill>
              <a:latin typeface="微軟正黑體" pitchFamily="34" charset="-120"/>
              <a:ea typeface="微軟正黑體" pitchFamily="34" charset="-120"/>
              <a:sym typeface="Gill Sans" charset="0"/>
            </a:endParaRPr>
          </a:p>
        </p:txBody>
      </p:sp>
      <p:sp>
        <p:nvSpPr>
          <p:cNvPr id="47" name="AutoShape 131"/>
          <p:cNvSpPr>
            <a:spLocks/>
          </p:cNvSpPr>
          <p:nvPr/>
        </p:nvSpPr>
        <p:spPr bwMode="auto">
          <a:xfrm>
            <a:off x="5406714" y="9714458"/>
            <a:ext cx="5849182" cy="38390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chemeClr val="bg1">
              <a:lumMod val="75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8" name="AutoShape 26"/>
          <p:cNvSpPr>
            <a:spLocks/>
          </p:cNvSpPr>
          <p:nvPr/>
        </p:nvSpPr>
        <p:spPr bwMode="auto">
          <a:xfrm>
            <a:off x="5189331" y="9574017"/>
            <a:ext cx="4476968" cy="61253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800" dirty="0" smtClean="0">
                <a:solidFill>
                  <a:srgbClr val="F4F4F4">
                    <a:lumMod val="25000"/>
                  </a:srgbClr>
                </a:solidFill>
                <a:latin typeface="微軟正黑體" pitchFamily="34" charset="-120"/>
                <a:ea typeface="微軟正黑體" pitchFamily="34" charset="-120"/>
                <a:sym typeface="Aleo Regular" charset="0"/>
              </a:rPr>
              <a:t>Prototype</a:t>
            </a:r>
            <a:endParaRPr lang="en-US" sz="4800" dirty="0">
              <a:solidFill>
                <a:srgbClr val="F4F4F4">
                  <a:lumMod val="25000"/>
                </a:srgbClr>
              </a:solidFill>
              <a:latin typeface="微軟正黑體" pitchFamily="34" charset="-120"/>
              <a:ea typeface="微軟正黑體" pitchFamily="34" charset="-120"/>
              <a:sym typeface="Gill Sans" charset="0"/>
            </a:endParaRPr>
          </a:p>
        </p:txBody>
      </p:sp>
      <p:sp>
        <p:nvSpPr>
          <p:cNvPr id="49" name="AutoShape 141"/>
          <p:cNvSpPr>
            <a:spLocks/>
          </p:cNvSpPr>
          <p:nvPr/>
        </p:nvSpPr>
        <p:spPr bwMode="auto">
          <a:xfrm>
            <a:off x="5128163" y="9710685"/>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rgbClr val="92D050"/>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18" name="AutoShape 141"/>
          <p:cNvSpPr>
            <a:spLocks/>
          </p:cNvSpPr>
          <p:nvPr/>
        </p:nvSpPr>
        <p:spPr bwMode="auto">
          <a:xfrm>
            <a:off x="10983417" y="9715940"/>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rgbClr val="92D050"/>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50" name="AutoShape 131"/>
          <p:cNvSpPr>
            <a:spLocks/>
          </p:cNvSpPr>
          <p:nvPr/>
        </p:nvSpPr>
        <p:spPr bwMode="auto">
          <a:xfrm>
            <a:off x="12375923" y="12530654"/>
            <a:ext cx="4754999" cy="37601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chemeClr val="bg1">
              <a:lumMod val="75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51" name="AutoShape 26"/>
          <p:cNvSpPr>
            <a:spLocks/>
          </p:cNvSpPr>
          <p:nvPr/>
        </p:nvSpPr>
        <p:spPr bwMode="auto">
          <a:xfrm>
            <a:off x="12375923" y="12369080"/>
            <a:ext cx="4661486"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800" dirty="0" smtClean="0">
                <a:solidFill>
                  <a:srgbClr val="F4F4F4">
                    <a:lumMod val="25000"/>
                  </a:srgbClr>
                </a:solidFill>
                <a:latin typeface="微軟正黑體" pitchFamily="34" charset="-120"/>
                <a:ea typeface="微軟正黑體" pitchFamily="34" charset="-120"/>
                <a:sym typeface="Aleo Regular" charset="0"/>
              </a:rPr>
              <a:t>Prototype</a:t>
            </a:r>
            <a:endParaRPr lang="en-US" sz="4800" dirty="0">
              <a:solidFill>
                <a:srgbClr val="F4F4F4">
                  <a:lumMod val="25000"/>
                </a:srgbClr>
              </a:solidFill>
              <a:latin typeface="微軟正黑體" pitchFamily="34" charset="-120"/>
              <a:ea typeface="微軟正黑體" pitchFamily="34" charset="-120"/>
              <a:sym typeface="Gill Sans" charset="0"/>
            </a:endParaRPr>
          </a:p>
        </p:txBody>
      </p:sp>
      <p:sp>
        <p:nvSpPr>
          <p:cNvPr id="52" name="AutoShape 141"/>
          <p:cNvSpPr>
            <a:spLocks/>
          </p:cNvSpPr>
          <p:nvPr/>
        </p:nvSpPr>
        <p:spPr bwMode="auto">
          <a:xfrm>
            <a:off x="12091295" y="12526880"/>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chemeClr val="accent4">
                <a:lumMod val="60000"/>
                <a:lumOff val="40000"/>
              </a:schemeClr>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56" name="AutoShape 140"/>
          <p:cNvSpPr>
            <a:spLocks/>
          </p:cNvSpPr>
          <p:nvPr/>
        </p:nvSpPr>
        <p:spPr bwMode="auto">
          <a:xfrm>
            <a:off x="17420025" y="12516066"/>
            <a:ext cx="6298746" cy="37049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rgbClr val="FFFF99">
              <a:alpha val="80000"/>
            </a:srgb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15" name="AutoShape 138"/>
          <p:cNvSpPr>
            <a:spLocks/>
          </p:cNvSpPr>
          <p:nvPr/>
        </p:nvSpPr>
        <p:spPr bwMode="auto">
          <a:xfrm>
            <a:off x="17075538" y="12516066"/>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chemeClr val="accent4">
                <a:lumMod val="60000"/>
                <a:lumOff val="40000"/>
              </a:schemeClr>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53" name="AutoShape 142"/>
          <p:cNvSpPr>
            <a:spLocks/>
          </p:cNvSpPr>
          <p:nvPr/>
        </p:nvSpPr>
        <p:spPr bwMode="auto">
          <a:xfrm>
            <a:off x="22935049" y="12517547"/>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chemeClr val="accent4">
                <a:lumMod val="60000"/>
                <a:lumOff val="40000"/>
              </a:schemeClr>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54" name="AutoShape 26"/>
          <p:cNvSpPr>
            <a:spLocks/>
          </p:cNvSpPr>
          <p:nvPr/>
        </p:nvSpPr>
        <p:spPr bwMode="auto">
          <a:xfrm>
            <a:off x="18981683" y="12393145"/>
            <a:ext cx="4015327" cy="51352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endParaRPr lang="en-US" sz="5400" b="1" dirty="0">
              <a:solidFill>
                <a:srgbClr val="37485D"/>
              </a:solidFill>
              <a:latin typeface="微軟正黑體" pitchFamily="34" charset="-120"/>
              <a:ea typeface="微軟正黑體" pitchFamily="34" charset="-120"/>
              <a:sym typeface="Gill Sans" charset="0"/>
            </a:endParaRPr>
          </a:p>
        </p:txBody>
      </p:sp>
      <p:sp>
        <p:nvSpPr>
          <p:cNvPr id="55" name="AutoShape 26"/>
          <p:cNvSpPr>
            <a:spLocks/>
          </p:cNvSpPr>
          <p:nvPr/>
        </p:nvSpPr>
        <p:spPr bwMode="auto">
          <a:xfrm>
            <a:off x="17505599" y="12402616"/>
            <a:ext cx="5650166" cy="51500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800" dirty="0" smtClean="0">
                <a:solidFill>
                  <a:srgbClr val="37485D"/>
                </a:solidFill>
                <a:latin typeface="微軟正黑體" pitchFamily="34" charset="-120"/>
                <a:ea typeface="微軟正黑體" pitchFamily="34" charset="-120"/>
                <a:sym typeface="Aleo Regular" charset="0"/>
              </a:rPr>
              <a:t>EVT/DVT/PVT/MP</a:t>
            </a:r>
            <a:endParaRPr lang="en-US" sz="4800" dirty="0">
              <a:solidFill>
                <a:srgbClr val="37485D"/>
              </a:solidFill>
              <a:latin typeface="微軟正黑體" pitchFamily="34" charset="-120"/>
              <a:ea typeface="微軟正黑體" pitchFamily="34" charset="-120"/>
              <a:sym typeface="Gill Sans" charset="0"/>
            </a:endParaRPr>
          </a:p>
        </p:txBody>
      </p:sp>
      <p:sp>
        <p:nvSpPr>
          <p:cNvPr id="59" name="AutoShape 26"/>
          <p:cNvSpPr>
            <a:spLocks/>
          </p:cNvSpPr>
          <p:nvPr/>
        </p:nvSpPr>
        <p:spPr bwMode="auto">
          <a:xfrm>
            <a:off x="5195521" y="5076221"/>
            <a:ext cx="2853075" cy="64638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400" b="1" dirty="0" smtClean="0">
                <a:solidFill>
                  <a:srgbClr val="FF0000"/>
                </a:solidFill>
                <a:latin typeface="微軟正黑體" pitchFamily="34" charset="-120"/>
                <a:ea typeface="微軟正黑體" pitchFamily="34" charset="-120"/>
                <a:sym typeface="Aleo Regular" charset="0"/>
              </a:rPr>
              <a:t>Basic</a:t>
            </a:r>
            <a:endParaRPr lang="en-US" sz="2400" b="1" dirty="0">
              <a:solidFill>
                <a:srgbClr val="FF0000"/>
              </a:solidFill>
              <a:latin typeface="微軟正黑體" pitchFamily="34" charset="-120"/>
              <a:ea typeface="微軟正黑體" pitchFamily="34" charset="-120"/>
              <a:sym typeface="Gill Sans" charset="0"/>
            </a:endParaRPr>
          </a:p>
        </p:txBody>
      </p:sp>
      <p:sp>
        <p:nvSpPr>
          <p:cNvPr id="60" name="AutoShape 26"/>
          <p:cNvSpPr>
            <a:spLocks/>
          </p:cNvSpPr>
          <p:nvPr/>
        </p:nvSpPr>
        <p:spPr bwMode="auto">
          <a:xfrm>
            <a:off x="12183113" y="7619096"/>
            <a:ext cx="2867690" cy="64638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400" b="1" dirty="0" smtClean="0">
                <a:solidFill>
                  <a:srgbClr val="FF0000"/>
                </a:solidFill>
                <a:latin typeface="微軟正黑體" pitchFamily="34" charset="-120"/>
                <a:ea typeface="微軟正黑體" pitchFamily="34" charset="-120"/>
                <a:sym typeface="Aleo Regular" charset="0"/>
              </a:rPr>
              <a:t>Aquaponics</a:t>
            </a:r>
            <a:endParaRPr lang="en-US" sz="2400" b="1" dirty="0">
              <a:solidFill>
                <a:srgbClr val="FF0000"/>
              </a:solidFill>
              <a:latin typeface="微軟正黑體" pitchFamily="34" charset="-120"/>
              <a:ea typeface="微軟正黑體" pitchFamily="34" charset="-120"/>
              <a:sym typeface="Gill Sans" charset="0"/>
            </a:endParaRPr>
          </a:p>
        </p:txBody>
      </p:sp>
      <p:sp>
        <p:nvSpPr>
          <p:cNvPr id="62" name="矩形 61"/>
          <p:cNvSpPr/>
          <p:nvPr/>
        </p:nvSpPr>
        <p:spPr>
          <a:xfrm>
            <a:off x="1235242" y="822054"/>
            <a:ext cx="15757712" cy="1323439"/>
          </a:xfrm>
          <a:prstGeom prst="rect">
            <a:avLst/>
          </a:prstGeom>
        </p:spPr>
        <p:txBody>
          <a:bodyPr wrap="none">
            <a:spAutoFit/>
          </a:bodyPr>
          <a:lstStyle/>
          <a:p>
            <a:pPr algn="l"/>
            <a:r>
              <a:rPr lang="zh-TW" altLang="en-US" sz="8000" b="1" dirty="0" smtClean="0">
                <a:solidFill>
                  <a:srgbClr val="F4F4F4">
                    <a:lumMod val="25000"/>
                  </a:srgbClr>
                </a:solidFill>
                <a:latin typeface="微軟正黑體" pitchFamily="34" charset="-120"/>
                <a:ea typeface="微軟正黑體" pitchFamily="34" charset="-120"/>
                <a:sym typeface="Gill Sans" charset="0"/>
              </a:rPr>
              <a:t>產品研發</a:t>
            </a:r>
            <a:r>
              <a:rPr lang="en-US" altLang="zh-TW" sz="8000" b="1" dirty="0" smtClean="0">
                <a:solidFill>
                  <a:srgbClr val="F4F4F4">
                    <a:lumMod val="25000"/>
                  </a:srgbClr>
                </a:solidFill>
                <a:latin typeface="微軟正黑體" pitchFamily="34" charset="-120"/>
                <a:ea typeface="微軟正黑體" pitchFamily="34" charset="-120"/>
                <a:sym typeface="Gill Sans" charset="0"/>
              </a:rPr>
              <a:t>Roadmap</a:t>
            </a:r>
            <a:r>
              <a:rPr lang="zh-TW" altLang="en-US" sz="8000" b="1" dirty="0" smtClean="0">
                <a:solidFill>
                  <a:srgbClr val="F4F4F4">
                    <a:lumMod val="25000"/>
                  </a:srgbClr>
                </a:solidFill>
                <a:latin typeface="微軟正黑體" pitchFamily="34" charset="-120"/>
                <a:ea typeface="微軟正黑體" pitchFamily="34" charset="-120"/>
                <a:sym typeface="Gill Sans" charset="0"/>
              </a:rPr>
              <a:t> </a:t>
            </a:r>
            <a:r>
              <a:rPr lang="en-US" altLang="zh-TW" sz="8000" b="1" dirty="0" smtClean="0">
                <a:solidFill>
                  <a:srgbClr val="F4F4F4">
                    <a:lumMod val="25000"/>
                  </a:srgbClr>
                </a:solidFill>
                <a:latin typeface="微軟正黑體" pitchFamily="34" charset="-120"/>
                <a:ea typeface="微軟正黑體" pitchFamily="34" charset="-120"/>
                <a:sym typeface="Gill Sans" charset="0"/>
              </a:rPr>
              <a:t>– 2019~2021</a:t>
            </a:r>
            <a:endParaRPr lang="zh-TW" altLang="en-US" sz="8000" b="1" dirty="0" smtClean="0">
              <a:solidFill>
                <a:srgbClr val="F4F4F4">
                  <a:lumMod val="25000"/>
                </a:srgbClr>
              </a:solidFill>
              <a:latin typeface="微軟正黑體" pitchFamily="34" charset="-120"/>
              <a:ea typeface="微軟正黑體" pitchFamily="34" charset="-120"/>
              <a:sym typeface="Gill Sans" charset="0"/>
            </a:endParaRPr>
          </a:p>
        </p:txBody>
      </p:sp>
      <p:sp>
        <p:nvSpPr>
          <p:cNvPr id="10" name="AutoShape 133"/>
          <p:cNvSpPr>
            <a:spLocks/>
          </p:cNvSpPr>
          <p:nvPr/>
        </p:nvSpPr>
        <p:spPr bwMode="auto">
          <a:xfrm>
            <a:off x="9023648" y="7002016"/>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rgbClr val="7030A0"/>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57" name="AutoShape 131"/>
          <p:cNvSpPr>
            <a:spLocks/>
          </p:cNvSpPr>
          <p:nvPr/>
        </p:nvSpPr>
        <p:spPr bwMode="auto">
          <a:xfrm>
            <a:off x="2974977" y="8412927"/>
            <a:ext cx="6072562" cy="3172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chemeClr val="bg1">
              <a:lumMod val="75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4F4F4">
                  <a:lumMod val="25000"/>
                </a:srgbClr>
              </a:solidFill>
              <a:effectLst>
                <a:outerShdw blurRad="38100" dist="38100" dir="2700000" algn="tl">
                  <a:srgbClr val="000000"/>
                </a:outerShdw>
              </a:effectLst>
              <a:latin typeface="Lato" panose="020F0502020204030203" pitchFamily="34" charset="0"/>
            </a:endParaRPr>
          </a:p>
        </p:txBody>
      </p:sp>
      <p:sp>
        <p:nvSpPr>
          <p:cNvPr id="41" name="AutoShape 133"/>
          <p:cNvSpPr>
            <a:spLocks/>
          </p:cNvSpPr>
          <p:nvPr/>
        </p:nvSpPr>
        <p:spPr bwMode="auto">
          <a:xfrm>
            <a:off x="9037178" y="8390157"/>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rgbClr val="7030A0"/>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58" name="AutoShape 26"/>
          <p:cNvSpPr>
            <a:spLocks/>
          </p:cNvSpPr>
          <p:nvPr/>
        </p:nvSpPr>
        <p:spPr bwMode="auto">
          <a:xfrm>
            <a:off x="9082842" y="5081476"/>
            <a:ext cx="2853075" cy="64638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400" b="1" dirty="0" smtClean="0">
                <a:solidFill>
                  <a:srgbClr val="FF0000"/>
                </a:solidFill>
                <a:latin typeface="微軟正黑體" pitchFamily="34" charset="-120"/>
                <a:ea typeface="微軟正黑體" pitchFamily="34" charset="-120"/>
                <a:sym typeface="Aleo Regular" charset="0"/>
              </a:rPr>
              <a:t>Extension</a:t>
            </a:r>
            <a:endParaRPr lang="en-US" sz="2400" b="1" dirty="0">
              <a:solidFill>
                <a:srgbClr val="FF0000"/>
              </a:solidFill>
              <a:latin typeface="微軟正黑體" pitchFamily="34" charset="-120"/>
              <a:ea typeface="微軟正黑體" pitchFamily="34" charset="-120"/>
              <a:sym typeface="Gill Sans" charset="0"/>
            </a:endParaRPr>
          </a:p>
        </p:txBody>
      </p:sp>
      <p:sp>
        <p:nvSpPr>
          <p:cNvPr id="64" name="AutoShape 26"/>
          <p:cNvSpPr>
            <a:spLocks/>
          </p:cNvSpPr>
          <p:nvPr/>
        </p:nvSpPr>
        <p:spPr bwMode="auto">
          <a:xfrm>
            <a:off x="13175721" y="5081476"/>
            <a:ext cx="2853075" cy="64638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400" b="1" dirty="0" smtClean="0">
                <a:solidFill>
                  <a:srgbClr val="FF0000"/>
                </a:solidFill>
                <a:latin typeface="微軟正黑體" pitchFamily="34" charset="-120"/>
                <a:ea typeface="微軟正黑體" pitchFamily="34" charset="-120"/>
                <a:sym typeface="Aleo Regular" charset="0"/>
              </a:rPr>
              <a:t>IMR</a:t>
            </a:r>
            <a:r>
              <a:rPr lang="zh-TW" altLang="en-US" sz="2400" b="1" dirty="0" smtClean="0">
                <a:solidFill>
                  <a:srgbClr val="FF0000"/>
                </a:solidFill>
                <a:latin typeface="微軟正黑體" pitchFamily="34" charset="-120"/>
                <a:ea typeface="微軟正黑體" pitchFamily="34" charset="-120"/>
                <a:sym typeface="Aleo Regular" charset="0"/>
              </a:rPr>
              <a:t> </a:t>
            </a:r>
            <a:r>
              <a:rPr lang="en-US" altLang="zh-TW" sz="2400" b="1" dirty="0" smtClean="0">
                <a:solidFill>
                  <a:srgbClr val="FF0000"/>
                </a:solidFill>
                <a:latin typeface="微軟正黑體" pitchFamily="34" charset="-120"/>
                <a:ea typeface="微軟正黑體" pitchFamily="34" charset="-120"/>
                <a:sym typeface="Aleo Regular" charset="0"/>
              </a:rPr>
              <a:t>Module</a:t>
            </a:r>
            <a:endParaRPr lang="en-US" sz="2400" b="1" dirty="0">
              <a:solidFill>
                <a:srgbClr val="FF0000"/>
              </a:solidFill>
              <a:latin typeface="微軟正黑體" pitchFamily="34" charset="-120"/>
              <a:ea typeface="微軟正黑體" pitchFamily="34" charset="-120"/>
              <a:sym typeface="Gill Sans" charset="0"/>
            </a:endParaRPr>
          </a:p>
        </p:txBody>
      </p:sp>
      <p:sp>
        <p:nvSpPr>
          <p:cNvPr id="65" name="AutoShape 26"/>
          <p:cNvSpPr>
            <a:spLocks/>
          </p:cNvSpPr>
          <p:nvPr/>
        </p:nvSpPr>
        <p:spPr bwMode="auto">
          <a:xfrm>
            <a:off x="16944890" y="5081476"/>
            <a:ext cx="3534652" cy="66606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sz="2800" dirty="0" smtClean="0">
                <a:solidFill>
                  <a:srgbClr val="37485D"/>
                </a:solidFill>
                <a:latin typeface="微軟正黑體" pitchFamily="34" charset="-120"/>
                <a:ea typeface="微軟正黑體" pitchFamily="34" charset="-120"/>
                <a:sym typeface="Aleo Regular" charset="0"/>
              </a:rPr>
              <a:t>Motor Kit for kids</a:t>
            </a:r>
            <a:endParaRPr lang="en-US" sz="4800" dirty="0">
              <a:solidFill>
                <a:srgbClr val="37485D"/>
              </a:solidFill>
              <a:latin typeface="微軟正黑體" pitchFamily="34" charset="-120"/>
              <a:ea typeface="微軟正黑體" pitchFamily="34" charset="-120"/>
              <a:sym typeface="Gill Sans" charset="0"/>
            </a:endParaRPr>
          </a:p>
        </p:txBody>
      </p:sp>
      <p:sp>
        <p:nvSpPr>
          <p:cNvPr id="66" name="AutoShape 136"/>
          <p:cNvSpPr>
            <a:spLocks/>
          </p:cNvSpPr>
          <p:nvPr/>
        </p:nvSpPr>
        <p:spPr bwMode="auto">
          <a:xfrm>
            <a:off x="17555080" y="5754138"/>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chemeClr val="accent3">
                <a:lumMod val="75000"/>
              </a:schemeClr>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67" name="AutoShape 26"/>
          <p:cNvSpPr>
            <a:spLocks/>
          </p:cNvSpPr>
          <p:nvPr/>
        </p:nvSpPr>
        <p:spPr bwMode="auto">
          <a:xfrm>
            <a:off x="18421999" y="10591258"/>
            <a:ext cx="4100069" cy="60959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400" dirty="0" smtClean="0">
                <a:solidFill>
                  <a:srgbClr val="37485D"/>
                </a:solidFill>
                <a:latin typeface="微軟正黑體" pitchFamily="34" charset="-120"/>
                <a:ea typeface="微軟正黑體" pitchFamily="34" charset="-120"/>
                <a:sym typeface="Aleo Regular" charset="0"/>
              </a:rPr>
              <a:t>Smart Home</a:t>
            </a:r>
          </a:p>
        </p:txBody>
      </p:sp>
      <p:sp>
        <p:nvSpPr>
          <p:cNvPr id="68" name="AutoShape 26"/>
          <p:cNvSpPr>
            <a:spLocks/>
          </p:cNvSpPr>
          <p:nvPr/>
        </p:nvSpPr>
        <p:spPr bwMode="auto">
          <a:xfrm>
            <a:off x="3911080" y="8265482"/>
            <a:ext cx="4476968" cy="61253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800" dirty="0" smtClean="0">
                <a:solidFill>
                  <a:srgbClr val="F4F4F4">
                    <a:lumMod val="25000"/>
                  </a:srgbClr>
                </a:solidFill>
                <a:latin typeface="微軟正黑體" pitchFamily="34" charset="-120"/>
                <a:ea typeface="微軟正黑體" pitchFamily="34" charset="-120"/>
                <a:sym typeface="Aleo Regular" charset="0"/>
              </a:rPr>
              <a:t>Prototype</a:t>
            </a:r>
            <a:endParaRPr lang="en-US" sz="4800" dirty="0">
              <a:solidFill>
                <a:srgbClr val="F4F4F4">
                  <a:lumMod val="25000"/>
                </a:srgbClr>
              </a:solidFill>
              <a:latin typeface="微軟正黑體" pitchFamily="34" charset="-120"/>
              <a:ea typeface="微軟正黑體" pitchFamily="34" charset="-120"/>
              <a:sym typeface="Gill Sans" charset="0"/>
            </a:endParaRPr>
          </a:p>
        </p:txBody>
      </p:sp>
      <p:sp>
        <p:nvSpPr>
          <p:cNvPr id="69" name="AutoShape 131"/>
          <p:cNvSpPr>
            <a:spLocks/>
          </p:cNvSpPr>
          <p:nvPr/>
        </p:nvSpPr>
        <p:spPr bwMode="auto">
          <a:xfrm>
            <a:off x="9955307" y="11220430"/>
            <a:ext cx="5262950" cy="35991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chemeClr val="bg1">
              <a:lumMod val="75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70" name="AutoShape 26"/>
          <p:cNvSpPr>
            <a:spLocks/>
          </p:cNvSpPr>
          <p:nvPr/>
        </p:nvSpPr>
        <p:spPr bwMode="auto">
          <a:xfrm>
            <a:off x="10242540" y="11111520"/>
            <a:ext cx="4661486"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800" dirty="0" smtClean="0">
                <a:solidFill>
                  <a:srgbClr val="F4F4F4">
                    <a:lumMod val="25000"/>
                  </a:srgbClr>
                </a:solidFill>
                <a:latin typeface="微軟正黑體" pitchFamily="34" charset="-120"/>
                <a:ea typeface="微軟正黑體" pitchFamily="34" charset="-120"/>
                <a:sym typeface="Aleo Regular" charset="0"/>
              </a:rPr>
              <a:t>Prototype</a:t>
            </a:r>
            <a:endParaRPr lang="en-US" sz="4800" dirty="0">
              <a:solidFill>
                <a:srgbClr val="F4F4F4">
                  <a:lumMod val="25000"/>
                </a:srgbClr>
              </a:solidFill>
              <a:latin typeface="微軟正黑體" pitchFamily="34" charset="-120"/>
              <a:ea typeface="微軟正黑體" pitchFamily="34" charset="-120"/>
              <a:sym typeface="Gill Sans" charset="0"/>
            </a:endParaRPr>
          </a:p>
        </p:txBody>
      </p:sp>
      <p:sp>
        <p:nvSpPr>
          <p:cNvPr id="71" name="AutoShape 142"/>
          <p:cNvSpPr>
            <a:spLocks/>
          </p:cNvSpPr>
          <p:nvPr/>
        </p:nvSpPr>
        <p:spPr bwMode="auto">
          <a:xfrm>
            <a:off x="15052299" y="11209585"/>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rgbClr val="92D050"/>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72" name="AutoShape 142"/>
          <p:cNvSpPr>
            <a:spLocks/>
          </p:cNvSpPr>
          <p:nvPr/>
        </p:nvSpPr>
        <p:spPr bwMode="auto">
          <a:xfrm>
            <a:off x="9623712" y="11235861"/>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rgbClr val="92D050"/>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61" name="AutoShape 136"/>
          <p:cNvSpPr>
            <a:spLocks/>
          </p:cNvSpPr>
          <p:nvPr/>
        </p:nvSpPr>
        <p:spPr bwMode="auto">
          <a:xfrm>
            <a:off x="16440472" y="8370168"/>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rgbClr val="7030A0"/>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73" name="AutoShape 26"/>
          <p:cNvSpPr>
            <a:spLocks/>
          </p:cNvSpPr>
          <p:nvPr/>
        </p:nvSpPr>
        <p:spPr bwMode="auto">
          <a:xfrm>
            <a:off x="15288344" y="7650088"/>
            <a:ext cx="2867690" cy="64638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400" b="1" dirty="0" smtClean="0">
                <a:solidFill>
                  <a:srgbClr val="FF0000"/>
                </a:solidFill>
                <a:latin typeface="微軟正黑體" pitchFamily="34" charset="-120"/>
                <a:ea typeface="微軟正黑體" pitchFamily="34" charset="-120"/>
                <a:sym typeface="Aleo Regular" charset="0"/>
              </a:rPr>
              <a:t>Advanced </a:t>
            </a:r>
            <a:r>
              <a:rPr lang="en-US" altLang="zh-TW" sz="2400" b="1" dirty="0" err="1" smtClean="0">
                <a:solidFill>
                  <a:srgbClr val="FF0000"/>
                </a:solidFill>
                <a:latin typeface="微軟正黑體" pitchFamily="34" charset="-120"/>
                <a:ea typeface="微軟正黑體" pitchFamily="34" charset="-120"/>
                <a:sym typeface="Aleo Regular" charset="0"/>
              </a:rPr>
              <a:t>IoT</a:t>
            </a:r>
            <a:r>
              <a:rPr lang="en-US" altLang="zh-TW" sz="2400" b="1" dirty="0" smtClean="0">
                <a:solidFill>
                  <a:srgbClr val="FF0000"/>
                </a:solidFill>
                <a:latin typeface="微軟正黑體" pitchFamily="34" charset="-120"/>
                <a:ea typeface="微軟正黑體" pitchFamily="34" charset="-120"/>
                <a:sym typeface="Aleo Regular" charset="0"/>
              </a:rPr>
              <a:t> Kits</a:t>
            </a:r>
            <a:endParaRPr lang="en-US" sz="2400" b="1" dirty="0">
              <a:solidFill>
                <a:srgbClr val="FF0000"/>
              </a:solidFill>
              <a:latin typeface="微軟正黑體" pitchFamily="34" charset="-120"/>
              <a:ea typeface="微軟正黑體" pitchFamily="34" charset="-120"/>
              <a:sym typeface="Gill Sans" charset="0"/>
            </a:endParaRPr>
          </a:p>
        </p:txBody>
      </p:sp>
      <p:sp>
        <p:nvSpPr>
          <p:cNvPr id="74" name="AutoShape 26"/>
          <p:cNvSpPr>
            <a:spLocks/>
          </p:cNvSpPr>
          <p:nvPr/>
        </p:nvSpPr>
        <p:spPr bwMode="auto">
          <a:xfrm>
            <a:off x="7905720" y="6357934"/>
            <a:ext cx="2867690" cy="64638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400" b="1" dirty="0" smtClean="0">
                <a:solidFill>
                  <a:srgbClr val="FF0000"/>
                </a:solidFill>
                <a:latin typeface="微軟正黑體" pitchFamily="34" charset="-120"/>
                <a:ea typeface="微軟正黑體" pitchFamily="34" charset="-120"/>
                <a:sym typeface="Aleo Regular" charset="0"/>
              </a:rPr>
              <a:t>Farm</a:t>
            </a:r>
            <a:endParaRPr lang="en-US" sz="2400" b="1" dirty="0">
              <a:solidFill>
                <a:srgbClr val="FF0000"/>
              </a:solidFill>
              <a:latin typeface="微軟正黑體" pitchFamily="34" charset="-120"/>
              <a:ea typeface="微軟正黑體" pitchFamily="34" charset="-120"/>
              <a:sym typeface="Gill Sans" charset="0"/>
            </a:endParaRP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18792" y="881336"/>
            <a:ext cx="10961643" cy="1323435"/>
          </a:xfrm>
        </p:spPr>
        <p:txBody>
          <a:bodyPr/>
          <a:lstStyle/>
          <a:p>
            <a:r>
              <a:rPr lang="zh-TW" altLang="en-US" sz="8000" dirty="0" smtClean="0">
                <a:solidFill>
                  <a:schemeClr val="bg1">
                    <a:lumMod val="25000"/>
                  </a:schemeClr>
                </a:solidFill>
                <a:latin typeface="Microsoft JhengHei" pitchFamily="34" charset="-120"/>
                <a:ea typeface="Microsoft JhengHei" pitchFamily="34" charset="-120"/>
              </a:rPr>
              <a:t>課程包</a:t>
            </a:r>
            <a:r>
              <a:rPr lang="en-US" altLang="zh-TW" sz="8000" dirty="0" smtClean="0">
                <a:solidFill>
                  <a:schemeClr val="bg1">
                    <a:lumMod val="25000"/>
                  </a:schemeClr>
                </a:solidFill>
                <a:latin typeface="Microsoft JhengHei" pitchFamily="34" charset="-120"/>
                <a:ea typeface="Microsoft JhengHei" pitchFamily="34" charset="-120"/>
              </a:rPr>
              <a:t>:</a:t>
            </a:r>
            <a:r>
              <a:rPr lang="zh-TW" altLang="en-US" sz="8000" dirty="0" smtClean="0">
                <a:solidFill>
                  <a:schemeClr val="bg1">
                    <a:lumMod val="25000"/>
                  </a:schemeClr>
                </a:solidFill>
                <a:latin typeface="Microsoft JhengHei" pitchFamily="34" charset="-120"/>
                <a:ea typeface="Microsoft JhengHei" pitchFamily="34" charset="-120"/>
              </a:rPr>
              <a:t> 教學資源與服務</a:t>
            </a:r>
            <a:endParaRPr lang="zh-TW" altLang="en-US" sz="8000" dirty="0">
              <a:solidFill>
                <a:schemeClr val="bg1">
                  <a:lumMod val="25000"/>
                </a:schemeClr>
              </a:solidFill>
              <a:latin typeface="Microsoft JhengHei" pitchFamily="34" charset="-120"/>
              <a:ea typeface="Microsoft JhengHei" pitchFamily="34" charset="-120"/>
            </a:endParaRPr>
          </a:p>
        </p:txBody>
      </p:sp>
      <p:graphicFrame>
        <p:nvGraphicFramePr>
          <p:cNvPr id="3" name="表格 2"/>
          <p:cNvGraphicFramePr>
            <a:graphicFrameLocks noGrp="1"/>
          </p:cNvGraphicFramePr>
          <p:nvPr/>
        </p:nvGraphicFramePr>
        <p:xfrm>
          <a:off x="1410683" y="2772833"/>
          <a:ext cx="21354141" cy="10490234"/>
        </p:xfrm>
        <a:graphic>
          <a:graphicData uri="http://schemas.openxmlformats.org/drawingml/2006/table">
            <a:tbl>
              <a:tblPr firstRow="1" bandRow="1">
                <a:tableStyleId>{7DF18680-E054-41AD-8BC1-D1AEF772440D}</a:tableStyleId>
              </a:tblPr>
              <a:tblGrid>
                <a:gridCol w="3815916"/>
                <a:gridCol w="3507645"/>
                <a:gridCol w="3507645"/>
                <a:gridCol w="3507645"/>
                <a:gridCol w="3507645"/>
                <a:gridCol w="3507645"/>
              </a:tblGrid>
              <a:tr h="1267583">
                <a:tc>
                  <a:txBody>
                    <a:bodyPr/>
                    <a:lstStyle/>
                    <a:p>
                      <a:endParaRPr lang="zh-TW" altLang="en-US" sz="3200" dirty="0">
                        <a:latin typeface="微軟正黑體" pitchFamily="34" charset="-120"/>
                        <a:ea typeface="微軟正黑體" pitchFamily="34" charset="-120"/>
                      </a:endParaRPr>
                    </a:p>
                  </a:txBody>
                  <a:tcPr>
                    <a:solidFill>
                      <a:srgbClr val="660066"/>
                    </a:solidFill>
                  </a:tcPr>
                </a:tc>
                <a:tc>
                  <a:txBody>
                    <a:bodyPr/>
                    <a:lstStyle/>
                    <a:p>
                      <a:pPr algn="ctr"/>
                      <a:r>
                        <a:rPr lang="zh-TW" altLang="en-US" sz="3200" dirty="0" smtClean="0">
                          <a:latin typeface="微軟正黑體" pitchFamily="34" charset="-120"/>
                          <a:ea typeface="微軟正黑體" pitchFamily="34" charset="-120"/>
                        </a:rPr>
                        <a:t>官網資源</a:t>
                      </a:r>
                      <a:endParaRPr lang="en-US" altLang="zh-TW" sz="3200" dirty="0" smtClean="0">
                        <a:latin typeface="微軟正黑體" pitchFamily="34" charset="-120"/>
                        <a:ea typeface="微軟正黑體" pitchFamily="34" charset="-120"/>
                      </a:endParaRPr>
                    </a:p>
                    <a:p>
                      <a:pPr algn="ctr"/>
                      <a:r>
                        <a:rPr lang="zh-TW" altLang="en-US" sz="3200" dirty="0" smtClean="0">
                          <a:latin typeface="微軟正黑體" pitchFamily="34" charset="-120"/>
                          <a:ea typeface="微軟正黑體" pitchFamily="34" charset="-120"/>
                        </a:rPr>
                        <a:t>課程介紹</a:t>
                      </a:r>
                      <a:endParaRPr lang="zh-TW" altLang="en-US" sz="3200" dirty="0">
                        <a:latin typeface="微軟正黑體" pitchFamily="34" charset="-120"/>
                        <a:ea typeface="微軟正黑體" pitchFamily="34" charset="-120"/>
                      </a:endParaRPr>
                    </a:p>
                  </a:txBody>
                  <a:tcPr anchor="ctr">
                    <a:solidFill>
                      <a:srgbClr val="660066"/>
                    </a:solidFill>
                  </a:tcPr>
                </a:tc>
                <a:tc>
                  <a:txBody>
                    <a:bodyPr/>
                    <a:lstStyle/>
                    <a:p>
                      <a:pPr algn="ctr"/>
                      <a:r>
                        <a:rPr lang="zh-TW" altLang="en-US" sz="3200" dirty="0" smtClean="0">
                          <a:latin typeface="微軟正黑體" pitchFamily="34" charset="-120"/>
                          <a:ea typeface="微軟正黑體" pitchFamily="34" charset="-120"/>
                        </a:rPr>
                        <a:t>官網資源</a:t>
                      </a:r>
                      <a:endParaRPr lang="en-US" altLang="zh-TW" sz="3200" dirty="0" smtClean="0">
                        <a:latin typeface="微軟正黑體" pitchFamily="34" charset="-120"/>
                        <a:ea typeface="微軟正黑體" pitchFamily="34" charset="-120"/>
                      </a:endParaRPr>
                    </a:p>
                    <a:p>
                      <a:pPr algn="ctr"/>
                      <a:r>
                        <a:rPr lang="zh-TW" altLang="en-US" sz="3200" dirty="0" smtClean="0">
                          <a:latin typeface="微軟正黑體" pitchFamily="34" charset="-120"/>
                          <a:ea typeface="微軟正黑體" pitchFamily="34" charset="-120"/>
                        </a:rPr>
                        <a:t>支援服務下載</a:t>
                      </a:r>
                      <a:endParaRPr lang="zh-TW" altLang="en-US" sz="3200" dirty="0">
                        <a:latin typeface="微軟正黑體" pitchFamily="34" charset="-120"/>
                        <a:ea typeface="微軟正黑體" pitchFamily="34" charset="-120"/>
                      </a:endParaRPr>
                    </a:p>
                  </a:txBody>
                  <a:tcPr anchor="ctr">
                    <a:solidFill>
                      <a:srgbClr val="660066"/>
                    </a:solidFill>
                  </a:tcPr>
                </a:tc>
                <a:tc>
                  <a:txBody>
                    <a:bodyPr/>
                    <a:lstStyle/>
                    <a:p>
                      <a:pPr algn="ctr"/>
                      <a:r>
                        <a:rPr lang="zh-TW" altLang="en-US" sz="3200" dirty="0" smtClean="0">
                          <a:latin typeface="微軟正黑體" pitchFamily="34" charset="-120"/>
                          <a:ea typeface="微軟正黑體" pitchFamily="34" charset="-120"/>
                        </a:rPr>
                        <a:t>線上課程 </a:t>
                      </a:r>
                      <a:endParaRPr lang="en-US" altLang="zh-TW" sz="3200" dirty="0" smtClean="0">
                        <a:latin typeface="微軟正黑體" pitchFamily="34" charset="-120"/>
                        <a:ea typeface="微軟正黑體" pitchFamily="34" charset="-120"/>
                      </a:endParaRPr>
                    </a:p>
                    <a:p>
                      <a:pPr algn="ctr"/>
                      <a:r>
                        <a:rPr lang="en-US" altLang="zh-TW" sz="2400" dirty="0" smtClean="0">
                          <a:latin typeface="微軟正黑體" pitchFamily="34" charset="-120"/>
                          <a:ea typeface="微軟正黑體" pitchFamily="34" charset="-120"/>
                        </a:rPr>
                        <a:t>(Coming Soon)</a:t>
                      </a:r>
                      <a:endParaRPr lang="en-US" altLang="zh-TW" sz="2400" dirty="0">
                        <a:latin typeface="微軟正黑體" pitchFamily="34" charset="-120"/>
                        <a:ea typeface="微軟正黑體" pitchFamily="34" charset="-120"/>
                      </a:endParaRPr>
                    </a:p>
                  </a:txBody>
                  <a:tcPr anchor="ctr">
                    <a:solidFill>
                      <a:srgbClr val="660066"/>
                    </a:solidFill>
                  </a:tcPr>
                </a:tc>
                <a:tc>
                  <a:txBody>
                    <a:bodyPr/>
                    <a:lstStyle/>
                    <a:p>
                      <a:pPr algn="ctr"/>
                      <a:r>
                        <a:rPr lang="zh-TW" altLang="en-US" sz="3200" dirty="0" smtClean="0">
                          <a:latin typeface="微軟正黑體" pitchFamily="34" charset="-120"/>
                          <a:ea typeface="微軟正黑體" pitchFamily="34" charset="-120"/>
                        </a:rPr>
                        <a:t>教師資源網</a:t>
                      </a:r>
                      <a:endParaRPr lang="en-US" altLang="zh-TW" sz="3200" dirty="0" smtClean="0">
                        <a:latin typeface="微軟正黑體" pitchFamily="34" charset="-120"/>
                        <a:ea typeface="微軟正黑體" pitchFamily="34" charset="-120"/>
                      </a:endParaRPr>
                    </a:p>
                    <a:p>
                      <a:pPr algn="ctr"/>
                      <a:r>
                        <a:rPr lang="en-US" altLang="zh-TW" sz="2400" dirty="0" smtClean="0">
                          <a:latin typeface="微軟正黑體" pitchFamily="34" charset="-120"/>
                          <a:ea typeface="微軟正黑體" pitchFamily="34" charset="-120"/>
                        </a:rPr>
                        <a:t>(http://tarkus.co)</a:t>
                      </a:r>
                      <a:endParaRPr lang="zh-TW" altLang="en-US" sz="2400" dirty="0">
                        <a:latin typeface="微軟正黑體" pitchFamily="34" charset="-120"/>
                        <a:ea typeface="微軟正黑體" pitchFamily="34" charset="-120"/>
                      </a:endParaRPr>
                    </a:p>
                  </a:txBody>
                  <a:tcPr anchor="ctr">
                    <a:solidFill>
                      <a:srgbClr val="660066"/>
                    </a:solidFill>
                  </a:tcPr>
                </a:tc>
                <a:tc>
                  <a:txBody>
                    <a:bodyPr/>
                    <a:lstStyle/>
                    <a:p>
                      <a:pPr algn="ctr"/>
                      <a:r>
                        <a:rPr lang="zh-TW" altLang="en-US" sz="3200" dirty="0" smtClean="0">
                          <a:latin typeface="微軟正黑體" pitchFamily="34" charset="-120"/>
                          <a:ea typeface="微軟正黑體" pitchFamily="34" charset="-120"/>
                        </a:rPr>
                        <a:t>教育通路</a:t>
                      </a:r>
                      <a:endParaRPr lang="en-US" altLang="zh-TW" sz="3200" dirty="0" smtClean="0">
                        <a:latin typeface="微軟正黑體" pitchFamily="34" charset="-120"/>
                        <a:ea typeface="微軟正黑體" pitchFamily="34" charset="-120"/>
                      </a:endParaRPr>
                    </a:p>
                    <a:p>
                      <a:pPr algn="ctr"/>
                      <a:r>
                        <a:rPr lang="zh-TW" altLang="en-US" sz="3200" dirty="0" smtClean="0">
                          <a:latin typeface="微軟正黑體" pitchFamily="34" charset="-120"/>
                          <a:ea typeface="微軟正黑體" pitchFamily="34" charset="-120"/>
                        </a:rPr>
                        <a:t>教師</a:t>
                      </a:r>
                      <a:r>
                        <a:rPr lang="zh-TW" altLang="en-US" sz="3200" dirty="0">
                          <a:latin typeface="微軟正黑體" pitchFamily="34" charset="-120"/>
                          <a:ea typeface="微軟正黑體" pitchFamily="34" charset="-120"/>
                        </a:rPr>
                        <a:t>雲端資源</a:t>
                      </a:r>
                    </a:p>
                  </a:txBody>
                  <a:tcPr anchor="ctr">
                    <a:solidFill>
                      <a:srgbClr val="660066"/>
                    </a:solidFill>
                  </a:tcPr>
                </a:tc>
              </a:tr>
              <a:tr h="987515">
                <a:tc>
                  <a:txBody>
                    <a:bodyPr/>
                    <a:lstStyle/>
                    <a:p>
                      <a:pPr algn="r"/>
                      <a:r>
                        <a:rPr lang="zh-TW" altLang="en-US" sz="3200" dirty="0" smtClean="0">
                          <a:latin typeface="微軟正黑體" pitchFamily="34" charset="-120"/>
                          <a:ea typeface="微軟正黑體" pitchFamily="34" charset="-120"/>
                        </a:rPr>
                        <a:t>課程大綱</a:t>
                      </a:r>
                      <a:endParaRPr lang="en-US" altLang="zh-TW" sz="3200" dirty="0" smtClean="0">
                        <a:latin typeface="微軟正黑體" pitchFamily="34" charset="-120"/>
                        <a:ea typeface="微軟正黑體" pitchFamily="34" charset="-120"/>
                      </a:endParaRPr>
                    </a:p>
                    <a:p>
                      <a:pPr algn="r"/>
                      <a:r>
                        <a:rPr lang="zh-TW" altLang="en-US" sz="3200" dirty="0" smtClean="0">
                          <a:latin typeface="微軟正黑體" pitchFamily="34" charset="-120"/>
                          <a:ea typeface="微軟正黑體" pitchFamily="34" charset="-120"/>
                        </a:rPr>
                        <a:t>教學投影片</a:t>
                      </a:r>
                      <a:endParaRPr lang="zh-TW" altLang="en-US" sz="3200" dirty="0">
                        <a:latin typeface="微軟正黑體" pitchFamily="34" charset="-120"/>
                        <a:ea typeface="微軟正黑體" pitchFamily="34" charset="-120"/>
                      </a:endParaRP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3200" dirty="0" smtClean="0"/>
                        <a:t>√</a:t>
                      </a:r>
                      <a:endParaRPr lang="zh-TW" altLang="en-US" sz="3200" dirty="0" smtClean="0">
                        <a:latin typeface="微軟正黑體" pitchFamily="34" charset="-120"/>
                        <a:ea typeface="微軟正黑體" pitchFamily="34" charset="-120"/>
                      </a:endParaRPr>
                    </a:p>
                  </a:txBody>
                  <a:tcPr anchor="ctr"/>
                </a:tc>
                <a:tc>
                  <a:txBody>
                    <a:bodyPr/>
                    <a:lstStyle/>
                    <a:p>
                      <a:pPr algn="ctr"/>
                      <a:r>
                        <a:rPr lang="zh-TW" altLang="en-US" sz="3200" dirty="0" smtClean="0"/>
                        <a:t>√</a:t>
                      </a:r>
                      <a:endParaRPr lang="zh-TW" altLang="en-US" sz="3200" dirty="0">
                        <a:latin typeface="微軟正黑體" pitchFamily="34" charset="-120"/>
                        <a:ea typeface="微軟正黑體" pitchFamily="34" charset="-120"/>
                      </a:endParaRPr>
                    </a:p>
                  </a:txBody>
                  <a:tcPr anchor="ctr"/>
                </a:tc>
                <a:tc>
                  <a:txBody>
                    <a:bodyPr/>
                    <a:lstStyle/>
                    <a:p>
                      <a:pPr algn="ctr"/>
                      <a:r>
                        <a:rPr lang="zh-TW" altLang="en-US" sz="3200" dirty="0" smtClean="0"/>
                        <a:t>√</a:t>
                      </a:r>
                      <a:endParaRPr lang="zh-TW" altLang="en-US" sz="3200" dirty="0">
                        <a:latin typeface="微軟正黑體" pitchFamily="34" charset="-120"/>
                        <a:ea typeface="微軟正黑體" pitchFamily="34" charset="-120"/>
                      </a:endParaRPr>
                    </a:p>
                  </a:txBody>
                  <a:tcPr anchor="ctr"/>
                </a:tc>
                <a:tc>
                  <a:txBody>
                    <a:bodyPr/>
                    <a:lstStyle/>
                    <a:p>
                      <a:pPr algn="ctr"/>
                      <a:r>
                        <a:rPr lang="zh-TW" altLang="en-US" sz="3200" dirty="0" smtClean="0"/>
                        <a:t>√</a:t>
                      </a:r>
                      <a:endParaRPr lang="zh-TW" altLang="en-US" sz="3200" dirty="0">
                        <a:latin typeface="微軟正黑體" pitchFamily="34" charset="-120"/>
                        <a:ea typeface="微軟正黑體" pitchFamily="34" charset="-120"/>
                      </a:endParaRPr>
                    </a:p>
                  </a:txBody>
                  <a:tcPr anchor="ctr"/>
                </a:tc>
                <a:tc>
                  <a:txBody>
                    <a:bodyPr/>
                    <a:lstStyle/>
                    <a:p>
                      <a:pPr algn="ctr"/>
                      <a:r>
                        <a:rPr lang="zh-TW" altLang="en-US" sz="3200" dirty="0" smtClean="0"/>
                        <a:t>√</a:t>
                      </a:r>
                      <a:endParaRPr lang="zh-TW" altLang="en-US" sz="3200" dirty="0">
                        <a:latin typeface="微軟正黑體" pitchFamily="34" charset="-120"/>
                        <a:ea typeface="微軟正黑體" pitchFamily="34" charset="-120"/>
                      </a:endParaRPr>
                    </a:p>
                  </a:txBody>
                  <a:tcPr anchor="ctr"/>
                </a:tc>
              </a:tr>
              <a:tr h="940617">
                <a:tc>
                  <a:txBody>
                    <a:bodyPr/>
                    <a:lstStyle/>
                    <a:p>
                      <a:pPr algn="r"/>
                      <a:r>
                        <a:rPr lang="en-US" altLang="zh-TW" sz="3200" dirty="0" smtClean="0">
                          <a:latin typeface="微軟正黑體" pitchFamily="34" charset="-120"/>
                          <a:ea typeface="微軟正黑體" pitchFamily="34" charset="-120"/>
                        </a:rPr>
                        <a:t>Coding</a:t>
                      </a:r>
                      <a:r>
                        <a:rPr lang="zh-TW" altLang="en-US" sz="3200" dirty="0" smtClean="0">
                          <a:latin typeface="微軟正黑體" pitchFamily="34" charset="-120"/>
                          <a:ea typeface="微軟正黑體" pitchFamily="34" charset="-120"/>
                        </a:rPr>
                        <a:t>教學影片</a:t>
                      </a:r>
                      <a:endParaRPr lang="zh-TW" altLang="en-US" sz="3200" dirty="0">
                        <a:latin typeface="微軟正黑體" pitchFamily="34" charset="-120"/>
                        <a:ea typeface="微軟正黑體" pitchFamily="34" charset="-120"/>
                      </a:endParaRPr>
                    </a:p>
                  </a:txBody>
                  <a:tcPr anchor="ctr"/>
                </a:tc>
                <a:tc>
                  <a:txBody>
                    <a:bodyPr/>
                    <a:lstStyle/>
                    <a:p>
                      <a:pPr algn="ctr"/>
                      <a:r>
                        <a:rPr lang="zh-TW" altLang="en-US" sz="3200" dirty="0" smtClean="0"/>
                        <a:t>√</a:t>
                      </a:r>
                      <a:endParaRPr lang="zh-TW" altLang="en-US" sz="3200" dirty="0">
                        <a:latin typeface="微軟正黑體" pitchFamily="34" charset="-120"/>
                        <a:ea typeface="微軟正黑體" pitchFamily="34" charset="-120"/>
                      </a:endParaRP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3200" dirty="0" smtClean="0"/>
                        <a:t>√</a:t>
                      </a:r>
                      <a:endParaRPr lang="zh-TW" altLang="en-US" sz="3200" dirty="0" smtClean="0">
                        <a:latin typeface="微軟正黑體" pitchFamily="34" charset="-120"/>
                        <a:ea typeface="微軟正黑體" pitchFamily="34" charset="-120"/>
                      </a:endParaRPr>
                    </a:p>
                  </a:txBody>
                  <a:tcPr anchor="ctr"/>
                </a:tc>
                <a:tc>
                  <a:txBody>
                    <a:bodyPr/>
                    <a:lstStyle/>
                    <a:p>
                      <a:pPr algn="ctr"/>
                      <a:r>
                        <a:rPr lang="zh-TW" altLang="en-US" sz="3200" dirty="0" smtClean="0"/>
                        <a:t>√</a:t>
                      </a:r>
                      <a:endParaRPr lang="zh-TW" altLang="en-US" sz="3200" dirty="0">
                        <a:latin typeface="微軟正黑體" pitchFamily="34" charset="-120"/>
                        <a:ea typeface="微軟正黑體" pitchFamily="34" charset="-120"/>
                      </a:endParaRPr>
                    </a:p>
                  </a:txBody>
                  <a:tcPr anchor="ctr"/>
                </a:tc>
                <a:tc>
                  <a:txBody>
                    <a:bodyPr/>
                    <a:lstStyle/>
                    <a:p>
                      <a:pPr algn="ctr"/>
                      <a:r>
                        <a:rPr lang="zh-TW" altLang="en-US" sz="3200" dirty="0" smtClean="0"/>
                        <a:t>√</a:t>
                      </a:r>
                      <a:endParaRPr lang="zh-TW" altLang="en-US" sz="3200" dirty="0">
                        <a:latin typeface="微軟正黑體" pitchFamily="34" charset="-120"/>
                        <a:ea typeface="微軟正黑體" pitchFamily="34" charset="-120"/>
                      </a:endParaRPr>
                    </a:p>
                  </a:txBody>
                  <a:tcPr anchor="ctr"/>
                </a:tc>
                <a:tc>
                  <a:txBody>
                    <a:bodyPr/>
                    <a:lstStyle/>
                    <a:p>
                      <a:pPr algn="ctr"/>
                      <a:r>
                        <a:rPr lang="zh-TW" altLang="en-US" sz="3200" dirty="0" smtClean="0"/>
                        <a:t>√</a:t>
                      </a:r>
                      <a:endParaRPr lang="zh-TW" altLang="en-US" sz="3200" dirty="0">
                        <a:latin typeface="微軟正黑體" pitchFamily="34" charset="-120"/>
                        <a:ea typeface="微軟正黑體" pitchFamily="34" charset="-120"/>
                      </a:endParaRPr>
                    </a:p>
                  </a:txBody>
                  <a:tcPr anchor="ctr"/>
                </a:tc>
              </a:tr>
              <a:tr h="940617">
                <a:tc>
                  <a:txBody>
                    <a:bodyPr/>
                    <a:lstStyle/>
                    <a:p>
                      <a:pPr algn="r"/>
                      <a:r>
                        <a:rPr lang="zh-TW" altLang="en-US" sz="3200" dirty="0">
                          <a:latin typeface="微軟正黑體" pitchFamily="34" charset="-120"/>
                          <a:ea typeface="微軟正黑體" pitchFamily="34" charset="-120"/>
                        </a:rPr>
                        <a:t>課程示範檔案</a:t>
                      </a:r>
                    </a:p>
                  </a:txBody>
                  <a:tcPr anchor="ctr"/>
                </a:tc>
                <a:tc>
                  <a:txBody>
                    <a:bodyPr/>
                    <a:lstStyle/>
                    <a:p>
                      <a:pPr algn="ctr"/>
                      <a:endParaRPr lang="zh-TW" altLang="en-US" sz="3200" dirty="0">
                        <a:latin typeface="微軟正黑體" pitchFamily="34" charset="-120"/>
                        <a:ea typeface="微軟正黑體" pitchFamily="34" charset="-120"/>
                      </a:endParaRP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3200" dirty="0" smtClean="0"/>
                        <a:t>√</a:t>
                      </a:r>
                      <a:endParaRPr lang="zh-TW" altLang="en-US" sz="3200" dirty="0" smtClean="0">
                        <a:latin typeface="微軟正黑體" pitchFamily="34" charset="-120"/>
                        <a:ea typeface="微軟正黑體" pitchFamily="34" charset="-120"/>
                      </a:endParaRPr>
                    </a:p>
                  </a:txBody>
                  <a:tcPr anchor="ctr"/>
                </a:tc>
                <a:tc>
                  <a:txBody>
                    <a:bodyPr/>
                    <a:lstStyle/>
                    <a:p>
                      <a:pPr algn="ctr"/>
                      <a:r>
                        <a:rPr lang="zh-TW" altLang="en-US" sz="3200" dirty="0" smtClean="0"/>
                        <a:t>√</a:t>
                      </a:r>
                      <a:endParaRPr lang="zh-TW" altLang="en-US" sz="3200" dirty="0">
                        <a:latin typeface="微軟正黑體" pitchFamily="34" charset="-120"/>
                        <a:ea typeface="微軟正黑體" pitchFamily="34" charset="-120"/>
                      </a:endParaRPr>
                    </a:p>
                  </a:txBody>
                  <a:tcPr anchor="ctr"/>
                </a:tc>
                <a:tc>
                  <a:txBody>
                    <a:bodyPr/>
                    <a:lstStyle/>
                    <a:p>
                      <a:pPr algn="ctr"/>
                      <a:r>
                        <a:rPr lang="zh-TW" altLang="en-US" sz="3200" dirty="0" smtClean="0"/>
                        <a:t>√</a:t>
                      </a:r>
                      <a:endParaRPr lang="zh-TW" altLang="en-US" sz="3200" dirty="0">
                        <a:latin typeface="微軟正黑體" pitchFamily="34" charset="-120"/>
                        <a:ea typeface="微軟正黑體" pitchFamily="34" charset="-120"/>
                      </a:endParaRPr>
                    </a:p>
                  </a:txBody>
                  <a:tcPr anchor="ctr"/>
                </a:tc>
                <a:tc>
                  <a:txBody>
                    <a:bodyPr/>
                    <a:lstStyle/>
                    <a:p>
                      <a:pPr algn="ctr"/>
                      <a:r>
                        <a:rPr lang="zh-TW" altLang="en-US" sz="3200" dirty="0" smtClean="0"/>
                        <a:t>√</a:t>
                      </a:r>
                      <a:endParaRPr lang="zh-TW" altLang="en-US" sz="3200" dirty="0">
                        <a:latin typeface="微軟正黑體" pitchFamily="34" charset="-120"/>
                        <a:ea typeface="微軟正黑體" pitchFamily="34" charset="-120"/>
                      </a:endParaRPr>
                    </a:p>
                  </a:txBody>
                  <a:tcPr anchor="ctr"/>
                </a:tc>
              </a:tr>
              <a:tr h="987515">
                <a:tc>
                  <a:txBody>
                    <a:bodyPr/>
                    <a:lstStyle/>
                    <a:p>
                      <a:pPr algn="r"/>
                      <a:r>
                        <a:rPr lang="zh-TW" altLang="en-US" sz="3200" dirty="0" smtClean="0">
                          <a:latin typeface="微軟正黑體" pitchFamily="34" charset="-120"/>
                          <a:ea typeface="微軟正黑體" pitchFamily="34" charset="-120"/>
                        </a:rPr>
                        <a:t>附屬小工具下載</a:t>
                      </a:r>
                      <a:endParaRPr lang="en-US" altLang="zh-TW" sz="3200" dirty="0" smtClean="0">
                        <a:latin typeface="微軟正黑體" pitchFamily="34" charset="-120"/>
                        <a:ea typeface="微軟正黑體" pitchFamily="34" charset="-120"/>
                      </a:endParaRPr>
                    </a:p>
                    <a:p>
                      <a:pPr algn="r"/>
                      <a:r>
                        <a:rPr lang="zh-TW" altLang="en-US" sz="3200" dirty="0" smtClean="0">
                          <a:latin typeface="微軟正黑體" pitchFamily="34" charset="-120"/>
                          <a:ea typeface="微軟正黑體" pitchFamily="34" charset="-120"/>
                        </a:rPr>
                        <a:t>及使用介紹</a:t>
                      </a:r>
                      <a:endParaRPr lang="zh-TW" altLang="en-US" sz="3200" dirty="0">
                        <a:latin typeface="微軟正黑體" pitchFamily="34" charset="-120"/>
                        <a:ea typeface="微軟正黑體" pitchFamily="34" charset="-120"/>
                      </a:endParaRP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3200" dirty="0" smtClean="0"/>
                        <a:t>√</a:t>
                      </a:r>
                      <a:endParaRPr lang="zh-TW" altLang="en-US" sz="3200" dirty="0" smtClean="0">
                        <a:latin typeface="微軟正黑體" pitchFamily="34" charset="-120"/>
                        <a:ea typeface="微軟正黑體" pitchFamily="34" charset="-120"/>
                      </a:endParaRPr>
                    </a:p>
                  </a:txBody>
                  <a:tcPr anchor="ctr"/>
                </a:tc>
                <a:tc>
                  <a:txBody>
                    <a:bodyPr/>
                    <a:lstStyle/>
                    <a:p>
                      <a:pPr algn="ctr"/>
                      <a:r>
                        <a:rPr lang="zh-TW" altLang="en-US" sz="3200" dirty="0" smtClean="0"/>
                        <a:t>√</a:t>
                      </a:r>
                      <a:endParaRPr lang="zh-TW" altLang="en-US" sz="3200" dirty="0">
                        <a:latin typeface="微軟正黑體" pitchFamily="34" charset="-120"/>
                        <a:ea typeface="微軟正黑體" pitchFamily="34" charset="-120"/>
                      </a:endParaRP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3200" dirty="0" smtClean="0"/>
                        <a:t>√</a:t>
                      </a:r>
                      <a:endParaRPr lang="zh-TW" altLang="en-US" sz="3200" dirty="0" smtClean="0">
                        <a:latin typeface="微軟正黑體" pitchFamily="34" charset="-120"/>
                        <a:ea typeface="微軟正黑體" pitchFamily="34" charset="-120"/>
                      </a:endParaRPr>
                    </a:p>
                  </a:txBody>
                  <a:tcPr anchor="ctr"/>
                </a:tc>
                <a:tc>
                  <a:txBody>
                    <a:bodyPr/>
                    <a:lstStyle/>
                    <a:p>
                      <a:pPr algn="ctr"/>
                      <a:r>
                        <a:rPr lang="zh-TW" altLang="en-US" sz="3200" dirty="0" smtClean="0"/>
                        <a:t>√</a:t>
                      </a:r>
                      <a:endParaRPr lang="zh-TW" altLang="en-US" sz="3200" dirty="0">
                        <a:latin typeface="微軟正黑體" pitchFamily="34" charset="-120"/>
                        <a:ea typeface="微軟正黑體" pitchFamily="34" charset="-120"/>
                      </a:endParaRPr>
                    </a:p>
                  </a:txBody>
                  <a:tcPr anchor="ctr"/>
                </a:tc>
                <a:tc>
                  <a:txBody>
                    <a:bodyPr/>
                    <a:lstStyle/>
                    <a:p>
                      <a:pPr algn="ctr"/>
                      <a:r>
                        <a:rPr lang="zh-TW" altLang="en-US" sz="3200" dirty="0" smtClean="0"/>
                        <a:t>√</a:t>
                      </a:r>
                      <a:endParaRPr lang="zh-TW" altLang="en-US" sz="3200" dirty="0">
                        <a:latin typeface="微軟正黑體" pitchFamily="34" charset="-120"/>
                        <a:ea typeface="微軟正黑體" pitchFamily="34" charset="-120"/>
                      </a:endParaRPr>
                    </a:p>
                  </a:txBody>
                  <a:tcPr anchor="ctr"/>
                </a:tc>
              </a:tr>
              <a:tr h="987515">
                <a:tc>
                  <a:txBody>
                    <a:bodyPr/>
                    <a:lstStyle/>
                    <a:p>
                      <a:pPr algn="r"/>
                      <a:r>
                        <a:rPr lang="zh-TW" altLang="en-US" sz="3200" dirty="0" smtClean="0">
                          <a:latin typeface="微軟正黑體" pitchFamily="34" charset="-120"/>
                          <a:ea typeface="微軟正黑體" pitchFamily="34" charset="-120"/>
                        </a:rPr>
                        <a:t>課程內容</a:t>
                      </a:r>
                      <a:endParaRPr lang="en-US" altLang="zh-TW" sz="3200" dirty="0" smtClean="0">
                        <a:latin typeface="微軟正黑體" pitchFamily="34" charset="-120"/>
                        <a:ea typeface="微軟正黑體" pitchFamily="34" charset="-120"/>
                      </a:endParaRPr>
                    </a:p>
                    <a:p>
                      <a:pPr algn="r"/>
                      <a:r>
                        <a:rPr lang="zh-TW" altLang="en-US" sz="3200" dirty="0" smtClean="0">
                          <a:latin typeface="微軟正黑體" pitchFamily="34" charset="-120"/>
                          <a:ea typeface="微軟正黑體" pitchFamily="34" charset="-120"/>
                        </a:rPr>
                        <a:t>導讀及說明</a:t>
                      </a:r>
                      <a:endParaRPr lang="zh-TW" altLang="en-US" sz="3200" dirty="0">
                        <a:latin typeface="微軟正黑體" pitchFamily="34" charset="-120"/>
                        <a:ea typeface="微軟正黑體" pitchFamily="34" charset="-120"/>
                      </a:endParaRPr>
                    </a:p>
                  </a:txBody>
                  <a:tcPr anchor="ctr"/>
                </a:tc>
                <a:tc>
                  <a:txBody>
                    <a:bodyPr/>
                    <a:lstStyle/>
                    <a:p>
                      <a:pPr algn="ctr"/>
                      <a:endParaRPr lang="zh-TW" altLang="en-US" sz="3200" dirty="0">
                        <a:latin typeface="微軟正黑體" pitchFamily="34" charset="-120"/>
                        <a:ea typeface="微軟正黑體" pitchFamily="34" charset="-120"/>
                      </a:endParaRPr>
                    </a:p>
                  </a:txBody>
                  <a:tcPr anchor="ctr"/>
                </a:tc>
                <a:tc>
                  <a:txBody>
                    <a:bodyPr/>
                    <a:lstStyle/>
                    <a:p>
                      <a:pPr algn="ctr"/>
                      <a:endParaRPr lang="zh-TW" altLang="en-US" sz="3200" dirty="0">
                        <a:latin typeface="微軟正黑體" pitchFamily="34" charset="-120"/>
                        <a:ea typeface="微軟正黑體" pitchFamily="34" charset="-120"/>
                      </a:endParaRPr>
                    </a:p>
                  </a:txBody>
                  <a:tcPr anchor="ctr"/>
                </a:tc>
                <a:tc>
                  <a:txBody>
                    <a:bodyPr/>
                    <a:lstStyle/>
                    <a:p>
                      <a:pPr algn="ctr"/>
                      <a:r>
                        <a:rPr lang="zh-TW" altLang="en-US" sz="3200" dirty="0" smtClean="0"/>
                        <a:t>√</a:t>
                      </a:r>
                      <a:endParaRPr lang="zh-TW" altLang="en-US" sz="3200" dirty="0">
                        <a:latin typeface="微軟正黑體" pitchFamily="34" charset="-120"/>
                        <a:ea typeface="微軟正黑體" pitchFamily="34" charset="-120"/>
                      </a:endParaRPr>
                    </a:p>
                  </a:txBody>
                  <a:tcPr anchor="ctr"/>
                </a:tc>
                <a:tc>
                  <a:txBody>
                    <a:bodyPr/>
                    <a:lstStyle/>
                    <a:p>
                      <a:pPr algn="ctr"/>
                      <a:endParaRPr lang="zh-TW" altLang="en-US" sz="3200" dirty="0">
                        <a:latin typeface="微軟正黑體" pitchFamily="34" charset="-120"/>
                        <a:ea typeface="微軟正黑體" pitchFamily="34" charset="-120"/>
                      </a:endParaRPr>
                    </a:p>
                  </a:txBody>
                  <a:tcPr anchor="ctr"/>
                </a:tc>
                <a:tc>
                  <a:txBody>
                    <a:bodyPr/>
                    <a:lstStyle/>
                    <a:p>
                      <a:pPr algn="ctr"/>
                      <a:endParaRPr lang="zh-TW" altLang="en-US" sz="3200" dirty="0">
                        <a:latin typeface="微軟正黑體" pitchFamily="34" charset="-120"/>
                        <a:ea typeface="微軟正黑體" pitchFamily="34" charset="-120"/>
                      </a:endParaRPr>
                    </a:p>
                  </a:txBody>
                  <a:tcPr anchor="ctr"/>
                </a:tc>
              </a:tr>
              <a:tr h="987515">
                <a:tc>
                  <a:txBody>
                    <a:bodyPr/>
                    <a:lstStyle/>
                    <a:p>
                      <a:pPr algn="r"/>
                      <a:r>
                        <a:rPr lang="zh-TW" altLang="en-US" sz="3200" dirty="0" smtClean="0">
                          <a:latin typeface="微軟正黑體" pitchFamily="34" charset="-120"/>
                          <a:ea typeface="微軟正黑體" pitchFamily="34" charset="-120"/>
                        </a:rPr>
                        <a:t>課程規劃參考教案</a:t>
                      </a:r>
                    </a:p>
                    <a:p>
                      <a:pPr algn="r"/>
                      <a:r>
                        <a:rPr lang="zh-TW" altLang="en-US" sz="3200" dirty="0" smtClean="0">
                          <a:latin typeface="微軟正黑體" pitchFamily="34" charset="-120"/>
                          <a:ea typeface="微軟正黑體" pitchFamily="34" charset="-120"/>
                        </a:rPr>
                        <a:t>教學步驟</a:t>
                      </a:r>
                    </a:p>
                  </a:txBody>
                  <a:tcPr anchor="ctr"/>
                </a:tc>
                <a:tc>
                  <a:txBody>
                    <a:bodyPr/>
                    <a:lstStyle/>
                    <a:p>
                      <a:pPr algn="ctr"/>
                      <a:endParaRPr lang="zh-TW" altLang="en-US" sz="3200" dirty="0">
                        <a:latin typeface="微軟正黑體" pitchFamily="34" charset="-120"/>
                        <a:ea typeface="微軟正黑體" pitchFamily="34" charset="-120"/>
                      </a:endParaRPr>
                    </a:p>
                  </a:txBody>
                  <a:tcPr anchor="ctr"/>
                </a:tc>
                <a:tc>
                  <a:txBody>
                    <a:bodyPr/>
                    <a:lstStyle/>
                    <a:p>
                      <a:pPr algn="ctr"/>
                      <a:endParaRPr lang="zh-TW" altLang="en-US" sz="3200" dirty="0">
                        <a:latin typeface="微軟正黑體" pitchFamily="34" charset="-120"/>
                        <a:ea typeface="微軟正黑體" pitchFamily="34" charset="-120"/>
                      </a:endParaRP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endParaRPr lang="zh-TW" altLang="en-US" sz="3200" dirty="0" smtClean="0">
                        <a:latin typeface="微軟正黑體" pitchFamily="34" charset="-120"/>
                        <a:ea typeface="微軟正黑體" pitchFamily="34" charset="-120"/>
                      </a:endParaRP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3200" dirty="0" smtClean="0"/>
                        <a:t>√</a:t>
                      </a:r>
                      <a:endParaRPr lang="zh-TW" altLang="en-US" sz="3200" dirty="0" smtClean="0">
                        <a:latin typeface="微軟正黑體" pitchFamily="34" charset="-120"/>
                        <a:ea typeface="微軟正黑體" pitchFamily="34" charset="-120"/>
                      </a:endParaRP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3200" dirty="0" smtClean="0"/>
                        <a:t>√</a:t>
                      </a:r>
                      <a:endParaRPr lang="zh-TW" altLang="en-US" sz="3200" dirty="0" smtClean="0">
                        <a:latin typeface="微軟正黑體" pitchFamily="34" charset="-120"/>
                        <a:ea typeface="微軟正黑體" pitchFamily="34" charset="-120"/>
                      </a:endParaRPr>
                    </a:p>
                  </a:txBody>
                  <a:tcPr anchor="ctr"/>
                </a:tc>
              </a:tr>
              <a:tr h="987515">
                <a:tc>
                  <a:txBody>
                    <a:bodyPr/>
                    <a:lstStyle/>
                    <a:p>
                      <a:pPr marL="0" marR="0" indent="0" algn="r" defTabSz="914342" rtl="0" eaLnBrk="1" fontAlgn="auto" latinLnBrk="0" hangingPunct="1">
                        <a:lnSpc>
                          <a:spcPct val="100000"/>
                        </a:lnSpc>
                        <a:spcBef>
                          <a:spcPts val="0"/>
                        </a:spcBef>
                        <a:spcAft>
                          <a:spcPts val="0"/>
                        </a:spcAft>
                        <a:buClrTx/>
                        <a:buSzTx/>
                        <a:buFontTx/>
                        <a:buNone/>
                        <a:tabLst/>
                        <a:defRPr/>
                      </a:pPr>
                      <a:r>
                        <a:rPr lang="zh-TW" altLang="en-US" sz="3200" dirty="0" smtClean="0">
                          <a:latin typeface="微軟正黑體" pitchFamily="34" charset="-120"/>
                          <a:ea typeface="微軟正黑體" pitchFamily="34" charset="-120"/>
                        </a:rPr>
                        <a:t>學生參考素材</a:t>
                      </a:r>
                      <a:br>
                        <a:rPr lang="zh-TW" altLang="en-US" sz="3200" dirty="0" smtClean="0">
                          <a:latin typeface="微軟正黑體" pitchFamily="34" charset="-120"/>
                          <a:ea typeface="微軟正黑體" pitchFamily="34" charset="-120"/>
                        </a:rPr>
                      </a:br>
                      <a:r>
                        <a:rPr lang="zh-TW" altLang="en-US" sz="3200" dirty="0" smtClean="0">
                          <a:latin typeface="微軟正黑體" pitchFamily="34" charset="-120"/>
                          <a:ea typeface="微軟正黑體" pitchFamily="34" charset="-120"/>
                        </a:rPr>
                        <a:t>講義材料</a:t>
                      </a:r>
                    </a:p>
                  </a:txBody>
                  <a:tcPr anchor="ctr"/>
                </a:tc>
                <a:tc>
                  <a:txBody>
                    <a:bodyPr/>
                    <a:lstStyle/>
                    <a:p>
                      <a:pPr algn="ctr"/>
                      <a:endParaRPr lang="zh-TW" altLang="en-US" sz="3200" dirty="0">
                        <a:latin typeface="微軟正黑體" pitchFamily="34" charset="-120"/>
                        <a:ea typeface="微軟正黑體" pitchFamily="34" charset="-120"/>
                      </a:endParaRPr>
                    </a:p>
                  </a:txBody>
                  <a:tcPr anchor="ctr"/>
                </a:tc>
                <a:tc>
                  <a:txBody>
                    <a:bodyPr/>
                    <a:lstStyle/>
                    <a:p>
                      <a:pPr algn="ctr"/>
                      <a:endParaRPr lang="zh-TW" altLang="en-US" sz="3200" dirty="0">
                        <a:latin typeface="微軟正黑體" pitchFamily="34" charset="-120"/>
                        <a:ea typeface="微軟正黑體" pitchFamily="34" charset="-120"/>
                      </a:endParaRPr>
                    </a:p>
                  </a:txBody>
                  <a:tcPr anchor="ctr"/>
                </a:tc>
                <a:tc>
                  <a:txBody>
                    <a:bodyPr/>
                    <a:lstStyle/>
                    <a:p>
                      <a:pPr algn="ctr"/>
                      <a:endParaRPr lang="zh-TW" altLang="en-US" sz="3200" dirty="0">
                        <a:latin typeface="微軟正黑體" pitchFamily="34" charset="-120"/>
                        <a:ea typeface="微軟正黑體" pitchFamily="34" charset="-120"/>
                      </a:endParaRP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3200" dirty="0" smtClean="0"/>
                        <a:t>√</a:t>
                      </a:r>
                      <a:endParaRPr lang="zh-TW" altLang="en-US" sz="3200" dirty="0" smtClean="0">
                        <a:latin typeface="微軟正黑體" pitchFamily="34" charset="-120"/>
                        <a:ea typeface="微軟正黑體" pitchFamily="34" charset="-120"/>
                      </a:endParaRP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3200" dirty="0" smtClean="0"/>
                        <a:t>√</a:t>
                      </a:r>
                      <a:endParaRPr lang="zh-TW" altLang="en-US" sz="3200" dirty="0" smtClean="0">
                        <a:latin typeface="微軟正黑體" pitchFamily="34" charset="-120"/>
                        <a:ea typeface="微軟正黑體" pitchFamily="34" charset="-120"/>
                      </a:endParaRPr>
                    </a:p>
                  </a:txBody>
                  <a:tcPr anchor="ctr"/>
                </a:tc>
              </a:tr>
              <a:tr h="940617">
                <a:tc>
                  <a:txBody>
                    <a:bodyPr/>
                    <a:lstStyle/>
                    <a:p>
                      <a:pPr algn="r"/>
                      <a:r>
                        <a:rPr lang="zh-TW" altLang="en-US" sz="3200" dirty="0" smtClean="0">
                          <a:latin typeface="微軟正黑體" pitchFamily="34" charset="-120"/>
                          <a:ea typeface="微軟正黑體" pitchFamily="34" charset="-120"/>
                        </a:rPr>
                        <a:t>專題分享</a:t>
                      </a:r>
                      <a:endParaRPr lang="zh-TW" altLang="en-US" sz="3200" dirty="0">
                        <a:latin typeface="微軟正黑體" pitchFamily="34" charset="-120"/>
                        <a:ea typeface="微軟正黑體" pitchFamily="34" charset="-120"/>
                      </a:endParaRPr>
                    </a:p>
                  </a:txBody>
                  <a:tcPr anchor="ctr"/>
                </a:tc>
                <a:tc>
                  <a:txBody>
                    <a:bodyPr/>
                    <a:lstStyle/>
                    <a:p>
                      <a:pPr algn="ctr"/>
                      <a:endParaRPr lang="zh-TW" altLang="en-US" sz="3200" dirty="0">
                        <a:latin typeface="微軟正黑體" pitchFamily="34" charset="-120"/>
                        <a:ea typeface="微軟正黑體" pitchFamily="34" charset="-120"/>
                      </a:endParaRPr>
                    </a:p>
                  </a:txBody>
                  <a:tcPr anchor="ctr"/>
                </a:tc>
                <a:tc>
                  <a:txBody>
                    <a:bodyPr/>
                    <a:lstStyle/>
                    <a:p>
                      <a:pPr algn="ctr"/>
                      <a:endParaRPr lang="zh-TW" altLang="en-US" sz="3200" dirty="0">
                        <a:latin typeface="微軟正黑體" pitchFamily="34" charset="-120"/>
                        <a:ea typeface="微軟正黑體" pitchFamily="34" charset="-120"/>
                      </a:endParaRPr>
                    </a:p>
                  </a:txBody>
                  <a:tcPr anchor="ctr"/>
                </a:tc>
                <a:tc>
                  <a:txBody>
                    <a:bodyPr/>
                    <a:lstStyle/>
                    <a:p>
                      <a:pPr algn="ctr"/>
                      <a:endParaRPr lang="zh-TW" altLang="en-US" sz="3200" dirty="0">
                        <a:latin typeface="微軟正黑體" pitchFamily="34" charset="-120"/>
                        <a:ea typeface="微軟正黑體" pitchFamily="34" charset="-120"/>
                      </a:endParaRP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3200" dirty="0" smtClean="0"/>
                        <a:t>√</a:t>
                      </a:r>
                      <a:endParaRPr lang="zh-TW" altLang="en-US" sz="3200" dirty="0" smtClean="0">
                        <a:latin typeface="微軟正黑體" pitchFamily="34" charset="-120"/>
                        <a:ea typeface="微軟正黑體" pitchFamily="34" charset="-120"/>
                      </a:endParaRP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endParaRPr lang="zh-TW" altLang="en-US" sz="3200" dirty="0" smtClean="0">
                        <a:latin typeface="微軟正黑體" pitchFamily="34" charset="-120"/>
                        <a:ea typeface="微軟正黑體" pitchFamily="34" charset="-120"/>
                      </a:endParaRPr>
                    </a:p>
                  </a:txBody>
                  <a:tcPr anchor="ctr"/>
                </a:tc>
              </a:tr>
              <a:tr h="987515">
                <a:tc>
                  <a:txBody>
                    <a:bodyPr/>
                    <a:lstStyle/>
                    <a:p>
                      <a:pPr algn="r"/>
                      <a:r>
                        <a:rPr lang="zh-TW" altLang="en-US" sz="3200" dirty="0">
                          <a:latin typeface="微軟正黑體" pitchFamily="34" charset="-120"/>
                          <a:ea typeface="微軟正黑體" pitchFamily="34" charset="-120"/>
                        </a:rPr>
                        <a:t>測驗題目</a:t>
                      </a:r>
                      <a:r>
                        <a:rPr lang="en-US" altLang="zh-TW" sz="3200" dirty="0">
                          <a:latin typeface="微軟正黑體" pitchFamily="34" charset="-120"/>
                          <a:ea typeface="微軟正黑體" pitchFamily="34" charset="-120"/>
                        </a:rPr>
                        <a:t>(</a:t>
                      </a:r>
                      <a:r>
                        <a:rPr lang="zh-TW" altLang="en-US" sz="3200" dirty="0">
                          <a:latin typeface="微軟正黑體" pitchFamily="34" charset="-120"/>
                          <a:ea typeface="微軟正黑體" pitchFamily="34" charset="-120"/>
                        </a:rPr>
                        <a:t>工作紙</a:t>
                      </a:r>
                      <a:r>
                        <a:rPr lang="en-US" altLang="zh-TW" sz="3200" dirty="0">
                          <a:latin typeface="微軟正黑體" pitchFamily="34" charset="-120"/>
                          <a:ea typeface="微軟正黑體" pitchFamily="34" charset="-120"/>
                        </a:rPr>
                        <a:t>)</a:t>
                      </a:r>
                      <a:br>
                        <a:rPr lang="en-US" altLang="zh-TW" sz="3200" dirty="0">
                          <a:latin typeface="微軟正黑體" pitchFamily="34" charset="-120"/>
                          <a:ea typeface="微軟正黑體" pitchFamily="34" charset="-120"/>
                        </a:rPr>
                      </a:br>
                      <a:r>
                        <a:rPr lang="zh-TW" altLang="en-US" sz="3200" dirty="0">
                          <a:latin typeface="微軟正黑體" pitchFamily="34" charset="-120"/>
                          <a:ea typeface="微軟正黑體" pitchFamily="34" charset="-120"/>
                        </a:rPr>
                        <a:t>及解答示範檔案</a:t>
                      </a:r>
                    </a:p>
                  </a:txBody>
                  <a:tcPr anchor="ctr"/>
                </a:tc>
                <a:tc>
                  <a:txBody>
                    <a:bodyPr/>
                    <a:lstStyle/>
                    <a:p>
                      <a:pPr algn="ctr"/>
                      <a:endParaRPr lang="zh-TW" altLang="en-US" sz="3200" dirty="0">
                        <a:latin typeface="微軟正黑體" pitchFamily="34" charset="-120"/>
                        <a:ea typeface="微軟正黑體" pitchFamily="34" charset="-120"/>
                      </a:endParaRPr>
                    </a:p>
                  </a:txBody>
                  <a:tcPr anchor="ctr"/>
                </a:tc>
                <a:tc>
                  <a:txBody>
                    <a:bodyPr/>
                    <a:lstStyle/>
                    <a:p>
                      <a:pPr algn="ctr"/>
                      <a:endParaRPr lang="zh-TW" altLang="en-US" sz="3200" dirty="0">
                        <a:latin typeface="微軟正黑體" pitchFamily="34" charset="-120"/>
                        <a:ea typeface="微軟正黑體" pitchFamily="34" charset="-120"/>
                      </a:endParaRPr>
                    </a:p>
                  </a:txBody>
                  <a:tcPr anchor="ctr"/>
                </a:tc>
                <a:tc>
                  <a:txBody>
                    <a:bodyPr/>
                    <a:lstStyle/>
                    <a:p>
                      <a:pPr algn="ctr"/>
                      <a:endParaRPr lang="zh-TW" altLang="en-US" sz="3200" dirty="0">
                        <a:latin typeface="微軟正黑體" pitchFamily="34" charset="-120"/>
                        <a:ea typeface="微軟正黑體" pitchFamily="34" charset="-120"/>
                      </a:endParaRPr>
                    </a:p>
                  </a:txBody>
                  <a:tcPr anchor="ctr"/>
                </a:tc>
                <a:tc>
                  <a:txBody>
                    <a:bodyPr/>
                    <a:lstStyle/>
                    <a:p>
                      <a:pPr algn="ctr"/>
                      <a:endParaRPr lang="zh-TW" altLang="en-US" sz="3200" dirty="0">
                        <a:latin typeface="微軟正黑體" pitchFamily="34" charset="-120"/>
                        <a:ea typeface="微軟正黑體" pitchFamily="34" charset="-120"/>
                      </a:endParaRP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3200" dirty="0" smtClean="0"/>
                        <a:t>√</a:t>
                      </a:r>
                      <a:endParaRPr lang="zh-TW" altLang="en-US" sz="3200" dirty="0" smtClean="0">
                        <a:latin typeface="微軟正黑體" pitchFamily="34" charset="-120"/>
                        <a:ea typeface="微軟正黑體" pitchFamily="34" charset="-120"/>
                      </a:endParaRPr>
                    </a:p>
                  </a:txBody>
                  <a:tcPr anchor="ctr"/>
                </a:tc>
              </a:tr>
            </a:tbl>
          </a:graphicData>
        </a:graphic>
      </p:graphicFrame>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18794" y="874149"/>
            <a:ext cx="10961643" cy="1323435"/>
          </a:xfrm>
        </p:spPr>
        <p:txBody>
          <a:bodyPr/>
          <a:lstStyle/>
          <a:p>
            <a:r>
              <a:rPr lang="zh-TW" altLang="en-US" sz="8000" dirty="0" smtClean="0">
                <a:solidFill>
                  <a:prstClr val="white">
                    <a:lumMod val="25000"/>
                  </a:prstClr>
                </a:solidFill>
                <a:latin typeface="Microsoft JhengHei" pitchFamily="34" charset="-120"/>
                <a:ea typeface="Microsoft JhengHei" pitchFamily="34" charset="-120"/>
              </a:rPr>
              <a:t>課程包</a:t>
            </a:r>
            <a:r>
              <a:rPr lang="en-US" altLang="zh-TW" sz="8000" dirty="0" smtClean="0">
                <a:solidFill>
                  <a:prstClr val="white">
                    <a:lumMod val="25000"/>
                  </a:prstClr>
                </a:solidFill>
                <a:latin typeface="Microsoft JhengHei" pitchFamily="34" charset="-120"/>
                <a:ea typeface="Microsoft JhengHei" pitchFamily="34" charset="-120"/>
              </a:rPr>
              <a:t>:</a:t>
            </a:r>
            <a:r>
              <a:rPr lang="zh-TW" altLang="en-US" sz="8000" dirty="0" smtClean="0">
                <a:solidFill>
                  <a:prstClr val="white">
                    <a:lumMod val="25000"/>
                  </a:prstClr>
                </a:solidFill>
                <a:latin typeface="Microsoft JhengHei" pitchFamily="34" charset="-120"/>
                <a:ea typeface="Microsoft JhengHei" pitchFamily="34" charset="-120"/>
              </a:rPr>
              <a:t> 教學資源與服務</a:t>
            </a:r>
            <a:endParaRPr lang="zh-TW" altLang="en-US" dirty="0"/>
          </a:p>
        </p:txBody>
      </p:sp>
      <p:pic>
        <p:nvPicPr>
          <p:cNvPr id="1026" name="Picture 2"/>
          <p:cNvPicPr>
            <a:picLocks noChangeAspect="1" noChangeArrowheads="1"/>
          </p:cNvPicPr>
          <p:nvPr/>
        </p:nvPicPr>
        <p:blipFill>
          <a:blip r:embed="rId2"/>
          <a:srcRect/>
          <a:stretch>
            <a:fillRect/>
          </a:stretch>
        </p:blipFill>
        <p:spPr bwMode="auto">
          <a:xfrm>
            <a:off x="1833490" y="2786034"/>
            <a:ext cx="17275114" cy="3143272"/>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r="48057"/>
          <a:stretch>
            <a:fillRect/>
          </a:stretch>
        </p:blipFill>
        <p:spPr bwMode="auto">
          <a:xfrm>
            <a:off x="1762052" y="5786430"/>
            <a:ext cx="8072494" cy="3647571"/>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14978082" y="5572116"/>
            <a:ext cx="8643998" cy="7318585"/>
          </a:xfrm>
          <a:prstGeom prst="rect">
            <a:avLst/>
          </a:prstGeom>
          <a:noFill/>
          <a:ln w="9525">
            <a:noFill/>
            <a:miter lim="800000"/>
            <a:headEnd/>
            <a:tailEnd/>
          </a:ln>
          <a:effectLst/>
        </p:spPr>
      </p:pic>
      <p:pic>
        <p:nvPicPr>
          <p:cNvPr id="1029" name="Picture 5"/>
          <p:cNvPicPr>
            <a:picLocks noChangeAspect="1" noChangeArrowheads="1"/>
          </p:cNvPicPr>
          <p:nvPr/>
        </p:nvPicPr>
        <p:blipFill>
          <a:blip r:embed="rId5"/>
          <a:srcRect/>
          <a:stretch>
            <a:fillRect/>
          </a:stretch>
        </p:blipFill>
        <p:spPr bwMode="auto">
          <a:xfrm>
            <a:off x="4762448" y="10624933"/>
            <a:ext cx="7072362" cy="3091067"/>
          </a:xfrm>
          <a:prstGeom prst="rect">
            <a:avLst/>
          </a:prstGeom>
          <a:noFill/>
          <a:ln w="9525">
            <a:noFill/>
            <a:miter lim="800000"/>
            <a:headEnd/>
            <a:tailEnd/>
          </a:ln>
          <a:effectLst/>
        </p:spPr>
      </p:pic>
      <p:sp>
        <p:nvSpPr>
          <p:cNvPr id="7" name="矩形 6"/>
          <p:cNvSpPr/>
          <p:nvPr/>
        </p:nvSpPr>
        <p:spPr bwMode="auto">
          <a:xfrm>
            <a:off x="15335272" y="2928910"/>
            <a:ext cx="1285884" cy="1071570"/>
          </a:xfrm>
          <a:prstGeom prst="rect">
            <a:avLst/>
          </a:prstGeom>
          <a:noFill/>
          <a:ln w="63500">
            <a:solidFill>
              <a:srgbClr val="FF0000"/>
            </a:solid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cxnSp>
        <p:nvCxnSpPr>
          <p:cNvPr id="9" name="直線單箭頭接點 8"/>
          <p:cNvCxnSpPr/>
          <p:nvPr/>
        </p:nvCxnSpPr>
        <p:spPr bwMode="auto">
          <a:xfrm rot="10800000" flipV="1">
            <a:off x="9620232" y="3929042"/>
            <a:ext cx="5643602" cy="1857388"/>
          </a:xfrm>
          <a:prstGeom prst="straightConnector1">
            <a:avLst/>
          </a:prstGeom>
          <a:blipFill dpi="0" rotWithShape="0">
            <a:blip r:embed="rId6"/>
            <a:srcRect/>
            <a:tile tx="0" ty="0" sx="100000" sy="100000" flip="none" algn="tl"/>
          </a:blipFill>
          <a:ln w="25400" cap="flat" cmpd="sng" algn="ctr">
            <a:solidFill>
              <a:srgbClr val="FF0000"/>
            </a:solidFill>
            <a:prstDash val="solid"/>
            <a:miter lim="0"/>
            <a:headEnd type="none" w="med" len="med"/>
            <a:tailEnd type="arrow" w="lg" len="lg"/>
          </a:ln>
          <a:effectLst>
            <a:outerShdw blurRad="38100" dist="25400" dir="5400000" algn="ctr" rotWithShape="0">
              <a:srgbClr val="000000">
                <a:alpha val="50000"/>
              </a:srgbClr>
            </a:outerShdw>
          </a:effectLst>
        </p:spPr>
      </p:cxnSp>
      <p:cxnSp>
        <p:nvCxnSpPr>
          <p:cNvPr id="10" name="直線單箭頭接點 9"/>
          <p:cNvCxnSpPr/>
          <p:nvPr/>
        </p:nvCxnSpPr>
        <p:spPr bwMode="auto">
          <a:xfrm flipV="1">
            <a:off x="5048200" y="6858000"/>
            <a:ext cx="10001320" cy="714380"/>
          </a:xfrm>
          <a:prstGeom prst="straightConnector1">
            <a:avLst/>
          </a:prstGeom>
          <a:blipFill dpi="0" rotWithShape="0">
            <a:blip r:embed="rId6"/>
            <a:srcRect/>
            <a:tile tx="0" ty="0" sx="100000" sy="100000" flip="none" algn="tl"/>
          </a:blipFill>
          <a:ln w="25400" cap="flat" cmpd="sng" algn="ctr">
            <a:solidFill>
              <a:srgbClr val="FF0000"/>
            </a:solidFill>
            <a:prstDash val="solid"/>
            <a:miter lim="0"/>
            <a:headEnd type="none" w="med" len="med"/>
            <a:tailEnd type="arrow" w="lg" len="lg"/>
          </a:ln>
          <a:effectLst>
            <a:outerShdw blurRad="38100" dist="25400" dir="5400000" algn="ctr" rotWithShape="0">
              <a:srgbClr val="000000">
                <a:alpha val="50000"/>
              </a:srgbClr>
            </a:outerShdw>
          </a:effectLst>
        </p:spPr>
      </p:cxnSp>
      <p:cxnSp>
        <p:nvCxnSpPr>
          <p:cNvPr id="13" name="直線單箭頭接點 12"/>
          <p:cNvCxnSpPr/>
          <p:nvPr/>
        </p:nvCxnSpPr>
        <p:spPr bwMode="auto">
          <a:xfrm>
            <a:off x="4905324" y="9072578"/>
            <a:ext cx="4357718" cy="1428760"/>
          </a:xfrm>
          <a:prstGeom prst="straightConnector1">
            <a:avLst/>
          </a:prstGeom>
          <a:blipFill dpi="0" rotWithShape="0">
            <a:blip r:embed="rId6"/>
            <a:srcRect/>
            <a:tile tx="0" ty="0" sx="100000" sy="100000" flip="none" algn="tl"/>
          </a:blipFill>
          <a:ln w="25400" cap="flat" cmpd="sng" algn="ctr">
            <a:solidFill>
              <a:srgbClr val="FF0000"/>
            </a:solidFill>
            <a:prstDash val="solid"/>
            <a:miter lim="0"/>
            <a:headEnd type="none" w="med" len="med"/>
            <a:tailEnd type="arrow" w="lg" len="lg"/>
          </a:ln>
          <a:effectLst>
            <a:outerShdw blurRad="38100" dist="25400" dir="5400000" algn="ctr" rotWithShape="0">
              <a:srgbClr val="000000">
                <a:alpha val="50000"/>
              </a:srgbClr>
            </a:outerShdw>
          </a:effectLst>
        </p:spPr>
      </p:cxn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圓角矩形 15"/>
          <p:cNvSpPr/>
          <p:nvPr/>
        </p:nvSpPr>
        <p:spPr bwMode="auto">
          <a:xfrm>
            <a:off x="12624048" y="10233702"/>
            <a:ext cx="9217024" cy="953452"/>
          </a:xfrm>
          <a:prstGeom prst="roundRect">
            <a:avLst/>
          </a:prstGeom>
          <a:solidFill>
            <a:srgbClr val="FF9999">
              <a:alpha val="29804"/>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dirty="0" smtClean="0"/>
          </a:p>
        </p:txBody>
      </p:sp>
      <p:sp>
        <p:nvSpPr>
          <p:cNvPr id="15" name="圓角矩形 14"/>
          <p:cNvSpPr/>
          <p:nvPr/>
        </p:nvSpPr>
        <p:spPr bwMode="auto">
          <a:xfrm>
            <a:off x="2182888" y="10161694"/>
            <a:ext cx="9217024" cy="953452"/>
          </a:xfrm>
          <a:prstGeom prst="roundRect">
            <a:avLst/>
          </a:prstGeom>
          <a:solidFill>
            <a:srgbClr val="00B050">
              <a:alpha val="30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dirty="0" smtClean="0"/>
          </a:p>
        </p:txBody>
      </p:sp>
      <p:sp>
        <p:nvSpPr>
          <p:cNvPr id="14" name="圓角矩形 13"/>
          <p:cNvSpPr/>
          <p:nvPr/>
        </p:nvSpPr>
        <p:spPr bwMode="auto">
          <a:xfrm>
            <a:off x="12696056" y="5193142"/>
            <a:ext cx="9217024" cy="953452"/>
          </a:xfrm>
          <a:prstGeom prst="roundRect">
            <a:avLst/>
          </a:prstGeom>
          <a:solidFill>
            <a:srgbClr val="7030A0">
              <a:alpha val="12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dirty="0" smtClean="0"/>
          </a:p>
        </p:txBody>
      </p:sp>
      <p:sp>
        <p:nvSpPr>
          <p:cNvPr id="12" name="圓角矩形 11"/>
          <p:cNvSpPr/>
          <p:nvPr/>
        </p:nvSpPr>
        <p:spPr bwMode="auto">
          <a:xfrm>
            <a:off x="2182888" y="5193142"/>
            <a:ext cx="9217024" cy="953452"/>
          </a:xfrm>
          <a:prstGeom prst="roundRect">
            <a:avLst/>
          </a:prstGeom>
          <a:solidFill>
            <a:srgbClr val="FFC000">
              <a:alpha val="30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dirty="0" smtClean="0"/>
          </a:p>
        </p:txBody>
      </p:sp>
      <p:sp>
        <p:nvSpPr>
          <p:cNvPr id="2" name="標題 1"/>
          <p:cNvSpPr>
            <a:spLocks noGrp="1"/>
          </p:cNvSpPr>
          <p:nvPr>
            <p:ph type="title"/>
          </p:nvPr>
        </p:nvSpPr>
        <p:spPr/>
        <p:txBody>
          <a:bodyPr/>
          <a:lstStyle/>
          <a:p>
            <a:r>
              <a:rPr lang="en-US" altLang="zh-TW" sz="8000" dirty="0" err="1" smtClean="0"/>
              <a:t>Tarkustech</a:t>
            </a:r>
            <a:r>
              <a:rPr lang="zh-TW" altLang="en-US" sz="8000" dirty="0" smtClean="0"/>
              <a:t>未來五年核心技術與專利方向</a:t>
            </a:r>
            <a:endParaRPr lang="zh-TW" altLang="en-US" sz="8000" dirty="0"/>
          </a:p>
        </p:txBody>
      </p:sp>
      <p:sp>
        <p:nvSpPr>
          <p:cNvPr id="9" name="內容版面配置區 2">
            <a:extLst>
              <a:ext uri="{FF2B5EF4-FFF2-40B4-BE49-F238E27FC236}">
                <a16:creationId xmlns:a16="http://schemas.microsoft.com/office/drawing/2014/main" xmlns="" id="{03B8C326-F495-4442-8B59-471DFF6469BB}"/>
              </a:ext>
            </a:extLst>
          </p:cNvPr>
          <p:cNvSpPr>
            <a:spLocks noGrp="1"/>
          </p:cNvSpPr>
          <p:nvPr>
            <p:ph idx="1"/>
          </p:nvPr>
        </p:nvSpPr>
        <p:spPr>
          <a:xfrm>
            <a:off x="2614936" y="4481736"/>
            <a:ext cx="9433048" cy="3024336"/>
          </a:xfrm>
        </p:spPr>
        <p:txBody>
          <a:bodyPr/>
          <a:lstStyle/>
          <a:p>
            <a:r>
              <a:rPr kumimoji="1" lang="zh-TW" altLang="en-US" sz="4400" b="1" dirty="0" smtClean="0"/>
              <a:t>軟硬體套件整合</a:t>
            </a:r>
            <a:r>
              <a:rPr kumimoji="1" lang="en-US" altLang="zh-TW" sz="4400" b="1" dirty="0" smtClean="0"/>
              <a:t>AI</a:t>
            </a:r>
            <a:r>
              <a:rPr kumimoji="1" lang="zh-TW" altLang="en-US" sz="4400" b="1" dirty="0" smtClean="0"/>
              <a:t>資源</a:t>
            </a:r>
            <a:endParaRPr kumimoji="1" lang="en-US" altLang="zh-TW" sz="4400" b="1" dirty="0"/>
          </a:p>
          <a:p>
            <a:r>
              <a:rPr kumimoji="1" lang="en-US" altLang="zh-TW" sz="3200" dirty="0"/>
              <a:t>	</a:t>
            </a:r>
            <a:r>
              <a:rPr kumimoji="1" lang="en-US" altLang="zh-TW" sz="3200" dirty="0" smtClean="0"/>
              <a:t>A.I. Service integration </a:t>
            </a:r>
            <a:endParaRPr kumimoji="1" lang="en-US" altLang="zh-TW" sz="3200" dirty="0"/>
          </a:p>
          <a:p>
            <a:r>
              <a:rPr kumimoji="1" lang="en-US" altLang="zh-TW" sz="3200" dirty="0"/>
              <a:t>	Realtime device data status monitor</a:t>
            </a:r>
          </a:p>
          <a:p>
            <a:r>
              <a:rPr kumimoji="1" lang="en-US" altLang="zh-TW" sz="3200" dirty="0"/>
              <a:t>	History data query and </a:t>
            </a:r>
            <a:r>
              <a:rPr kumimoji="1" lang="en-US" altLang="zh-TW" sz="3200" dirty="0" smtClean="0"/>
              <a:t>access</a:t>
            </a:r>
            <a:endParaRPr kumimoji="1" lang="en-US" altLang="zh-TW" sz="3200" dirty="0"/>
          </a:p>
          <a:p>
            <a:endParaRPr kumimoji="1" lang="en-US" altLang="zh-CN" sz="3200" dirty="0"/>
          </a:p>
          <a:p>
            <a:endParaRPr kumimoji="1" lang="en-US" altLang="zh-CN" sz="3200" dirty="0"/>
          </a:p>
          <a:p>
            <a:endParaRPr kumimoji="1" lang="zh-TW" altLang="en-US" sz="3200" dirty="0"/>
          </a:p>
        </p:txBody>
      </p:sp>
      <p:sp>
        <p:nvSpPr>
          <p:cNvPr id="10" name="矩形 9">
            <a:extLst>
              <a:ext uri="{FF2B5EF4-FFF2-40B4-BE49-F238E27FC236}">
                <a16:creationId xmlns:a16="http://schemas.microsoft.com/office/drawing/2014/main" xmlns="" id="{18BB45DA-6BCB-1045-870C-00F61BFAB813}"/>
              </a:ext>
            </a:extLst>
          </p:cNvPr>
          <p:cNvSpPr/>
          <p:nvPr/>
        </p:nvSpPr>
        <p:spPr>
          <a:xfrm>
            <a:off x="13128104" y="4490445"/>
            <a:ext cx="8663608" cy="2985433"/>
          </a:xfrm>
          <a:prstGeom prst="rect">
            <a:avLst/>
          </a:prstGeom>
        </p:spPr>
        <p:txBody>
          <a:bodyPr wrap="square" lIns="91440" tIns="45720" rIns="91440" bIns="45720">
            <a:spAutoFit/>
          </a:bodyPr>
          <a:lstStyle/>
          <a:p>
            <a:pPr algn="l"/>
            <a:r>
              <a:rPr kumimoji="1" lang="zh-TW" altLang="en-US" sz="4400" b="1" dirty="0" smtClean="0">
                <a:solidFill>
                  <a:srgbClr val="535353"/>
                </a:solidFill>
                <a:latin typeface="微軟正黑體" pitchFamily="34" charset="-120"/>
                <a:ea typeface="微軟正黑體" pitchFamily="34" charset="-120"/>
              </a:rPr>
              <a:t>流程整合工具</a:t>
            </a:r>
            <a:r>
              <a:rPr kumimoji="1" lang="en-US" altLang="zh-TW" sz="4400" b="1" dirty="0" smtClean="0">
                <a:solidFill>
                  <a:srgbClr val="535353"/>
                </a:solidFill>
                <a:latin typeface="微軟正黑體" pitchFamily="34" charset="-120"/>
                <a:ea typeface="微軟正黑體" pitchFamily="34" charset="-120"/>
              </a:rPr>
              <a:t>UI</a:t>
            </a:r>
            <a:r>
              <a:rPr kumimoji="1" lang="zh-TW" altLang="en-US" sz="4400" b="1" dirty="0" smtClean="0">
                <a:solidFill>
                  <a:srgbClr val="535353"/>
                </a:solidFill>
                <a:latin typeface="微軟正黑體" pitchFamily="34" charset="-120"/>
                <a:ea typeface="微軟正黑體" pitchFamily="34" charset="-120"/>
              </a:rPr>
              <a:t>介面</a:t>
            </a:r>
            <a:endParaRPr kumimoji="1" lang="en-US" altLang="zh-TW" sz="4400" b="1" dirty="0">
              <a:solidFill>
                <a:srgbClr val="535353"/>
              </a:solidFill>
              <a:latin typeface="微軟正黑體" pitchFamily="34" charset="-120"/>
              <a:ea typeface="微軟正黑體" pitchFamily="34" charset="-120"/>
            </a:endParaRPr>
          </a:p>
          <a:p>
            <a:pPr algn="l"/>
            <a:r>
              <a:rPr kumimoji="1" lang="en-US" altLang="zh-TW" sz="3200" dirty="0" smtClean="0"/>
              <a:t>	</a:t>
            </a:r>
            <a:r>
              <a:rPr kumimoji="1" lang="en-US" altLang="zh-TW" sz="3200" dirty="0" smtClean="0">
                <a:latin typeface="微軟正黑體" pitchFamily="34" charset="-120"/>
                <a:ea typeface="微軟正黑體" pitchFamily="34" charset="-120"/>
              </a:rPr>
              <a:t>Tarkus VP </a:t>
            </a:r>
            <a:r>
              <a:rPr kumimoji="1" lang="en-US" altLang="zh-CN" sz="3200" dirty="0" smtClean="0">
                <a:latin typeface="微軟正黑體" pitchFamily="34" charset="-120"/>
                <a:ea typeface="微軟正黑體" pitchFamily="34" charset="-120"/>
              </a:rPr>
              <a:t>Solution </a:t>
            </a:r>
            <a:r>
              <a:rPr kumimoji="1" lang="en-US" altLang="zh-CN" sz="3200" dirty="0">
                <a:latin typeface="微軟正黑體" pitchFamily="34" charset="-120"/>
                <a:ea typeface="微軟正黑體" pitchFamily="34" charset="-120"/>
              </a:rPr>
              <a:t>integration</a:t>
            </a:r>
          </a:p>
          <a:p>
            <a:pPr algn="l"/>
            <a:r>
              <a:rPr kumimoji="1" lang="en-US" altLang="zh-CN" sz="3200" dirty="0">
                <a:latin typeface="微軟正黑體" pitchFamily="34" charset="-120"/>
                <a:ea typeface="微軟正黑體" pitchFamily="34" charset="-120"/>
              </a:rPr>
              <a:t>	Device Input integration</a:t>
            </a:r>
          </a:p>
          <a:p>
            <a:pPr algn="l"/>
            <a:r>
              <a:rPr kumimoji="1" lang="en-US" altLang="zh-CN" sz="3200" dirty="0">
                <a:latin typeface="微軟正黑體" pitchFamily="34" charset="-120"/>
                <a:ea typeface="微軟正黑體" pitchFamily="34" charset="-120"/>
              </a:rPr>
              <a:t>	Portal and middleware </a:t>
            </a:r>
            <a:r>
              <a:rPr kumimoji="1" lang="en-US" altLang="zh-CN" sz="3200" dirty="0" smtClean="0">
                <a:latin typeface="微軟正黑體" pitchFamily="34" charset="-120"/>
                <a:ea typeface="微軟正黑體" pitchFamily="34" charset="-120"/>
              </a:rPr>
              <a:t>integration</a:t>
            </a:r>
          </a:p>
          <a:p>
            <a:pPr algn="l"/>
            <a:endParaRPr kumimoji="1" lang="en-US" altLang="zh-CN" sz="4400" dirty="0">
              <a:latin typeface="微軟正黑體" pitchFamily="34" charset="-120"/>
              <a:ea typeface="微軟正黑體" pitchFamily="34" charset="-120"/>
            </a:endParaRPr>
          </a:p>
        </p:txBody>
      </p:sp>
      <p:sp>
        <p:nvSpPr>
          <p:cNvPr id="11" name="內容版面配置區 2">
            <a:extLst>
              <a:ext uri="{FF2B5EF4-FFF2-40B4-BE49-F238E27FC236}">
                <a16:creationId xmlns:a16="http://schemas.microsoft.com/office/drawing/2014/main" xmlns="" id="{03B8C326-F495-4442-8B59-471DFF6469BB}"/>
              </a:ext>
            </a:extLst>
          </p:cNvPr>
          <p:cNvSpPr txBox="1">
            <a:spLocks/>
          </p:cNvSpPr>
          <p:nvPr/>
        </p:nvSpPr>
        <p:spPr>
          <a:xfrm>
            <a:off x="2614936" y="9450288"/>
            <a:ext cx="8136904" cy="2736304"/>
          </a:xfrm>
          <a:prstGeom prst="rect">
            <a:avLst/>
          </a:prstGeom>
        </p:spPr>
        <p:txBody>
          <a:bodyPr lIns="91440" tIns="45720" rIns="91440" bIns="45720"/>
          <a:lstStyle/>
          <a:p>
            <a:pPr algn="l" defTabSz="457200">
              <a:defRPr/>
            </a:pPr>
            <a:r>
              <a:rPr kumimoji="1" lang="zh-TW" altLang="en-US" sz="4400" b="1" kern="0" dirty="0" smtClean="0">
                <a:solidFill>
                  <a:srgbClr val="4D4D4D"/>
                </a:solidFill>
                <a:latin typeface="微軟正黑體" pitchFamily="34" charset="-120"/>
                <a:ea typeface="微軟正黑體" pitchFamily="34" charset="-120"/>
                <a:cs typeface="+mn-cs"/>
                <a:sym typeface="Lato Light" pitchFamily="34" charset="0"/>
              </a:rPr>
              <a:t>雲伺服器</a:t>
            </a:r>
            <a:r>
              <a:rPr kumimoji="1" lang="en-US" altLang="zh-TW" sz="4400" b="1" kern="0" dirty="0" smtClean="0">
                <a:solidFill>
                  <a:srgbClr val="4D4D4D"/>
                </a:solidFill>
                <a:latin typeface="微軟正黑體" pitchFamily="34" charset="-120"/>
                <a:ea typeface="微軟正黑體" pitchFamily="34" charset="-120"/>
                <a:cs typeface="+mn-cs"/>
                <a:sym typeface="Lato Light" pitchFamily="34" charset="0"/>
              </a:rPr>
              <a:t>API</a:t>
            </a:r>
            <a:r>
              <a:rPr kumimoji="1" lang="zh-TW" altLang="en-US" sz="4400" b="1" kern="0" dirty="0" smtClean="0">
                <a:solidFill>
                  <a:srgbClr val="4D4D4D"/>
                </a:solidFill>
                <a:latin typeface="微軟正黑體" pitchFamily="34" charset="-120"/>
                <a:ea typeface="微軟正黑體" pitchFamily="34" charset="-120"/>
                <a:cs typeface="+mn-cs"/>
                <a:sym typeface="Lato Light" pitchFamily="34" charset="0"/>
              </a:rPr>
              <a:t>串接</a:t>
            </a:r>
            <a:endParaRPr kumimoji="1" lang="en-US" altLang="zh-TW" sz="4400" b="1" kern="0" dirty="0" smtClean="0">
              <a:solidFill>
                <a:srgbClr val="4D4D4D"/>
              </a:solidFill>
              <a:latin typeface="微軟正黑體" pitchFamily="34" charset="-120"/>
              <a:ea typeface="微軟正黑體" pitchFamily="34" charset="-120"/>
              <a:cs typeface="+mn-cs"/>
              <a:sym typeface="Lato Light" pitchFamily="34" charset="0"/>
            </a:endParaRPr>
          </a:p>
          <a:p>
            <a:pPr algn="l" defTabSz="457200">
              <a:defRPr/>
            </a:pPr>
            <a:r>
              <a:rPr kumimoji="1" lang="en-US" altLang="zh-TW" sz="3200" kern="0" dirty="0" smtClean="0">
                <a:solidFill>
                  <a:srgbClr val="4D4D4D"/>
                </a:solidFill>
                <a:latin typeface="微軟正黑體" pitchFamily="34" charset="-120"/>
                <a:ea typeface="微軟正黑體" pitchFamily="34" charset="-120"/>
                <a:cs typeface="+mn-cs"/>
                <a:sym typeface="Lato Light" pitchFamily="34" charset="0"/>
              </a:rPr>
              <a:t>	Data connector service</a:t>
            </a:r>
          </a:p>
          <a:p>
            <a:pPr algn="l" defTabSz="457200">
              <a:defRPr/>
            </a:pPr>
            <a:r>
              <a:rPr kumimoji="1" lang="en-US" altLang="zh-TW" sz="3200" kern="0" dirty="0" smtClean="0">
                <a:solidFill>
                  <a:srgbClr val="4D4D4D"/>
                </a:solidFill>
                <a:latin typeface="微軟正黑體" pitchFamily="34" charset="-120"/>
                <a:ea typeface="微軟正黑體" pitchFamily="34" charset="-120"/>
                <a:cs typeface="+mn-cs"/>
                <a:sym typeface="Lato Light" pitchFamily="34" charset="0"/>
              </a:rPr>
              <a:t>	Data middleware service</a:t>
            </a:r>
          </a:p>
          <a:p>
            <a:pPr algn="l" defTabSz="457200">
              <a:defRPr/>
            </a:pPr>
            <a:r>
              <a:rPr kumimoji="1" lang="en-US" altLang="zh-TW" sz="3200" kern="0" dirty="0" smtClean="0">
                <a:solidFill>
                  <a:srgbClr val="4D4D4D"/>
                </a:solidFill>
                <a:latin typeface="微軟正黑體" pitchFamily="34" charset="-120"/>
                <a:ea typeface="微軟正黑體" pitchFamily="34" charset="-120"/>
                <a:cs typeface="+mn-cs"/>
                <a:sym typeface="Lato Light" pitchFamily="34" charset="0"/>
              </a:rPr>
              <a:t>	Data management service</a:t>
            </a:r>
          </a:p>
          <a:p>
            <a:pPr algn="l" defTabSz="457200">
              <a:defRPr/>
            </a:pPr>
            <a:endParaRPr kumimoji="1" lang="en-US" altLang="zh-TW" sz="3200" kern="0" dirty="0" smtClean="0">
              <a:solidFill>
                <a:srgbClr val="4D4D4D"/>
              </a:solidFill>
              <a:latin typeface="微軟正黑體" pitchFamily="34" charset="-120"/>
              <a:ea typeface="微軟正黑體" pitchFamily="34" charset="-120"/>
              <a:cs typeface="+mn-cs"/>
              <a:sym typeface="Lato Light" pitchFamily="34" charset="0"/>
            </a:endParaRPr>
          </a:p>
          <a:p>
            <a:pPr algn="l" defTabSz="457200">
              <a:defRPr/>
            </a:pPr>
            <a:endParaRPr kumimoji="1" lang="en-US" altLang="zh-CN" sz="3200" kern="0" dirty="0" smtClean="0">
              <a:solidFill>
                <a:srgbClr val="4D4D4D"/>
              </a:solidFill>
              <a:latin typeface="微軟正黑體" pitchFamily="34" charset="-120"/>
              <a:ea typeface="微軟正黑體" pitchFamily="34" charset="-120"/>
              <a:cs typeface="+mn-cs"/>
              <a:sym typeface="Lato Light" pitchFamily="34" charset="0"/>
            </a:endParaRPr>
          </a:p>
          <a:p>
            <a:pPr algn="l" defTabSz="457200">
              <a:defRPr/>
            </a:pPr>
            <a:endParaRPr kumimoji="1" lang="en-US" altLang="zh-CN" sz="3200" kern="0" dirty="0" smtClean="0">
              <a:solidFill>
                <a:srgbClr val="4D4D4D"/>
              </a:solidFill>
              <a:latin typeface="微軟正黑體" pitchFamily="34" charset="-120"/>
              <a:ea typeface="微軟正黑體" pitchFamily="34" charset="-120"/>
              <a:cs typeface="+mn-cs"/>
              <a:sym typeface="Lato Light" pitchFamily="34" charset="0"/>
            </a:endParaRPr>
          </a:p>
          <a:p>
            <a:pPr algn="l" defTabSz="457200">
              <a:defRPr/>
            </a:pPr>
            <a:endParaRPr kumimoji="1" lang="zh-TW" altLang="en-US" sz="3200" kern="0" dirty="0">
              <a:solidFill>
                <a:srgbClr val="4D4D4D"/>
              </a:solidFill>
              <a:latin typeface="微軟正黑體" pitchFamily="34" charset="-120"/>
              <a:ea typeface="微軟正黑體" pitchFamily="34" charset="-120"/>
              <a:cs typeface="+mn-cs"/>
              <a:sym typeface="Lato Light" pitchFamily="34" charset="0"/>
            </a:endParaRPr>
          </a:p>
        </p:txBody>
      </p:sp>
      <p:sp>
        <p:nvSpPr>
          <p:cNvPr id="13" name="矩形 12">
            <a:extLst>
              <a:ext uri="{FF2B5EF4-FFF2-40B4-BE49-F238E27FC236}">
                <a16:creationId xmlns:a16="http://schemas.microsoft.com/office/drawing/2014/main" xmlns="" id="{18BB45DA-6BCB-1045-870C-00F61BFAB813}"/>
              </a:ext>
            </a:extLst>
          </p:cNvPr>
          <p:cNvSpPr/>
          <p:nvPr/>
        </p:nvSpPr>
        <p:spPr>
          <a:xfrm>
            <a:off x="13056096" y="9522296"/>
            <a:ext cx="9505056" cy="1754326"/>
          </a:xfrm>
          <a:prstGeom prst="rect">
            <a:avLst/>
          </a:prstGeom>
        </p:spPr>
        <p:txBody>
          <a:bodyPr wrap="square" lIns="91440" tIns="45720" rIns="91440" bIns="45720">
            <a:spAutoFit/>
          </a:bodyPr>
          <a:lstStyle/>
          <a:p>
            <a:pPr algn="l"/>
            <a:r>
              <a:rPr kumimoji="1" lang="zh-TW" altLang="en-US" sz="4400" b="1" dirty="0" smtClean="0">
                <a:solidFill>
                  <a:srgbClr val="535353"/>
                </a:solidFill>
                <a:latin typeface="微軟正黑體" pitchFamily="34" charset="-120"/>
                <a:ea typeface="微軟正黑體" pitchFamily="34" charset="-120"/>
              </a:rPr>
              <a:t>即時影像及數據處理</a:t>
            </a:r>
            <a:endParaRPr kumimoji="1" lang="en-US" altLang="zh-CN" sz="4400" b="1" dirty="0">
              <a:solidFill>
                <a:srgbClr val="535353"/>
              </a:solidFill>
              <a:latin typeface="微軟正黑體" pitchFamily="34" charset="-120"/>
              <a:ea typeface="微軟正黑體" pitchFamily="34" charset="-120"/>
            </a:endParaRPr>
          </a:p>
          <a:p>
            <a:pPr algn="l"/>
            <a:r>
              <a:rPr kumimoji="1" lang="en-US" altLang="zh-CN" sz="3200" dirty="0">
                <a:latin typeface="微軟正黑體" pitchFamily="34" charset="-120"/>
                <a:ea typeface="微軟正黑體" pitchFamily="34" charset="-120"/>
              </a:rPr>
              <a:t>	Realtime streaming data processing</a:t>
            </a:r>
          </a:p>
          <a:p>
            <a:pPr algn="l"/>
            <a:r>
              <a:rPr kumimoji="1" lang="en-US" altLang="zh-CN" sz="3200" dirty="0">
                <a:latin typeface="微軟正黑體" pitchFamily="34" charset="-120"/>
                <a:ea typeface="微軟正黑體" pitchFamily="34" charset="-120"/>
              </a:rPr>
              <a:t>	Realtime data monitor</a:t>
            </a:r>
          </a:p>
        </p:txBody>
      </p:sp>
      <p:pic>
        <p:nvPicPr>
          <p:cNvPr id="17" name="Picture 5" descr="E:\Tarkus 資料整理\07. 網頁\SUNIX\icon-multicloud-2.png"/>
          <p:cNvPicPr>
            <a:picLocks noChangeAspect="1" noChangeArrowheads="1"/>
          </p:cNvPicPr>
          <p:nvPr/>
        </p:nvPicPr>
        <p:blipFill>
          <a:blip r:embed="rId3" cstate="print">
            <a:duotone>
              <a:prstClr val="black"/>
              <a:schemeClr val="accent3">
                <a:tint val="45000"/>
                <a:satMod val="400000"/>
              </a:schemeClr>
            </a:duotone>
          </a:blip>
          <a:srcRect/>
          <a:stretch>
            <a:fillRect/>
          </a:stretch>
        </p:blipFill>
        <p:spPr bwMode="auto">
          <a:xfrm>
            <a:off x="9023651" y="8658203"/>
            <a:ext cx="1949202" cy="1949202"/>
          </a:xfrm>
          <a:prstGeom prst="rect">
            <a:avLst/>
          </a:prstGeom>
          <a:noFill/>
        </p:spPr>
      </p:pic>
      <p:pic>
        <p:nvPicPr>
          <p:cNvPr id="18" name="Picture 8" descr="E:\Tarkus 資料整理\07. 網頁\SUNIX\下載 (2).jpg"/>
          <p:cNvPicPr>
            <a:picLocks noChangeAspect="1" noChangeArrowheads="1"/>
          </p:cNvPicPr>
          <p:nvPr/>
        </p:nvPicPr>
        <p:blipFill>
          <a:blip r:embed="rId4" cstate="print">
            <a:clrChange>
              <a:clrFrom>
                <a:srgbClr val="FEFEFE"/>
              </a:clrFrom>
              <a:clrTo>
                <a:srgbClr val="FEFEFE">
                  <a:alpha val="0"/>
                </a:srgbClr>
              </a:clrTo>
            </a:clrChange>
            <a:duotone>
              <a:schemeClr val="accent4">
                <a:shade val="45000"/>
                <a:satMod val="135000"/>
              </a:schemeClr>
              <a:prstClr val="white"/>
            </a:duotone>
          </a:blip>
          <a:srcRect/>
          <a:stretch>
            <a:fillRect/>
          </a:stretch>
        </p:blipFill>
        <p:spPr bwMode="auto">
          <a:xfrm>
            <a:off x="20040875" y="3833665"/>
            <a:ext cx="1495054" cy="1495054"/>
          </a:xfrm>
          <a:prstGeom prst="rect">
            <a:avLst/>
          </a:prstGeom>
          <a:noFill/>
        </p:spPr>
      </p:pic>
      <p:pic>
        <p:nvPicPr>
          <p:cNvPr id="19" name="Picture 3" descr="E:\Tarkus 資料整理\07. 網頁\SUNIX\images (6).png"/>
          <p:cNvPicPr>
            <a:picLocks noChangeAspect="1" noChangeArrowheads="1"/>
          </p:cNvPicPr>
          <p:nvPr/>
        </p:nvPicPr>
        <p:blipFill>
          <a:blip r:embed="rId5" cstate="print">
            <a:clrChange>
              <a:clrFrom>
                <a:srgbClr val="FFFFFF"/>
              </a:clrFrom>
              <a:clrTo>
                <a:srgbClr val="FFFFFF">
                  <a:alpha val="0"/>
                </a:srgbClr>
              </a:clrTo>
            </a:clrChange>
            <a:duotone>
              <a:schemeClr val="accent5">
                <a:shade val="45000"/>
                <a:satMod val="135000"/>
              </a:schemeClr>
              <a:prstClr val="white"/>
            </a:duotone>
          </a:blip>
          <a:srcRect/>
          <a:stretch>
            <a:fillRect/>
          </a:stretch>
        </p:blipFill>
        <p:spPr bwMode="auto">
          <a:xfrm>
            <a:off x="9167664" y="3833664"/>
            <a:ext cx="1584176" cy="1584176"/>
          </a:xfrm>
          <a:prstGeom prst="rect">
            <a:avLst/>
          </a:prstGeom>
          <a:noFill/>
        </p:spPr>
      </p:pic>
      <p:pic>
        <p:nvPicPr>
          <p:cNvPr id="20" name="Picture 2" descr="E:\Tarkus 資料整理\07. 網頁\SUNIX\images.jpg"/>
          <p:cNvPicPr>
            <a:picLocks noChangeAspect="1" noChangeArrowheads="1"/>
          </p:cNvPicPr>
          <p:nvPr/>
        </p:nvPicPr>
        <p:blipFill>
          <a:blip r:embed="rId6" cstate="print">
            <a:clrChange>
              <a:clrFrom>
                <a:srgbClr val="FBFBFB"/>
              </a:clrFrom>
              <a:clrTo>
                <a:srgbClr val="FBFBFB">
                  <a:alpha val="0"/>
                </a:srgbClr>
              </a:clrTo>
            </a:clrChange>
            <a:duotone>
              <a:schemeClr val="accent4">
                <a:shade val="45000"/>
                <a:satMod val="135000"/>
              </a:schemeClr>
              <a:prstClr val="white"/>
            </a:duotone>
          </a:blip>
          <a:srcRect/>
          <a:stretch>
            <a:fillRect/>
          </a:stretch>
        </p:blipFill>
        <p:spPr bwMode="auto">
          <a:xfrm>
            <a:off x="19968864" y="8658200"/>
            <a:ext cx="1656184" cy="1656184"/>
          </a:xfrm>
          <a:prstGeom prst="rect">
            <a:avLst/>
          </a:prstGeom>
          <a:noFill/>
        </p:spPr>
      </p:pic>
    </p:spTree>
    <p:extLst>
      <p:ext uri="{BB962C8B-B14F-4D97-AF65-F5344CB8AC3E}">
        <p14:creationId xmlns="" xmlns:p14="http://schemas.microsoft.com/office/powerpoint/2010/main" val="1491680543"/>
      </p:ext>
    </p:extLst>
  </p:cSld>
  <p:clrMapOvr>
    <a:masterClrMapping/>
  </p:clrMapOvr>
  <mc:AlternateContent xmlns:mc="http://schemas.openxmlformats.org/markup-compatibility/2006">
    <mc:Choice xmlns=""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8000" dirty="0" smtClean="0"/>
              <a:t>Learning Map &amp; Application Links</a:t>
            </a:r>
            <a:endParaRPr lang="zh-TW" altLang="en-US" sz="8000" dirty="0"/>
          </a:p>
        </p:txBody>
      </p:sp>
      <p:graphicFrame>
        <p:nvGraphicFramePr>
          <p:cNvPr id="3" name="表格 2"/>
          <p:cNvGraphicFramePr>
            <a:graphicFrameLocks noGrp="1"/>
          </p:cNvGraphicFramePr>
          <p:nvPr/>
        </p:nvGraphicFramePr>
        <p:xfrm>
          <a:off x="1822848" y="2774572"/>
          <a:ext cx="21962442" cy="10132100"/>
        </p:xfrm>
        <a:graphic>
          <a:graphicData uri="http://schemas.openxmlformats.org/drawingml/2006/table">
            <a:tbl>
              <a:tblPr firstRow="1" bandRow="1">
                <a:tableStyleId>{7DF18680-E054-41AD-8BC1-D1AEF772440D}</a:tableStyleId>
              </a:tblPr>
              <a:tblGrid>
                <a:gridCol w="3182754"/>
                <a:gridCol w="4694922"/>
                <a:gridCol w="4694922"/>
                <a:gridCol w="4694922"/>
                <a:gridCol w="4694922"/>
              </a:tblGrid>
              <a:tr h="799794">
                <a:tc>
                  <a:txBody>
                    <a:bodyPr/>
                    <a:lstStyle/>
                    <a:p>
                      <a:pPr algn="r"/>
                      <a:endParaRPr lang="zh-TW" altLang="en-US" sz="3200" dirty="0">
                        <a:latin typeface="微軟正黑體" pitchFamily="34" charset="-120"/>
                        <a:ea typeface="微軟正黑體" pitchFamily="34" charset="-120"/>
                      </a:endParaRPr>
                    </a:p>
                  </a:txBody>
                  <a:tcPr anchor="ctr">
                    <a:solidFill>
                      <a:srgbClr val="660066"/>
                    </a:solidFill>
                  </a:tcPr>
                </a:tc>
                <a:tc>
                  <a:txBody>
                    <a:bodyPr/>
                    <a:lstStyle/>
                    <a:p>
                      <a:r>
                        <a:rPr lang="en-US" altLang="zh-TW" sz="3200" dirty="0" smtClean="0">
                          <a:latin typeface="微軟正黑體" pitchFamily="34" charset="-120"/>
                          <a:ea typeface="微軟正黑體" pitchFamily="34" charset="-120"/>
                        </a:rPr>
                        <a:t>Stage </a:t>
                      </a:r>
                      <a:r>
                        <a:rPr lang="en-US" altLang="zh-TW" sz="3200" dirty="0" smtClean="0">
                          <a:latin typeface="微軟正黑體" pitchFamily="34" charset="-120"/>
                          <a:ea typeface="微軟正黑體" pitchFamily="34" charset="-120"/>
                        </a:rPr>
                        <a:t>6</a:t>
                      </a:r>
                      <a:endParaRPr lang="en-US" altLang="zh-TW" sz="3200" dirty="0" smtClean="0">
                        <a:latin typeface="微軟正黑體" pitchFamily="34" charset="-120"/>
                        <a:ea typeface="微軟正黑體" pitchFamily="34" charset="-120"/>
                      </a:endParaRPr>
                    </a:p>
                    <a:p>
                      <a:r>
                        <a:rPr lang="en-US" altLang="zh-TW" sz="3200" dirty="0" smtClean="0">
                          <a:latin typeface="微軟正黑體" pitchFamily="34" charset="-120"/>
                          <a:ea typeface="微軟正黑體" pitchFamily="34" charset="-120"/>
                        </a:rPr>
                        <a:t>Basic Foundations</a:t>
                      </a:r>
                      <a:endParaRPr lang="zh-TW" altLang="en-US" sz="3200" dirty="0">
                        <a:latin typeface="微軟正黑體" pitchFamily="34" charset="-120"/>
                        <a:ea typeface="微軟正黑體" pitchFamily="34" charset="-120"/>
                      </a:endParaRPr>
                    </a:p>
                  </a:txBody>
                  <a:tcPr anchor="ctr">
                    <a:solidFill>
                      <a:srgbClr val="660066"/>
                    </a:solidFill>
                  </a:tcPr>
                </a:tc>
                <a:tc>
                  <a:txBody>
                    <a:bodyPr/>
                    <a:lstStyle/>
                    <a:p>
                      <a:r>
                        <a:rPr lang="en-US" altLang="zh-TW" sz="3200" dirty="0" smtClean="0">
                          <a:latin typeface="微軟正黑體" pitchFamily="34" charset="-120"/>
                          <a:ea typeface="微軟正黑體" pitchFamily="34" charset="-120"/>
                        </a:rPr>
                        <a:t>Stage </a:t>
                      </a:r>
                      <a:r>
                        <a:rPr lang="en-US" altLang="zh-TW" sz="3200" dirty="0" smtClean="0">
                          <a:latin typeface="微軟正黑體" pitchFamily="34" charset="-120"/>
                          <a:ea typeface="微軟正黑體" pitchFamily="34" charset="-120"/>
                        </a:rPr>
                        <a:t>7</a:t>
                      </a:r>
                      <a:endParaRPr lang="en-US" altLang="zh-TW" sz="3200" dirty="0" smtClean="0">
                        <a:latin typeface="微軟正黑體" pitchFamily="34" charset="-120"/>
                        <a:ea typeface="微軟正黑體" pitchFamily="34" charset="-120"/>
                      </a:endParaRPr>
                    </a:p>
                    <a:p>
                      <a:r>
                        <a:rPr lang="en-US" altLang="zh-TW" sz="3200" dirty="0" smtClean="0">
                          <a:latin typeface="微軟正黑體" pitchFamily="34" charset="-120"/>
                          <a:ea typeface="微軟正黑體" pitchFamily="34" charset="-120"/>
                        </a:rPr>
                        <a:t>Multiple</a:t>
                      </a:r>
                      <a:r>
                        <a:rPr lang="en-US" altLang="zh-TW" sz="3200" baseline="0" dirty="0" smtClean="0">
                          <a:latin typeface="微軟正黑體" pitchFamily="34" charset="-120"/>
                          <a:ea typeface="微軟正黑體" pitchFamily="34" charset="-120"/>
                        </a:rPr>
                        <a:t> Systems</a:t>
                      </a:r>
                      <a:endParaRPr lang="zh-TW" altLang="en-US" sz="3200" dirty="0">
                        <a:latin typeface="微軟正黑體" pitchFamily="34" charset="-120"/>
                        <a:ea typeface="微軟正黑體" pitchFamily="34" charset="-120"/>
                      </a:endParaRPr>
                    </a:p>
                  </a:txBody>
                  <a:tcPr anchor="ctr">
                    <a:solidFill>
                      <a:srgbClr val="660066"/>
                    </a:solidFill>
                  </a:tcPr>
                </a:tc>
                <a:tc>
                  <a:txBody>
                    <a:bodyPr/>
                    <a:lstStyle/>
                    <a:p>
                      <a:r>
                        <a:rPr lang="en-US" altLang="zh-TW" sz="3200" dirty="0" smtClean="0">
                          <a:latin typeface="微軟正黑體" pitchFamily="34" charset="-120"/>
                          <a:ea typeface="微軟正黑體" pitchFamily="34" charset="-120"/>
                        </a:rPr>
                        <a:t>Stage 8 Communications</a:t>
                      </a:r>
                      <a:endParaRPr lang="zh-TW" altLang="en-US" sz="3200" dirty="0">
                        <a:latin typeface="微軟正黑體" pitchFamily="34" charset="-120"/>
                        <a:ea typeface="微軟正黑體" pitchFamily="34" charset="-120"/>
                      </a:endParaRPr>
                    </a:p>
                  </a:txBody>
                  <a:tcPr anchor="ctr">
                    <a:solidFill>
                      <a:srgbClr val="660066"/>
                    </a:solidFill>
                  </a:tcPr>
                </a:tc>
                <a:tc>
                  <a:txBody>
                    <a:bodyPr/>
                    <a:lstStyle/>
                    <a:p>
                      <a:r>
                        <a:rPr lang="en-US" altLang="zh-TW" sz="3200" dirty="0" smtClean="0">
                          <a:latin typeface="微軟正黑體" pitchFamily="34" charset="-120"/>
                          <a:ea typeface="微軟正黑體" pitchFamily="34" charset="-120"/>
                        </a:rPr>
                        <a:t>Stage </a:t>
                      </a:r>
                      <a:r>
                        <a:rPr lang="en-US" altLang="zh-TW" sz="3200" dirty="0" smtClean="0">
                          <a:latin typeface="微軟正黑體" pitchFamily="34" charset="-120"/>
                          <a:ea typeface="微軟正黑體" pitchFamily="34" charset="-120"/>
                        </a:rPr>
                        <a:t>9</a:t>
                      </a:r>
                      <a:endParaRPr lang="en-US" altLang="zh-TW" sz="3200" dirty="0" smtClean="0">
                        <a:latin typeface="微軟正黑體" pitchFamily="34" charset="-120"/>
                        <a:ea typeface="微軟正黑體" pitchFamily="34" charset="-120"/>
                      </a:endParaRPr>
                    </a:p>
                    <a:p>
                      <a:r>
                        <a:rPr lang="en-US" altLang="zh-TW" sz="3200" dirty="0" smtClean="0">
                          <a:latin typeface="微軟正黑體" pitchFamily="34" charset="-120"/>
                          <a:ea typeface="微軟正黑體" pitchFamily="34" charset="-120"/>
                        </a:rPr>
                        <a:t>AI &amp; </a:t>
                      </a:r>
                      <a:r>
                        <a:rPr lang="en-US" altLang="zh-TW" sz="3200" dirty="0" err="1" smtClean="0">
                          <a:latin typeface="微軟正黑體" pitchFamily="34" charset="-120"/>
                          <a:ea typeface="微軟正黑體" pitchFamily="34" charset="-120"/>
                        </a:rPr>
                        <a:t>IoT</a:t>
                      </a:r>
                      <a:r>
                        <a:rPr lang="en-US" altLang="zh-TW" sz="3200" dirty="0" smtClean="0">
                          <a:latin typeface="微軟正黑體" pitchFamily="34" charset="-120"/>
                          <a:ea typeface="微軟正黑體" pitchFamily="34" charset="-120"/>
                        </a:rPr>
                        <a:t> Beginner</a:t>
                      </a:r>
                      <a:endParaRPr lang="zh-TW" altLang="en-US" sz="3200" dirty="0">
                        <a:latin typeface="微軟正黑體" pitchFamily="34" charset="-120"/>
                        <a:ea typeface="微軟正黑體" pitchFamily="34" charset="-120"/>
                      </a:endParaRPr>
                    </a:p>
                  </a:txBody>
                  <a:tcPr anchor="ctr">
                    <a:solidFill>
                      <a:srgbClr val="660066"/>
                    </a:solidFill>
                  </a:tcPr>
                </a:tc>
              </a:tr>
              <a:tr h="994615">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3600" b="1" dirty="0" smtClean="0">
                          <a:latin typeface="微軟正黑體" pitchFamily="34" charset="-120"/>
                          <a:ea typeface="微軟正黑體" pitchFamily="34" charset="-120"/>
                        </a:rPr>
                        <a:t>Automobile</a:t>
                      </a:r>
                      <a:endParaRPr lang="zh-TW" altLang="en-US" sz="3600" b="1" dirty="0">
                        <a:latin typeface="微軟正黑體" pitchFamily="34" charset="-120"/>
                        <a:ea typeface="微軟正黑體" pitchFamily="34" charset="-120"/>
                      </a:endParaRPr>
                    </a:p>
                  </a:txBody>
                  <a:tcPr anchor="ctr">
                    <a:solidFill>
                      <a:srgbClr val="CCCCFF">
                        <a:alpha val="65000"/>
                      </a:srgbClr>
                    </a:solidFill>
                  </a:tcPr>
                </a:tc>
                <a:tc>
                  <a:txBody>
                    <a:bodyPr/>
                    <a:lstStyle/>
                    <a:p>
                      <a:r>
                        <a:rPr lang="en-US" altLang="zh-TW" sz="3600" dirty="0" err="1" smtClean="0">
                          <a:latin typeface="微軟正黑體" pitchFamily="34" charset="-120"/>
                          <a:ea typeface="微軟正黑體" pitchFamily="34" charset="-120"/>
                        </a:rPr>
                        <a:t>BeeCar</a:t>
                      </a:r>
                      <a:r>
                        <a:rPr lang="en-US" altLang="zh-TW" sz="3600" dirty="0" smtClean="0">
                          <a:latin typeface="微軟正黑體" pitchFamily="34" charset="-120"/>
                          <a:ea typeface="微軟正黑體" pitchFamily="34" charset="-120"/>
                        </a:rPr>
                        <a:t> &amp; HC-06</a:t>
                      </a:r>
                      <a:endParaRPr lang="zh-TW" altLang="en-US" sz="3600" dirty="0">
                        <a:latin typeface="微軟正黑體" pitchFamily="34" charset="-120"/>
                        <a:ea typeface="微軟正黑體" pitchFamily="34" charset="-120"/>
                      </a:endParaRPr>
                    </a:p>
                  </a:txBody>
                  <a:tcPr anchor="ctr">
                    <a:solidFill>
                      <a:srgbClr val="CCCCFF">
                        <a:alpha val="65000"/>
                      </a:srgbClr>
                    </a:solidFill>
                  </a:tcPr>
                </a:tc>
                <a:tc>
                  <a:txBody>
                    <a:bodyPr/>
                    <a:lstStyle/>
                    <a:p>
                      <a:r>
                        <a:rPr lang="en-US" altLang="zh-TW" sz="3600" dirty="0" smtClean="0">
                          <a:latin typeface="微軟正黑體" pitchFamily="34" charset="-120"/>
                          <a:ea typeface="微軟正黑體" pitchFamily="34" charset="-120"/>
                        </a:rPr>
                        <a:t>CMUCAM5</a:t>
                      </a:r>
                      <a:endParaRPr lang="zh-TW" altLang="en-US" sz="3600" dirty="0">
                        <a:latin typeface="微軟正黑體" pitchFamily="34" charset="-120"/>
                        <a:ea typeface="微軟正黑體" pitchFamily="34" charset="-120"/>
                      </a:endParaRPr>
                    </a:p>
                  </a:txBody>
                  <a:tcPr anchor="ctr">
                    <a:solidFill>
                      <a:srgbClr val="CCCCFF">
                        <a:alpha val="65000"/>
                      </a:srgbClr>
                    </a:solidFill>
                  </a:tcPr>
                </a:tc>
                <a:tc>
                  <a:txBody>
                    <a:bodyPr/>
                    <a:lstStyle/>
                    <a:p>
                      <a:r>
                        <a:rPr lang="en-US" altLang="zh-TW" sz="3600" dirty="0" smtClean="0">
                          <a:latin typeface="微軟正黑體" pitchFamily="34" charset="-120"/>
                          <a:ea typeface="微軟正黑體" pitchFamily="34" charset="-120"/>
                        </a:rPr>
                        <a:t>ESP32-CAM</a:t>
                      </a:r>
                      <a:endParaRPr lang="zh-TW" altLang="en-US" sz="3600" dirty="0">
                        <a:latin typeface="微軟正黑體" pitchFamily="34" charset="-120"/>
                        <a:ea typeface="微軟正黑體" pitchFamily="34" charset="-120"/>
                      </a:endParaRPr>
                    </a:p>
                  </a:txBody>
                  <a:tcPr anchor="ctr">
                    <a:solidFill>
                      <a:srgbClr val="CCCCFF">
                        <a:alpha val="6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3600" dirty="0" smtClean="0">
                          <a:latin typeface="微軟正黑體" pitchFamily="34" charset="-120"/>
                          <a:ea typeface="微軟正黑體" pitchFamily="34" charset="-120"/>
                        </a:rPr>
                        <a:t>Raspberry Pi</a:t>
                      </a:r>
                      <a:endParaRPr lang="zh-TW" altLang="en-US" sz="3600" dirty="0" smtClean="0">
                        <a:latin typeface="微軟正黑體" pitchFamily="34" charset="-120"/>
                        <a:ea typeface="微軟正黑體" pitchFamily="34" charset="-120"/>
                      </a:endParaRPr>
                    </a:p>
                  </a:txBody>
                  <a:tcPr anchor="ctr">
                    <a:solidFill>
                      <a:srgbClr val="CCCCFF">
                        <a:alpha val="65000"/>
                      </a:srgbClr>
                    </a:solidFill>
                  </a:tcPr>
                </a:tc>
              </a:tr>
              <a:tr h="1017368">
                <a:tc>
                  <a:txBody>
                    <a:bodyPr/>
                    <a:lstStyle/>
                    <a:p>
                      <a:pPr algn="r"/>
                      <a:r>
                        <a:rPr lang="en-US" altLang="zh-TW" sz="2800" dirty="0" smtClean="0">
                          <a:latin typeface="微軟正黑體" pitchFamily="34" charset="-120"/>
                          <a:ea typeface="微軟正黑體" pitchFamily="34" charset="-120"/>
                        </a:rPr>
                        <a:t>Learning Field</a:t>
                      </a:r>
                      <a:endParaRPr lang="zh-TW" altLang="en-US" sz="2800" dirty="0">
                        <a:latin typeface="微軟正黑體" pitchFamily="34" charset="-120"/>
                        <a:ea typeface="微軟正黑體" pitchFamily="34" charset="-120"/>
                      </a:endParaRPr>
                    </a:p>
                  </a:txBody>
                  <a:tcPr anchor="ctr">
                    <a:solidFill>
                      <a:srgbClr val="CCCCFF">
                        <a:alpha val="26000"/>
                      </a:srgbClr>
                    </a:solidFill>
                  </a:tcPr>
                </a:tc>
                <a:tc>
                  <a:txBody>
                    <a:bodyPr/>
                    <a:lstStyle/>
                    <a:p>
                      <a:r>
                        <a:rPr lang="en-US" altLang="zh-TW" sz="2800" dirty="0" smtClean="0">
                          <a:latin typeface="微軟正黑體" pitchFamily="34" charset="-120"/>
                          <a:ea typeface="微軟正黑體" pitchFamily="34" charset="-120"/>
                        </a:rPr>
                        <a:t>Mechanics</a:t>
                      </a:r>
                      <a:r>
                        <a:rPr lang="en-US" altLang="zh-TW" sz="2800" baseline="0" dirty="0" smtClean="0">
                          <a:latin typeface="微軟正黑體" pitchFamily="34" charset="-120"/>
                          <a:ea typeface="微軟正黑體" pitchFamily="34" charset="-120"/>
                        </a:rPr>
                        <a:t> &amp; Sensors</a:t>
                      </a:r>
                    </a:p>
                    <a:p>
                      <a:r>
                        <a:rPr lang="en-US" altLang="zh-TW" sz="2800" baseline="0" dirty="0" smtClean="0">
                          <a:latin typeface="微軟正黑體" pitchFamily="34" charset="-120"/>
                          <a:ea typeface="微軟正黑體" pitchFamily="34" charset="-120"/>
                        </a:rPr>
                        <a:t>Robotic Foundations</a:t>
                      </a:r>
                      <a:endParaRPr lang="zh-TW" altLang="en-US" sz="2800" dirty="0">
                        <a:latin typeface="微軟正黑體" pitchFamily="34" charset="-120"/>
                        <a:ea typeface="微軟正黑體" pitchFamily="34" charset="-120"/>
                      </a:endParaRPr>
                    </a:p>
                  </a:txBody>
                  <a:tcPr anchor="ctr">
                    <a:solidFill>
                      <a:srgbClr val="CCCCFF">
                        <a:alpha val="26000"/>
                      </a:srgbClr>
                    </a:solidFill>
                  </a:tcPr>
                </a:tc>
                <a:tc>
                  <a:txBody>
                    <a:bodyPr/>
                    <a:lstStyle/>
                    <a:p>
                      <a:r>
                        <a:rPr lang="en-US" altLang="zh-TW" sz="2800" dirty="0" smtClean="0">
                          <a:latin typeface="微軟正黑體" pitchFamily="34" charset="-120"/>
                          <a:ea typeface="微軟正黑體" pitchFamily="34" charset="-120"/>
                        </a:rPr>
                        <a:t>Color Recognition</a:t>
                      </a:r>
                    </a:p>
                    <a:p>
                      <a:r>
                        <a:rPr lang="en-US" altLang="zh-TW" sz="2800" dirty="0" smtClean="0">
                          <a:latin typeface="微軟正黑體" pitchFamily="34" charset="-120"/>
                          <a:ea typeface="微軟正黑體" pitchFamily="34" charset="-120"/>
                        </a:rPr>
                        <a:t>Video Recognition</a:t>
                      </a:r>
                      <a:endParaRPr lang="zh-TW" altLang="en-US" sz="2800" dirty="0">
                        <a:latin typeface="微軟正黑體" pitchFamily="34" charset="-120"/>
                        <a:ea typeface="微軟正黑體" pitchFamily="34" charset="-120"/>
                      </a:endParaRPr>
                    </a:p>
                  </a:txBody>
                  <a:tcPr anchor="ctr">
                    <a:solidFill>
                      <a:srgbClr val="CCCCFF">
                        <a:alpha val="26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800" dirty="0" smtClean="0">
                          <a:latin typeface="微軟正黑體" pitchFamily="34" charset="-120"/>
                          <a:ea typeface="微軟正黑體" pitchFamily="34" charset="-120"/>
                        </a:rPr>
                        <a:t>Video Streaming &amp; </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800" dirty="0" smtClean="0">
                          <a:latin typeface="微軟正黑體" pitchFamily="34" charset="-120"/>
                          <a:ea typeface="微軟正黑體" pitchFamily="34" charset="-120"/>
                        </a:rPr>
                        <a:t>Face Recognition</a:t>
                      </a:r>
                      <a:endParaRPr lang="zh-TW" altLang="en-US" sz="2800" dirty="0" smtClean="0">
                        <a:latin typeface="微軟正黑體" pitchFamily="34" charset="-120"/>
                        <a:ea typeface="微軟正黑體" pitchFamily="34" charset="-120"/>
                      </a:endParaRPr>
                    </a:p>
                  </a:txBody>
                  <a:tcPr anchor="ctr">
                    <a:solidFill>
                      <a:srgbClr val="CCCCFF">
                        <a:alpha val="26000"/>
                      </a:srgbClr>
                    </a:solidFill>
                  </a:tcPr>
                </a:tc>
                <a:tc>
                  <a:txBody>
                    <a:bodyPr/>
                    <a:lstStyle/>
                    <a:p>
                      <a:r>
                        <a:rPr lang="en-US" altLang="zh-TW" sz="2800" dirty="0" smtClean="0">
                          <a:latin typeface="微軟正黑體" pitchFamily="34" charset="-120"/>
                          <a:ea typeface="微軟正黑體" pitchFamily="34" charset="-120"/>
                        </a:rPr>
                        <a:t>Machine learning</a:t>
                      </a:r>
                    </a:p>
                    <a:p>
                      <a:r>
                        <a:rPr lang="en-US" altLang="zh-TW" sz="2800" dirty="0" smtClean="0">
                          <a:latin typeface="微軟正黑體" pitchFamily="34" charset="-120"/>
                          <a:ea typeface="微軟正黑體" pitchFamily="34" charset="-120"/>
                        </a:rPr>
                        <a:t>Deep Learning</a:t>
                      </a:r>
                      <a:endParaRPr lang="zh-TW" altLang="en-US" sz="2800" dirty="0">
                        <a:latin typeface="微軟正黑體" pitchFamily="34" charset="-120"/>
                        <a:ea typeface="微軟正黑體" pitchFamily="34" charset="-120"/>
                      </a:endParaRPr>
                    </a:p>
                  </a:txBody>
                  <a:tcPr anchor="ctr">
                    <a:solidFill>
                      <a:srgbClr val="CCCCFF">
                        <a:alpha val="26000"/>
                      </a:srgbClr>
                    </a:solidFill>
                  </a:tcPr>
                </a:tc>
              </a:tr>
              <a:tr h="1017368">
                <a:tc>
                  <a:txBody>
                    <a:bodyPr/>
                    <a:lstStyle/>
                    <a:p>
                      <a:pPr algn="r"/>
                      <a:r>
                        <a:rPr lang="en-US" altLang="zh-TW" sz="2800" dirty="0" smtClean="0">
                          <a:latin typeface="微軟正黑體" pitchFamily="34" charset="-120"/>
                          <a:ea typeface="微軟正黑體" pitchFamily="34" charset="-120"/>
                        </a:rPr>
                        <a:t>Link Language</a:t>
                      </a:r>
                      <a:endParaRPr lang="zh-TW" altLang="en-US" sz="2800" dirty="0">
                        <a:latin typeface="微軟正黑體" pitchFamily="34" charset="-120"/>
                        <a:ea typeface="微軟正黑體" pitchFamily="34" charset="-120"/>
                      </a:endParaRPr>
                    </a:p>
                  </a:txBody>
                  <a:tcPr anchor="ctr">
                    <a:solidFill>
                      <a:srgbClr val="CCCCFF">
                        <a:alpha val="26000"/>
                      </a:srgbClr>
                    </a:solidFill>
                  </a:tcPr>
                </a:tc>
                <a:tc>
                  <a:txBody>
                    <a:bodyPr/>
                    <a:lstStyle/>
                    <a:p>
                      <a:r>
                        <a:rPr lang="en-US" altLang="zh-TW" sz="2800" dirty="0" smtClean="0">
                          <a:latin typeface="微軟正黑體" pitchFamily="34" charset="-120"/>
                          <a:ea typeface="微軟正黑體" pitchFamily="34" charset="-120"/>
                        </a:rPr>
                        <a:t>Arduino IDE</a:t>
                      </a:r>
                      <a:endParaRPr lang="zh-TW" altLang="en-US" sz="2800" dirty="0">
                        <a:latin typeface="微軟正黑體" pitchFamily="34" charset="-120"/>
                        <a:ea typeface="微軟正黑體" pitchFamily="34" charset="-120"/>
                      </a:endParaRPr>
                    </a:p>
                  </a:txBody>
                  <a:tcPr anchor="ctr">
                    <a:solidFill>
                      <a:srgbClr val="CCCCFF">
                        <a:alpha val="26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800" dirty="0" smtClean="0">
                          <a:latin typeface="微軟正黑體" pitchFamily="34" charset="-120"/>
                          <a:ea typeface="微軟正黑體" pitchFamily="34" charset="-120"/>
                        </a:rPr>
                        <a:t>Arduino IDE/</a:t>
                      </a:r>
                      <a:br>
                        <a:rPr lang="en-US" altLang="zh-TW" sz="2800" dirty="0" smtClean="0">
                          <a:latin typeface="微軟正黑體" pitchFamily="34" charset="-120"/>
                          <a:ea typeface="微軟正黑體" pitchFamily="34" charset="-120"/>
                        </a:rPr>
                      </a:br>
                      <a:r>
                        <a:rPr lang="en-US" altLang="zh-TW" sz="2800" dirty="0" smtClean="0">
                          <a:latin typeface="微軟正黑體" pitchFamily="34" charset="-120"/>
                          <a:ea typeface="微軟正黑體" pitchFamily="34" charset="-120"/>
                        </a:rPr>
                        <a:t>Python</a:t>
                      </a:r>
                      <a:endParaRPr lang="zh-TW" altLang="en-US" sz="2800" dirty="0" smtClean="0">
                        <a:latin typeface="微軟正黑體" pitchFamily="34" charset="-120"/>
                        <a:ea typeface="微軟正黑體" pitchFamily="34" charset="-120"/>
                      </a:endParaRPr>
                    </a:p>
                  </a:txBody>
                  <a:tcPr anchor="ctr">
                    <a:solidFill>
                      <a:srgbClr val="CCCCFF">
                        <a:alpha val="26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800" dirty="0" smtClean="0">
                          <a:latin typeface="微軟正黑體" pitchFamily="34" charset="-120"/>
                          <a:ea typeface="微軟正黑體" pitchFamily="34" charset="-120"/>
                        </a:rPr>
                        <a:t>Arduino IDE/</a:t>
                      </a:r>
                      <a:br>
                        <a:rPr lang="en-US" altLang="zh-TW" sz="2800" dirty="0" smtClean="0">
                          <a:latin typeface="微軟正黑體" pitchFamily="34" charset="-120"/>
                          <a:ea typeface="微軟正黑體" pitchFamily="34" charset="-120"/>
                        </a:rPr>
                      </a:br>
                      <a:r>
                        <a:rPr lang="en-US" altLang="zh-TW" sz="2800" dirty="0" err="1" smtClean="0">
                          <a:latin typeface="微軟正黑體" pitchFamily="34" charset="-120"/>
                          <a:ea typeface="微軟正黑體" pitchFamily="34" charset="-120"/>
                        </a:rPr>
                        <a:t>MicroPython</a:t>
                      </a:r>
                      <a:endParaRPr lang="zh-TW" altLang="en-US" sz="2800" dirty="0" smtClean="0">
                        <a:latin typeface="微軟正黑體" pitchFamily="34" charset="-120"/>
                        <a:ea typeface="微軟正黑體" pitchFamily="34" charset="-120"/>
                      </a:endParaRPr>
                    </a:p>
                  </a:txBody>
                  <a:tcPr anchor="ctr">
                    <a:solidFill>
                      <a:srgbClr val="CCCCFF">
                        <a:alpha val="26000"/>
                      </a:srgbClr>
                    </a:solidFill>
                  </a:tcPr>
                </a:tc>
                <a:tc>
                  <a:txBody>
                    <a:bodyPr/>
                    <a:lstStyle/>
                    <a:p>
                      <a:r>
                        <a:rPr lang="en-US" altLang="zh-TW" sz="2800" dirty="0" smtClean="0">
                          <a:latin typeface="微軟正黑體" pitchFamily="34" charset="-120"/>
                          <a:ea typeface="微軟正黑體" pitchFamily="34" charset="-120"/>
                        </a:rPr>
                        <a:t>Processing &amp; </a:t>
                      </a:r>
                      <a:r>
                        <a:rPr lang="en-US" altLang="zh-TW" sz="2800" dirty="0" err="1" smtClean="0">
                          <a:latin typeface="微軟正黑體" pitchFamily="34" charset="-120"/>
                          <a:ea typeface="微軟正黑體" pitchFamily="34" charset="-120"/>
                        </a:rPr>
                        <a:t>OpenCV</a:t>
                      </a:r>
                      <a:endParaRPr lang="en-US" altLang="zh-TW" sz="2800" dirty="0" smtClean="0">
                        <a:latin typeface="微軟正黑體" pitchFamily="34" charset="-120"/>
                        <a:ea typeface="微軟正黑體" pitchFamily="34" charset="-120"/>
                      </a:endParaRPr>
                    </a:p>
                    <a:p>
                      <a:r>
                        <a:rPr lang="en-US" altLang="zh-TW" sz="2800" dirty="0" err="1" smtClean="0">
                          <a:latin typeface="微軟正黑體" pitchFamily="34" charset="-120"/>
                          <a:ea typeface="微軟正黑體" pitchFamily="34" charset="-120"/>
                        </a:rPr>
                        <a:t>Tensorflow</a:t>
                      </a:r>
                      <a:endParaRPr lang="zh-TW" altLang="en-US" sz="2800" dirty="0">
                        <a:latin typeface="微軟正黑體" pitchFamily="34" charset="-120"/>
                        <a:ea typeface="微軟正黑體" pitchFamily="34" charset="-120"/>
                      </a:endParaRPr>
                    </a:p>
                  </a:txBody>
                  <a:tcPr anchor="ctr">
                    <a:solidFill>
                      <a:srgbClr val="CCCCFF">
                        <a:alpha val="26000"/>
                      </a:srgbClr>
                    </a:solidFill>
                  </a:tcPr>
                </a:tc>
              </a:tr>
              <a:tr h="1017368">
                <a:tc>
                  <a:txBody>
                    <a:bodyPr/>
                    <a:lstStyle/>
                    <a:p>
                      <a:pPr algn="r"/>
                      <a:r>
                        <a:rPr lang="en-US" altLang="zh-TW" sz="3600" b="1" dirty="0" smtClean="0">
                          <a:latin typeface="微軟正黑體" pitchFamily="34" charset="-120"/>
                          <a:ea typeface="微軟正黑體" pitchFamily="34" charset="-120"/>
                        </a:rPr>
                        <a:t>Smart Farm</a:t>
                      </a:r>
                      <a:endParaRPr lang="zh-TW" altLang="en-US" sz="3600" b="1" dirty="0">
                        <a:latin typeface="微軟正黑體" pitchFamily="34" charset="-120"/>
                        <a:ea typeface="微軟正黑體" pitchFamily="34" charset="-120"/>
                      </a:endParaRPr>
                    </a:p>
                  </a:txBody>
                  <a:tcPr anchor="ctr">
                    <a:solidFill>
                      <a:srgbClr val="CCCCFF">
                        <a:alpha val="65000"/>
                      </a:srgbClr>
                    </a:solidFill>
                  </a:tcPr>
                </a:tc>
                <a:tc>
                  <a:txBody>
                    <a:bodyPr/>
                    <a:lstStyle/>
                    <a:p>
                      <a:r>
                        <a:rPr lang="en-US" altLang="zh-TW" sz="3600" dirty="0" smtClean="0">
                          <a:latin typeface="微軟正黑體" pitchFamily="34" charset="-120"/>
                          <a:ea typeface="微軟正黑體" pitchFamily="34" charset="-120"/>
                        </a:rPr>
                        <a:t>Basic Smart Farm</a:t>
                      </a:r>
                      <a:endParaRPr lang="zh-TW" altLang="en-US" sz="3600" dirty="0">
                        <a:latin typeface="微軟正黑體" pitchFamily="34" charset="-120"/>
                        <a:ea typeface="微軟正黑體" pitchFamily="34" charset="-120"/>
                      </a:endParaRPr>
                    </a:p>
                  </a:txBody>
                  <a:tcPr anchor="ctr">
                    <a:solidFill>
                      <a:srgbClr val="CCCCFF">
                        <a:alpha val="6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3600" dirty="0" err="1" smtClean="0">
                          <a:latin typeface="微軟正黑體" pitchFamily="34" charset="-120"/>
                          <a:ea typeface="微軟正黑體" pitchFamily="34" charset="-120"/>
                        </a:rPr>
                        <a:t>QuickBLE</a:t>
                      </a:r>
                      <a:r>
                        <a:rPr lang="en-US" altLang="zh-TW" sz="3200" dirty="0" smtClean="0">
                          <a:latin typeface="微軟正黑體" pitchFamily="34" charset="-120"/>
                          <a:ea typeface="微軟正黑體" pitchFamily="34" charset="-120"/>
                        </a:rPr>
                        <a:t>(</a:t>
                      </a:r>
                      <a:r>
                        <a:rPr lang="en-US" altLang="zh-TW" sz="2400" dirty="0" err="1" smtClean="0">
                          <a:latin typeface="微軟正黑體" pitchFamily="34" charset="-120"/>
                          <a:ea typeface="微軟正黑體" pitchFamily="34" charset="-120"/>
                        </a:rPr>
                        <a:t>nRF</a:t>
                      </a:r>
                      <a:r>
                        <a:rPr lang="en-US" altLang="zh-TW" sz="2400" baseline="0" dirty="0" smtClean="0">
                          <a:latin typeface="微軟正黑體" pitchFamily="34" charset="-120"/>
                          <a:ea typeface="微軟正黑體" pitchFamily="34" charset="-120"/>
                        </a:rPr>
                        <a:t> 51822</a:t>
                      </a:r>
                      <a:r>
                        <a:rPr lang="en-US" altLang="zh-TW" sz="3200" baseline="0" dirty="0" smtClean="0">
                          <a:latin typeface="微軟正黑體" pitchFamily="34" charset="-120"/>
                          <a:ea typeface="微軟正黑體" pitchFamily="34" charset="-120"/>
                        </a:rPr>
                        <a:t>)</a:t>
                      </a:r>
                      <a:endParaRPr lang="zh-TW" altLang="en-US" sz="3200" dirty="0" smtClean="0">
                        <a:latin typeface="微軟正黑體" pitchFamily="34" charset="-120"/>
                        <a:ea typeface="微軟正黑體" pitchFamily="34" charset="-120"/>
                      </a:endParaRPr>
                    </a:p>
                  </a:txBody>
                  <a:tcPr anchor="ctr">
                    <a:solidFill>
                      <a:srgbClr val="CCCCFF">
                        <a:alpha val="65000"/>
                      </a:srgbClr>
                    </a:solidFill>
                  </a:tcPr>
                </a:tc>
                <a:tc>
                  <a:txBody>
                    <a:bodyPr/>
                    <a:lstStyle/>
                    <a:p>
                      <a:r>
                        <a:rPr lang="en-US" altLang="zh-TW" sz="3600" dirty="0" smtClean="0">
                          <a:latin typeface="微軟正黑體" pitchFamily="34" charset="-120"/>
                          <a:ea typeface="微軟正黑體" pitchFamily="34" charset="-120"/>
                        </a:rPr>
                        <a:t>ESP32-CAM</a:t>
                      </a:r>
                      <a:endParaRPr lang="zh-TW" altLang="en-US" sz="3600" dirty="0">
                        <a:latin typeface="微軟正黑體" pitchFamily="34" charset="-120"/>
                        <a:ea typeface="微軟正黑體" pitchFamily="34" charset="-120"/>
                      </a:endParaRPr>
                    </a:p>
                  </a:txBody>
                  <a:tcPr anchor="ctr">
                    <a:solidFill>
                      <a:srgbClr val="CCCCFF">
                        <a:alpha val="6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3600" dirty="0" smtClean="0">
                          <a:latin typeface="微軟正黑體" pitchFamily="34" charset="-120"/>
                          <a:ea typeface="微軟正黑體" pitchFamily="34" charset="-120"/>
                        </a:rPr>
                        <a:t>Raspberry Pi</a:t>
                      </a:r>
                      <a:r>
                        <a:rPr lang="zh-TW" altLang="en-US" sz="3600" baseline="0" dirty="0" smtClean="0">
                          <a:latin typeface="微軟正黑體" pitchFamily="34" charset="-120"/>
                          <a:ea typeface="微軟正黑體" pitchFamily="34" charset="-120"/>
                        </a:rPr>
                        <a:t> </a:t>
                      </a:r>
                      <a:endParaRPr lang="zh-TW" altLang="en-US" sz="3600" dirty="0" smtClean="0">
                        <a:latin typeface="微軟正黑體" pitchFamily="34" charset="-120"/>
                        <a:ea typeface="微軟正黑體" pitchFamily="34" charset="-120"/>
                      </a:endParaRPr>
                    </a:p>
                  </a:txBody>
                  <a:tcPr anchor="ctr">
                    <a:solidFill>
                      <a:srgbClr val="CCCCFF">
                        <a:alpha val="65000"/>
                      </a:srgbClr>
                    </a:solidFill>
                  </a:tcPr>
                </a:tc>
              </a:tr>
              <a:tr h="1017368">
                <a:tc>
                  <a:txBody>
                    <a:bodyPr/>
                    <a:lstStyle/>
                    <a:p>
                      <a:pPr algn="r"/>
                      <a:r>
                        <a:rPr lang="en-US" altLang="zh-TW" sz="2800" dirty="0" smtClean="0">
                          <a:latin typeface="微軟正黑體" pitchFamily="34" charset="-120"/>
                          <a:ea typeface="微軟正黑體" pitchFamily="34" charset="-120"/>
                        </a:rPr>
                        <a:t>Learning Field</a:t>
                      </a:r>
                      <a:endParaRPr lang="zh-TW" altLang="en-US" sz="2800" dirty="0">
                        <a:latin typeface="微軟正黑體" pitchFamily="34" charset="-120"/>
                        <a:ea typeface="微軟正黑體" pitchFamily="34" charset="-120"/>
                      </a:endParaRPr>
                    </a:p>
                  </a:txBody>
                  <a:tcPr anchor="ctr">
                    <a:solidFill>
                      <a:srgbClr val="CCCCFF">
                        <a:alpha val="25000"/>
                      </a:srgbClr>
                    </a:solidFill>
                  </a:tcPr>
                </a:tc>
                <a:tc>
                  <a:txBody>
                    <a:bodyPr/>
                    <a:lstStyle/>
                    <a:p>
                      <a:r>
                        <a:rPr lang="en-US" altLang="zh-TW" sz="2800" dirty="0" smtClean="0">
                          <a:latin typeface="微軟正黑體" pitchFamily="34" charset="-120"/>
                          <a:ea typeface="微軟正黑體" pitchFamily="34" charset="-120"/>
                        </a:rPr>
                        <a:t>Automated Farm</a:t>
                      </a:r>
                    </a:p>
                    <a:p>
                      <a:r>
                        <a:rPr lang="en-US" altLang="zh-TW" sz="2800" dirty="0" smtClean="0">
                          <a:latin typeface="微軟正黑體" pitchFamily="34" charset="-120"/>
                          <a:ea typeface="微軟正黑體" pitchFamily="34" charset="-120"/>
                        </a:rPr>
                        <a:t>Sensing System</a:t>
                      </a:r>
                      <a:endParaRPr lang="zh-TW" altLang="en-US" sz="2800" dirty="0">
                        <a:latin typeface="微軟正黑體" pitchFamily="34" charset="-120"/>
                        <a:ea typeface="微軟正黑體" pitchFamily="34" charset="-120"/>
                      </a:endParaRPr>
                    </a:p>
                  </a:txBody>
                  <a:tcPr anchor="ctr">
                    <a:solidFill>
                      <a:srgbClr val="CCCCFF">
                        <a:alpha val="2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800" dirty="0" smtClean="0">
                          <a:latin typeface="微軟正黑體" pitchFamily="34" charset="-120"/>
                          <a:ea typeface="微軟正黑體" pitchFamily="34" charset="-120"/>
                        </a:rPr>
                        <a:t>Aquaponics</a:t>
                      </a:r>
                      <a:endParaRPr lang="zh-TW" altLang="en-US" sz="2800" dirty="0">
                        <a:latin typeface="微軟正黑體" pitchFamily="34" charset="-120"/>
                        <a:ea typeface="微軟正黑體" pitchFamily="34" charset="-120"/>
                      </a:endParaRPr>
                    </a:p>
                  </a:txBody>
                  <a:tcPr anchor="ctr">
                    <a:solidFill>
                      <a:srgbClr val="CCCCFF">
                        <a:alpha val="2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800" dirty="0" smtClean="0">
                          <a:latin typeface="微軟正黑體" pitchFamily="34" charset="-120"/>
                          <a:ea typeface="微軟正黑體" pitchFamily="34" charset="-120"/>
                        </a:rPr>
                        <a:t>Photo Capture &amp; </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800" dirty="0" smtClean="0">
                          <a:latin typeface="微軟正黑體" pitchFamily="34" charset="-120"/>
                          <a:ea typeface="微軟正黑體" pitchFamily="34" charset="-120"/>
                        </a:rPr>
                        <a:t>Object Recognition</a:t>
                      </a:r>
                      <a:endParaRPr lang="zh-TW" altLang="en-US" sz="2800" dirty="0" smtClean="0">
                        <a:latin typeface="微軟正黑體" pitchFamily="34" charset="-120"/>
                        <a:ea typeface="微軟正黑體" pitchFamily="34" charset="-120"/>
                      </a:endParaRPr>
                    </a:p>
                  </a:txBody>
                  <a:tcPr anchor="ctr">
                    <a:solidFill>
                      <a:srgbClr val="CCCCFF">
                        <a:alpha val="25000"/>
                      </a:srgbClr>
                    </a:solidFill>
                  </a:tcPr>
                </a:tc>
                <a:tc>
                  <a:txBody>
                    <a:bodyPr/>
                    <a:lstStyle/>
                    <a:p>
                      <a:r>
                        <a:rPr lang="en-US" altLang="zh-TW" sz="2800" dirty="0" smtClean="0">
                          <a:latin typeface="微軟正黑體" pitchFamily="34" charset="-120"/>
                          <a:ea typeface="微軟正黑體" pitchFamily="34" charset="-120"/>
                        </a:rPr>
                        <a:t>Cloud</a:t>
                      </a:r>
                      <a:r>
                        <a:rPr lang="en-US" altLang="zh-TW" sz="2800" baseline="0" dirty="0" smtClean="0">
                          <a:latin typeface="微軟正黑體" pitchFamily="34" charset="-120"/>
                          <a:ea typeface="微軟正黑體" pitchFamily="34" charset="-120"/>
                        </a:rPr>
                        <a:t> Computing</a:t>
                      </a:r>
                    </a:p>
                    <a:p>
                      <a:r>
                        <a:rPr lang="en-US" altLang="zh-TW" sz="2800" dirty="0" smtClean="0">
                          <a:latin typeface="微軟正黑體" pitchFamily="34" charset="-120"/>
                          <a:ea typeface="微軟正黑體" pitchFamily="34" charset="-120"/>
                        </a:rPr>
                        <a:t>Big data fundamental</a:t>
                      </a:r>
                      <a:endParaRPr lang="zh-TW" altLang="en-US" sz="2800" dirty="0">
                        <a:latin typeface="微軟正黑體" pitchFamily="34" charset="-120"/>
                        <a:ea typeface="微軟正黑體" pitchFamily="34" charset="-120"/>
                      </a:endParaRPr>
                    </a:p>
                  </a:txBody>
                  <a:tcPr anchor="ctr">
                    <a:solidFill>
                      <a:srgbClr val="CCCCFF">
                        <a:alpha val="25000"/>
                      </a:srgbClr>
                    </a:solidFill>
                  </a:tcPr>
                </a:tc>
              </a:tr>
              <a:tr h="1017368">
                <a:tc>
                  <a:txBody>
                    <a:bodyPr/>
                    <a:lstStyle/>
                    <a:p>
                      <a:pPr algn="r"/>
                      <a:r>
                        <a:rPr lang="en-US" altLang="zh-TW" sz="2800" dirty="0" smtClean="0">
                          <a:latin typeface="微軟正黑體" pitchFamily="34" charset="-120"/>
                          <a:ea typeface="微軟正黑體" pitchFamily="34" charset="-120"/>
                        </a:rPr>
                        <a:t>Link Language</a:t>
                      </a:r>
                      <a:endParaRPr lang="zh-TW" altLang="en-US" sz="2800" dirty="0">
                        <a:latin typeface="微軟正黑體" pitchFamily="34" charset="-120"/>
                        <a:ea typeface="微軟正黑體" pitchFamily="34" charset="-120"/>
                      </a:endParaRPr>
                    </a:p>
                  </a:txBody>
                  <a:tcPr anchor="ctr">
                    <a:solidFill>
                      <a:srgbClr val="CCCCFF">
                        <a:alpha val="2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800" dirty="0" smtClean="0">
                          <a:latin typeface="微軟正黑體" pitchFamily="34" charset="-120"/>
                          <a:ea typeface="微軟正黑體" pitchFamily="34" charset="-120"/>
                        </a:rPr>
                        <a:t>Arduino IDE</a:t>
                      </a:r>
                      <a:endParaRPr lang="zh-TW" altLang="en-US" sz="2800" dirty="0" smtClean="0">
                        <a:latin typeface="微軟正黑體" pitchFamily="34" charset="-120"/>
                        <a:ea typeface="微軟正黑體" pitchFamily="34" charset="-120"/>
                      </a:endParaRPr>
                    </a:p>
                  </a:txBody>
                  <a:tcPr anchor="ctr">
                    <a:solidFill>
                      <a:srgbClr val="CCCCFF">
                        <a:alpha val="2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800" dirty="0" smtClean="0">
                          <a:latin typeface="微軟正黑體" pitchFamily="34" charset="-120"/>
                          <a:ea typeface="微軟正黑體" pitchFamily="34" charset="-120"/>
                        </a:rPr>
                        <a:t>Arduino IDE</a:t>
                      </a:r>
                      <a:endParaRPr lang="zh-TW" altLang="en-US" sz="2800" dirty="0" smtClean="0">
                        <a:latin typeface="微軟正黑體" pitchFamily="34" charset="-120"/>
                        <a:ea typeface="微軟正黑體" pitchFamily="34" charset="-120"/>
                      </a:endParaRPr>
                    </a:p>
                  </a:txBody>
                  <a:tcPr anchor="ctr">
                    <a:solidFill>
                      <a:srgbClr val="CCCCFF">
                        <a:alpha val="2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800" dirty="0" smtClean="0">
                          <a:latin typeface="微軟正黑體" pitchFamily="34" charset="-120"/>
                          <a:ea typeface="微軟正黑體" pitchFamily="34" charset="-120"/>
                        </a:rPr>
                        <a:t>Arduino IDE/</a:t>
                      </a:r>
                      <a:br>
                        <a:rPr lang="en-US" altLang="zh-TW" sz="2800" dirty="0" smtClean="0">
                          <a:latin typeface="微軟正黑體" pitchFamily="34" charset="-120"/>
                          <a:ea typeface="微軟正黑體" pitchFamily="34" charset="-120"/>
                        </a:rPr>
                      </a:br>
                      <a:r>
                        <a:rPr lang="en-US" altLang="zh-TW" sz="2800" dirty="0" err="1" smtClean="0">
                          <a:latin typeface="微軟正黑體" pitchFamily="34" charset="-120"/>
                          <a:ea typeface="微軟正黑體" pitchFamily="34" charset="-120"/>
                        </a:rPr>
                        <a:t>MicroPython</a:t>
                      </a:r>
                      <a:endParaRPr lang="zh-TW" altLang="en-US" sz="2800" dirty="0" smtClean="0">
                        <a:latin typeface="微軟正黑體" pitchFamily="34" charset="-120"/>
                        <a:ea typeface="微軟正黑體" pitchFamily="34" charset="-120"/>
                      </a:endParaRPr>
                    </a:p>
                  </a:txBody>
                  <a:tcPr anchor="ctr">
                    <a:solidFill>
                      <a:srgbClr val="CCCCFF">
                        <a:alpha val="2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800" dirty="0" smtClean="0">
                          <a:latin typeface="微軟正黑體" pitchFamily="34" charset="-120"/>
                          <a:ea typeface="微軟正黑體" pitchFamily="34" charset="-120"/>
                        </a:rPr>
                        <a:t>Node-Red</a:t>
                      </a:r>
                      <a:endParaRPr lang="zh-TW" altLang="en-US" sz="2800" dirty="0" smtClean="0">
                        <a:latin typeface="微軟正黑體" pitchFamily="34" charset="-120"/>
                        <a:ea typeface="微軟正黑體" pitchFamily="34" charset="-120"/>
                      </a:endParaRPr>
                    </a:p>
                  </a:txBody>
                  <a:tcPr anchor="ctr">
                    <a:solidFill>
                      <a:srgbClr val="CCCCFF">
                        <a:alpha val="25000"/>
                      </a:srgbClr>
                    </a:solidFill>
                  </a:tcPr>
                </a:tc>
              </a:tr>
              <a:tr h="994615">
                <a:tc>
                  <a:txBody>
                    <a:bodyPr/>
                    <a:lstStyle/>
                    <a:p>
                      <a:pPr marL="0" algn="r" defTabSz="914400" rtl="0" eaLnBrk="1" latinLnBrk="0" hangingPunct="1"/>
                      <a:r>
                        <a:rPr lang="en-US" altLang="zh-TW" sz="3600" b="1" kern="1200" dirty="0" smtClean="0">
                          <a:solidFill>
                            <a:schemeClr val="dk1"/>
                          </a:solidFill>
                          <a:latin typeface="微軟正黑體" pitchFamily="34" charset="-120"/>
                          <a:ea typeface="微軟正黑體" pitchFamily="34" charset="-120"/>
                          <a:cs typeface="+mn-cs"/>
                        </a:rPr>
                        <a:t>Smart Home</a:t>
                      </a:r>
                      <a:endParaRPr lang="zh-TW" altLang="en-US" sz="3600" b="1" kern="1200" dirty="0">
                        <a:solidFill>
                          <a:schemeClr val="dk1"/>
                        </a:solidFill>
                        <a:latin typeface="微軟正黑體" pitchFamily="34" charset="-120"/>
                        <a:ea typeface="微軟正黑體" pitchFamily="34" charset="-120"/>
                        <a:cs typeface="+mn-cs"/>
                      </a:endParaRPr>
                    </a:p>
                  </a:txBody>
                  <a:tcPr anchor="ctr">
                    <a:solidFill>
                      <a:srgbClr val="CCCCFF">
                        <a:alpha val="6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3600" kern="1200" dirty="0" smtClean="0">
                          <a:solidFill>
                            <a:schemeClr val="dk1"/>
                          </a:solidFill>
                          <a:latin typeface="微軟正黑體" pitchFamily="34" charset="-120"/>
                          <a:ea typeface="微軟正黑體" pitchFamily="34" charset="-120"/>
                          <a:cs typeface="+mn-cs"/>
                        </a:rPr>
                        <a:t>Basic Magic Lamp</a:t>
                      </a:r>
                      <a:endParaRPr lang="zh-TW" altLang="en-US" sz="3600" kern="1200" dirty="0" smtClean="0">
                        <a:solidFill>
                          <a:schemeClr val="dk1"/>
                        </a:solidFill>
                        <a:latin typeface="微軟正黑體" pitchFamily="34" charset="-120"/>
                        <a:ea typeface="微軟正黑體" pitchFamily="34" charset="-120"/>
                        <a:cs typeface="+mn-cs"/>
                      </a:endParaRPr>
                    </a:p>
                  </a:txBody>
                  <a:tcPr anchor="ctr">
                    <a:solidFill>
                      <a:srgbClr val="CCCCFF">
                        <a:alpha val="65000"/>
                      </a:srgbClr>
                    </a:solidFill>
                  </a:tcPr>
                </a:tc>
                <a:tc>
                  <a:txBody>
                    <a:bodyPr/>
                    <a:lstStyle/>
                    <a:p>
                      <a:r>
                        <a:rPr lang="en-US" altLang="zh-TW" sz="3600" dirty="0" err="1" smtClean="0">
                          <a:latin typeface="微軟正黑體" pitchFamily="34" charset="-120"/>
                          <a:ea typeface="微軟正黑體" pitchFamily="34" charset="-120"/>
                        </a:rPr>
                        <a:t>CubexUS</a:t>
                      </a:r>
                      <a:r>
                        <a:rPr lang="en-US" altLang="zh-TW" sz="3200" dirty="0" smtClean="0">
                          <a:latin typeface="微軟正黑體" pitchFamily="34" charset="-120"/>
                          <a:ea typeface="微軟正黑體" pitchFamily="34" charset="-120"/>
                        </a:rPr>
                        <a:t>(</a:t>
                      </a:r>
                      <a:r>
                        <a:rPr lang="en-US" altLang="zh-TW" sz="2400" dirty="0" smtClean="0">
                          <a:latin typeface="微軟正黑體" pitchFamily="34" charset="-120"/>
                          <a:ea typeface="微軟正黑體" pitchFamily="34" charset="-120"/>
                        </a:rPr>
                        <a:t>ESP8266</a:t>
                      </a:r>
                      <a:r>
                        <a:rPr lang="en-US" altLang="zh-TW" sz="3200" dirty="0" smtClean="0">
                          <a:latin typeface="微軟正黑體" pitchFamily="34" charset="-120"/>
                          <a:ea typeface="微軟正黑體" pitchFamily="34" charset="-120"/>
                        </a:rPr>
                        <a:t>)</a:t>
                      </a:r>
                      <a:endParaRPr lang="zh-TW" altLang="en-US" sz="3600" dirty="0">
                        <a:latin typeface="微軟正黑體" pitchFamily="34" charset="-120"/>
                        <a:ea typeface="微軟正黑體" pitchFamily="34" charset="-120"/>
                      </a:endParaRPr>
                    </a:p>
                  </a:txBody>
                  <a:tcPr anchor="ctr">
                    <a:solidFill>
                      <a:srgbClr val="CCCCFF">
                        <a:alpha val="65000"/>
                      </a:srgbClr>
                    </a:solidFill>
                  </a:tcPr>
                </a:tc>
                <a:tc>
                  <a:txBody>
                    <a:bodyPr/>
                    <a:lstStyle/>
                    <a:p>
                      <a:r>
                        <a:rPr lang="en-US" altLang="zh-TW" sz="3600" dirty="0" smtClean="0">
                          <a:latin typeface="微軟正黑體" pitchFamily="34" charset="-120"/>
                          <a:ea typeface="微軟正黑體" pitchFamily="34" charset="-120"/>
                        </a:rPr>
                        <a:t>ESP32-CAM</a:t>
                      </a:r>
                      <a:endParaRPr lang="zh-TW" altLang="en-US" sz="3600" dirty="0">
                        <a:latin typeface="微軟正黑體" pitchFamily="34" charset="-120"/>
                        <a:ea typeface="微軟正黑體" pitchFamily="34" charset="-120"/>
                      </a:endParaRPr>
                    </a:p>
                  </a:txBody>
                  <a:tcPr anchor="ctr">
                    <a:solidFill>
                      <a:srgbClr val="CCCCFF">
                        <a:alpha val="65000"/>
                      </a:srgbClr>
                    </a:solidFill>
                  </a:tcPr>
                </a:tc>
                <a:tc>
                  <a:txBody>
                    <a:bodyPr/>
                    <a:lstStyle/>
                    <a:p>
                      <a:r>
                        <a:rPr lang="en-US" altLang="zh-TW" sz="3600" dirty="0" smtClean="0">
                          <a:latin typeface="微軟正黑體" pitchFamily="34" charset="-120"/>
                          <a:ea typeface="微軟正黑體" pitchFamily="34" charset="-120"/>
                        </a:rPr>
                        <a:t>Raspberry Pi</a:t>
                      </a:r>
                      <a:endParaRPr lang="zh-TW" altLang="en-US" sz="3600" dirty="0">
                        <a:latin typeface="微軟正黑體" pitchFamily="34" charset="-120"/>
                        <a:ea typeface="微軟正黑體" pitchFamily="34" charset="-120"/>
                      </a:endParaRPr>
                    </a:p>
                  </a:txBody>
                  <a:tcPr anchor="ctr">
                    <a:solidFill>
                      <a:srgbClr val="CCCCFF">
                        <a:alpha val="65000"/>
                      </a:srgbClr>
                    </a:solidFill>
                  </a:tcPr>
                </a:tc>
              </a:tr>
              <a:tr h="994615">
                <a:tc>
                  <a:txBody>
                    <a:bodyPr/>
                    <a:lstStyle/>
                    <a:p>
                      <a:pPr algn="r"/>
                      <a:r>
                        <a:rPr lang="en-US" altLang="zh-TW" sz="2800" dirty="0" smtClean="0">
                          <a:latin typeface="微軟正黑體" pitchFamily="34" charset="-120"/>
                          <a:ea typeface="微軟正黑體" pitchFamily="34" charset="-120"/>
                        </a:rPr>
                        <a:t>Learning Field</a:t>
                      </a:r>
                      <a:endParaRPr lang="zh-TW" altLang="en-US" sz="2800" dirty="0">
                        <a:latin typeface="微軟正黑體" pitchFamily="34" charset="-120"/>
                        <a:ea typeface="微軟正黑體" pitchFamily="34" charset="-120"/>
                      </a:endParaRPr>
                    </a:p>
                  </a:txBody>
                  <a:tcPr anchor="ctr">
                    <a:solidFill>
                      <a:srgbClr val="CCCCFF">
                        <a:alpha val="2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800" kern="1200" dirty="0" smtClean="0">
                          <a:solidFill>
                            <a:schemeClr val="dk1"/>
                          </a:solidFill>
                          <a:latin typeface="微軟正黑體" pitchFamily="34" charset="-120"/>
                          <a:ea typeface="微軟正黑體" pitchFamily="34" charset="-120"/>
                          <a:cs typeface="+mn-cs"/>
                        </a:rPr>
                        <a:t>Mix-Color Bulb &amp; Sensor</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800" kern="1200" dirty="0" smtClean="0">
                          <a:solidFill>
                            <a:schemeClr val="dk1"/>
                          </a:solidFill>
                          <a:latin typeface="微軟正黑體" pitchFamily="34" charset="-120"/>
                          <a:ea typeface="微軟正黑體" pitchFamily="34" charset="-120"/>
                          <a:cs typeface="+mn-cs"/>
                        </a:rPr>
                        <a:t>Chromatics Foundations</a:t>
                      </a:r>
                      <a:endParaRPr lang="zh-TW" altLang="en-US" sz="2800" kern="1200" dirty="0" smtClean="0">
                        <a:solidFill>
                          <a:schemeClr val="dk1"/>
                        </a:solidFill>
                        <a:latin typeface="微軟正黑體" pitchFamily="34" charset="-120"/>
                        <a:ea typeface="微軟正黑體" pitchFamily="34" charset="-120"/>
                        <a:cs typeface="+mn-cs"/>
                      </a:endParaRPr>
                    </a:p>
                  </a:txBody>
                  <a:tcPr anchor="ctr">
                    <a:solidFill>
                      <a:srgbClr val="CCCCFF">
                        <a:alpha val="25000"/>
                      </a:srgbClr>
                    </a:solidFill>
                  </a:tcPr>
                </a:tc>
                <a:tc>
                  <a:txBody>
                    <a:bodyPr/>
                    <a:lstStyle/>
                    <a:p>
                      <a:r>
                        <a:rPr lang="en-US" altLang="zh-TW" sz="2800" dirty="0" err="1" smtClean="0">
                          <a:latin typeface="微軟正黑體" pitchFamily="34" charset="-120"/>
                          <a:ea typeface="微軟正黑體" pitchFamily="34" charset="-120"/>
                        </a:rPr>
                        <a:t>WiFi</a:t>
                      </a:r>
                      <a:r>
                        <a:rPr lang="en-US" altLang="zh-TW" sz="2800" dirty="0" smtClean="0">
                          <a:latin typeface="微軟正黑體" pitchFamily="34" charset="-120"/>
                          <a:ea typeface="微軟正黑體" pitchFamily="34" charset="-120"/>
                        </a:rPr>
                        <a:t> Mesh Network</a:t>
                      </a:r>
                      <a:endParaRPr lang="zh-TW" altLang="en-US" sz="2800" dirty="0">
                        <a:latin typeface="微軟正黑體" pitchFamily="34" charset="-120"/>
                        <a:ea typeface="微軟正黑體" pitchFamily="34" charset="-120"/>
                      </a:endParaRPr>
                    </a:p>
                  </a:txBody>
                  <a:tcPr anchor="ctr">
                    <a:solidFill>
                      <a:srgbClr val="CCCCFF">
                        <a:alpha val="2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800" kern="1200" dirty="0" smtClean="0">
                          <a:solidFill>
                            <a:schemeClr val="dk1"/>
                          </a:solidFill>
                          <a:latin typeface="微軟正黑體" pitchFamily="34" charset="-120"/>
                          <a:ea typeface="微軟正黑體" pitchFamily="34" charset="-120"/>
                          <a:cs typeface="+mn-cs"/>
                        </a:rPr>
                        <a:t>Voice </a:t>
                      </a:r>
                      <a:r>
                        <a:rPr lang="en-US" altLang="zh-TW" sz="2800" dirty="0" smtClean="0">
                          <a:latin typeface="微軟正黑體" pitchFamily="34" charset="-120"/>
                          <a:ea typeface="微軟正黑體" pitchFamily="34" charset="-120"/>
                        </a:rPr>
                        <a:t>Recognition/</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800" dirty="0" smtClean="0">
                          <a:latin typeface="微軟正黑體" pitchFamily="34" charset="-120"/>
                          <a:ea typeface="微軟正黑體" pitchFamily="34" charset="-120"/>
                        </a:rPr>
                        <a:t>Video Streaming </a:t>
                      </a:r>
                      <a:endParaRPr lang="zh-TW" altLang="en-US" sz="2800" kern="1200" dirty="0" smtClean="0">
                        <a:solidFill>
                          <a:schemeClr val="dk1"/>
                        </a:solidFill>
                        <a:latin typeface="微軟正黑體" pitchFamily="34" charset="-120"/>
                        <a:ea typeface="微軟正黑體" pitchFamily="34" charset="-120"/>
                        <a:cs typeface="+mn-cs"/>
                      </a:endParaRPr>
                    </a:p>
                  </a:txBody>
                  <a:tcPr anchor="ctr">
                    <a:solidFill>
                      <a:srgbClr val="CCCCFF">
                        <a:alpha val="25000"/>
                      </a:srgbClr>
                    </a:solidFill>
                  </a:tcPr>
                </a:tc>
                <a:tc>
                  <a:txBody>
                    <a:bodyPr/>
                    <a:lstStyle/>
                    <a:p>
                      <a:r>
                        <a:rPr lang="en-US" altLang="zh-TW" sz="2800" dirty="0" smtClean="0">
                          <a:latin typeface="微軟正黑體" pitchFamily="34" charset="-120"/>
                          <a:ea typeface="微軟正黑體" pitchFamily="34" charset="-120"/>
                        </a:rPr>
                        <a:t>Voice Translation</a:t>
                      </a:r>
                      <a:endParaRPr lang="zh-TW" altLang="en-US" sz="2800" dirty="0">
                        <a:latin typeface="微軟正黑體" pitchFamily="34" charset="-120"/>
                        <a:ea typeface="微軟正黑體" pitchFamily="34" charset="-120"/>
                      </a:endParaRPr>
                    </a:p>
                  </a:txBody>
                  <a:tcPr anchor="ctr">
                    <a:solidFill>
                      <a:srgbClr val="CCCCFF">
                        <a:alpha val="25000"/>
                      </a:srgbClr>
                    </a:solidFill>
                  </a:tcPr>
                </a:tc>
              </a:tr>
              <a:tr h="994615">
                <a:tc>
                  <a:txBody>
                    <a:bodyPr/>
                    <a:lstStyle/>
                    <a:p>
                      <a:pPr algn="r"/>
                      <a:r>
                        <a:rPr lang="en-US" altLang="zh-TW" sz="2800" dirty="0" smtClean="0">
                          <a:latin typeface="微軟正黑體" pitchFamily="34" charset="-120"/>
                          <a:ea typeface="微軟正黑體" pitchFamily="34" charset="-120"/>
                        </a:rPr>
                        <a:t>Link Language</a:t>
                      </a:r>
                      <a:endParaRPr lang="zh-TW" altLang="en-US" sz="2800" dirty="0">
                        <a:latin typeface="微軟正黑體" pitchFamily="34" charset="-120"/>
                        <a:ea typeface="微軟正黑體" pitchFamily="34" charset="-120"/>
                      </a:endParaRPr>
                    </a:p>
                  </a:txBody>
                  <a:tcPr anchor="ctr">
                    <a:solidFill>
                      <a:srgbClr val="CCCCFF">
                        <a:alpha val="2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800" kern="1200" dirty="0" smtClean="0">
                          <a:solidFill>
                            <a:schemeClr val="dk1"/>
                          </a:solidFill>
                          <a:latin typeface="微軟正黑體" pitchFamily="34" charset="-120"/>
                          <a:ea typeface="微軟正黑體" pitchFamily="34" charset="-120"/>
                          <a:cs typeface="+mn-cs"/>
                        </a:rPr>
                        <a:t>Arduino IDE</a:t>
                      </a:r>
                      <a:endParaRPr lang="zh-TW" altLang="en-US" sz="2800" kern="1200" dirty="0" smtClean="0">
                        <a:solidFill>
                          <a:schemeClr val="dk1"/>
                        </a:solidFill>
                        <a:latin typeface="微軟正黑體" pitchFamily="34" charset="-120"/>
                        <a:ea typeface="微軟正黑體" pitchFamily="34" charset="-120"/>
                        <a:cs typeface="+mn-cs"/>
                      </a:endParaRPr>
                    </a:p>
                  </a:txBody>
                  <a:tcPr anchor="ctr">
                    <a:solidFill>
                      <a:srgbClr val="CCCCFF">
                        <a:alpha val="2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800" kern="1200" dirty="0" smtClean="0">
                          <a:solidFill>
                            <a:schemeClr val="dk1"/>
                          </a:solidFill>
                          <a:latin typeface="微軟正黑體" pitchFamily="34" charset="-120"/>
                          <a:ea typeface="微軟正黑體" pitchFamily="34" charset="-120"/>
                          <a:cs typeface="+mn-cs"/>
                        </a:rPr>
                        <a:t>Arduino IDE</a:t>
                      </a:r>
                      <a:endParaRPr lang="zh-TW" altLang="en-US" sz="2800" kern="1200" dirty="0" smtClean="0">
                        <a:solidFill>
                          <a:schemeClr val="dk1"/>
                        </a:solidFill>
                        <a:latin typeface="微軟正黑體" pitchFamily="34" charset="-120"/>
                        <a:ea typeface="微軟正黑體" pitchFamily="34" charset="-120"/>
                        <a:cs typeface="+mn-cs"/>
                      </a:endParaRPr>
                    </a:p>
                  </a:txBody>
                  <a:tcPr anchor="ctr">
                    <a:solidFill>
                      <a:srgbClr val="CCCCFF">
                        <a:alpha val="25000"/>
                      </a:srgbClr>
                    </a:solidFill>
                  </a:tcPr>
                </a:tc>
                <a:tc>
                  <a:txBody>
                    <a:bodyPr/>
                    <a:lstStyle/>
                    <a:p>
                      <a:r>
                        <a:rPr lang="en-US" altLang="zh-TW" sz="2800" dirty="0" err="1" smtClean="0">
                          <a:latin typeface="微軟正黑體" pitchFamily="34" charset="-120"/>
                          <a:ea typeface="微軟正黑體" pitchFamily="34" charset="-120"/>
                        </a:rPr>
                        <a:t>MicroPython</a:t>
                      </a:r>
                      <a:endParaRPr lang="zh-TW" altLang="en-US" sz="2800" dirty="0">
                        <a:latin typeface="微軟正黑體" pitchFamily="34" charset="-120"/>
                        <a:ea typeface="微軟正黑體" pitchFamily="34" charset="-120"/>
                      </a:endParaRPr>
                    </a:p>
                  </a:txBody>
                  <a:tcPr anchor="ctr">
                    <a:solidFill>
                      <a:srgbClr val="CCCCFF">
                        <a:alpha val="25000"/>
                      </a:srgbClr>
                    </a:solidFill>
                  </a:tcPr>
                </a:tc>
                <a:tc>
                  <a:txBody>
                    <a:bodyPr/>
                    <a:lstStyle/>
                    <a:p>
                      <a:r>
                        <a:rPr lang="en-US" altLang="zh-TW" sz="2800" dirty="0" smtClean="0">
                          <a:latin typeface="微軟正黑體" pitchFamily="34" charset="-120"/>
                          <a:ea typeface="微軟正黑體" pitchFamily="34" charset="-120"/>
                        </a:rPr>
                        <a:t>Python</a:t>
                      </a:r>
                      <a:endParaRPr lang="zh-TW" altLang="en-US" sz="2800" dirty="0">
                        <a:latin typeface="微軟正黑體" pitchFamily="34" charset="-120"/>
                        <a:ea typeface="微軟正黑體" pitchFamily="34" charset="-120"/>
                      </a:endParaRPr>
                    </a:p>
                  </a:txBody>
                  <a:tcPr anchor="ctr">
                    <a:solidFill>
                      <a:srgbClr val="CCCCFF">
                        <a:alpha val="25000"/>
                      </a:srgbClr>
                    </a:solidFill>
                  </a:tcPr>
                </a:tc>
              </a:tr>
            </a:tbl>
          </a:graphicData>
        </a:graphic>
      </p:graphicFrame>
      <p:sp>
        <p:nvSpPr>
          <p:cNvPr id="4" name="向右箭號 3"/>
          <p:cNvSpPr/>
          <p:nvPr/>
        </p:nvSpPr>
        <p:spPr bwMode="auto">
          <a:xfrm>
            <a:off x="9095656" y="4121696"/>
            <a:ext cx="720080" cy="432048"/>
          </a:xfrm>
          <a:prstGeom prst="rightArrow">
            <a:avLst/>
          </a:prstGeom>
          <a:solidFill>
            <a:srgbClr val="FFFFCD"/>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mtClean="0"/>
          </a:p>
        </p:txBody>
      </p:sp>
      <p:sp>
        <p:nvSpPr>
          <p:cNvPr id="5" name="向右箭號 4"/>
          <p:cNvSpPr/>
          <p:nvPr/>
        </p:nvSpPr>
        <p:spPr bwMode="auto">
          <a:xfrm>
            <a:off x="13776176" y="4121696"/>
            <a:ext cx="720080" cy="432048"/>
          </a:xfrm>
          <a:prstGeom prst="rightArrow">
            <a:avLst/>
          </a:prstGeom>
          <a:solidFill>
            <a:srgbClr val="FFFFCD"/>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mtClean="0"/>
          </a:p>
        </p:txBody>
      </p:sp>
      <p:sp>
        <p:nvSpPr>
          <p:cNvPr id="6" name="向右箭號 5"/>
          <p:cNvSpPr/>
          <p:nvPr/>
        </p:nvSpPr>
        <p:spPr bwMode="auto">
          <a:xfrm>
            <a:off x="18456696" y="4121696"/>
            <a:ext cx="720080" cy="432048"/>
          </a:xfrm>
          <a:prstGeom prst="rightArrow">
            <a:avLst/>
          </a:prstGeom>
          <a:solidFill>
            <a:srgbClr val="FFFFCD"/>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mtClean="0"/>
          </a:p>
        </p:txBody>
      </p:sp>
      <p:sp>
        <p:nvSpPr>
          <p:cNvPr id="7" name="向右箭號 6"/>
          <p:cNvSpPr/>
          <p:nvPr/>
        </p:nvSpPr>
        <p:spPr bwMode="auto">
          <a:xfrm>
            <a:off x="9095656" y="7218040"/>
            <a:ext cx="720080" cy="432048"/>
          </a:xfrm>
          <a:prstGeom prst="rightArrow">
            <a:avLst/>
          </a:prstGeom>
          <a:solidFill>
            <a:srgbClr val="FFFFCD"/>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mtClean="0"/>
          </a:p>
        </p:txBody>
      </p:sp>
      <p:sp>
        <p:nvSpPr>
          <p:cNvPr id="8" name="向右箭號 7"/>
          <p:cNvSpPr/>
          <p:nvPr/>
        </p:nvSpPr>
        <p:spPr bwMode="auto">
          <a:xfrm>
            <a:off x="13776176" y="7218040"/>
            <a:ext cx="720080" cy="432048"/>
          </a:xfrm>
          <a:prstGeom prst="rightArrow">
            <a:avLst/>
          </a:prstGeom>
          <a:solidFill>
            <a:srgbClr val="FFFFCD"/>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mtClean="0"/>
          </a:p>
        </p:txBody>
      </p:sp>
      <p:sp>
        <p:nvSpPr>
          <p:cNvPr id="9" name="向右箭號 8"/>
          <p:cNvSpPr/>
          <p:nvPr/>
        </p:nvSpPr>
        <p:spPr bwMode="auto">
          <a:xfrm>
            <a:off x="18456696" y="7218040"/>
            <a:ext cx="720080" cy="432048"/>
          </a:xfrm>
          <a:prstGeom prst="rightArrow">
            <a:avLst/>
          </a:prstGeom>
          <a:solidFill>
            <a:srgbClr val="FFFFCD"/>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mtClean="0"/>
          </a:p>
        </p:txBody>
      </p:sp>
      <p:sp>
        <p:nvSpPr>
          <p:cNvPr id="10" name="向右箭號 9"/>
          <p:cNvSpPr/>
          <p:nvPr/>
        </p:nvSpPr>
        <p:spPr bwMode="auto">
          <a:xfrm>
            <a:off x="9095656" y="10242376"/>
            <a:ext cx="720080" cy="432048"/>
          </a:xfrm>
          <a:prstGeom prst="rightArrow">
            <a:avLst/>
          </a:prstGeom>
          <a:solidFill>
            <a:srgbClr val="FFFFCD"/>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mtClean="0"/>
          </a:p>
        </p:txBody>
      </p:sp>
      <p:sp>
        <p:nvSpPr>
          <p:cNvPr id="11" name="向右箭號 10"/>
          <p:cNvSpPr/>
          <p:nvPr/>
        </p:nvSpPr>
        <p:spPr bwMode="auto">
          <a:xfrm>
            <a:off x="18456696" y="10242376"/>
            <a:ext cx="720080" cy="432048"/>
          </a:xfrm>
          <a:prstGeom prst="rightArrow">
            <a:avLst/>
          </a:prstGeom>
          <a:solidFill>
            <a:srgbClr val="FFFFCD"/>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mtClean="0"/>
          </a:p>
        </p:txBody>
      </p:sp>
      <p:sp>
        <p:nvSpPr>
          <p:cNvPr id="12" name="向右箭號 11"/>
          <p:cNvSpPr/>
          <p:nvPr/>
        </p:nvSpPr>
        <p:spPr bwMode="auto">
          <a:xfrm>
            <a:off x="13776176" y="10314384"/>
            <a:ext cx="720080" cy="432048"/>
          </a:xfrm>
          <a:prstGeom prst="rightArrow">
            <a:avLst/>
          </a:prstGeom>
          <a:solidFill>
            <a:srgbClr val="FFFFCD"/>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mtClean="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337"/>
          <p:cNvSpPr/>
          <p:nvPr/>
        </p:nvSpPr>
        <p:spPr>
          <a:xfrm>
            <a:off x="1149350" y="1403350"/>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FED7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pic>
        <p:nvPicPr>
          <p:cNvPr id="340" name="Picture 340"/>
          <p:cNvPicPr>
            <a:picLocks noChangeAspect="1"/>
          </p:cNvPicPr>
          <p:nvPr/>
        </p:nvPicPr>
        <p:blipFill>
          <a:blip r:embed="rId2" cstate="print"/>
          <a:stretch>
            <a:fillRect/>
          </a:stretch>
        </p:blipFill>
        <p:spPr>
          <a:xfrm>
            <a:off x="19176776" y="1745432"/>
            <a:ext cx="4716779" cy="6004560"/>
          </a:xfrm>
          <a:prstGeom prst="rect">
            <a:avLst/>
          </a:prstGeom>
        </p:spPr>
      </p:pic>
      <p:pic>
        <p:nvPicPr>
          <p:cNvPr id="341" name="Picture 341"/>
          <p:cNvPicPr>
            <a:picLocks noChangeAspect="1"/>
          </p:cNvPicPr>
          <p:nvPr/>
        </p:nvPicPr>
        <p:blipFill>
          <a:blip r:embed="rId3" cstate="print"/>
          <a:stretch>
            <a:fillRect/>
          </a:stretch>
        </p:blipFill>
        <p:spPr>
          <a:xfrm>
            <a:off x="19909444" y="9012719"/>
            <a:ext cx="3415657" cy="3415657"/>
          </a:xfrm>
          <a:prstGeom prst="rect">
            <a:avLst/>
          </a:prstGeom>
        </p:spPr>
      </p:pic>
      <p:sp>
        <p:nvSpPr>
          <p:cNvPr id="3" name="Freeform 341"/>
          <p:cNvSpPr/>
          <p:nvPr/>
        </p:nvSpPr>
        <p:spPr>
          <a:xfrm>
            <a:off x="222250" y="0"/>
            <a:ext cx="4120878" cy="2825552"/>
          </a:xfrm>
          <a:custGeom>
            <a:avLst/>
            <a:gdLst>
              <a:gd name="connsiteX0" fmla="*/ 16545 w 2241550"/>
              <a:gd name="connsiteY0" fmla="*/ 15697 h 1809750"/>
              <a:gd name="connsiteX1" fmla="*/ 2248789 w 2241550"/>
              <a:gd name="connsiteY1" fmla="*/ 15697 h 1809750"/>
              <a:gd name="connsiteX2" fmla="*/ 2248789 w 2241550"/>
              <a:gd name="connsiteY2" fmla="*/ 1815897 h 1809750"/>
              <a:gd name="connsiteX3" fmla="*/ 16545 w 2241550"/>
              <a:gd name="connsiteY3" fmla="*/ 1815897 h 1809750"/>
              <a:gd name="connsiteX4" fmla="*/ 16545 w 2241550"/>
              <a:gd name="connsiteY4" fmla="*/ 15697 h 180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1550" h="1809750">
                <a:moveTo>
                  <a:pt x="16545" y="15697"/>
                </a:moveTo>
                <a:lnTo>
                  <a:pt x="2248789" y="15697"/>
                </a:lnTo>
                <a:lnTo>
                  <a:pt x="2248789" y="1815897"/>
                </a:lnTo>
                <a:lnTo>
                  <a:pt x="16545" y="1815897"/>
                </a:lnTo>
                <a:lnTo>
                  <a:pt x="16545" y="15697"/>
                </a:lnTo>
                <a:close/>
              </a:path>
            </a:pathLst>
          </a:custGeom>
          <a:solidFill>
            <a:schemeClr val="bg1"/>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342" name="TextBox 342"/>
          <p:cNvSpPr txBox="1"/>
          <p:nvPr/>
        </p:nvSpPr>
        <p:spPr>
          <a:xfrm>
            <a:off x="6040311" y="9863277"/>
            <a:ext cx="12303375" cy="1538883"/>
          </a:xfrm>
          <a:prstGeom prst="rect">
            <a:avLst/>
          </a:prstGeom>
          <a:noFill/>
        </p:spPr>
        <p:txBody>
          <a:bodyPr wrap="square" lIns="0" tIns="0" rIns="0" bIns="0" rtlCol="0">
            <a:spAutoFit/>
          </a:bodyPr>
          <a:lstStyle/>
          <a:p>
            <a:pPr marL="0" algn="ctr">
              <a:lnSpc>
                <a:spcPct val="100000"/>
              </a:lnSpc>
            </a:pPr>
            <a:r>
              <a:rPr lang="en-US" altLang="zh-CN" sz="10000" b="1" dirty="0">
                <a:solidFill>
                  <a:srgbClr val="565656"/>
                </a:solidFill>
                <a:latin typeface="+mn-lt"/>
                <a:ea typeface="Microsoft JhengHei" pitchFamily="34" charset="-120"/>
              </a:rPr>
              <a:t>THANK</a:t>
            </a:r>
            <a:r>
              <a:rPr lang="en-US" altLang="zh-CN" sz="10000" b="1" spc="-5" dirty="0">
                <a:solidFill>
                  <a:srgbClr val="565656"/>
                </a:solidFill>
                <a:latin typeface="+mn-lt"/>
                <a:ea typeface="Microsoft JhengHei" pitchFamily="34" charset="-120"/>
                <a:cs typeface="Courier New"/>
              </a:rPr>
              <a:t> </a:t>
            </a:r>
            <a:r>
              <a:rPr lang="en-US" altLang="zh-CN" sz="10000" b="1" spc="-5" dirty="0">
                <a:solidFill>
                  <a:srgbClr val="565656"/>
                </a:solidFill>
                <a:latin typeface="+mn-lt"/>
                <a:ea typeface="Microsoft JhengHei" pitchFamily="34" charset="-120"/>
              </a:rPr>
              <a:t>YOU!</a:t>
            </a:r>
          </a:p>
        </p:txBody>
      </p:sp>
      <p:sp>
        <p:nvSpPr>
          <p:cNvPr id="5" name="文字方塊 4">
            <a:hlinkClick r:id="rId4"/>
            <a:extLst>
              <a:ext uri="{FF2B5EF4-FFF2-40B4-BE49-F238E27FC236}">
                <a16:creationId xmlns:a16="http://schemas.microsoft.com/office/drawing/2014/main" xmlns="" id="{69454AF0-772D-43DD-AA9D-08C18345A8CE}"/>
              </a:ext>
            </a:extLst>
          </p:cNvPr>
          <p:cNvSpPr txBox="1"/>
          <p:nvPr/>
        </p:nvSpPr>
        <p:spPr>
          <a:xfrm>
            <a:off x="19983395" y="12252719"/>
            <a:ext cx="3267754" cy="523220"/>
          </a:xfrm>
          <a:prstGeom prst="rect">
            <a:avLst/>
          </a:prstGeom>
          <a:noFill/>
        </p:spPr>
        <p:txBody>
          <a:bodyPr wrap="none" rtlCol="0">
            <a:spAutoFit/>
          </a:bodyPr>
          <a:lstStyle/>
          <a:p>
            <a:r>
              <a:rPr lang="en-US" altLang="zh-TW" sz="2800" u="sng" dirty="0">
                <a:solidFill>
                  <a:srgbClr val="FFC000"/>
                </a:solidFill>
              </a:rPr>
              <a:t>www.tarkustech.com</a:t>
            </a:r>
            <a:endParaRPr lang="zh-TW" altLang="en-US" sz="2800" u="sng" dirty="0">
              <a:solidFill>
                <a:srgbClr val="FFC000"/>
              </a:solidFill>
            </a:endParaRPr>
          </a:p>
        </p:txBody>
      </p:sp>
      <p:pic>
        <p:nvPicPr>
          <p:cNvPr id="9" name="Picture 2" descr="C:\Users\user\Downloads\03.DM.jpg"/>
          <p:cNvPicPr>
            <a:picLocks noChangeAspect="1" noChangeArrowheads="1"/>
          </p:cNvPicPr>
          <p:nvPr/>
        </p:nvPicPr>
        <p:blipFill>
          <a:blip r:embed="rId5" cstate="print"/>
          <a:srcRect t="6401"/>
          <a:stretch>
            <a:fillRect/>
          </a:stretch>
        </p:blipFill>
        <p:spPr bwMode="auto">
          <a:xfrm>
            <a:off x="0" y="0"/>
            <a:ext cx="18872736" cy="13767764"/>
          </a:xfrm>
          <a:prstGeom prst="rect">
            <a:avLst/>
          </a:prstGeom>
          <a:noFill/>
        </p:spPr>
      </p:pic>
    </p:spTree>
    <p:extLst>
      <p:ext uri="{BB962C8B-B14F-4D97-AF65-F5344CB8AC3E}">
        <p14:creationId xmlns:p14="http://schemas.microsoft.com/office/powerpoint/2010/main" xmlns="" val="18808951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bwMode="auto">
          <a:xfrm>
            <a:off x="0" y="1989039"/>
            <a:ext cx="24384000" cy="11726961"/>
          </a:xfrm>
          <a:prstGeom prst="rect">
            <a:avLst/>
          </a:prstGeom>
          <a:solidFill>
            <a:srgbClr val="FFFFFF"/>
          </a:solidFill>
          <a:ln>
            <a:no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pic>
        <p:nvPicPr>
          <p:cNvPr id="1026"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180647" y="2644283"/>
            <a:ext cx="6737632" cy="498296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clrChange>
              <a:clrFrom>
                <a:srgbClr val="000000"/>
              </a:clrFrom>
              <a:clrTo>
                <a:srgbClr val="000000">
                  <a:alpha val="0"/>
                </a:srgbClr>
              </a:clrTo>
            </a:clrChange>
          </a:blip>
          <a:srcRect/>
          <a:stretch>
            <a:fillRect/>
          </a:stretch>
        </p:blipFill>
        <p:spPr bwMode="auto">
          <a:xfrm>
            <a:off x="13369159" y="2898010"/>
            <a:ext cx="9112468" cy="4523962"/>
          </a:xfrm>
          <a:prstGeom prst="rect">
            <a:avLst/>
          </a:prstGeom>
          <a:noFill/>
          <a:ln w="9525">
            <a:noFill/>
            <a:miter lim="800000"/>
            <a:headEnd/>
            <a:tailEnd/>
          </a:ln>
        </p:spPr>
      </p:pic>
      <p:graphicFrame>
        <p:nvGraphicFramePr>
          <p:cNvPr id="4" name="表格 3"/>
          <p:cNvGraphicFramePr>
            <a:graphicFrameLocks noGrp="1"/>
          </p:cNvGraphicFramePr>
          <p:nvPr/>
        </p:nvGraphicFramePr>
        <p:xfrm>
          <a:off x="756746" y="7615188"/>
          <a:ext cx="22765404" cy="5903951"/>
        </p:xfrm>
        <a:graphic>
          <a:graphicData uri="http://schemas.openxmlformats.org/drawingml/2006/table">
            <a:tbl>
              <a:tblPr firstRow="1" bandRow="1">
                <a:tableStyleId>{7DF18680-E054-41AD-8BC1-D1AEF772440D}</a:tableStyleId>
              </a:tblPr>
              <a:tblGrid>
                <a:gridCol w="3425325"/>
                <a:gridCol w="6446693"/>
                <a:gridCol w="6446693"/>
                <a:gridCol w="6446693"/>
              </a:tblGrid>
              <a:tr h="1022453">
                <a:tc>
                  <a:txBody>
                    <a:bodyPr/>
                    <a:lstStyle/>
                    <a:p>
                      <a:pPr algn="ctr"/>
                      <a:endParaRPr lang="zh-TW" altLang="en-US" sz="2400" dirty="0">
                        <a:latin typeface="微軟正黑體" pitchFamily="34" charset="-120"/>
                        <a:ea typeface="微軟正黑體" pitchFamily="34" charset="-120"/>
                      </a:endParaRPr>
                    </a:p>
                  </a:txBody>
                  <a:tcPr anchor="ctr"/>
                </a:tc>
                <a:tc>
                  <a:txBody>
                    <a:bodyPr/>
                    <a:lstStyle/>
                    <a:p>
                      <a:pPr algn="ctr"/>
                      <a:r>
                        <a:rPr lang="zh-TW" altLang="en-US" sz="2800" dirty="0" smtClean="0">
                          <a:latin typeface="微軟正黑體" pitchFamily="34" charset="-120"/>
                          <a:ea typeface="微軟正黑體" pitchFamily="34" charset="-120"/>
                        </a:rPr>
                        <a:t>小學 </a:t>
                      </a:r>
                      <a:r>
                        <a:rPr lang="en-US" altLang="zh-TW" sz="2800" dirty="0" smtClean="0">
                          <a:latin typeface="微軟正黑體" pitchFamily="34" charset="-120"/>
                          <a:ea typeface="微軟正黑體" pitchFamily="34" charset="-120"/>
                        </a:rPr>
                        <a:t>(K3*-K6) </a:t>
                      </a:r>
                      <a:r>
                        <a:rPr lang="zh-TW" altLang="en-US" sz="1800" dirty="0" smtClean="0">
                          <a:latin typeface="微軟正黑體" pitchFamily="34" charset="-120"/>
                          <a:ea typeface="微軟正黑體" pitchFamily="34" charset="-120"/>
                        </a:rPr>
                        <a:t>*</a:t>
                      </a:r>
                      <a:r>
                        <a:rPr lang="en-US" altLang="zh-TW" sz="1800" dirty="0" smtClean="0">
                          <a:latin typeface="微軟正黑體" pitchFamily="34" charset="-120"/>
                          <a:ea typeface="微軟正黑體" pitchFamily="34" charset="-120"/>
                        </a:rPr>
                        <a:t>108</a:t>
                      </a:r>
                      <a:r>
                        <a:rPr lang="zh-TW" altLang="en-US" sz="1800" dirty="0" smtClean="0">
                          <a:latin typeface="微軟正黑體" pitchFamily="34" charset="-120"/>
                          <a:ea typeface="微軟正黑體" pitchFamily="34" charset="-120"/>
                        </a:rPr>
                        <a:t>課綱修改為</a:t>
                      </a:r>
                      <a:r>
                        <a:rPr lang="en-US" altLang="zh-TW" sz="1800" dirty="0" smtClean="0">
                          <a:latin typeface="微軟正黑體" pitchFamily="34" charset="-120"/>
                          <a:ea typeface="微軟正黑體" pitchFamily="34" charset="-120"/>
                        </a:rPr>
                        <a:t>K5</a:t>
                      </a:r>
                      <a:endParaRPr lang="zh-TW" altLang="en-US" sz="1800" dirty="0">
                        <a:latin typeface="微軟正黑體" pitchFamily="34" charset="-120"/>
                        <a:ea typeface="微軟正黑體" pitchFamily="34" charset="-120"/>
                      </a:endParaRPr>
                    </a:p>
                  </a:txBody>
                  <a:tcPr anchor="ctr"/>
                </a:tc>
                <a:tc>
                  <a:txBody>
                    <a:bodyPr/>
                    <a:lstStyle/>
                    <a:p>
                      <a:pPr algn="ctr"/>
                      <a:r>
                        <a:rPr lang="zh-TW" altLang="en-US" sz="2800" dirty="0" smtClean="0">
                          <a:latin typeface="微軟正黑體" pitchFamily="34" charset="-120"/>
                          <a:ea typeface="微軟正黑體" pitchFamily="34" charset="-120"/>
                        </a:rPr>
                        <a:t>國中 </a:t>
                      </a:r>
                      <a:r>
                        <a:rPr lang="en-US" altLang="zh-TW" sz="2800" dirty="0" smtClean="0">
                          <a:latin typeface="微軟正黑體" pitchFamily="34" charset="-120"/>
                          <a:ea typeface="微軟正黑體" pitchFamily="34" charset="-120"/>
                        </a:rPr>
                        <a:t>(K7-K9)</a:t>
                      </a:r>
                      <a:endParaRPr lang="zh-TW" altLang="en-US" sz="2800" dirty="0">
                        <a:latin typeface="微軟正黑體" pitchFamily="34" charset="-120"/>
                        <a:ea typeface="微軟正黑體" pitchFamily="34" charset="-120"/>
                      </a:endParaRPr>
                    </a:p>
                  </a:txBody>
                  <a:tcPr anchor="ctr"/>
                </a:tc>
                <a:tc>
                  <a:txBody>
                    <a:bodyPr/>
                    <a:lstStyle/>
                    <a:p>
                      <a:pPr algn="ctr"/>
                      <a:r>
                        <a:rPr lang="zh-TW" altLang="en-US" sz="2800" dirty="0" smtClean="0">
                          <a:latin typeface="微軟正黑體" pitchFamily="34" charset="-120"/>
                          <a:ea typeface="微軟正黑體" pitchFamily="34" charset="-120"/>
                        </a:rPr>
                        <a:t>高中 </a:t>
                      </a:r>
                      <a:r>
                        <a:rPr lang="en-US" altLang="zh-TW" sz="2800" dirty="0" smtClean="0">
                          <a:latin typeface="微軟正黑體" pitchFamily="34" charset="-120"/>
                          <a:ea typeface="微軟正黑體" pitchFamily="34" charset="-120"/>
                        </a:rPr>
                        <a:t>(K10-K12)</a:t>
                      </a:r>
                      <a:endParaRPr lang="zh-TW" altLang="en-US" sz="2800" dirty="0">
                        <a:latin typeface="微軟正黑體" pitchFamily="34" charset="-120"/>
                        <a:ea typeface="微軟正黑體" pitchFamily="34" charset="-120"/>
                      </a:endParaRPr>
                    </a:p>
                  </a:txBody>
                  <a:tcPr anchor="ctr"/>
                </a:tc>
              </a:tr>
              <a:tr h="1118041">
                <a:tc>
                  <a:txBody>
                    <a:bodyPr/>
                    <a:lstStyle/>
                    <a:p>
                      <a:pPr algn="ctr"/>
                      <a:r>
                        <a:rPr lang="en-US" altLang="zh-TW" sz="2800" dirty="0" smtClean="0">
                          <a:latin typeface="微軟正黑體" pitchFamily="34" charset="-120"/>
                          <a:ea typeface="微軟正黑體" pitchFamily="34" charset="-120"/>
                        </a:rPr>
                        <a:t>108</a:t>
                      </a:r>
                      <a:r>
                        <a:rPr lang="zh-TW" altLang="en-US" sz="2800" dirty="0" smtClean="0">
                          <a:latin typeface="微軟正黑體" pitchFamily="34" charset="-120"/>
                          <a:ea typeface="微軟正黑體" pitchFamily="34" charset="-120"/>
                        </a:rPr>
                        <a:t>新課綱</a:t>
                      </a:r>
                      <a:endParaRPr lang="en-US" altLang="zh-TW" sz="2800" dirty="0" smtClean="0">
                        <a:latin typeface="微軟正黑體" pitchFamily="34" charset="-120"/>
                        <a:ea typeface="微軟正黑體" pitchFamily="34" charset="-120"/>
                      </a:endParaRPr>
                    </a:p>
                    <a:p>
                      <a:pPr algn="ctr"/>
                      <a:r>
                        <a:rPr lang="zh-TW" altLang="en-US" sz="2800" dirty="0" smtClean="0">
                          <a:latin typeface="微軟正黑體" pitchFamily="34" charset="-120"/>
                          <a:ea typeface="微軟正黑體" pitchFamily="34" charset="-120"/>
                        </a:rPr>
                        <a:t>科技領域課程性質</a:t>
                      </a:r>
                      <a:endParaRPr lang="zh-TW" altLang="en-US" sz="2800" dirty="0">
                        <a:latin typeface="微軟正黑體" pitchFamily="34" charset="-120"/>
                        <a:ea typeface="微軟正黑體" pitchFamily="34" charset="-120"/>
                      </a:endParaRPr>
                    </a:p>
                  </a:txBody>
                  <a:tcPr anchor="ctr"/>
                </a:tc>
                <a:tc>
                  <a:txBody>
                    <a:bodyPr/>
                    <a:lstStyle/>
                    <a:p>
                      <a:pPr algn="ctr"/>
                      <a:r>
                        <a:rPr lang="zh-TW" altLang="en-US" sz="2800" dirty="0" smtClean="0">
                          <a:latin typeface="微軟正黑體" pitchFamily="34" charset="-120"/>
                          <a:ea typeface="微軟正黑體" pitchFamily="34" charset="-120"/>
                        </a:rPr>
                        <a:t>彈性課程</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純校訂課程</a:t>
                      </a:r>
                      <a:r>
                        <a:rPr lang="en-US" altLang="zh-TW" sz="2800" dirty="0" smtClean="0">
                          <a:latin typeface="微軟正黑體" pitchFamily="34" charset="-120"/>
                          <a:ea typeface="微軟正黑體" pitchFamily="34" charset="-120"/>
                        </a:rPr>
                        <a:t>)</a:t>
                      </a:r>
                      <a:endParaRPr lang="zh-TW" altLang="en-US" sz="2800" dirty="0">
                        <a:latin typeface="微軟正黑體" pitchFamily="34" charset="-120"/>
                        <a:ea typeface="微軟正黑體" pitchFamily="34" charset="-120"/>
                      </a:endParaRPr>
                    </a:p>
                  </a:txBody>
                  <a:tcPr anchor="ctr"/>
                </a:tc>
                <a:tc>
                  <a:txBody>
                    <a:bodyPr/>
                    <a:lstStyle/>
                    <a:p>
                      <a:pPr algn="ctr"/>
                      <a:r>
                        <a:rPr lang="zh-TW" altLang="en-US" sz="2800" dirty="0" smtClean="0">
                          <a:latin typeface="微軟正黑體" pitchFamily="34" charset="-120"/>
                          <a:ea typeface="微軟正黑體" pitchFamily="34" charset="-120"/>
                        </a:rPr>
                        <a:t>必修課程 </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部訂課程</a:t>
                      </a:r>
                      <a:r>
                        <a:rPr lang="en-US" altLang="zh-TW" sz="2800" dirty="0" smtClean="0">
                          <a:latin typeface="微軟正黑體" pitchFamily="34" charset="-120"/>
                          <a:ea typeface="微軟正黑體" pitchFamily="34" charset="-120"/>
                        </a:rPr>
                        <a:t>)</a:t>
                      </a:r>
                      <a:endParaRPr lang="zh-TW" altLang="en-US" sz="2800" dirty="0">
                        <a:latin typeface="微軟正黑體" pitchFamily="34" charset="-120"/>
                        <a:ea typeface="微軟正黑體" pitchFamily="34" charset="-120"/>
                      </a:endParaRPr>
                    </a:p>
                  </a:txBody>
                  <a:tcPr anchor="ctr"/>
                </a:tc>
                <a:tc>
                  <a:txBody>
                    <a:bodyPr/>
                    <a:lstStyle/>
                    <a:p>
                      <a:pPr algn="ctr"/>
                      <a:r>
                        <a:rPr lang="zh-TW" altLang="en-US" sz="2800" dirty="0" smtClean="0">
                          <a:latin typeface="微軟正黑體" pitchFamily="34" charset="-120"/>
                          <a:ea typeface="微軟正黑體" pitchFamily="34" charset="-120"/>
                        </a:rPr>
                        <a:t>必修課程</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 專題選修</a:t>
                      </a:r>
                      <a:endParaRPr lang="zh-TW" altLang="en-US" sz="2800" dirty="0">
                        <a:latin typeface="微軟正黑體" pitchFamily="34" charset="-120"/>
                        <a:ea typeface="微軟正黑體" pitchFamily="34" charset="-120"/>
                      </a:endParaRPr>
                    </a:p>
                  </a:txBody>
                  <a:tcPr anchor="ctr"/>
                </a:tc>
              </a:tr>
              <a:tr h="1022453">
                <a:tc>
                  <a:txBody>
                    <a:bodyPr/>
                    <a:lstStyle/>
                    <a:p>
                      <a:pPr algn="ctr"/>
                      <a:r>
                        <a:rPr lang="en-US" altLang="zh-TW" sz="2800" b="1" dirty="0" smtClean="0">
                          <a:latin typeface="微軟正黑體" pitchFamily="34" charset="-120"/>
                          <a:ea typeface="微軟正黑體" pitchFamily="34" charset="-120"/>
                        </a:rPr>
                        <a:t>Tarkus</a:t>
                      </a:r>
                      <a:r>
                        <a:rPr lang="zh-TW" altLang="en-US" sz="2800" b="1" dirty="0" smtClean="0">
                          <a:latin typeface="微軟正黑體" pitchFamily="34" charset="-120"/>
                          <a:ea typeface="微軟正黑體" pitchFamily="34" charset="-120"/>
                        </a:rPr>
                        <a:t>教育理念</a:t>
                      </a:r>
                      <a:endParaRPr lang="zh-TW" altLang="en-US" sz="2800" b="1" dirty="0">
                        <a:latin typeface="微軟正黑體" pitchFamily="34" charset="-120"/>
                        <a:ea typeface="微軟正黑體" pitchFamily="34" charset="-12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b="1" dirty="0" smtClean="0">
                          <a:latin typeface="微軟正黑體" pitchFamily="34" charset="-120"/>
                          <a:ea typeface="微軟正黑體" pitchFamily="34" charset="-120"/>
                        </a:rPr>
                        <a:t>由產品拆解</a:t>
                      </a:r>
                      <a:r>
                        <a:rPr lang="en-US" altLang="zh-TW" sz="2800" b="1" dirty="0" smtClean="0">
                          <a:latin typeface="微軟正黑體" pitchFamily="34" charset="-120"/>
                          <a:ea typeface="微軟正黑體" pitchFamily="34" charset="-120"/>
                        </a:rPr>
                        <a:t>,</a:t>
                      </a:r>
                      <a:r>
                        <a:rPr lang="en-US" altLang="zh-TW" sz="2800" b="1" baseline="0" dirty="0" smtClean="0">
                          <a:latin typeface="微軟正黑體" pitchFamily="34" charset="-120"/>
                          <a:ea typeface="微軟正黑體" pitchFamily="34" charset="-120"/>
                        </a:rPr>
                        <a:t> </a:t>
                      </a:r>
                      <a:r>
                        <a:rPr lang="zh-TW" altLang="en-US" sz="2800" b="1" baseline="0" dirty="0" smtClean="0">
                          <a:latin typeface="微軟正黑體" pitchFamily="34" charset="-120"/>
                          <a:ea typeface="微軟正黑體" pitchFamily="34" charset="-120"/>
                        </a:rPr>
                        <a:t>基礎</a:t>
                      </a:r>
                      <a:r>
                        <a:rPr lang="zh-TW" altLang="en-US" sz="2800" b="1" dirty="0" smtClean="0">
                          <a:latin typeface="微軟正黑體" pitchFamily="34" charset="-120"/>
                          <a:ea typeface="微軟正黑體" pitchFamily="34" charset="-120"/>
                        </a:rPr>
                        <a:t>素材體驗與應用</a:t>
                      </a:r>
                    </a:p>
                  </a:txBody>
                  <a:tcPr anchor="ctr"/>
                </a:tc>
                <a:tc>
                  <a:txBody>
                    <a:bodyPr/>
                    <a:lstStyle/>
                    <a:p>
                      <a:pPr algn="ctr"/>
                      <a:r>
                        <a:rPr lang="zh-TW" altLang="en-US" sz="2800" b="1" dirty="0" smtClean="0">
                          <a:latin typeface="微軟正黑體" pitchFamily="34" charset="-120"/>
                          <a:ea typeface="微軟正黑體" pitchFamily="34" charset="-120"/>
                        </a:rPr>
                        <a:t>由問題的解決</a:t>
                      </a:r>
                      <a:r>
                        <a:rPr lang="en-US" altLang="zh-TW" sz="2800" b="1" dirty="0" smtClean="0">
                          <a:latin typeface="微軟正黑體" pitchFamily="34" charset="-120"/>
                          <a:ea typeface="微軟正黑體" pitchFamily="34" charset="-120"/>
                        </a:rPr>
                        <a:t>, </a:t>
                      </a:r>
                      <a:r>
                        <a:rPr lang="zh-TW" altLang="en-US" sz="2800" b="1" dirty="0" smtClean="0">
                          <a:latin typeface="微軟正黑體" pitchFamily="34" charset="-120"/>
                          <a:ea typeface="微軟正黑體" pitchFamily="34" charset="-120"/>
                        </a:rPr>
                        <a:t>創作出個人化成品</a:t>
                      </a:r>
                      <a:endParaRPr lang="zh-TW" altLang="en-US" sz="2800" b="1" dirty="0">
                        <a:latin typeface="微軟正黑體" pitchFamily="34" charset="-120"/>
                        <a:ea typeface="微軟正黑體" pitchFamily="34" charset="-120"/>
                      </a:endParaRPr>
                    </a:p>
                  </a:txBody>
                  <a:tcPr anchor="ctr"/>
                </a:tc>
                <a:tc>
                  <a:txBody>
                    <a:bodyPr/>
                    <a:lstStyle/>
                    <a:p>
                      <a:pPr algn="ctr"/>
                      <a:r>
                        <a:rPr lang="zh-TW" altLang="en-US" sz="2800" b="1" dirty="0" smtClean="0">
                          <a:latin typeface="微軟正黑體" pitchFamily="34" charset="-120"/>
                          <a:ea typeface="微軟正黑體" pitchFamily="34" charset="-120"/>
                        </a:rPr>
                        <a:t>以實際程式編寫的學習為主</a:t>
                      </a:r>
                      <a:endParaRPr lang="zh-TW" altLang="en-US" sz="2800" b="1" dirty="0">
                        <a:latin typeface="微軟正黑體" pitchFamily="34" charset="-120"/>
                        <a:ea typeface="微軟正黑體" pitchFamily="34" charset="-120"/>
                      </a:endParaRPr>
                    </a:p>
                  </a:txBody>
                  <a:tcPr anchor="ctr"/>
                </a:tc>
              </a:tr>
              <a:tr h="1622963">
                <a:tc>
                  <a:txBody>
                    <a:bodyPr/>
                    <a:lstStyle/>
                    <a:p>
                      <a:pPr algn="ctr"/>
                      <a:r>
                        <a:rPr lang="en-US" altLang="zh-TW" sz="2800" dirty="0" smtClean="0">
                          <a:latin typeface="微軟正黑體" pitchFamily="34" charset="-120"/>
                          <a:ea typeface="微軟正黑體" pitchFamily="34" charset="-120"/>
                        </a:rPr>
                        <a:t>Tarkus</a:t>
                      </a:r>
                      <a:r>
                        <a:rPr lang="zh-TW" altLang="en-US" sz="2800" dirty="0" smtClean="0">
                          <a:latin typeface="微軟正黑體" pitchFamily="34" charset="-120"/>
                          <a:ea typeface="微軟正黑體" pitchFamily="34" charset="-120"/>
                        </a:rPr>
                        <a:t>產品方向</a:t>
                      </a:r>
                      <a:endParaRPr lang="zh-TW" altLang="en-US" sz="2800" dirty="0">
                        <a:latin typeface="微軟正黑體" pitchFamily="34" charset="-120"/>
                        <a:ea typeface="微軟正黑體" pitchFamily="34" charset="-12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dirty="0" smtClean="0">
                          <a:latin typeface="微軟正黑體" pitchFamily="34" charset="-120"/>
                          <a:ea typeface="微軟正黑體" pitchFamily="34" charset="-120"/>
                        </a:rPr>
                        <a:t>產品硬體配套的圖形化編程範本</a:t>
                      </a:r>
                      <a:r>
                        <a:rPr lang="en-US" altLang="zh-TW" sz="2800" dirty="0" smtClean="0">
                          <a:latin typeface="微軟正黑體" pitchFamily="34" charset="-120"/>
                          <a:ea typeface="微軟正黑體" pitchFamily="34" charset="-120"/>
                        </a:rPr>
                        <a:t>, </a:t>
                      </a: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dirty="0" smtClean="0">
                          <a:latin typeface="微軟正黑體" pitchFamily="34" charset="-120"/>
                          <a:ea typeface="微軟正黑體" pitchFamily="34" charset="-120"/>
                        </a:rPr>
                        <a:t>小學生透過調整其中模塊的參數</a:t>
                      </a:r>
                      <a:r>
                        <a:rPr lang="en-US" altLang="zh-TW" sz="2800" dirty="0" smtClean="0">
                          <a:latin typeface="微軟正黑體" pitchFamily="34" charset="-120"/>
                          <a:ea typeface="微軟正黑體" pitchFamily="34" charset="-120"/>
                        </a:rPr>
                        <a:t>, </a:t>
                      </a: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dirty="0" smtClean="0">
                          <a:latin typeface="微軟正黑體" pitchFamily="34" charset="-120"/>
                          <a:ea typeface="微軟正黑體" pitchFamily="34" charset="-120"/>
                        </a:rPr>
                        <a:t>了解各元件素材的意義及用法</a:t>
                      </a:r>
                    </a:p>
                  </a:txBody>
                  <a:tcPr anchor="ctr"/>
                </a:tc>
                <a:tc>
                  <a:txBody>
                    <a:bodyPr/>
                    <a:lstStyle/>
                    <a:p>
                      <a:pPr algn="ctr"/>
                      <a:r>
                        <a:rPr lang="zh-TW" altLang="en-US" sz="2800" dirty="0" smtClean="0">
                          <a:latin typeface="微軟正黑體" pitchFamily="34" charset="-120"/>
                          <a:ea typeface="微軟正黑體" pitchFamily="34" charset="-120"/>
                        </a:rPr>
                        <a:t>學生在元件具有一定的認知之下</a:t>
                      </a:r>
                      <a:r>
                        <a:rPr lang="en-US" altLang="zh-TW" sz="2800" dirty="0" smtClean="0">
                          <a:latin typeface="微軟正黑體" pitchFamily="34" charset="-120"/>
                          <a:ea typeface="微軟正黑體" pitchFamily="34" charset="-120"/>
                        </a:rPr>
                        <a:t>, </a:t>
                      </a:r>
                      <a:r>
                        <a:rPr lang="zh-TW" altLang="en-US" sz="2800" dirty="0" smtClean="0">
                          <a:latin typeface="微軟正黑體" pitchFamily="34" charset="-120"/>
                          <a:ea typeface="微軟正黑體" pitchFamily="34" charset="-120"/>
                        </a:rPr>
                        <a:t> </a:t>
                      </a:r>
                      <a:endParaRPr lang="en-US" altLang="zh-TW" sz="2800" dirty="0" smtClean="0">
                        <a:latin typeface="微軟正黑體" pitchFamily="34" charset="-120"/>
                        <a:ea typeface="微軟正黑體" pitchFamily="34" charset="-120"/>
                      </a:endParaRPr>
                    </a:p>
                    <a:p>
                      <a:pPr algn="ctr"/>
                      <a:r>
                        <a:rPr lang="zh-TW" altLang="en-US" sz="2800" dirty="0" smtClean="0">
                          <a:latin typeface="微軟正黑體" pitchFamily="34" charset="-120"/>
                          <a:ea typeface="微軟正黑體" pitchFamily="34" charset="-120"/>
                        </a:rPr>
                        <a:t>經由問題及需求的解決</a:t>
                      </a:r>
                      <a:r>
                        <a:rPr lang="en-US" altLang="zh-TW" sz="2800" dirty="0" smtClean="0">
                          <a:latin typeface="微軟正黑體" pitchFamily="34" charset="-120"/>
                          <a:ea typeface="微軟正黑體" pitchFamily="34" charset="-120"/>
                        </a:rPr>
                        <a:t>, </a:t>
                      </a:r>
                      <a:r>
                        <a:rPr lang="zh-TW" altLang="en-US" sz="2800" dirty="0" smtClean="0">
                          <a:latin typeface="微軟正黑體" pitchFamily="34" charset="-120"/>
                          <a:ea typeface="微軟正黑體" pitchFamily="34" charset="-120"/>
                        </a:rPr>
                        <a:t>來發展出</a:t>
                      </a:r>
                      <a:endParaRPr lang="en-US" altLang="zh-TW" sz="2800" dirty="0" smtClean="0">
                        <a:latin typeface="微軟正黑體" pitchFamily="34" charset="-120"/>
                        <a:ea typeface="微軟正黑體" pitchFamily="34" charset="-120"/>
                      </a:endParaRPr>
                    </a:p>
                    <a:p>
                      <a:pPr algn="ctr"/>
                      <a:r>
                        <a:rPr lang="zh-TW" altLang="en-US" sz="2800" dirty="0" smtClean="0">
                          <a:latin typeface="微軟正黑體" pitchFamily="34" charset="-120"/>
                          <a:ea typeface="微軟正黑體" pitchFamily="34" charset="-120"/>
                        </a:rPr>
                        <a:t>自己的圖型編程軟體及硬體模型</a:t>
                      </a:r>
                      <a:endParaRPr lang="zh-TW" altLang="en-US" sz="2800" dirty="0">
                        <a:latin typeface="微軟正黑體" pitchFamily="34" charset="-120"/>
                        <a:ea typeface="微軟正黑體" pitchFamily="34" charset="-120"/>
                      </a:endParaRPr>
                    </a:p>
                  </a:txBody>
                  <a:tcPr anchor="ctr"/>
                </a:tc>
                <a:tc>
                  <a:txBody>
                    <a:bodyPr/>
                    <a:lstStyle/>
                    <a:p>
                      <a:pPr algn="ctr"/>
                      <a:r>
                        <a:rPr lang="zh-TW" altLang="en-US" sz="2800" dirty="0" smtClean="0">
                          <a:latin typeface="微軟正黑體" pitchFamily="34" charset="-120"/>
                          <a:ea typeface="微軟正黑體" pitchFamily="34" charset="-120"/>
                        </a:rPr>
                        <a:t>透過先前的程式架構及邏輯概念的</a:t>
                      </a:r>
                      <a:endParaRPr lang="en-US" altLang="zh-TW" sz="2800" dirty="0" smtClean="0">
                        <a:latin typeface="微軟正黑體" pitchFamily="34" charset="-120"/>
                        <a:ea typeface="微軟正黑體" pitchFamily="34" charset="-120"/>
                      </a:endParaRPr>
                    </a:p>
                    <a:p>
                      <a:pPr algn="ctr"/>
                      <a:r>
                        <a:rPr lang="zh-TW" altLang="en-US" sz="2800" dirty="0" smtClean="0">
                          <a:latin typeface="微軟正黑體" pitchFamily="34" charset="-120"/>
                          <a:ea typeface="微軟正黑體" pitchFamily="34" charset="-120"/>
                        </a:rPr>
                        <a:t>學習經驗</a:t>
                      </a:r>
                      <a:r>
                        <a:rPr lang="en-US" altLang="zh-TW" sz="2800" dirty="0" smtClean="0">
                          <a:latin typeface="微軟正黑體" pitchFamily="34" charset="-120"/>
                          <a:ea typeface="微軟正黑體" pitchFamily="34" charset="-120"/>
                        </a:rPr>
                        <a:t>,</a:t>
                      </a:r>
                      <a:r>
                        <a:rPr lang="zh-TW" altLang="en-US" sz="2800" baseline="0" dirty="0" smtClean="0">
                          <a:latin typeface="微軟正黑體" pitchFamily="34" charset="-120"/>
                          <a:ea typeface="微軟正黑體" pitchFamily="34" charset="-120"/>
                        </a:rPr>
                        <a:t> </a:t>
                      </a:r>
                      <a:r>
                        <a:rPr lang="zh-TW" altLang="en-US" sz="2800" dirty="0" smtClean="0">
                          <a:latin typeface="微軟正黑體" pitchFamily="34" charset="-120"/>
                          <a:ea typeface="微軟正黑體" pitchFamily="34" charset="-120"/>
                        </a:rPr>
                        <a:t>進行</a:t>
                      </a:r>
                      <a:r>
                        <a:rPr lang="en-US" altLang="zh-TW" sz="2800" dirty="0" smtClean="0">
                          <a:latin typeface="微軟正黑體" pitchFamily="34" charset="-120"/>
                          <a:ea typeface="微軟正黑體" pitchFamily="34" charset="-120"/>
                        </a:rPr>
                        <a:t>C++</a:t>
                      </a:r>
                      <a:r>
                        <a:rPr lang="zh-TW" altLang="en-US" sz="2800" dirty="0" smtClean="0">
                          <a:latin typeface="微軟正黑體" pitchFamily="34" charset="-120"/>
                          <a:ea typeface="微軟正黑體" pitchFamily="34" charset="-120"/>
                        </a:rPr>
                        <a:t>語言程式編碼的學習及應用</a:t>
                      </a:r>
                      <a:endParaRPr lang="zh-TW" altLang="en-US" sz="2800" dirty="0">
                        <a:latin typeface="微軟正黑體" pitchFamily="34" charset="-120"/>
                        <a:ea typeface="微軟正黑體" pitchFamily="34" charset="-120"/>
                      </a:endParaRPr>
                    </a:p>
                  </a:txBody>
                  <a:tcPr anchor="ctr"/>
                </a:tc>
              </a:tr>
              <a:tr h="1118041">
                <a:tc>
                  <a:txBody>
                    <a:bodyPr/>
                    <a:lstStyle/>
                    <a:p>
                      <a:pPr algn="ctr"/>
                      <a:r>
                        <a:rPr lang="zh-TW" altLang="en-US" sz="2800" dirty="0" smtClean="0">
                          <a:latin typeface="微軟正黑體" pitchFamily="34" charset="-120"/>
                          <a:ea typeface="微軟正黑體" pitchFamily="34" charset="-120"/>
                        </a:rPr>
                        <a:t>可切入的通路</a:t>
                      </a:r>
                      <a:endParaRPr lang="zh-TW" altLang="en-US" sz="2800" dirty="0">
                        <a:latin typeface="微軟正黑體" pitchFamily="34" charset="-120"/>
                        <a:ea typeface="微軟正黑體" pitchFamily="34" charset="-120"/>
                      </a:endParaRPr>
                    </a:p>
                  </a:txBody>
                  <a:tcPr anchor="ctr"/>
                </a:tc>
                <a:tc>
                  <a:txBody>
                    <a:bodyPr/>
                    <a:lstStyle/>
                    <a:p>
                      <a:pPr algn="ctr"/>
                      <a:r>
                        <a:rPr lang="zh-TW" altLang="en-US" sz="2800" dirty="0" smtClean="0">
                          <a:latin typeface="微軟正黑體" pitchFamily="34" charset="-120"/>
                          <a:ea typeface="微軟正黑體" pitchFamily="34" charset="-120"/>
                        </a:rPr>
                        <a:t>暑期營隊</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科學或創客教育的活動</a:t>
                      </a:r>
                      <a:endParaRPr lang="en-US" altLang="zh-TW" sz="2800" dirty="0" smtClean="0">
                        <a:latin typeface="微軟正黑體" pitchFamily="34" charset="-120"/>
                        <a:ea typeface="微軟正黑體" pitchFamily="34" charset="-120"/>
                      </a:endParaRPr>
                    </a:p>
                    <a:p>
                      <a:pPr algn="ctr"/>
                      <a:r>
                        <a:rPr lang="zh-TW" altLang="en-US" sz="2800" dirty="0" smtClean="0">
                          <a:latin typeface="微軟正黑體" pitchFamily="34" charset="-120"/>
                          <a:ea typeface="微軟正黑體" pitchFamily="34" charset="-120"/>
                        </a:rPr>
                        <a:t>國中科技領域</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生活</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資訊</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先修班</a:t>
                      </a:r>
                      <a:endParaRPr lang="zh-TW" altLang="en-US" sz="2800" dirty="0">
                        <a:latin typeface="微軟正黑體" pitchFamily="34" charset="-120"/>
                        <a:ea typeface="微軟正黑體" pitchFamily="34" charset="-120"/>
                      </a:endParaRPr>
                    </a:p>
                  </a:txBody>
                  <a:tcPr anchor="ctr"/>
                </a:tc>
                <a:tc gridSpan="2">
                  <a:txBody>
                    <a:bodyPr/>
                    <a:lstStyle/>
                    <a:p>
                      <a:pPr algn="ctr"/>
                      <a:r>
                        <a:rPr lang="zh-TW" altLang="en-US" sz="2800" dirty="0" smtClean="0">
                          <a:latin typeface="微軟正黑體" pitchFamily="34" charset="-120"/>
                          <a:ea typeface="微軟正黑體" pitchFamily="34" charset="-120"/>
                        </a:rPr>
                        <a:t>學校老師</a:t>
                      </a:r>
                      <a:r>
                        <a:rPr lang="en-US" altLang="zh-TW" sz="2800" dirty="0" smtClean="0">
                          <a:latin typeface="微軟正黑體" pitchFamily="34" charset="-120"/>
                          <a:ea typeface="微軟正黑體" pitchFamily="34" charset="-120"/>
                        </a:rPr>
                        <a:t>: </a:t>
                      </a:r>
                      <a:r>
                        <a:rPr lang="zh-TW" altLang="en-US" sz="2800" dirty="0" smtClean="0">
                          <a:latin typeface="微軟正黑體" pitchFamily="34" charset="-120"/>
                          <a:ea typeface="微軟正黑體" pitchFamily="34" charset="-120"/>
                        </a:rPr>
                        <a:t>前導學校發展計畫</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研習活動</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增能工作坊</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課程共備</a:t>
                      </a:r>
                      <a:endParaRPr lang="en-US" altLang="zh-TW" sz="2800" dirty="0" smtClean="0">
                        <a:latin typeface="微軟正黑體" pitchFamily="34" charset="-120"/>
                        <a:ea typeface="微軟正黑體" pitchFamily="34" charset="-120"/>
                      </a:endParaRPr>
                    </a:p>
                    <a:p>
                      <a:pPr algn="ctr"/>
                      <a:r>
                        <a:rPr lang="zh-TW" altLang="en-US" sz="2800" dirty="0" smtClean="0">
                          <a:latin typeface="微軟正黑體" pitchFamily="34" charset="-120"/>
                          <a:ea typeface="微軟正黑體" pitchFamily="34" charset="-120"/>
                        </a:rPr>
                        <a:t>學生</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 升學培訓</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科展及競賽輔導</a:t>
                      </a:r>
                      <a:endParaRPr lang="zh-TW" altLang="en-US" sz="2800" dirty="0">
                        <a:latin typeface="微軟正黑體" pitchFamily="34" charset="-120"/>
                        <a:ea typeface="微軟正黑體" pitchFamily="34" charset="-120"/>
                      </a:endParaRPr>
                    </a:p>
                  </a:txBody>
                  <a:tcPr anchor="ctr"/>
                </a:tc>
                <a:tc hMerge="1">
                  <a:txBody>
                    <a:bodyPr/>
                    <a:lstStyle/>
                    <a:p>
                      <a:pPr algn="l"/>
                      <a:endParaRPr lang="zh-TW" altLang="en-US" sz="3200" dirty="0"/>
                    </a:p>
                  </a:txBody>
                  <a:tcPr anchor="ctr"/>
                </a:tc>
              </a:tr>
            </a:tbl>
          </a:graphicData>
        </a:graphic>
      </p:graphicFrame>
      <p:sp>
        <p:nvSpPr>
          <p:cNvPr id="5" name="矩形 4"/>
          <p:cNvSpPr/>
          <p:nvPr/>
        </p:nvSpPr>
        <p:spPr>
          <a:xfrm>
            <a:off x="7187546" y="2216729"/>
            <a:ext cx="8672567" cy="830997"/>
          </a:xfrm>
          <a:prstGeom prst="rect">
            <a:avLst/>
          </a:prstGeom>
        </p:spPr>
        <p:txBody>
          <a:bodyPr wrap="none">
            <a:spAutoFit/>
          </a:bodyPr>
          <a:lstStyle/>
          <a:p>
            <a:pPr algn="l"/>
            <a:r>
              <a:rPr lang="zh-TW" altLang="en-US" sz="4800" b="1" dirty="0" smtClean="0">
                <a:latin typeface="微軟正黑體" pitchFamily="34" charset="-120"/>
                <a:ea typeface="微軟正黑體" pitchFamily="34" charset="-120"/>
              </a:rPr>
              <a:t>台灣</a:t>
            </a:r>
            <a:r>
              <a:rPr lang="en-US" altLang="zh-TW" sz="4800" b="1" dirty="0" smtClean="0">
                <a:latin typeface="微軟正黑體" pitchFamily="34" charset="-120"/>
                <a:ea typeface="微軟正黑體" pitchFamily="34" charset="-120"/>
              </a:rPr>
              <a:t>108</a:t>
            </a:r>
            <a:r>
              <a:rPr lang="zh-TW" altLang="en-US" sz="4800" b="1" dirty="0" smtClean="0">
                <a:latin typeface="微軟正黑體" pitchFamily="34" charset="-120"/>
                <a:ea typeface="微軟正黑體" pitchFamily="34" charset="-120"/>
              </a:rPr>
              <a:t>課綱</a:t>
            </a:r>
            <a:r>
              <a:rPr lang="zh-TW" altLang="en-US" sz="4800" b="1" u="sng" dirty="0" smtClean="0">
                <a:latin typeface="微軟正黑體" pitchFamily="34" charset="-120"/>
                <a:ea typeface="微軟正黑體" pitchFamily="34" charset="-120"/>
              </a:rPr>
              <a:t>科技領域</a:t>
            </a:r>
            <a:r>
              <a:rPr lang="zh-TW" altLang="en-US" sz="4800" b="1" dirty="0" smtClean="0">
                <a:latin typeface="微軟正黑體" pitchFamily="34" charset="-120"/>
                <a:ea typeface="微軟正黑體" pitchFamily="34" charset="-120"/>
              </a:rPr>
              <a:t>課程理念</a:t>
            </a:r>
            <a:endParaRPr lang="zh-TW" altLang="en-US" sz="4800" b="1" dirty="0">
              <a:latin typeface="微軟正黑體" pitchFamily="34" charset="-120"/>
              <a:ea typeface="微軟正黑體" pitchFamily="34" charset="-120"/>
            </a:endParaRPr>
          </a:p>
        </p:txBody>
      </p:sp>
      <p:sp>
        <p:nvSpPr>
          <p:cNvPr id="10" name="矩形 9"/>
          <p:cNvSpPr/>
          <p:nvPr/>
        </p:nvSpPr>
        <p:spPr>
          <a:xfrm>
            <a:off x="1235242" y="999036"/>
            <a:ext cx="10798149" cy="954107"/>
          </a:xfrm>
          <a:prstGeom prst="rect">
            <a:avLst/>
          </a:prstGeom>
        </p:spPr>
        <p:txBody>
          <a:bodyPr wrap="none">
            <a:spAutoFit/>
          </a:bodyPr>
          <a:lstStyle/>
          <a:p>
            <a:pPr algn="l"/>
            <a:r>
              <a:rPr lang="zh-TW" altLang="en-US" b="1" dirty="0" smtClean="0">
                <a:latin typeface="微軟正黑體" pitchFamily="34" charset="-120"/>
                <a:ea typeface="微軟正黑體" pitchFamily="34" charset="-120"/>
              </a:rPr>
              <a:t>台灣 </a:t>
            </a:r>
            <a:r>
              <a:rPr lang="en-US" altLang="zh-TW" b="1" dirty="0" smtClean="0">
                <a:latin typeface="微軟正黑體" pitchFamily="34" charset="-120"/>
                <a:ea typeface="微軟正黑體" pitchFamily="34" charset="-120"/>
              </a:rPr>
              <a:t>– </a:t>
            </a:r>
            <a:r>
              <a:rPr lang="zh-TW" altLang="en-US" b="1" dirty="0" smtClean="0">
                <a:latin typeface="微軟正黑體" pitchFamily="34" charset="-120"/>
                <a:ea typeface="微軟正黑體" pitchFamily="34" charset="-120"/>
              </a:rPr>
              <a:t>新版十二年國教 </a:t>
            </a:r>
            <a:r>
              <a:rPr lang="en-US" altLang="zh-TW" b="1" dirty="0" smtClean="0">
                <a:latin typeface="微軟正黑體" pitchFamily="34" charset="-120"/>
                <a:ea typeface="微軟正黑體" pitchFamily="34" charset="-120"/>
              </a:rPr>
              <a:t>(108</a:t>
            </a:r>
            <a:r>
              <a:rPr lang="zh-TW" altLang="en-US" b="1" dirty="0" smtClean="0">
                <a:latin typeface="微軟正黑體" pitchFamily="34" charset="-120"/>
                <a:ea typeface="微軟正黑體" pitchFamily="34" charset="-120"/>
              </a:rPr>
              <a:t>課綱</a:t>
            </a:r>
            <a:r>
              <a:rPr lang="en-US" altLang="zh-TW" b="1" dirty="0" smtClean="0">
                <a:latin typeface="微軟正黑體" pitchFamily="34" charset="-120"/>
                <a:ea typeface="微軟正黑體" pitchFamily="34" charset="-120"/>
              </a:rPr>
              <a:t>)</a:t>
            </a:r>
            <a:endParaRPr lang="zh-TW" altLang="en-US" b="1" dirty="0" smtClean="0">
              <a:latin typeface="微軟正黑體" pitchFamily="34" charset="-120"/>
              <a:ea typeface="微軟正黑體" pitchFamily="34" charset="-120"/>
            </a:endParaRPr>
          </a:p>
        </p:txBody>
      </p:sp>
      <p:sp>
        <p:nvSpPr>
          <p:cNvPr id="11" name="矩形 10"/>
          <p:cNvSpPr/>
          <p:nvPr/>
        </p:nvSpPr>
        <p:spPr bwMode="auto">
          <a:xfrm>
            <a:off x="4162097" y="7627243"/>
            <a:ext cx="6495393" cy="5891897"/>
          </a:xfrm>
          <a:prstGeom prst="rect">
            <a:avLst/>
          </a:prstGeom>
          <a:noFill/>
          <a:ln w="85725">
            <a:solidFill>
              <a:srgbClr val="FF0000">
                <a:alpha val="70000"/>
              </a:srgbClr>
            </a:solid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bwMode="auto">
          <a:xfrm>
            <a:off x="0" y="1989039"/>
            <a:ext cx="24384000" cy="11726961"/>
          </a:xfrm>
          <a:prstGeom prst="rect">
            <a:avLst/>
          </a:prstGeom>
          <a:solidFill>
            <a:srgbClr val="FFFFFF"/>
          </a:solidFill>
          <a:ln>
            <a:no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4" name="矩形 3"/>
          <p:cNvSpPr/>
          <p:nvPr/>
        </p:nvSpPr>
        <p:spPr>
          <a:xfrm>
            <a:off x="1235242" y="999036"/>
            <a:ext cx="19247577" cy="954107"/>
          </a:xfrm>
          <a:prstGeom prst="rect">
            <a:avLst/>
          </a:prstGeom>
        </p:spPr>
        <p:txBody>
          <a:bodyPr wrap="none">
            <a:spAutoFit/>
          </a:bodyPr>
          <a:lstStyle/>
          <a:p>
            <a:pPr algn="l"/>
            <a:r>
              <a:rPr lang="zh-TW" altLang="en-US" b="1" dirty="0" smtClean="0">
                <a:latin typeface="微軟正黑體" pitchFamily="34" charset="-120"/>
                <a:ea typeface="微軟正黑體" pitchFamily="34" charset="-120"/>
              </a:rPr>
              <a:t>產品理念 </a:t>
            </a:r>
            <a:r>
              <a:rPr lang="en-US" altLang="zh-TW" b="1" dirty="0" smtClean="0">
                <a:latin typeface="微軟正黑體" pitchFamily="34" charset="-120"/>
                <a:ea typeface="微軟正黑體" pitchFamily="34" charset="-120"/>
              </a:rPr>
              <a:t>– </a:t>
            </a:r>
            <a:r>
              <a:rPr lang="zh-TW" altLang="en-US" b="1" dirty="0" smtClean="0">
                <a:latin typeface="微軟正黑體" pitchFamily="34" charset="-120"/>
                <a:ea typeface="微軟正黑體" pitchFamily="34" charset="-120"/>
              </a:rPr>
              <a:t>在高中翻轉前</a:t>
            </a:r>
            <a:r>
              <a:rPr lang="en-US" altLang="zh-TW" b="1" dirty="0" smtClean="0">
                <a:latin typeface="微軟正黑體" pitchFamily="34" charset="-120"/>
                <a:ea typeface="微軟正黑體" pitchFamily="34" charset="-120"/>
              </a:rPr>
              <a:t>, </a:t>
            </a:r>
            <a:r>
              <a:rPr lang="zh-TW" altLang="en-US" b="1" dirty="0" smtClean="0">
                <a:latin typeface="微軟正黑體" pitchFamily="34" charset="-120"/>
                <a:ea typeface="微軟正黑體" pitchFamily="34" charset="-120"/>
              </a:rPr>
              <a:t>國中小需先培養興趣、累積學習</a:t>
            </a:r>
          </a:p>
        </p:txBody>
      </p:sp>
      <p:sp>
        <p:nvSpPr>
          <p:cNvPr id="5" name="矩形 4"/>
          <p:cNvSpPr/>
          <p:nvPr/>
        </p:nvSpPr>
        <p:spPr>
          <a:xfrm>
            <a:off x="1263373" y="2337514"/>
            <a:ext cx="5109091" cy="830997"/>
          </a:xfrm>
          <a:prstGeom prst="rect">
            <a:avLst/>
          </a:prstGeom>
        </p:spPr>
        <p:txBody>
          <a:bodyPr wrap="none">
            <a:spAutoFit/>
          </a:bodyPr>
          <a:lstStyle/>
          <a:p>
            <a:pPr algn="l"/>
            <a:r>
              <a:rPr lang="zh-TW" altLang="en-US" sz="4800" b="1" dirty="0" smtClean="0">
                <a:latin typeface="微軟正黑體" pitchFamily="34" charset="-120"/>
                <a:ea typeface="微軟正黑體" pitchFamily="34" charset="-120"/>
              </a:rPr>
              <a:t>荷蘭工業設計學院</a:t>
            </a:r>
            <a:endParaRPr lang="zh-TW" altLang="en-US" sz="4800" b="1" dirty="0">
              <a:latin typeface="微軟正黑體" pitchFamily="34" charset="-120"/>
              <a:ea typeface="微軟正黑體" pitchFamily="34" charset="-120"/>
            </a:endParaRPr>
          </a:p>
        </p:txBody>
      </p:sp>
      <p:sp>
        <p:nvSpPr>
          <p:cNvPr id="6" name="矩形 5"/>
          <p:cNvSpPr/>
          <p:nvPr/>
        </p:nvSpPr>
        <p:spPr>
          <a:xfrm>
            <a:off x="1289649" y="6652838"/>
            <a:ext cx="16753304" cy="830997"/>
          </a:xfrm>
          <a:prstGeom prst="rect">
            <a:avLst/>
          </a:prstGeom>
        </p:spPr>
        <p:txBody>
          <a:bodyPr wrap="none">
            <a:spAutoFit/>
          </a:bodyPr>
          <a:lstStyle/>
          <a:p>
            <a:pPr algn="l"/>
            <a:r>
              <a:rPr lang="zh-TW" altLang="en-US" sz="4800" b="1" dirty="0" smtClean="0">
                <a:latin typeface="微軟正黑體" pitchFamily="34" charset="-120"/>
                <a:ea typeface="微軟正黑體" pitchFamily="34" charset="-120"/>
              </a:rPr>
              <a:t>德國</a:t>
            </a:r>
            <a:r>
              <a:rPr lang="en-US" altLang="zh-TW" sz="4800" b="1" dirty="0" smtClean="0">
                <a:latin typeface="微軟正黑體" pitchFamily="34" charset="-120"/>
                <a:ea typeface="微軟正黑體" pitchFamily="34" charset="-120"/>
              </a:rPr>
              <a:t>-</a:t>
            </a:r>
            <a:r>
              <a:rPr lang="zh-TW" altLang="en-US" sz="4800" b="1" dirty="0" smtClean="0">
                <a:latin typeface="微軟正黑體" pitchFamily="34" charset="-120"/>
                <a:ea typeface="微軟正黑體" pitchFamily="34" charset="-120"/>
              </a:rPr>
              <a:t> </a:t>
            </a:r>
            <a:r>
              <a:rPr lang="en-US" altLang="zh-TW" sz="4800" b="1" dirty="0" smtClean="0">
                <a:latin typeface="微軟正黑體" pitchFamily="34" charset="-120"/>
                <a:ea typeface="微軟正黑體" pitchFamily="34" charset="-120"/>
              </a:rPr>
              <a:t>MINT</a:t>
            </a:r>
            <a:r>
              <a:rPr lang="zh-TW" altLang="en-US" sz="4800" b="1" dirty="0" smtClean="0">
                <a:latin typeface="微軟正黑體" pitchFamily="34" charset="-120"/>
                <a:ea typeface="微軟正黑體" pitchFamily="34" charset="-120"/>
              </a:rPr>
              <a:t>教育</a:t>
            </a:r>
            <a:r>
              <a:rPr lang="en-US" altLang="zh-TW" sz="4800" b="1" dirty="0" smtClean="0">
                <a:latin typeface="微軟正黑體" pitchFamily="34" charset="-120"/>
                <a:ea typeface="微軟正黑體" pitchFamily="34" charset="-120"/>
              </a:rPr>
              <a:t>:</a:t>
            </a:r>
            <a:r>
              <a:rPr lang="zh-TW" altLang="en-US" sz="4800" b="1" dirty="0" smtClean="0">
                <a:latin typeface="微軟正黑體" pitchFamily="34" charset="-120"/>
                <a:ea typeface="微軟正黑體" pitchFamily="34" charset="-120"/>
              </a:rPr>
              <a:t> </a:t>
            </a:r>
            <a:r>
              <a:rPr lang="zh-CN" altLang="en-US" sz="4800" b="1" dirty="0" smtClean="0">
                <a:latin typeface="微軟正黑體" pitchFamily="34" charset="-120"/>
                <a:ea typeface="微軟正黑體" pitchFamily="34" charset="-120"/>
              </a:rPr>
              <a:t>數學</a:t>
            </a:r>
            <a:r>
              <a:rPr lang="en-US" altLang="zh-TW" sz="4800" b="1" dirty="0" smtClean="0">
                <a:latin typeface="微軟正黑體" pitchFamily="34" charset="-120"/>
                <a:ea typeface="微軟正黑體" pitchFamily="34" charset="-120"/>
              </a:rPr>
              <a:t>(</a:t>
            </a:r>
            <a:r>
              <a:rPr lang="en-US" altLang="zh-CN" sz="4800" b="1" dirty="0" smtClean="0">
                <a:latin typeface="微軟正黑體" pitchFamily="34" charset="-120"/>
                <a:ea typeface="微軟正黑體" pitchFamily="34" charset="-120"/>
              </a:rPr>
              <a:t>M</a:t>
            </a:r>
            <a:r>
              <a:rPr lang="en-US" altLang="zh-TW" sz="4800" b="1" dirty="0" smtClean="0">
                <a:latin typeface="微軟正黑體" pitchFamily="34" charset="-120"/>
                <a:ea typeface="微軟正黑體" pitchFamily="34" charset="-120"/>
              </a:rPr>
              <a:t>)</a:t>
            </a:r>
            <a:r>
              <a:rPr lang="zh-CN" altLang="en-US" sz="4800" b="1" dirty="0" smtClean="0">
                <a:latin typeface="微軟正黑體" pitchFamily="34" charset="-120"/>
                <a:ea typeface="微軟正黑體" pitchFamily="34" charset="-120"/>
              </a:rPr>
              <a:t>、</a:t>
            </a:r>
            <a:r>
              <a:rPr lang="zh-TW" altLang="en-US" sz="4800" b="1" dirty="0" smtClean="0">
                <a:latin typeface="微軟正黑體" pitchFamily="34" charset="-120"/>
                <a:ea typeface="微軟正黑體" pitchFamily="34" charset="-120"/>
              </a:rPr>
              <a:t>程式</a:t>
            </a:r>
            <a:r>
              <a:rPr lang="en-US" altLang="zh-TW" sz="4800" b="1" dirty="0" smtClean="0">
                <a:latin typeface="微軟正黑體" pitchFamily="34" charset="-120"/>
                <a:ea typeface="微軟正黑體" pitchFamily="34" charset="-120"/>
              </a:rPr>
              <a:t>(</a:t>
            </a:r>
            <a:r>
              <a:rPr lang="en-US" altLang="zh-CN" sz="4800" b="1" dirty="0" smtClean="0">
                <a:latin typeface="微軟正黑體" pitchFamily="34" charset="-120"/>
                <a:ea typeface="微軟正黑體" pitchFamily="34" charset="-120"/>
              </a:rPr>
              <a:t>I</a:t>
            </a:r>
            <a:r>
              <a:rPr lang="en-US" altLang="zh-TW" sz="4800" b="1" dirty="0" smtClean="0">
                <a:latin typeface="微軟正黑體" pitchFamily="34" charset="-120"/>
                <a:ea typeface="微軟正黑體" pitchFamily="34" charset="-120"/>
              </a:rPr>
              <a:t>)</a:t>
            </a:r>
            <a:r>
              <a:rPr lang="zh-TW" altLang="en-US" sz="4800" b="1" dirty="0" smtClean="0">
                <a:latin typeface="微軟正黑體" pitchFamily="34" charset="-120"/>
                <a:ea typeface="微軟正黑體" pitchFamily="34" charset="-120"/>
              </a:rPr>
              <a:t>、自然科學</a:t>
            </a:r>
            <a:r>
              <a:rPr lang="en-US" altLang="zh-TW" sz="4800" b="1" dirty="0" smtClean="0">
                <a:latin typeface="微軟正黑體" pitchFamily="34" charset="-120"/>
                <a:ea typeface="微軟正黑體" pitchFamily="34" charset="-120"/>
              </a:rPr>
              <a:t>(</a:t>
            </a:r>
            <a:r>
              <a:rPr lang="en-US" altLang="zh-CN" sz="4800" b="1" dirty="0" smtClean="0">
                <a:latin typeface="微軟正黑體" pitchFamily="34" charset="-120"/>
                <a:ea typeface="微軟正黑體" pitchFamily="34" charset="-120"/>
              </a:rPr>
              <a:t>N</a:t>
            </a:r>
            <a:r>
              <a:rPr lang="en-US" altLang="zh-TW" sz="4800" b="1" dirty="0" smtClean="0">
                <a:latin typeface="微軟正黑體" pitchFamily="34" charset="-120"/>
                <a:ea typeface="微軟正黑體" pitchFamily="34" charset="-120"/>
              </a:rPr>
              <a:t>)</a:t>
            </a:r>
            <a:r>
              <a:rPr lang="zh-CN" altLang="en-US" sz="4800" b="1" dirty="0" smtClean="0">
                <a:latin typeface="微軟正黑體" pitchFamily="34" charset="-120"/>
                <a:ea typeface="微軟正黑體" pitchFamily="34" charset="-120"/>
              </a:rPr>
              <a:t>、技術</a:t>
            </a:r>
            <a:r>
              <a:rPr lang="en-US" altLang="zh-TW" sz="4800" b="1" dirty="0" smtClean="0">
                <a:latin typeface="微軟正黑體" pitchFamily="34" charset="-120"/>
                <a:ea typeface="微軟正黑體" pitchFamily="34" charset="-120"/>
              </a:rPr>
              <a:t>(</a:t>
            </a:r>
            <a:r>
              <a:rPr lang="en-US" altLang="zh-CN" sz="4800" b="1" dirty="0" smtClean="0">
                <a:latin typeface="微軟正黑體" pitchFamily="34" charset="-120"/>
                <a:ea typeface="微軟正黑體" pitchFamily="34" charset="-120"/>
              </a:rPr>
              <a:t>T</a:t>
            </a:r>
            <a:r>
              <a:rPr lang="en-US" altLang="zh-TW" sz="4800" b="1" dirty="0" smtClean="0">
                <a:latin typeface="微軟正黑體" pitchFamily="34" charset="-120"/>
                <a:ea typeface="微軟正黑體" pitchFamily="34" charset="-120"/>
              </a:rPr>
              <a:t>)</a:t>
            </a:r>
            <a:endParaRPr lang="zh-TW" altLang="en-US" sz="4800" b="1" dirty="0">
              <a:latin typeface="微軟正黑體" pitchFamily="34" charset="-120"/>
              <a:ea typeface="微軟正黑體" pitchFamily="34" charset="-120"/>
            </a:endParaRPr>
          </a:p>
        </p:txBody>
      </p:sp>
      <p:sp>
        <p:nvSpPr>
          <p:cNvPr id="8" name="矩形 7"/>
          <p:cNvSpPr/>
          <p:nvPr/>
        </p:nvSpPr>
        <p:spPr>
          <a:xfrm>
            <a:off x="1839311" y="3168511"/>
            <a:ext cx="17552275" cy="2308324"/>
          </a:xfrm>
          <a:prstGeom prst="rect">
            <a:avLst/>
          </a:prstGeom>
        </p:spPr>
        <p:txBody>
          <a:bodyPr wrap="square">
            <a:spAutoFit/>
          </a:bodyPr>
          <a:lstStyle/>
          <a:p>
            <a:pPr algn="l"/>
            <a:r>
              <a:rPr lang="zh-TW" altLang="en-US" sz="3200" dirty="0" smtClean="0">
                <a:latin typeface="微軟正黑體" pitchFamily="34" charset="-120"/>
                <a:ea typeface="微軟正黑體" pitchFamily="34" charset="-120"/>
              </a:rPr>
              <a:t>美國認知科學領域著名學者、同時也是尼爾森諾曼集團創始人 </a:t>
            </a:r>
            <a:r>
              <a:rPr lang="en-US" altLang="zh-TW" sz="3200" dirty="0" smtClean="0">
                <a:latin typeface="微軟正黑體" pitchFamily="34" charset="-120"/>
                <a:ea typeface="微軟正黑體" pitchFamily="34" charset="-120"/>
              </a:rPr>
              <a:t>Don Norman</a:t>
            </a:r>
          </a:p>
          <a:p>
            <a:pPr algn="l"/>
            <a:endParaRPr lang="en-US" altLang="zh-TW" sz="1600" dirty="0" smtClean="0">
              <a:latin typeface="微軟正黑體" pitchFamily="34" charset="-120"/>
              <a:ea typeface="微軟正黑體" pitchFamily="34" charset="-120"/>
            </a:endParaRPr>
          </a:p>
          <a:p>
            <a:pPr marL="514350" indent="-514350" algn="l">
              <a:buAutoNum type="arabicPeriod"/>
            </a:pPr>
            <a:r>
              <a:rPr lang="zh-TW" altLang="en-US" sz="3200" dirty="0" smtClean="0">
                <a:latin typeface="微軟正黑體" pitchFamily="34" charset="-120"/>
                <a:ea typeface="微軟正黑體" pitchFamily="34" charset="-120"/>
              </a:rPr>
              <a:t>創造優秀產品和服務的人必須是通才。</a:t>
            </a:r>
            <a:r>
              <a:rPr lang="zh-TW" altLang="en-US" sz="3200" u="sng" dirty="0" smtClean="0">
                <a:solidFill>
                  <a:srgbClr val="C00000"/>
                </a:solidFill>
                <a:latin typeface="微軟正黑體" pitchFamily="34" charset="-120"/>
                <a:ea typeface="微軟正黑體" pitchFamily="34" charset="-120"/>
              </a:rPr>
              <a:t>優秀的設計師不要急於解決問題，他們需要先問：</a:t>
            </a:r>
            <a:r>
              <a:rPr lang="en-US" altLang="zh-TW" sz="3200" u="sng" dirty="0" smtClean="0">
                <a:solidFill>
                  <a:srgbClr val="C00000"/>
                </a:solidFill>
                <a:latin typeface="微軟正黑體" pitchFamily="34" charset="-120"/>
                <a:ea typeface="微軟正黑體" pitchFamily="34" charset="-120"/>
              </a:rPr>
              <a:t>『</a:t>
            </a:r>
            <a:r>
              <a:rPr lang="zh-TW" altLang="en-US" sz="3200" u="sng" dirty="0" smtClean="0">
                <a:solidFill>
                  <a:srgbClr val="C00000"/>
                </a:solidFill>
                <a:latin typeface="微軟正黑體" pitchFamily="34" charset="-120"/>
                <a:ea typeface="微軟正黑體" pitchFamily="34" charset="-120"/>
              </a:rPr>
              <a:t>這是需要解決的問題嗎？</a:t>
            </a:r>
            <a:r>
              <a:rPr lang="en-US" altLang="zh-TW" sz="3200" u="sng" dirty="0" smtClean="0">
                <a:solidFill>
                  <a:srgbClr val="C00000"/>
                </a:solidFill>
                <a:latin typeface="微軟正黑體" pitchFamily="34" charset="-120"/>
                <a:ea typeface="微軟正黑體" pitchFamily="34" charset="-120"/>
              </a:rPr>
              <a:t>』</a:t>
            </a:r>
            <a:r>
              <a:rPr lang="zh-TW" altLang="en-US" sz="3200" u="sng" dirty="0" smtClean="0">
                <a:solidFill>
                  <a:srgbClr val="C00000"/>
                </a:solidFill>
                <a:latin typeface="微軟正黑體" pitchFamily="34" charset="-120"/>
                <a:ea typeface="微軟正黑體" pitchFamily="34" charset="-120"/>
              </a:rPr>
              <a:t>他們需要對任何事情都有一些了解，讓他們足以能夠針對其中的某一件諮詢正確的專家，足以跨越狹隘的專業進行組合</a:t>
            </a:r>
            <a:r>
              <a:rPr lang="zh-TW" altLang="en-US" sz="3200" dirty="0" smtClean="0">
                <a:latin typeface="微軟正黑體" pitchFamily="34" charset="-120"/>
                <a:ea typeface="微軟正黑體" pitchFamily="34" charset="-120"/>
              </a:rPr>
              <a:t>、創造出新穎的、令人興奮的產品和服務。</a:t>
            </a:r>
            <a:endParaRPr lang="zh-TW" altLang="en-US" sz="3200" dirty="0">
              <a:latin typeface="微軟正黑體" pitchFamily="34" charset="-120"/>
              <a:ea typeface="微軟正黑體" pitchFamily="34" charset="-120"/>
            </a:endParaRPr>
          </a:p>
        </p:txBody>
      </p:sp>
      <p:sp>
        <p:nvSpPr>
          <p:cNvPr id="9" name="矩形 8"/>
          <p:cNvSpPr/>
          <p:nvPr/>
        </p:nvSpPr>
        <p:spPr>
          <a:xfrm>
            <a:off x="1839310" y="7483835"/>
            <a:ext cx="17552276" cy="3046988"/>
          </a:xfrm>
          <a:prstGeom prst="rect">
            <a:avLst/>
          </a:prstGeom>
        </p:spPr>
        <p:txBody>
          <a:bodyPr wrap="square">
            <a:spAutoFit/>
          </a:bodyPr>
          <a:lstStyle/>
          <a:p>
            <a:pPr marL="514350" indent="-514350" algn="l">
              <a:buFontTx/>
              <a:buAutoNum type="arabicPeriod"/>
            </a:pPr>
            <a:r>
              <a:rPr lang="zh-TW" altLang="en-US" sz="3200" dirty="0" smtClean="0">
                <a:latin typeface="微軟正黑體" pitchFamily="34" charset="-120"/>
                <a:ea typeface="微軟正黑體" pitchFamily="34" charset="-120"/>
              </a:rPr>
              <a:t>德國</a:t>
            </a:r>
            <a:r>
              <a:rPr lang="zh-TW" altLang="en-US" sz="3200" u="sng" dirty="0" smtClean="0">
                <a:solidFill>
                  <a:srgbClr val="C00000"/>
                </a:solidFill>
                <a:latin typeface="微軟正黑體" pitchFamily="34" charset="-120"/>
                <a:ea typeface="微軟正黑體" pitchFamily="34" charset="-120"/>
              </a:rPr>
              <a:t>中小學階段的</a:t>
            </a:r>
            <a:r>
              <a:rPr lang="en-US" altLang="zh-CN" sz="3200" u="sng" dirty="0" smtClean="0">
                <a:solidFill>
                  <a:srgbClr val="C00000"/>
                </a:solidFill>
                <a:latin typeface="微軟正黑體" pitchFamily="34" charset="-120"/>
                <a:ea typeface="微軟正黑體" pitchFamily="34" charset="-120"/>
              </a:rPr>
              <a:t>MINT</a:t>
            </a:r>
            <a:r>
              <a:rPr lang="zh-TW" altLang="en-US" sz="3200" u="sng" dirty="0" smtClean="0">
                <a:solidFill>
                  <a:srgbClr val="C00000"/>
                </a:solidFill>
                <a:latin typeface="微軟正黑體" pitchFamily="34" charset="-120"/>
                <a:ea typeface="微軟正黑體" pitchFamily="34" charset="-120"/>
              </a:rPr>
              <a:t>教育更關注學生在</a:t>
            </a:r>
            <a:r>
              <a:rPr lang="en-US" altLang="zh-CN" sz="3200" u="sng" dirty="0" smtClean="0">
                <a:solidFill>
                  <a:srgbClr val="C00000"/>
                </a:solidFill>
                <a:latin typeface="微軟正黑體" pitchFamily="34" charset="-120"/>
                <a:ea typeface="微軟正黑體" pitchFamily="34" charset="-120"/>
              </a:rPr>
              <a:t>MINT</a:t>
            </a:r>
            <a:r>
              <a:rPr lang="zh-TW" altLang="en-US" sz="3200" u="sng" dirty="0" smtClean="0">
                <a:solidFill>
                  <a:srgbClr val="C00000"/>
                </a:solidFill>
                <a:latin typeface="微軟正黑體" pitchFamily="34" charset="-120"/>
                <a:ea typeface="微軟正黑體" pitchFamily="34" charset="-120"/>
              </a:rPr>
              <a:t>職業上的興趣和發展</a:t>
            </a:r>
            <a:r>
              <a:rPr lang="zh-TW" altLang="en-US" sz="3200" dirty="0" smtClean="0">
                <a:latin typeface="微軟正黑體" pitchFamily="34" charset="-120"/>
                <a:ea typeface="微軟正黑體" pitchFamily="34" charset="-120"/>
              </a:rPr>
              <a:t>。德國希望將</a:t>
            </a:r>
            <a:r>
              <a:rPr lang="en-US" altLang="zh-TW" sz="3200" dirty="0" smtClean="0">
                <a:latin typeface="微軟正黑體" pitchFamily="34" charset="-120"/>
                <a:ea typeface="微軟正黑體" pitchFamily="34" charset="-120"/>
              </a:rPr>
              <a:t>MINT</a:t>
            </a:r>
            <a:r>
              <a:rPr lang="zh-TW" altLang="en-US" sz="3200" dirty="0" smtClean="0">
                <a:latin typeface="微軟正黑體" pitchFamily="34" charset="-120"/>
                <a:ea typeface="微軟正黑體" pitchFamily="34" charset="-120"/>
              </a:rPr>
              <a:t>教育與終身教育結合起來，創造一種可持續發展的</a:t>
            </a:r>
            <a:r>
              <a:rPr lang="en-US" altLang="zh-TW" sz="3200" dirty="0" smtClean="0">
                <a:latin typeface="微軟正黑體" pitchFamily="34" charset="-120"/>
                <a:ea typeface="微軟正黑體" pitchFamily="34" charset="-120"/>
              </a:rPr>
              <a:t>MINT</a:t>
            </a:r>
            <a:r>
              <a:rPr lang="zh-TW" altLang="en-US" sz="3200" dirty="0" smtClean="0">
                <a:latin typeface="微軟正黑體" pitchFamily="34" charset="-120"/>
                <a:ea typeface="微軟正黑體" pitchFamily="34" charset="-120"/>
              </a:rPr>
              <a:t>教育，因此促進</a:t>
            </a:r>
            <a:r>
              <a:rPr lang="en-US" altLang="zh-TW" sz="3200" dirty="0" smtClean="0">
                <a:latin typeface="微軟正黑體" pitchFamily="34" charset="-120"/>
                <a:ea typeface="微軟正黑體" pitchFamily="34" charset="-120"/>
              </a:rPr>
              <a:t>MINT</a:t>
            </a:r>
            <a:r>
              <a:rPr lang="zh-TW" altLang="en-US" sz="3200" dirty="0" smtClean="0">
                <a:latin typeface="微軟正黑體" pitchFamily="34" charset="-120"/>
                <a:ea typeface="微軟正黑體" pitchFamily="34" charset="-120"/>
              </a:rPr>
              <a:t>教育鏈的發展成為其教育目標之一。</a:t>
            </a:r>
            <a:endParaRPr lang="en-US" altLang="zh-TW" sz="3200" dirty="0" smtClean="0">
              <a:latin typeface="微軟正黑體" pitchFamily="34" charset="-120"/>
              <a:ea typeface="微軟正黑體" pitchFamily="34" charset="-120"/>
            </a:endParaRPr>
          </a:p>
          <a:p>
            <a:pPr marL="514350" indent="-514350" algn="l">
              <a:buFontTx/>
              <a:buAutoNum type="arabicPeriod"/>
            </a:pPr>
            <a:r>
              <a:rPr lang="zh-TW" altLang="en-US" sz="3200" dirty="0" smtClean="0">
                <a:latin typeface="微軟正黑體" pitchFamily="34" charset="-120"/>
                <a:ea typeface="微軟正黑體" pitchFamily="34" charset="-120"/>
              </a:rPr>
              <a:t>德國教育通過對兒童和青少年進行</a:t>
            </a:r>
            <a:r>
              <a:rPr lang="en-US" altLang="zh-TW" sz="3200" dirty="0" smtClean="0">
                <a:latin typeface="微軟正黑體" pitchFamily="34" charset="-120"/>
                <a:ea typeface="微軟正黑體" pitchFamily="34" charset="-120"/>
              </a:rPr>
              <a:t>MINT</a:t>
            </a:r>
            <a:r>
              <a:rPr lang="zh-TW" altLang="en-US" sz="3200" dirty="0" smtClean="0">
                <a:latin typeface="微軟正黑體" pitchFamily="34" charset="-120"/>
                <a:ea typeface="微軟正黑體" pitchFamily="34" charset="-120"/>
              </a:rPr>
              <a:t>的興趣吸引和機制激勵，讓他們不斷沿著</a:t>
            </a:r>
            <a:r>
              <a:rPr lang="en-US" altLang="zh-TW" sz="3200" dirty="0" smtClean="0">
                <a:latin typeface="微軟正黑體" pitchFamily="34" charset="-120"/>
                <a:ea typeface="微軟正黑體" pitchFamily="34" charset="-120"/>
              </a:rPr>
              <a:t>MINT</a:t>
            </a:r>
            <a:r>
              <a:rPr lang="zh-TW" altLang="en-US" sz="3200" dirty="0" smtClean="0">
                <a:latin typeface="微軟正黑體" pitchFamily="34" charset="-120"/>
                <a:ea typeface="微軟正黑體" pitchFamily="34" charset="-120"/>
              </a:rPr>
              <a:t>教育鏈獲得發展。德國在多個政府報告中提及</a:t>
            </a:r>
            <a:r>
              <a:rPr lang="en-US" altLang="zh-TW" sz="3200" dirty="0" smtClean="0">
                <a:latin typeface="微軟正黑體" pitchFamily="34" charset="-120"/>
                <a:ea typeface="微軟正黑體" pitchFamily="34" charset="-120"/>
              </a:rPr>
              <a:t>MINT</a:t>
            </a:r>
            <a:r>
              <a:rPr lang="zh-TW" altLang="en-US" sz="3200" dirty="0" smtClean="0">
                <a:latin typeface="微軟正黑體" pitchFamily="34" charset="-120"/>
                <a:ea typeface="微軟正黑體" pitchFamily="34" charset="-120"/>
              </a:rPr>
              <a:t>教育及相關領域，意圖藉助政府的支持推動</a:t>
            </a:r>
            <a:r>
              <a:rPr lang="en-US" altLang="zh-TW" sz="3200" dirty="0" smtClean="0">
                <a:latin typeface="微軟正黑體" pitchFamily="34" charset="-120"/>
                <a:ea typeface="微軟正黑體" pitchFamily="34" charset="-120"/>
              </a:rPr>
              <a:t>MINT</a:t>
            </a:r>
            <a:r>
              <a:rPr lang="zh-TW" altLang="en-US" sz="3200" dirty="0" smtClean="0">
                <a:latin typeface="微軟正黑體" pitchFamily="34" charset="-120"/>
                <a:ea typeface="微軟正黑體" pitchFamily="34" charset="-120"/>
              </a:rPr>
              <a:t>的實施。</a:t>
            </a:r>
            <a:endParaRPr lang="en-US" altLang="zh-TW" sz="3200" dirty="0" smtClean="0">
              <a:latin typeface="微軟正黑體" pitchFamily="34" charset="-120"/>
              <a:ea typeface="微軟正黑體" pitchFamily="34" charset="-120"/>
            </a:endParaRPr>
          </a:p>
        </p:txBody>
      </p:sp>
      <p:sp>
        <p:nvSpPr>
          <p:cNvPr id="11" name="矩形 10"/>
          <p:cNvSpPr/>
          <p:nvPr/>
        </p:nvSpPr>
        <p:spPr>
          <a:xfrm>
            <a:off x="1284394" y="11089304"/>
            <a:ext cx="22484040" cy="1569660"/>
          </a:xfrm>
          <a:prstGeom prst="rect">
            <a:avLst/>
          </a:prstGeom>
        </p:spPr>
        <p:txBody>
          <a:bodyPr wrap="none">
            <a:spAutoFit/>
          </a:bodyPr>
          <a:lstStyle/>
          <a:p>
            <a:pPr algn="l"/>
            <a:r>
              <a:rPr lang="zh-TW" altLang="en-US" sz="4800" b="1" dirty="0" smtClean="0">
                <a:latin typeface="微軟正黑體" pitchFamily="34" charset="-120"/>
                <a:ea typeface="微軟正黑體" pitchFamily="34" charset="-120"/>
              </a:rPr>
              <a:t>小學教育以體驗與培養興趣為目標，國中教育以累積學習經驗與知識為主，</a:t>
            </a:r>
            <a:endParaRPr lang="en-US" altLang="zh-TW" sz="4800" b="1" dirty="0" smtClean="0">
              <a:latin typeface="微軟正黑體" pitchFamily="34" charset="-120"/>
              <a:ea typeface="微軟正黑體" pitchFamily="34" charset="-120"/>
            </a:endParaRPr>
          </a:p>
          <a:p>
            <a:pPr algn="l"/>
            <a:r>
              <a:rPr lang="zh-TW" altLang="en-US" sz="4800" b="1" dirty="0" smtClean="0">
                <a:latin typeface="微軟正黑體" pitchFamily="34" charset="-120"/>
                <a:ea typeface="微軟正黑體" pitchFamily="34" charset="-120"/>
              </a:rPr>
              <a:t>以至於高中的</a:t>
            </a:r>
            <a:r>
              <a:rPr lang="en-US" altLang="zh-TW" sz="4800" b="1" dirty="0" smtClean="0">
                <a:latin typeface="微軟正黑體" pitchFamily="34" charset="-120"/>
                <a:ea typeface="微軟正黑體" pitchFamily="34" charset="-120"/>
              </a:rPr>
              <a:t>STEM</a:t>
            </a:r>
            <a:r>
              <a:rPr lang="zh-TW" altLang="en-US" sz="4800" b="1" dirty="0" smtClean="0">
                <a:latin typeface="微軟正黑體" pitchFamily="34" charset="-120"/>
                <a:ea typeface="微軟正黑體" pitchFamily="34" charset="-120"/>
              </a:rPr>
              <a:t>翻轉教育</a:t>
            </a:r>
            <a:r>
              <a:rPr lang="en-US" altLang="zh-TW" sz="4800" b="1" dirty="0" smtClean="0">
                <a:latin typeface="微軟正黑體" pitchFamily="34" charset="-120"/>
                <a:ea typeface="微軟正黑體" pitchFamily="34" charset="-120"/>
              </a:rPr>
              <a:t>: </a:t>
            </a:r>
            <a:r>
              <a:rPr lang="zh-TW" altLang="en-US" sz="4800" b="1" dirty="0" smtClean="0">
                <a:latin typeface="微軟正黑體" pitchFamily="34" charset="-120"/>
                <a:ea typeface="微軟正黑體" pitchFamily="34" charset="-120"/>
              </a:rPr>
              <a:t>基於一定的學習經驗後，跨領域進行設計與創作。</a:t>
            </a:r>
            <a:endParaRPr lang="zh-TW" altLang="en-US" sz="4800" b="1" dirty="0">
              <a:latin typeface="微軟正黑體" pitchFamily="34" charset="-120"/>
              <a:ea typeface="微軟正黑體" pitchFamily="34" charset="-120"/>
            </a:endParaRPr>
          </a:p>
        </p:txBody>
      </p:sp>
      <p:sp>
        <p:nvSpPr>
          <p:cNvPr id="12" name="矩形 11"/>
          <p:cNvSpPr/>
          <p:nvPr/>
        </p:nvSpPr>
        <p:spPr>
          <a:xfrm>
            <a:off x="7628018" y="10116725"/>
            <a:ext cx="16314821" cy="707886"/>
          </a:xfrm>
          <a:prstGeom prst="rect">
            <a:avLst/>
          </a:prstGeom>
        </p:spPr>
        <p:txBody>
          <a:bodyPr wrap="square">
            <a:spAutoFit/>
          </a:bodyPr>
          <a:lstStyle/>
          <a:p>
            <a:pPr algn="r"/>
            <a:r>
              <a:rPr lang="en-US" altLang="zh-TW" sz="2000" dirty="0" smtClean="0">
                <a:solidFill>
                  <a:schemeClr val="tx1">
                    <a:lumMod val="75000"/>
                  </a:schemeClr>
                </a:solidFill>
                <a:latin typeface="微軟正黑體" pitchFamily="34" charset="-120"/>
                <a:ea typeface="微軟正黑體" pitchFamily="34" charset="-120"/>
              </a:rPr>
              <a:t>Reference:  </a:t>
            </a:r>
            <a:r>
              <a:rPr lang="zh-TW" altLang="en-US" sz="2000" dirty="0" smtClean="0">
                <a:solidFill>
                  <a:schemeClr val="tx1">
                    <a:lumMod val="75000"/>
                  </a:schemeClr>
                </a:solidFill>
                <a:latin typeface="微軟正黑體" pitchFamily="34" charset="-120"/>
                <a:ea typeface="微軟正黑體" pitchFamily="34" charset="-120"/>
              </a:rPr>
              <a:t>美國、德國與日本中小學</a:t>
            </a:r>
            <a:r>
              <a:rPr lang="en-US" altLang="zh-CN" sz="2000" dirty="0" smtClean="0">
                <a:solidFill>
                  <a:schemeClr val="tx1">
                    <a:lumMod val="75000"/>
                  </a:schemeClr>
                </a:solidFill>
                <a:latin typeface="微軟正黑體" pitchFamily="34" charset="-120"/>
                <a:ea typeface="微軟正黑體" pitchFamily="34" charset="-120"/>
              </a:rPr>
              <a:t>STEM</a:t>
            </a:r>
            <a:r>
              <a:rPr lang="zh-TW" altLang="en-US" sz="2000" dirty="0" smtClean="0">
                <a:solidFill>
                  <a:schemeClr val="tx1">
                    <a:lumMod val="75000"/>
                  </a:schemeClr>
                </a:solidFill>
                <a:latin typeface="微軟正黑體" pitchFamily="34" charset="-120"/>
                <a:ea typeface="微軟正黑體" pitchFamily="34" charset="-120"/>
              </a:rPr>
              <a:t>教育比較研究    </a:t>
            </a:r>
            <a:endParaRPr lang="en-US" altLang="zh-TW" sz="2000" dirty="0" smtClean="0">
              <a:solidFill>
                <a:schemeClr val="tx1">
                  <a:lumMod val="75000"/>
                </a:schemeClr>
              </a:solidFill>
              <a:latin typeface="微軟正黑體" pitchFamily="34" charset="-120"/>
              <a:ea typeface="微軟正黑體" pitchFamily="34" charset="-120"/>
            </a:endParaRPr>
          </a:p>
          <a:p>
            <a:pPr algn="r"/>
            <a:r>
              <a:rPr lang="en-US" altLang="zh-TW" sz="2000" u="sng" dirty="0" smtClean="0">
                <a:solidFill>
                  <a:schemeClr val="tx1">
                    <a:lumMod val="75000"/>
                  </a:schemeClr>
                </a:solidFill>
                <a:latin typeface="微軟正黑體" pitchFamily="34" charset="-120"/>
                <a:ea typeface="微軟正黑體" pitchFamily="34" charset="-120"/>
              </a:rPr>
              <a:t>http://www.xbflsx.com/photos/201712/92_201712260326343.pdf</a:t>
            </a:r>
            <a:endParaRPr lang="zh-TW" altLang="en-US" sz="2000" u="sng" dirty="0">
              <a:solidFill>
                <a:schemeClr val="tx1">
                  <a:lumMod val="75000"/>
                </a:schemeClr>
              </a:solidFill>
              <a:latin typeface="微軟正黑體" pitchFamily="34" charset="-120"/>
              <a:ea typeface="微軟正黑體" pitchFamily="34" charset="-120"/>
            </a:endParaRPr>
          </a:p>
        </p:txBody>
      </p:sp>
      <p:sp>
        <p:nvSpPr>
          <p:cNvPr id="13" name="矩形 12"/>
          <p:cNvSpPr/>
          <p:nvPr/>
        </p:nvSpPr>
        <p:spPr>
          <a:xfrm>
            <a:off x="14052880" y="5578964"/>
            <a:ext cx="9986211" cy="707886"/>
          </a:xfrm>
          <a:prstGeom prst="rect">
            <a:avLst/>
          </a:prstGeom>
        </p:spPr>
        <p:txBody>
          <a:bodyPr wrap="square">
            <a:spAutoFit/>
          </a:bodyPr>
          <a:lstStyle/>
          <a:p>
            <a:pPr algn="r"/>
            <a:r>
              <a:rPr lang="en-US" altLang="zh-TW" sz="2000" dirty="0" smtClean="0">
                <a:solidFill>
                  <a:schemeClr val="tx1">
                    <a:lumMod val="75000"/>
                  </a:schemeClr>
                </a:solidFill>
                <a:latin typeface="微軟正黑體" pitchFamily="34" charset="-120"/>
                <a:ea typeface="微軟正黑體" pitchFamily="34" charset="-120"/>
              </a:rPr>
              <a:t>Reference: </a:t>
            </a:r>
            <a:r>
              <a:rPr lang="zh-TW" altLang="en-US" sz="2000" dirty="0" smtClean="0">
                <a:solidFill>
                  <a:schemeClr val="tx1">
                    <a:lumMod val="75000"/>
                  </a:schemeClr>
                </a:solidFill>
                <a:latin typeface="微軟正黑體" pitchFamily="34" charset="-120"/>
                <a:ea typeface="微軟正黑體" pitchFamily="34" charset="-120"/>
              </a:rPr>
              <a:t>被評為世界上最好的設計學校，荷蘭埃因霍芬設計學院是如何運作的？</a:t>
            </a:r>
          </a:p>
          <a:p>
            <a:pPr algn="r"/>
            <a:r>
              <a:rPr lang="en-US" altLang="zh-TW" sz="2000" u="sng" dirty="0" smtClean="0">
                <a:solidFill>
                  <a:schemeClr val="tx1">
                    <a:lumMod val="75000"/>
                  </a:schemeClr>
                </a:solidFill>
                <a:latin typeface="微軟正黑體" pitchFamily="34" charset="-120"/>
                <a:ea typeface="微軟正黑體" pitchFamily="34" charset="-120"/>
              </a:rPr>
              <a:t>https://www.shoppingdesign.com.tw/post/view/2463?display=amp</a:t>
            </a:r>
            <a:endParaRPr lang="zh-TW" altLang="en-US" sz="2000" u="sng" dirty="0">
              <a:solidFill>
                <a:schemeClr val="tx1">
                  <a:lumMod val="75000"/>
                </a:schemeClr>
              </a:solidFill>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pasted-image-filtered.png"/>
          <p:cNvPicPr>
            <a:picLocks noChangeAspect="1"/>
          </p:cNvPicPr>
          <p:nvPr/>
        </p:nvPicPr>
        <p:blipFill>
          <a:blip r:embed="rId2" cstate="print"/>
          <a:srcRect l="4501" t="16891" r="9868" b="11725"/>
          <a:stretch>
            <a:fillRect/>
          </a:stretch>
        </p:blipFill>
        <p:spPr bwMode="auto">
          <a:xfrm>
            <a:off x="-52388" y="-38101"/>
            <a:ext cx="24436388" cy="13768405"/>
          </a:xfrm>
          <a:prstGeom prst="rect">
            <a:avLst/>
          </a:prstGeom>
          <a:noFill/>
          <a:ln w="12700" cap="flat" cmpd="sng">
            <a:noFill/>
            <a:prstDash val="solid"/>
            <a:miter lim="400000"/>
            <a:headEnd type="none" w="med" len="med"/>
            <a:tailEnd type="none" w="med" len="med"/>
          </a:ln>
          <a:effectLst/>
        </p:spPr>
      </p:pic>
      <p:sp>
        <p:nvSpPr>
          <p:cNvPr id="7" name="Oval 2"/>
          <p:cNvSpPr>
            <a:spLocks/>
          </p:cNvSpPr>
          <p:nvPr/>
        </p:nvSpPr>
        <p:spPr bwMode="auto">
          <a:xfrm>
            <a:off x="8519592" y="5975028"/>
            <a:ext cx="7398303" cy="7147668"/>
          </a:xfrm>
          <a:prstGeom prst="ellipse">
            <a:avLst/>
          </a:prstGeom>
          <a:solidFill>
            <a:srgbClr val="FFCC00">
              <a:alpha val="91283"/>
            </a:srgbClr>
          </a:solidFill>
          <a:ln w="12700" cap="flat" cmpd="sng">
            <a:noFill/>
            <a:prstDash val="solid"/>
            <a:miter lim="400000"/>
            <a:headEnd type="none" w="med" len="med"/>
            <a:tailEnd type="none" w="med" len="med"/>
          </a:ln>
          <a:effectLst/>
        </p:spPr>
        <p:txBody>
          <a:bodyPr lIns="0" tIns="0" rIns="0" bIns="0" anchor="ctr"/>
          <a:lstStyle/>
          <a:p>
            <a:pPr algn="ctr" defTabSz="617875" fontAlgn="base" hangingPunct="0">
              <a:spcBef>
                <a:spcPct val="0"/>
              </a:spcBef>
              <a:spcAft>
                <a:spcPct val="0"/>
              </a:spcAft>
            </a:pPr>
            <a:endParaRPr lang="zh-TW" altLang="zh-TW" sz="4300" dirty="0">
              <a:solidFill>
                <a:srgbClr val="333333"/>
              </a:solidFill>
              <a:latin typeface="Lato" pitchFamily="34" charset="0"/>
              <a:sym typeface="Lato" pitchFamily="34" charset="0"/>
            </a:endParaRPr>
          </a:p>
        </p:txBody>
      </p:sp>
      <p:sp>
        <p:nvSpPr>
          <p:cNvPr id="4" name="標題 3"/>
          <p:cNvSpPr>
            <a:spLocks noGrp="1"/>
          </p:cNvSpPr>
          <p:nvPr>
            <p:ph type="title"/>
          </p:nvPr>
        </p:nvSpPr>
        <p:spPr>
          <a:xfrm>
            <a:off x="1925638" y="7878266"/>
            <a:ext cx="20726400" cy="2724150"/>
          </a:xfrm>
        </p:spPr>
        <p:txBody>
          <a:bodyPr/>
          <a:lstStyle/>
          <a:p>
            <a:pPr algn="ctr"/>
            <a:r>
              <a:rPr lang="zh-TW" altLang="en-US" sz="8000" cap="none" dirty="0" smtClean="0">
                <a:solidFill>
                  <a:schemeClr val="bg1"/>
                </a:solidFill>
              </a:rPr>
              <a:t>程式</a:t>
            </a:r>
            <a:r>
              <a:rPr lang="zh-TW" altLang="en-US" sz="8000" cap="none" dirty="0" smtClean="0">
                <a:solidFill>
                  <a:schemeClr val="bg1"/>
                </a:solidFill>
              </a:rPr>
              <a:t>學習</a:t>
            </a:r>
            <a:r>
              <a:rPr lang="en-US" altLang="zh-TW" sz="8000" cap="none" dirty="0" smtClean="0">
                <a:solidFill>
                  <a:schemeClr val="bg1"/>
                </a:solidFill>
              </a:rPr>
              <a:t> </a:t>
            </a:r>
            <a:r>
              <a:rPr lang="en-US" altLang="zh-TW" sz="8000" cap="none" dirty="0" smtClean="0">
                <a:solidFill>
                  <a:schemeClr val="bg1"/>
                </a:solidFill>
              </a:rPr>
              <a:t/>
            </a:r>
            <a:br>
              <a:rPr lang="en-US" altLang="zh-TW" sz="8000" cap="none" dirty="0" smtClean="0">
                <a:solidFill>
                  <a:schemeClr val="bg1"/>
                </a:solidFill>
              </a:rPr>
            </a:br>
            <a:r>
              <a:rPr lang="zh-TW" altLang="en-US" sz="8000" cap="none" dirty="0" smtClean="0">
                <a:solidFill>
                  <a:schemeClr val="bg1"/>
                </a:solidFill>
              </a:rPr>
              <a:t>資訊</a:t>
            </a:r>
            <a:r>
              <a:rPr lang="zh-TW" altLang="en-US" sz="8000" cap="none" dirty="0" smtClean="0">
                <a:solidFill>
                  <a:schemeClr val="bg1"/>
                </a:solidFill>
              </a:rPr>
              <a:t>科技</a:t>
            </a:r>
            <a:endParaRPr lang="zh-TW" altLang="en-US" sz="9600" dirty="0">
              <a:solidFill>
                <a:schemeClr val="bg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2743199" y="4908884"/>
            <a:ext cx="18624884" cy="2400657"/>
          </a:xfrm>
          <a:prstGeom prst="rect">
            <a:avLst/>
          </a:prstGeom>
          <a:solidFill>
            <a:srgbClr val="FFFF00"/>
          </a:solidFill>
        </p:spPr>
        <p:txBody>
          <a:bodyPr wrap="square" rtlCol="0">
            <a:spAutoFit/>
          </a:bodyPr>
          <a:lstStyle/>
          <a:p>
            <a:pPr algn="ctr"/>
            <a:r>
              <a:rPr lang="zh-TW" altLang="en-US" sz="15000" dirty="0" smtClean="0">
                <a:solidFill>
                  <a:srgbClr val="7030A0"/>
                </a:solidFill>
                <a:latin typeface="微軟正黑體" pitchFamily="34" charset="-120"/>
                <a:ea typeface="微軟正黑體" pitchFamily="34" charset="-120"/>
              </a:rPr>
              <a:t>程式語法  </a:t>
            </a:r>
            <a:r>
              <a:rPr lang="en-US" altLang="zh-TW" sz="15000" dirty="0" smtClean="0">
                <a:solidFill>
                  <a:srgbClr val="7030A0"/>
                </a:solidFill>
                <a:latin typeface="微軟正黑體" pitchFamily="34" charset="-120"/>
                <a:ea typeface="微軟正黑體" pitchFamily="34" charset="-120"/>
              </a:rPr>
              <a:t>x  </a:t>
            </a:r>
            <a:r>
              <a:rPr lang="zh-TW" altLang="en-US" sz="15000" dirty="0" smtClean="0">
                <a:solidFill>
                  <a:srgbClr val="7030A0"/>
                </a:solidFill>
                <a:latin typeface="微軟正黑體" pitchFamily="34" charset="-120"/>
                <a:ea typeface="微軟正黑體" pitchFamily="34" charset="-120"/>
              </a:rPr>
              <a:t>程式邏輯</a:t>
            </a:r>
            <a:endParaRPr lang="zh-TW" altLang="en-US" sz="15000" dirty="0">
              <a:solidFill>
                <a:srgbClr val="7030A0"/>
              </a:solidFill>
              <a:latin typeface="微軟正黑體" pitchFamily="34" charset="-120"/>
              <a:ea typeface="微軟正黑體" pitchFamily="34" charset="-12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Grp="1" noChangeArrowheads="1"/>
          </p:cNvSpPr>
          <p:nvPr>
            <p:ph type="title"/>
          </p:nvPr>
        </p:nvSpPr>
        <p:spPr/>
        <p:txBody>
          <a:bodyPr/>
          <a:lstStyle/>
          <a:p>
            <a:pPr defTabSz="455613"/>
            <a:r>
              <a:rPr lang="zh-TW" altLang="en-US" sz="7000" dirty="0" smtClean="0">
                <a:sym typeface="Brandon Text Bold" pitchFamily="34" charset="0"/>
              </a:rPr>
              <a:t>程式邏輯</a:t>
            </a:r>
            <a:r>
              <a:rPr lang="zh-TW" sz="7000" dirty="0" smtClean="0">
                <a:sym typeface="Brandon Text Bold" pitchFamily="34" charset="0"/>
              </a:rPr>
              <a:t>與</a:t>
            </a:r>
            <a:r>
              <a:rPr lang="zh-TW" altLang="en-US" sz="7000" dirty="0" smtClean="0">
                <a:sym typeface="Brandon Text Bold" pitchFamily="34" charset="0"/>
              </a:rPr>
              <a:t>程式</a:t>
            </a:r>
            <a:r>
              <a:rPr lang="zh-TW" sz="7000" dirty="0" smtClean="0">
                <a:sym typeface="Brandon Text Bold" pitchFamily="34" charset="0"/>
              </a:rPr>
              <a:t>語法</a:t>
            </a:r>
            <a:r>
              <a:rPr lang="zh-TW" sz="7000" dirty="0">
                <a:sym typeface="Brandon Text Bold" pitchFamily="34" charset="0"/>
              </a:rPr>
              <a:t>的差異</a:t>
            </a:r>
          </a:p>
        </p:txBody>
      </p:sp>
      <p:sp>
        <p:nvSpPr>
          <p:cNvPr id="18434"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F97E835F-F563-4ADA-BA95-7F7CDFFC9FA0}" type="slidenum">
              <a:rPr lang="zh-TW" altLang="zh-TW" sz="2100">
                <a:solidFill>
                  <a:srgbClr val="A7A7A7"/>
                </a:solidFill>
                <a:latin typeface="Gill Sans" charset="0"/>
                <a:ea typeface="Gill Sans" charset="0"/>
                <a:cs typeface="Gill Sans" charset="0"/>
                <a:sym typeface="Gill Sans" charset="0"/>
              </a:rPr>
              <a:pPr defTabSz="823913"/>
              <a:t>15</a:t>
            </a:fld>
            <a:endParaRPr lang="zh-TW" altLang="zh-TW" sz="2100">
              <a:solidFill>
                <a:srgbClr val="A7A7A7"/>
              </a:solidFill>
              <a:latin typeface="Gill Sans" charset="0"/>
              <a:ea typeface="Gill Sans" charset="0"/>
              <a:cs typeface="Gill Sans" charset="0"/>
              <a:sym typeface="Gill Sans" charset="0"/>
            </a:endParaRPr>
          </a:p>
        </p:txBody>
      </p:sp>
      <p:graphicFrame>
        <p:nvGraphicFramePr>
          <p:cNvPr id="18435" name="Group 3"/>
          <p:cNvGraphicFramePr>
            <a:graphicFrameLocks noGrp="1"/>
          </p:cNvGraphicFramePr>
          <p:nvPr/>
        </p:nvGraphicFramePr>
        <p:xfrm>
          <a:off x="1319213" y="4446588"/>
          <a:ext cx="11199812" cy="7483475"/>
        </p:xfrm>
        <a:graphic>
          <a:graphicData uri="http://schemas.openxmlformats.org/drawingml/2006/table">
            <a:tbl>
              <a:tblPr/>
              <a:tblGrid>
                <a:gridCol w="884237"/>
                <a:gridCol w="10315575"/>
              </a:tblGrid>
              <a:tr h="7483475">
                <a:tc>
                  <a:txBody>
                    <a:bodyPr/>
                    <a:lstStyle/>
                    <a:p>
                      <a:pPr marL="0" marR="0" lvl="0" indent="0" algn="r"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AAAAAA"/>
                          </a:solidFill>
                          <a:effectLst/>
                          <a:latin typeface="inherit" charset="0"/>
                          <a:ea typeface="inherit" charset="0"/>
                          <a:cs typeface="inherit" charset="0"/>
                          <a:sym typeface="inherit" charset="0"/>
                        </a:rPr>
                        <a:t>1
2
3
4
5
6
7
8
9
10
11
12
13
14</a:t>
                      </a:r>
                      <a:endParaRPr kumimoji="0" lang="zh-TW" altLang="zh-TW" sz="1800" b="0" i="0" u="none" strike="noStrike" cap="none" normalizeH="0" baseline="0" smtClean="0">
                        <a:ln>
                          <a:noFill/>
                        </a:ln>
                        <a:solidFill>
                          <a:srgbClr val="000000"/>
                        </a:solidFill>
                        <a:effectLst/>
                        <a:latin typeface="+mn-lt" charset="0"/>
                        <a:ea typeface="+mn-ea" charset="0"/>
                        <a:cs typeface="+mn-ea" charset="0"/>
                        <a:sym typeface="Gill Sans" charset="0"/>
                      </a:endParaRPr>
                    </a:p>
                  </a:txBody>
                  <a:tcPr marL="45720" marR="45720" horzOverflow="overflow">
                    <a:lnL cap="flat">
                      <a:noFill/>
                    </a:lnL>
                    <a:lnR cap="flat">
                      <a:noFill/>
                    </a:lnR>
                    <a:lnT cap="flat">
                      <a:noFill/>
                    </a:lnT>
                    <a:lnB cap="flat">
                      <a:noFill/>
                    </a:lnB>
                    <a:lnTlToBr>
                      <a:noFill/>
                    </a:lnTlToBr>
                    <a:lnBlToTr>
                      <a:noFill/>
                    </a:lnBlToTr>
                    <a:solidFill>
                      <a:srgbClr val="EEEEEE"/>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1" i="0" u="none" strike="noStrike" cap="none" normalizeH="0" baseline="0" smtClean="0">
                          <a:ln>
                            <a:noFill/>
                          </a:ln>
                          <a:solidFill>
                            <a:srgbClr val="1990C5"/>
                          </a:solidFill>
                          <a:effectLst/>
                          <a:latin typeface="inherit" charset="0"/>
                          <a:ea typeface="inherit" charset="0"/>
                          <a:cs typeface="inherit" charset="0"/>
                          <a:sym typeface="inherit" charset="0"/>
                        </a:rPr>
                        <a:t>int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rPr>
                        <a:t>main</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endParaRPr kumimoji="0" lang="zh-TW" altLang="zh-TW" sz="3200" b="1"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1" i="0" u="none" strike="noStrike" cap="none" normalizeH="0" baseline="0" smtClean="0">
                          <a:ln>
                            <a:noFill/>
                          </a:ln>
                          <a:solidFill>
                            <a:srgbClr val="1990C5"/>
                          </a:solidFill>
                          <a:effectLst/>
                          <a:latin typeface="inherit" charset="0"/>
                          <a:ea typeface="inherit" charset="0"/>
                          <a:cs typeface="inherit" charset="0"/>
                          <a:sym typeface="inherit" charset="0"/>
                        </a:rPr>
                        <a:t>int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rPr>
                        <a:t>max</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A67F59"/>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990055"/>
                          </a:solidFill>
                          <a:effectLst/>
                          <a:latin typeface="inherit" charset="0"/>
                          <a:ea typeface="inherit" charset="0"/>
                          <a:cs typeface="inherit" charset="0"/>
                          <a:sym typeface="inherit" charset="0"/>
                        </a:rPr>
                        <a:t>0</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 </a:t>
                      </a:r>
                      <a:r>
                        <a:rPr kumimoji="0" lang="zh-TW" sz="3200" b="0" i="1" u="none" strike="noStrike" cap="none" normalizeH="0" baseline="0" smtClean="0">
                          <a:ln>
                            <a:noFill/>
                          </a:ln>
                          <a:solidFill>
                            <a:srgbClr val="7D8B99"/>
                          </a:solidFill>
                          <a:effectLst/>
                          <a:latin typeface="Helvetica" charset="0"/>
                          <a:ea typeface="新細明體" pitchFamily="18" charset="-120"/>
                          <a:sym typeface="Helvetica" charset="0"/>
                        </a:rPr>
                        <a:t>將最大值的初始值設為 </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0 */</a:t>
                      </a:r>
                      <a:endPar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1" i="0" u="none" strike="noStrike" cap="none" normalizeH="0" baseline="0" smtClean="0">
                          <a:ln>
                            <a:noFill/>
                          </a:ln>
                          <a:solidFill>
                            <a:srgbClr val="1990C5"/>
                          </a:solidFill>
                          <a:effectLst/>
                          <a:latin typeface="inherit" charset="0"/>
                          <a:ea typeface="inherit" charset="0"/>
                          <a:cs typeface="inherit" charset="0"/>
                          <a:sym typeface="inherit" charset="0"/>
                        </a:rPr>
                        <a:t>if</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990055"/>
                          </a:solidFill>
                          <a:effectLst/>
                          <a:latin typeface="inherit" charset="0"/>
                          <a:ea typeface="inherit" charset="0"/>
                          <a:cs typeface="inherit" charset="0"/>
                          <a:sym typeface="inherit" charset="0"/>
                        </a:rPr>
                        <a:t>23</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A67F59"/>
                          </a:solidFill>
                          <a:effectLst/>
                          <a:latin typeface="inherit" charset="0"/>
                          <a:ea typeface="inherit" charset="0"/>
                          <a:cs typeface="inherit" charset="0"/>
                          <a:sym typeface="inherit" charset="0"/>
                        </a:rPr>
                        <a:t>&gt;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rPr>
                        <a:t>max</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 </a:t>
                      </a:r>
                      <a:r>
                        <a:rPr kumimoji="0" lang="zh-TW" sz="3200" b="0" i="1" u="none" strike="noStrike" cap="none" normalizeH="0" baseline="0" smtClean="0">
                          <a:ln>
                            <a:noFill/>
                          </a:ln>
                          <a:solidFill>
                            <a:srgbClr val="7D8B99"/>
                          </a:solidFill>
                          <a:effectLst/>
                          <a:latin typeface="Helvetica" charset="0"/>
                          <a:ea typeface="新細明體" pitchFamily="18" charset="-120"/>
                          <a:sym typeface="Helvetica" charset="0"/>
                        </a:rPr>
                        <a:t>若</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23</a:t>
                      </a:r>
                      <a:r>
                        <a:rPr kumimoji="0" lang="zh-TW" sz="3200" b="0" i="1" u="none" strike="noStrike" cap="none" normalizeH="0" baseline="0" smtClean="0">
                          <a:ln>
                            <a:noFill/>
                          </a:ln>
                          <a:solidFill>
                            <a:srgbClr val="7D8B99"/>
                          </a:solidFill>
                          <a:effectLst/>
                          <a:latin typeface="Helvetica" charset="0"/>
                          <a:ea typeface="新細明體" pitchFamily="18" charset="-120"/>
                          <a:sym typeface="Helvetica" charset="0"/>
                        </a:rPr>
                        <a:t>較大，就把最大值設為</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23 */</a:t>
                      </a:r>
                      <a:endPar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rPr>
                        <a:t>max</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A67F59"/>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990055"/>
                          </a:solidFill>
                          <a:effectLst/>
                          <a:latin typeface="inherit" charset="0"/>
                          <a:ea typeface="inherit" charset="0"/>
                          <a:cs typeface="inherit" charset="0"/>
                          <a:sym typeface="inherit" charset="0"/>
                        </a:rPr>
                        <a:t>23</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endPar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1" i="0" u="none" strike="noStrike" cap="none" normalizeH="0" baseline="0" smtClean="0">
                          <a:ln>
                            <a:noFill/>
                          </a:ln>
                          <a:solidFill>
                            <a:srgbClr val="1990C5"/>
                          </a:solidFill>
                          <a:effectLst/>
                          <a:latin typeface="inherit" charset="0"/>
                          <a:ea typeface="inherit" charset="0"/>
                          <a:cs typeface="inherit" charset="0"/>
                          <a:sym typeface="inherit" charset="0"/>
                        </a:rPr>
                        <a:t>if</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990055"/>
                          </a:solidFill>
                          <a:effectLst/>
                          <a:latin typeface="inherit" charset="0"/>
                          <a:ea typeface="inherit" charset="0"/>
                          <a:cs typeface="inherit" charset="0"/>
                          <a:sym typeface="inherit" charset="0"/>
                        </a:rPr>
                        <a:t>5</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A67F59"/>
                          </a:solidFill>
                          <a:effectLst/>
                          <a:latin typeface="inherit" charset="0"/>
                          <a:ea typeface="inherit" charset="0"/>
                          <a:cs typeface="inherit" charset="0"/>
                          <a:sym typeface="inherit" charset="0"/>
                        </a:rPr>
                        <a:t>&gt;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rPr>
                        <a:t>max</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 </a:t>
                      </a:r>
                      <a:r>
                        <a:rPr kumimoji="0" lang="zh-TW" sz="3200" b="0" i="1" u="none" strike="noStrike" cap="none" normalizeH="0" baseline="0" smtClean="0">
                          <a:ln>
                            <a:noFill/>
                          </a:ln>
                          <a:solidFill>
                            <a:srgbClr val="7D8B99"/>
                          </a:solidFill>
                          <a:effectLst/>
                          <a:latin typeface="Helvetica" charset="0"/>
                          <a:ea typeface="新細明體" pitchFamily="18" charset="-120"/>
                          <a:sym typeface="Helvetica" charset="0"/>
                        </a:rPr>
                        <a:t>若</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5</a:t>
                      </a:r>
                      <a:r>
                        <a:rPr kumimoji="0" lang="zh-TW" sz="3200" b="0" i="1" u="none" strike="noStrike" cap="none" normalizeH="0" baseline="0" smtClean="0">
                          <a:ln>
                            <a:noFill/>
                          </a:ln>
                          <a:solidFill>
                            <a:srgbClr val="7D8B99"/>
                          </a:solidFill>
                          <a:effectLst/>
                          <a:latin typeface="Helvetica" charset="0"/>
                          <a:ea typeface="新細明體" pitchFamily="18" charset="-120"/>
                          <a:sym typeface="Helvetica" charset="0"/>
                        </a:rPr>
                        <a:t>較大，就把最大值設為</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5 */</a:t>
                      </a:r>
                      <a:endPar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rPr>
                        <a:t>max</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A67F59"/>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990055"/>
                          </a:solidFill>
                          <a:effectLst/>
                          <a:latin typeface="inherit" charset="0"/>
                          <a:ea typeface="inherit" charset="0"/>
                          <a:cs typeface="inherit" charset="0"/>
                          <a:sym typeface="inherit" charset="0"/>
                        </a:rPr>
                        <a:t>5</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endPar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1" i="0" u="none" strike="noStrike" cap="none" normalizeH="0" baseline="0" smtClean="0">
                          <a:ln>
                            <a:noFill/>
                          </a:ln>
                          <a:solidFill>
                            <a:srgbClr val="1990C5"/>
                          </a:solidFill>
                          <a:effectLst/>
                          <a:latin typeface="inherit" charset="0"/>
                          <a:ea typeface="inherit" charset="0"/>
                          <a:cs typeface="inherit" charset="0"/>
                          <a:sym typeface="inherit" charset="0"/>
                        </a:rPr>
                        <a:t>if</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990055"/>
                          </a:solidFill>
                          <a:effectLst/>
                          <a:latin typeface="inherit" charset="0"/>
                          <a:ea typeface="inherit" charset="0"/>
                          <a:cs typeface="inherit" charset="0"/>
                          <a:sym typeface="inherit" charset="0"/>
                        </a:rPr>
                        <a:t>33</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A67F59"/>
                          </a:solidFill>
                          <a:effectLst/>
                          <a:latin typeface="inherit" charset="0"/>
                          <a:ea typeface="inherit" charset="0"/>
                          <a:cs typeface="inherit" charset="0"/>
                          <a:sym typeface="inherit" charset="0"/>
                        </a:rPr>
                        <a:t>&gt;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rPr>
                        <a:t>max</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 </a:t>
                      </a:r>
                      <a:r>
                        <a:rPr kumimoji="0" lang="zh-TW" sz="3200" b="0" i="1" u="none" strike="noStrike" cap="none" normalizeH="0" baseline="0" smtClean="0">
                          <a:ln>
                            <a:noFill/>
                          </a:ln>
                          <a:solidFill>
                            <a:srgbClr val="7D8B99"/>
                          </a:solidFill>
                          <a:effectLst/>
                          <a:latin typeface="Helvetica" charset="0"/>
                          <a:ea typeface="新細明體" pitchFamily="18" charset="-120"/>
                          <a:sym typeface="Helvetica" charset="0"/>
                        </a:rPr>
                        <a:t>若</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33</a:t>
                      </a:r>
                      <a:r>
                        <a:rPr kumimoji="0" lang="zh-TW" sz="3200" b="0" i="1" u="none" strike="noStrike" cap="none" normalizeH="0" baseline="0" smtClean="0">
                          <a:ln>
                            <a:noFill/>
                          </a:ln>
                          <a:solidFill>
                            <a:srgbClr val="7D8B99"/>
                          </a:solidFill>
                          <a:effectLst/>
                          <a:latin typeface="Helvetica" charset="0"/>
                          <a:ea typeface="新細明體" pitchFamily="18" charset="-120"/>
                          <a:sym typeface="Helvetica" charset="0"/>
                        </a:rPr>
                        <a:t>較大，就把最大值設為</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33 */</a:t>
                      </a:r>
                      <a:endPar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rPr>
                        <a:t>max</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A67F59"/>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990055"/>
                          </a:solidFill>
                          <a:effectLst/>
                          <a:latin typeface="inherit" charset="0"/>
                          <a:ea typeface="inherit" charset="0"/>
                          <a:cs typeface="inherit" charset="0"/>
                          <a:sym typeface="inherit" charset="0"/>
                        </a:rPr>
                        <a:t>33</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endPar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1" i="0" u="none" strike="noStrike" cap="none" normalizeH="0" baseline="0" smtClean="0">
                          <a:ln>
                            <a:noFill/>
                          </a:ln>
                          <a:solidFill>
                            <a:srgbClr val="1990C5"/>
                          </a:solidFill>
                          <a:effectLst/>
                          <a:latin typeface="inherit" charset="0"/>
                          <a:ea typeface="inherit" charset="0"/>
                          <a:cs typeface="inherit" charset="0"/>
                          <a:sym typeface="inherit" charset="0"/>
                        </a:rPr>
                        <a:t>if</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990055"/>
                          </a:solidFill>
                          <a:effectLst/>
                          <a:latin typeface="inherit" charset="0"/>
                          <a:ea typeface="inherit" charset="0"/>
                          <a:cs typeface="inherit" charset="0"/>
                          <a:sym typeface="inherit" charset="0"/>
                        </a:rPr>
                        <a:t>7</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A67F59"/>
                          </a:solidFill>
                          <a:effectLst/>
                          <a:latin typeface="inherit" charset="0"/>
                          <a:ea typeface="inherit" charset="0"/>
                          <a:cs typeface="inherit" charset="0"/>
                          <a:sym typeface="inherit" charset="0"/>
                        </a:rPr>
                        <a:t>&gt;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rPr>
                        <a:t>max</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 </a:t>
                      </a:r>
                      <a:r>
                        <a:rPr kumimoji="0" lang="zh-TW" sz="3200" b="0" i="1" u="none" strike="noStrike" cap="none" normalizeH="0" baseline="0" smtClean="0">
                          <a:ln>
                            <a:noFill/>
                          </a:ln>
                          <a:solidFill>
                            <a:srgbClr val="7D8B99"/>
                          </a:solidFill>
                          <a:effectLst/>
                          <a:latin typeface="Helvetica" charset="0"/>
                          <a:ea typeface="新細明體" pitchFamily="18" charset="-120"/>
                          <a:sym typeface="Helvetica" charset="0"/>
                        </a:rPr>
                        <a:t>若</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7</a:t>
                      </a:r>
                      <a:r>
                        <a:rPr kumimoji="0" lang="zh-TW" sz="3200" b="0" i="1" u="none" strike="noStrike" cap="none" normalizeH="0" baseline="0" smtClean="0">
                          <a:ln>
                            <a:noFill/>
                          </a:ln>
                          <a:solidFill>
                            <a:srgbClr val="7D8B99"/>
                          </a:solidFill>
                          <a:effectLst/>
                          <a:latin typeface="Helvetica" charset="0"/>
                          <a:ea typeface="新細明體" pitchFamily="18" charset="-120"/>
                          <a:sym typeface="Helvetica" charset="0"/>
                        </a:rPr>
                        <a:t>較大，就把最大值設為</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7 */</a:t>
                      </a:r>
                      <a:endPar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rPr>
                        <a:t>max</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A67F59"/>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990055"/>
                          </a:solidFill>
                          <a:effectLst/>
                          <a:latin typeface="inherit" charset="0"/>
                          <a:ea typeface="inherit" charset="0"/>
                          <a:cs typeface="inherit" charset="0"/>
                          <a:sym typeface="inherit" charset="0"/>
                        </a:rPr>
                        <a:t>7</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endPar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1" i="0" u="none" strike="noStrike" cap="none" normalizeH="0" baseline="0" smtClean="0">
                          <a:ln>
                            <a:noFill/>
                          </a:ln>
                          <a:solidFill>
                            <a:srgbClr val="1990C5"/>
                          </a:solidFill>
                          <a:effectLst/>
                          <a:latin typeface="inherit" charset="0"/>
                          <a:ea typeface="inherit" charset="0"/>
                          <a:cs typeface="inherit" charset="0"/>
                          <a:sym typeface="inherit" charset="0"/>
                        </a:rPr>
                        <a:t>if</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990055"/>
                          </a:solidFill>
                          <a:effectLst/>
                          <a:latin typeface="inherit" charset="0"/>
                          <a:ea typeface="inherit" charset="0"/>
                          <a:cs typeface="inherit" charset="0"/>
                          <a:sym typeface="inherit" charset="0"/>
                        </a:rPr>
                        <a:t>82</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A67F59"/>
                          </a:solidFill>
                          <a:effectLst/>
                          <a:latin typeface="inherit" charset="0"/>
                          <a:ea typeface="inherit" charset="0"/>
                          <a:cs typeface="inherit" charset="0"/>
                          <a:sym typeface="inherit" charset="0"/>
                        </a:rPr>
                        <a:t>&gt;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rPr>
                        <a:t>max</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 </a:t>
                      </a:r>
                      <a:r>
                        <a:rPr kumimoji="0" lang="zh-TW" sz="3200" b="0" i="1" u="none" strike="noStrike" cap="none" normalizeH="0" baseline="0" smtClean="0">
                          <a:ln>
                            <a:noFill/>
                          </a:ln>
                          <a:solidFill>
                            <a:srgbClr val="7D8B99"/>
                          </a:solidFill>
                          <a:effectLst/>
                          <a:latin typeface="Helvetica" charset="0"/>
                          <a:ea typeface="新細明體" pitchFamily="18" charset="-120"/>
                          <a:sym typeface="Helvetica" charset="0"/>
                        </a:rPr>
                        <a:t>若</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82</a:t>
                      </a:r>
                      <a:r>
                        <a:rPr kumimoji="0" lang="zh-TW" sz="3200" b="0" i="1" u="none" strike="noStrike" cap="none" normalizeH="0" baseline="0" smtClean="0">
                          <a:ln>
                            <a:noFill/>
                          </a:ln>
                          <a:solidFill>
                            <a:srgbClr val="7D8B99"/>
                          </a:solidFill>
                          <a:effectLst/>
                          <a:latin typeface="Helvetica" charset="0"/>
                          <a:ea typeface="新細明體" pitchFamily="18" charset="-120"/>
                          <a:sym typeface="Helvetica" charset="0"/>
                        </a:rPr>
                        <a:t>較大，就把最大值設為</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8 */</a:t>
                      </a:r>
                      <a:endPar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rPr>
                        <a:t>max</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A67F59"/>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990055"/>
                          </a:solidFill>
                          <a:effectLst/>
                          <a:latin typeface="inherit" charset="0"/>
                          <a:ea typeface="inherit" charset="0"/>
                          <a:cs typeface="inherit" charset="0"/>
                          <a:sym typeface="inherit" charset="0"/>
                        </a:rPr>
                        <a:t>82</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endPar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1" i="0" u="none" strike="noStrike" cap="none" normalizeH="0" baseline="0" smtClean="0">
                          <a:ln>
                            <a:noFill/>
                          </a:ln>
                          <a:solidFill>
                            <a:srgbClr val="1990C5"/>
                          </a:solidFill>
                          <a:effectLst/>
                          <a:latin typeface="inherit" charset="0"/>
                          <a:ea typeface="inherit" charset="0"/>
                          <a:cs typeface="inherit" charset="0"/>
                          <a:sym typeface="inherit" charset="0"/>
                        </a:rPr>
                        <a:t>printf</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669900"/>
                          </a:solidFill>
                          <a:effectLst/>
                          <a:latin typeface="inherit" charset="0"/>
                          <a:ea typeface="inherit" charset="0"/>
                          <a:cs typeface="inherit" charset="0"/>
                          <a:sym typeface="inherit" charset="0"/>
                        </a:rPr>
                        <a:t>"</a:t>
                      </a:r>
                      <a:r>
                        <a:rPr kumimoji="0" lang="zh-TW" sz="3200" b="0" i="0" u="none" strike="noStrike" cap="none" normalizeH="0" baseline="0" smtClean="0">
                          <a:ln>
                            <a:noFill/>
                          </a:ln>
                          <a:solidFill>
                            <a:srgbClr val="669900"/>
                          </a:solidFill>
                          <a:effectLst/>
                          <a:latin typeface="Helvetica" charset="0"/>
                          <a:ea typeface="新細明體" pitchFamily="18" charset="-120"/>
                          <a:sym typeface="Helvetica" charset="0"/>
                        </a:rPr>
                        <a:t>最大值為 </a:t>
                      </a:r>
                      <a:r>
                        <a:rPr kumimoji="0" lang="zh-TW" altLang="zh-TW" sz="3200" b="0" i="0" u="none" strike="noStrike" cap="none" normalizeH="0" baseline="0" smtClean="0">
                          <a:ln>
                            <a:noFill/>
                          </a:ln>
                          <a:solidFill>
                            <a:srgbClr val="669900"/>
                          </a:solidFill>
                          <a:effectLst/>
                          <a:latin typeface="inherit" charset="0"/>
                          <a:ea typeface="inherit" charset="0"/>
                          <a:cs typeface="inherit" charset="0"/>
                          <a:sym typeface="inherit" charset="0"/>
                        </a:rPr>
                        <a:t>%d"</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rPr>
                        <a:t>max</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 </a:t>
                      </a:r>
                      <a:r>
                        <a:rPr kumimoji="0" lang="zh-TW" sz="3200" b="0" i="1" u="none" strike="noStrike" cap="none" normalizeH="0" baseline="0" smtClean="0">
                          <a:ln>
                            <a:noFill/>
                          </a:ln>
                          <a:solidFill>
                            <a:srgbClr val="7D8B99"/>
                          </a:solidFill>
                          <a:effectLst/>
                          <a:latin typeface="Helvetica" charset="0"/>
                          <a:ea typeface="新細明體" pitchFamily="18" charset="-120"/>
                          <a:sym typeface="Helvetica" charset="0"/>
                        </a:rPr>
                        <a:t>印出最大值 </a:t>
                      </a:r>
                      <a:r>
                        <a:rPr kumimoji="0" lang="zh-TW" sz="3200" b="0" i="1" u="none" strike="noStrike" cap="none" normalizeH="0" baseline="0" smtClean="0">
                          <a:ln>
                            <a:noFill/>
                          </a:ln>
                          <a:solidFill>
                            <a:srgbClr val="7D8B99"/>
                          </a:solidFill>
                          <a:effectLst/>
                          <a:latin typeface="inherit" charset="0"/>
                          <a:ea typeface="新細明體" pitchFamily="18" charset="-120"/>
                          <a:sym typeface="inherit" charset="0"/>
                        </a:rPr>
                        <a:t>*</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a:t>
                      </a:r>
                      <a:endPar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p>
                  </a:txBody>
                  <a:tcPr marL="45720" marR="45720" horzOverflow="overflow">
                    <a:lnL cap="flat">
                      <a:noFill/>
                    </a:lnL>
                    <a:lnR cap="flat">
                      <a:noFill/>
                    </a:lnR>
                    <a:lnT cap="flat">
                      <a:noFill/>
                    </a:lnT>
                    <a:lnB cap="flat">
                      <a:noFill/>
                    </a:lnB>
                    <a:lnTlToBr>
                      <a:noFill/>
                    </a:lnTlToBr>
                    <a:lnBlToTr>
                      <a:noFill/>
                    </a:lnBlToTr>
                    <a:solidFill>
                      <a:srgbClr val="F5F5F5"/>
                    </a:solidFill>
                  </a:tcPr>
                </a:tc>
              </a:tr>
            </a:tbl>
          </a:graphicData>
        </a:graphic>
      </p:graphicFrame>
      <p:graphicFrame>
        <p:nvGraphicFramePr>
          <p:cNvPr id="18445" name="Group 13"/>
          <p:cNvGraphicFramePr>
            <a:graphicFrameLocks noGrp="1"/>
          </p:cNvGraphicFramePr>
          <p:nvPr/>
        </p:nvGraphicFramePr>
        <p:xfrm>
          <a:off x="12990513" y="4446588"/>
          <a:ext cx="10783887" cy="9020175"/>
        </p:xfrm>
        <a:graphic>
          <a:graphicData uri="http://schemas.openxmlformats.org/drawingml/2006/table">
            <a:tbl>
              <a:tblPr/>
              <a:tblGrid>
                <a:gridCol w="914400"/>
                <a:gridCol w="9869487"/>
              </a:tblGrid>
              <a:tr h="9020175">
                <a:tc>
                  <a:txBody>
                    <a:bodyPr/>
                    <a:lstStyle/>
                    <a:p>
                      <a:pPr marL="0" marR="0" lvl="0" indent="0" algn="r"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AAAAAA"/>
                          </a:solidFill>
                          <a:effectLst/>
                          <a:latin typeface="inherit" charset="0"/>
                          <a:ea typeface="inherit" charset="0"/>
                          <a:cs typeface="inherit" charset="0"/>
                          <a:sym typeface="inherit" charset="0"/>
                        </a:rPr>
                        <a:t>1
2
3
4
5
6
7
8
9
10
11
12
13
14
15
16
17</a:t>
                      </a:r>
                      <a:endParaRPr kumimoji="0" lang="zh-TW" altLang="zh-TW" sz="1800" b="0" i="0" u="none" strike="noStrike" cap="none" normalizeH="0" baseline="0" smtClean="0">
                        <a:ln>
                          <a:noFill/>
                        </a:ln>
                        <a:solidFill>
                          <a:srgbClr val="000000"/>
                        </a:solidFill>
                        <a:effectLst/>
                        <a:latin typeface="+mn-lt" charset="0"/>
                        <a:ea typeface="+mn-ea" charset="0"/>
                        <a:cs typeface="+mn-ea" charset="0"/>
                        <a:sym typeface="Gill Sans" charset="0"/>
                      </a:endParaRPr>
                    </a:p>
                  </a:txBody>
                  <a:tcPr marL="45720" marR="45720" horzOverflow="overflow">
                    <a:lnL cap="flat">
                      <a:noFill/>
                    </a:lnL>
                    <a:lnR cap="flat">
                      <a:noFill/>
                    </a:lnR>
                    <a:lnT cap="flat">
                      <a:noFill/>
                    </a:lnT>
                    <a:lnB cap="flat">
                      <a:noFill/>
                    </a:lnB>
                    <a:lnTlToBr>
                      <a:noFill/>
                    </a:lnTlToBr>
                    <a:lnBlToTr>
                      <a:noFill/>
                    </a:lnBlToTr>
                    <a:solidFill>
                      <a:srgbClr val="EEEEEE"/>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1" i="0" u="none" strike="noStrike" cap="none" normalizeH="0" baseline="0" smtClean="0">
                          <a:ln>
                            <a:noFill/>
                          </a:ln>
                          <a:solidFill>
                            <a:srgbClr val="1990C5"/>
                          </a:solidFill>
                          <a:effectLst/>
                          <a:latin typeface="inherit" charset="0"/>
                          <a:ea typeface="inherit" charset="0"/>
                          <a:cs typeface="inherit" charset="0"/>
                          <a:sym typeface="inherit" charset="0"/>
                        </a:rPr>
                        <a:t>int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rPr>
                        <a:t>main</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endParaRPr kumimoji="0" lang="zh-TW" altLang="zh-TW" sz="3200" b="1"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1" i="0" u="none" strike="noStrike" cap="none" normalizeH="0" baseline="0" smtClean="0">
                          <a:ln>
                            <a:noFill/>
                          </a:ln>
                          <a:solidFill>
                            <a:srgbClr val="1990C5"/>
                          </a:solidFill>
                          <a:effectLst/>
                          <a:latin typeface="inherit" charset="0"/>
                          <a:ea typeface="inherit" charset="0"/>
                          <a:cs typeface="inherit" charset="0"/>
                          <a:sym typeface="inherit" charset="0"/>
                        </a:rPr>
                        <a:t>int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rPr>
                        <a:t>i</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endPar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 </a:t>
                      </a:r>
                      <a:r>
                        <a:rPr kumimoji="0" lang="zh-TW" sz="3200" b="0" i="1" u="none" strike="noStrike" cap="none" normalizeH="0" baseline="0" smtClean="0">
                          <a:ln>
                            <a:noFill/>
                          </a:ln>
                          <a:solidFill>
                            <a:srgbClr val="7D8B99"/>
                          </a:solidFill>
                          <a:effectLst/>
                          <a:latin typeface="Helvetica" charset="0"/>
                          <a:ea typeface="新細明體" pitchFamily="18" charset="-120"/>
                          <a:sym typeface="Helvetica" charset="0"/>
                        </a:rPr>
                        <a:t>宣告一個變數</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i */</a:t>
                      </a:r>
                      <a:endPar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1" i="0" u="none" strike="noStrike" cap="none" normalizeH="0" baseline="0" smtClean="0">
                          <a:ln>
                            <a:noFill/>
                          </a:ln>
                          <a:solidFill>
                            <a:srgbClr val="1990C5"/>
                          </a:solidFill>
                          <a:effectLst/>
                          <a:latin typeface="inherit" charset="0"/>
                          <a:ea typeface="inherit" charset="0"/>
                          <a:cs typeface="inherit" charset="0"/>
                          <a:sym typeface="inherit" charset="0"/>
                        </a:rPr>
                        <a:t>int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rPr>
                        <a:t>list</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990055"/>
                          </a:solidFill>
                          <a:effectLst/>
                          <a:latin typeface="inherit" charset="0"/>
                          <a:ea typeface="inherit" charset="0"/>
                          <a:cs typeface="inherit" charset="0"/>
                          <a:sym typeface="inherit" charset="0"/>
                        </a:rPr>
                        <a:t>5</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A67F59"/>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990055"/>
                          </a:solidFill>
                          <a:effectLst/>
                          <a:latin typeface="inherit" charset="0"/>
                          <a:ea typeface="inherit" charset="0"/>
                          <a:cs typeface="inherit" charset="0"/>
                          <a:sym typeface="inherit" charset="0"/>
                        </a:rPr>
                        <a:t>23</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990055"/>
                          </a:solidFill>
                          <a:effectLst/>
                          <a:latin typeface="inherit" charset="0"/>
                          <a:ea typeface="inherit" charset="0"/>
                          <a:cs typeface="inherit" charset="0"/>
                          <a:sym typeface="inherit" charset="0"/>
                        </a:rPr>
                        <a:t>5</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990055"/>
                          </a:solidFill>
                          <a:effectLst/>
                          <a:latin typeface="inherit" charset="0"/>
                          <a:ea typeface="inherit" charset="0"/>
                          <a:cs typeface="inherit" charset="0"/>
                          <a:sym typeface="inherit" charset="0"/>
                        </a:rPr>
                        <a:t>33</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990055"/>
                          </a:solidFill>
                          <a:effectLst/>
                          <a:latin typeface="inherit" charset="0"/>
                          <a:ea typeface="inherit" charset="0"/>
                          <a:cs typeface="inherit" charset="0"/>
                          <a:sym typeface="inherit" charset="0"/>
                        </a:rPr>
                        <a:t>7</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990055"/>
                          </a:solidFill>
                          <a:effectLst/>
                          <a:latin typeface="inherit" charset="0"/>
                          <a:ea typeface="inherit" charset="0"/>
                          <a:cs typeface="inherit" charset="0"/>
                          <a:sym typeface="inherit" charset="0"/>
                        </a:rPr>
                        <a:t>82</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endPar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 </a:t>
                      </a:r>
                      <a:r>
                        <a:rPr kumimoji="0" lang="zh-TW" sz="3200" b="0" i="1" u="none" strike="noStrike" cap="none" normalizeH="0" baseline="0" smtClean="0">
                          <a:ln>
                            <a:noFill/>
                          </a:ln>
                          <a:solidFill>
                            <a:srgbClr val="7D8B99"/>
                          </a:solidFill>
                          <a:effectLst/>
                          <a:latin typeface="Helvetica" charset="0"/>
                          <a:ea typeface="新細明體" pitchFamily="18" charset="-120"/>
                          <a:sym typeface="Helvetica" charset="0"/>
                        </a:rPr>
                        <a:t>將</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5</a:t>
                      </a:r>
                      <a:r>
                        <a:rPr kumimoji="0" lang="zh-TW" sz="3200" b="0" i="1" u="none" strike="noStrike" cap="none" normalizeH="0" baseline="0" smtClean="0">
                          <a:ln>
                            <a:noFill/>
                          </a:ln>
                          <a:solidFill>
                            <a:srgbClr val="7D8B99"/>
                          </a:solidFill>
                          <a:effectLst/>
                          <a:latin typeface="Helvetica" charset="0"/>
                          <a:ea typeface="新細明體" pitchFamily="18" charset="-120"/>
                          <a:sym typeface="Helvetica" charset="0"/>
                        </a:rPr>
                        <a:t>個整數存放在一個陣列中 </a:t>
                      </a:r>
                      <a:r>
                        <a:rPr kumimoji="0" lang="zh-TW" sz="3200" b="0" i="1" u="none" strike="noStrike" cap="none" normalizeH="0" baseline="0" smtClean="0">
                          <a:ln>
                            <a:noFill/>
                          </a:ln>
                          <a:solidFill>
                            <a:srgbClr val="7D8B99"/>
                          </a:solidFill>
                          <a:effectLst/>
                          <a:latin typeface="inherit" charset="0"/>
                          <a:ea typeface="新細明體" pitchFamily="18" charset="-120"/>
                          <a:sym typeface="inherit" charset="0"/>
                        </a:rPr>
                        <a:t>*</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a:t>
                      </a:r>
                      <a:endPar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1" i="0" u="none" strike="noStrike" cap="none" normalizeH="0" baseline="0" smtClean="0">
                          <a:ln>
                            <a:noFill/>
                          </a:ln>
                          <a:solidFill>
                            <a:srgbClr val="1990C5"/>
                          </a:solidFill>
                          <a:effectLst/>
                          <a:latin typeface="inherit" charset="0"/>
                          <a:ea typeface="inherit" charset="0"/>
                          <a:cs typeface="inherit" charset="0"/>
                          <a:sym typeface="inherit" charset="0"/>
                        </a:rPr>
                        <a:t>int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rPr>
                        <a:t>max</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A67F59"/>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990055"/>
                          </a:solidFill>
                          <a:effectLst/>
                          <a:latin typeface="inherit" charset="0"/>
                          <a:ea typeface="inherit" charset="0"/>
                          <a:cs typeface="inherit" charset="0"/>
                          <a:sym typeface="inherit" charset="0"/>
                        </a:rPr>
                        <a:t>0</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endPar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 </a:t>
                      </a:r>
                      <a:r>
                        <a:rPr kumimoji="0" lang="zh-TW" sz="3200" b="0" i="1" u="none" strike="noStrike" cap="none" normalizeH="0" baseline="0" smtClean="0">
                          <a:ln>
                            <a:noFill/>
                          </a:ln>
                          <a:solidFill>
                            <a:srgbClr val="7D8B99"/>
                          </a:solidFill>
                          <a:effectLst/>
                          <a:latin typeface="Helvetica" charset="0"/>
                          <a:ea typeface="新細明體" pitchFamily="18" charset="-120"/>
                          <a:sym typeface="Helvetica" charset="0"/>
                        </a:rPr>
                        <a:t>將最大值的初始值設為</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0 */</a:t>
                      </a:r>
                      <a:endPar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1" i="0" u="none" strike="noStrike" cap="none" normalizeH="0" baseline="0" smtClean="0">
                          <a:ln>
                            <a:noFill/>
                          </a:ln>
                          <a:solidFill>
                            <a:srgbClr val="1990C5"/>
                          </a:solidFill>
                          <a:effectLst/>
                          <a:latin typeface="inherit" charset="0"/>
                          <a:ea typeface="inherit" charset="0"/>
                          <a:cs typeface="inherit" charset="0"/>
                          <a:sym typeface="inherit" charset="0"/>
                        </a:rPr>
                        <a:t>for</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rPr>
                        <a:t>i</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A67F59"/>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990055"/>
                          </a:solidFill>
                          <a:effectLst/>
                          <a:latin typeface="inherit" charset="0"/>
                          <a:ea typeface="inherit" charset="0"/>
                          <a:cs typeface="inherit" charset="0"/>
                          <a:sym typeface="inherit" charset="0"/>
                        </a:rPr>
                        <a:t>0</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rPr>
                        <a:t>i</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A67F59"/>
                          </a:solidFill>
                          <a:effectLst/>
                          <a:latin typeface="inherit" charset="0"/>
                          <a:ea typeface="inherit" charset="0"/>
                          <a:cs typeface="inherit" charset="0"/>
                          <a:sym typeface="inherit" charset="0"/>
                        </a:rPr>
                        <a:t>&lt;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990055"/>
                          </a:solidFill>
                          <a:effectLst/>
                          <a:latin typeface="inherit" charset="0"/>
                          <a:ea typeface="inherit" charset="0"/>
                          <a:cs typeface="inherit" charset="0"/>
                          <a:sym typeface="inherit" charset="0"/>
                        </a:rPr>
                        <a:t>5</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rPr>
                        <a:t>i</a:t>
                      </a:r>
                      <a:r>
                        <a:rPr kumimoji="0" lang="zh-TW" altLang="zh-TW" sz="3200" b="0" i="0" u="none" strike="noStrike" cap="none" normalizeH="0" baseline="0" smtClean="0">
                          <a:ln>
                            <a:noFill/>
                          </a:ln>
                          <a:solidFill>
                            <a:srgbClr val="A67F59"/>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endPar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 </a:t>
                      </a:r>
                      <a:r>
                        <a:rPr kumimoji="0" lang="zh-TW" sz="3200" b="0" i="1" u="none" strike="noStrike" cap="none" normalizeH="0" baseline="0" smtClean="0">
                          <a:ln>
                            <a:noFill/>
                          </a:ln>
                          <a:solidFill>
                            <a:srgbClr val="7D8B99"/>
                          </a:solidFill>
                          <a:effectLst/>
                          <a:latin typeface="Helvetica" charset="0"/>
                          <a:ea typeface="新細明體" pitchFamily="18" charset="-120"/>
                          <a:sym typeface="Helvetica" charset="0"/>
                        </a:rPr>
                        <a:t>在這個陣列中的第</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1</a:t>
                      </a:r>
                      <a:r>
                        <a:rPr kumimoji="0" lang="zh-TW" sz="3200" b="0" i="1" u="none" strike="noStrike" cap="none" normalizeH="0" baseline="0" smtClean="0">
                          <a:ln>
                            <a:noFill/>
                          </a:ln>
                          <a:solidFill>
                            <a:srgbClr val="7D8B99"/>
                          </a:solidFill>
                          <a:effectLst/>
                          <a:latin typeface="Helvetica" charset="0"/>
                          <a:ea typeface="新細明體" pitchFamily="18" charset="-120"/>
                          <a:sym typeface="Helvetica" charset="0"/>
                        </a:rPr>
                        <a:t>到第</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5</a:t>
                      </a:r>
                      <a:r>
                        <a:rPr kumimoji="0" lang="zh-TW" sz="3200" b="0" i="1" u="none" strike="noStrike" cap="none" normalizeH="0" baseline="0" smtClean="0">
                          <a:ln>
                            <a:noFill/>
                          </a:ln>
                          <a:solidFill>
                            <a:srgbClr val="7D8B99"/>
                          </a:solidFill>
                          <a:effectLst/>
                          <a:latin typeface="Helvetica" charset="0"/>
                          <a:ea typeface="新細明體" pitchFamily="18" charset="-120"/>
                          <a:sym typeface="Helvetica" charset="0"/>
                        </a:rPr>
                        <a:t>個元素中</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(i</a:t>
                      </a:r>
                      <a:r>
                        <a:rPr kumimoji="0" lang="zh-TW" sz="3200" b="0" i="1" u="none" strike="noStrike" cap="none" normalizeH="0" baseline="0" smtClean="0">
                          <a:ln>
                            <a:noFill/>
                          </a:ln>
                          <a:solidFill>
                            <a:srgbClr val="7D8B99"/>
                          </a:solidFill>
                          <a:effectLst/>
                          <a:latin typeface="Helvetica" charset="0"/>
                          <a:ea typeface="新細明體" pitchFamily="18" charset="-120"/>
                          <a:sym typeface="Helvetica" charset="0"/>
                        </a:rPr>
                        <a:t>等於</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1~5) */</a:t>
                      </a:r>
                      <a:endPar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1" i="0" u="none" strike="noStrike" cap="none" normalizeH="0" baseline="0" smtClean="0">
                          <a:ln>
                            <a:noFill/>
                          </a:ln>
                          <a:solidFill>
                            <a:srgbClr val="1990C5"/>
                          </a:solidFill>
                          <a:effectLst/>
                          <a:latin typeface="inherit" charset="0"/>
                          <a:ea typeface="inherit" charset="0"/>
                          <a:cs typeface="inherit" charset="0"/>
                          <a:sym typeface="inherit" charset="0"/>
                        </a:rPr>
                        <a:t>if</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rPr>
                        <a:t>list</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rPr>
                        <a:t>i</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A67F59"/>
                          </a:solidFill>
                          <a:effectLst/>
                          <a:latin typeface="inherit" charset="0"/>
                          <a:ea typeface="inherit" charset="0"/>
                          <a:cs typeface="inherit" charset="0"/>
                          <a:sym typeface="inherit" charset="0"/>
                        </a:rPr>
                        <a:t>&gt;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rPr>
                        <a:t>max</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endPar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 </a:t>
                      </a:r>
                      <a:r>
                        <a:rPr kumimoji="0" lang="zh-TW" sz="3200" b="0" i="1" u="none" strike="noStrike" cap="none" normalizeH="0" baseline="0" smtClean="0">
                          <a:ln>
                            <a:noFill/>
                          </a:ln>
                          <a:solidFill>
                            <a:srgbClr val="7D8B99"/>
                          </a:solidFill>
                          <a:effectLst/>
                          <a:latin typeface="Helvetica" charset="0"/>
                          <a:ea typeface="新細明體" pitchFamily="18" charset="-120"/>
                          <a:sym typeface="Helvetica" charset="0"/>
                        </a:rPr>
                        <a:t>如果第</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i</a:t>
                      </a:r>
                      <a:r>
                        <a:rPr kumimoji="0" lang="zh-TW" sz="3200" b="0" i="1" u="none" strike="noStrike" cap="none" normalizeH="0" baseline="0" smtClean="0">
                          <a:ln>
                            <a:noFill/>
                          </a:ln>
                          <a:solidFill>
                            <a:srgbClr val="7D8B99"/>
                          </a:solidFill>
                          <a:effectLst/>
                          <a:latin typeface="Helvetica" charset="0"/>
                          <a:ea typeface="新細明體" pitchFamily="18" charset="-120"/>
                          <a:sym typeface="Helvetica" charset="0"/>
                        </a:rPr>
                        <a:t>個元素值大於最大值 </a:t>
                      </a:r>
                      <a:r>
                        <a:rPr kumimoji="0" lang="zh-TW" sz="3200" b="0" i="1" u="none" strike="noStrike" cap="none" normalizeH="0" baseline="0" smtClean="0">
                          <a:ln>
                            <a:noFill/>
                          </a:ln>
                          <a:solidFill>
                            <a:srgbClr val="7D8B99"/>
                          </a:solidFill>
                          <a:effectLst/>
                          <a:latin typeface="inherit" charset="0"/>
                          <a:ea typeface="新細明體" pitchFamily="18" charset="-120"/>
                          <a:sym typeface="inherit" charset="0"/>
                        </a:rPr>
                        <a:t>*</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a:t>
                      </a:r>
                      <a:endPar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rPr>
                        <a:t>max</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A67F59"/>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rPr>
                        <a:t>list</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rPr>
                        <a:t>i</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endPar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 </a:t>
                      </a:r>
                      <a:r>
                        <a:rPr kumimoji="0" lang="zh-TW" sz="3200" b="0" i="1" u="none" strike="noStrike" cap="none" normalizeH="0" baseline="0" smtClean="0">
                          <a:ln>
                            <a:noFill/>
                          </a:ln>
                          <a:solidFill>
                            <a:srgbClr val="7D8B99"/>
                          </a:solidFill>
                          <a:effectLst/>
                          <a:latin typeface="Helvetica" charset="0"/>
                          <a:ea typeface="新細明體" pitchFamily="18" charset="-120"/>
                          <a:sym typeface="Helvetica" charset="0"/>
                        </a:rPr>
                        <a:t>將最大值設為第</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i</a:t>
                      </a:r>
                      <a:r>
                        <a:rPr kumimoji="0" lang="zh-TW" sz="3200" b="0" i="1" u="none" strike="noStrike" cap="none" normalizeH="0" baseline="0" smtClean="0">
                          <a:ln>
                            <a:noFill/>
                          </a:ln>
                          <a:solidFill>
                            <a:srgbClr val="7D8B99"/>
                          </a:solidFill>
                          <a:effectLst/>
                          <a:latin typeface="Helvetica" charset="0"/>
                          <a:ea typeface="新細明體" pitchFamily="18" charset="-120"/>
                          <a:sym typeface="Helvetica" charset="0"/>
                        </a:rPr>
                        <a:t>個元素的值 </a:t>
                      </a:r>
                      <a:r>
                        <a:rPr kumimoji="0" lang="zh-TW" sz="3200" b="0" i="1" u="none" strike="noStrike" cap="none" normalizeH="0" baseline="0" smtClean="0">
                          <a:ln>
                            <a:noFill/>
                          </a:ln>
                          <a:solidFill>
                            <a:srgbClr val="7D8B99"/>
                          </a:solidFill>
                          <a:effectLst/>
                          <a:latin typeface="inherit" charset="0"/>
                          <a:ea typeface="新細明體" pitchFamily="18" charset="-120"/>
                          <a:sym typeface="inherit" charset="0"/>
                        </a:rPr>
                        <a:t>*</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a:t>
                      </a:r>
                      <a:endPar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endPar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1" i="0" u="none" strike="noStrike" cap="none" normalizeH="0" baseline="0" smtClean="0">
                          <a:ln>
                            <a:noFill/>
                          </a:ln>
                          <a:solidFill>
                            <a:srgbClr val="1990C5"/>
                          </a:solidFill>
                          <a:effectLst/>
                          <a:latin typeface="inherit" charset="0"/>
                          <a:ea typeface="inherit" charset="0"/>
                          <a:cs typeface="inherit" charset="0"/>
                          <a:sym typeface="inherit" charset="0"/>
                        </a:rPr>
                        <a:t>printf</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669900"/>
                          </a:solidFill>
                          <a:effectLst/>
                          <a:latin typeface="inherit" charset="0"/>
                          <a:ea typeface="inherit" charset="0"/>
                          <a:cs typeface="inherit" charset="0"/>
                          <a:sym typeface="inherit" charset="0"/>
                        </a:rPr>
                        <a:t>"</a:t>
                      </a:r>
                      <a:r>
                        <a:rPr kumimoji="0" lang="zh-TW" sz="3200" b="0" i="0" u="none" strike="noStrike" cap="none" normalizeH="0" baseline="0" smtClean="0">
                          <a:ln>
                            <a:noFill/>
                          </a:ln>
                          <a:solidFill>
                            <a:srgbClr val="669900"/>
                          </a:solidFill>
                          <a:effectLst/>
                          <a:latin typeface="Helvetica" charset="0"/>
                          <a:ea typeface="新細明體" pitchFamily="18" charset="-120"/>
                          <a:sym typeface="Helvetica" charset="0"/>
                        </a:rPr>
                        <a:t>最大值為 </a:t>
                      </a:r>
                      <a:r>
                        <a:rPr kumimoji="0" lang="zh-TW" altLang="zh-TW" sz="3200" b="0" i="0" u="none" strike="noStrike" cap="none" normalizeH="0" baseline="0" smtClean="0">
                          <a:ln>
                            <a:noFill/>
                          </a:ln>
                          <a:solidFill>
                            <a:srgbClr val="669900"/>
                          </a:solidFill>
                          <a:effectLst/>
                          <a:latin typeface="inherit" charset="0"/>
                          <a:ea typeface="inherit" charset="0"/>
                          <a:cs typeface="inherit" charset="0"/>
                          <a:sym typeface="inherit" charset="0"/>
                        </a:rPr>
                        <a:t>%d"</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rPr>
                        <a:t>max</a:t>
                      </a: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endPar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006FE0"/>
                          </a:solidFill>
                          <a:effectLst/>
                          <a:latin typeface="inherit" charset="0"/>
                          <a:ea typeface="inherit" charset="0"/>
                          <a:cs typeface="inherit" charset="0"/>
                          <a:sym typeface="inherit" charset="0"/>
                        </a:rPr>
                        <a:t>  </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 </a:t>
                      </a:r>
                      <a:r>
                        <a:rPr kumimoji="0" lang="zh-TW" sz="3200" b="0" i="1" u="none" strike="noStrike" cap="none" normalizeH="0" baseline="0" smtClean="0">
                          <a:ln>
                            <a:noFill/>
                          </a:ln>
                          <a:solidFill>
                            <a:srgbClr val="7D8B99"/>
                          </a:solidFill>
                          <a:effectLst/>
                          <a:latin typeface="Helvetica" charset="0"/>
                          <a:ea typeface="新細明體" pitchFamily="18" charset="-120"/>
                          <a:sym typeface="Helvetica" charset="0"/>
                        </a:rPr>
                        <a:t>印出最大值 </a:t>
                      </a:r>
                      <a:r>
                        <a:rPr kumimoji="0" lang="zh-TW" sz="3200" b="0" i="1" u="none" strike="noStrike" cap="none" normalizeH="0" baseline="0" smtClean="0">
                          <a:ln>
                            <a:noFill/>
                          </a:ln>
                          <a:solidFill>
                            <a:srgbClr val="7D8B99"/>
                          </a:solidFill>
                          <a:effectLst/>
                          <a:latin typeface="inherit" charset="0"/>
                          <a:ea typeface="新細明體" pitchFamily="18" charset="-120"/>
                          <a:sym typeface="inherit" charset="0"/>
                        </a:rPr>
                        <a:t>*</a:t>
                      </a:r>
                      <a:r>
                        <a:rPr kumimoji="0" lang="zh-TW" altLang="zh-TW" sz="3200" b="0" i="1" u="none" strike="noStrike" cap="none" normalizeH="0" baseline="0" smtClean="0">
                          <a:ln>
                            <a:noFill/>
                          </a:ln>
                          <a:solidFill>
                            <a:srgbClr val="7D8B99"/>
                          </a:solidFill>
                          <a:effectLst/>
                          <a:latin typeface="inherit" charset="0"/>
                          <a:ea typeface="inherit" charset="0"/>
                          <a:cs typeface="inherit" charset="0"/>
                          <a:sym typeface="inherit" charset="0"/>
                        </a:rPr>
                        <a:t>/</a:t>
                      </a:r>
                      <a:endParaRPr kumimoji="0" lang="zh-TW" altLang="zh-TW" sz="3200" b="0" i="0" u="none" strike="noStrike" cap="none" normalizeH="0" baseline="0" smtClean="0">
                        <a:ln>
                          <a:noFill/>
                        </a:ln>
                        <a:solidFill>
                          <a:srgbClr val="000000"/>
                        </a:solidFill>
                        <a:effectLst/>
                        <a:latin typeface="inherit" charset="0"/>
                        <a:ea typeface="inherit" charset="0"/>
                        <a:cs typeface="inherit" charset="0"/>
                        <a:sym typeface="inherit" charset="0"/>
                      </a:endParaRPr>
                    </a:p>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200" b="0" i="0" u="none" strike="noStrike" cap="none" normalizeH="0" baseline="0" smtClean="0">
                          <a:ln>
                            <a:noFill/>
                          </a:ln>
                          <a:solidFill>
                            <a:srgbClr val="333333"/>
                          </a:solidFill>
                          <a:effectLst/>
                          <a:latin typeface="inherit" charset="0"/>
                          <a:ea typeface="inherit" charset="0"/>
                          <a:cs typeface="inherit" charset="0"/>
                          <a:sym typeface="inherit" charset="0"/>
                        </a:rPr>
                        <a:t>}</a:t>
                      </a:r>
                    </a:p>
                  </a:txBody>
                  <a:tcPr marL="45720" marR="45720" horzOverflow="overflow">
                    <a:lnL cap="flat">
                      <a:noFill/>
                    </a:lnL>
                    <a:lnR cap="flat">
                      <a:noFill/>
                    </a:lnR>
                    <a:lnT cap="flat">
                      <a:noFill/>
                    </a:lnT>
                    <a:lnB cap="flat">
                      <a:noFill/>
                    </a:lnB>
                    <a:lnTlToBr>
                      <a:noFill/>
                    </a:lnTlToBr>
                    <a:lnBlToTr>
                      <a:noFill/>
                    </a:lnBlToTr>
                    <a:solidFill>
                      <a:srgbClr val="F5F5F5"/>
                    </a:solidFill>
                  </a:tcPr>
                </a:tc>
              </a:tr>
            </a:tbl>
          </a:graphicData>
        </a:graphic>
      </p:graphicFrame>
      <p:sp>
        <p:nvSpPr>
          <p:cNvPr id="18455" name="Rectangle 23"/>
          <p:cNvSpPr>
            <a:spLocks/>
          </p:cNvSpPr>
          <p:nvPr/>
        </p:nvSpPr>
        <p:spPr bwMode="auto">
          <a:xfrm>
            <a:off x="1317625" y="2805113"/>
            <a:ext cx="8029575" cy="1692771"/>
          </a:xfrm>
          <a:prstGeom prst="rect">
            <a:avLst/>
          </a:prstGeom>
          <a:noFill/>
          <a:ln w="12700" cap="flat" cmpd="sng">
            <a:noFill/>
            <a:prstDash val="solid"/>
            <a:miter lim="400000"/>
            <a:headEnd type="none" w="med" len="med"/>
            <a:tailEnd type="none" w="med" len="med"/>
          </a:ln>
          <a:effectLst/>
        </p:spPr>
        <p:txBody>
          <a:bodyPr wrap="square" lIns="45720" rIns="45720">
            <a:spAutoFit/>
          </a:bodyPr>
          <a:lstStyle/>
          <a:p>
            <a:pPr algn="l"/>
            <a:r>
              <a:rPr lang="zh-TW" altLang="en-US" sz="4400" b="1" dirty="0" smtClean="0">
                <a:latin typeface="微軟正黑體" pitchFamily="34" charset="-120"/>
                <a:ea typeface="微軟正黑體" pitchFamily="34" charset="-120"/>
                <a:sym typeface="微軟正黑體" pitchFamily="34" charset="-120"/>
              </a:rPr>
              <a:t>程式</a:t>
            </a:r>
            <a:r>
              <a:rPr lang="zh-TW" sz="4400" b="1" dirty="0" smtClean="0">
                <a:latin typeface="微軟正黑體" pitchFamily="34" charset="-120"/>
                <a:ea typeface="微軟正黑體" pitchFamily="34" charset="-120"/>
                <a:sym typeface="微軟正黑體" pitchFamily="34" charset="-120"/>
              </a:rPr>
              <a:t>語言 </a:t>
            </a:r>
            <a:r>
              <a:rPr lang="zh-TW" altLang="zh-TW" sz="4400" b="1" dirty="0">
                <a:latin typeface="微軟正黑體" pitchFamily="34" charset="-120"/>
                <a:ea typeface="微軟正黑體" pitchFamily="34" charset="-120"/>
                <a:sym typeface="微軟正黑體" pitchFamily="34" charset="-120"/>
              </a:rPr>
              <a:t>(</a:t>
            </a:r>
            <a:r>
              <a:rPr lang="zh-TW" sz="4400" b="1" dirty="0">
                <a:latin typeface="微軟正黑體" pitchFamily="34" charset="-120"/>
                <a:ea typeface="微軟正黑體" pitchFamily="34" charset="-120"/>
                <a:sym typeface="微軟正黑體" pitchFamily="34" charset="-120"/>
              </a:rPr>
              <a:t>以</a:t>
            </a:r>
            <a:r>
              <a:rPr lang="zh-TW" altLang="zh-TW" sz="4400" b="1" dirty="0">
                <a:latin typeface="微軟正黑體" pitchFamily="34" charset="-120"/>
                <a:ea typeface="微軟正黑體" pitchFamily="34" charset="-120"/>
                <a:sym typeface="微軟正黑體" pitchFamily="34" charset="-120"/>
              </a:rPr>
              <a:t>C</a:t>
            </a:r>
            <a:r>
              <a:rPr lang="zh-TW" sz="4400" b="1" dirty="0">
                <a:latin typeface="微軟正黑體" pitchFamily="34" charset="-120"/>
                <a:ea typeface="微軟正黑體" pitchFamily="34" charset="-120"/>
                <a:sym typeface="微軟正黑體" pitchFamily="34" charset="-120"/>
              </a:rPr>
              <a:t>語言為例</a:t>
            </a:r>
            <a:r>
              <a:rPr lang="zh-TW" altLang="zh-TW" sz="4400" b="1" dirty="0">
                <a:latin typeface="微軟正黑體" pitchFamily="34" charset="-120"/>
                <a:ea typeface="微軟正黑體" pitchFamily="34" charset="-120"/>
                <a:sym typeface="微軟正黑體" pitchFamily="34" charset="-120"/>
              </a:rPr>
              <a:t>)</a:t>
            </a:r>
            <a:endParaRPr lang="zh-TW" altLang="zh-TW" sz="4400" dirty="0">
              <a:solidFill>
                <a:srgbClr val="000000"/>
              </a:solidFill>
              <a:latin typeface="Gill Sans SemiBold" charset="0"/>
              <a:ea typeface="Gill Sans SemiBold" charset="0"/>
              <a:cs typeface="Gill Sans SemiBold" charset="0"/>
              <a:sym typeface="Gill Sans SemiBold" charset="0"/>
            </a:endParaRPr>
          </a:p>
          <a:p>
            <a:pPr algn="l">
              <a:lnSpc>
                <a:spcPct val="150000"/>
              </a:lnSpc>
            </a:pPr>
            <a:r>
              <a:rPr lang="zh-TW" sz="4000" dirty="0">
                <a:latin typeface="微軟正黑體" pitchFamily="34" charset="-120"/>
                <a:ea typeface="微軟正黑體" pitchFamily="34" charset="-120"/>
                <a:sym typeface="微軟正黑體" pitchFamily="34" charset="-120"/>
              </a:rPr>
              <a:t>直觀寫法</a:t>
            </a:r>
          </a:p>
        </p:txBody>
      </p:sp>
      <p:sp>
        <p:nvSpPr>
          <p:cNvPr id="18456" name="Rectangle 24"/>
          <p:cNvSpPr>
            <a:spLocks/>
          </p:cNvSpPr>
          <p:nvPr/>
        </p:nvSpPr>
        <p:spPr bwMode="auto">
          <a:xfrm>
            <a:off x="12990513" y="3568700"/>
            <a:ext cx="6469062" cy="8032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sz="4000">
                <a:latin typeface="微軟正黑體" pitchFamily="34" charset="-120"/>
                <a:ea typeface="微軟正黑體" pitchFamily="34" charset="-120"/>
                <a:sym typeface="微軟正黑體" pitchFamily="34" charset="-120"/>
              </a:rPr>
              <a:t>更通用的寫法</a:t>
            </a:r>
          </a:p>
        </p:txBody>
      </p:sp>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Grp="1" noChangeArrowheads="1"/>
          </p:cNvSpPr>
          <p:nvPr>
            <p:ph type="title"/>
          </p:nvPr>
        </p:nvSpPr>
        <p:spPr/>
        <p:txBody>
          <a:bodyPr/>
          <a:lstStyle/>
          <a:p>
            <a:pPr defTabSz="455613"/>
            <a:r>
              <a:rPr lang="zh-TW" altLang="en-US" sz="7000" dirty="0" smtClean="0">
                <a:sym typeface="Brandon Text Bold" pitchFamily="34" charset="0"/>
              </a:rPr>
              <a:t>程式邏輯與程式語法的差異</a:t>
            </a:r>
            <a:endParaRPr lang="zh-TW" sz="7000" dirty="0">
              <a:sym typeface="Brandon Text Bold" pitchFamily="34" charset="0"/>
            </a:endParaRPr>
          </a:p>
        </p:txBody>
      </p:sp>
      <p:sp>
        <p:nvSpPr>
          <p:cNvPr id="17410"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115B39B2-2867-4D7D-B14A-8B9BAC4411FA}" type="slidenum">
              <a:rPr lang="zh-TW" altLang="zh-TW" sz="2100">
                <a:solidFill>
                  <a:srgbClr val="A7A7A7"/>
                </a:solidFill>
                <a:latin typeface="Gill Sans" charset="0"/>
                <a:ea typeface="Gill Sans" charset="0"/>
                <a:cs typeface="Gill Sans" charset="0"/>
                <a:sym typeface="Gill Sans" charset="0"/>
              </a:rPr>
              <a:pPr defTabSz="823913"/>
              <a:t>16</a:t>
            </a:fld>
            <a:endParaRPr lang="zh-TW" altLang="zh-TW" sz="2100">
              <a:solidFill>
                <a:srgbClr val="A7A7A7"/>
              </a:solidFill>
              <a:latin typeface="Gill Sans" charset="0"/>
              <a:ea typeface="Gill Sans" charset="0"/>
              <a:cs typeface="Gill Sans" charset="0"/>
              <a:sym typeface="Gill Sans" charset="0"/>
            </a:endParaRPr>
          </a:p>
        </p:txBody>
      </p:sp>
      <p:sp>
        <p:nvSpPr>
          <p:cNvPr id="17411" name="Rectangle 3"/>
          <p:cNvSpPr>
            <a:spLocks/>
          </p:cNvSpPr>
          <p:nvPr/>
        </p:nvSpPr>
        <p:spPr bwMode="auto">
          <a:xfrm>
            <a:off x="1317625" y="2098675"/>
            <a:ext cx="13406438" cy="106584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sz="4000">
                <a:solidFill>
                  <a:srgbClr val="000000"/>
                </a:solidFill>
                <a:latin typeface="Gill Sans" charset="0"/>
                <a:ea typeface="新細明體" pitchFamily="18" charset="-120"/>
                <a:sym typeface="Gill Sans" charset="0"/>
              </a:rPr>
              <a:t>假設問題</a:t>
            </a:r>
            <a:r>
              <a:rPr lang="zh-TW" altLang="zh-TW" sz="4000">
                <a:solidFill>
                  <a:srgbClr val="000000"/>
                </a:solidFill>
                <a:latin typeface="Gill Sans" charset="0"/>
                <a:ea typeface="Gill Sans" charset="0"/>
                <a:cs typeface="Gill Sans" charset="0"/>
                <a:sym typeface="Gill Sans" charset="0"/>
              </a:rPr>
              <a:t>: </a:t>
            </a:r>
            <a:r>
              <a:rPr lang="zh-TW" sz="4000">
                <a:solidFill>
                  <a:srgbClr val="000000"/>
                </a:solidFill>
                <a:latin typeface="Gill Sans" charset="0"/>
                <a:ea typeface="新細明體" pitchFamily="18" charset="-120"/>
                <a:sym typeface="Gill Sans" charset="0"/>
              </a:rPr>
              <a:t>找出 </a:t>
            </a:r>
            <a:r>
              <a:rPr lang="zh-TW" altLang="zh-TW" sz="4000">
                <a:solidFill>
                  <a:srgbClr val="000000"/>
                </a:solidFill>
                <a:latin typeface="Gill Sans" charset="0"/>
                <a:ea typeface="Gill Sans" charset="0"/>
                <a:cs typeface="Gill Sans" charset="0"/>
                <a:sym typeface="Gill Sans" charset="0"/>
              </a:rPr>
              <a:t>{23, 5, 33, 7, 82} </a:t>
            </a:r>
            <a:r>
              <a:rPr lang="zh-TW" sz="4000">
                <a:solidFill>
                  <a:srgbClr val="000000"/>
                </a:solidFill>
                <a:latin typeface="Gill Sans" charset="0"/>
                <a:ea typeface="新細明體" pitchFamily="18" charset="-120"/>
                <a:sym typeface="Gill Sans" charset="0"/>
              </a:rPr>
              <a:t>這幾個數字中的最大值。</a:t>
            </a:r>
            <a:endParaRPr lang="zh-TW" sz="4000">
              <a:solidFill>
                <a:srgbClr val="000000"/>
              </a:solidFill>
              <a:latin typeface="微軟正黑體" pitchFamily="34" charset="-120"/>
              <a:ea typeface="微軟正黑體" pitchFamily="34" charset="-120"/>
              <a:sym typeface="微軟正黑體" pitchFamily="34" charset="-120"/>
            </a:endParaRPr>
          </a:p>
          <a:p>
            <a:pPr algn="l"/>
            <a:endParaRPr lang="zh-TW" sz="4000">
              <a:solidFill>
                <a:srgbClr val="000000"/>
              </a:solidFill>
              <a:latin typeface="微軟正黑體" pitchFamily="34" charset="-120"/>
              <a:ea typeface="微軟正黑體" pitchFamily="34" charset="-120"/>
              <a:sym typeface="微軟正黑體" pitchFamily="34" charset="-120"/>
            </a:endParaRPr>
          </a:p>
          <a:p>
            <a:pPr algn="l"/>
            <a:r>
              <a:rPr lang="zh-TW" sz="4000">
                <a:solidFill>
                  <a:srgbClr val="000000"/>
                </a:solidFill>
                <a:latin typeface="微軟正黑體" pitchFamily="34" charset="-120"/>
                <a:ea typeface="微軟正黑體" pitchFamily="34" charset="-120"/>
                <a:sym typeface="微軟正黑體" pitchFamily="34" charset="-120"/>
              </a:rPr>
              <a:t>演算法你可能會這麼做：</a:t>
            </a:r>
            <a:endParaRPr lang="zh-TW" sz="4000">
              <a:solidFill>
                <a:srgbClr val="000000"/>
              </a:solidFill>
              <a:latin typeface="Gill Sans" charset="0"/>
              <a:ea typeface="新細明體" pitchFamily="18" charset="-120"/>
              <a:sym typeface="Gill Sans" charset="0"/>
            </a:endParaRPr>
          </a:p>
          <a:p>
            <a:pPr algn="l"/>
            <a:r>
              <a:rPr lang="zh-TW" sz="4000">
                <a:solidFill>
                  <a:srgbClr val="000000"/>
                </a:solidFill>
                <a:latin typeface="微軟正黑體" pitchFamily="34" charset="-120"/>
                <a:ea typeface="微軟正黑體" pitchFamily="34" charset="-120"/>
                <a:sym typeface="微軟正黑體" pitchFamily="34" charset="-120"/>
              </a:rPr>
              <a:t>先將最大值的初始值設為 </a:t>
            </a:r>
            <a:r>
              <a:rPr lang="zh-TW" altLang="zh-TW" sz="4000">
                <a:solidFill>
                  <a:srgbClr val="000000"/>
                </a:solidFill>
                <a:latin typeface="微軟正黑體" pitchFamily="34" charset="-120"/>
                <a:ea typeface="微軟正黑體" pitchFamily="34" charset="-120"/>
                <a:sym typeface="微軟正黑體" pitchFamily="34" charset="-120"/>
              </a:rPr>
              <a:t>0 </a:t>
            </a:r>
            <a:r>
              <a:rPr lang="zh-TW" sz="4000">
                <a:solidFill>
                  <a:srgbClr val="000000"/>
                </a:solidFill>
                <a:latin typeface="微軟正黑體" pitchFamily="34" charset="-120"/>
                <a:ea typeface="微軟正黑體" pitchFamily="34" charset="-120"/>
                <a:sym typeface="微軟正黑體" pitchFamily="34" charset="-120"/>
              </a:rPr>
              <a:t>。</a:t>
            </a:r>
            <a:endParaRPr lang="zh-TW" sz="4000">
              <a:solidFill>
                <a:srgbClr val="000000"/>
              </a:solidFill>
              <a:latin typeface="Gill Sans" charset="0"/>
              <a:ea typeface="新細明體" pitchFamily="18" charset="-120"/>
              <a:sym typeface="Gill Sans" charset="0"/>
            </a:endParaRPr>
          </a:p>
          <a:p>
            <a:pPr algn="l"/>
            <a:r>
              <a:rPr lang="zh-TW" sz="4000">
                <a:solidFill>
                  <a:srgbClr val="000000"/>
                </a:solidFill>
                <a:latin typeface="微軟正黑體" pitchFamily="34" charset="-120"/>
                <a:ea typeface="微軟正黑體" pitchFamily="34" charset="-120"/>
                <a:sym typeface="微軟正黑體" pitchFamily="34" charset="-120"/>
              </a:rPr>
              <a:t>如果最大值和 </a:t>
            </a:r>
            <a:r>
              <a:rPr lang="zh-TW" altLang="zh-TW" sz="4000">
                <a:solidFill>
                  <a:srgbClr val="000000"/>
                </a:solidFill>
                <a:latin typeface="微軟正黑體" pitchFamily="34" charset="-120"/>
                <a:ea typeface="微軟正黑體" pitchFamily="34" charset="-120"/>
                <a:sym typeface="微軟正黑體" pitchFamily="34" charset="-120"/>
              </a:rPr>
              <a:t>23 </a:t>
            </a:r>
            <a:r>
              <a:rPr lang="zh-TW" sz="4000">
                <a:solidFill>
                  <a:srgbClr val="000000"/>
                </a:solidFill>
                <a:latin typeface="微軟正黑體" pitchFamily="34" charset="-120"/>
                <a:ea typeface="微軟正黑體" pitchFamily="34" charset="-120"/>
                <a:sym typeface="微軟正黑體" pitchFamily="34" charset="-120"/>
              </a:rPr>
              <a:t>比較、發現 </a:t>
            </a:r>
            <a:r>
              <a:rPr lang="zh-TW" altLang="zh-TW" sz="4000">
                <a:solidFill>
                  <a:srgbClr val="000000"/>
                </a:solidFill>
                <a:latin typeface="微軟正黑體" pitchFamily="34" charset="-120"/>
                <a:ea typeface="微軟正黑體" pitchFamily="34" charset="-120"/>
                <a:sym typeface="微軟正黑體" pitchFamily="34" charset="-120"/>
              </a:rPr>
              <a:t>23 </a:t>
            </a:r>
            <a:r>
              <a:rPr lang="zh-TW" sz="4000">
                <a:solidFill>
                  <a:srgbClr val="000000"/>
                </a:solidFill>
                <a:latin typeface="微軟正黑體" pitchFamily="34" charset="-120"/>
                <a:ea typeface="微軟正黑體" pitchFamily="34" charset="-120"/>
                <a:sym typeface="微軟正黑體" pitchFamily="34" charset="-120"/>
              </a:rPr>
              <a:t>大，就把 </a:t>
            </a:r>
            <a:r>
              <a:rPr lang="zh-TW" altLang="zh-TW" sz="4000">
                <a:solidFill>
                  <a:srgbClr val="000000"/>
                </a:solidFill>
                <a:latin typeface="微軟正黑體" pitchFamily="34" charset="-120"/>
                <a:ea typeface="微軟正黑體" pitchFamily="34" charset="-120"/>
                <a:sym typeface="微軟正黑體" pitchFamily="34" charset="-120"/>
              </a:rPr>
              <a:t>23 </a:t>
            </a:r>
            <a:r>
              <a:rPr lang="zh-TW" sz="4000">
                <a:solidFill>
                  <a:srgbClr val="000000"/>
                </a:solidFill>
                <a:latin typeface="微軟正黑體" pitchFamily="34" charset="-120"/>
                <a:ea typeface="微軟正黑體" pitchFamily="34" charset="-120"/>
                <a:sym typeface="微軟正黑體" pitchFamily="34" charset="-120"/>
              </a:rPr>
              <a:t>設為最大值。（此時最大值被改成 </a:t>
            </a:r>
            <a:r>
              <a:rPr lang="zh-TW" altLang="zh-TW" sz="4000">
                <a:solidFill>
                  <a:srgbClr val="000000"/>
                </a:solidFill>
                <a:latin typeface="微軟正黑體" pitchFamily="34" charset="-120"/>
                <a:ea typeface="微軟正黑體" pitchFamily="34" charset="-120"/>
                <a:sym typeface="微軟正黑體" pitchFamily="34" charset="-120"/>
              </a:rPr>
              <a:t>23</a:t>
            </a:r>
            <a:r>
              <a:rPr lang="zh-TW" sz="4000">
                <a:solidFill>
                  <a:srgbClr val="000000"/>
                </a:solidFill>
                <a:latin typeface="微軟正黑體" pitchFamily="34" charset="-120"/>
                <a:ea typeface="微軟正黑體" pitchFamily="34" charset="-120"/>
                <a:sym typeface="微軟正黑體" pitchFamily="34" charset="-120"/>
              </a:rPr>
              <a:t>）</a:t>
            </a:r>
            <a:endParaRPr lang="zh-TW" sz="4000">
              <a:solidFill>
                <a:srgbClr val="000000"/>
              </a:solidFill>
              <a:latin typeface="Gill Sans" charset="0"/>
              <a:ea typeface="新細明體" pitchFamily="18" charset="-120"/>
              <a:sym typeface="Gill Sans" charset="0"/>
            </a:endParaRPr>
          </a:p>
          <a:p>
            <a:pPr algn="l"/>
            <a:r>
              <a:rPr lang="zh-TW" sz="4000">
                <a:solidFill>
                  <a:srgbClr val="000000"/>
                </a:solidFill>
                <a:latin typeface="微軟正黑體" pitchFamily="34" charset="-120"/>
                <a:ea typeface="微軟正黑體" pitchFamily="34" charset="-120"/>
                <a:sym typeface="微軟正黑體" pitchFamily="34" charset="-120"/>
              </a:rPr>
              <a:t>如果最大值和 </a:t>
            </a:r>
            <a:r>
              <a:rPr lang="zh-TW" altLang="zh-TW" sz="4000">
                <a:solidFill>
                  <a:srgbClr val="000000"/>
                </a:solidFill>
                <a:latin typeface="微軟正黑體" pitchFamily="34" charset="-120"/>
                <a:ea typeface="微軟正黑體" pitchFamily="34" charset="-120"/>
                <a:sym typeface="微軟正黑體" pitchFamily="34" charset="-120"/>
              </a:rPr>
              <a:t>5 </a:t>
            </a:r>
            <a:r>
              <a:rPr lang="zh-TW" sz="4000">
                <a:solidFill>
                  <a:srgbClr val="000000"/>
                </a:solidFill>
                <a:latin typeface="微軟正黑體" pitchFamily="34" charset="-120"/>
                <a:ea typeface="微軟正黑體" pitchFamily="34" charset="-120"/>
                <a:sym typeface="微軟正黑體" pitchFamily="34" charset="-120"/>
              </a:rPr>
              <a:t>比較、發現 </a:t>
            </a:r>
            <a:r>
              <a:rPr lang="zh-TW" altLang="zh-TW" sz="4000">
                <a:solidFill>
                  <a:srgbClr val="000000"/>
                </a:solidFill>
                <a:latin typeface="微軟正黑體" pitchFamily="34" charset="-120"/>
                <a:ea typeface="微軟正黑體" pitchFamily="34" charset="-120"/>
                <a:sym typeface="微軟正黑體" pitchFamily="34" charset="-120"/>
              </a:rPr>
              <a:t>5 </a:t>
            </a:r>
            <a:r>
              <a:rPr lang="zh-TW" sz="4000">
                <a:solidFill>
                  <a:srgbClr val="000000"/>
                </a:solidFill>
                <a:latin typeface="微軟正黑體" pitchFamily="34" charset="-120"/>
                <a:ea typeface="微軟正黑體" pitchFamily="34" charset="-120"/>
                <a:sym typeface="微軟正黑體" pitchFamily="34" charset="-120"/>
              </a:rPr>
              <a:t>大，就把 </a:t>
            </a:r>
            <a:r>
              <a:rPr lang="zh-TW" altLang="zh-TW" sz="4000">
                <a:solidFill>
                  <a:srgbClr val="000000"/>
                </a:solidFill>
                <a:latin typeface="微軟正黑體" pitchFamily="34" charset="-120"/>
                <a:ea typeface="微軟正黑體" pitchFamily="34" charset="-120"/>
                <a:sym typeface="微軟正黑體" pitchFamily="34" charset="-120"/>
              </a:rPr>
              <a:t>5 </a:t>
            </a:r>
            <a:r>
              <a:rPr lang="zh-TW" sz="4000">
                <a:solidFill>
                  <a:srgbClr val="000000"/>
                </a:solidFill>
                <a:latin typeface="微軟正黑體" pitchFamily="34" charset="-120"/>
                <a:ea typeface="微軟正黑體" pitchFamily="34" charset="-120"/>
                <a:sym typeface="微軟正黑體" pitchFamily="34" charset="-120"/>
              </a:rPr>
              <a:t>設為最大值。（此時最大值仍為 </a:t>
            </a:r>
            <a:r>
              <a:rPr lang="zh-TW" altLang="zh-TW" sz="4000">
                <a:solidFill>
                  <a:srgbClr val="000000"/>
                </a:solidFill>
                <a:latin typeface="微軟正黑體" pitchFamily="34" charset="-120"/>
                <a:ea typeface="微軟正黑體" pitchFamily="34" charset="-120"/>
                <a:sym typeface="微軟正黑體" pitchFamily="34" charset="-120"/>
              </a:rPr>
              <a:t>23</a:t>
            </a:r>
            <a:r>
              <a:rPr lang="zh-TW" sz="4000">
                <a:solidFill>
                  <a:srgbClr val="000000"/>
                </a:solidFill>
                <a:latin typeface="微軟正黑體" pitchFamily="34" charset="-120"/>
                <a:ea typeface="微軟正黑體" pitchFamily="34" charset="-120"/>
                <a:sym typeface="微軟正黑體" pitchFamily="34" charset="-120"/>
              </a:rPr>
              <a:t>）</a:t>
            </a:r>
            <a:endParaRPr lang="zh-TW" sz="4000">
              <a:solidFill>
                <a:srgbClr val="000000"/>
              </a:solidFill>
              <a:latin typeface="Gill Sans" charset="0"/>
              <a:ea typeface="新細明體" pitchFamily="18" charset="-120"/>
              <a:sym typeface="Gill Sans" charset="0"/>
            </a:endParaRPr>
          </a:p>
          <a:p>
            <a:pPr algn="l"/>
            <a:r>
              <a:rPr lang="zh-TW" sz="4000">
                <a:solidFill>
                  <a:srgbClr val="000000"/>
                </a:solidFill>
                <a:latin typeface="微軟正黑體" pitchFamily="34" charset="-120"/>
                <a:ea typeface="微軟正黑體" pitchFamily="34" charset="-120"/>
                <a:sym typeface="微軟正黑體" pitchFamily="34" charset="-120"/>
              </a:rPr>
              <a:t>如果最大值和 </a:t>
            </a:r>
            <a:r>
              <a:rPr lang="zh-TW" altLang="zh-TW" sz="4000">
                <a:solidFill>
                  <a:srgbClr val="000000"/>
                </a:solidFill>
                <a:latin typeface="微軟正黑體" pitchFamily="34" charset="-120"/>
                <a:ea typeface="微軟正黑體" pitchFamily="34" charset="-120"/>
                <a:sym typeface="微軟正黑體" pitchFamily="34" charset="-120"/>
              </a:rPr>
              <a:t>33 </a:t>
            </a:r>
            <a:r>
              <a:rPr lang="zh-TW" sz="4000">
                <a:solidFill>
                  <a:srgbClr val="000000"/>
                </a:solidFill>
                <a:latin typeface="微軟正黑體" pitchFamily="34" charset="-120"/>
                <a:ea typeface="微軟正黑體" pitchFamily="34" charset="-120"/>
                <a:sym typeface="微軟正黑體" pitchFamily="34" charset="-120"/>
              </a:rPr>
              <a:t>比較、發現 </a:t>
            </a:r>
            <a:r>
              <a:rPr lang="zh-TW" altLang="zh-TW" sz="4000">
                <a:solidFill>
                  <a:srgbClr val="000000"/>
                </a:solidFill>
                <a:latin typeface="微軟正黑體" pitchFamily="34" charset="-120"/>
                <a:ea typeface="微軟正黑體" pitchFamily="34" charset="-120"/>
                <a:sym typeface="微軟正黑體" pitchFamily="34" charset="-120"/>
              </a:rPr>
              <a:t>33 </a:t>
            </a:r>
            <a:r>
              <a:rPr lang="zh-TW" sz="4000">
                <a:solidFill>
                  <a:srgbClr val="000000"/>
                </a:solidFill>
                <a:latin typeface="微軟正黑體" pitchFamily="34" charset="-120"/>
                <a:ea typeface="微軟正黑體" pitchFamily="34" charset="-120"/>
                <a:sym typeface="微軟正黑體" pitchFamily="34" charset="-120"/>
              </a:rPr>
              <a:t>大，就把 </a:t>
            </a:r>
            <a:r>
              <a:rPr lang="zh-TW" altLang="zh-TW" sz="4000">
                <a:solidFill>
                  <a:srgbClr val="000000"/>
                </a:solidFill>
                <a:latin typeface="微軟正黑體" pitchFamily="34" charset="-120"/>
                <a:ea typeface="微軟正黑體" pitchFamily="34" charset="-120"/>
                <a:sym typeface="微軟正黑體" pitchFamily="34" charset="-120"/>
              </a:rPr>
              <a:t>33 </a:t>
            </a:r>
            <a:r>
              <a:rPr lang="zh-TW" sz="4000">
                <a:solidFill>
                  <a:srgbClr val="000000"/>
                </a:solidFill>
                <a:latin typeface="微軟正黑體" pitchFamily="34" charset="-120"/>
                <a:ea typeface="微軟正黑體" pitchFamily="34" charset="-120"/>
                <a:sym typeface="微軟正黑體" pitchFamily="34" charset="-120"/>
              </a:rPr>
              <a:t>設為最大值。（此時最大值為 </a:t>
            </a:r>
            <a:r>
              <a:rPr lang="zh-TW" altLang="zh-TW" sz="4000">
                <a:solidFill>
                  <a:srgbClr val="000000"/>
                </a:solidFill>
                <a:latin typeface="微軟正黑體" pitchFamily="34" charset="-120"/>
                <a:ea typeface="微軟正黑體" pitchFamily="34" charset="-120"/>
                <a:sym typeface="微軟正黑體" pitchFamily="34" charset="-120"/>
              </a:rPr>
              <a:t>33</a:t>
            </a:r>
            <a:r>
              <a:rPr lang="zh-TW" sz="4000">
                <a:solidFill>
                  <a:srgbClr val="000000"/>
                </a:solidFill>
                <a:latin typeface="微軟正黑體" pitchFamily="34" charset="-120"/>
                <a:ea typeface="微軟正黑體" pitchFamily="34" charset="-120"/>
                <a:sym typeface="微軟正黑體" pitchFamily="34" charset="-120"/>
              </a:rPr>
              <a:t>）</a:t>
            </a:r>
            <a:endParaRPr lang="zh-TW" sz="4000">
              <a:solidFill>
                <a:srgbClr val="000000"/>
              </a:solidFill>
              <a:latin typeface="Gill Sans" charset="0"/>
              <a:ea typeface="新細明體" pitchFamily="18" charset="-120"/>
              <a:sym typeface="Gill Sans" charset="0"/>
            </a:endParaRPr>
          </a:p>
          <a:p>
            <a:pPr algn="l"/>
            <a:r>
              <a:rPr lang="zh-TW" sz="4000">
                <a:solidFill>
                  <a:srgbClr val="000000"/>
                </a:solidFill>
                <a:latin typeface="微軟正黑體" pitchFamily="34" charset="-120"/>
                <a:ea typeface="微軟正黑體" pitchFamily="34" charset="-120"/>
                <a:sym typeface="微軟正黑體" pitchFamily="34" charset="-120"/>
              </a:rPr>
              <a:t>如果最大值和 </a:t>
            </a:r>
            <a:r>
              <a:rPr lang="zh-TW" altLang="zh-TW" sz="4000">
                <a:solidFill>
                  <a:srgbClr val="000000"/>
                </a:solidFill>
                <a:latin typeface="微軟正黑體" pitchFamily="34" charset="-120"/>
                <a:ea typeface="微軟正黑體" pitchFamily="34" charset="-120"/>
                <a:sym typeface="微軟正黑體" pitchFamily="34" charset="-120"/>
              </a:rPr>
              <a:t>7 </a:t>
            </a:r>
            <a:r>
              <a:rPr lang="zh-TW" sz="4000">
                <a:solidFill>
                  <a:srgbClr val="000000"/>
                </a:solidFill>
                <a:latin typeface="微軟正黑體" pitchFamily="34" charset="-120"/>
                <a:ea typeface="微軟正黑體" pitchFamily="34" charset="-120"/>
                <a:sym typeface="微軟正黑體" pitchFamily="34" charset="-120"/>
              </a:rPr>
              <a:t>比較、發現 </a:t>
            </a:r>
            <a:r>
              <a:rPr lang="zh-TW" altLang="zh-TW" sz="4000">
                <a:solidFill>
                  <a:srgbClr val="000000"/>
                </a:solidFill>
                <a:latin typeface="微軟正黑體" pitchFamily="34" charset="-120"/>
                <a:ea typeface="微軟正黑體" pitchFamily="34" charset="-120"/>
                <a:sym typeface="微軟正黑體" pitchFamily="34" charset="-120"/>
              </a:rPr>
              <a:t>7 </a:t>
            </a:r>
            <a:r>
              <a:rPr lang="zh-TW" sz="4000">
                <a:solidFill>
                  <a:srgbClr val="000000"/>
                </a:solidFill>
                <a:latin typeface="微軟正黑體" pitchFamily="34" charset="-120"/>
                <a:ea typeface="微軟正黑體" pitchFamily="34" charset="-120"/>
                <a:sym typeface="微軟正黑體" pitchFamily="34" charset="-120"/>
              </a:rPr>
              <a:t>大，就把 </a:t>
            </a:r>
            <a:r>
              <a:rPr lang="zh-TW" altLang="zh-TW" sz="4000">
                <a:solidFill>
                  <a:srgbClr val="000000"/>
                </a:solidFill>
                <a:latin typeface="微軟正黑體" pitchFamily="34" charset="-120"/>
                <a:ea typeface="微軟正黑體" pitchFamily="34" charset="-120"/>
                <a:sym typeface="微軟正黑體" pitchFamily="34" charset="-120"/>
              </a:rPr>
              <a:t>7 </a:t>
            </a:r>
            <a:r>
              <a:rPr lang="zh-TW" sz="4000">
                <a:solidFill>
                  <a:srgbClr val="000000"/>
                </a:solidFill>
                <a:latin typeface="微軟正黑體" pitchFamily="34" charset="-120"/>
                <a:ea typeface="微軟正黑體" pitchFamily="34" charset="-120"/>
                <a:sym typeface="微軟正黑體" pitchFamily="34" charset="-120"/>
              </a:rPr>
              <a:t>設為最大值。（此時最大值仍為 </a:t>
            </a:r>
            <a:r>
              <a:rPr lang="zh-TW" altLang="zh-TW" sz="4000">
                <a:solidFill>
                  <a:srgbClr val="000000"/>
                </a:solidFill>
                <a:latin typeface="微軟正黑體" pitchFamily="34" charset="-120"/>
                <a:ea typeface="微軟正黑體" pitchFamily="34" charset="-120"/>
                <a:sym typeface="微軟正黑體" pitchFamily="34" charset="-120"/>
              </a:rPr>
              <a:t>33</a:t>
            </a:r>
            <a:r>
              <a:rPr lang="zh-TW" sz="4000">
                <a:solidFill>
                  <a:srgbClr val="000000"/>
                </a:solidFill>
                <a:latin typeface="微軟正黑體" pitchFamily="34" charset="-120"/>
                <a:ea typeface="微軟正黑體" pitchFamily="34" charset="-120"/>
                <a:sym typeface="微軟正黑體" pitchFamily="34" charset="-120"/>
              </a:rPr>
              <a:t>）</a:t>
            </a:r>
            <a:endParaRPr lang="zh-TW" sz="4000">
              <a:solidFill>
                <a:srgbClr val="000000"/>
              </a:solidFill>
              <a:latin typeface="Gill Sans" charset="0"/>
              <a:ea typeface="新細明體" pitchFamily="18" charset="-120"/>
              <a:sym typeface="Gill Sans" charset="0"/>
            </a:endParaRPr>
          </a:p>
          <a:p>
            <a:pPr algn="l"/>
            <a:r>
              <a:rPr lang="zh-TW" sz="4000">
                <a:solidFill>
                  <a:srgbClr val="000000"/>
                </a:solidFill>
                <a:latin typeface="微軟正黑體" pitchFamily="34" charset="-120"/>
                <a:ea typeface="微軟正黑體" pitchFamily="34" charset="-120"/>
                <a:sym typeface="微軟正黑體" pitchFamily="34" charset="-120"/>
              </a:rPr>
              <a:t>如果最大值和 </a:t>
            </a:r>
            <a:r>
              <a:rPr lang="zh-TW" altLang="zh-TW" sz="4000">
                <a:solidFill>
                  <a:srgbClr val="000000"/>
                </a:solidFill>
                <a:latin typeface="微軟正黑體" pitchFamily="34" charset="-120"/>
                <a:ea typeface="微軟正黑體" pitchFamily="34" charset="-120"/>
                <a:sym typeface="微軟正黑體" pitchFamily="34" charset="-120"/>
              </a:rPr>
              <a:t>82 </a:t>
            </a:r>
            <a:r>
              <a:rPr lang="zh-TW" sz="4000">
                <a:solidFill>
                  <a:srgbClr val="000000"/>
                </a:solidFill>
                <a:latin typeface="微軟正黑體" pitchFamily="34" charset="-120"/>
                <a:ea typeface="微軟正黑體" pitchFamily="34" charset="-120"/>
                <a:sym typeface="微軟正黑體" pitchFamily="34" charset="-120"/>
              </a:rPr>
              <a:t>比較、發現 </a:t>
            </a:r>
            <a:r>
              <a:rPr lang="zh-TW" altLang="zh-TW" sz="4000">
                <a:solidFill>
                  <a:srgbClr val="000000"/>
                </a:solidFill>
                <a:latin typeface="微軟正黑體" pitchFamily="34" charset="-120"/>
                <a:ea typeface="微軟正黑體" pitchFamily="34" charset="-120"/>
                <a:sym typeface="微軟正黑體" pitchFamily="34" charset="-120"/>
              </a:rPr>
              <a:t>82 </a:t>
            </a:r>
            <a:r>
              <a:rPr lang="zh-TW" sz="4000">
                <a:solidFill>
                  <a:srgbClr val="000000"/>
                </a:solidFill>
                <a:latin typeface="微軟正黑體" pitchFamily="34" charset="-120"/>
                <a:ea typeface="微軟正黑體" pitchFamily="34" charset="-120"/>
                <a:sym typeface="微軟正黑體" pitchFamily="34" charset="-120"/>
              </a:rPr>
              <a:t>大，就把 </a:t>
            </a:r>
            <a:r>
              <a:rPr lang="zh-TW" altLang="zh-TW" sz="4000">
                <a:solidFill>
                  <a:srgbClr val="000000"/>
                </a:solidFill>
                <a:latin typeface="微軟正黑體" pitchFamily="34" charset="-120"/>
                <a:ea typeface="微軟正黑體" pitchFamily="34" charset="-120"/>
                <a:sym typeface="微軟正黑體" pitchFamily="34" charset="-120"/>
              </a:rPr>
              <a:t>82 </a:t>
            </a:r>
            <a:r>
              <a:rPr lang="zh-TW" sz="4000">
                <a:solidFill>
                  <a:srgbClr val="000000"/>
                </a:solidFill>
                <a:latin typeface="微軟正黑體" pitchFamily="34" charset="-120"/>
                <a:ea typeface="微軟正黑體" pitchFamily="34" charset="-120"/>
                <a:sym typeface="微軟正黑體" pitchFamily="34" charset="-120"/>
              </a:rPr>
              <a:t>設為最大值。（此時最大值為 </a:t>
            </a:r>
            <a:r>
              <a:rPr lang="zh-TW" altLang="zh-TW" sz="4000">
                <a:solidFill>
                  <a:srgbClr val="000000"/>
                </a:solidFill>
                <a:latin typeface="微軟正黑體" pitchFamily="34" charset="-120"/>
                <a:ea typeface="微軟正黑體" pitchFamily="34" charset="-120"/>
                <a:sym typeface="微軟正黑體" pitchFamily="34" charset="-120"/>
              </a:rPr>
              <a:t>82</a:t>
            </a:r>
            <a:r>
              <a:rPr lang="zh-TW" sz="4000">
                <a:solidFill>
                  <a:srgbClr val="000000"/>
                </a:solidFill>
                <a:latin typeface="微軟正黑體" pitchFamily="34" charset="-120"/>
                <a:ea typeface="微軟正黑體" pitchFamily="34" charset="-120"/>
                <a:sym typeface="微軟正黑體" pitchFamily="34" charset="-120"/>
              </a:rPr>
              <a:t>）</a:t>
            </a:r>
            <a:endParaRPr lang="zh-TW" sz="4000">
              <a:solidFill>
                <a:srgbClr val="000000"/>
              </a:solidFill>
              <a:latin typeface="Gill Sans" charset="0"/>
              <a:ea typeface="新細明體" pitchFamily="18" charset="-120"/>
              <a:sym typeface="Gill Sans" charset="0"/>
            </a:endParaRPr>
          </a:p>
          <a:p>
            <a:pPr algn="l"/>
            <a:r>
              <a:rPr lang="zh-TW" sz="4000">
                <a:solidFill>
                  <a:srgbClr val="000000"/>
                </a:solidFill>
                <a:latin typeface="微軟正黑體" pitchFamily="34" charset="-120"/>
                <a:ea typeface="微軟正黑體" pitchFamily="34" charset="-120"/>
                <a:sym typeface="微軟正黑體" pitchFamily="34" charset="-120"/>
              </a:rPr>
              <a:t>將最大值的結果印出來。</a:t>
            </a:r>
          </a:p>
        </p:txBody>
      </p:sp>
      <p:cxnSp>
        <p:nvCxnSpPr>
          <p:cNvPr id="17424" name="AutoShape 16"/>
          <p:cNvCxnSpPr>
            <a:cxnSpLocks noChangeShapeType="1"/>
            <a:stCxn id="17412" idx="0"/>
          </p:cNvCxnSpPr>
          <p:nvPr/>
        </p:nvCxnSpPr>
        <p:spPr bwMode="auto">
          <a:xfrm>
            <a:off x="17265650" y="3698875"/>
            <a:ext cx="0" cy="1878013"/>
          </a:xfrm>
          <a:prstGeom prst="straightConnector1">
            <a:avLst/>
          </a:prstGeom>
          <a:noFill/>
          <a:ln w="12700" cap="flat" cmpd="sng">
            <a:solidFill>
              <a:srgbClr val="858585"/>
            </a:solidFill>
            <a:prstDash val="solid"/>
            <a:miter lim="0"/>
            <a:headEnd type="none" w="med" len="med"/>
            <a:tailEnd type="triangle" w="med" len="med"/>
          </a:ln>
          <a:effectLst/>
        </p:spPr>
      </p:cxnSp>
      <p:cxnSp>
        <p:nvCxnSpPr>
          <p:cNvPr id="17429" name="AutoShape 21"/>
          <p:cNvCxnSpPr>
            <a:cxnSpLocks noChangeShapeType="1"/>
            <a:endCxn id="17417" idx="0"/>
          </p:cNvCxnSpPr>
          <p:nvPr/>
        </p:nvCxnSpPr>
        <p:spPr bwMode="auto">
          <a:xfrm>
            <a:off x="17265650" y="5576888"/>
            <a:ext cx="2849563" cy="0"/>
          </a:xfrm>
          <a:prstGeom prst="straightConnector1">
            <a:avLst/>
          </a:prstGeom>
          <a:noFill/>
          <a:ln w="12700" cap="flat" cmpd="sng">
            <a:solidFill>
              <a:srgbClr val="858585"/>
            </a:solidFill>
            <a:prstDash val="solid"/>
            <a:miter lim="0"/>
            <a:headEnd type="none" w="med" len="med"/>
            <a:tailEnd type="triangle" w="med" len="med"/>
          </a:ln>
          <a:effectLst/>
        </p:spPr>
      </p:cxnSp>
      <p:sp>
        <p:nvSpPr>
          <p:cNvPr id="17430" name="Line 22"/>
          <p:cNvSpPr>
            <a:spLocks noChangeShapeType="1"/>
          </p:cNvSpPr>
          <p:nvPr/>
        </p:nvSpPr>
        <p:spPr bwMode="auto">
          <a:xfrm>
            <a:off x="18530888" y="7192963"/>
            <a:ext cx="715962" cy="0"/>
          </a:xfrm>
          <a:prstGeom prst="line">
            <a:avLst/>
          </a:prstGeom>
          <a:noFill/>
          <a:ln w="12700" cap="flat" cmpd="sng">
            <a:solidFill>
              <a:srgbClr val="858585"/>
            </a:solidFill>
            <a:prstDash val="solid"/>
            <a:round/>
            <a:headEnd type="none" w="med" len="med"/>
            <a:tailEnd type="triangle" w="med" len="med"/>
          </a:ln>
          <a:effectLst/>
        </p:spPr>
        <p:txBody>
          <a:bodyPr lIns="50800" tIns="50800" rIns="50800" bIns="50800" anchor="ctr"/>
          <a:lstStyle/>
          <a:p>
            <a:endParaRPr lang="zh-TW" altLang="zh-TW"/>
          </a:p>
        </p:txBody>
      </p:sp>
      <p:cxnSp>
        <p:nvCxnSpPr>
          <p:cNvPr id="17431" name="AutoShape 23"/>
          <p:cNvCxnSpPr>
            <a:cxnSpLocks noChangeShapeType="1"/>
            <a:endCxn id="17420" idx="0"/>
          </p:cNvCxnSpPr>
          <p:nvPr/>
        </p:nvCxnSpPr>
        <p:spPr bwMode="auto">
          <a:xfrm>
            <a:off x="17265650" y="8807450"/>
            <a:ext cx="2881313" cy="0"/>
          </a:xfrm>
          <a:prstGeom prst="straightConnector1">
            <a:avLst/>
          </a:prstGeom>
          <a:noFill/>
          <a:ln w="12700" cap="flat" cmpd="sng">
            <a:solidFill>
              <a:srgbClr val="858585"/>
            </a:solidFill>
            <a:prstDash val="solid"/>
            <a:miter lim="0"/>
            <a:headEnd type="none" w="med" len="med"/>
            <a:tailEnd type="triangle" w="med" len="med"/>
          </a:ln>
          <a:effectLst/>
        </p:spPr>
      </p:cxnSp>
      <p:sp>
        <p:nvSpPr>
          <p:cNvPr id="17432" name="Line 24"/>
          <p:cNvSpPr>
            <a:spLocks noChangeShapeType="1"/>
          </p:cNvSpPr>
          <p:nvPr/>
        </p:nvSpPr>
        <p:spPr bwMode="auto">
          <a:xfrm>
            <a:off x="18530888" y="10363200"/>
            <a:ext cx="715962" cy="0"/>
          </a:xfrm>
          <a:prstGeom prst="line">
            <a:avLst/>
          </a:prstGeom>
          <a:noFill/>
          <a:ln w="12700" cap="flat" cmpd="sng">
            <a:solidFill>
              <a:srgbClr val="858585"/>
            </a:solidFill>
            <a:prstDash val="solid"/>
            <a:round/>
            <a:headEnd type="none" w="med" len="med"/>
            <a:tailEnd type="triangle" w="med" len="med"/>
          </a:ln>
          <a:effectLst/>
        </p:spPr>
        <p:txBody>
          <a:bodyPr lIns="50800" tIns="50800" rIns="50800" bIns="50800" anchor="ctr"/>
          <a:lstStyle/>
          <a:p>
            <a:endParaRPr lang="zh-TW" altLang="zh-TW"/>
          </a:p>
        </p:txBody>
      </p:sp>
      <p:cxnSp>
        <p:nvCxnSpPr>
          <p:cNvPr id="17433" name="AutoShape 25"/>
          <p:cNvCxnSpPr>
            <a:cxnSpLocks noChangeShapeType="1"/>
            <a:endCxn id="17422" idx="0"/>
          </p:cNvCxnSpPr>
          <p:nvPr/>
        </p:nvCxnSpPr>
        <p:spPr bwMode="auto">
          <a:xfrm>
            <a:off x="17265650" y="11849100"/>
            <a:ext cx="2911475" cy="0"/>
          </a:xfrm>
          <a:prstGeom prst="straightConnector1">
            <a:avLst/>
          </a:prstGeom>
          <a:noFill/>
          <a:ln w="12700" cap="flat" cmpd="sng">
            <a:solidFill>
              <a:srgbClr val="858585"/>
            </a:solidFill>
            <a:prstDash val="solid"/>
            <a:miter lim="0"/>
            <a:headEnd type="none" w="med" len="med"/>
            <a:tailEnd type="triangle" w="med" len="med"/>
          </a:ln>
          <a:effectLst/>
        </p:spPr>
      </p:cxnSp>
      <p:cxnSp>
        <p:nvCxnSpPr>
          <p:cNvPr id="17434" name="AutoShape 26"/>
          <p:cNvCxnSpPr>
            <a:cxnSpLocks noChangeShapeType="1"/>
            <a:stCxn id="17422" idx="0"/>
            <a:endCxn id="17423" idx="0"/>
          </p:cNvCxnSpPr>
          <p:nvPr/>
        </p:nvCxnSpPr>
        <p:spPr bwMode="auto">
          <a:xfrm flipV="1">
            <a:off x="20177125" y="11836400"/>
            <a:ext cx="2667000" cy="12700"/>
          </a:xfrm>
          <a:prstGeom prst="straightConnector1">
            <a:avLst/>
          </a:prstGeom>
          <a:noFill/>
          <a:ln w="12700" cap="flat" cmpd="sng">
            <a:solidFill>
              <a:srgbClr val="858585"/>
            </a:solidFill>
            <a:prstDash val="solid"/>
            <a:miter lim="0"/>
            <a:headEnd type="none" w="med" len="med"/>
            <a:tailEnd type="triangle" w="med" len="med"/>
          </a:ln>
          <a:effectLst/>
        </p:spPr>
      </p:cxnSp>
      <p:sp>
        <p:nvSpPr>
          <p:cNvPr id="17412" name="AutoShape 4"/>
          <p:cNvSpPr>
            <a:spLocks/>
          </p:cNvSpPr>
          <p:nvPr/>
        </p:nvSpPr>
        <p:spPr bwMode="auto">
          <a:xfrm>
            <a:off x="16002000" y="3101975"/>
            <a:ext cx="2528888" cy="1195388"/>
          </a:xfrm>
          <a:prstGeom prst="roundRect">
            <a:avLst>
              <a:gd name="adj" fmla="val 16667"/>
            </a:avLst>
          </a:prstGeom>
          <a:solidFill>
            <a:srgbClr val="5CBEB6"/>
          </a:solidFill>
          <a:ln w="12700" cap="flat" cmpd="sng">
            <a:noFill/>
            <a:prstDash val="solid"/>
            <a:miter lim="400000"/>
            <a:headEnd type="none" w="med" len="med"/>
            <a:tailEnd type="none" w="med" len="med"/>
          </a:ln>
          <a:effectLst/>
        </p:spPr>
        <p:txBody>
          <a:bodyPr lIns="0" tIns="0" rIns="0" bIns="0" anchor="ctr"/>
          <a:lstStyle/>
          <a:p>
            <a:endParaRPr lang="zh-TW" altLang="zh-TW" sz="4000">
              <a:solidFill>
                <a:srgbClr val="FFFFFF"/>
              </a:solidFill>
              <a:effectLst>
                <a:outerShdw blurRad="38100" dist="38100" dir="2700000" algn="tl">
                  <a:srgbClr val="000000"/>
                </a:outerShdw>
              </a:effectLst>
              <a:latin typeface="Gill Sans" charset="0"/>
              <a:ea typeface="Gill Sans" charset="0"/>
              <a:cs typeface="Gill Sans" charset="0"/>
              <a:sym typeface="Gill Sans" charset="0"/>
            </a:endParaRPr>
          </a:p>
        </p:txBody>
      </p:sp>
      <p:sp>
        <p:nvSpPr>
          <p:cNvPr id="17417" name="Rectangle 9"/>
          <p:cNvSpPr>
            <a:spLocks/>
          </p:cNvSpPr>
          <p:nvPr/>
        </p:nvSpPr>
        <p:spPr bwMode="auto">
          <a:xfrm>
            <a:off x="19246850" y="4997450"/>
            <a:ext cx="1738313" cy="1158875"/>
          </a:xfrm>
          <a:prstGeom prst="rect">
            <a:avLst/>
          </a:prstGeom>
          <a:solidFill>
            <a:srgbClr val="5CBEB6"/>
          </a:solidFill>
          <a:ln w="12700" cap="flat" cmpd="sng">
            <a:noFill/>
            <a:prstDash val="solid"/>
            <a:miter lim="400000"/>
            <a:headEnd type="none" w="med" len="med"/>
            <a:tailEnd type="none" w="med" len="med"/>
          </a:ln>
          <a:effectLst/>
        </p:spPr>
        <p:txBody>
          <a:bodyPr lIns="0" tIns="0" rIns="0" bIns="0" anchor="ctr"/>
          <a:lstStyle/>
          <a:p>
            <a:endParaRPr lang="zh-TW" altLang="zh-TW" sz="4000">
              <a:solidFill>
                <a:srgbClr val="FFFFFF"/>
              </a:solidFill>
              <a:effectLst>
                <a:outerShdw blurRad="38100" dist="38100" dir="2700000" algn="tl">
                  <a:srgbClr val="000000"/>
                </a:outerShdw>
              </a:effectLst>
              <a:latin typeface="Gill Sans" charset="0"/>
              <a:ea typeface="Gill Sans" charset="0"/>
              <a:cs typeface="Gill Sans" charset="0"/>
              <a:sym typeface="Gill Sans" charset="0"/>
            </a:endParaRPr>
          </a:p>
        </p:txBody>
      </p:sp>
      <p:sp>
        <p:nvSpPr>
          <p:cNvPr id="17419" name="Rectangle 11"/>
          <p:cNvSpPr>
            <a:spLocks/>
          </p:cNvSpPr>
          <p:nvPr/>
        </p:nvSpPr>
        <p:spPr bwMode="auto">
          <a:xfrm>
            <a:off x="19277013" y="6583363"/>
            <a:ext cx="1738312" cy="1157287"/>
          </a:xfrm>
          <a:prstGeom prst="rect">
            <a:avLst/>
          </a:prstGeom>
          <a:solidFill>
            <a:srgbClr val="5CBEB6"/>
          </a:solidFill>
          <a:ln w="12700" cap="flat" cmpd="sng">
            <a:noFill/>
            <a:prstDash val="solid"/>
            <a:miter lim="400000"/>
            <a:headEnd type="none" w="med" len="med"/>
            <a:tailEnd type="none" w="med" len="med"/>
          </a:ln>
          <a:effectLst/>
        </p:spPr>
        <p:txBody>
          <a:bodyPr lIns="0" tIns="0" rIns="0" bIns="0" anchor="ctr"/>
          <a:lstStyle/>
          <a:p>
            <a:endParaRPr lang="zh-TW" altLang="zh-TW" sz="4000">
              <a:solidFill>
                <a:srgbClr val="FFFFFF"/>
              </a:solidFill>
              <a:effectLst>
                <a:outerShdw blurRad="38100" dist="38100" dir="2700000" algn="tl">
                  <a:srgbClr val="000000"/>
                </a:outerShdw>
              </a:effectLst>
              <a:latin typeface="Gill Sans" charset="0"/>
              <a:ea typeface="Gill Sans" charset="0"/>
              <a:cs typeface="Gill Sans" charset="0"/>
              <a:sym typeface="Gill Sans" charset="0"/>
            </a:endParaRPr>
          </a:p>
        </p:txBody>
      </p:sp>
      <p:sp>
        <p:nvSpPr>
          <p:cNvPr id="17420" name="Rectangle 12"/>
          <p:cNvSpPr>
            <a:spLocks/>
          </p:cNvSpPr>
          <p:nvPr/>
        </p:nvSpPr>
        <p:spPr bwMode="auto">
          <a:xfrm>
            <a:off x="19277013" y="8229600"/>
            <a:ext cx="1738312" cy="1157288"/>
          </a:xfrm>
          <a:prstGeom prst="rect">
            <a:avLst/>
          </a:prstGeom>
          <a:solidFill>
            <a:srgbClr val="5CBEB6"/>
          </a:solidFill>
          <a:ln w="12700" cap="flat" cmpd="sng">
            <a:noFill/>
            <a:prstDash val="solid"/>
            <a:miter lim="400000"/>
            <a:headEnd type="none" w="med" len="med"/>
            <a:tailEnd type="none" w="med" len="med"/>
          </a:ln>
          <a:effectLst/>
        </p:spPr>
        <p:txBody>
          <a:bodyPr lIns="0" tIns="0" rIns="0" bIns="0" anchor="ctr"/>
          <a:lstStyle/>
          <a:p>
            <a:endParaRPr lang="zh-TW" altLang="zh-TW" sz="4000">
              <a:solidFill>
                <a:srgbClr val="FFFFFF"/>
              </a:solidFill>
              <a:effectLst>
                <a:outerShdw blurRad="38100" dist="38100" dir="2700000" algn="tl">
                  <a:srgbClr val="000000"/>
                </a:outerShdw>
              </a:effectLst>
              <a:latin typeface="Gill Sans" charset="0"/>
              <a:ea typeface="Gill Sans" charset="0"/>
              <a:cs typeface="Gill Sans" charset="0"/>
              <a:sym typeface="Gill Sans" charset="0"/>
            </a:endParaRPr>
          </a:p>
        </p:txBody>
      </p:sp>
      <p:sp>
        <p:nvSpPr>
          <p:cNvPr id="17421" name="Rectangle 13"/>
          <p:cNvSpPr>
            <a:spLocks/>
          </p:cNvSpPr>
          <p:nvPr/>
        </p:nvSpPr>
        <p:spPr bwMode="auto">
          <a:xfrm>
            <a:off x="19308763" y="9753600"/>
            <a:ext cx="1736725" cy="1157288"/>
          </a:xfrm>
          <a:prstGeom prst="rect">
            <a:avLst/>
          </a:prstGeom>
          <a:solidFill>
            <a:srgbClr val="5CBEB6"/>
          </a:solidFill>
          <a:ln w="12700" cap="flat" cmpd="sng">
            <a:noFill/>
            <a:prstDash val="solid"/>
            <a:miter lim="400000"/>
            <a:headEnd type="none" w="med" len="med"/>
            <a:tailEnd type="none" w="med" len="med"/>
          </a:ln>
          <a:effectLst/>
        </p:spPr>
        <p:txBody>
          <a:bodyPr lIns="0" tIns="0" rIns="0" bIns="0" anchor="ctr"/>
          <a:lstStyle/>
          <a:p>
            <a:endParaRPr lang="zh-TW" altLang="zh-TW" sz="4000">
              <a:solidFill>
                <a:srgbClr val="FFFFFF"/>
              </a:solidFill>
              <a:effectLst>
                <a:outerShdw blurRad="38100" dist="38100" dir="2700000" algn="tl">
                  <a:srgbClr val="000000"/>
                </a:outerShdw>
              </a:effectLst>
              <a:latin typeface="Gill Sans" charset="0"/>
              <a:ea typeface="Gill Sans" charset="0"/>
              <a:cs typeface="Gill Sans" charset="0"/>
              <a:sym typeface="Gill Sans" charset="0"/>
            </a:endParaRPr>
          </a:p>
        </p:txBody>
      </p:sp>
      <p:sp>
        <p:nvSpPr>
          <p:cNvPr id="17422" name="Rectangle 14"/>
          <p:cNvSpPr>
            <a:spLocks/>
          </p:cNvSpPr>
          <p:nvPr/>
        </p:nvSpPr>
        <p:spPr bwMode="auto">
          <a:xfrm>
            <a:off x="19308763" y="11269663"/>
            <a:ext cx="1736725" cy="1158875"/>
          </a:xfrm>
          <a:prstGeom prst="rect">
            <a:avLst/>
          </a:prstGeom>
          <a:solidFill>
            <a:srgbClr val="5CBEB6"/>
          </a:solidFill>
          <a:ln w="12700" cap="flat" cmpd="sng">
            <a:noFill/>
            <a:prstDash val="solid"/>
            <a:miter lim="400000"/>
            <a:headEnd type="none" w="med" len="med"/>
            <a:tailEnd type="none" w="med" len="med"/>
          </a:ln>
          <a:effectLst/>
        </p:spPr>
        <p:txBody>
          <a:bodyPr lIns="0" tIns="0" rIns="0" bIns="0" anchor="ctr"/>
          <a:lstStyle/>
          <a:p>
            <a:endParaRPr lang="zh-TW" altLang="zh-TW" sz="4000">
              <a:solidFill>
                <a:srgbClr val="FFFFFF"/>
              </a:solidFill>
              <a:effectLst>
                <a:outerShdw blurRad="38100" dist="38100" dir="2700000" algn="tl">
                  <a:srgbClr val="000000"/>
                </a:outerShdw>
              </a:effectLst>
              <a:latin typeface="Gill Sans" charset="0"/>
              <a:ea typeface="Gill Sans" charset="0"/>
              <a:cs typeface="Gill Sans" charset="0"/>
              <a:sym typeface="Gill Sans" charset="0"/>
            </a:endParaRPr>
          </a:p>
        </p:txBody>
      </p:sp>
      <p:sp>
        <p:nvSpPr>
          <p:cNvPr id="17423" name="AutoShape 15"/>
          <p:cNvSpPr>
            <a:spLocks/>
          </p:cNvSpPr>
          <p:nvPr/>
        </p:nvSpPr>
        <p:spPr bwMode="auto">
          <a:xfrm>
            <a:off x="21883688" y="11239500"/>
            <a:ext cx="1920875" cy="1193800"/>
          </a:xfrm>
          <a:prstGeom prst="roundRect">
            <a:avLst>
              <a:gd name="adj" fmla="val 16667"/>
            </a:avLst>
          </a:prstGeom>
          <a:solidFill>
            <a:srgbClr val="5CBEB6"/>
          </a:solidFill>
          <a:ln w="12700" cap="flat" cmpd="sng">
            <a:noFill/>
            <a:prstDash val="solid"/>
            <a:miter lim="400000"/>
            <a:headEnd type="none" w="med" len="med"/>
            <a:tailEnd type="none" w="med" len="med"/>
          </a:ln>
          <a:effectLst/>
        </p:spPr>
        <p:txBody>
          <a:bodyPr lIns="0" tIns="0" rIns="0" bIns="0" anchor="ctr"/>
          <a:lstStyle/>
          <a:p>
            <a:endParaRPr lang="zh-TW" altLang="zh-TW" sz="4000">
              <a:solidFill>
                <a:srgbClr val="FFFFFF"/>
              </a:solidFill>
              <a:effectLst>
                <a:outerShdw blurRad="38100" dist="38100" dir="2700000" algn="tl">
                  <a:srgbClr val="000000"/>
                </a:outerShdw>
              </a:effectLst>
              <a:latin typeface="Gill Sans" charset="0"/>
              <a:ea typeface="Gill Sans" charset="0"/>
              <a:cs typeface="Gill Sans" charset="0"/>
              <a:sym typeface="Gill Sans" charset="0"/>
            </a:endParaRPr>
          </a:p>
        </p:txBody>
      </p:sp>
      <p:sp>
        <p:nvSpPr>
          <p:cNvPr id="33" name="流程圖: 決策 32"/>
          <p:cNvSpPr/>
          <p:nvPr/>
        </p:nvSpPr>
        <p:spPr bwMode="auto">
          <a:xfrm>
            <a:off x="16008424" y="4987156"/>
            <a:ext cx="2592288" cy="1222772"/>
          </a:xfrm>
          <a:prstGeom prst="flowChartDecision">
            <a:avLst/>
          </a:prstGeom>
          <a:solidFill>
            <a:srgbClr val="5CBEB6"/>
          </a:solidFill>
          <a:ln w="12700" cap="flat" cmpd="sng">
            <a:noFill/>
            <a:prstDash val="solid"/>
            <a:miter lim="400000"/>
            <a:headEnd type="none" w="med" len="med"/>
            <a:tailEnd type="none" w="med" len="med"/>
          </a:ln>
          <a:effectLst/>
        </p:spPr>
        <p:txBody>
          <a:bodyPr lIns="0" tIns="0" rIns="0" bIns="0" anchor="ctr"/>
          <a:lstStyle/>
          <a:p>
            <a:pPr marL="0" marR="0" indent="0" eaLnBrk="1" latinLnBrk="0">
              <a:lnSpc>
                <a:spcPct val="100000"/>
              </a:lnSpc>
              <a:buClrTx/>
              <a:buSzTx/>
              <a:buFontTx/>
              <a:buNone/>
              <a:tabLst/>
            </a:pPr>
            <a:endParaRPr lang="zh-TW" altLang="en-US" sz="4000" smtClean="0">
              <a:solidFill>
                <a:srgbClr val="FFFFFF"/>
              </a:solidFill>
              <a:effectLst>
                <a:outerShdw blurRad="38100" dist="38100" dir="2700000" algn="tl">
                  <a:srgbClr val="000000"/>
                </a:outerShdw>
              </a:effectLst>
              <a:latin typeface="Gill Sans" charset="0"/>
              <a:ea typeface="Gill Sans" charset="0"/>
              <a:cs typeface="Gill Sans" charset="0"/>
            </a:endParaRPr>
          </a:p>
        </p:txBody>
      </p:sp>
      <p:sp>
        <p:nvSpPr>
          <p:cNvPr id="34" name="流程圖: 決策 33"/>
          <p:cNvSpPr/>
          <p:nvPr/>
        </p:nvSpPr>
        <p:spPr bwMode="auto">
          <a:xfrm>
            <a:off x="16008424" y="6571332"/>
            <a:ext cx="2592288" cy="1222772"/>
          </a:xfrm>
          <a:prstGeom prst="flowChartDecision">
            <a:avLst/>
          </a:prstGeom>
          <a:solidFill>
            <a:srgbClr val="5CBEB6"/>
          </a:solidFill>
          <a:ln w="12700" cap="flat" cmpd="sng">
            <a:noFill/>
            <a:prstDash val="solid"/>
            <a:miter lim="400000"/>
            <a:headEnd type="none" w="med" len="med"/>
            <a:tailEnd type="none" w="med" len="med"/>
          </a:ln>
          <a:effectLst/>
        </p:spPr>
        <p:txBody>
          <a:bodyPr lIns="0" tIns="0" rIns="0" bIns="0" anchor="ctr"/>
          <a:lstStyle/>
          <a:p>
            <a:pPr marL="0" marR="0" indent="0" eaLnBrk="1" latinLnBrk="0">
              <a:lnSpc>
                <a:spcPct val="100000"/>
              </a:lnSpc>
              <a:buClrTx/>
              <a:buSzTx/>
              <a:buFontTx/>
              <a:buNone/>
              <a:tabLst/>
            </a:pPr>
            <a:endParaRPr lang="zh-TW" altLang="en-US" sz="4000" smtClean="0">
              <a:solidFill>
                <a:srgbClr val="FFFFFF"/>
              </a:solidFill>
              <a:effectLst>
                <a:outerShdw blurRad="38100" dist="38100" dir="2700000" algn="tl">
                  <a:srgbClr val="000000"/>
                </a:outerShdw>
              </a:effectLst>
              <a:latin typeface="Gill Sans" charset="0"/>
              <a:ea typeface="Gill Sans" charset="0"/>
              <a:cs typeface="Gill Sans" charset="0"/>
            </a:endParaRPr>
          </a:p>
        </p:txBody>
      </p:sp>
      <p:cxnSp>
        <p:nvCxnSpPr>
          <p:cNvPr id="36" name="肘形接點 35"/>
          <p:cNvCxnSpPr>
            <a:stCxn id="17417" idx="2"/>
            <a:endCxn id="34" idx="0"/>
          </p:cNvCxnSpPr>
          <p:nvPr/>
        </p:nvCxnSpPr>
        <p:spPr bwMode="auto">
          <a:xfrm rot="5400000">
            <a:off x="18502785" y="4958109"/>
            <a:ext cx="415007" cy="2811439"/>
          </a:xfrm>
          <a:prstGeom prst="bentConnector3">
            <a:avLst>
              <a:gd name="adj1" fmla="val 50000"/>
            </a:avLst>
          </a:prstGeom>
          <a:solidFill>
            <a:srgbClr val="F4F4F4"/>
          </a:solidFill>
          <a:ln w="12700" cap="flat" cmpd="sng" algn="ctr">
            <a:solidFill>
              <a:schemeClr val="accent1"/>
            </a:solidFill>
            <a:prstDash val="solid"/>
            <a:miter lim="800000"/>
            <a:headEnd type="none" w="med" len="med"/>
            <a:tailEnd type="arrow"/>
          </a:ln>
          <a:effectLst/>
        </p:spPr>
      </p:cxnSp>
      <p:sp>
        <p:nvSpPr>
          <p:cNvPr id="38" name="流程圖: 決策 37"/>
          <p:cNvSpPr/>
          <p:nvPr/>
        </p:nvSpPr>
        <p:spPr bwMode="auto">
          <a:xfrm>
            <a:off x="16008424" y="11251852"/>
            <a:ext cx="2592288" cy="1222772"/>
          </a:xfrm>
          <a:prstGeom prst="flowChartDecision">
            <a:avLst/>
          </a:prstGeom>
          <a:solidFill>
            <a:srgbClr val="5CBEB6"/>
          </a:solidFill>
          <a:ln w="12700" cap="flat" cmpd="sng">
            <a:noFill/>
            <a:prstDash val="solid"/>
            <a:miter lim="400000"/>
            <a:headEnd type="none" w="med" len="med"/>
            <a:tailEnd type="none" w="med" len="med"/>
          </a:ln>
          <a:effectLst/>
        </p:spPr>
        <p:txBody>
          <a:bodyPr lIns="0" tIns="0" rIns="0" bIns="0" anchor="ctr"/>
          <a:lstStyle/>
          <a:p>
            <a:pPr marL="0" marR="0" indent="0" eaLnBrk="1" latinLnBrk="0">
              <a:lnSpc>
                <a:spcPct val="100000"/>
              </a:lnSpc>
              <a:buClrTx/>
              <a:buSzTx/>
              <a:buFontTx/>
              <a:buNone/>
              <a:tabLst/>
            </a:pPr>
            <a:endParaRPr lang="zh-TW" altLang="en-US" sz="4000" smtClean="0">
              <a:solidFill>
                <a:srgbClr val="FFFFFF"/>
              </a:solidFill>
              <a:effectLst>
                <a:outerShdw blurRad="38100" dist="38100" dir="2700000" algn="tl">
                  <a:srgbClr val="000000"/>
                </a:outerShdw>
              </a:effectLst>
              <a:latin typeface="Gill Sans" charset="0"/>
              <a:ea typeface="Gill Sans" charset="0"/>
              <a:cs typeface="Gill Sans" charset="0"/>
            </a:endParaRPr>
          </a:p>
        </p:txBody>
      </p:sp>
      <p:sp>
        <p:nvSpPr>
          <p:cNvPr id="39" name="流程圖: 決策 38"/>
          <p:cNvSpPr/>
          <p:nvPr/>
        </p:nvSpPr>
        <p:spPr bwMode="auto">
          <a:xfrm>
            <a:off x="16008424" y="8226152"/>
            <a:ext cx="2592288" cy="1222772"/>
          </a:xfrm>
          <a:prstGeom prst="flowChartDecision">
            <a:avLst/>
          </a:prstGeom>
          <a:solidFill>
            <a:srgbClr val="5CBEB6"/>
          </a:solidFill>
          <a:ln w="12700" cap="flat" cmpd="sng">
            <a:noFill/>
            <a:prstDash val="solid"/>
            <a:miter lim="400000"/>
            <a:headEnd type="none" w="med" len="med"/>
            <a:tailEnd type="none" w="med" len="med"/>
          </a:ln>
          <a:effectLst/>
        </p:spPr>
        <p:txBody>
          <a:bodyPr lIns="0" tIns="0" rIns="0" bIns="0" anchor="ctr"/>
          <a:lstStyle/>
          <a:p>
            <a:pPr marL="0" marR="0" indent="0" eaLnBrk="1" latinLnBrk="0">
              <a:lnSpc>
                <a:spcPct val="100000"/>
              </a:lnSpc>
              <a:buClrTx/>
              <a:buSzTx/>
              <a:buFontTx/>
              <a:buNone/>
              <a:tabLst/>
            </a:pPr>
            <a:endParaRPr lang="zh-TW" altLang="en-US" sz="4000" smtClean="0">
              <a:solidFill>
                <a:srgbClr val="FFFFFF"/>
              </a:solidFill>
              <a:effectLst>
                <a:outerShdw blurRad="38100" dist="38100" dir="2700000" algn="tl">
                  <a:srgbClr val="000000"/>
                </a:outerShdw>
              </a:effectLst>
              <a:latin typeface="Gill Sans" charset="0"/>
              <a:ea typeface="Gill Sans" charset="0"/>
              <a:cs typeface="Gill Sans" charset="0"/>
            </a:endParaRPr>
          </a:p>
        </p:txBody>
      </p:sp>
      <p:sp>
        <p:nvSpPr>
          <p:cNvPr id="40" name="流程圖: 決策 39"/>
          <p:cNvSpPr/>
          <p:nvPr/>
        </p:nvSpPr>
        <p:spPr bwMode="auto">
          <a:xfrm>
            <a:off x="16008424" y="9738320"/>
            <a:ext cx="2592288" cy="1222772"/>
          </a:xfrm>
          <a:prstGeom prst="flowChartDecision">
            <a:avLst/>
          </a:prstGeom>
          <a:solidFill>
            <a:srgbClr val="5CBEB6"/>
          </a:solidFill>
          <a:ln w="12700" cap="flat" cmpd="sng">
            <a:noFill/>
            <a:prstDash val="solid"/>
            <a:miter lim="400000"/>
            <a:headEnd type="none" w="med" len="med"/>
            <a:tailEnd type="none" w="med" len="med"/>
          </a:ln>
          <a:effectLst/>
        </p:spPr>
        <p:txBody>
          <a:bodyPr lIns="0" tIns="0" rIns="0" bIns="0" anchor="ctr"/>
          <a:lstStyle/>
          <a:p>
            <a:pPr marL="0" marR="0" indent="0" eaLnBrk="1" latinLnBrk="0">
              <a:lnSpc>
                <a:spcPct val="100000"/>
              </a:lnSpc>
              <a:buClrTx/>
              <a:buSzTx/>
              <a:buFontTx/>
              <a:buNone/>
              <a:tabLst/>
            </a:pPr>
            <a:endParaRPr lang="zh-TW" altLang="en-US" sz="4000" smtClean="0">
              <a:solidFill>
                <a:srgbClr val="FFFFFF"/>
              </a:solidFill>
              <a:effectLst>
                <a:outerShdw blurRad="38100" dist="38100" dir="2700000" algn="tl">
                  <a:srgbClr val="000000"/>
                </a:outerShdw>
              </a:effectLst>
              <a:latin typeface="Gill Sans" charset="0"/>
              <a:ea typeface="Gill Sans" charset="0"/>
              <a:cs typeface="Gill Sans" charset="0"/>
            </a:endParaRPr>
          </a:p>
        </p:txBody>
      </p:sp>
      <p:cxnSp>
        <p:nvCxnSpPr>
          <p:cNvPr id="42" name="肘形接點 41"/>
          <p:cNvCxnSpPr>
            <a:stCxn id="17419" idx="2"/>
            <a:endCxn id="39" idx="0"/>
          </p:cNvCxnSpPr>
          <p:nvPr/>
        </p:nvCxnSpPr>
        <p:spPr bwMode="auto">
          <a:xfrm rot="5400000">
            <a:off x="18482618" y="6562601"/>
            <a:ext cx="485502" cy="2841601"/>
          </a:xfrm>
          <a:prstGeom prst="bentConnector3">
            <a:avLst>
              <a:gd name="adj1" fmla="val 50000"/>
            </a:avLst>
          </a:prstGeom>
          <a:solidFill>
            <a:srgbClr val="F4F4F4"/>
          </a:solidFill>
          <a:ln w="12700" cap="flat" cmpd="sng" algn="ctr">
            <a:solidFill>
              <a:schemeClr val="accent1"/>
            </a:solidFill>
            <a:prstDash val="solid"/>
            <a:miter lim="800000"/>
            <a:headEnd type="none" w="med" len="med"/>
            <a:tailEnd type="arrow"/>
          </a:ln>
          <a:effectLst/>
        </p:spPr>
      </p:cxnSp>
      <p:cxnSp>
        <p:nvCxnSpPr>
          <p:cNvPr id="44" name="肘形接點 43"/>
          <p:cNvCxnSpPr>
            <a:stCxn id="17420" idx="2"/>
            <a:endCxn id="40" idx="0"/>
          </p:cNvCxnSpPr>
          <p:nvPr/>
        </p:nvCxnSpPr>
        <p:spPr bwMode="auto">
          <a:xfrm rot="5400000">
            <a:off x="18549653" y="8141804"/>
            <a:ext cx="351432" cy="2841601"/>
          </a:xfrm>
          <a:prstGeom prst="bentConnector3">
            <a:avLst>
              <a:gd name="adj1" fmla="val 50000"/>
            </a:avLst>
          </a:prstGeom>
          <a:solidFill>
            <a:srgbClr val="F4F4F4"/>
          </a:solidFill>
          <a:ln w="12700" cap="flat" cmpd="sng" algn="ctr">
            <a:solidFill>
              <a:schemeClr val="accent1"/>
            </a:solidFill>
            <a:prstDash val="solid"/>
            <a:miter lim="800000"/>
            <a:headEnd type="none" w="med" len="med"/>
            <a:tailEnd type="arrow"/>
          </a:ln>
          <a:effectLst/>
        </p:spPr>
      </p:cxnSp>
      <p:cxnSp>
        <p:nvCxnSpPr>
          <p:cNvPr id="46" name="肘形接點 45"/>
          <p:cNvCxnSpPr>
            <a:stCxn id="17421" idx="2"/>
            <a:endCxn id="38" idx="0"/>
          </p:cNvCxnSpPr>
          <p:nvPr/>
        </p:nvCxnSpPr>
        <p:spPr bwMode="auto">
          <a:xfrm rot="5400000">
            <a:off x="18570365" y="9645091"/>
            <a:ext cx="340964" cy="2872558"/>
          </a:xfrm>
          <a:prstGeom prst="bentConnector3">
            <a:avLst>
              <a:gd name="adj1" fmla="val 50000"/>
            </a:avLst>
          </a:prstGeom>
          <a:solidFill>
            <a:srgbClr val="F4F4F4"/>
          </a:solidFill>
          <a:ln w="12700" cap="flat" cmpd="sng" algn="ctr">
            <a:solidFill>
              <a:schemeClr val="accent1"/>
            </a:solidFill>
            <a:prstDash val="solid"/>
            <a:miter lim="800000"/>
            <a:headEnd type="none" w="med" len="med"/>
            <a:tailEnd type="arrow"/>
          </a:ln>
          <a:effectLst/>
        </p:spPr>
      </p:cxnSp>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2743199" y="4908884"/>
            <a:ext cx="18624884" cy="2400657"/>
          </a:xfrm>
          <a:prstGeom prst="rect">
            <a:avLst/>
          </a:prstGeom>
          <a:solidFill>
            <a:srgbClr val="FFFF00"/>
          </a:solidFill>
        </p:spPr>
        <p:txBody>
          <a:bodyPr wrap="square" rtlCol="0">
            <a:spAutoFit/>
          </a:bodyPr>
          <a:lstStyle/>
          <a:p>
            <a:pPr algn="ctr"/>
            <a:r>
              <a:rPr lang="zh-TW" altLang="en-US" sz="15000" dirty="0" smtClean="0">
                <a:solidFill>
                  <a:srgbClr val="7030A0"/>
                </a:solidFill>
                <a:latin typeface="微軟正黑體" pitchFamily="34" charset="-120"/>
                <a:ea typeface="微軟正黑體" pitchFamily="34" charset="-120"/>
              </a:rPr>
              <a:t>程式語法  </a:t>
            </a:r>
            <a:r>
              <a:rPr lang="en-US" altLang="zh-TW" sz="15000" dirty="0" smtClean="0">
                <a:solidFill>
                  <a:srgbClr val="7030A0"/>
                </a:solidFill>
                <a:latin typeface="微軟正黑體" pitchFamily="34" charset="-120"/>
                <a:ea typeface="微軟正黑體" pitchFamily="34" charset="-120"/>
              </a:rPr>
              <a:t>x  </a:t>
            </a:r>
            <a:r>
              <a:rPr lang="zh-TW" altLang="en-US" sz="15000" dirty="0" smtClean="0">
                <a:solidFill>
                  <a:srgbClr val="7030A0"/>
                </a:solidFill>
                <a:latin typeface="微軟正黑體" pitchFamily="34" charset="-120"/>
                <a:ea typeface="微軟正黑體" pitchFamily="34" charset="-120"/>
              </a:rPr>
              <a:t>程式邏輯</a:t>
            </a:r>
            <a:endParaRPr lang="zh-TW" altLang="en-US" sz="15000" dirty="0">
              <a:solidFill>
                <a:srgbClr val="7030A0"/>
              </a:solidFill>
              <a:latin typeface="微軟正黑體" pitchFamily="34" charset="-120"/>
              <a:ea typeface="微軟正黑體" pitchFamily="34" charset="-120"/>
            </a:endParaRPr>
          </a:p>
        </p:txBody>
      </p:sp>
      <p:sp>
        <p:nvSpPr>
          <p:cNvPr id="3" name="文字方塊 2"/>
          <p:cNvSpPr txBox="1"/>
          <p:nvPr/>
        </p:nvSpPr>
        <p:spPr>
          <a:xfrm>
            <a:off x="2743199" y="8620269"/>
            <a:ext cx="8013033" cy="1446550"/>
          </a:xfrm>
          <a:prstGeom prst="rect">
            <a:avLst/>
          </a:prstGeom>
          <a:solidFill>
            <a:srgbClr val="FFFF00"/>
          </a:solidFill>
        </p:spPr>
        <p:txBody>
          <a:bodyPr wrap="square" rtlCol="0">
            <a:spAutoFit/>
          </a:bodyPr>
          <a:lstStyle/>
          <a:p>
            <a:pPr algn="ctr"/>
            <a:r>
              <a:rPr lang="zh-TW" altLang="en-US" sz="8800" b="1" dirty="0" smtClean="0">
                <a:solidFill>
                  <a:schemeClr val="bg2"/>
                </a:solidFill>
                <a:latin typeface="微軟正黑體" pitchFamily="34" charset="-120"/>
                <a:ea typeface="微軟正黑體" pitchFamily="34" charset="-120"/>
              </a:rPr>
              <a:t>程式語言</a:t>
            </a:r>
            <a:endParaRPr lang="zh-TW" altLang="en-US" sz="8800" b="1" dirty="0">
              <a:solidFill>
                <a:schemeClr val="bg2"/>
              </a:solidFill>
              <a:latin typeface="微軟正黑體" pitchFamily="34" charset="-120"/>
              <a:ea typeface="微軟正黑體" pitchFamily="34" charset="-120"/>
            </a:endParaRPr>
          </a:p>
        </p:txBody>
      </p:sp>
      <p:sp>
        <p:nvSpPr>
          <p:cNvPr id="4" name="文字方塊 3"/>
          <p:cNvSpPr txBox="1"/>
          <p:nvPr/>
        </p:nvSpPr>
        <p:spPr>
          <a:xfrm>
            <a:off x="2743199" y="11379110"/>
            <a:ext cx="8013033" cy="1446550"/>
          </a:xfrm>
          <a:prstGeom prst="rect">
            <a:avLst/>
          </a:prstGeom>
          <a:solidFill>
            <a:srgbClr val="FFFF00"/>
          </a:solidFill>
        </p:spPr>
        <p:txBody>
          <a:bodyPr wrap="square" rtlCol="0">
            <a:spAutoFit/>
          </a:bodyPr>
          <a:lstStyle/>
          <a:p>
            <a:pPr algn="ctr"/>
            <a:r>
              <a:rPr lang="zh-TW" altLang="en-US" sz="8800" b="1" dirty="0" smtClean="0">
                <a:solidFill>
                  <a:schemeClr val="bg2"/>
                </a:solidFill>
                <a:latin typeface="微軟正黑體" pitchFamily="34" charset="-120"/>
                <a:ea typeface="微軟正黑體" pitchFamily="34" charset="-120"/>
              </a:rPr>
              <a:t>使用</a:t>
            </a:r>
            <a:r>
              <a:rPr lang="zh-TW" altLang="en-US" sz="8800" b="1" dirty="0" smtClean="0">
                <a:solidFill>
                  <a:schemeClr val="bg2"/>
                </a:solidFill>
                <a:latin typeface="微軟正黑體" pitchFamily="34" charset="-120"/>
                <a:ea typeface="微軟正黑體" pitchFamily="34" charset="-120"/>
              </a:rPr>
              <a:t>電腦</a:t>
            </a:r>
            <a:r>
              <a:rPr lang="zh-TW" altLang="en-US" sz="8800" b="1" dirty="0" smtClean="0">
                <a:solidFill>
                  <a:schemeClr val="bg2"/>
                </a:solidFill>
                <a:latin typeface="微軟正黑體" pitchFamily="34" charset="-120"/>
                <a:ea typeface="微軟正黑體" pitchFamily="34" charset="-120"/>
              </a:rPr>
              <a:t>介面</a:t>
            </a:r>
            <a:endParaRPr lang="zh-TW" altLang="en-US" sz="8800" b="1" dirty="0">
              <a:solidFill>
                <a:schemeClr val="bg2"/>
              </a:solidFill>
              <a:latin typeface="微軟正黑體" pitchFamily="34" charset="-120"/>
              <a:ea typeface="微軟正黑體" pitchFamily="34" charset="-120"/>
            </a:endParaRPr>
          </a:p>
        </p:txBody>
      </p:sp>
      <p:sp>
        <p:nvSpPr>
          <p:cNvPr id="5" name="文字方塊 4"/>
          <p:cNvSpPr txBox="1"/>
          <p:nvPr/>
        </p:nvSpPr>
        <p:spPr>
          <a:xfrm>
            <a:off x="13314952" y="8620269"/>
            <a:ext cx="8013033" cy="1446550"/>
          </a:xfrm>
          <a:prstGeom prst="rect">
            <a:avLst/>
          </a:prstGeom>
          <a:solidFill>
            <a:srgbClr val="FFFF00"/>
          </a:solidFill>
        </p:spPr>
        <p:txBody>
          <a:bodyPr wrap="square" rtlCol="0">
            <a:spAutoFit/>
          </a:bodyPr>
          <a:lstStyle/>
          <a:p>
            <a:pPr algn="ctr"/>
            <a:r>
              <a:rPr lang="zh-TW" altLang="en-US" sz="8800" b="1" dirty="0" smtClean="0">
                <a:solidFill>
                  <a:srgbClr val="7030A0"/>
                </a:solidFill>
                <a:latin typeface="微軟正黑體" pitchFamily="34" charset="-120"/>
                <a:ea typeface="微軟正黑體" pitchFamily="34" charset="-120"/>
              </a:rPr>
              <a:t>運算思維</a:t>
            </a:r>
            <a:endParaRPr lang="zh-TW" altLang="en-US" sz="8800" b="1" dirty="0">
              <a:solidFill>
                <a:srgbClr val="7030A0"/>
              </a:solidFill>
              <a:latin typeface="微軟正黑體" pitchFamily="34" charset="-120"/>
              <a:ea typeface="微軟正黑體" pitchFamily="34" charset="-120"/>
            </a:endParaRPr>
          </a:p>
        </p:txBody>
      </p:sp>
      <p:sp>
        <p:nvSpPr>
          <p:cNvPr id="6" name="文字方塊 5"/>
          <p:cNvSpPr txBox="1"/>
          <p:nvPr/>
        </p:nvSpPr>
        <p:spPr>
          <a:xfrm>
            <a:off x="13314952" y="11379110"/>
            <a:ext cx="8013033" cy="1446550"/>
          </a:xfrm>
          <a:prstGeom prst="rect">
            <a:avLst/>
          </a:prstGeom>
          <a:solidFill>
            <a:srgbClr val="FFFF00"/>
          </a:solidFill>
        </p:spPr>
        <p:txBody>
          <a:bodyPr wrap="square" rtlCol="0">
            <a:spAutoFit/>
          </a:bodyPr>
          <a:lstStyle/>
          <a:p>
            <a:pPr algn="ctr"/>
            <a:r>
              <a:rPr lang="zh-TW" altLang="en-US" sz="8800" b="1" dirty="0" smtClean="0">
                <a:solidFill>
                  <a:srgbClr val="7030A0"/>
                </a:solidFill>
                <a:latin typeface="微軟正黑體" pitchFamily="34" charset="-120"/>
                <a:ea typeface="微軟正黑體" pitchFamily="34" charset="-120"/>
              </a:rPr>
              <a:t>沒有框架限制</a:t>
            </a:r>
            <a:endParaRPr lang="zh-TW" altLang="en-US" sz="8800" b="1" dirty="0">
              <a:solidFill>
                <a:srgbClr val="7030A0"/>
              </a:solidFill>
              <a:latin typeface="微軟正黑體" pitchFamily="34" charset="-120"/>
              <a:ea typeface="微軟正黑體" pitchFamily="34" charset="-120"/>
            </a:endParaRPr>
          </a:p>
        </p:txBody>
      </p:sp>
      <p:sp>
        <p:nvSpPr>
          <p:cNvPr id="7" name="向下箭號 6"/>
          <p:cNvSpPr/>
          <p:nvPr/>
        </p:nvSpPr>
        <p:spPr bwMode="auto">
          <a:xfrm>
            <a:off x="6497053" y="7309541"/>
            <a:ext cx="745958" cy="1310728"/>
          </a:xfrm>
          <a:prstGeom prst="downArrow">
            <a:avLst/>
          </a:prstGeom>
          <a:solidFill>
            <a:srgbClr val="7030A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endParaRPr>
          </a:p>
        </p:txBody>
      </p:sp>
      <p:sp>
        <p:nvSpPr>
          <p:cNvPr id="8" name="向下箭號 7"/>
          <p:cNvSpPr/>
          <p:nvPr/>
        </p:nvSpPr>
        <p:spPr bwMode="auto">
          <a:xfrm>
            <a:off x="16964526" y="7293500"/>
            <a:ext cx="745958" cy="1310728"/>
          </a:xfrm>
          <a:prstGeom prst="downArrow">
            <a:avLst/>
          </a:prstGeom>
          <a:solidFill>
            <a:srgbClr val="7030A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endParaRPr>
          </a:p>
        </p:txBody>
      </p:sp>
      <p:sp>
        <p:nvSpPr>
          <p:cNvPr id="9" name="向下箭號 8"/>
          <p:cNvSpPr/>
          <p:nvPr/>
        </p:nvSpPr>
        <p:spPr bwMode="auto">
          <a:xfrm>
            <a:off x="6497053" y="10066819"/>
            <a:ext cx="745958" cy="1310728"/>
          </a:xfrm>
          <a:prstGeom prst="downArrow">
            <a:avLst/>
          </a:prstGeom>
          <a:solidFill>
            <a:srgbClr val="7030A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endParaRPr>
          </a:p>
        </p:txBody>
      </p:sp>
      <p:sp>
        <p:nvSpPr>
          <p:cNvPr id="10" name="向下箭號 9"/>
          <p:cNvSpPr/>
          <p:nvPr/>
        </p:nvSpPr>
        <p:spPr bwMode="auto">
          <a:xfrm>
            <a:off x="16964526" y="10068382"/>
            <a:ext cx="745958" cy="1310728"/>
          </a:xfrm>
          <a:prstGeom prst="downArrow">
            <a:avLst/>
          </a:prstGeom>
          <a:solidFill>
            <a:srgbClr val="7030A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Grp="1" noChangeArrowheads="1"/>
          </p:cNvSpPr>
          <p:nvPr>
            <p:ph type="title"/>
          </p:nvPr>
        </p:nvSpPr>
        <p:spPr/>
        <p:txBody>
          <a:bodyPr/>
          <a:lstStyle/>
          <a:p>
            <a:pPr defTabSz="455613"/>
            <a:r>
              <a:rPr lang="zh-TW" altLang="zh-TW" sz="7000" dirty="0">
                <a:latin typeface="Brandon Text Bold" pitchFamily="34" charset="0"/>
                <a:ea typeface="Brandon Text Bold" pitchFamily="34" charset="0"/>
                <a:cs typeface="Brandon Text Bold" pitchFamily="34" charset="0"/>
                <a:sym typeface="Brandon Text Bold" pitchFamily="34" charset="0"/>
              </a:rPr>
              <a:t>Design </a:t>
            </a:r>
            <a:r>
              <a:rPr lang="en-US" altLang="zh-TW" sz="7000" dirty="0" smtClean="0">
                <a:latin typeface="Brandon Text Bold" pitchFamily="34" charset="0"/>
                <a:ea typeface="Brandon Text Bold" pitchFamily="34" charset="0"/>
                <a:cs typeface="Brandon Text Bold" pitchFamily="34" charset="0"/>
                <a:sym typeface="Brandon Text Bold" pitchFamily="34" charset="0"/>
              </a:rPr>
              <a:t>Thinking </a:t>
            </a:r>
            <a:r>
              <a:rPr lang="zh-TW" altLang="zh-TW" sz="7000" dirty="0" smtClean="0">
                <a:latin typeface="Brandon Text Bold" pitchFamily="34" charset="0"/>
                <a:ea typeface="Brandon Text Bold" pitchFamily="34" charset="0"/>
                <a:cs typeface="Brandon Text Bold" pitchFamily="34" charset="0"/>
                <a:sym typeface="Brandon Text Bold" pitchFamily="34" charset="0"/>
              </a:rPr>
              <a:t>Process</a:t>
            </a:r>
            <a:endParaRPr lang="zh-TW" altLang="zh-TW" sz="7000" dirty="0">
              <a:latin typeface="Brandon Text Bold" pitchFamily="34" charset="0"/>
              <a:ea typeface="Brandon Text Bold" pitchFamily="34" charset="0"/>
              <a:cs typeface="Brandon Text Bold" pitchFamily="34" charset="0"/>
              <a:sym typeface="Brandon Text Bold" pitchFamily="34" charset="0"/>
            </a:endParaRPr>
          </a:p>
        </p:txBody>
      </p:sp>
      <p:sp>
        <p:nvSpPr>
          <p:cNvPr id="16386"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EF7A694D-5C05-43B4-979C-68ACC6DBEB68}" type="slidenum">
              <a:rPr lang="zh-TW" altLang="zh-TW" sz="2100">
                <a:solidFill>
                  <a:srgbClr val="A7A7A7"/>
                </a:solidFill>
                <a:latin typeface="Gill Sans" charset="0"/>
                <a:ea typeface="Gill Sans" charset="0"/>
                <a:cs typeface="Gill Sans" charset="0"/>
                <a:sym typeface="Gill Sans" charset="0"/>
              </a:rPr>
              <a:pPr defTabSz="823913"/>
              <a:t>18</a:t>
            </a:fld>
            <a:endParaRPr lang="zh-TW" altLang="zh-TW" sz="2100">
              <a:solidFill>
                <a:srgbClr val="A7A7A7"/>
              </a:solidFill>
              <a:latin typeface="Gill Sans" charset="0"/>
              <a:ea typeface="Gill Sans" charset="0"/>
              <a:cs typeface="Gill Sans" charset="0"/>
              <a:sym typeface="Gill Sans" charset="0"/>
            </a:endParaRPr>
          </a:p>
        </p:txBody>
      </p:sp>
      <p:pic>
        <p:nvPicPr>
          <p:cNvPr id="16387" name="Picture 3" descr="ãDesign processãçåçæå°çµæ"/>
          <p:cNvPicPr>
            <a:picLocks noChangeAspect="1"/>
          </p:cNvPicPr>
          <p:nvPr/>
        </p:nvPicPr>
        <p:blipFill>
          <a:blip r:embed="rId2" cstate="print"/>
          <a:srcRect/>
          <a:stretch>
            <a:fillRect/>
          </a:stretch>
        </p:blipFill>
        <p:spPr bwMode="auto">
          <a:xfrm>
            <a:off x="1889125" y="3100388"/>
            <a:ext cx="18730913" cy="7423150"/>
          </a:xfrm>
          <a:prstGeom prst="rect">
            <a:avLst/>
          </a:prstGeom>
          <a:noFill/>
          <a:ln w="12700" cap="flat" cmpd="sng">
            <a:noFill/>
            <a:prstDash val="solid"/>
            <a:miter lim="400000"/>
            <a:headEnd type="none" w="med" len="med"/>
            <a:tailEnd type="none" w="med" len="med"/>
          </a:ln>
          <a:effectLst/>
        </p:spPr>
      </p:pic>
      <p:sp>
        <p:nvSpPr>
          <p:cNvPr id="16388" name="Rectangle 4"/>
          <p:cNvSpPr>
            <a:spLocks/>
          </p:cNvSpPr>
          <p:nvPr/>
        </p:nvSpPr>
        <p:spPr bwMode="auto">
          <a:xfrm>
            <a:off x="3278188" y="6400800"/>
            <a:ext cx="3625850" cy="2224088"/>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sz="4000" b="1">
                <a:latin typeface="微軟正黑體" pitchFamily="34" charset="-120"/>
                <a:ea typeface="微軟正黑體" pitchFamily="34" charset="-120"/>
                <a:sym typeface="微軟正黑體" pitchFamily="34" charset="-120"/>
              </a:rPr>
              <a:t>收集資訊</a:t>
            </a:r>
          </a:p>
          <a:p>
            <a:r>
              <a:rPr lang="zh-TW" sz="4000" b="1">
                <a:latin typeface="微軟正黑體" pitchFamily="34" charset="-120"/>
                <a:ea typeface="微軟正黑體" pitchFamily="34" charset="-120"/>
                <a:sym typeface="微軟正黑體" pitchFamily="34" charset="-120"/>
              </a:rPr>
              <a:t>發現解決問題的需求</a:t>
            </a:r>
          </a:p>
        </p:txBody>
      </p:sp>
      <p:sp>
        <p:nvSpPr>
          <p:cNvPr id="16389" name="Rectangle 5"/>
          <p:cNvSpPr>
            <a:spLocks/>
          </p:cNvSpPr>
          <p:nvPr/>
        </p:nvSpPr>
        <p:spPr bwMode="auto">
          <a:xfrm>
            <a:off x="7056438" y="7907338"/>
            <a:ext cx="3625850" cy="15144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sz="4000" b="1">
                <a:latin typeface="微軟正黑體" pitchFamily="34" charset="-120"/>
                <a:ea typeface="微軟正黑體" pitchFamily="34" charset="-120"/>
                <a:sym typeface="微軟正黑體" pitchFamily="34" charset="-120"/>
              </a:rPr>
              <a:t>定義問題</a:t>
            </a:r>
          </a:p>
          <a:p>
            <a:r>
              <a:rPr lang="zh-TW" sz="4000" b="1">
                <a:latin typeface="微軟正黑體" pitchFamily="34" charset="-120"/>
                <a:ea typeface="微軟正黑體" pitchFamily="34" charset="-120"/>
                <a:sym typeface="微軟正黑體" pitchFamily="34" charset="-120"/>
              </a:rPr>
              <a:t>的範圍</a:t>
            </a:r>
          </a:p>
        </p:txBody>
      </p:sp>
      <p:sp>
        <p:nvSpPr>
          <p:cNvPr id="16390" name="Rectangle 6"/>
          <p:cNvSpPr>
            <a:spLocks/>
          </p:cNvSpPr>
          <p:nvPr/>
        </p:nvSpPr>
        <p:spPr bwMode="auto">
          <a:xfrm>
            <a:off x="10034588" y="2185988"/>
            <a:ext cx="3625850" cy="15144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sz="4000" b="1">
                <a:latin typeface="微軟正黑體" pitchFamily="34" charset="-120"/>
                <a:ea typeface="微軟正黑體" pitchFamily="34" charset="-120"/>
                <a:sym typeface="微軟正黑體" pitchFamily="34" charset="-120"/>
              </a:rPr>
              <a:t>思考解決問題的方法</a:t>
            </a:r>
          </a:p>
        </p:txBody>
      </p:sp>
      <p:sp>
        <p:nvSpPr>
          <p:cNvPr id="16391" name="Rectangle 7"/>
          <p:cNvSpPr>
            <a:spLocks/>
          </p:cNvSpPr>
          <p:nvPr/>
        </p:nvSpPr>
        <p:spPr bwMode="auto">
          <a:xfrm>
            <a:off x="13182600" y="3670300"/>
            <a:ext cx="3625850" cy="1512888"/>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sz="4000" b="1">
                <a:latin typeface="微軟正黑體" pitchFamily="34" charset="-120"/>
                <a:ea typeface="微軟正黑體" pitchFamily="34" charset="-120"/>
                <a:sym typeface="微軟正黑體" pitchFamily="34" charset="-120"/>
              </a:rPr>
              <a:t>使用工具</a:t>
            </a:r>
          </a:p>
          <a:p>
            <a:r>
              <a:rPr lang="zh-TW" sz="4000" b="1">
                <a:latin typeface="微軟正黑體" pitchFamily="34" charset="-120"/>
                <a:ea typeface="微軟正黑體" pitchFamily="34" charset="-120"/>
                <a:sym typeface="微軟正黑體" pitchFamily="34" charset="-120"/>
              </a:rPr>
              <a:t>實做原型</a:t>
            </a:r>
          </a:p>
        </p:txBody>
      </p:sp>
      <p:sp>
        <p:nvSpPr>
          <p:cNvPr id="16392" name="Rectangle 8"/>
          <p:cNvSpPr>
            <a:spLocks/>
          </p:cNvSpPr>
          <p:nvPr/>
        </p:nvSpPr>
        <p:spPr bwMode="auto">
          <a:xfrm>
            <a:off x="16392525" y="4981575"/>
            <a:ext cx="3625850" cy="15144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sz="4000" b="1">
                <a:latin typeface="微軟正黑體" pitchFamily="34" charset="-120"/>
                <a:ea typeface="微軟正黑體" pitchFamily="34" charset="-120"/>
                <a:sym typeface="微軟正黑體" pitchFamily="34" charset="-120"/>
              </a:rPr>
              <a:t>測試並探討問題是否解決</a:t>
            </a:r>
          </a:p>
        </p:txBody>
      </p:sp>
      <p:graphicFrame>
        <p:nvGraphicFramePr>
          <p:cNvPr id="16393" name="Group 9"/>
          <p:cNvGraphicFramePr>
            <a:graphicFrameLocks noGrp="1"/>
          </p:cNvGraphicFramePr>
          <p:nvPr/>
        </p:nvGraphicFramePr>
        <p:xfrm>
          <a:off x="3070225" y="9967913"/>
          <a:ext cx="18434050" cy="3221990"/>
        </p:xfrm>
        <a:graphic>
          <a:graphicData uri="http://schemas.openxmlformats.org/drawingml/2006/table">
            <a:tbl>
              <a:tblPr/>
              <a:tblGrid>
                <a:gridCol w="3236913"/>
                <a:gridCol w="2774950"/>
                <a:gridCol w="3594100"/>
                <a:gridCol w="5087937"/>
                <a:gridCol w="3740150"/>
              </a:tblGrid>
              <a:tr h="955675">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4000" b="1" i="0" u="none" strike="noStrike" cap="none" normalizeH="0" baseline="0" dirty="0" smtClean="0">
                          <a:ln>
                            <a:noFill/>
                          </a:ln>
                          <a:solidFill>
                            <a:srgbClr val="F4F4F4"/>
                          </a:solidFill>
                          <a:effectLst/>
                          <a:latin typeface="微軟正黑體" pitchFamily="34" charset="-120"/>
                          <a:ea typeface="微軟正黑體" pitchFamily="34" charset="-120"/>
                          <a:sym typeface="微軟正黑體" pitchFamily="34" charset="-120"/>
                        </a:rPr>
                        <a:t>階段</a:t>
                      </a:r>
                      <a:endParaRPr kumimoji="0" lang="zh-TW" sz="1800" b="0" i="0" u="none" strike="noStrike" cap="none" normalizeH="0" baseline="0" dirty="0" smtClean="0">
                        <a:ln>
                          <a:noFill/>
                        </a:ln>
                        <a:solidFill>
                          <a:srgbClr val="000000"/>
                        </a:solidFill>
                        <a:effectLst/>
                        <a:latin typeface="+mn-lt" charset="0"/>
                        <a:ea typeface="新細明體" pitchFamily="18" charset="-12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38100" cap="flat" cmpd="sng" algn="ctr">
                      <a:solidFill>
                        <a:srgbClr val="F4F4F4"/>
                      </a:solidFill>
                      <a:prstDash val="solid"/>
                      <a:round/>
                      <a:headEnd type="none" w="med" len="med"/>
                      <a:tailEnd type="none" w="med" len="med"/>
                    </a:lnB>
                    <a:lnTlToBr>
                      <a:noFill/>
                    </a:lnTlToBr>
                    <a:lnBlToTr>
                      <a:noFill/>
                    </a:lnBlToTr>
                    <a:solidFill>
                      <a:srgbClr val="814974"/>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4000" b="1" i="0" u="none" strike="noStrike" cap="none" normalizeH="0" baseline="0" smtClean="0">
                          <a:ln>
                            <a:noFill/>
                          </a:ln>
                          <a:solidFill>
                            <a:srgbClr val="F4F4F4"/>
                          </a:solidFill>
                          <a:effectLst/>
                          <a:latin typeface="微軟正黑體" pitchFamily="34" charset="-120"/>
                          <a:ea typeface="微軟正黑體" pitchFamily="34" charset="-120"/>
                          <a:sym typeface="微軟正黑體" pitchFamily="34" charset="-120"/>
                        </a:rPr>
                        <a:t>屬性</a:t>
                      </a:r>
                      <a:endParaRPr kumimoji="0" lang="zh-TW" sz="1800" b="0" i="0" u="none" strike="noStrike" cap="none" normalizeH="0" baseline="0" smtClean="0">
                        <a:ln>
                          <a:noFill/>
                        </a:ln>
                        <a:solidFill>
                          <a:srgbClr val="000000"/>
                        </a:solidFill>
                        <a:effectLst/>
                        <a:latin typeface="+mn-lt" charset="0"/>
                        <a:ea typeface="新細明體" pitchFamily="18" charset="-12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38100" cap="flat" cmpd="sng" algn="ctr">
                      <a:solidFill>
                        <a:srgbClr val="F4F4F4"/>
                      </a:solidFill>
                      <a:prstDash val="solid"/>
                      <a:round/>
                      <a:headEnd type="none" w="med" len="med"/>
                      <a:tailEnd type="none" w="med" len="med"/>
                    </a:lnB>
                    <a:lnTlToBr>
                      <a:noFill/>
                    </a:lnTlToBr>
                    <a:lnBlToTr>
                      <a:noFill/>
                    </a:lnBlToTr>
                    <a:solidFill>
                      <a:srgbClr val="814974"/>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4000" b="1" i="0" u="none" strike="noStrike" cap="none" normalizeH="0" baseline="0" smtClean="0">
                          <a:ln>
                            <a:noFill/>
                          </a:ln>
                          <a:solidFill>
                            <a:srgbClr val="F4F4F4"/>
                          </a:solidFill>
                          <a:effectLst/>
                          <a:latin typeface="微軟正黑體" pitchFamily="34" charset="-120"/>
                          <a:ea typeface="微軟正黑體" pitchFamily="34" charset="-120"/>
                          <a:sym typeface="微軟正黑體" pitchFamily="34" charset="-120"/>
                        </a:rPr>
                        <a:t>使用工具</a:t>
                      </a:r>
                      <a:endParaRPr kumimoji="0" lang="zh-TW" sz="1800" b="0" i="0" u="none" strike="noStrike" cap="none" normalizeH="0" baseline="0" smtClean="0">
                        <a:ln>
                          <a:noFill/>
                        </a:ln>
                        <a:solidFill>
                          <a:srgbClr val="000000"/>
                        </a:solidFill>
                        <a:effectLst/>
                        <a:latin typeface="+mn-lt" charset="0"/>
                        <a:ea typeface="新細明體" pitchFamily="18" charset="-12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38100" cap="flat" cmpd="sng" algn="ctr">
                      <a:solidFill>
                        <a:srgbClr val="F4F4F4"/>
                      </a:solidFill>
                      <a:prstDash val="solid"/>
                      <a:round/>
                      <a:headEnd type="none" w="med" len="med"/>
                      <a:tailEnd type="none" w="med" len="med"/>
                    </a:lnB>
                    <a:lnTlToBr>
                      <a:noFill/>
                    </a:lnTlToBr>
                    <a:lnBlToTr>
                      <a:noFill/>
                    </a:lnBlToTr>
                    <a:solidFill>
                      <a:srgbClr val="814974"/>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4000" b="1" i="0" u="none" strike="noStrike" cap="none" normalizeH="0" baseline="0" smtClean="0">
                          <a:ln>
                            <a:noFill/>
                          </a:ln>
                          <a:solidFill>
                            <a:srgbClr val="F4F4F4"/>
                          </a:solidFill>
                          <a:effectLst/>
                          <a:latin typeface="微軟正黑體" pitchFamily="34" charset="-120"/>
                          <a:ea typeface="微軟正黑體" pitchFamily="34" charset="-120"/>
                          <a:sym typeface="微軟正黑體" pitchFamily="34" charset="-120"/>
                        </a:rPr>
                        <a:t>著重面向</a:t>
                      </a:r>
                      <a:endParaRPr kumimoji="0" lang="zh-TW" sz="1800" b="0" i="0" u="none" strike="noStrike" cap="none" normalizeH="0" baseline="0" smtClean="0">
                        <a:ln>
                          <a:noFill/>
                        </a:ln>
                        <a:solidFill>
                          <a:srgbClr val="000000"/>
                        </a:solidFill>
                        <a:effectLst/>
                        <a:latin typeface="+mn-lt" charset="0"/>
                        <a:ea typeface="新細明體" pitchFamily="18" charset="-12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38100" cap="flat" cmpd="sng" algn="ctr">
                      <a:solidFill>
                        <a:srgbClr val="F4F4F4"/>
                      </a:solidFill>
                      <a:prstDash val="solid"/>
                      <a:round/>
                      <a:headEnd type="none" w="med" len="med"/>
                      <a:tailEnd type="none" w="med" len="med"/>
                    </a:lnB>
                    <a:lnTlToBr>
                      <a:noFill/>
                    </a:lnTlToBr>
                    <a:lnBlToTr>
                      <a:noFill/>
                    </a:lnBlToTr>
                    <a:solidFill>
                      <a:srgbClr val="814974"/>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4000" b="1" i="0" u="none" strike="noStrike" cap="none" normalizeH="0" baseline="0" smtClean="0">
                          <a:ln>
                            <a:noFill/>
                          </a:ln>
                          <a:solidFill>
                            <a:srgbClr val="F4F4F4"/>
                          </a:solidFill>
                          <a:effectLst/>
                          <a:latin typeface="微軟正黑體" pitchFamily="34" charset="-120"/>
                          <a:ea typeface="微軟正黑體" pitchFamily="34" charset="-120"/>
                          <a:sym typeface="微軟正黑體" pitchFamily="34" charset="-120"/>
                        </a:rPr>
                        <a:t>應用層面</a:t>
                      </a:r>
                      <a:endParaRPr kumimoji="0" lang="zh-TW" sz="1800" b="0" i="0" u="none" strike="noStrike" cap="none" normalizeH="0" baseline="0" smtClean="0">
                        <a:ln>
                          <a:noFill/>
                        </a:ln>
                        <a:solidFill>
                          <a:srgbClr val="000000"/>
                        </a:solidFill>
                        <a:effectLst/>
                        <a:latin typeface="+mn-lt" charset="0"/>
                        <a:ea typeface="新細明體" pitchFamily="18" charset="-12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38100" cap="flat" cmpd="sng" algn="ctr">
                      <a:solidFill>
                        <a:srgbClr val="F4F4F4"/>
                      </a:solidFill>
                      <a:prstDash val="solid"/>
                      <a:round/>
                      <a:headEnd type="none" w="med" len="med"/>
                      <a:tailEnd type="none" w="med" len="med"/>
                    </a:lnB>
                    <a:lnTlToBr>
                      <a:noFill/>
                    </a:lnTlToBr>
                    <a:lnBlToTr>
                      <a:noFill/>
                    </a:lnBlToTr>
                    <a:solidFill>
                      <a:srgbClr val="814974"/>
                    </a:solidFill>
                  </a:tcPr>
                </a:tc>
              </a:tr>
              <a:tr h="955675">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40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IDEATE</a:t>
                      </a:r>
                      <a:endParaRPr kumimoji="0" lang="zh-TW" altLang="zh-TW" sz="1800" b="0" i="0" u="none" strike="noStrike" cap="none" normalizeH="0" baseline="0" smtClean="0">
                        <a:ln>
                          <a:noFill/>
                        </a:ln>
                        <a:solidFill>
                          <a:srgbClr val="000000"/>
                        </a:solidFill>
                        <a:effectLst/>
                        <a:latin typeface="+mn-lt" charset="0"/>
                        <a:ea typeface="+mn-ea" charset="0"/>
                        <a:cs typeface="+mn-ea" charset="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381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D7CED5"/>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40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演算法</a:t>
                      </a:r>
                      <a:endParaRPr kumimoji="0" lang="zh-TW" sz="1800" b="0" i="0" u="none" strike="noStrike" cap="none" normalizeH="0" baseline="0" smtClean="0">
                        <a:ln>
                          <a:noFill/>
                        </a:ln>
                        <a:solidFill>
                          <a:srgbClr val="000000"/>
                        </a:solidFill>
                        <a:effectLst/>
                        <a:latin typeface="+mn-lt" charset="0"/>
                        <a:ea typeface="新細明體" pitchFamily="18" charset="-12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381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D7CED5"/>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40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流程圖</a:t>
                      </a:r>
                      <a:r>
                        <a:rPr kumimoji="0" lang="zh-TW" altLang="zh-TW" sz="40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 </a:t>
                      </a:r>
                      <a:r>
                        <a:rPr kumimoji="0" lang="zh-TW" sz="40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虛擬碼</a:t>
                      </a: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381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D7CED5"/>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40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解決問題的流程</a:t>
                      </a:r>
                      <a:r>
                        <a:rPr kumimoji="0" lang="zh-TW" altLang="zh-TW" sz="40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 </a:t>
                      </a:r>
                      <a:r>
                        <a:rPr kumimoji="0" lang="zh-TW" sz="40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邏輯</a:t>
                      </a: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381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D7CED5"/>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40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策略</a:t>
                      </a:r>
                      <a:r>
                        <a:rPr kumimoji="0" lang="zh-TW" altLang="zh-TW" sz="40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 </a:t>
                      </a:r>
                      <a:r>
                        <a:rPr kumimoji="0" lang="zh-TW" sz="40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溝通</a:t>
                      </a:r>
                      <a:r>
                        <a:rPr kumimoji="0" lang="zh-TW" altLang="zh-TW" sz="40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 </a:t>
                      </a:r>
                      <a:r>
                        <a:rPr kumimoji="0" lang="zh-TW" sz="40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管理</a:t>
                      </a: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381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D7CED5"/>
                    </a:solidFill>
                  </a:tcPr>
                </a:tc>
              </a:tr>
              <a:tr h="955675">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40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PROTOTYPE</a:t>
                      </a:r>
                      <a:endParaRPr kumimoji="0" lang="zh-TW" altLang="zh-TW" sz="1800" b="0" i="0" u="none" strike="noStrike" cap="none" normalizeH="0" baseline="0" smtClean="0">
                        <a:ln>
                          <a:noFill/>
                        </a:ln>
                        <a:solidFill>
                          <a:srgbClr val="000000"/>
                        </a:solidFill>
                        <a:effectLst/>
                        <a:latin typeface="+mn-lt" charset="0"/>
                        <a:ea typeface="+mn-ea" charset="0"/>
                        <a:cs typeface="+mn-ea" charset="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ECE8EB"/>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en-US" altLang="zh-TW" sz="40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Coding</a:t>
                      </a:r>
                      <a:r>
                        <a:rPr kumimoji="0" lang="zh-TW" sz="40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語言</a:t>
                      </a:r>
                      <a:endParaRPr kumimoji="0" lang="zh-TW" sz="1800" b="0" i="0" u="none" strike="noStrike" cap="none" normalizeH="0" baseline="0" dirty="0" smtClean="0">
                        <a:ln>
                          <a:noFill/>
                        </a:ln>
                        <a:solidFill>
                          <a:srgbClr val="000000"/>
                        </a:solidFill>
                        <a:effectLst/>
                        <a:latin typeface="+mn-lt" charset="0"/>
                        <a:ea typeface="新細明體" pitchFamily="18" charset="-12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ECE8EB"/>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en-US" altLang="zh-TW" sz="40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Coding</a:t>
                      </a:r>
                      <a:r>
                        <a:rPr kumimoji="0" lang="zh-TW" sz="40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語法</a:t>
                      </a:r>
                      <a:endParaRPr kumimoji="0" lang="zh-TW" sz="1800" b="0" i="0" u="none" strike="noStrike" cap="none" normalizeH="0" baseline="0" dirty="0" smtClean="0">
                        <a:ln>
                          <a:noFill/>
                        </a:ln>
                        <a:solidFill>
                          <a:srgbClr val="000000"/>
                        </a:solidFill>
                        <a:effectLst/>
                        <a:latin typeface="+mn-lt" charset="0"/>
                        <a:ea typeface="新細明體" pitchFamily="18" charset="-12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ECE8EB"/>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en-US" altLang="zh-TW" sz="40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Coding</a:t>
                      </a:r>
                      <a:r>
                        <a:rPr kumimoji="0" lang="zh-TW" sz="40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語法實做</a:t>
                      </a:r>
                      <a:r>
                        <a:rPr kumimoji="0" lang="zh-TW" altLang="zh-TW" sz="40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 </a:t>
                      </a:r>
                      <a:r>
                        <a:rPr kumimoji="0" lang="zh-TW" sz="40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應用</a:t>
                      </a: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ECE8EB"/>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40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工程</a:t>
                      </a:r>
                      <a:r>
                        <a:rPr kumimoji="0" lang="zh-TW" altLang="zh-TW" sz="40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 </a:t>
                      </a:r>
                      <a:r>
                        <a:rPr kumimoji="0" lang="zh-TW" sz="40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實現</a:t>
                      </a: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ECE8EB"/>
                    </a:solidFill>
                  </a:tcPr>
                </a:tc>
              </a:tr>
            </a:tbl>
          </a:graphicData>
        </a:graphic>
      </p:graphicFrame>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p:cNvSpPr>
          <p:nvPr/>
        </p:nvSpPr>
        <p:spPr bwMode="auto">
          <a:xfrm>
            <a:off x="6337300" y="7888288"/>
            <a:ext cx="11287125" cy="4722812"/>
          </a:xfrm>
          <a:prstGeom prst="rect">
            <a:avLst/>
          </a:prstGeom>
          <a:solidFill>
            <a:srgbClr val="7A7A7A">
              <a:alpha val="37000"/>
            </a:srgbClr>
          </a:solidFill>
          <a:ln w="12700" cap="flat" cmpd="sng">
            <a:noFill/>
            <a:prstDash val="solid"/>
            <a:miter lim="400000"/>
            <a:headEnd type="none" w="med" len="med"/>
            <a:tailEnd type="none" w="med" len="med"/>
          </a:ln>
          <a:effectLst/>
        </p:spPr>
        <p:txBody>
          <a:bodyPr lIns="0" tIns="0" rIns="0" bIns="0" anchor="ctr"/>
          <a:lstStyle/>
          <a:p>
            <a:endParaRPr lang="zh-TW" altLang="zh-TW">
              <a:solidFill>
                <a:srgbClr val="000000"/>
              </a:solidFill>
              <a:latin typeface="Microsoft JhengHei" pitchFamily="34" charset="-120"/>
              <a:ea typeface="Microsoft JhengHei" pitchFamily="34" charset="-120"/>
              <a:cs typeface="Gill Sans" charset="0"/>
              <a:sym typeface="Gill Sans" charset="0"/>
            </a:endParaRPr>
          </a:p>
        </p:txBody>
      </p:sp>
      <p:sp>
        <p:nvSpPr>
          <p:cNvPr id="13314" name="Rectangle 2"/>
          <p:cNvSpPr>
            <a:spLocks noGrp="1" noChangeArrowheads="1"/>
          </p:cNvSpPr>
          <p:nvPr>
            <p:ph type="title"/>
          </p:nvPr>
        </p:nvSpPr>
        <p:spPr/>
        <p:txBody>
          <a:bodyPr anchor="ctr"/>
          <a:lstStyle/>
          <a:p>
            <a:pPr defTabSz="455613"/>
            <a:r>
              <a:rPr lang="zh-TW" sz="7000" dirty="0">
                <a:latin typeface="Microsoft JhengHei" pitchFamily="34" charset="-120"/>
                <a:ea typeface="Microsoft JhengHei" pitchFamily="34" charset="-120"/>
                <a:sym typeface="Brandon Text Bold" pitchFamily="34" charset="0"/>
              </a:rPr>
              <a:t>什麼是演算法</a:t>
            </a:r>
          </a:p>
        </p:txBody>
      </p:sp>
      <p:sp>
        <p:nvSpPr>
          <p:cNvPr id="13315" name="Rectangle 3"/>
          <p:cNvSpPr>
            <a:spLocks/>
          </p:cNvSpPr>
          <p:nvPr/>
        </p:nvSpPr>
        <p:spPr bwMode="auto">
          <a:xfrm>
            <a:off x="9347200" y="12990513"/>
            <a:ext cx="247825" cy="415498"/>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3AEA7E9C-D08D-4488-B561-5495FD6EB8EC}" type="slidenum">
              <a:rPr lang="zh-TW" altLang="zh-TW" sz="2100">
                <a:solidFill>
                  <a:srgbClr val="A7A7A7"/>
                </a:solidFill>
                <a:latin typeface="Microsoft JhengHei" pitchFamily="34" charset="-120"/>
                <a:ea typeface="Microsoft JhengHei" pitchFamily="34" charset="-120"/>
                <a:cs typeface="Gill Sans" charset="0"/>
                <a:sym typeface="Gill Sans" charset="0"/>
              </a:rPr>
              <a:pPr defTabSz="823913"/>
              <a:t>19</a:t>
            </a:fld>
            <a:endParaRPr lang="zh-TW" altLang="zh-TW" sz="2100">
              <a:solidFill>
                <a:srgbClr val="A7A7A7"/>
              </a:solidFill>
              <a:latin typeface="Microsoft JhengHei" pitchFamily="34" charset="-120"/>
              <a:ea typeface="Microsoft JhengHei" pitchFamily="34" charset="-120"/>
              <a:cs typeface="Gill Sans" charset="0"/>
              <a:sym typeface="Gill Sans" charset="0"/>
            </a:endParaRPr>
          </a:p>
        </p:txBody>
      </p:sp>
      <p:pic>
        <p:nvPicPr>
          <p:cNvPr id="13316" name="Picture 4" descr="image9.png"/>
          <p:cNvPicPr>
            <a:picLocks noChangeAspect="1"/>
          </p:cNvPicPr>
          <p:nvPr/>
        </p:nvPicPr>
        <p:blipFill>
          <a:blip r:embed="rId3" cstate="print"/>
          <a:srcRect/>
          <a:stretch>
            <a:fillRect/>
          </a:stretch>
        </p:blipFill>
        <p:spPr bwMode="auto">
          <a:xfrm>
            <a:off x="2395538" y="8453438"/>
            <a:ext cx="2481262" cy="2411412"/>
          </a:xfrm>
          <a:prstGeom prst="rect">
            <a:avLst/>
          </a:prstGeom>
          <a:noFill/>
          <a:ln w="12700" cap="flat" cmpd="sng">
            <a:noFill/>
            <a:prstDash val="solid"/>
            <a:miter lim="400000"/>
            <a:headEnd type="none" w="med" len="med"/>
            <a:tailEnd type="none" w="med" len="med"/>
          </a:ln>
          <a:effectLst/>
        </p:spPr>
      </p:pic>
      <p:pic>
        <p:nvPicPr>
          <p:cNvPr id="13317" name="Picture 5" descr="image10.png"/>
          <p:cNvPicPr>
            <a:picLocks noChangeAspect="1"/>
          </p:cNvPicPr>
          <p:nvPr/>
        </p:nvPicPr>
        <p:blipFill>
          <a:blip r:embed="rId4" cstate="print"/>
          <a:srcRect/>
          <a:stretch>
            <a:fillRect/>
          </a:stretch>
        </p:blipFill>
        <p:spPr bwMode="auto">
          <a:xfrm>
            <a:off x="18853150" y="8582025"/>
            <a:ext cx="3249613" cy="2466975"/>
          </a:xfrm>
          <a:prstGeom prst="rect">
            <a:avLst/>
          </a:prstGeom>
          <a:noFill/>
          <a:ln w="12700" cap="flat" cmpd="sng">
            <a:noFill/>
            <a:prstDash val="solid"/>
            <a:miter lim="400000"/>
            <a:headEnd type="none" w="med" len="med"/>
            <a:tailEnd type="none" w="med" len="med"/>
          </a:ln>
          <a:effectLst/>
        </p:spPr>
      </p:pic>
      <p:pic>
        <p:nvPicPr>
          <p:cNvPr id="13318" name="Picture 6" descr="image11.png"/>
          <p:cNvPicPr>
            <a:picLocks noChangeAspect="1"/>
          </p:cNvPicPr>
          <p:nvPr/>
        </p:nvPicPr>
        <p:blipFill>
          <a:blip r:embed="rId5" cstate="print"/>
          <a:srcRect/>
          <a:stretch>
            <a:fillRect/>
          </a:stretch>
        </p:blipFill>
        <p:spPr bwMode="auto">
          <a:xfrm>
            <a:off x="7448550" y="8905875"/>
            <a:ext cx="2124075" cy="1905000"/>
          </a:xfrm>
          <a:prstGeom prst="rect">
            <a:avLst/>
          </a:prstGeom>
          <a:noFill/>
          <a:ln w="12700" cap="flat" cmpd="sng">
            <a:noFill/>
            <a:prstDash val="solid"/>
            <a:miter lim="400000"/>
            <a:headEnd type="none" w="med" len="med"/>
            <a:tailEnd type="none" w="med" len="med"/>
          </a:ln>
          <a:effectLst/>
        </p:spPr>
      </p:pic>
      <p:sp>
        <p:nvSpPr>
          <p:cNvPr id="13319" name="Rectangle 7"/>
          <p:cNvSpPr>
            <a:spLocks/>
          </p:cNvSpPr>
          <p:nvPr/>
        </p:nvSpPr>
        <p:spPr bwMode="auto">
          <a:xfrm>
            <a:off x="1017588" y="6565900"/>
            <a:ext cx="5319712" cy="1323439"/>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en-US" sz="4000">
                <a:solidFill>
                  <a:srgbClr val="222222"/>
                </a:solidFill>
                <a:latin typeface="Microsoft JhengHei" pitchFamily="34" charset="-120"/>
                <a:ea typeface="Microsoft JhengHei" pitchFamily="34" charset="-120"/>
                <a:sym typeface="微軟正黑體" pitchFamily="34" charset="-120"/>
              </a:rPr>
              <a:t>一個演算法必須有零個或以上輸入量。</a:t>
            </a:r>
          </a:p>
        </p:txBody>
      </p:sp>
      <p:sp>
        <p:nvSpPr>
          <p:cNvPr id="13320" name="Rectangle 8"/>
          <p:cNvSpPr>
            <a:spLocks/>
          </p:cNvSpPr>
          <p:nvPr/>
        </p:nvSpPr>
        <p:spPr bwMode="auto">
          <a:xfrm>
            <a:off x="18161000" y="6481763"/>
            <a:ext cx="5707063" cy="1938992"/>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en-US" sz="4000">
                <a:solidFill>
                  <a:srgbClr val="000000"/>
                </a:solidFill>
                <a:latin typeface="Microsoft JhengHei" pitchFamily="34" charset="-120"/>
                <a:ea typeface="Microsoft JhengHei" pitchFamily="34" charset="-120"/>
                <a:sym typeface="微軟正黑體" pitchFamily="34" charset="-120"/>
              </a:rPr>
              <a:t>一個演算法應有一個或以上輸出量，輸出量是演算法計算的結果。</a:t>
            </a:r>
          </a:p>
        </p:txBody>
      </p:sp>
      <p:sp>
        <p:nvSpPr>
          <p:cNvPr id="13321" name="Rectangle 9"/>
          <p:cNvSpPr>
            <a:spLocks/>
          </p:cNvSpPr>
          <p:nvPr/>
        </p:nvSpPr>
        <p:spPr bwMode="auto">
          <a:xfrm>
            <a:off x="9761538" y="9542463"/>
            <a:ext cx="7446590" cy="1323439"/>
          </a:xfrm>
          <a:prstGeom prst="rect">
            <a:avLst/>
          </a:prstGeom>
          <a:noFill/>
          <a:ln w="12700" cap="flat" cmpd="sng">
            <a:noFill/>
            <a:prstDash val="solid"/>
            <a:miter lim="400000"/>
            <a:headEnd type="none" w="med" len="med"/>
            <a:tailEnd type="none" w="med" len="med"/>
          </a:ln>
          <a:effectLst/>
        </p:spPr>
        <p:txBody>
          <a:bodyPr wrap="none" lIns="45720" rIns="45720">
            <a:spAutoFit/>
          </a:bodyPr>
          <a:lstStyle/>
          <a:p>
            <a:pPr algn="l">
              <a:buSzPct val="100000"/>
              <a:buFont typeface="Arial" pitchFamily="34" charset="0"/>
              <a:buChar char="•"/>
            </a:pPr>
            <a:r>
              <a:rPr lang="zh-TW" altLang="zh-TW" sz="4000">
                <a:solidFill>
                  <a:srgbClr val="000000"/>
                </a:solidFill>
                <a:latin typeface="Microsoft JhengHei" pitchFamily="34" charset="-120"/>
                <a:ea typeface="Microsoft JhengHei" pitchFamily="34" charset="-120"/>
                <a:sym typeface="微軟正黑體" pitchFamily="34" charset="-120"/>
              </a:rPr>
              <a:t> </a:t>
            </a:r>
            <a:r>
              <a:rPr lang="zh-TW" altLang="en-US" sz="4000">
                <a:solidFill>
                  <a:srgbClr val="000000"/>
                </a:solidFill>
                <a:latin typeface="Microsoft JhengHei" pitchFamily="34" charset="-120"/>
                <a:ea typeface="Microsoft JhengHei" pitchFamily="34" charset="-120"/>
                <a:sym typeface="微軟正黑體" pitchFamily="34" charset="-120"/>
              </a:rPr>
              <a:t>演算法</a:t>
            </a:r>
            <a:r>
              <a:rPr lang="zh-TW" altLang="zh-TW" sz="4000">
                <a:solidFill>
                  <a:srgbClr val="000000"/>
                </a:solidFill>
                <a:latin typeface="Microsoft JhengHei" pitchFamily="34" charset="-120"/>
                <a:ea typeface="Microsoft JhengHei" pitchFamily="34" charset="-120"/>
                <a:sym typeface="微軟正黑體" pitchFamily="34" charset="-120"/>
              </a:rPr>
              <a:t>(Algorism)</a:t>
            </a:r>
            <a:endParaRPr lang="zh-TW" altLang="zh-TW" sz="4000">
              <a:solidFill>
                <a:srgbClr val="000000"/>
              </a:solidFill>
              <a:latin typeface="Microsoft JhengHei" pitchFamily="34" charset="-120"/>
              <a:ea typeface="Microsoft JhengHei" pitchFamily="34" charset="-120"/>
              <a:cs typeface="Gill Sans" charset="0"/>
              <a:sym typeface="Gill Sans" charset="0"/>
            </a:endParaRPr>
          </a:p>
          <a:p>
            <a:pPr algn="l"/>
            <a:r>
              <a:rPr lang="zh-TW" altLang="zh-TW" sz="4000">
                <a:solidFill>
                  <a:srgbClr val="000000"/>
                </a:solidFill>
                <a:latin typeface="Microsoft JhengHei" pitchFamily="34" charset="-120"/>
                <a:ea typeface="Microsoft JhengHei" pitchFamily="34" charset="-120"/>
                <a:sym typeface="微軟正黑體" pitchFamily="34" charset="-120"/>
              </a:rPr>
              <a:t>  =</a:t>
            </a:r>
            <a:r>
              <a:rPr lang="zh-TW" altLang="en-US" sz="4000">
                <a:solidFill>
                  <a:srgbClr val="000000"/>
                </a:solidFill>
                <a:latin typeface="Microsoft JhengHei" pitchFamily="34" charset="-120"/>
                <a:ea typeface="Microsoft JhengHei" pitchFamily="34" charset="-120"/>
                <a:sym typeface="微軟正黑體" pitchFamily="34" charset="-120"/>
              </a:rPr>
              <a:t>神經網絡中的黑盒</a:t>
            </a:r>
            <a:r>
              <a:rPr lang="zh-TW" altLang="zh-TW" sz="4000">
                <a:solidFill>
                  <a:srgbClr val="000000"/>
                </a:solidFill>
                <a:latin typeface="Microsoft JhengHei" pitchFamily="34" charset="-120"/>
                <a:ea typeface="Microsoft JhengHei" pitchFamily="34" charset="-120"/>
                <a:sym typeface="微軟正黑體" pitchFamily="34" charset="-120"/>
              </a:rPr>
              <a:t>(black box)</a:t>
            </a:r>
          </a:p>
        </p:txBody>
      </p:sp>
      <p:sp>
        <p:nvSpPr>
          <p:cNvPr id="13322" name="Rectangle 10"/>
          <p:cNvSpPr>
            <a:spLocks/>
          </p:cNvSpPr>
          <p:nvPr/>
        </p:nvSpPr>
        <p:spPr bwMode="auto">
          <a:xfrm>
            <a:off x="1366838" y="4840288"/>
            <a:ext cx="21539679" cy="769441"/>
          </a:xfrm>
          <a:prstGeom prst="rect">
            <a:avLst/>
          </a:prstGeom>
          <a:noFill/>
          <a:ln w="12700" cap="flat" cmpd="sng">
            <a:noFill/>
            <a:prstDash val="solid"/>
            <a:miter lim="400000"/>
            <a:headEnd type="none" w="med" len="med"/>
            <a:tailEnd type="none" w="med" len="med"/>
          </a:ln>
          <a:effectLst/>
        </p:spPr>
        <p:txBody>
          <a:bodyPr wrap="none" lIns="45720" rIns="45720">
            <a:spAutoFit/>
          </a:bodyPr>
          <a:lstStyle/>
          <a:p>
            <a:pPr algn="l"/>
            <a:r>
              <a:rPr lang="zh-TW" altLang="en-US" sz="4400" b="1">
                <a:solidFill>
                  <a:srgbClr val="000000"/>
                </a:solidFill>
                <a:latin typeface="Microsoft JhengHei" pitchFamily="34" charset="-120"/>
                <a:ea typeface="Microsoft JhengHei" pitchFamily="34" charset="-120"/>
                <a:sym typeface="微軟正黑體" pitchFamily="34" charset="-120"/>
              </a:rPr>
              <a:t>圖靈獎得主</a:t>
            </a:r>
            <a:r>
              <a:rPr lang="zh-TW" altLang="zh-TW" sz="4400" b="1">
                <a:solidFill>
                  <a:srgbClr val="000000"/>
                </a:solidFill>
                <a:latin typeface="Microsoft JhengHei" pitchFamily="34" charset="-120"/>
                <a:ea typeface="Microsoft JhengHei" pitchFamily="34" charset="-120"/>
                <a:sym typeface="微軟正黑體" pitchFamily="34" charset="-120"/>
              </a:rPr>
              <a:t>Donald Ervin Knuth</a:t>
            </a:r>
            <a:r>
              <a:rPr lang="zh-TW" altLang="en-US" sz="4400" b="1">
                <a:solidFill>
                  <a:srgbClr val="000000"/>
                </a:solidFill>
                <a:latin typeface="Microsoft JhengHei" pitchFamily="34" charset="-120"/>
                <a:ea typeface="Microsoft JhengHei" pitchFamily="34" charset="-120"/>
                <a:sym typeface="微軟正黑體" pitchFamily="34" charset="-120"/>
              </a:rPr>
              <a:t>曾在其著作</a:t>
            </a:r>
            <a:r>
              <a:rPr lang="zh-TW" altLang="zh-TW" sz="4400" i="1">
                <a:solidFill>
                  <a:srgbClr val="000000"/>
                </a:solidFill>
                <a:latin typeface="Microsoft JhengHei" pitchFamily="34" charset="-120"/>
                <a:ea typeface="Microsoft JhengHei" pitchFamily="34" charset="-120"/>
                <a:sym typeface="微軟正黑體" pitchFamily="34" charset="-120"/>
              </a:rPr>
              <a:t>The Art of Computer Programming </a:t>
            </a:r>
            <a:r>
              <a:rPr lang="zh-TW" altLang="en-US" sz="4400" b="1">
                <a:solidFill>
                  <a:srgbClr val="000000"/>
                </a:solidFill>
                <a:latin typeface="Microsoft JhengHei" pitchFamily="34" charset="-120"/>
                <a:ea typeface="Microsoft JhengHei" pitchFamily="34" charset="-120"/>
                <a:sym typeface="微軟正黑體" pitchFamily="34" charset="-120"/>
              </a:rPr>
              <a:t>定義</a:t>
            </a:r>
          </a:p>
        </p:txBody>
      </p:sp>
      <p:sp>
        <p:nvSpPr>
          <p:cNvPr id="13323" name="AutoShape 11"/>
          <p:cNvSpPr>
            <a:spLocks/>
          </p:cNvSpPr>
          <p:nvPr/>
        </p:nvSpPr>
        <p:spPr bwMode="auto">
          <a:xfrm>
            <a:off x="1192213" y="11049000"/>
            <a:ext cx="5145087" cy="1077913"/>
          </a:xfrm>
          <a:prstGeom prst="rightArrow">
            <a:avLst>
              <a:gd name="adj1" fmla="val 50000"/>
              <a:gd name="adj2" fmla="val 49964"/>
            </a:avLst>
          </a:prstGeom>
          <a:solidFill>
            <a:srgbClr val="41253A">
              <a:alpha val="85999"/>
            </a:srgbClr>
          </a:solidFill>
          <a:ln w="12700" cap="flat" cmpd="sng">
            <a:noFill/>
            <a:prstDash val="solid"/>
            <a:miter lim="400000"/>
            <a:headEnd type="none" w="med" len="med"/>
            <a:tailEnd type="none" w="med" len="med"/>
          </a:ln>
          <a:effectLst/>
        </p:spPr>
        <p:txBody>
          <a:bodyPr lIns="0" tIns="0" rIns="0" bIns="0" anchor="ctr"/>
          <a:lstStyle/>
          <a:p>
            <a:endParaRPr lang="zh-TW" altLang="zh-TW">
              <a:solidFill>
                <a:srgbClr val="000000"/>
              </a:solidFill>
              <a:latin typeface="Microsoft JhengHei" pitchFamily="34" charset="-120"/>
              <a:ea typeface="Microsoft JhengHei" pitchFamily="34" charset="-120"/>
              <a:cs typeface="Gill Sans" charset="0"/>
              <a:sym typeface="Gill Sans" charset="0"/>
            </a:endParaRPr>
          </a:p>
        </p:txBody>
      </p:sp>
      <p:sp>
        <p:nvSpPr>
          <p:cNvPr id="13324" name="AutoShape 12"/>
          <p:cNvSpPr>
            <a:spLocks/>
          </p:cNvSpPr>
          <p:nvPr/>
        </p:nvSpPr>
        <p:spPr bwMode="auto">
          <a:xfrm>
            <a:off x="17624425" y="11049000"/>
            <a:ext cx="5145088" cy="1077913"/>
          </a:xfrm>
          <a:prstGeom prst="rightArrow">
            <a:avLst>
              <a:gd name="adj1" fmla="val 50000"/>
              <a:gd name="adj2" fmla="val 49964"/>
            </a:avLst>
          </a:prstGeom>
          <a:solidFill>
            <a:srgbClr val="41253A">
              <a:alpha val="85999"/>
            </a:srgbClr>
          </a:solidFill>
          <a:ln w="12700" cap="flat" cmpd="sng">
            <a:noFill/>
            <a:prstDash val="solid"/>
            <a:miter lim="400000"/>
            <a:headEnd type="none" w="med" len="med"/>
            <a:tailEnd type="none" w="med" len="med"/>
          </a:ln>
          <a:effectLst/>
        </p:spPr>
        <p:txBody>
          <a:bodyPr lIns="0" tIns="0" rIns="0" bIns="0" anchor="ctr"/>
          <a:lstStyle/>
          <a:p>
            <a:endParaRPr lang="zh-TW" altLang="zh-TW">
              <a:solidFill>
                <a:srgbClr val="000000"/>
              </a:solidFill>
              <a:latin typeface="Microsoft JhengHei" pitchFamily="34" charset="-120"/>
              <a:ea typeface="Microsoft JhengHei" pitchFamily="34" charset="-120"/>
              <a:cs typeface="Gill Sans" charset="0"/>
              <a:sym typeface="Gill Sans" charset="0"/>
            </a:endParaRPr>
          </a:p>
        </p:txBody>
      </p:sp>
      <p:sp>
        <p:nvSpPr>
          <p:cNvPr id="13325" name="Rectangle 13"/>
          <p:cNvSpPr>
            <a:spLocks/>
          </p:cNvSpPr>
          <p:nvPr/>
        </p:nvSpPr>
        <p:spPr bwMode="auto">
          <a:xfrm>
            <a:off x="5722938" y="5610225"/>
            <a:ext cx="18446750" cy="646331"/>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3600" dirty="0">
                <a:solidFill>
                  <a:srgbClr val="000000"/>
                </a:solidFill>
                <a:latin typeface="Microsoft JhengHei" pitchFamily="34" charset="-120"/>
                <a:ea typeface="Microsoft JhengHei" pitchFamily="34" charset="-120"/>
                <a:cs typeface="Gill Sans" charset="0"/>
                <a:sym typeface="Gill Sans" charset="0"/>
              </a:rPr>
              <a:t>*1999</a:t>
            </a:r>
            <a:r>
              <a:rPr lang="zh-TW" altLang="en-US" sz="3600" dirty="0">
                <a:solidFill>
                  <a:srgbClr val="000000"/>
                </a:solidFill>
                <a:latin typeface="Microsoft JhengHei" pitchFamily="34" charset="-120"/>
                <a:ea typeface="Microsoft JhengHei" pitchFamily="34" charset="-120"/>
                <a:sym typeface="Gill Sans" charset="0"/>
              </a:rPr>
              <a:t>年底被美國科學家期刊（</a:t>
            </a:r>
            <a:r>
              <a:rPr lang="zh-TW" altLang="zh-TW" sz="3600" i="1" dirty="0">
                <a:solidFill>
                  <a:srgbClr val="000000"/>
                </a:solidFill>
                <a:latin typeface="Microsoft JhengHei" pitchFamily="34" charset="-120"/>
                <a:ea typeface="Microsoft JhengHei" pitchFamily="34" charset="-120"/>
                <a:cs typeface="Gill Sans" charset="0"/>
                <a:sym typeface="Gill Sans" charset="0"/>
              </a:rPr>
              <a:t>American Scientist</a:t>
            </a:r>
            <a:r>
              <a:rPr lang="zh-TW" altLang="en-US" sz="3600" dirty="0">
                <a:solidFill>
                  <a:srgbClr val="000000"/>
                </a:solidFill>
                <a:latin typeface="Microsoft JhengHei" pitchFamily="34" charset="-120"/>
                <a:ea typeface="Microsoft JhengHei" pitchFamily="34" charset="-120"/>
                <a:sym typeface="Gill Sans" charset="0"/>
              </a:rPr>
              <a:t>）列為</a:t>
            </a:r>
            <a:r>
              <a:rPr lang="zh-TW" altLang="zh-TW" sz="3600" dirty="0">
                <a:solidFill>
                  <a:srgbClr val="000000"/>
                </a:solidFill>
                <a:latin typeface="Microsoft JhengHei" pitchFamily="34" charset="-120"/>
                <a:ea typeface="Microsoft JhengHei" pitchFamily="34" charset="-120"/>
                <a:cs typeface="Gill Sans" charset="0"/>
                <a:sym typeface="Gill Sans" charset="0"/>
              </a:rPr>
              <a:t>20</a:t>
            </a:r>
            <a:r>
              <a:rPr lang="zh-TW" altLang="en-US" sz="3600" dirty="0">
                <a:solidFill>
                  <a:srgbClr val="000000"/>
                </a:solidFill>
                <a:latin typeface="Microsoft JhengHei" pitchFamily="34" charset="-120"/>
                <a:ea typeface="Microsoft JhengHei" pitchFamily="34" charset="-120"/>
                <a:sym typeface="Gill Sans" charset="0"/>
              </a:rPr>
              <a:t>世紀最佳</a:t>
            </a:r>
            <a:r>
              <a:rPr lang="zh-TW" altLang="zh-TW" sz="3600" dirty="0">
                <a:solidFill>
                  <a:srgbClr val="000000"/>
                </a:solidFill>
                <a:latin typeface="Microsoft JhengHei" pitchFamily="34" charset="-120"/>
                <a:ea typeface="Microsoft JhengHei" pitchFamily="34" charset="-120"/>
                <a:cs typeface="Gill Sans" charset="0"/>
                <a:sym typeface="Gill Sans" charset="0"/>
              </a:rPr>
              <a:t>12</a:t>
            </a:r>
            <a:r>
              <a:rPr lang="zh-TW" altLang="en-US" sz="3600" dirty="0">
                <a:solidFill>
                  <a:srgbClr val="000000"/>
                </a:solidFill>
                <a:latin typeface="Microsoft JhengHei" pitchFamily="34" charset="-120"/>
                <a:ea typeface="Microsoft JhengHei" pitchFamily="34" charset="-120"/>
                <a:sym typeface="Gill Sans" charset="0"/>
              </a:rPr>
              <a:t>部學術專著之一</a:t>
            </a:r>
          </a:p>
        </p:txBody>
      </p:sp>
      <p:sp>
        <p:nvSpPr>
          <p:cNvPr id="13326" name="Rectangle 14"/>
          <p:cNvSpPr>
            <a:spLocks/>
          </p:cNvSpPr>
          <p:nvPr/>
        </p:nvSpPr>
        <p:spPr bwMode="auto">
          <a:xfrm>
            <a:off x="1317625" y="3011488"/>
            <a:ext cx="20675600" cy="1323439"/>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en-US" sz="4000">
                <a:solidFill>
                  <a:srgbClr val="000000"/>
                </a:solidFill>
                <a:latin typeface="Microsoft JhengHei" pitchFamily="34" charset="-120"/>
                <a:ea typeface="Microsoft JhengHei" pitchFamily="34" charset="-120"/>
                <a:sym typeface="微軟正黑體" pitchFamily="34" charset="-120"/>
              </a:rPr>
              <a:t>用來達成特定目的的過程。這些演算法簡單的可能像是把一堆數字排序，複雜的可能如大家每天用的 </a:t>
            </a:r>
            <a:r>
              <a:rPr lang="zh-TW" altLang="zh-TW" sz="4000">
                <a:solidFill>
                  <a:srgbClr val="000000"/>
                </a:solidFill>
                <a:latin typeface="Microsoft JhengHei" pitchFamily="34" charset="-120"/>
                <a:ea typeface="Microsoft JhengHei" pitchFamily="34" charset="-120"/>
                <a:sym typeface="微軟正黑體" pitchFamily="34" charset="-120"/>
              </a:rPr>
              <a:t>Facebook </a:t>
            </a:r>
            <a:r>
              <a:rPr lang="zh-TW" altLang="en-US" sz="4000">
                <a:solidFill>
                  <a:srgbClr val="000000"/>
                </a:solidFill>
                <a:latin typeface="Microsoft JhengHei" pitchFamily="34" charset="-120"/>
                <a:ea typeface="Microsoft JhengHei" pitchFamily="34" charset="-120"/>
                <a:sym typeface="微軟正黑體" pitchFamily="34" charset="-120"/>
              </a:rPr>
              <a:t>所用不斷更新的 </a:t>
            </a:r>
            <a:r>
              <a:rPr lang="zh-TW" altLang="zh-TW" sz="4000">
                <a:solidFill>
                  <a:srgbClr val="000000"/>
                </a:solidFill>
                <a:latin typeface="Microsoft JhengHei" pitchFamily="34" charset="-120"/>
                <a:ea typeface="Microsoft JhengHei" pitchFamily="34" charset="-120"/>
                <a:sym typeface="微軟正黑體" pitchFamily="34" charset="-120"/>
              </a:rPr>
              <a:t>News feed </a:t>
            </a:r>
            <a:r>
              <a:rPr lang="zh-TW" altLang="en-US" sz="4000">
                <a:solidFill>
                  <a:srgbClr val="000000"/>
                </a:solidFill>
                <a:latin typeface="Microsoft JhengHei" pitchFamily="34" charset="-120"/>
                <a:ea typeface="Microsoft JhengHei" pitchFamily="34" charset="-120"/>
                <a:sym typeface="微軟正黑體" pitchFamily="34" charset="-120"/>
              </a:rPr>
              <a:t>演算法。</a:t>
            </a:r>
          </a:p>
        </p:txBody>
      </p:sp>
      <p:sp>
        <p:nvSpPr>
          <p:cNvPr id="13327" name="Rectangle 15"/>
          <p:cNvSpPr>
            <a:spLocks/>
          </p:cNvSpPr>
          <p:nvPr/>
        </p:nvSpPr>
        <p:spPr bwMode="auto">
          <a:xfrm>
            <a:off x="6453188" y="12884150"/>
            <a:ext cx="17772062" cy="830997"/>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r"/>
            <a:r>
              <a:rPr lang="zh-TW" altLang="zh-TW" sz="2400">
                <a:solidFill>
                  <a:srgbClr val="000000"/>
                </a:solidFill>
                <a:latin typeface="Microsoft JhengHei" pitchFamily="34" charset="-120"/>
                <a:ea typeface="Microsoft JhengHei" pitchFamily="34" charset="-120"/>
                <a:cs typeface="Gill Sans" charset="0"/>
                <a:sym typeface="Gill Sans" charset="0"/>
              </a:rPr>
              <a:t>https://progressbar.tw/posts/87</a:t>
            </a:r>
          </a:p>
          <a:p>
            <a:pPr algn="r"/>
            <a:r>
              <a:rPr lang="zh-TW" altLang="zh-TW" sz="2400">
                <a:solidFill>
                  <a:srgbClr val="000000"/>
                </a:solidFill>
                <a:latin typeface="Microsoft JhengHei" pitchFamily="34" charset="-120"/>
                <a:ea typeface="Microsoft JhengHei" pitchFamily="34" charset="-120"/>
                <a:cs typeface="Gill Sans" charset="0"/>
                <a:sym typeface="Gill Sans" charset="0"/>
              </a:rPr>
              <a:t>https://zh.wikipedia.org/wiki/%E7%AE%97%E6%B3%95</a:t>
            </a:r>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pasted-image-filtered.png"/>
          <p:cNvPicPr>
            <a:picLocks noChangeAspect="1"/>
          </p:cNvPicPr>
          <p:nvPr/>
        </p:nvPicPr>
        <p:blipFill>
          <a:blip r:embed="rId2" cstate="print"/>
          <a:srcRect l="4501" t="16891" r="9868" b="11725"/>
          <a:stretch>
            <a:fillRect/>
          </a:stretch>
        </p:blipFill>
        <p:spPr bwMode="auto">
          <a:xfrm>
            <a:off x="-52388" y="-38101"/>
            <a:ext cx="24436388" cy="13768405"/>
          </a:xfrm>
          <a:prstGeom prst="rect">
            <a:avLst/>
          </a:prstGeom>
          <a:noFill/>
          <a:ln w="12700" cap="flat" cmpd="sng">
            <a:noFill/>
            <a:prstDash val="solid"/>
            <a:miter lim="400000"/>
            <a:headEnd type="none" w="med" len="med"/>
            <a:tailEnd type="none" w="med" len="med"/>
          </a:ln>
          <a:effectLst/>
        </p:spPr>
      </p:pic>
      <p:sp>
        <p:nvSpPr>
          <p:cNvPr id="7" name="Oval 2"/>
          <p:cNvSpPr>
            <a:spLocks/>
          </p:cNvSpPr>
          <p:nvPr/>
        </p:nvSpPr>
        <p:spPr bwMode="auto">
          <a:xfrm>
            <a:off x="8519592" y="5975028"/>
            <a:ext cx="7398303" cy="7147668"/>
          </a:xfrm>
          <a:prstGeom prst="ellipse">
            <a:avLst/>
          </a:prstGeom>
          <a:solidFill>
            <a:srgbClr val="FFCC00">
              <a:alpha val="91283"/>
            </a:srgbClr>
          </a:solidFill>
          <a:ln w="12700" cap="flat" cmpd="sng">
            <a:noFill/>
            <a:prstDash val="solid"/>
            <a:miter lim="400000"/>
            <a:headEnd type="none" w="med" len="med"/>
            <a:tailEnd type="none" w="med" len="med"/>
          </a:ln>
          <a:effectLst/>
        </p:spPr>
        <p:txBody>
          <a:bodyPr lIns="0" tIns="0" rIns="0" bIns="0" anchor="ctr"/>
          <a:lstStyle/>
          <a:p>
            <a:pPr algn="ctr" defTabSz="617875" fontAlgn="base" hangingPunct="0">
              <a:spcBef>
                <a:spcPct val="0"/>
              </a:spcBef>
              <a:spcAft>
                <a:spcPct val="0"/>
              </a:spcAft>
            </a:pPr>
            <a:endParaRPr lang="zh-TW" altLang="zh-TW" sz="4300" dirty="0">
              <a:solidFill>
                <a:srgbClr val="333333"/>
              </a:solidFill>
              <a:latin typeface="Lato" pitchFamily="34" charset="0"/>
              <a:sym typeface="Lato" pitchFamily="34" charset="0"/>
            </a:endParaRPr>
          </a:p>
        </p:txBody>
      </p:sp>
      <p:sp>
        <p:nvSpPr>
          <p:cNvPr id="4" name="標題 3"/>
          <p:cNvSpPr>
            <a:spLocks noGrp="1"/>
          </p:cNvSpPr>
          <p:nvPr>
            <p:ph type="title"/>
          </p:nvPr>
        </p:nvSpPr>
        <p:spPr>
          <a:xfrm>
            <a:off x="1925638" y="7878266"/>
            <a:ext cx="20726400" cy="2724150"/>
          </a:xfrm>
        </p:spPr>
        <p:txBody>
          <a:bodyPr/>
          <a:lstStyle/>
          <a:p>
            <a:pPr algn="ctr"/>
            <a:r>
              <a:rPr lang="zh-TW" altLang="en-US" sz="8000" cap="none" dirty="0" smtClean="0">
                <a:solidFill>
                  <a:schemeClr val="bg1"/>
                </a:solidFill>
              </a:rPr>
              <a:t>拓可思團隊</a:t>
            </a:r>
            <a:r>
              <a:rPr lang="en-US" altLang="zh-TW" sz="8000" cap="none" dirty="0" smtClean="0">
                <a:solidFill>
                  <a:schemeClr val="bg1"/>
                </a:solidFill>
              </a:rPr>
              <a:t/>
            </a:r>
            <a:br>
              <a:rPr lang="en-US" altLang="zh-TW" sz="8000" cap="none" dirty="0" smtClean="0">
                <a:solidFill>
                  <a:schemeClr val="bg1"/>
                </a:solidFill>
              </a:rPr>
            </a:br>
            <a:r>
              <a:rPr lang="zh-TW" altLang="en-US" sz="8000" cap="none" dirty="0" smtClean="0">
                <a:solidFill>
                  <a:schemeClr val="bg1"/>
                </a:solidFill>
              </a:rPr>
              <a:t>自我介紹</a:t>
            </a:r>
            <a:endParaRPr lang="zh-TW" altLang="en-US" sz="9600" dirty="0">
              <a:solidFill>
                <a:schemeClr val="bg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bwMode="auto">
          <a:xfrm>
            <a:off x="0" y="1989039"/>
            <a:ext cx="24384000" cy="11726961"/>
          </a:xfrm>
          <a:prstGeom prst="rect">
            <a:avLst/>
          </a:prstGeom>
          <a:solidFill>
            <a:srgbClr val="FFFFFF"/>
          </a:solidFill>
          <a:ln>
            <a:no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pic>
        <p:nvPicPr>
          <p:cNvPr id="5" name="Picture 2"/>
          <p:cNvPicPr>
            <a:picLocks noChangeAspect="1" noChangeArrowheads="1"/>
          </p:cNvPicPr>
          <p:nvPr/>
        </p:nvPicPr>
        <p:blipFill>
          <a:blip r:embed="rId3" cstate="print">
            <a:clrChange>
              <a:clrFrom>
                <a:srgbClr val="FFFFFF"/>
              </a:clrFrom>
              <a:clrTo>
                <a:srgbClr val="FFFFFF">
                  <a:alpha val="0"/>
                </a:srgbClr>
              </a:clrTo>
            </a:clrChange>
            <a:duotone>
              <a:prstClr val="black"/>
              <a:schemeClr val="accent4">
                <a:tint val="45000"/>
                <a:satMod val="400000"/>
              </a:schemeClr>
            </a:duotone>
          </a:blip>
          <a:srcRect/>
          <a:stretch>
            <a:fillRect/>
          </a:stretch>
        </p:blipFill>
        <p:spPr bwMode="auto">
          <a:xfrm>
            <a:off x="13871401" y="2602970"/>
            <a:ext cx="10108127" cy="9873056"/>
          </a:xfrm>
          <a:prstGeom prst="rect">
            <a:avLst/>
          </a:prstGeom>
          <a:noFill/>
          <a:ln w="9525">
            <a:noFill/>
            <a:miter lim="800000"/>
            <a:headEnd/>
            <a:tailEnd/>
          </a:ln>
        </p:spPr>
      </p:pic>
      <p:sp>
        <p:nvSpPr>
          <p:cNvPr id="6" name="文字方塊 5"/>
          <p:cNvSpPr txBox="1"/>
          <p:nvPr/>
        </p:nvSpPr>
        <p:spPr>
          <a:xfrm>
            <a:off x="1235242" y="3795136"/>
            <a:ext cx="15166427" cy="1754326"/>
          </a:xfrm>
          <a:prstGeom prst="rect">
            <a:avLst/>
          </a:prstGeom>
          <a:noFill/>
        </p:spPr>
        <p:txBody>
          <a:bodyPr wrap="square" rtlCol="0">
            <a:spAutoFit/>
          </a:bodyPr>
          <a:lstStyle/>
          <a:p>
            <a:pPr algn="l"/>
            <a:r>
              <a:rPr lang="zh-TW" altLang="en-US" sz="3600" b="1" dirty="0" smtClean="0">
                <a:solidFill>
                  <a:schemeClr val="accent6">
                    <a:lumMod val="50000"/>
                  </a:schemeClr>
                </a:solidFill>
                <a:latin typeface="微軟正黑體" pitchFamily="34" charset="-120"/>
                <a:ea typeface="微軟正黑體" pitchFamily="34" charset="-120"/>
                <a:cs typeface="Lato Light" panose="020F0302020204030203" pitchFamily="34" charset="0"/>
              </a:rPr>
              <a:t>流程圖所強調的邏輯是所有軟體程式設計的根本</a:t>
            </a:r>
            <a:endParaRPr lang="en-US" altLang="zh-TW" sz="3600" b="1" dirty="0" smtClean="0">
              <a:solidFill>
                <a:schemeClr val="accent6">
                  <a:lumMod val="50000"/>
                </a:schemeClr>
              </a:solidFill>
              <a:latin typeface="微軟正黑體" pitchFamily="34" charset="-120"/>
              <a:ea typeface="微軟正黑體" pitchFamily="34" charset="-120"/>
              <a:cs typeface="Lato Light" panose="020F0302020204030203" pitchFamily="34" charset="0"/>
            </a:endParaRPr>
          </a:p>
          <a:p>
            <a:pPr algn="l"/>
            <a:r>
              <a:rPr lang="zh-TW" altLang="en-US" sz="3600" b="1" dirty="0" smtClean="0">
                <a:solidFill>
                  <a:schemeClr val="accent6">
                    <a:lumMod val="50000"/>
                  </a:schemeClr>
                </a:solidFill>
                <a:latin typeface="微軟正黑體" pitchFamily="34" charset="-120"/>
                <a:ea typeface="微軟正黑體" pitchFamily="34" charset="-120"/>
                <a:cs typeface="Lato Light" panose="020F0302020204030203" pitchFamily="34" charset="0"/>
              </a:rPr>
              <a:t>利用機器人程式教育的學習過程可立即體驗程式設計結果</a:t>
            </a:r>
            <a:endParaRPr lang="en-US" altLang="zh-TW" sz="3600" b="1" dirty="0" smtClean="0">
              <a:solidFill>
                <a:schemeClr val="accent6">
                  <a:lumMod val="50000"/>
                </a:schemeClr>
              </a:solidFill>
              <a:latin typeface="微軟正黑體" pitchFamily="34" charset="-120"/>
              <a:ea typeface="微軟正黑體" pitchFamily="34" charset="-120"/>
              <a:cs typeface="Lato Light" panose="020F0302020204030203" pitchFamily="34" charset="0"/>
            </a:endParaRPr>
          </a:p>
          <a:p>
            <a:pPr algn="l"/>
            <a:r>
              <a:rPr lang="zh-TW" altLang="en-US" sz="3600" b="1" dirty="0" smtClean="0">
                <a:solidFill>
                  <a:schemeClr val="accent6">
                    <a:lumMod val="50000"/>
                  </a:schemeClr>
                </a:solidFill>
                <a:latin typeface="微軟正黑體" pitchFamily="34" charset="-120"/>
                <a:ea typeface="微軟正黑體" pitchFamily="34" charset="-120"/>
                <a:cs typeface="Lato Light" panose="020F0302020204030203" pitchFamily="34" charset="0"/>
              </a:rPr>
              <a:t>學習流程圖程式設計更易於學習其他學習軟體</a:t>
            </a:r>
            <a:endParaRPr lang="en-US" altLang="zh-CN" sz="3600" b="1" dirty="0" smtClean="0">
              <a:solidFill>
                <a:schemeClr val="accent6">
                  <a:lumMod val="50000"/>
                </a:schemeClr>
              </a:solidFill>
              <a:latin typeface="微軟正黑體" pitchFamily="34" charset="-120"/>
              <a:ea typeface="微軟正黑體" pitchFamily="34" charset="-120"/>
              <a:cs typeface="Lato Light" panose="020F0302020204030203" pitchFamily="34" charset="0"/>
            </a:endParaRPr>
          </a:p>
        </p:txBody>
      </p:sp>
      <p:sp>
        <p:nvSpPr>
          <p:cNvPr id="8" name="矩形 7"/>
          <p:cNvSpPr/>
          <p:nvPr/>
        </p:nvSpPr>
        <p:spPr>
          <a:xfrm>
            <a:off x="1235242" y="5944175"/>
            <a:ext cx="12192000" cy="6247864"/>
          </a:xfrm>
          <a:prstGeom prst="rect">
            <a:avLst/>
          </a:prstGeom>
        </p:spPr>
        <p:txBody>
          <a:bodyPr>
            <a:spAutoFit/>
          </a:bodyPr>
          <a:lstStyle/>
          <a:p>
            <a:pPr algn="l"/>
            <a:r>
              <a:rPr lang="en-US" altLang="zh-TW" sz="4000" dirty="0" smtClean="0"/>
              <a:t>I</a:t>
            </a:r>
            <a:r>
              <a:rPr lang="en-US" sz="4000" dirty="0" smtClean="0"/>
              <a:t>n </a:t>
            </a:r>
            <a:r>
              <a:rPr lang="en-US" sz="4000" dirty="0" smtClean="0">
                <a:hlinkClick r:id="rId4" tooltip="Computer programming"/>
              </a:rPr>
              <a:t>computer programming</a:t>
            </a:r>
            <a:r>
              <a:rPr lang="en-US" sz="4000" dirty="0" smtClean="0"/>
              <a:t>, </a:t>
            </a:r>
            <a:r>
              <a:rPr lang="en-US" sz="4000" b="1" dirty="0" smtClean="0"/>
              <a:t>flow-based programming</a:t>
            </a:r>
            <a:r>
              <a:rPr lang="en-US" sz="4000" dirty="0" smtClean="0"/>
              <a:t> (</a:t>
            </a:r>
            <a:r>
              <a:rPr lang="en-US" sz="4000" b="1" dirty="0" smtClean="0"/>
              <a:t>FBP</a:t>
            </a:r>
            <a:r>
              <a:rPr lang="en-US" sz="4000" dirty="0" smtClean="0"/>
              <a:t>) is a </a:t>
            </a:r>
            <a:r>
              <a:rPr lang="en-US" sz="4000" dirty="0" smtClean="0">
                <a:hlinkClick r:id="rId5" tooltip="Programming paradigm"/>
              </a:rPr>
              <a:t>programming paradigm</a:t>
            </a:r>
            <a:r>
              <a:rPr lang="en-US" sz="4000" dirty="0" smtClean="0"/>
              <a:t> that defines </a:t>
            </a:r>
            <a:r>
              <a:rPr lang="en-US" sz="4000" dirty="0" smtClean="0">
                <a:hlinkClick r:id="rId6" tooltip="Application software"/>
              </a:rPr>
              <a:t>applications</a:t>
            </a:r>
            <a:r>
              <a:rPr lang="en-US" sz="4000" dirty="0" smtClean="0"/>
              <a:t> as networks of "black box" </a:t>
            </a:r>
            <a:r>
              <a:rPr lang="en-US" sz="4000" dirty="0" smtClean="0">
                <a:hlinkClick r:id="rId7" tooltip="Process (computer science)"/>
              </a:rPr>
              <a:t>processes</a:t>
            </a:r>
            <a:r>
              <a:rPr lang="en-US" sz="4000" dirty="0" smtClean="0"/>
              <a:t>, which exchange data across predefined connections by </a:t>
            </a:r>
            <a:r>
              <a:rPr lang="en-US" sz="4000" dirty="0" smtClean="0">
                <a:hlinkClick r:id="rId8" tooltip="Message passing"/>
              </a:rPr>
              <a:t>message passing</a:t>
            </a:r>
            <a:r>
              <a:rPr lang="en-US" sz="4000" dirty="0" smtClean="0"/>
              <a:t>, where the connections are specified </a:t>
            </a:r>
            <a:r>
              <a:rPr lang="en-US" sz="4000" i="1" dirty="0" smtClean="0"/>
              <a:t>externally</a:t>
            </a:r>
            <a:r>
              <a:rPr lang="en-US" sz="4000" dirty="0" smtClean="0"/>
              <a:t> to the processes. These black box processes can be reconnected endlessly to form different applications without having to be changed internally. FBP is thus naturally </a:t>
            </a:r>
            <a:r>
              <a:rPr lang="en-US" sz="4000" dirty="0" smtClean="0">
                <a:hlinkClick r:id="rId9" tooltip="Software componentry"/>
              </a:rPr>
              <a:t>component-oriented</a:t>
            </a:r>
            <a:r>
              <a:rPr lang="en-US" sz="4000" dirty="0" smtClean="0"/>
              <a:t>.</a:t>
            </a:r>
            <a:endParaRPr lang="zh-TW" altLang="en-US" sz="4000" dirty="0"/>
          </a:p>
        </p:txBody>
      </p:sp>
      <p:sp>
        <p:nvSpPr>
          <p:cNvPr id="10" name="矩形 9"/>
          <p:cNvSpPr/>
          <p:nvPr/>
        </p:nvSpPr>
        <p:spPr>
          <a:xfrm>
            <a:off x="1235242" y="999036"/>
            <a:ext cx="10956846" cy="954107"/>
          </a:xfrm>
          <a:prstGeom prst="rect">
            <a:avLst/>
          </a:prstGeom>
        </p:spPr>
        <p:txBody>
          <a:bodyPr wrap="none">
            <a:spAutoFit/>
          </a:bodyPr>
          <a:lstStyle/>
          <a:p>
            <a:pPr algn="l"/>
            <a:r>
              <a:rPr lang="zh-TW" altLang="en-US" b="1" dirty="0" smtClean="0">
                <a:latin typeface="微軟正黑體" pitchFamily="34" charset="-120"/>
                <a:ea typeface="微軟正黑體" pitchFamily="34" charset="-120"/>
              </a:rPr>
              <a:t>由流程圖的概念所啟發的程式學習</a:t>
            </a:r>
          </a:p>
        </p:txBody>
      </p:sp>
      <p:sp>
        <p:nvSpPr>
          <p:cNvPr id="11" name="矩形 10"/>
          <p:cNvSpPr/>
          <p:nvPr/>
        </p:nvSpPr>
        <p:spPr>
          <a:xfrm>
            <a:off x="1198179" y="2476846"/>
            <a:ext cx="8875763" cy="923330"/>
          </a:xfrm>
          <a:prstGeom prst="rect">
            <a:avLst/>
          </a:prstGeom>
        </p:spPr>
        <p:txBody>
          <a:bodyPr wrap="none">
            <a:spAutoFit/>
          </a:bodyPr>
          <a:lstStyle/>
          <a:p>
            <a:pPr algn="l"/>
            <a:r>
              <a:rPr lang="en-US" sz="5400" b="1" dirty="0" smtClean="0">
                <a:latin typeface="微軟正黑體" pitchFamily="34" charset="-120"/>
                <a:ea typeface="微軟正黑體" pitchFamily="34" charset="-120"/>
              </a:rPr>
              <a:t>Flow-based programming</a:t>
            </a:r>
            <a:endParaRPr lang="en-US" sz="5400" b="1" dirty="0">
              <a:latin typeface="微軟正黑體" pitchFamily="34" charset="-120"/>
              <a:ea typeface="微軟正黑體" pitchFamily="34" charset="-120"/>
            </a:endParaRPr>
          </a:p>
        </p:txBody>
      </p:sp>
      <p:sp>
        <p:nvSpPr>
          <p:cNvPr id="12" name="矩形 11"/>
          <p:cNvSpPr/>
          <p:nvPr/>
        </p:nvSpPr>
        <p:spPr>
          <a:xfrm>
            <a:off x="1177712" y="12728066"/>
            <a:ext cx="12192000" cy="400110"/>
          </a:xfrm>
          <a:prstGeom prst="rect">
            <a:avLst/>
          </a:prstGeom>
        </p:spPr>
        <p:txBody>
          <a:bodyPr>
            <a:spAutoFit/>
          </a:bodyPr>
          <a:lstStyle/>
          <a:p>
            <a:pPr algn="r"/>
            <a:r>
              <a:rPr lang="en-US" altLang="zh-TW" sz="2000" dirty="0" smtClean="0"/>
              <a:t>https://en.wikipedia.org/wiki/Flow-based_programming</a:t>
            </a:r>
            <a:endParaRPr lang="zh-TW" altLang="en-US" sz="20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pasted-image-filtered.png"/>
          <p:cNvPicPr>
            <a:picLocks noChangeAspect="1"/>
          </p:cNvPicPr>
          <p:nvPr/>
        </p:nvPicPr>
        <p:blipFill>
          <a:blip r:embed="rId2" cstate="print"/>
          <a:srcRect l="4501" t="16891" r="9868" b="11725"/>
          <a:stretch>
            <a:fillRect/>
          </a:stretch>
        </p:blipFill>
        <p:spPr bwMode="auto">
          <a:xfrm>
            <a:off x="-52388" y="-38101"/>
            <a:ext cx="24436388" cy="13768405"/>
          </a:xfrm>
          <a:prstGeom prst="rect">
            <a:avLst/>
          </a:prstGeom>
          <a:noFill/>
          <a:ln w="12700" cap="flat" cmpd="sng">
            <a:noFill/>
            <a:prstDash val="solid"/>
            <a:miter lim="400000"/>
            <a:headEnd type="none" w="med" len="med"/>
            <a:tailEnd type="none" w="med" len="med"/>
          </a:ln>
          <a:effectLst/>
        </p:spPr>
      </p:pic>
      <p:sp>
        <p:nvSpPr>
          <p:cNvPr id="7" name="Oval 2"/>
          <p:cNvSpPr>
            <a:spLocks/>
          </p:cNvSpPr>
          <p:nvPr/>
        </p:nvSpPr>
        <p:spPr bwMode="auto">
          <a:xfrm>
            <a:off x="8519592" y="5975028"/>
            <a:ext cx="7398303" cy="7147668"/>
          </a:xfrm>
          <a:prstGeom prst="ellipse">
            <a:avLst/>
          </a:prstGeom>
          <a:solidFill>
            <a:srgbClr val="FFCC00">
              <a:alpha val="91283"/>
            </a:srgbClr>
          </a:solidFill>
          <a:ln w="12700" cap="flat" cmpd="sng">
            <a:noFill/>
            <a:prstDash val="solid"/>
            <a:miter lim="400000"/>
            <a:headEnd type="none" w="med" len="med"/>
            <a:tailEnd type="none" w="med" len="med"/>
          </a:ln>
          <a:effectLst/>
        </p:spPr>
        <p:txBody>
          <a:bodyPr lIns="0" tIns="0" rIns="0" bIns="0" anchor="ctr"/>
          <a:lstStyle/>
          <a:p>
            <a:pPr algn="ctr" defTabSz="617875" fontAlgn="base" hangingPunct="0">
              <a:spcBef>
                <a:spcPct val="0"/>
              </a:spcBef>
              <a:spcAft>
                <a:spcPct val="0"/>
              </a:spcAft>
            </a:pPr>
            <a:endParaRPr lang="zh-TW" altLang="zh-TW" sz="4300" dirty="0">
              <a:solidFill>
                <a:srgbClr val="333333"/>
              </a:solidFill>
              <a:latin typeface="Lato" pitchFamily="34" charset="0"/>
              <a:sym typeface="Lato" pitchFamily="34" charset="0"/>
            </a:endParaRPr>
          </a:p>
        </p:txBody>
      </p:sp>
      <p:sp>
        <p:nvSpPr>
          <p:cNvPr id="4" name="標題 3"/>
          <p:cNvSpPr>
            <a:spLocks noGrp="1"/>
          </p:cNvSpPr>
          <p:nvPr>
            <p:ph type="title"/>
          </p:nvPr>
        </p:nvSpPr>
        <p:spPr>
          <a:xfrm>
            <a:off x="1925638" y="7878266"/>
            <a:ext cx="20726400" cy="2724150"/>
          </a:xfrm>
        </p:spPr>
        <p:txBody>
          <a:bodyPr/>
          <a:lstStyle/>
          <a:p>
            <a:pPr algn="ctr"/>
            <a:r>
              <a:rPr lang="zh-TW" altLang="en-US" sz="8000" cap="none" dirty="0" smtClean="0">
                <a:solidFill>
                  <a:schemeClr val="bg1"/>
                </a:solidFill>
              </a:rPr>
              <a:t>程式</a:t>
            </a:r>
            <a:r>
              <a:rPr lang="zh-TW" altLang="en-US" sz="8000" cap="none" dirty="0" smtClean="0">
                <a:solidFill>
                  <a:schemeClr val="bg1"/>
                </a:solidFill>
              </a:rPr>
              <a:t>學習</a:t>
            </a:r>
            <a:r>
              <a:rPr lang="en-US" altLang="zh-TW" sz="8000" cap="none" dirty="0" smtClean="0">
                <a:solidFill>
                  <a:schemeClr val="bg1"/>
                </a:solidFill>
              </a:rPr>
              <a:t> </a:t>
            </a:r>
            <a:r>
              <a:rPr lang="en-US" altLang="zh-TW" sz="8000" cap="none" dirty="0" smtClean="0">
                <a:solidFill>
                  <a:schemeClr val="bg1"/>
                </a:solidFill>
              </a:rPr>
              <a:t/>
            </a:r>
            <a:br>
              <a:rPr lang="en-US" altLang="zh-TW" sz="8000" cap="none" dirty="0" smtClean="0">
                <a:solidFill>
                  <a:schemeClr val="bg1"/>
                </a:solidFill>
              </a:rPr>
            </a:br>
            <a:r>
              <a:rPr lang="zh-TW" altLang="en-US" sz="8000" cap="none" dirty="0" smtClean="0">
                <a:solidFill>
                  <a:schemeClr val="bg1"/>
                </a:solidFill>
              </a:rPr>
              <a:t>學習工具的比較</a:t>
            </a:r>
            <a:endParaRPr lang="zh-TW" altLang="en-US" sz="9600" dirty="0">
              <a:solidFill>
                <a:schemeClr val="bg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18794" y="874149"/>
            <a:ext cx="8719041" cy="1169547"/>
          </a:xfrm>
        </p:spPr>
        <p:txBody>
          <a:bodyPr/>
          <a:lstStyle/>
          <a:p>
            <a:r>
              <a:rPr lang="en-US" altLang="zh-TW" sz="7000" dirty="0" smtClean="0">
                <a:latin typeface="微軟正黑體" pitchFamily="34" charset="-120"/>
                <a:ea typeface="微軟正黑體" pitchFamily="34" charset="-120"/>
              </a:rPr>
              <a:t>Coding</a:t>
            </a:r>
            <a:r>
              <a:rPr lang="zh-TW" altLang="en-US" sz="7000" dirty="0" smtClean="0">
                <a:latin typeface="微軟正黑體" pitchFamily="34" charset="-120"/>
                <a:ea typeface="微軟正黑體" pitchFamily="34" charset="-120"/>
              </a:rPr>
              <a:t>學習工具比較</a:t>
            </a:r>
            <a:endParaRPr lang="zh-TW" altLang="en-US" sz="7000" dirty="0">
              <a:latin typeface="微軟正黑體" pitchFamily="34" charset="-120"/>
              <a:ea typeface="微軟正黑體" pitchFamily="34" charset="-120"/>
            </a:endParaRPr>
          </a:p>
        </p:txBody>
      </p:sp>
      <p:graphicFrame>
        <p:nvGraphicFramePr>
          <p:cNvPr id="3" name="表格 2"/>
          <p:cNvGraphicFramePr>
            <a:graphicFrameLocks noGrp="1"/>
          </p:cNvGraphicFramePr>
          <p:nvPr/>
        </p:nvGraphicFramePr>
        <p:xfrm>
          <a:off x="1318791" y="2685013"/>
          <a:ext cx="21588908" cy="9700378"/>
        </p:xfrm>
        <a:graphic>
          <a:graphicData uri="http://schemas.openxmlformats.org/drawingml/2006/table">
            <a:tbl>
              <a:tblPr firstRow="1" bandRow="1">
                <a:tableStyleId>{FABFCF23-3B69-468F-B69F-88F6DE6A72F2}</a:tableStyleId>
              </a:tblPr>
              <a:tblGrid>
                <a:gridCol w="5397227"/>
                <a:gridCol w="5397227"/>
                <a:gridCol w="5397227"/>
                <a:gridCol w="5397227"/>
              </a:tblGrid>
              <a:tr h="1251798">
                <a:tc>
                  <a:txBody>
                    <a:bodyPr/>
                    <a:lstStyle/>
                    <a:p>
                      <a:pPr algn="ctr"/>
                      <a:r>
                        <a:rPr lang="en-US" altLang="zh-TW" sz="3600" dirty="0" smtClean="0">
                          <a:solidFill>
                            <a:schemeClr val="tx1">
                              <a:lumMod val="85000"/>
                              <a:lumOff val="15000"/>
                            </a:schemeClr>
                          </a:solidFill>
                          <a:latin typeface="微軟正黑體" pitchFamily="34" charset="-120"/>
                          <a:ea typeface="微軟正黑體" pitchFamily="34" charset="-120"/>
                        </a:rPr>
                        <a:t>Coding</a:t>
                      </a:r>
                      <a:r>
                        <a:rPr lang="zh-TW" altLang="en-US" sz="3600" dirty="0" smtClean="0">
                          <a:solidFill>
                            <a:schemeClr val="tx1">
                              <a:lumMod val="85000"/>
                              <a:lumOff val="15000"/>
                            </a:schemeClr>
                          </a:solidFill>
                          <a:latin typeface="微軟正黑體" pitchFamily="34" charset="-120"/>
                          <a:ea typeface="微軟正黑體" pitchFamily="34" charset="-120"/>
                        </a:rPr>
                        <a:t>型式</a:t>
                      </a:r>
                      <a:endParaRPr lang="zh-TW" altLang="en-US" sz="3600" dirty="0">
                        <a:solidFill>
                          <a:schemeClr val="tx1">
                            <a:lumMod val="85000"/>
                            <a:lumOff val="15000"/>
                          </a:schemeClr>
                        </a:solidFill>
                        <a:latin typeface="微軟正黑體" pitchFamily="34" charset="-120"/>
                        <a:ea typeface="微軟正黑體"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C00">
                        <a:alpha val="67000"/>
                      </a:srgbClr>
                    </a:solidFill>
                  </a:tcPr>
                </a:tc>
                <a:tc>
                  <a:txBody>
                    <a:bodyPr/>
                    <a:lstStyle/>
                    <a:p>
                      <a:pPr algn="ctr"/>
                      <a:r>
                        <a:rPr lang="en-US" altLang="zh-TW" sz="3600" dirty="0" err="1" smtClean="0">
                          <a:solidFill>
                            <a:schemeClr val="tx1">
                              <a:lumMod val="85000"/>
                              <a:lumOff val="15000"/>
                            </a:schemeClr>
                          </a:solidFill>
                          <a:latin typeface="微軟正黑體" pitchFamily="34" charset="-120"/>
                          <a:ea typeface="微軟正黑體" pitchFamily="34" charset="-120"/>
                        </a:rPr>
                        <a:t>Blockly</a:t>
                      </a:r>
                      <a:r>
                        <a:rPr lang="en-US" altLang="zh-TW" sz="3600" dirty="0" smtClean="0">
                          <a:solidFill>
                            <a:schemeClr val="tx1">
                              <a:lumMod val="85000"/>
                              <a:lumOff val="15000"/>
                            </a:schemeClr>
                          </a:solidFill>
                          <a:latin typeface="微軟正黑體" pitchFamily="34" charset="-120"/>
                          <a:ea typeface="微軟正黑體" pitchFamily="34" charset="-120"/>
                        </a:rPr>
                        <a:t> VP</a:t>
                      </a:r>
                      <a:endParaRPr lang="zh-TW" altLang="en-US" sz="3600" dirty="0">
                        <a:solidFill>
                          <a:schemeClr val="tx1">
                            <a:lumMod val="85000"/>
                            <a:lumOff val="15000"/>
                          </a:schemeClr>
                        </a:solidFill>
                        <a:latin typeface="微軟正黑體" pitchFamily="34" charset="-120"/>
                        <a:ea typeface="微軟正黑體"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C00">
                        <a:alpha val="67000"/>
                      </a:srgbClr>
                    </a:solidFill>
                  </a:tcPr>
                </a:tc>
                <a:tc>
                  <a:txBody>
                    <a:bodyPr/>
                    <a:lstStyle/>
                    <a:p>
                      <a:pPr algn="ctr"/>
                      <a:r>
                        <a:rPr lang="en-US" altLang="zh-TW" sz="3600" dirty="0" smtClean="0">
                          <a:solidFill>
                            <a:schemeClr val="tx1">
                              <a:lumMod val="85000"/>
                              <a:lumOff val="15000"/>
                            </a:schemeClr>
                          </a:solidFill>
                          <a:latin typeface="微軟正黑體" pitchFamily="34" charset="-120"/>
                          <a:ea typeface="微軟正黑體" pitchFamily="34" charset="-120"/>
                        </a:rPr>
                        <a:t>Flow-Based VP</a:t>
                      </a:r>
                      <a:r>
                        <a:rPr lang="zh-TW" altLang="en-US" sz="3600" dirty="0" smtClean="0">
                          <a:solidFill>
                            <a:schemeClr val="tx1">
                              <a:lumMod val="85000"/>
                              <a:lumOff val="15000"/>
                            </a:schemeClr>
                          </a:solidFill>
                          <a:latin typeface="微軟正黑體" pitchFamily="34" charset="-120"/>
                          <a:ea typeface="微軟正黑體" pitchFamily="34" charset="-120"/>
                        </a:rPr>
                        <a:t> </a:t>
                      </a:r>
                      <a:r>
                        <a:rPr lang="en-US" altLang="zh-TW" sz="3600" dirty="0" smtClean="0">
                          <a:solidFill>
                            <a:schemeClr val="tx1">
                              <a:lumMod val="85000"/>
                              <a:lumOff val="15000"/>
                            </a:schemeClr>
                          </a:solidFill>
                          <a:latin typeface="微軟正黑體" pitchFamily="34" charset="-120"/>
                          <a:ea typeface="微軟正黑體" pitchFamily="34" charset="-120"/>
                        </a:rPr>
                        <a:t>(FBP)</a:t>
                      </a:r>
                      <a:endParaRPr lang="zh-TW" altLang="en-US" sz="3600" dirty="0">
                        <a:solidFill>
                          <a:schemeClr val="tx1">
                            <a:lumMod val="85000"/>
                            <a:lumOff val="15000"/>
                          </a:schemeClr>
                        </a:solidFill>
                        <a:latin typeface="微軟正黑體" pitchFamily="34" charset="-120"/>
                        <a:ea typeface="微軟正黑體"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C00">
                        <a:alpha val="67000"/>
                      </a:srgbClr>
                    </a:solidFill>
                  </a:tcPr>
                </a:tc>
                <a:tc>
                  <a:txBody>
                    <a:bodyPr/>
                    <a:lstStyle/>
                    <a:p>
                      <a:pPr algn="ctr"/>
                      <a:r>
                        <a:rPr lang="en-US" altLang="zh-TW" sz="3600" dirty="0" smtClean="0">
                          <a:solidFill>
                            <a:schemeClr val="tx1">
                              <a:lumMod val="85000"/>
                              <a:lumOff val="15000"/>
                            </a:schemeClr>
                          </a:solidFill>
                          <a:latin typeface="微軟正黑體" pitchFamily="34" charset="-120"/>
                          <a:ea typeface="微軟正黑體" pitchFamily="34" charset="-120"/>
                        </a:rPr>
                        <a:t>Coding Directly</a:t>
                      </a:r>
                      <a:endParaRPr lang="zh-TW" altLang="en-US" sz="3600" dirty="0">
                        <a:solidFill>
                          <a:schemeClr val="tx1">
                            <a:lumMod val="85000"/>
                            <a:lumOff val="15000"/>
                          </a:schemeClr>
                        </a:solidFill>
                        <a:latin typeface="微軟正黑體" pitchFamily="34" charset="-120"/>
                        <a:ea typeface="微軟正黑體"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C00">
                        <a:alpha val="67000"/>
                      </a:srgbClr>
                    </a:solidFill>
                  </a:tcPr>
                </a:tc>
              </a:tr>
              <a:tr h="2748615">
                <a:tc>
                  <a:txBody>
                    <a:bodyPr/>
                    <a:lstStyle/>
                    <a:p>
                      <a:pPr algn="ctr"/>
                      <a:r>
                        <a:rPr lang="zh-TW" altLang="en-US" sz="3600" dirty="0" smtClean="0">
                          <a:latin typeface="微軟正黑體" pitchFamily="34" charset="-120"/>
                          <a:ea typeface="微軟正黑體" pitchFamily="34" charset="-120"/>
                        </a:rPr>
                        <a:t>教育市場上的工具</a:t>
                      </a:r>
                      <a:endParaRPr lang="zh-TW" altLang="en-US" sz="3600" dirty="0">
                        <a:solidFill>
                          <a:schemeClr val="tx1"/>
                        </a:solidFill>
                        <a:latin typeface="微軟正黑體" pitchFamily="34" charset="-120"/>
                        <a:ea typeface="微軟正黑體"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3600" dirty="0" err="1" smtClean="0">
                          <a:latin typeface="微軟正黑體" pitchFamily="34" charset="-120"/>
                          <a:ea typeface="微軟正黑體" pitchFamily="34" charset="-120"/>
                        </a:rPr>
                        <a:t>microBit</a:t>
                      </a:r>
                      <a:endParaRPr lang="en-US" altLang="zh-TW" sz="3600" dirty="0" smtClean="0">
                        <a:latin typeface="微軟正黑體" pitchFamily="34" charset="-120"/>
                        <a:ea typeface="微軟正黑體" pitchFamily="34" charset="-120"/>
                      </a:endParaRPr>
                    </a:p>
                    <a:p>
                      <a:pPr algn="ctr"/>
                      <a:r>
                        <a:rPr lang="en-US" altLang="zh-TW" sz="3600" dirty="0" err="1" smtClean="0">
                          <a:latin typeface="微軟正黑體" pitchFamily="34" charset="-120"/>
                          <a:ea typeface="微軟正黑體" pitchFamily="34" charset="-120"/>
                        </a:rPr>
                        <a:t>mBot</a:t>
                      </a:r>
                      <a:endParaRPr lang="en-US" altLang="zh-TW" sz="3600" dirty="0" smtClean="0">
                        <a:latin typeface="微軟正黑體" pitchFamily="34" charset="-120"/>
                        <a:ea typeface="微軟正黑體" pitchFamily="34" charset="-120"/>
                      </a:endParaRPr>
                    </a:p>
                    <a:p>
                      <a:pPr algn="ctr"/>
                      <a:r>
                        <a:rPr lang="en-US" altLang="zh-TW" sz="3600" dirty="0" smtClean="0">
                          <a:latin typeface="微軟正黑體" pitchFamily="34" charset="-120"/>
                          <a:ea typeface="微軟正黑體" pitchFamily="34" charset="-120"/>
                        </a:rPr>
                        <a:t>All Scratch based</a:t>
                      </a:r>
                      <a:endParaRPr lang="zh-TW" altLang="en-US" sz="3600" dirty="0">
                        <a:solidFill>
                          <a:schemeClr val="tx1"/>
                        </a:solidFill>
                        <a:latin typeface="微軟正黑體" pitchFamily="34" charset="-120"/>
                        <a:ea typeface="微軟正黑體"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3600" dirty="0" err="1" smtClean="0">
                          <a:latin typeface="微軟正黑體" pitchFamily="34" charset="-120"/>
                          <a:ea typeface="微軟正黑體" pitchFamily="34" charset="-120"/>
                        </a:rPr>
                        <a:t>TarkusVP</a:t>
                      </a:r>
                      <a:endParaRPr lang="en-US" altLang="zh-TW" sz="3600" dirty="0" smtClean="0">
                        <a:latin typeface="微軟正黑體" pitchFamily="34" charset="-120"/>
                        <a:ea typeface="微軟正黑體" pitchFamily="34" charset="-120"/>
                      </a:endParaRPr>
                    </a:p>
                    <a:p>
                      <a:pPr algn="ctr"/>
                      <a:r>
                        <a:rPr lang="en-US" altLang="zh-TW" sz="3600" dirty="0" err="1" smtClean="0">
                          <a:latin typeface="微軟正黑體" pitchFamily="34" charset="-120"/>
                          <a:ea typeface="微軟正黑體" pitchFamily="34" charset="-120"/>
                        </a:rPr>
                        <a:t>SAMLab</a:t>
                      </a:r>
                      <a:endParaRPr lang="en-US" altLang="zh-TW" sz="3600" dirty="0" smtClean="0">
                        <a:latin typeface="微軟正黑體" pitchFamily="34" charset="-120"/>
                        <a:ea typeface="微軟正黑體" pitchFamily="34" charset="-120"/>
                      </a:endParaRPr>
                    </a:p>
                    <a:p>
                      <a:pPr algn="ctr"/>
                      <a:r>
                        <a:rPr lang="en-US" altLang="zh-TW" sz="3600" dirty="0" smtClean="0">
                          <a:latin typeface="微軟正黑體" pitchFamily="34" charset="-120"/>
                          <a:ea typeface="微軟正黑體" pitchFamily="34" charset="-120"/>
                        </a:rPr>
                        <a:t>Neuron</a:t>
                      </a:r>
                      <a:r>
                        <a:rPr lang="zh-TW" altLang="en-US" sz="3600" dirty="0" smtClean="0">
                          <a:latin typeface="微軟正黑體" pitchFamily="34" charset="-120"/>
                          <a:ea typeface="微軟正黑體" pitchFamily="34" charset="-120"/>
                        </a:rPr>
                        <a:t>神經元</a:t>
                      </a:r>
                      <a:endParaRPr lang="en-US" altLang="zh-TW" sz="3600" dirty="0" smtClean="0">
                        <a:latin typeface="微軟正黑體" pitchFamily="34" charset="-120"/>
                        <a:ea typeface="微軟正黑體" pitchFamily="34" charset="-120"/>
                      </a:endParaRPr>
                    </a:p>
                    <a:p>
                      <a:pPr algn="ctr"/>
                      <a:r>
                        <a:rPr lang="en-US" altLang="zh-TW" sz="3600" dirty="0" smtClean="0">
                          <a:latin typeface="微軟正黑體" pitchFamily="34" charset="-120"/>
                          <a:ea typeface="微軟正黑體" pitchFamily="34" charset="-120"/>
                        </a:rPr>
                        <a:t>LegoEV3</a:t>
                      </a:r>
                      <a:endParaRPr lang="zh-TW" altLang="en-US" sz="3600" dirty="0">
                        <a:solidFill>
                          <a:schemeClr val="tx1"/>
                        </a:solidFill>
                        <a:latin typeface="微軟正黑體" pitchFamily="34" charset="-120"/>
                        <a:ea typeface="微軟正黑體"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3600" dirty="0" smtClean="0">
                          <a:latin typeface="微軟正黑體" pitchFamily="34" charset="-120"/>
                          <a:ea typeface="微軟正黑體" pitchFamily="34" charset="-120"/>
                        </a:rPr>
                        <a:t>Arduino</a:t>
                      </a:r>
                    </a:p>
                    <a:p>
                      <a:pPr algn="ctr"/>
                      <a:r>
                        <a:rPr lang="en-US" altLang="zh-TW" sz="3600" dirty="0" smtClean="0">
                          <a:latin typeface="微軟正黑體" pitchFamily="34" charset="-120"/>
                          <a:ea typeface="微軟正黑體" pitchFamily="34" charset="-120"/>
                        </a:rPr>
                        <a:t>Python</a:t>
                      </a:r>
                      <a:endParaRPr lang="zh-TW" altLang="en-US" sz="3600" dirty="0">
                        <a:solidFill>
                          <a:schemeClr val="tx1"/>
                        </a:solidFill>
                        <a:latin typeface="微軟正黑體" pitchFamily="34" charset="-120"/>
                        <a:ea typeface="微軟正黑體"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2682445">
                <a:tc>
                  <a:txBody>
                    <a:bodyPr/>
                    <a:lstStyle/>
                    <a:p>
                      <a:pPr algn="ctr"/>
                      <a:r>
                        <a:rPr lang="zh-TW" altLang="en-US" sz="3600" dirty="0" smtClean="0">
                          <a:latin typeface="微軟正黑體" pitchFamily="34" charset="-120"/>
                          <a:ea typeface="微軟正黑體" pitchFamily="34" charset="-120"/>
                        </a:rPr>
                        <a:t>優點</a:t>
                      </a:r>
                      <a:endParaRPr lang="zh-TW" altLang="en-US" sz="3600" dirty="0">
                        <a:solidFill>
                          <a:schemeClr val="tx1"/>
                        </a:solidFill>
                        <a:latin typeface="微軟正黑體" pitchFamily="34" charset="-120"/>
                        <a:ea typeface="微軟正黑體"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sz="3200" dirty="0" smtClean="0">
                          <a:latin typeface="微軟正黑體" pitchFamily="34" charset="-120"/>
                          <a:ea typeface="微軟正黑體" pitchFamily="34" charset="-120"/>
                        </a:rPr>
                        <a:t>依照原始</a:t>
                      </a:r>
                      <a:r>
                        <a:rPr lang="en-US" altLang="zh-TW" sz="3200" dirty="0" smtClean="0">
                          <a:latin typeface="微軟正黑體" pitchFamily="34" charset="-120"/>
                          <a:ea typeface="微軟正黑體" pitchFamily="34" charset="-120"/>
                        </a:rPr>
                        <a:t>Coding</a:t>
                      </a:r>
                      <a:r>
                        <a:rPr lang="zh-TW" altLang="en-US" sz="3200" dirty="0" smtClean="0">
                          <a:latin typeface="微軟正黑體" pitchFamily="34" charset="-120"/>
                          <a:ea typeface="微軟正黑體" pitchFamily="34" charset="-120"/>
                        </a:rPr>
                        <a:t>型式</a:t>
                      </a:r>
                      <a:endParaRPr lang="en-US" altLang="zh-TW" sz="3200" dirty="0" smtClean="0">
                        <a:latin typeface="微軟正黑體" pitchFamily="34" charset="-120"/>
                        <a:ea typeface="微軟正黑體" pitchFamily="34" charset="-120"/>
                      </a:endParaRPr>
                    </a:p>
                    <a:p>
                      <a:pPr algn="ctr"/>
                      <a:r>
                        <a:rPr lang="zh-TW" altLang="en-US" sz="3200" dirty="0" smtClean="0">
                          <a:latin typeface="微軟正黑體" pitchFamily="34" charset="-120"/>
                          <a:ea typeface="微軟正黑體" pitchFamily="34" charset="-120"/>
                        </a:rPr>
                        <a:t>學習編程語法為主</a:t>
                      </a:r>
                      <a:endParaRPr lang="zh-TW" altLang="en-US" sz="3200" dirty="0">
                        <a:solidFill>
                          <a:schemeClr val="tx1"/>
                        </a:solidFill>
                        <a:latin typeface="微軟正黑體" pitchFamily="34" charset="-120"/>
                        <a:ea typeface="微軟正黑體"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sz="3200" dirty="0" smtClean="0">
                          <a:latin typeface="微軟正黑體" pitchFamily="34" charset="-120"/>
                          <a:ea typeface="微軟正黑體" pitchFamily="34" charset="-120"/>
                        </a:rPr>
                        <a:t>依照</a:t>
                      </a:r>
                      <a:r>
                        <a:rPr lang="en-US" altLang="zh-TW" sz="3200" dirty="0" smtClean="0">
                          <a:latin typeface="微軟正黑體" pitchFamily="34" charset="-120"/>
                          <a:ea typeface="微軟正黑體" pitchFamily="34" charset="-120"/>
                        </a:rPr>
                        <a:t>Flow</a:t>
                      </a:r>
                      <a:r>
                        <a:rPr lang="zh-TW" altLang="en-US" sz="3200" dirty="0" smtClean="0">
                          <a:latin typeface="微軟正黑體" pitchFamily="34" charset="-120"/>
                          <a:ea typeface="微軟正黑體" pitchFamily="34" charset="-120"/>
                        </a:rPr>
                        <a:t>應用型式</a:t>
                      </a:r>
                      <a:endParaRPr lang="en-US" altLang="zh-TW" sz="3200" dirty="0" smtClean="0">
                        <a:latin typeface="微軟正黑體" pitchFamily="34" charset="-120"/>
                        <a:ea typeface="微軟正黑體" pitchFamily="34" charset="-120"/>
                      </a:endParaRPr>
                    </a:p>
                    <a:p>
                      <a:pPr algn="ctr"/>
                      <a:r>
                        <a:rPr lang="zh-TW" altLang="en-US" sz="3200" dirty="0" smtClean="0">
                          <a:latin typeface="微軟正黑體" pitchFamily="34" charset="-120"/>
                          <a:ea typeface="微軟正黑體" pitchFamily="34" charset="-120"/>
                        </a:rPr>
                        <a:t>學習編程邏輯觀念為主</a:t>
                      </a:r>
                      <a:endParaRPr lang="zh-TW" altLang="en-US" sz="3200" dirty="0">
                        <a:solidFill>
                          <a:schemeClr val="tx1"/>
                        </a:solidFill>
                        <a:latin typeface="微軟正黑體" pitchFamily="34" charset="-120"/>
                        <a:ea typeface="微軟正黑體"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sz="3200" dirty="0" smtClean="0">
                          <a:latin typeface="微軟正黑體" pitchFamily="34" charset="-120"/>
                          <a:ea typeface="微軟正黑體" pitchFamily="34" charset="-120"/>
                        </a:rPr>
                        <a:t>直接接觸</a:t>
                      </a:r>
                      <a:r>
                        <a:rPr lang="en-US" altLang="zh-TW" sz="3200" dirty="0" smtClean="0">
                          <a:latin typeface="微軟正黑體" pitchFamily="34" charset="-120"/>
                          <a:ea typeface="微軟正黑體" pitchFamily="34" charset="-120"/>
                        </a:rPr>
                        <a:t>Coding</a:t>
                      </a:r>
                    </a:p>
                    <a:p>
                      <a:pPr algn="ctr"/>
                      <a:r>
                        <a:rPr lang="zh-TW" altLang="en-US" sz="3200" dirty="0" smtClean="0">
                          <a:latin typeface="微軟正黑體" pitchFamily="34" charset="-120"/>
                          <a:ea typeface="微軟正黑體" pitchFamily="34" charset="-120"/>
                        </a:rPr>
                        <a:t>已有一套高中學習系統</a:t>
                      </a:r>
                      <a:endParaRPr lang="zh-TW" altLang="en-US" sz="3200" dirty="0">
                        <a:solidFill>
                          <a:schemeClr val="tx1"/>
                        </a:solidFill>
                        <a:latin typeface="微軟正黑體" pitchFamily="34" charset="-120"/>
                        <a:ea typeface="微軟正黑體"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2556322">
                <a:tc>
                  <a:txBody>
                    <a:bodyPr/>
                    <a:lstStyle/>
                    <a:p>
                      <a:pPr algn="ctr"/>
                      <a:r>
                        <a:rPr lang="zh-TW" altLang="en-US" sz="3600" dirty="0" smtClean="0">
                          <a:latin typeface="微軟正黑體" pitchFamily="34" charset="-120"/>
                          <a:ea typeface="微軟正黑體" pitchFamily="34" charset="-120"/>
                        </a:rPr>
                        <a:t>缺點</a:t>
                      </a:r>
                      <a:endParaRPr lang="zh-TW" altLang="en-US" sz="3600" dirty="0">
                        <a:solidFill>
                          <a:schemeClr val="tx1"/>
                        </a:solidFill>
                        <a:latin typeface="微軟正黑體" pitchFamily="34" charset="-120"/>
                        <a:ea typeface="微軟正黑體"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sz="3200" dirty="0" smtClean="0">
                          <a:latin typeface="微軟正黑體" pitchFamily="34" charset="-120"/>
                          <a:ea typeface="微軟正黑體" pitchFamily="34" charset="-120"/>
                        </a:rPr>
                        <a:t>方塊組合較難直觀學習</a:t>
                      </a:r>
                      <a:endParaRPr lang="en-US" altLang="zh-TW" sz="3200" dirty="0" smtClean="0">
                        <a:latin typeface="微軟正黑體" pitchFamily="34" charset="-120"/>
                        <a:ea typeface="微軟正黑體" pitchFamily="34" charset="-120"/>
                      </a:endParaRPr>
                    </a:p>
                    <a:p>
                      <a:pPr algn="ctr"/>
                      <a:r>
                        <a:rPr lang="zh-TW" altLang="en-US" sz="3200" dirty="0" smtClean="0">
                          <a:latin typeface="微軟正黑體" pitchFamily="34" charset="-120"/>
                          <a:ea typeface="微軟正黑體" pitchFamily="34" charset="-120"/>
                        </a:rPr>
                        <a:t>教師須具備編程背景</a:t>
                      </a:r>
                      <a:endParaRPr lang="en-US" altLang="zh-TW" sz="3200" dirty="0" smtClean="0">
                        <a:latin typeface="微軟正黑體" pitchFamily="34" charset="-120"/>
                        <a:ea typeface="微軟正黑體" pitchFamily="34" charset="-120"/>
                      </a:endParaRPr>
                    </a:p>
                    <a:p>
                      <a:pPr algn="ctr"/>
                      <a:r>
                        <a:rPr lang="zh-TW" altLang="en-US" sz="3200" dirty="0" smtClean="0">
                          <a:latin typeface="微軟正黑體" pitchFamily="34" charset="-120"/>
                          <a:ea typeface="微軟正黑體" pitchFamily="34" charset="-120"/>
                        </a:rPr>
                        <a:t>較複雜的</a:t>
                      </a:r>
                      <a:r>
                        <a:rPr lang="en-US" altLang="zh-TW" sz="3200" dirty="0" smtClean="0">
                          <a:latin typeface="微軟正黑體" pitchFamily="34" charset="-120"/>
                          <a:ea typeface="微軟正黑體" pitchFamily="34" charset="-120"/>
                        </a:rPr>
                        <a:t>Project</a:t>
                      </a:r>
                      <a:r>
                        <a:rPr lang="zh-TW" altLang="en-US" sz="3200" dirty="0" smtClean="0">
                          <a:latin typeface="微軟正黑體" pitchFamily="34" charset="-120"/>
                          <a:ea typeface="微軟正黑體" pitchFamily="34" charset="-120"/>
                        </a:rPr>
                        <a:t>無法使用</a:t>
                      </a:r>
                      <a:endParaRPr lang="zh-TW" altLang="en-US" sz="3200" dirty="0">
                        <a:solidFill>
                          <a:schemeClr val="tx1"/>
                        </a:solidFill>
                        <a:latin typeface="微軟正黑體" pitchFamily="34" charset="-120"/>
                        <a:ea typeface="微軟正黑體"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3200" dirty="0" smtClean="0">
                          <a:latin typeface="微軟正黑體" pitchFamily="34" charset="-120"/>
                          <a:ea typeface="微軟正黑體" pitchFamily="34" charset="-120"/>
                        </a:rPr>
                        <a:t>SAM</a:t>
                      </a:r>
                      <a:r>
                        <a:rPr lang="zh-TW" altLang="en-US" sz="3200" dirty="0" smtClean="0">
                          <a:latin typeface="微軟正黑體" pitchFamily="34" charset="-120"/>
                          <a:ea typeface="微軟正黑體" pitchFamily="34" charset="-120"/>
                        </a:rPr>
                        <a:t> </a:t>
                      </a:r>
                      <a:r>
                        <a:rPr lang="en-US" altLang="zh-TW" sz="3200" dirty="0" smtClean="0">
                          <a:latin typeface="微軟正黑體" pitchFamily="34" charset="-120"/>
                          <a:ea typeface="微軟正黑體" pitchFamily="34" charset="-120"/>
                        </a:rPr>
                        <a:t>Lab &amp; Neuron:</a:t>
                      </a:r>
                    </a:p>
                    <a:p>
                      <a:pPr algn="ctr"/>
                      <a:r>
                        <a:rPr lang="zh-TW" altLang="en-US" sz="3200" dirty="0" smtClean="0">
                          <a:latin typeface="微軟正黑體" pitchFamily="34" charset="-120"/>
                          <a:ea typeface="微軟正黑體" pitchFamily="34" charset="-120"/>
                        </a:rPr>
                        <a:t>的排列方式</a:t>
                      </a:r>
                      <a:r>
                        <a:rPr lang="en-US" altLang="zh-TW" sz="3200" dirty="0" smtClean="0">
                          <a:latin typeface="微軟正黑體" pitchFamily="34" charset="-120"/>
                          <a:ea typeface="微軟正黑體" pitchFamily="34" charset="-120"/>
                        </a:rPr>
                        <a:t>(Methodology)</a:t>
                      </a:r>
                    </a:p>
                    <a:p>
                      <a:pPr algn="ctr"/>
                      <a:r>
                        <a:rPr lang="zh-TW" altLang="en-US" sz="3200" dirty="0" smtClean="0">
                          <a:latin typeface="微軟正黑體" pitchFamily="34" charset="-120"/>
                          <a:ea typeface="微軟正黑體" pitchFamily="34" charset="-120"/>
                        </a:rPr>
                        <a:t>偏向</a:t>
                      </a:r>
                      <a:r>
                        <a:rPr lang="en-US" altLang="zh-TW" sz="3200" dirty="0" smtClean="0">
                          <a:latin typeface="微軟正黑體" pitchFamily="34" charset="-120"/>
                          <a:ea typeface="微軟正黑體" pitchFamily="34" charset="-120"/>
                        </a:rPr>
                        <a:t>AI</a:t>
                      </a:r>
                      <a:r>
                        <a:rPr lang="zh-TW" altLang="en-US" sz="3200" dirty="0" smtClean="0">
                          <a:latin typeface="微軟正黑體" pitchFamily="34" charset="-120"/>
                          <a:ea typeface="微軟正黑體" pitchFamily="34" charset="-120"/>
                        </a:rPr>
                        <a:t>神經元的系統</a:t>
                      </a:r>
                      <a:endParaRPr lang="en-US" altLang="zh-TW" sz="3200" dirty="0" smtClean="0">
                        <a:latin typeface="微軟正黑體" pitchFamily="34" charset="-120"/>
                        <a:ea typeface="微軟正黑體" pitchFamily="34" charset="-120"/>
                      </a:endParaRPr>
                    </a:p>
                    <a:p>
                      <a:pPr algn="ctr"/>
                      <a:r>
                        <a:rPr lang="en-US" altLang="zh-TW" sz="3200" dirty="0" smtClean="0">
                          <a:latin typeface="微軟正黑體" pitchFamily="34" charset="-120"/>
                          <a:ea typeface="微軟正黑體" pitchFamily="34" charset="-120"/>
                        </a:rPr>
                        <a:t>Lego EV3:</a:t>
                      </a:r>
                    </a:p>
                    <a:p>
                      <a:pPr algn="ctr"/>
                      <a:r>
                        <a:rPr lang="zh-TW" altLang="en-US" sz="3200" dirty="0" smtClean="0">
                          <a:latin typeface="微軟正黑體" pitchFamily="34" charset="-120"/>
                          <a:ea typeface="微軟正黑體" pitchFamily="34" charset="-120"/>
                        </a:rPr>
                        <a:t>無文字全圖形下</a:t>
                      </a:r>
                      <a:r>
                        <a:rPr lang="en-US" altLang="zh-TW" sz="3200" dirty="0" smtClean="0">
                          <a:latin typeface="微軟正黑體" pitchFamily="34" charset="-120"/>
                          <a:ea typeface="微軟正黑體" pitchFamily="34" charset="-120"/>
                        </a:rPr>
                        <a:t>icon</a:t>
                      </a:r>
                      <a:r>
                        <a:rPr lang="zh-TW" altLang="en-US" sz="3200" dirty="0" smtClean="0">
                          <a:latin typeface="微軟正黑體" pitchFamily="34" charset="-120"/>
                          <a:ea typeface="微軟正黑體" pitchFamily="34" charset="-120"/>
                        </a:rPr>
                        <a:t>太多且複雜 較難理解</a:t>
                      </a:r>
                      <a:endParaRPr lang="zh-TW" altLang="en-US" sz="3200" dirty="0">
                        <a:solidFill>
                          <a:schemeClr val="tx1"/>
                        </a:solidFill>
                        <a:latin typeface="微軟正黑體" pitchFamily="34" charset="-120"/>
                        <a:ea typeface="微軟正黑體"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sz="3200" dirty="0" smtClean="0">
                          <a:latin typeface="微軟正黑體" pitchFamily="34" charset="-120"/>
                          <a:ea typeface="微軟正黑體" pitchFamily="34" charset="-120"/>
                        </a:rPr>
                        <a:t>需要英文基底</a:t>
                      </a:r>
                      <a:endParaRPr lang="en-US" altLang="zh-TW" sz="3200" dirty="0" smtClean="0">
                        <a:latin typeface="微軟正黑體" pitchFamily="34" charset="-120"/>
                        <a:ea typeface="微軟正黑體" pitchFamily="34" charset="-120"/>
                      </a:endParaRPr>
                    </a:p>
                    <a:p>
                      <a:pPr algn="ctr"/>
                      <a:r>
                        <a:rPr lang="en-US" altLang="zh-TW" sz="3200" dirty="0" smtClean="0">
                          <a:latin typeface="微軟正黑體" pitchFamily="34" charset="-120"/>
                          <a:ea typeface="微軟正黑體" pitchFamily="34" charset="-120"/>
                        </a:rPr>
                        <a:t>Coding</a:t>
                      </a:r>
                      <a:r>
                        <a:rPr lang="zh-TW" altLang="en-US" sz="3200" dirty="0" smtClean="0">
                          <a:latin typeface="微軟正黑體" pitchFamily="34" charset="-120"/>
                          <a:ea typeface="微軟正黑體" pitchFamily="34" charset="-120"/>
                        </a:rPr>
                        <a:t>語法複雜難懂</a:t>
                      </a:r>
                      <a:endParaRPr lang="en-US" altLang="zh-TW" sz="3200" dirty="0" smtClean="0">
                        <a:latin typeface="微軟正黑體" pitchFamily="34" charset="-120"/>
                        <a:ea typeface="微軟正黑體" pitchFamily="34" charset="-120"/>
                      </a:endParaRPr>
                    </a:p>
                    <a:p>
                      <a:pPr algn="ctr"/>
                      <a:r>
                        <a:rPr lang="zh-TW" altLang="en-US" sz="3200" dirty="0" smtClean="0">
                          <a:latin typeface="微軟正黑體" pitchFamily="34" charset="-120"/>
                          <a:ea typeface="微軟正黑體" pitchFamily="34" charset="-120"/>
                        </a:rPr>
                        <a:t>不適合中學以下學習</a:t>
                      </a:r>
                      <a:endParaRPr lang="zh-TW" altLang="en-US" sz="3200" dirty="0">
                        <a:solidFill>
                          <a:schemeClr val="tx1"/>
                        </a:solidFill>
                        <a:latin typeface="微軟正黑體" pitchFamily="34" charset="-120"/>
                        <a:ea typeface="微軟正黑體"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2980606" y="4703088"/>
            <a:ext cx="10352360" cy="6463308"/>
          </a:xfrm>
          <a:prstGeom prst="rect">
            <a:avLst/>
          </a:prstGeom>
        </p:spPr>
        <p:txBody>
          <a:bodyPr wrap="square" lIns="91440" tIns="45720" rIns="91440" bIns="45720">
            <a:spAutoFit/>
          </a:bodyPr>
          <a:lstStyle/>
          <a:p>
            <a:endParaRPr lang="en-US" altLang="zh-TW" sz="3600" dirty="0" smtClean="0">
              <a:solidFill>
                <a:schemeClr val="tx1">
                  <a:lumMod val="75000"/>
                  <a:lumOff val="25000"/>
                </a:schemeClr>
              </a:solidFill>
              <a:latin typeface="Microsoft JhengHei" pitchFamily="34" charset="-120"/>
              <a:ea typeface="Microsoft JhengHei" pitchFamily="34" charset="-120"/>
            </a:endParaRPr>
          </a:p>
          <a:p>
            <a:r>
              <a:rPr lang="zh-TW" altLang="en-US" sz="5400" dirty="0" smtClean="0">
                <a:solidFill>
                  <a:schemeClr val="tx1">
                    <a:lumMod val="75000"/>
                    <a:lumOff val="25000"/>
                  </a:schemeClr>
                </a:solidFill>
                <a:latin typeface="Microsoft JhengHei" pitchFamily="34" charset="-120"/>
                <a:ea typeface="Microsoft JhengHei" pitchFamily="34" charset="-120"/>
              </a:rPr>
              <a:t>拓可思學習計畫</a:t>
            </a:r>
            <a:endParaRPr lang="en-US" altLang="zh-TW" sz="5400" dirty="0" smtClean="0">
              <a:solidFill>
                <a:schemeClr val="tx1">
                  <a:lumMod val="75000"/>
                  <a:lumOff val="25000"/>
                </a:schemeClr>
              </a:solidFill>
              <a:latin typeface="Microsoft JhengHei" pitchFamily="34" charset="-120"/>
              <a:ea typeface="Microsoft JhengHei" pitchFamily="34" charset="-120"/>
            </a:endParaRPr>
          </a:p>
          <a:p>
            <a:pPr marL="742950" indent="-742950">
              <a:buAutoNum type="arabicPeriod"/>
            </a:pPr>
            <a:endParaRPr lang="en-US" altLang="zh-TW" sz="3600" dirty="0" smtClean="0">
              <a:solidFill>
                <a:schemeClr val="tx1">
                  <a:lumMod val="75000"/>
                  <a:lumOff val="25000"/>
                </a:schemeClr>
              </a:solidFill>
              <a:latin typeface="Microsoft JhengHei" pitchFamily="34" charset="-120"/>
              <a:ea typeface="Microsoft JhengHei" pitchFamily="34" charset="-120"/>
            </a:endParaRPr>
          </a:p>
          <a:p>
            <a:pPr marL="742950" indent="-742950">
              <a:buAutoNum type="arabicPeriod"/>
            </a:pPr>
            <a:r>
              <a:rPr lang="zh-TW" altLang="en-US" sz="3600" dirty="0" smtClean="0">
                <a:solidFill>
                  <a:schemeClr val="tx1">
                    <a:lumMod val="75000"/>
                    <a:lumOff val="25000"/>
                  </a:schemeClr>
                </a:solidFill>
                <a:latin typeface="Microsoft JhengHei" pitchFamily="34" charset="-120"/>
                <a:ea typeface="Microsoft JhengHei" pitchFamily="34" charset="-120"/>
              </a:rPr>
              <a:t>連結到</a:t>
            </a:r>
            <a:r>
              <a:rPr lang="en-US" altLang="zh-TW" sz="3600" dirty="0" err="1" smtClean="0">
                <a:solidFill>
                  <a:schemeClr val="tx1">
                    <a:lumMod val="75000"/>
                    <a:lumOff val="25000"/>
                  </a:schemeClr>
                </a:solidFill>
                <a:latin typeface="Microsoft JhengHei" pitchFamily="34" charset="-120"/>
                <a:ea typeface="Microsoft JhengHei" pitchFamily="34" charset="-120"/>
              </a:rPr>
              <a:t>Arduino</a:t>
            </a:r>
            <a:r>
              <a:rPr lang="zh-TW" altLang="en-US" sz="3600" dirty="0" smtClean="0">
                <a:solidFill>
                  <a:schemeClr val="tx1">
                    <a:lumMod val="75000"/>
                    <a:lumOff val="25000"/>
                  </a:schemeClr>
                </a:solidFill>
                <a:latin typeface="Microsoft JhengHei" pitchFamily="34" charset="-120"/>
                <a:ea typeface="Microsoft JhengHei" pitchFamily="34" charset="-120"/>
              </a:rPr>
              <a:t>與</a:t>
            </a:r>
            <a:r>
              <a:rPr lang="en-US" altLang="zh-TW" sz="3600" dirty="0" smtClean="0">
                <a:solidFill>
                  <a:schemeClr val="tx1">
                    <a:lumMod val="75000"/>
                    <a:lumOff val="25000"/>
                  </a:schemeClr>
                </a:solidFill>
                <a:latin typeface="Microsoft JhengHei" pitchFamily="34" charset="-120"/>
                <a:ea typeface="Microsoft JhengHei" pitchFamily="34" charset="-120"/>
              </a:rPr>
              <a:t>Python</a:t>
            </a:r>
            <a:r>
              <a:rPr lang="zh-TW" altLang="en-US" sz="3600" dirty="0" smtClean="0">
                <a:solidFill>
                  <a:schemeClr val="tx1">
                    <a:lumMod val="75000"/>
                    <a:lumOff val="25000"/>
                  </a:schemeClr>
                </a:solidFill>
                <a:latin typeface="Microsoft JhengHei" pitchFamily="34" charset="-120"/>
                <a:ea typeface="Microsoft JhengHei" pitchFamily="34" charset="-120"/>
              </a:rPr>
              <a:t>的基礎程式編寫實作</a:t>
            </a:r>
            <a:endParaRPr lang="en-US" altLang="zh-TW" sz="3600" dirty="0" smtClean="0">
              <a:solidFill>
                <a:schemeClr val="tx1">
                  <a:lumMod val="75000"/>
                  <a:lumOff val="25000"/>
                </a:schemeClr>
              </a:solidFill>
              <a:latin typeface="Microsoft JhengHei" pitchFamily="34" charset="-120"/>
              <a:ea typeface="Microsoft JhengHei" pitchFamily="34" charset="-120"/>
            </a:endParaRPr>
          </a:p>
          <a:p>
            <a:pPr marL="742950" indent="-742950">
              <a:buAutoNum type="arabicPeriod"/>
            </a:pPr>
            <a:endParaRPr lang="en-US" altLang="zh-TW" sz="3600" dirty="0" smtClean="0">
              <a:solidFill>
                <a:schemeClr val="tx1">
                  <a:lumMod val="75000"/>
                  <a:lumOff val="25000"/>
                </a:schemeClr>
              </a:solidFill>
              <a:latin typeface="Microsoft JhengHei" pitchFamily="34" charset="-120"/>
              <a:ea typeface="Microsoft JhengHei" pitchFamily="34" charset="-120"/>
            </a:endParaRPr>
          </a:p>
          <a:p>
            <a:pPr marL="742950" indent="-742950">
              <a:buAutoNum type="arabicPeriod"/>
            </a:pPr>
            <a:r>
              <a:rPr lang="zh-TW" altLang="en-US" sz="3600" dirty="0" smtClean="0">
                <a:solidFill>
                  <a:schemeClr val="tx1">
                    <a:lumMod val="75000"/>
                    <a:lumOff val="25000"/>
                  </a:schemeClr>
                </a:solidFill>
                <a:latin typeface="Microsoft JhengHei" pitchFamily="34" charset="-120"/>
                <a:ea typeface="Microsoft JhengHei" pitchFamily="34" charset="-120"/>
              </a:rPr>
              <a:t>使用的硬體與套件相容於</a:t>
            </a:r>
            <a:r>
              <a:rPr lang="en-US" altLang="zh-TW" sz="3600" dirty="0" err="1" smtClean="0">
                <a:solidFill>
                  <a:schemeClr val="tx1">
                    <a:lumMod val="75000"/>
                    <a:lumOff val="25000"/>
                  </a:schemeClr>
                </a:solidFill>
                <a:latin typeface="Microsoft JhengHei" pitchFamily="34" charset="-120"/>
                <a:ea typeface="Microsoft JhengHei" pitchFamily="34" charset="-120"/>
              </a:rPr>
              <a:t>Arduino</a:t>
            </a:r>
            <a:r>
              <a:rPr lang="zh-TW" altLang="en-US" sz="3600" dirty="0" smtClean="0">
                <a:solidFill>
                  <a:schemeClr val="tx1">
                    <a:lumMod val="75000"/>
                    <a:lumOff val="25000"/>
                  </a:schemeClr>
                </a:solidFill>
                <a:latin typeface="Microsoft JhengHei" pitchFamily="34" charset="-120"/>
                <a:ea typeface="Microsoft JhengHei" pitchFamily="34" charset="-120"/>
              </a:rPr>
              <a:t>與</a:t>
            </a:r>
            <a:r>
              <a:rPr lang="en-US" altLang="zh-TW" sz="3600" dirty="0" smtClean="0">
                <a:solidFill>
                  <a:schemeClr val="tx1">
                    <a:lumMod val="75000"/>
                    <a:lumOff val="25000"/>
                  </a:schemeClr>
                </a:solidFill>
                <a:latin typeface="Microsoft JhengHei" pitchFamily="34" charset="-120"/>
                <a:ea typeface="Microsoft JhengHei" pitchFamily="34" charset="-120"/>
              </a:rPr>
              <a:t>Python</a:t>
            </a:r>
            <a:r>
              <a:rPr lang="zh-TW" altLang="en-US" sz="3600" dirty="0" smtClean="0">
                <a:solidFill>
                  <a:schemeClr val="tx1">
                    <a:lumMod val="75000"/>
                    <a:lumOff val="25000"/>
                  </a:schemeClr>
                </a:solidFill>
                <a:latin typeface="Microsoft JhengHei" pitchFamily="34" charset="-120"/>
                <a:ea typeface="Microsoft JhengHei" pitchFamily="34" charset="-120"/>
              </a:rPr>
              <a:t>，透過心智圖式的</a:t>
            </a:r>
            <a:r>
              <a:rPr lang="en-US" altLang="zh-TW" sz="3600" dirty="0" err="1" smtClean="0">
                <a:solidFill>
                  <a:schemeClr val="tx1">
                    <a:lumMod val="75000"/>
                    <a:lumOff val="25000"/>
                  </a:schemeClr>
                </a:solidFill>
                <a:latin typeface="Microsoft JhengHei" pitchFamily="34" charset="-120"/>
                <a:ea typeface="Microsoft JhengHei" pitchFamily="34" charset="-120"/>
              </a:rPr>
              <a:t>TarkusVP</a:t>
            </a:r>
            <a:r>
              <a:rPr lang="zh-TW" altLang="en-US" sz="3600" dirty="0" smtClean="0">
                <a:solidFill>
                  <a:schemeClr val="tx1">
                    <a:lumMod val="75000"/>
                    <a:lumOff val="25000"/>
                  </a:schemeClr>
                </a:solidFill>
                <a:latin typeface="Microsoft JhengHei" pitchFamily="34" charset="-120"/>
                <a:ea typeface="Microsoft JhengHei" pitchFamily="34" charset="-120"/>
              </a:rPr>
              <a:t>圖形理解之後，下一步就是使用</a:t>
            </a:r>
            <a:r>
              <a:rPr lang="en-US" altLang="zh-TW" sz="3600" dirty="0" err="1" smtClean="0">
                <a:solidFill>
                  <a:schemeClr val="tx1">
                    <a:lumMod val="75000"/>
                    <a:lumOff val="25000"/>
                  </a:schemeClr>
                </a:solidFill>
                <a:latin typeface="Microsoft JhengHei" pitchFamily="34" charset="-120"/>
                <a:ea typeface="Microsoft JhengHei" pitchFamily="34" charset="-120"/>
              </a:rPr>
              <a:t>Arduino</a:t>
            </a:r>
            <a:r>
              <a:rPr lang="en-US" altLang="zh-TW" sz="3600" dirty="0" smtClean="0">
                <a:solidFill>
                  <a:schemeClr val="tx1">
                    <a:lumMod val="75000"/>
                    <a:lumOff val="25000"/>
                  </a:schemeClr>
                </a:solidFill>
                <a:latin typeface="Microsoft JhengHei" pitchFamily="34" charset="-120"/>
                <a:ea typeface="Microsoft JhengHei" pitchFamily="34" charset="-120"/>
              </a:rPr>
              <a:t> IDE</a:t>
            </a:r>
            <a:r>
              <a:rPr lang="zh-TW" altLang="en-US" sz="3600" dirty="0" smtClean="0">
                <a:solidFill>
                  <a:schemeClr val="tx1">
                    <a:lumMod val="75000"/>
                    <a:lumOff val="25000"/>
                  </a:schemeClr>
                </a:solidFill>
                <a:latin typeface="Microsoft JhengHei" pitchFamily="34" charset="-120"/>
                <a:ea typeface="Microsoft JhengHei" pitchFamily="34" charset="-120"/>
              </a:rPr>
              <a:t>進行初步的程式編寫</a:t>
            </a:r>
            <a:endParaRPr lang="en-US" altLang="zh-TW" sz="3600" dirty="0" smtClean="0">
              <a:solidFill>
                <a:schemeClr val="tx1">
                  <a:lumMod val="75000"/>
                  <a:lumOff val="25000"/>
                </a:schemeClr>
              </a:solidFill>
              <a:latin typeface="Microsoft JhengHei" pitchFamily="34" charset="-120"/>
              <a:ea typeface="Microsoft JhengHei" pitchFamily="34" charset="-120"/>
            </a:endParaRPr>
          </a:p>
          <a:p>
            <a:pPr marL="742950" indent="-742950">
              <a:buAutoNum type="arabicPeriod"/>
            </a:pPr>
            <a:endParaRPr lang="en-US" altLang="zh-TW" sz="3600" dirty="0" smtClean="0">
              <a:solidFill>
                <a:schemeClr val="tx1">
                  <a:lumMod val="75000"/>
                  <a:lumOff val="25000"/>
                </a:schemeClr>
              </a:solidFill>
              <a:latin typeface="Microsoft JhengHei" pitchFamily="34" charset="-120"/>
              <a:ea typeface="Microsoft JhengHei" pitchFamily="34" charset="-120"/>
            </a:endParaRPr>
          </a:p>
          <a:p>
            <a:pPr marL="742950" indent="-742950">
              <a:buAutoNum type="arabicPeriod"/>
            </a:pPr>
            <a:r>
              <a:rPr lang="zh-TW" altLang="en-US" sz="3600" dirty="0" smtClean="0">
                <a:solidFill>
                  <a:schemeClr val="tx1">
                    <a:lumMod val="75000"/>
                    <a:lumOff val="25000"/>
                  </a:schemeClr>
                </a:solidFill>
                <a:latin typeface="Microsoft JhengHei" pitchFamily="34" charset="-120"/>
                <a:ea typeface="Microsoft JhengHei" pitchFamily="34" charset="-120"/>
              </a:rPr>
              <a:t>讓程式初學者更快跨過門檻，更輕易進入可以通過</a:t>
            </a:r>
            <a:r>
              <a:rPr lang="en-US" altLang="zh-TW" sz="3600" dirty="0" smtClean="0">
                <a:solidFill>
                  <a:schemeClr val="tx1">
                    <a:lumMod val="75000"/>
                    <a:lumOff val="25000"/>
                  </a:schemeClr>
                </a:solidFill>
                <a:latin typeface="Microsoft JhengHei" pitchFamily="34" charset="-120"/>
                <a:ea typeface="Microsoft JhengHei" pitchFamily="34" charset="-120"/>
              </a:rPr>
              <a:t>APCS</a:t>
            </a:r>
            <a:r>
              <a:rPr lang="zh-TW" altLang="en-US" sz="3600" dirty="0" smtClean="0">
                <a:solidFill>
                  <a:schemeClr val="tx1">
                    <a:lumMod val="75000"/>
                    <a:lumOff val="25000"/>
                  </a:schemeClr>
                </a:solidFill>
                <a:latin typeface="Microsoft JhengHei" pitchFamily="34" charset="-120"/>
                <a:ea typeface="Microsoft JhengHei" pitchFamily="34" charset="-120"/>
              </a:rPr>
              <a:t>檢定的狀態</a:t>
            </a:r>
            <a:endParaRPr lang="zh-CN" altLang="en-US" sz="3600" dirty="0">
              <a:solidFill>
                <a:schemeClr val="tx1">
                  <a:lumMod val="75000"/>
                  <a:lumOff val="25000"/>
                </a:schemeClr>
              </a:solidFill>
              <a:latin typeface="Microsoft JhengHei" pitchFamily="34" charset="-120"/>
              <a:ea typeface="Microsoft JhengHei" pitchFamily="34" charset="-120"/>
            </a:endParaRPr>
          </a:p>
        </p:txBody>
      </p:sp>
      <p:pic>
        <p:nvPicPr>
          <p:cNvPr id="2050" name="Picture 2"/>
          <p:cNvPicPr>
            <a:picLocks noChangeAspect="1" noChangeArrowheads="1"/>
          </p:cNvPicPr>
          <p:nvPr/>
        </p:nvPicPr>
        <p:blipFill>
          <a:blip r:embed="rId2"/>
          <a:srcRect/>
          <a:stretch>
            <a:fillRect/>
          </a:stretch>
        </p:blipFill>
        <p:spPr bwMode="auto">
          <a:xfrm>
            <a:off x="23553" y="4664832"/>
            <a:ext cx="12187622" cy="6181844"/>
          </a:xfrm>
          <a:prstGeom prst="rect">
            <a:avLst/>
          </a:prstGeom>
          <a:noFill/>
          <a:ln w="9525">
            <a:noFill/>
            <a:miter lim="800000"/>
            <a:headEnd/>
            <a:tailEnd/>
          </a:ln>
          <a:effectLst/>
        </p:spPr>
      </p:pic>
      <p:sp>
        <p:nvSpPr>
          <p:cNvPr id="7" name="Freeform 37"/>
          <p:cNvSpPr/>
          <p:nvPr/>
        </p:nvSpPr>
        <p:spPr>
          <a:xfrm>
            <a:off x="1149351" y="1403351"/>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8" name="Freeform 39"/>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7"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9" name="TextBox 42"/>
          <p:cNvSpPr txBox="1"/>
          <p:nvPr/>
        </p:nvSpPr>
        <p:spPr>
          <a:xfrm>
            <a:off x="5904852" y="776450"/>
            <a:ext cx="17747628" cy="3570208"/>
          </a:xfrm>
          <a:prstGeom prst="rect">
            <a:avLst/>
          </a:prstGeom>
          <a:noFill/>
        </p:spPr>
        <p:txBody>
          <a:bodyPr wrap="square" lIns="0" tIns="0" rIns="0" bIns="0" rtlCol="0">
            <a:spAutoFit/>
          </a:bodyPr>
          <a:lstStyle/>
          <a:p>
            <a:r>
              <a:rPr lang="zh-TW" altLang="en-US" sz="4000" dirty="0" smtClean="0">
                <a:solidFill>
                  <a:srgbClr val="4C4C4C"/>
                </a:solidFill>
                <a:latin typeface="Microsoft JhengHei"/>
                <a:ea typeface="Microsoft JhengHei"/>
              </a:rPr>
              <a:t>為何選擇我們</a:t>
            </a:r>
            <a:endParaRPr lang="en-US" altLang="zh-TW" sz="4000" dirty="0" smtClean="0">
              <a:solidFill>
                <a:srgbClr val="4C4C4C"/>
              </a:solidFill>
              <a:latin typeface="Microsoft JhengHei"/>
              <a:ea typeface="Microsoft JhengHei"/>
            </a:endParaRPr>
          </a:p>
          <a:p>
            <a:r>
              <a:rPr lang="zh-TW" altLang="en-US" sz="9600" b="1" dirty="0" smtClean="0">
                <a:solidFill>
                  <a:srgbClr val="4C4C4C"/>
                </a:solidFill>
                <a:latin typeface="Microsoft JhengHei"/>
                <a:ea typeface="Microsoft JhengHei"/>
              </a:rPr>
              <a:t>選擇拓可思有什麼好處</a:t>
            </a:r>
          </a:p>
          <a:p>
            <a:endParaRPr lang="en-US" altLang="zh-CN" sz="9600" b="1" dirty="0">
              <a:solidFill>
                <a:srgbClr val="4C4C4C"/>
              </a:solidFill>
              <a:latin typeface="Microsoft JhengHei"/>
              <a:ea typeface="Microsoft JhengHei"/>
            </a:endParaRPr>
          </a:p>
        </p:txBody>
      </p:sp>
      <p:sp>
        <p:nvSpPr>
          <p:cNvPr id="10" name="TextBox 41"/>
          <p:cNvSpPr txBox="1"/>
          <p:nvPr/>
        </p:nvSpPr>
        <p:spPr>
          <a:xfrm>
            <a:off x="1182240" y="676657"/>
            <a:ext cx="3042920" cy="1403461"/>
          </a:xfrm>
          <a:prstGeom prst="rect">
            <a:avLst/>
          </a:prstGeom>
          <a:noFill/>
        </p:spPr>
        <p:txBody>
          <a:bodyPr wrap="square" lIns="0" tIns="0" rIns="0" bIns="0" rtlCol="0">
            <a:spAutoFit/>
          </a:bodyPr>
          <a:lstStyle/>
          <a:p>
            <a:pPr>
              <a:lnSpc>
                <a:spcPct val="113750"/>
              </a:lnSpc>
            </a:pPr>
            <a:r>
              <a:rPr lang="zh-TW" altLang="en-US" sz="8000" b="1" spc="420" dirty="0" smtClean="0">
                <a:solidFill>
                  <a:srgbClr val="FEFEFE"/>
                </a:solidFill>
                <a:latin typeface="Microsoft JhengHei" pitchFamily="34" charset="-120"/>
                <a:ea typeface="Microsoft JhengHei" pitchFamily="34" charset="-120"/>
              </a:rPr>
              <a:t>優勢</a:t>
            </a:r>
            <a:endParaRPr lang="en-US" altLang="zh-CN" sz="8000" b="1" spc="420" dirty="0">
              <a:solidFill>
                <a:srgbClr val="FEFEFE"/>
              </a:solidFill>
              <a:latin typeface="Microsoft JhengHei" pitchFamily="34" charset="-120"/>
              <a:ea typeface="Microsoft JhengHei" pitchFamily="34" charset="-12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Freeform 115"/>
          <p:cNvSpPr/>
          <p:nvPr/>
        </p:nvSpPr>
        <p:spPr>
          <a:xfrm>
            <a:off x="1149351" y="1403351"/>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2" name="Freeform 117"/>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120" name="TextBox 120"/>
          <p:cNvSpPr txBox="1"/>
          <p:nvPr/>
        </p:nvSpPr>
        <p:spPr>
          <a:xfrm>
            <a:off x="5904853" y="776450"/>
            <a:ext cx="16369678" cy="2092881"/>
          </a:xfrm>
          <a:prstGeom prst="rect">
            <a:avLst/>
          </a:prstGeom>
          <a:noFill/>
        </p:spPr>
        <p:txBody>
          <a:bodyPr wrap="square" lIns="0" tIns="0" rIns="0" bIns="0" rtlCol="0">
            <a:spAutoFit/>
          </a:bodyPr>
          <a:lstStyle/>
          <a:p>
            <a:r>
              <a:rPr lang="en-US" altLang="zh-CN" sz="4000" dirty="0">
                <a:solidFill>
                  <a:srgbClr val="4C4C4C"/>
                </a:solidFill>
                <a:latin typeface="Microsoft JhengHei"/>
                <a:ea typeface="Microsoft JhengHei"/>
              </a:rPr>
              <a:t>學習</a:t>
            </a:r>
            <a:r>
              <a:rPr lang="zh-TW" altLang="en-US" sz="4000" dirty="0">
                <a:solidFill>
                  <a:srgbClr val="4C4C4C"/>
                </a:solidFill>
                <a:latin typeface="Microsoft JhengHei"/>
                <a:ea typeface="Microsoft JhengHei"/>
              </a:rPr>
              <a:t>超簡單</a:t>
            </a:r>
            <a:endParaRPr lang="en-US" altLang="zh-CN" sz="4000" dirty="0">
              <a:solidFill>
                <a:srgbClr val="4C4C4C"/>
              </a:solidFill>
              <a:latin typeface="Microsoft JhengHei"/>
              <a:ea typeface="Microsoft JhengHei"/>
            </a:endParaRPr>
          </a:p>
          <a:p>
            <a:r>
              <a:rPr lang="en-US" altLang="zh-TW" sz="9600" b="1" dirty="0">
                <a:solidFill>
                  <a:srgbClr val="4C4C4C"/>
                </a:solidFill>
                <a:latin typeface="Microsoft JhengHei"/>
                <a:ea typeface="Microsoft JhengHei"/>
              </a:rPr>
              <a:t>TarkusVP</a:t>
            </a:r>
            <a:r>
              <a:rPr lang="zh-TW" altLang="en-US" sz="9600" b="1" dirty="0">
                <a:solidFill>
                  <a:srgbClr val="4C4C4C"/>
                </a:solidFill>
                <a:latin typeface="Microsoft JhengHei"/>
                <a:ea typeface="Microsoft JhengHei"/>
              </a:rPr>
              <a:t>心智圖的學習定位</a:t>
            </a:r>
            <a:endParaRPr lang="en-US" altLang="zh-CN" sz="9600" b="1" spc="-6" dirty="0">
              <a:solidFill>
                <a:srgbClr val="4C4C4C"/>
              </a:solidFill>
              <a:latin typeface="Microsoft JhengHei"/>
              <a:ea typeface="Microsoft JhengHei"/>
            </a:endParaRPr>
          </a:p>
        </p:txBody>
      </p:sp>
      <p:sp>
        <p:nvSpPr>
          <p:cNvPr id="12" name="TextBox 41"/>
          <p:cNvSpPr txBox="1"/>
          <p:nvPr/>
        </p:nvSpPr>
        <p:spPr>
          <a:xfrm>
            <a:off x="1182240" y="676657"/>
            <a:ext cx="3042920" cy="1403461"/>
          </a:xfrm>
          <a:prstGeom prst="rect">
            <a:avLst/>
          </a:prstGeom>
          <a:noFill/>
        </p:spPr>
        <p:txBody>
          <a:bodyPr wrap="square" lIns="0" tIns="0" rIns="0" bIns="0" rtlCol="0">
            <a:spAutoFit/>
          </a:bodyPr>
          <a:lstStyle/>
          <a:p>
            <a:pPr>
              <a:lnSpc>
                <a:spcPct val="113750"/>
              </a:lnSpc>
            </a:pPr>
            <a:r>
              <a:rPr lang="zh-TW" altLang="en-US" sz="8000" b="1" spc="420" dirty="0" smtClean="0">
                <a:solidFill>
                  <a:srgbClr val="FEFEFE"/>
                </a:solidFill>
                <a:latin typeface="Microsoft JhengHei" pitchFamily="34" charset="-120"/>
                <a:ea typeface="Microsoft JhengHei" pitchFamily="34" charset="-120"/>
              </a:rPr>
              <a:t>優勢</a:t>
            </a:r>
            <a:endParaRPr lang="en-US" altLang="zh-CN" sz="8000" b="1" spc="420" dirty="0">
              <a:solidFill>
                <a:srgbClr val="FEFEFE"/>
              </a:solidFill>
              <a:latin typeface="Microsoft JhengHei" pitchFamily="34" charset="-120"/>
              <a:ea typeface="Microsoft JhengHei" pitchFamily="34" charset="-120"/>
            </a:endParaRPr>
          </a:p>
        </p:txBody>
      </p:sp>
      <p:grpSp>
        <p:nvGrpSpPr>
          <p:cNvPr id="3" name="群組 20"/>
          <p:cNvGrpSpPr/>
          <p:nvPr/>
        </p:nvGrpSpPr>
        <p:grpSpPr>
          <a:xfrm>
            <a:off x="2480695" y="3725396"/>
            <a:ext cx="6868486" cy="4123340"/>
            <a:chOff x="818033" y="1241375"/>
            <a:chExt cx="13057897" cy="11767632"/>
          </a:xfrm>
        </p:grpSpPr>
        <p:pic>
          <p:nvPicPr>
            <p:cNvPr id="19" name="Picture 2"/>
            <p:cNvPicPr>
              <a:picLocks noChangeAspect="1" noChangeArrowheads="1"/>
            </p:cNvPicPr>
            <p:nvPr/>
          </p:nvPicPr>
          <p:blipFill>
            <a:blip r:embed="rId2" cstate="print"/>
            <a:srcRect/>
            <a:stretch>
              <a:fillRect/>
            </a:stretch>
          </p:blipFill>
          <p:spPr bwMode="auto">
            <a:xfrm>
              <a:off x="818033" y="1241375"/>
              <a:ext cx="6552727" cy="11632062"/>
            </a:xfrm>
            <a:prstGeom prst="rect">
              <a:avLst/>
            </a:prstGeom>
            <a:noFill/>
            <a:ln w="9525">
              <a:noFill/>
              <a:miter lim="800000"/>
              <a:headEnd/>
              <a:tailEnd/>
            </a:ln>
          </p:spPr>
        </p:pic>
        <p:pic>
          <p:nvPicPr>
            <p:cNvPr id="20" name="Picture 4"/>
            <p:cNvPicPr>
              <a:picLocks noChangeAspect="1" noChangeArrowheads="1"/>
            </p:cNvPicPr>
            <p:nvPr/>
          </p:nvPicPr>
          <p:blipFill>
            <a:blip r:embed="rId3" cstate="print"/>
            <a:srcRect/>
            <a:stretch>
              <a:fillRect/>
            </a:stretch>
          </p:blipFill>
          <p:spPr bwMode="auto">
            <a:xfrm>
              <a:off x="7107179" y="1241378"/>
              <a:ext cx="6768751" cy="11767629"/>
            </a:xfrm>
            <a:prstGeom prst="rect">
              <a:avLst/>
            </a:prstGeom>
            <a:noFill/>
            <a:ln w="9525">
              <a:noFill/>
              <a:miter lim="800000"/>
              <a:headEnd/>
              <a:tailEnd/>
            </a:ln>
          </p:spPr>
        </p:pic>
      </p:grpSp>
      <p:pic>
        <p:nvPicPr>
          <p:cNvPr id="23" name="Picture 1" descr="image53.png"/>
          <p:cNvPicPr>
            <a:picLocks noChangeAspect="1"/>
          </p:cNvPicPr>
          <p:nvPr/>
        </p:nvPicPr>
        <p:blipFill>
          <a:blip r:embed="rId4" cstate="print"/>
          <a:srcRect/>
          <a:stretch>
            <a:fillRect/>
          </a:stretch>
        </p:blipFill>
        <p:spPr bwMode="auto">
          <a:xfrm>
            <a:off x="12309095" y="4645586"/>
            <a:ext cx="10493758" cy="6658072"/>
          </a:xfrm>
          <a:prstGeom prst="rect">
            <a:avLst/>
          </a:prstGeom>
          <a:noFill/>
          <a:ln w="57150" cap="flat" cmpd="sng">
            <a:solidFill>
              <a:srgbClr val="FFC000"/>
            </a:solidFill>
            <a:prstDash val="solid"/>
            <a:miter lim="400000"/>
            <a:headEnd type="none" w="med" len="med"/>
            <a:tailEnd type="none" w="med" len="med"/>
          </a:ln>
          <a:effectLst/>
        </p:spPr>
      </p:pic>
      <p:sp>
        <p:nvSpPr>
          <p:cNvPr id="25" name="Rectangle 4"/>
          <p:cNvSpPr>
            <a:spLocks/>
          </p:cNvSpPr>
          <p:nvPr/>
        </p:nvSpPr>
        <p:spPr bwMode="auto">
          <a:xfrm>
            <a:off x="14997856" y="8321306"/>
            <a:ext cx="249428" cy="430888"/>
          </a:xfrm>
          <a:prstGeom prst="rect">
            <a:avLst/>
          </a:prstGeom>
          <a:noFill/>
          <a:ln w="12700" cap="flat" cmpd="sng">
            <a:noFill/>
            <a:prstDash val="solid"/>
            <a:miter lim="400000"/>
            <a:headEnd type="none" w="med" len="med"/>
            <a:tailEnd type="none" w="med" len="med"/>
          </a:ln>
          <a:effectLst/>
        </p:spPr>
        <p:txBody>
          <a:bodyPr wrap="none" lIns="45720" tIns="45720" rIns="45720" bIns="45720" anchor="ctr">
            <a:spAutoFit/>
          </a:bodyPr>
          <a:lstStyle/>
          <a:p>
            <a:pPr defTabSz="823914"/>
            <a:fld id="{ACA0E37E-FD56-4629-99BA-B086BF0E95D8}" type="slidenum">
              <a:rPr lang="zh-TW" altLang="zh-TW" sz="2200">
                <a:solidFill>
                  <a:srgbClr val="A7A7A7"/>
                </a:solidFill>
                <a:latin typeface="Gill Sans" charset="0"/>
                <a:ea typeface="Gill Sans" charset="0"/>
                <a:cs typeface="Gill Sans" charset="0"/>
                <a:sym typeface="Gill Sans" charset="0"/>
              </a:rPr>
              <a:pPr defTabSz="823914"/>
              <a:t>24</a:t>
            </a:fld>
            <a:endParaRPr lang="zh-TW" altLang="zh-TW" sz="2200" dirty="0">
              <a:solidFill>
                <a:srgbClr val="A7A7A7"/>
              </a:solidFill>
              <a:latin typeface="Gill Sans" charset="0"/>
              <a:ea typeface="Gill Sans" charset="0"/>
              <a:cs typeface="Gill Sans" charset="0"/>
              <a:sym typeface="Gill Sans" charset="0"/>
            </a:endParaRPr>
          </a:p>
        </p:txBody>
      </p:sp>
      <p:pic>
        <p:nvPicPr>
          <p:cNvPr id="34" name="Picture 3"/>
          <p:cNvPicPr>
            <a:picLocks noChangeAspect="1" noChangeArrowheads="1"/>
          </p:cNvPicPr>
          <p:nvPr/>
        </p:nvPicPr>
        <p:blipFill>
          <a:blip r:embed="rId5" cstate="print">
            <a:extLst>
              <a:ext uri="{28A0092B-C50C-407E-A947-70E740481C1C}">
                <a14:useLocalDpi xmlns:a14="http://schemas.microsoft.com/office/drawing/2010/main" xmlns=""/>
              </a:ext>
            </a:extLst>
          </a:blip>
          <a:srcRect/>
          <a:stretch>
            <a:fillRect/>
          </a:stretch>
        </p:blipFill>
        <p:spPr bwMode="auto">
          <a:xfrm>
            <a:off x="2518016" y="8729302"/>
            <a:ext cx="4774084" cy="4308576"/>
          </a:xfrm>
          <a:prstGeom prst="rect">
            <a:avLst/>
          </a:prstGeom>
          <a:noFill/>
          <a:ln w="9525">
            <a:noFill/>
            <a:miter lim="800000"/>
            <a:headEnd/>
            <a:tailEnd/>
          </a:ln>
          <a:effectLst/>
        </p:spPr>
      </p:pic>
      <p:sp>
        <p:nvSpPr>
          <p:cNvPr id="36" name="矩形 35"/>
          <p:cNvSpPr/>
          <p:nvPr/>
        </p:nvSpPr>
        <p:spPr>
          <a:xfrm>
            <a:off x="2480695" y="3079066"/>
            <a:ext cx="2492990" cy="646332"/>
          </a:xfrm>
          <a:prstGeom prst="rect">
            <a:avLst/>
          </a:prstGeom>
        </p:spPr>
        <p:txBody>
          <a:bodyPr wrap="none" lIns="91440" tIns="45720" rIns="91440" bIns="45720">
            <a:spAutoFit/>
          </a:bodyPr>
          <a:lstStyle/>
          <a:p>
            <a:r>
              <a:rPr lang="zh-TW" altLang="en-US" sz="3600" b="1" dirty="0">
                <a:solidFill>
                  <a:schemeClr val="tx1">
                    <a:lumMod val="85000"/>
                    <a:lumOff val="15000"/>
                  </a:schemeClr>
                </a:solidFill>
                <a:latin typeface="微軟正黑體" pitchFamily="34" charset="-120"/>
                <a:ea typeface="微軟正黑體" pitchFamily="34" charset="-120"/>
              </a:rPr>
              <a:t>拼圖式學習</a:t>
            </a:r>
            <a:endParaRPr lang="en-US" altLang="zh-TW" sz="3600" b="1" dirty="0">
              <a:solidFill>
                <a:schemeClr val="tx1">
                  <a:lumMod val="85000"/>
                  <a:lumOff val="15000"/>
                </a:schemeClr>
              </a:solidFill>
              <a:latin typeface="微軟正黑體" pitchFamily="34" charset="-120"/>
              <a:ea typeface="微軟正黑體" pitchFamily="34" charset="-120"/>
            </a:endParaRPr>
          </a:p>
        </p:txBody>
      </p:sp>
      <p:sp>
        <p:nvSpPr>
          <p:cNvPr id="37" name="矩形 36"/>
          <p:cNvSpPr/>
          <p:nvPr/>
        </p:nvSpPr>
        <p:spPr>
          <a:xfrm>
            <a:off x="12192001" y="3896382"/>
            <a:ext cx="3457986" cy="646332"/>
          </a:xfrm>
          <a:prstGeom prst="rect">
            <a:avLst/>
          </a:prstGeom>
        </p:spPr>
        <p:txBody>
          <a:bodyPr wrap="square" lIns="91440" tIns="45720" rIns="91440" bIns="45720">
            <a:spAutoFit/>
          </a:bodyPr>
          <a:lstStyle/>
          <a:p>
            <a:r>
              <a:rPr lang="zh-TW" altLang="en-US" sz="3600" b="1" dirty="0">
                <a:solidFill>
                  <a:schemeClr val="tx1">
                    <a:lumMod val="85000"/>
                    <a:lumOff val="15000"/>
                  </a:schemeClr>
                </a:solidFill>
                <a:latin typeface="微軟正黑體" pitchFamily="34" charset="-120"/>
                <a:ea typeface="微軟正黑體" pitchFamily="34" charset="-120"/>
              </a:rPr>
              <a:t>心智圖式學習</a:t>
            </a:r>
            <a:endParaRPr lang="en-US" altLang="zh-TW" sz="3600" b="1" dirty="0">
              <a:solidFill>
                <a:schemeClr val="tx1">
                  <a:lumMod val="85000"/>
                  <a:lumOff val="15000"/>
                </a:schemeClr>
              </a:solidFill>
              <a:latin typeface="微軟正黑體" pitchFamily="34" charset="-120"/>
              <a:ea typeface="微軟正黑體" pitchFamily="34" charset="-120"/>
            </a:endParaRPr>
          </a:p>
        </p:txBody>
      </p:sp>
      <p:sp>
        <p:nvSpPr>
          <p:cNvPr id="39" name="矩形 38"/>
          <p:cNvSpPr/>
          <p:nvPr/>
        </p:nvSpPr>
        <p:spPr>
          <a:xfrm>
            <a:off x="2469461" y="8058472"/>
            <a:ext cx="3457986" cy="646332"/>
          </a:xfrm>
          <a:prstGeom prst="rect">
            <a:avLst/>
          </a:prstGeom>
        </p:spPr>
        <p:txBody>
          <a:bodyPr wrap="square" lIns="91440" tIns="45720" rIns="91440" bIns="45720">
            <a:spAutoFit/>
          </a:bodyPr>
          <a:lstStyle/>
          <a:p>
            <a:r>
              <a:rPr lang="zh-TW" altLang="en-US" sz="3600" b="1" dirty="0">
                <a:solidFill>
                  <a:schemeClr val="tx1">
                    <a:lumMod val="85000"/>
                    <a:lumOff val="15000"/>
                  </a:schemeClr>
                </a:solidFill>
                <a:latin typeface="微軟正黑體" pitchFamily="34" charset="-120"/>
                <a:ea typeface="微軟正黑體" pitchFamily="34" charset="-120"/>
              </a:rPr>
              <a:t>程式碼學習</a:t>
            </a:r>
            <a:endParaRPr lang="en-US" altLang="zh-TW" sz="3600" b="1" dirty="0">
              <a:solidFill>
                <a:schemeClr val="tx1">
                  <a:lumMod val="85000"/>
                  <a:lumOff val="15000"/>
                </a:schemeClr>
              </a:solidFill>
              <a:latin typeface="微軟正黑體" pitchFamily="34" charset="-120"/>
              <a:ea typeface="微軟正黑體" pitchFamily="34" charset="-120"/>
            </a:endParaRPr>
          </a:p>
        </p:txBody>
      </p:sp>
      <p:cxnSp>
        <p:nvCxnSpPr>
          <p:cNvPr id="4" name="直線單箭頭接點 3">
            <a:extLst>
              <a:ext uri="{FF2B5EF4-FFF2-40B4-BE49-F238E27FC236}">
                <a16:creationId xmlns:a16="http://schemas.microsoft.com/office/drawing/2014/main" xmlns="" id="{714A558E-8E69-4605-BFF7-F0FDA6E4FE98}"/>
              </a:ext>
            </a:extLst>
          </p:cNvPr>
          <p:cNvCxnSpPr>
            <a:cxnSpLocks/>
          </p:cNvCxnSpPr>
          <p:nvPr/>
        </p:nvCxnSpPr>
        <p:spPr>
          <a:xfrm>
            <a:off x="9538139" y="5596760"/>
            <a:ext cx="2222938" cy="0"/>
          </a:xfrm>
          <a:prstGeom prst="straightConnector1">
            <a:avLst/>
          </a:prstGeom>
          <a:ln w="57150">
            <a:prstDash val="sysDash"/>
            <a:headEnd w="lg" len="lg"/>
            <a:tailEnd type="triangle" w="lg" len="lg"/>
          </a:ln>
        </p:spPr>
        <p:style>
          <a:lnRef idx="2">
            <a:schemeClr val="accent1"/>
          </a:lnRef>
          <a:fillRef idx="0">
            <a:schemeClr val="accent1"/>
          </a:fillRef>
          <a:effectRef idx="1">
            <a:schemeClr val="accent1"/>
          </a:effectRef>
          <a:fontRef idx="minor">
            <a:schemeClr val="tx1"/>
          </a:fontRef>
        </p:style>
      </p:cxnSp>
      <p:cxnSp>
        <p:nvCxnSpPr>
          <p:cNvPr id="24" name="直線單箭頭接點 23">
            <a:extLst>
              <a:ext uri="{FF2B5EF4-FFF2-40B4-BE49-F238E27FC236}">
                <a16:creationId xmlns:a16="http://schemas.microsoft.com/office/drawing/2014/main" xmlns="" id="{23BBFF58-F458-44C1-BB4E-F8AF54435D8B}"/>
              </a:ext>
            </a:extLst>
          </p:cNvPr>
          <p:cNvCxnSpPr>
            <a:cxnSpLocks/>
          </p:cNvCxnSpPr>
          <p:nvPr/>
        </p:nvCxnSpPr>
        <p:spPr>
          <a:xfrm flipH="1">
            <a:off x="7802795" y="8603227"/>
            <a:ext cx="3958282" cy="1809738"/>
          </a:xfrm>
          <a:prstGeom prst="straightConnector1">
            <a:avLst/>
          </a:prstGeom>
          <a:ln w="57150">
            <a:prstDash val="sysDash"/>
            <a:headEnd w="lg" len="lg"/>
            <a:tailEnd type="triangle" w="lg" len="lg"/>
          </a:ln>
        </p:spPr>
        <p:style>
          <a:lnRef idx="2">
            <a:schemeClr val="accent1"/>
          </a:lnRef>
          <a:fillRef idx="0">
            <a:schemeClr val="accent1"/>
          </a:fillRef>
          <a:effectRef idx="1">
            <a:schemeClr val="accent1"/>
          </a:effectRef>
          <a:fontRef idx="minor">
            <a:schemeClr val="tx1"/>
          </a:fontRef>
        </p:style>
      </p:cxnSp>
      <p:pic>
        <p:nvPicPr>
          <p:cNvPr id="28" name="Picture 337">
            <a:extLst>
              <a:ext uri="{FF2B5EF4-FFF2-40B4-BE49-F238E27FC236}">
                <a16:creationId xmlns:a16="http://schemas.microsoft.com/office/drawing/2014/main" xmlns="" id="{DC5B2D33-1F70-4B14-806A-A2CF225C390C}"/>
              </a:ext>
            </a:extLst>
          </p:cNvPr>
          <p:cNvPicPr>
            <a:picLocks noChangeAspect="1"/>
          </p:cNvPicPr>
          <p:nvPr/>
        </p:nvPicPr>
        <p:blipFill>
          <a:blip r:embed="rId6"/>
          <a:stretch>
            <a:fillRect/>
          </a:stretch>
        </p:blipFill>
        <p:spPr>
          <a:xfrm>
            <a:off x="21686522" y="12412980"/>
            <a:ext cx="2217420" cy="937260"/>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bwMode="auto">
          <a:xfrm>
            <a:off x="17759264" y="8586193"/>
            <a:ext cx="6624736" cy="861774"/>
          </a:xfrm>
          <a:prstGeom prst="rect">
            <a:avLst/>
          </a:prstGeom>
          <a:solidFill>
            <a:srgbClr val="FFFFFF"/>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endParaRPr lang="zh-TW" altLang="en-US" sz="5600" dirty="0">
              <a:solidFill>
                <a:srgbClr val="333333"/>
              </a:solidFill>
              <a:latin typeface="Lato" pitchFamily="34" charset="0"/>
              <a:ea typeface="Lato" pitchFamily="34" charset="0"/>
              <a:cs typeface="Lato" pitchFamily="34" charset="0"/>
              <a:sym typeface="Lato" pitchFamily="34" charset="0"/>
            </a:endParaRPr>
          </a:p>
        </p:txBody>
      </p:sp>
      <p:sp>
        <p:nvSpPr>
          <p:cNvPr id="11" name="圓角矩形 10"/>
          <p:cNvSpPr/>
          <p:nvPr/>
        </p:nvSpPr>
        <p:spPr bwMode="auto">
          <a:xfrm>
            <a:off x="5904130" y="5710566"/>
            <a:ext cx="3456384" cy="4320480"/>
          </a:xfrm>
          <a:prstGeom prst="roundRect">
            <a:avLst>
              <a:gd name="adj" fmla="val 4960"/>
            </a:avLst>
          </a:prstGeom>
          <a:gradFill flip="none" rotWithShape="1">
            <a:gsLst>
              <a:gs pos="0">
                <a:srgbClr val="FFCC00">
                  <a:alpha val="77000"/>
                </a:srgbClr>
              </a:gs>
              <a:gs pos="50000">
                <a:srgbClr val="FFCC00">
                  <a:alpha val="42000"/>
                </a:srgbClr>
              </a:gs>
              <a:gs pos="100000">
                <a:srgbClr val="FFCC00">
                  <a:alpha val="20000"/>
                </a:srgbClr>
              </a:gs>
            </a:gsLst>
            <a:path path="circle">
              <a:fillToRect l="100000" t="100000"/>
            </a:path>
            <a:tileRect r="-100000" b="-100000"/>
          </a:gradFill>
          <a:ln>
            <a:noFill/>
          </a:ln>
          <a:effectLst>
            <a:outerShdw blurRad="50800" dist="304800" dir="19560000" algn="bl" rotWithShape="0">
              <a:schemeClr val="bg1">
                <a:lumMod val="75000"/>
                <a:alpha val="25000"/>
              </a:schemeClr>
            </a:outerShdw>
          </a:effectLst>
          <a:extLst/>
        </p:spPr>
        <p:txBody>
          <a:bodyPr lIns="0" tIns="0" rIns="0" bIns="0" rtlCol="0" anchor="ctr"/>
          <a:lstStyle/>
          <a:p>
            <a:endParaRPr lang="zh-TW" altLang="en-US" sz="4000" dirty="0">
              <a:solidFill>
                <a:srgbClr val="FFFFFF"/>
              </a:solidFill>
              <a:effectLst>
                <a:outerShdw blurRad="38100" dist="38100" dir="2700000" algn="tl">
                  <a:srgbClr val="000000"/>
                </a:outerShdw>
              </a:effectLst>
            </a:endParaRPr>
          </a:p>
        </p:txBody>
      </p:sp>
      <p:sp>
        <p:nvSpPr>
          <p:cNvPr id="12" name="圓角矩形 11"/>
          <p:cNvSpPr/>
          <p:nvPr/>
        </p:nvSpPr>
        <p:spPr bwMode="auto">
          <a:xfrm>
            <a:off x="11828436" y="4702452"/>
            <a:ext cx="3456384" cy="5544616"/>
          </a:xfrm>
          <a:prstGeom prst="roundRect">
            <a:avLst>
              <a:gd name="adj" fmla="val 6062"/>
            </a:avLst>
          </a:prstGeom>
          <a:gradFill flip="none" rotWithShape="1">
            <a:gsLst>
              <a:gs pos="0">
                <a:srgbClr val="FFCC00">
                  <a:alpha val="77000"/>
                </a:srgbClr>
              </a:gs>
              <a:gs pos="50000">
                <a:srgbClr val="FFCC00">
                  <a:alpha val="42000"/>
                </a:srgbClr>
              </a:gs>
              <a:gs pos="100000">
                <a:srgbClr val="FFCC00">
                  <a:alpha val="20000"/>
                </a:srgbClr>
              </a:gs>
            </a:gsLst>
            <a:path path="circle">
              <a:fillToRect l="100000" t="100000"/>
            </a:path>
            <a:tileRect r="-100000" b="-100000"/>
          </a:gradFill>
          <a:ln>
            <a:noFill/>
          </a:ln>
          <a:effectLst>
            <a:outerShdw blurRad="50800" dist="304800" dir="19560000" algn="bl" rotWithShape="0">
              <a:schemeClr val="bg1">
                <a:lumMod val="75000"/>
                <a:alpha val="25000"/>
              </a:schemeClr>
            </a:outerShdw>
          </a:effectLst>
          <a:extLst/>
        </p:spPr>
        <p:txBody>
          <a:bodyPr lIns="0" tIns="0" rIns="0" bIns="0" rtlCol="0" anchor="ctr"/>
          <a:lstStyle/>
          <a:p>
            <a:endParaRPr lang="zh-TW" altLang="en-US" sz="4000" dirty="0">
              <a:solidFill>
                <a:srgbClr val="FFFFFF"/>
              </a:solidFill>
              <a:effectLst>
                <a:outerShdw blurRad="38100" dist="38100" dir="2700000" algn="tl">
                  <a:srgbClr val="000000"/>
                </a:outerShdw>
              </a:effectLst>
            </a:endParaRPr>
          </a:p>
        </p:txBody>
      </p:sp>
      <p:sp>
        <p:nvSpPr>
          <p:cNvPr id="13" name="圓角矩形 12"/>
          <p:cNvSpPr/>
          <p:nvPr/>
        </p:nvSpPr>
        <p:spPr bwMode="auto">
          <a:xfrm>
            <a:off x="17595094" y="3694342"/>
            <a:ext cx="3456384" cy="6624736"/>
          </a:xfrm>
          <a:prstGeom prst="roundRect">
            <a:avLst>
              <a:gd name="adj" fmla="val 5872"/>
            </a:avLst>
          </a:prstGeom>
          <a:gradFill flip="none" rotWithShape="1">
            <a:gsLst>
              <a:gs pos="0">
                <a:srgbClr val="FFCC00">
                  <a:alpha val="77000"/>
                </a:srgbClr>
              </a:gs>
              <a:gs pos="50000">
                <a:srgbClr val="FFCC00">
                  <a:alpha val="42000"/>
                </a:srgbClr>
              </a:gs>
              <a:gs pos="100000">
                <a:srgbClr val="FFCC00">
                  <a:alpha val="20000"/>
                </a:srgbClr>
              </a:gs>
            </a:gsLst>
            <a:path path="circle">
              <a:fillToRect l="100000" t="100000"/>
            </a:path>
            <a:tileRect r="-100000" b="-100000"/>
          </a:gradFill>
          <a:ln>
            <a:noFill/>
          </a:ln>
          <a:effectLst>
            <a:outerShdw blurRad="50800" dist="304800" dir="19560000" algn="bl" rotWithShape="0">
              <a:schemeClr val="bg1">
                <a:lumMod val="75000"/>
                <a:alpha val="25000"/>
              </a:schemeClr>
            </a:outerShdw>
          </a:effectLst>
          <a:extLst/>
        </p:spPr>
        <p:txBody>
          <a:bodyPr lIns="0" tIns="0" rIns="0" bIns="0" rtlCol="0" anchor="ctr"/>
          <a:lstStyle/>
          <a:p>
            <a:endParaRPr lang="zh-TW" altLang="en-US" sz="4000" dirty="0">
              <a:solidFill>
                <a:srgbClr val="FFFFFF"/>
              </a:solidFill>
              <a:effectLst>
                <a:outerShdw blurRad="38100" dist="38100" dir="2700000" algn="tl">
                  <a:srgbClr val="000000"/>
                </a:outerShdw>
              </a:effectLst>
            </a:endParaRPr>
          </a:p>
        </p:txBody>
      </p:sp>
      <p:graphicFrame>
        <p:nvGraphicFramePr>
          <p:cNvPr id="6" name="表格 5"/>
          <p:cNvGraphicFramePr>
            <a:graphicFrameLocks noGrp="1"/>
          </p:cNvGraphicFramePr>
          <p:nvPr/>
        </p:nvGraphicFramePr>
        <p:xfrm>
          <a:off x="772865" y="9526990"/>
          <a:ext cx="21677234" cy="3529272"/>
        </p:xfrm>
        <a:graphic>
          <a:graphicData uri="http://schemas.openxmlformats.org/drawingml/2006/table">
            <a:tbl>
              <a:tblPr firstRow="1" bandRow="1">
                <a:tableStyleId>{5C22544A-7EE6-4342-B048-85BDC9FD1C3A}</a:tableStyleId>
              </a:tblPr>
              <a:tblGrid>
                <a:gridCol w="3870932">
                  <a:extLst>
                    <a:ext uri="{9D8B030D-6E8A-4147-A177-3AD203B41FA5}">
                      <a16:colId xmlns:a16="http://schemas.microsoft.com/office/drawing/2014/main" xmlns="" val="20000"/>
                    </a:ext>
                  </a:extLst>
                </a:gridCol>
                <a:gridCol w="5935434">
                  <a:extLst>
                    <a:ext uri="{9D8B030D-6E8A-4147-A177-3AD203B41FA5}">
                      <a16:colId xmlns:a16="http://schemas.microsoft.com/office/drawing/2014/main" xmlns="" val="20001"/>
                    </a:ext>
                  </a:extLst>
                </a:gridCol>
                <a:gridCol w="5935434">
                  <a:extLst>
                    <a:ext uri="{9D8B030D-6E8A-4147-A177-3AD203B41FA5}">
                      <a16:colId xmlns:a16="http://schemas.microsoft.com/office/drawing/2014/main" xmlns="" val="20002"/>
                    </a:ext>
                  </a:extLst>
                </a:gridCol>
                <a:gridCol w="5935434">
                  <a:extLst>
                    <a:ext uri="{9D8B030D-6E8A-4147-A177-3AD203B41FA5}">
                      <a16:colId xmlns:a16="http://schemas.microsoft.com/office/drawing/2014/main" xmlns="" val="20003"/>
                    </a:ext>
                  </a:extLst>
                </a:gridCol>
              </a:tblGrid>
              <a:tr h="783660">
                <a:tc>
                  <a:txBody>
                    <a:bodyPr/>
                    <a:lstStyle/>
                    <a:p>
                      <a:pPr algn="ctr"/>
                      <a:endParaRPr lang="zh-TW" altLang="en-US" sz="3200" dirty="0">
                        <a:latin typeface="微軟正黑體" pitchFamily="34" charset="-120"/>
                        <a:ea typeface="微軟正黑體" pitchFamily="34" charset="-120"/>
                      </a:endParaRPr>
                    </a:p>
                  </a:txBody>
                  <a:tcPr anchor="ctr">
                    <a:noFill/>
                  </a:tcPr>
                </a:tc>
                <a:tc>
                  <a:txBody>
                    <a:bodyPr/>
                    <a:lstStyle/>
                    <a:p>
                      <a:pPr algn="ctr"/>
                      <a:r>
                        <a:rPr lang="en-US" altLang="zh-TW" sz="3600" dirty="0">
                          <a:solidFill>
                            <a:schemeClr val="tx2">
                              <a:lumMod val="50000"/>
                            </a:schemeClr>
                          </a:solidFill>
                          <a:latin typeface="微軟正黑體" pitchFamily="34" charset="-120"/>
                          <a:ea typeface="微軟正黑體" pitchFamily="34" charset="-120"/>
                        </a:rPr>
                        <a:t>Stage</a:t>
                      </a:r>
                      <a:r>
                        <a:rPr lang="en-US" altLang="zh-TW" sz="3600" baseline="0" dirty="0">
                          <a:solidFill>
                            <a:schemeClr val="tx2">
                              <a:lumMod val="50000"/>
                            </a:schemeClr>
                          </a:solidFill>
                          <a:latin typeface="微軟正黑體" pitchFamily="34" charset="-120"/>
                          <a:ea typeface="微軟正黑體" pitchFamily="34" charset="-120"/>
                        </a:rPr>
                        <a:t> </a:t>
                      </a:r>
                      <a:r>
                        <a:rPr lang="en-US" altLang="zh-TW" sz="3600" dirty="0" smtClean="0">
                          <a:solidFill>
                            <a:schemeClr val="tx2">
                              <a:lumMod val="50000"/>
                            </a:schemeClr>
                          </a:solidFill>
                          <a:latin typeface="微軟正黑體" pitchFamily="34" charset="-120"/>
                          <a:ea typeface="微軟正黑體" pitchFamily="34" charset="-120"/>
                        </a:rPr>
                        <a:t>C</a:t>
                      </a:r>
                      <a:endParaRPr lang="zh-TW" altLang="en-US" sz="3600" dirty="0">
                        <a:solidFill>
                          <a:schemeClr val="tx2">
                            <a:lumMod val="50000"/>
                          </a:schemeClr>
                        </a:solidFill>
                        <a:latin typeface="微軟正黑體" pitchFamily="34" charset="-120"/>
                        <a:ea typeface="微軟正黑體" pitchFamily="34" charset="-120"/>
                      </a:endParaRPr>
                    </a:p>
                  </a:txBody>
                  <a:tcPr anchor="ctr">
                    <a:solidFill>
                      <a:srgbClr val="FFDF57"/>
                    </a:solidFill>
                  </a:tcPr>
                </a:tc>
                <a:tc>
                  <a:txBody>
                    <a:bodyPr/>
                    <a:lstStyle/>
                    <a:p>
                      <a:pPr algn="ctr"/>
                      <a:r>
                        <a:rPr lang="en-US" altLang="zh-TW" sz="3600" dirty="0">
                          <a:solidFill>
                            <a:schemeClr val="tx2">
                              <a:lumMod val="50000"/>
                            </a:schemeClr>
                          </a:solidFill>
                          <a:latin typeface="微軟正黑體" pitchFamily="34" charset="-120"/>
                          <a:ea typeface="微軟正黑體" pitchFamily="34" charset="-120"/>
                        </a:rPr>
                        <a:t>Stage </a:t>
                      </a:r>
                      <a:r>
                        <a:rPr lang="en-US" altLang="zh-TW" sz="3600" dirty="0" smtClean="0">
                          <a:solidFill>
                            <a:schemeClr val="tx2">
                              <a:lumMod val="50000"/>
                            </a:schemeClr>
                          </a:solidFill>
                          <a:latin typeface="微軟正黑體" pitchFamily="34" charset="-120"/>
                          <a:ea typeface="微軟正黑體" pitchFamily="34" charset="-120"/>
                        </a:rPr>
                        <a:t>D</a:t>
                      </a:r>
                      <a:endParaRPr lang="zh-TW" altLang="en-US" sz="3600" dirty="0">
                        <a:solidFill>
                          <a:schemeClr val="tx2">
                            <a:lumMod val="50000"/>
                          </a:schemeClr>
                        </a:solidFill>
                        <a:latin typeface="微軟正黑體" pitchFamily="34" charset="-120"/>
                        <a:ea typeface="微軟正黑體" pitchFamily="34" charset="-120"/>
                      </a:endParaRPr>
                    </a:p>
                  </a:txBody>
                  <a:tcPr anchor="ctr">
                    <a:solidFill>
                      <a:srgbClr val="FFD72D"/>
                    </a:solidFill>
                  </a:tcPr>
                </a:tc>
                <a:tc>
                  <a:txBody>
                    <a:bodyPr/>
                    <a:lstStyle/>
                    <a:p>
                      <a:pPr algn="ctr"/>
                      <a:r>
                        <a:rPr lang="en-US" altLang="zh-TW" sz="3600" dirty="0">
                          <a:solidFill>
                            <a:schemeClr val="tx2">
                              <a:lumMod val="50000"/>
                            </a:schemeClr>
                          </a:solidFill>
                          <a:latin typeface="微軟正黑體" pitchFamily="34" charset="-120"/>
                          <a:ea typeface="微軟正黑體" pitchFamily="34" charset="-120"/>
                        </a:rPr>
                        <a:t>Stage </a:t>
                      </a:r>
                      <a:r>
                        <a:rPr lang="en-US" altLang="zh-TW" sz="3600" dirty="0" smtClean="0">
                          <a:solidFill>
                            <a:schemeClr val="tx2">
                              <a:lumMod val="50000"/>
                            </a:schemeClr>
                          </a:solidFill>
                          <a:latin typeface="微軟正黑體" pitchFamily="34" charset="-120"/>
                          <a:ea typeface="微軟正黑體" pitchFamily="34" charset="-120"/>
                        </a:rPr>
                        <a:t>E</a:t>
                      </a:r>
                      <a:endParaRPr lang="zh-TW" altLang="en-US" sz="3600" dirty="0">
                        <a:solidFill>
                          <a:schemeClr val="tx2">
                            <a:lumMod val="50000"/>
                          </a:schemeClr>
                        </a:solidFill>
                        <a:latin typeface="微軟正黑體" pitchFamily="34" charset="-120"/>
                        <a:ea typeface="微軟正黑體" pitchFamily="34" charset="-120"/>
                      </a:endParaRPr>
                    </a:p>
                  </a:txBody>
                  <a:tcPr anchor="ctr">
                    <a:solidFill>
                      <a:srgbClr val="FFCC00"/>
                    </a:solidFill>
                  </a:tcPr>
                </a:tc>
                <a:extLst>
                  <a:ext uri="{0D108BD9-81ED-4DB2-BD59-A6C34878D82A}">
                    <a16:rowId xmlns:a16="http://schemas.microsoft.com/office/drawing/2014/main" xmlns="" val="10000"/>
                  </a:ext>
                </a:extLst>
              </a:tr>
              <a:tr h="1547432">
                <a:tc>
                  <a:txBody>
                    <a:bodyPr/>
                    <a:lstStyle/>
                    <a:p>
                      <a:pPr algn="ctr"/>
                      <a:r>
                        <a:rPr lang="zh-TW" altLang="en-US" sz="3600" dirty="0">
                          <a:latin typeface="微軟正黑體" pitchFamily="34" charset="-120"/>
                          <a:ea typeface="微軟正黑體" pitchFamily="34" charset="-120"/>
                        </a:rPr>
                        <a:t>階段任務</a:t>
                      </a:r>
                    </a:p>
                  </a:txBody>
                  <a:tcPr anchor="ctr">
                    <a:solidFill>
                      <a:srgbClr val="FFFFDD"/>
                    </a:solidFill>
                  </a:tcP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3600" dirty="0">
                          <a:latin typeface="微軟正黑體" pitchFamily="34" charset="-120"/>
                          <a:ea typeface="微軟正黑體" pitchFamily="34" charset="-120"/>
                        </a:rPr>
                        <a:t>指令與操作的</a:t>
                      </a:r>
                      <a:r>
                        <a:rPr lang="zh-TW" altLang="en-US" sz="3600" dirty="0" smtClean="0">
                          <a:latin typeface="微軟正黑體" pitchFamily="34" charset="-120"/>
                          <a:ea typeface="微軟正黑體" pitchFamily="34" charset="-120"/>
                        </a:rPr>
                        <a:t>活用</a:t>
                      </a:r>
                      <a:endParaRPr lang="en-US" altLang="zh-TW" sz="3600" dirty="0" smtClean="0">
                        <a:latin typeface="微軟正黑體" pitchFamily="34" charset="-120"/>
                        <a:ea typeface="微軟正黑體" pitchFamily="34" charset="-120"/>
                      </a:endParaRPr>
                    </a:p>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3600" dirty="0" smtClean="0">
                          <a:latin typeface="微軟正黑體" pitchFamily="34" charset="-120"/>
                          <a:ea typeface="微軟正黑體" pitchFamily="34" charset="-120"/>
                        </a:rPr>
                        <a:t>變數計算</a:t>
                      </a:r>
                      <a:r>
                        <a:rPr lang="en-US" altLang="zh-TW" sz="3600" dirty="0" smtClean="0">
                          <a:latin typeface="微軟正黑體" pitchFamily="34" charset="-120"/>
                          <a:ea typeface="微軟正黑體" pitchFamily="34" charset="-120"/>
                        </a:rPr>
                        <a:t>+</a:t>
                      </a:r>
                      <a:r>
                        <a:rPr lang="zh-TW" altLang="en-US" sz="3600" dirty="0" smtClean="0">
                          <a:latin typeface="微軟正黑體" pitchFamily="34" charset="-120"/>
                          <a:ea typeface="微軟正黑體" pitchFamily="34" charset="-120"/>
                        </a:rPr>
                        <a:t>問題式學習</a:t>
                      </a:r>
                    </a:p>
                  </a:txBody>
                  <a:tcPr anchor="ctr">
                    <a:solidFill>
                      <a:srgbClr val="FFFFDD"/>
                    </a:solidFill>
                  </a:tcP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3600" dirty="0" smtClean="0">
                          <a:latin typeface="微軟正黑體" pitchFamily="34" charset="-120"/>
                          <a:ea typeface="微軟正黑體" pitchFamily="34" charset="-120"/>
                        </a:rPr>
                        <a:t>從專案學習中</a:t>
                      </a:r>
                      <a:endParaRPr lang="en-US" altLang="zh-TW" sz="3600" dirty="0" smtClean="0">
                        <a:latin typeface="微軟正黑體" pitchFamily="34" charset="-120"/>
                        <a:ea typeface="微軟正黑體" pitchFamily="34" charset="-120"/>
                      </a:endParaRPr>
                    </a:p>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3600" dirty="0" smtClean="0">
                          <a:latin typeface="微軟正黑體" pitchFamily="34" charset="-120"/>
                          <a:ea typeface="微軟正黑體" pitchFamily="34" charset="-120"/>
                        </a:rPr>
                        <a:t>與實際編程銜接</a:t>
                      </a:r>
                    </a:p>
                  </a:txBody>
                  <a:tcPr anchor="ctr">
                    <a:solidFill>
                      <a:srgbClr val="FFFFDD"/>
                    </a:solidFill>
                  </a:tcP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3600" dirty="0" smtClean="0">
                          <a:latin typeface="微軟正黑體" pitchFamily="34" charset="-120"/>
                          <a:ea typeface="微軟正黑體" pitchFamily="34" charset="-120"/>
                        </a:rPr>
                        <a:t>實際編程銜接</a:t>
                      </a:r>
                      <a:endParaRPr lang="en-US" altLang="zh-TW" sz="3600" dirty="0" smtClean="0">
                        <a:latin typeface="微軟正黑體" pitchFamily="34" charset="-120"/>
                        <a:ea typeface="微軟正黑體" pitchFamily="34" charset="-120"/>
                      </a:endParaRPr>
                    </a:p>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3600" dirty="0" smtClean="0">
                          <a:latin typeface="微軟正黑體" pitchFamily="34" charset="-120"/>
                          <a:ea typeface="微軟正黑體" pitchFamily="34" charset="-120"/>
                        </a:rPr>
                        <a:t>並取得相關證照</a:t>
                      </a:r>
                    </a:p>
                  </a:txBody>
                  <a:tcPr anchor="ctr">
                    <a:solidFill>
                      <a:srgbClr val="FFFFDD"/>
                    </a:solidFill>
                  </a:tcPr>
                </a:tc>
                <a:extLst>
                  <a:ext uri="{0D108BD9-81ED-4DB2-BD59-A6C34878D82A}">
                    <a16:rowId xmlns:a16="http://schemas.microsoft.com/office/drawing/2014/main" xmlns="" val="10001"/>
                  </a:ext>
                </a:extLst>
              </a:tr>
              <a:tr h="1198180">
                <a:tc>
                  <a:txBody>
                    <a:bodyPr/>
                    <a:lstStyle/>
                    <a:p>
                      <a:pPr algn="ctr"/>
                      <a:r>
                        <a:rPr lang="zh-TW" altLang="en-US" sz="3600" b="1" dirty="0">
                          <a:solidFill>
                            <a:schemeClr val="tx2">
                              <a:lumMod val="50000"/>
                            </a:schemeClr>
                          </a:solidFill>
                          <a:latin typeface="微軟正黑體" pitchFamily="34" charset="-120"/>
                          <a:ea typeface="微軟正黑體" pitchFamily="34" charset="-120"/>
                        </a:rPr>
                        <a:t>建議年齡</a:t>
                      </a:r>
                    </a:p>
                  </a:txBody>
                  <a:tcPr anchor="ctr">
                    <a:solidFill>
                      <a:srgbClr val="FFFFCC">
                        <a:alpha val="20000"/>
                      </a:srgbClr>
                    </a:solidFill>
                  </a:tcP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en-US" altLang="zh-TW" sz="3600" b="1" dirty="0">
                          <a:solidFill>
                            <a:schemeClr val="tx2">
                              <a:lumMod val="50000"/>
                            </a:schemeClr>
                          </a:solidFill>
                          <a:latin typeface="微軟正黑體" pitchFamily="34" charset="-120"/>
                          <a:ea typeface="微軟正黑體" pitchFamily="34" charset="-120"/>
                        </a:rPr>
                        <a:t>9~12</a:t>
                      </a:r>
                      <a:r>
                        <a:rPr lang="zh-TW" altLang="en-US" sz="3600" b="1" dirty="0">
                          <a:solidFill>
                            <a:schemeClr val="tx2">
                              <a:lumMod val="50000"/>
                            </a:schemeClr>
                          </a:solidFill>
                          <a:latin typeface="微軟正黑體" pitchFamily="34" charset="-120"/>
                          <a:ea typeface="微軟正黑體" pitchFamily="34" charset="-120"/>
                        </a:rPr>
                        <a:t> 歲</a:t>
                      </a:r>
                    </a:p>
                  </a:txBody>
                  <a:tcPr anchor="ctr">
                    <a:solidFill>
                      <a:srgbClr val="FFFFCC">
                        <a:alpha val="20000"/>
                      </a:srgbClr>
                    </a:solidFill>
                  </a:tcP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en-US" altLang="zh-TW" sz="3600" b="1" dirty="0">
                          <a:solidFill>
                            <a:schemeClr val="tx2">
                              <a:lumMod val="50000"/>
                            </a:schemeClr>
                          </a:solidFill>
                          <a:latin typeface="微軟正黑體" pitchFamily="34" charset="-120"/>
                          <a:ea typeface="微軟正黑體" pitchFamily="34" charset="-120"/>
                        </a:rPr>
                        <a:t>12~15 </a:t>
                      </a:r>
                      <a:r>
                        <a:rPr lang="zh-TW" altLang="en-US" sz="3600" b="1" dirty="0">
                          <a:solidFill>
                            <a:schemeClr val="tx2">
                              <a:lumMod val="50000"/>
                            </a:schemeClr>
                          </a:solidFill>
                          <a:latin typeface="微軟正黑體" pitchFamily="34" charset="-120"/>
                          <a:ea typeface="微軟正黑體" pitchFamily="34" charset="-120"/>
                        </a:rPr>
                        <a:t>歲</a:t>
                      </a:r>
                    </a:p>
                  </a:txBody>
                  <a:tcPr anchor="ctr">
                    <a:solidFill>
                      <a:srgbClr val="FFFFCC">
                        <a:alpha val="20000"/>
                      </a:srgbClr>
                    </a:solidFill>
                  </a:tcP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en-US" altLang="zh-TW" sz="3600" b="1" dirty="0">
                          <a:solidFill>
                            <a:schemeClr val="tx2">
                              <a:lumMod val="50000"/>
                            </a:schemeClr>
                          </a:solidFill>
                          <a:latin typeface="微軟正黑體" pitchFamily="34" charset="-120"/>
                          <a:ea typeface="微軟正黑體" pitchFamily="34" charset="-120"/>
                        </a:rPr>
                        <a:t>15</a:t>
                      </a:r>
                      <a:r>
                        <a:rPr lang="zh-TW" altLang="en-US" sz="3600" b="1" dirty="0">
                          <a:solidFill>
                            <a:schemeClr val="tx2">
                              <a:lumMod val="50000"/>
                            </a:schemeClr>
                          </a:solidFill>
                          <a:latin typeface="微軟正黑體" pitchFamily="34" charset="-120"/>
                          <a:ea typeface="微軟正黑體" pitchFamily="34" charset="-120"/>
                        </a:rPr>
                        <a:t>歲以上</a:t>
                      </a:r>
                    </a:p>
                  </a:txBody>
                  <a:tcPr anchor="ctr">
                    <a:solidFill>
                      <a:srgbClr val="FFFFCC">
                        <a:alpha val="20000"/>
                      </a:srgbClr>
                    </a:solidFill>
                  </a:tcPr>
                </a:tc>
                <a:extLst>
                  <a:ext uri="{0D108BD9-81ED-4DB2-BD59-A6C34878D82A}">
                    <a16:rowId xmlns:a16="http://schemas.microsoft.com/office/drawing/2014/main" xmlns="" val="10002"/>
                  </a:ext>
                </a:extLst>
              </a:tr>
            </a:tbl>
          </a:graphicData>
        </a:graphic>
      </p:graphicFrame>
      <p:sp>
        <p:nvSpPr>
          <p:cNvPr id="15" name="文字方塊 14"/>
          <p:cNvSpPr txBox="1"/>
          <p:nvPr/>
        </p:nvSpPr>
        <p:spPr>
          <a:xfrm>
            <a:off x="12517827" y="6862693"/>
            <a:ext cx="2186682" cy="1015663"/>
          </a:xfrm>
          <a:prstGeom prst="rect">
            <a:avLst/>
          </a:prstGeom>
          <a:solidFill>
            <a:srgbClr val="FFC000"/>
          </a:solidFill>
          <a:ln>
            <a:noFill/>
          </a:ln>
        </p:spPr>
        <p:txBody>
          <a:bodyPr wrap="square" lIns="91440" tIns="45720" rIns="91440" bIns="45720" rtlCol="0">
            <a:spAutoFit/>
          </a:bodyPr>
          <a:lstStyle/>
          <a:p>
            <a:pPr algn="ctr"/>
            <a:r>
              <a:rPr lang="zh-TW" altLang="en-US" sz="3600" b="1" dirty="0">
                <a:latin typeface="微軟正黑體" pitchFamily="34" charset="-120"/>
                <a:ea typeface="微軟正黑體" pitchFamily="34" charset="-120"/>
              </a:rPr>
              <a:t>拓可思</a:t>
            </a:r>
            <a:endParaRPr lang="en-US" altLang="zh-TW" sz="3600" b="1" dirty="0">
              <a:latin typeface="微軟正黑體" pitchFamily="34" charset="-120"/>
              <a:ea typeface="微軟正黑體" pitchFamily="34" charset="-120"/>
            </a:endParaRPr>
          </a:p>
          <a:p>
            <a:pPr lvl="0" algn="ctr"/>
            <a:r>
              <a:rPr lang="en-US" altLang="zh-TW" sz="2400" b="1" dirty="0">
                <a:solidFill>
                  <a:prstClr val="black"/>
                </a:solidFill>
                <a:latin typeface="微軟正黑體" pitchFamily="34" charset="-120"/>
                <a:ea typeface="微軟正黑體" pitchFamily="34" charset="-120"/>
              </a:rPr>
              <a:t>Level 1~2</a:t>
            </a:r>
            <a:endParaRPr lang="zh-TW" altLang="en-US" sz="2400" b="1" dirty="0">
              <a:solidFill>
                <a:prstClr val="black"/>
              </a:solidFill>
              <a:latin typeface="微軟正黑體" pitchFamily="34" charset="-120"/>
              <a:ea typeface="微軟正黑體" pitchFamily="34" charset="-120"/>
            </a:endParaRPr>
          </a:p>
        </p:txBody>
      </p:sp>
      <p:sp>
        <p:nvSpPr>
          <p:cNvPr id="18" name="文字方塊 17"/>
          <p:cNvSpPr txBox="1"/>
          <p:nvPr/>
        </p:nvSpPr>
        <p:spPr>
          <a:xfrm>
            <a:off x="6584573" y="8199754"/>
            <a:ext cx="2186682" cy="646332"/>
          </a:xfrm>
          <a:prstGeom prst="rect">
            <a:avLst/>
          </a:prstGeom>
          <a:solidFill>
            <a:srgbClr val="92D050"/>
          </a:solidFill>
          <a:ln>
            <a:noFill/>
          </a:ln>
        </p:spPr>
        <p:txBody>
          <a:bodyPr wrap="square" lIns="91440" tIns="45720" rIns="91440" bIns="45720" rtlCol="0">
            <a:spAutoFit/>
          </a:bodyPr>
          <a:lstStyle/>
          <a:p>
            <a:pPr algn="ctr"/>
            <a:r>
              <a:rPr lang="zh-TW" altLang="en-US" sz="3600" b="1" dirty="0" smtClean="0">
                <a:latin typeface="微軟正黑體" pitchFamily="34" charset="-120"/>
                <a:ea typeface="微軟正黑體" pitchFamily="34" charset="-120"/>
              </a:rPr>
              <a:t>語法學習</a:t>
            </a:r>
            <a:endParaRPr lang="zh-TW" altLang="en-US" sz="3600" b="1" dirty="0">
              <a:latin typeface="微軟正黑體" pitchFamily="34" charset="-120"/>
              <a:ea typeface="微軟正黑體" pitchFamily="34" charset="-120"/>
            </a:endParaRPr>
          </a:p>
        </p:txBody>
      </p:sp>
      <p:sp>
        <p:nvSpPr>
          <p:cNvPr id="23" name="文字方塊 22"/>
          <p:cNvSpPr txBox="1"/>
          <p:nvPr/>
        </p:nvSpPr>
        <p:spPr>
          <a:xfrm>
            <a:off x="12517827" y="5777880"/>
            <a:ext cx="2186682" cy="954107"/>
          </a:xfrm>
          <a:prstGeom prst="rect">
            <a:avLst/>
          </a:prstGeom>
          <a:solidFill>
            <a:srgbClr val="FFCCCC"/>
          </a:solidFill>
          <a:ln>
            <a:noFill/>
          </a:ln>
        </p:spPr>
        <p:txBody>
          <a:bodyPr wrap="square" lIns="91440" tIns="45720" rIns="91440" bIns="45720" rtlCol="0">
            <a:spAutoFit/>
          </a:bodyPr>
          <a:lstStyle/>
          <a:p>
            <a:pPr algn="ctr"/>
            <a:r>
              <a:rPr lang="zh-TW" altLang="en-US" sz="3600" b="1" dirty="0">
                <a:latin typeface="微軟正黑體" pitchFamily="34" charset="-120"/>
                <a:ea typeface="微軟正黑體" pitchFamily="34" charset="-120"/>
              </a:rPr>
              <a:t>程式實作</a:t>
            </a:r>
            <a:endParaRPr lang="en-US" altLang="zh-TW" sz="3600" b="1" dirty="0">
              <a:latin typeface="微軟正黑體" pitchFamily="34" charset="-120"/>
              <a:ea typeface="微軟正黑體" pitchFamily="34" charset="-120"/>
            </a:endParaRPr>
          </a:p>
          <a:p>
            <a:pPr algn="ctr"/>
            <a:r>
              <a:rPr lang="en-US" altLang="zh-TW" sz="2000" b="1" dirty="0">
                <a:latin typeface="微軟正黑體" pitchFamily="34" charset="-120"/>
                <a:ea typeface="微軟正黑體" pitchFamily="34" charset="-120"/>
              </a:rPr>
              <a:t>Arduino/Python</a:t>
            </a:r>
            <a:endParaRPr lang="zh-TW" altLang="en-US" sz="2000" b="1" dirty="0">
              <a:latin typeface="微軟正黑體" pitchFamily="34" charset="-120"/>
              <a:ea typeface="微軟正黑體" pitchFamily="34" charset="-120"/>
            </a:endParaRPr>
          </a:p>
        </p:txBody>
      </p:sp>
      <p:sp>
        <p:nvSpPr>
          <p:cNvPr id="20" name="Freeform 127"/>
          <p:cNvSpPr/>
          <p:nvPr/>
        </p:nvSpPr>
        <p:spPr>
          <a:xfrm>
            <a:off x="1149350" y="1403351"/>
            <a:ext cx="44332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b="1" dirty="0">
              <a:latin typeface="Microsoft JhengHei" pitchFamily="34" charset="-120"/>
              <a:ea typeface="Microsoft JhengHei" pitchFamily="34" charset="-120"/>
            </a:endParaRPr>
          </a:p>
        </p:txBody>
      </p:sp>
      <p:sp>
        <p:nvSpPr>
          <p:cNvPr id="25" name="Freeform 129"/>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26" name="TextBox 41"/>
          <p:cNvSpPr txBox="1"/>
          <p:nvPr/>
        </p:nvSpPr>
        <p:spPr>
          <a:xfrm>
            <a:off x="1182241" y="676657"/>
            <a:ext cx="3520930" cy="1403461"/>
          </a:xfrm>
          <a:prstGeom prst="rect">
            <a:avLst/>
          </a:prstGeom>
          <a:noFill/>
        </p:spPr>
        <p:txBody>
          <a:bodyPr wrap="square" lIns="0" tIns="0" rIns="0" bIns="0" rtlCol="0">
            <a:spAutoFit/>
          </a:bodyPr>
          <a:lstStyle/>
          <a:p>
            <a:pPr>
              <a:lnSpc>
                <a:spcPct val="113750"/>
              </a:lnSpc>
            </a:pPr>
            <a:r>
              <a:rPr lang="zh-TW" altLang="en-US" sz="8000" b="1" spc="420" dirty="0">
                <a:solidFill>
                  <a:srgbClr val="FEFEFE"/>
                </a:solidFill>
                <a:latin typeface="Microsoft JhengHei" pitchFamily="34" charset="-120"/>
                <a:ea typeface="Microsoft JhengHei" pitchFamily="34" charset="-120"/>
              </a:rPr>
              <a:t>對象</a:t>
            </a:r>
            <a:endParaRPr lang="en-US" altLang="zh-CN" sz="8000" b="1" spc="420" dirty="0">
              <a:solidFill>
                <a:srgbClr val="FEFEFE"/>
              </a:solidFill>
              <a:latin typeface="Microsoft JhengHei" pitchFamily="34" charset="-120"/>
              <a:ea typeface="Microsoft JhengHei" pitchFamily="34" charset="-120"/>
            </a:endParaRPr>
          </a:p>
        </p:txBody>
      </p:sp>
      <p:sp>
        <p:nvSpPr>
          <p:cNvPr id="27" name="TextBox 42"/>
          <p:cNvSpPr txBox="1"/>
          <p:nvPr/>
        </p:nvSpPr>
        <p:spPr>
          <a:xfrm>
            <a:off x="5904852" y="776450"/>
            <a:ext cx="17747628" cy="2092881"/>
          </a:xfrm>
          <a:prstGeom prst="rect">
            <a:avLst/>
          </a:prstGeom>
          <a:noFill/>
        </p:spPr>
        <p:txBody>
          <a:bodyPr wrap="square" lIns="0" tIns="0" rIns="0" bIns="0" rtlCol="0">
            <a:spAutoFit/>
          </a:bodyPr>
          <a:lstStyle/>
          <a:p>
            <a:r>
              <a:rPr lang="zh-TW" altLang="en-US" sz="4000" dirty="0" smtClean="0">
                <a:solidFill>
                  <a:srgbClr val="4C4C4C"/>
                </a:solidFill>
                <a:latin typeface="Microsoft JhengHei"/>
                <a:ea typeface="Microsoft JhengHei"/>
              </a:rPr>
              <a:t>對象</a:t>
            </a:r>
            <a:r>
              <a:rPr lang="zh-TW" altLang="en-US" sz="4000" dirty="0">
                <a:solidFill>
                  <a:srgbClr val="4C4C4C"/>
                </a:solidFill>
                <a:latin typeface="Microsoft JhengHei"/>
                <a:ea typeface="Microsoft JhengHei"/>
              </a:rPr>
              <a:t>年齡為</a:t>
            </a:r>
            <a:r>
              <a:rPr lang="en-US" altLang="zh-TW" sz="4000" dirty="0">
                <a:solidFill>
                  <a:srgbClr val="4C4C4C"/>
                </a:solidFill>
                <a:latin typeface="Microsoft JhengHei"/>
                <a:ea typeface="Microsoft JhengHei"/>
              </a:rPr>
              <a:t>K4~K15</a:t>
            </a:r>
            <a:r>
              <a:rPr lang="zh-TW" altLang="en-US" sz="4000" dirty="0">
                <a:solidFill>
                  <a:srgbClr val="4C4C4C"/>
                </a:solidFill>
                <a:latin typeface="Microsoft JhengHei"/>
                <a:ea typeface="Microsoft JhengHei"/>
              </a:rPr>
              <a:t>的學生族群、大學以上全年齡層</a:t>
            </a:r>
            <a:endParaRPr lang="en-US" altLang="zh-CN" sz="4000" dirty="0">
              <a:solidFill>
                <a:srgbClr val="4C4C4C"/>
              </a:solidFill>
              <a:latin typeface="Microsoft JhengHei"/>
              <a:ea typeface="Microsoft JhengHei"/>
            </a:endParaRPr>
          </a:p>
          <a:p>
            <a:r>
              <a:rPr lang="zh-TW" altLang="en-US" sz="9600" b="1" kern="0" dirty="0" smtClean="0">
                <a:solidFill>
                  <a:srgbClr val="4D4D4D"/>
                </a:solidFill>
                <a:latin typeface="微軟正黑體" pitchFamily="34" charset="-120"/>
                <a:ea typeface="微軟正黑體" pitchFamily="34" charset="-120"/>
                <a:sym typeface="Aleo" pitchFamily="34" charset="0"/>
              </a:rPr>
              <a:t>拓可思學習計畫</a:t>
            </a:r>
            <a:endParaRPr lang="en-US" altLang="zh-CN" sz="9600" b="1" dirty="0">
              <a:solidFill>
                <a:srgbClr val="4C4C4C"/>
              </a:solidFill>
              <a:latin typeface="Microsoft JhengHei"/>
              <a:ea typeface="Microsoft JhengHei"/>
            </a:endParaRPr>
          </a:p>
        </p:txBody>
      </p:sp>
      <p:sp>
        <p:nvSpPr>
          <p:cNvPr id="28" name="文字方塊 27"/>
          <p:cNvSpPr txBox="1"/>
          <p:nvPr/>
        </p:nvSpPr>
        <p:spPr>
          <a:xfrm>
            <a:off x="6584573" y="6920501"/>
            <a:ext cx="2186682" cy="1015663"/>
          </a:xfrm>
          <a:prstGeom prst="rect">
            <a:avLst/>
          </a:prstGeom>
          <a:solidFill>
            <a:srgbClr val="FFC000"/>
          </a:solidFill>
          <a:ln>
            <a:noFill/>
          </a:ln>
        </p:spPr>
        <p:txBody>
          <a:bodyPr wrap="square" lIns="91440" tIns="45720" rIns="91440" bIns="45720" rtlCol="0">
            <a:spAutoFit/>
          </a:bodyPr>
          <a:lstStyle/>
          <a:p>
            <a:pPr algn="ctr"/>
            <a:r>
              <a:rPr lang="zh-TW" altLang="en-US" sz="3600" b="1" dirty="0">
                <a:latin typeface="微軟正黑體" pitchFamily="34" charset="-120"/>
                <a:ea typeface="微軟正黑體" pitchFamily="34" charset="-120"/>
              </a:rPr>
              <a:t>拓可思</a:t>
            </a:r>
            <a:endParaRPr lang="en-US" altLang="zh-TW" sz="3600" b="1" dirty="0">
              <a:latin typeface="微軟正黑體" pitchFamily="34" charset="-120"/>
              <a:ea typeface="微軟正黑體" pitchFamily="34" charset="-120"/>
            </a:endParaRPr>
          </a:p>
          <a:p>
            <a:pPr algn="ctr"/>
            <a:r>
              <a:rPr lang="en-US" altLang="zh-TW" sz="2400" b="1" dirty="0">
                <a:latin typeface="微軟正黑體" pitchFamily="34" charset="-120"/>
                <a:ea typeface="微軟正黑體" pitchFamily="34" charset="-120"/>
              </a:rPr>
              <a:t>Level 0</a:t>
            </a:r>
            <a:endParaRPr lang="zh-TW" altLang="en-US" sz="2400" b="1" dirty="0">
              <a:latin typeface="微軟正黑體" pitchFamily="34" charset="-120"/>
              <a:ea typeface="微軟正黑體" pitchFamily="34" charset="-120"/>
            </a:endParaRPr>
          </a:p>
        </p:txBody>
      </p:sp>
      <p:sp>
        <p:nvSpPr>
          <p:cNvPr id="31" name="文字方塊 30"/>
          <p:cNvSpPr txBox="1"/>
          <p:nvPr/>
        </p:nvSpPr>
        <p:spPr>
          <a:xfrm>
            <a:off x="18217205" y="5773628"/>
            <a:ext cx="2186682" cy="954107"/>
          </a:xfrm>
          <a:prstGeom prst="rect">
            <a:avLst/>
          </a:prstGeom>
          <a:solidFill>
            <a:srgbClr val="FFCCCC"/>
          </a:solidFill>
          <a:ln>
            <a:noFill/>
          </a:ln>
        </p:spPr>
        <p:txBody>
          <a:bodyPr wrap="square" lIns="91440" tIns="45720" rIns="91440" bIns="45720" rtlCol="0">
            <a:spAutoFit/>
          </a:bodyPr>
          <a:lstStyle/>
          <a:p>
            <a:pPr algn="ctr"/>
            <a:r>
              <a:rPr lang="zh-TW" altLang="en-US" sz="3600" b="1" dirty="0">
                <a:latin typeface="微軟正黑體" pitchFamily="34" charset="-120"/>
                <a:ea typeface="微軟正黑體" pitchFamily="34" charset="-120"/>
              </a:rPr>
              <a:t>程式實作</a:t>
            </a:r>
            <a:endParaRPr lang="en-US" altLang="zh-TW" sz="3600" b="1" dirty="0">
              <a:latin typeface="微軟正黑體" pitchFamily="34" charset="-120"/>
              <a:ea typeface="微軟正黑體" pitchFamily="34" charset="-120"/>
            </a:endParaRPr>
          </a:p>
          <a:p>
            <a:pPr algn="ctr"/>
            <a:r>
              <a:rPr lang="en-US" altLang="zh-TW" sz="2000" b="1" dirty="0">
                <a:latin typeface="微軟正黑體" pitchFamily="34" charset="-120"/>
                <a:ea typeface="微軟正黑體" pitchFamily="34" charset="-120"/>
              </a:rPr>
              <a:t>Arduino/Python</a:t>
            </a:r>
            <a:endParaRPr lang="zh-TW" altLang="en-US" sz="2000" b="1" dirty="0">
              <a:latin typeface="微軟正黑體" pitchFamily="34" charset="-120"/>
              <a:ea typeface="微軟正黑體" pitchFamily="34" charset="-120"/>
            </a:endParaRPr>
          </a:p>
        </p:txBody>
      </p:sp>
      <p:sp>
        <p:nvSpPr>
          <p:cNvPr id="33" name="文字方塊 32"/>
          <p:cNvSpPr txBox="1"/>
          <p:nvPr/>
        </p:nvSpPr>
        <p:spPr>
          <a:xfrm>
            <a:off x="18217205" y="6862693"/>
            <a:ext cx="2186682" cy="1015663"/>
          </a:xfrm>
          <a:prstGeom prst="rect">
            <a:avLst/>
          </a:prstGeom>
          <a:solidFill>
            <a:srgbClr val="FFC000"/>
          </a:solidFill>
          <a:ln>
            <a:noFill/>
          </a:ln>
        </p:spPr>
        <p:txBody>
          <a:bodyPr wrap="square" lIns="91440" tIns="45720" rIns="91440" bIns="45720" rtlCol="0">
            <a:spAutoFit/>
          </a:bodyPr>
          <a:lstStyle/>
          <a:p>
            <a:pPr lvl="0" algn="ctr"/>
            <a:r>
              <a:rPr lang="zh-TW" altLang="en-US" sz="3600" b="1" dirty="0">
                <a:latin typeface="微軟正黑體" pitchFamily="34" charset="-120"/>
                <a:ea typeface="微軟正黑體" pitchFamily="34" charset="-120"/>
              </a:rPr>
              <a:t>拓可思</a:t>
            </a:r>
            <a:r>
              <a:rPr lang="en-US" altLang="zh-TW" sz="2400" b="1" dirty="0">
                <a:solidFill>
                  <a:prstClr val="black"/>
                </a:solidFill>
                <a:latin typeface="微軟正黑體" pitchFamily="34" charset="-120"/>
                <a:ea typeface="微軟正黑體" pitchFamily="34" charset="-120"/>
              </a:rPr>
              <a:t>Level 3</a:t>
            </a:r>
            <a:endParaRPr lang="zh-TW" altLang="en-US" sz="2400" b="1" dirty="0">
              <a:solidFill>
                <a:prstClr val="black"/>
              </a:solidFill>
              <a:latin typeface="微軟正黑體" pitchFamily="34" charset="-120"/>
              <a:ea typeface="微軟正黑體" pitchFamily="34" charset="-120"/>
            </a:endParaRPr>
          </a:p>
        </p:txBody>
      </p:sp>
      <p:pic>
        <p:nvPicPr>
          <p:cNvPr id="17" name="Picture 337">
            <a:extLst>
              <a:ext uri="{FF2B5EF4-FFF2-40B4-BE49-F238E27FC236}">
                <a16:creationId xmlns:a16="http://schemas.microsoft.com/office/drawing/2014/main" xmlns="" id="{36FADD2D-3931-422E-9708-73FE4B4DF0A5}"/>
              </a:ext>
            </a:extLst>
          </p:cNvPr>
          <p:cNvPicPr>
            <a:picLocks noChangeAspect="1"/>
          </p:cNvPicPr>
          <p:nvPr/>
        </p:nvPicPr>
        <p:blipFill>
          <a:blip r:embed="rId3"/>
          <a:stretch>
            <a:fillRect/>
          </a:stretch>
        </p:blipFill>
        <p:spPr>
          <a:xfrm>
            <a:off x="21686522" y="12412980"/>
            <a:ext cx="2217420" cy="937260"/>
          </a:xfrm>
          <a:prstGeom prst="rect">
            <a:avLst/>
          </a:prstGeom>
        </p:spPr>
      </p:pic>
      <p:sp>
        <p:nvSpPr>
          <p:cNvPr id="19" name="圓角矩形 18"/>
          <p:cNvSpPr/>
          <p:nvPr/>
        </p:nvSpPr>
        <p:spPr>
          <a:xfrm>
            <a:off x="5904130" y="5548822"/>
            <a:ext cx="15782392" cy="3517980"/>
          </a:xfrm>
          <a:prstGeom prst="roundRect">
            <a:avLst/>
          </a:prstGeom>
          <a:noFill/>
          <a:ln w="317500">
            <a:solidFill>
              <a:schemeClr val="accent6">
                <a:lumMod val="75000"/>
                <a:alpha val="37000"/>
              </a:schemeClr>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CN" altLang="en-US" sz="1000" dirty="0"/>
          </a:p>
        </p:txBody>
      </p:sp>
    </p:spTree>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Grp="1" noChangeArrowheads="1"/>
          </p:cNvSpPr>
          <p:nvPr>
            <p:ph type="title"/>
          </p:nvPr>
        </p:nvSpPr>
        <p:spPr/>
        <p:txBody>
          <a:bodyPr anchor="ctr"/>
          <a:lstStyle/>
          <a:p>
            <a:pPr defTabSz="455613"/>
            <a:r>
              <a:rPr lang="zh-TW" altLang="zh-TW" sz="7000" dirty="0">
                <a:latin typeface="Microsoft JhengHei" pitchFamily="34" charset="-120"/>
                <a:ea typeface="Microsoft JhengHei" pitchFamily="34" charset="-120"/>
                <a:cs typeface="Brandon Text Bold" pitchFamily="34" charset="0"/>
                <a:sym typeface="Brandon Text Bold" pitchFamily="34" charset="0"/>
              </a:rPr>
              <a:t>Blockly VP</a:t>
            </a:r>
            <a:r>
              <a:rPr lang="zh-TW" sz="7000" dirty="0">
                <a:latin typeface="Microsoft JhengHei" pitchFamily="34" charset="-120"/>
                <a:ea typeface="Microsoft JhengHei" pitchFamily="34" charset="-120"/>
                <a:sym typeface="Brandon Text Bold" pitchFamily="34" charset="0"/>
              </a:rPr>
              <a:t>流程圖描述邏輯 </a:t>
            </a:r>
            <a:r>
              <a:rPr lang="zh-TW" altLang="zh-TW" sz="6000" dirty="0">
                <a:latin typeface="Microsoft JhengHei" pitchFamily="34" charset="-120"/>
                <a:ea typeface="Microsoft JhengHei" pitchFamily="34" charset="-120"/>
                <a:cs typeface="Brandon Text Bold" pitchFamily="34" charset="0"/>
                <a:sym typeface="Brandon Text Bold" pitchFamily="34" charset="0"/>
              </a:rPr>
              <a:t>(Scratch Flow Chart)</a:t>
            </a:r>
            <a:endParaRPr lang="zh-TW" altLang="zh-TW" sz="7000" dirty="0">
              <a:latin typeface="Microsoft JhengHei" pitchFamily="34" charset="-120"/>
              <a:ea typeface="Microsoft JhengHei" pitchFamily="34" charset="-120"/>
              <a:cs typeface="Brandon Text Bold" pitchFamily="34" charset="0"/>
              <a:sym typeface="Brandon Text Bold" pitchFamily="34" charset="0"/>
            </a:endParaRPr>
          </a:p>
        </p:txBody>
      </p:sp>
      <p:sp>
        <p:nvSpPr>
          <p:cNvPr id="25602" name="Rectangle 2"/>
          <p:cNvSpPr>
            <a:spLocks/>
          </p:cNvSpPr>
          <p:nvPr/>
        </p:nvSpPr>
        <p:spPr bwMode="auto">
          <a:xfrm>
            <a:off x="9347200" y="12990513"/>
            <a:ext cx="247825" cy="415498"/>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46A5FB5C-612B-44DF-AC53-3586B8A030D3}" type="slidenum">
              <a:rPr lang="zh-TW" altLang="zh-TW" sz="2100">
                <a:solidFill>
                  <a:srgbClr val="A7A7A7"/>
                </a:solidFill>
                <a:latin typeface="Microsoft JhengHei" pitchFamily="34" charset="-120"/>
                <a:ea typeface="Microsoft JhengHei" pitchFamily="34" charset="-120"/>
                <a:cs typeface="Gill Sans" charset="0"/>
                <a:sym typeface="Gill Sans" charset="0"/>
              </a:rPr>
              <a:pPr defTabSz="823913"/>
              <a:t>26</a:t>
            </a:fld>
            <a:endParaRPr lang="zh-TW" altLang="zh-TW" sz="2100">
              <a:solidFill>
                <a:srgbClr val="A7A7A7"/>
              </a:solidFill>
              <a:latin typeface="Microsoft JhengHei" pitchFamily="34" charset="-120"/>
              <a:ea typeface="Microsoft JhengHei" pitchFamily="34" charset="-120"/>
              <a:cs typeface="Gill Sans" charset="0"/>
              <a:sym typeface="Gill Sans" charset="0"/>
            </a:endParaRPr>
          </a:p>
        </p:txBody>
      </p:sp>
      <p:pic>
        <p:nvPicPr>
          <p:cNvPr id="25603" name="Picture 3" descr="ç¸éåç"/>
          <p:cNvPicPr>
            <a:picLocks noChangeAspect="1"/>
          </p:cNvPicPr>
          <p:nvPr/>
        </p:nvPicPr>
        <p:blipFill>
          <a:blip r:embed="rId2" cstate="print"/>
          <a:srcRect/>
          <a:stretch>
            <a:fillRect/>
          </a:stretch>
        </p:blipFill>
        <p:spPr bwMode="auto">
          <a:xfrm>
            <a:off x="2362200" y="2381250"/>
            <a:ext cx="13717588" cy="10301288"/>
          </a:xfrm>
          <a:prstGeom prst="rect">
            <a:avLst/>
          </a:prstGeom>
          <a:noFill/>
          <a:ln w="12700" cap="flat" cmpd="sng">
            <a:noFill/>
            <a:prstDash val="solid"/>
            <a:miter lim="400000"/>
            <a:headEnd type="none" w="med" len="med"/>
            <a:tailEnd type="none" w="med" len="med"/>
          </a:ln>
          <a:effectLst/>
        </p:spPr>
      </p:pic>
      <p:sp>
        <p:nvSpPr>
          <p:cNvPr id="25604" name="Rectangle 4"/>
          <p:cNvSpPr>
            <a:spLocks/>
          </p:cNvSpPr>
          <p:nvPr/>
        </p:nvSpPr>
        <p:spPr bwMode="auto">
          <a:xfrm>
            <a:off x="11139488" y="12682538"/>
            <a:ext cx="12192000" cy="707886"/>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000">
                <a:solidFill>
                  <a:srgbClr val="000000"/>
                </a:solidFill>
                <a:latin typeface="Microsoft JhengHei" pitchFamily="34" charset="-120"/>
                <a:ea typeface="Microsoft JhengHei" pitchFamily="34" charset="-120"/>
                <a:cs typeface="Gill Sans" charset="0"/>
                <a:sym typeface="Gill Sans" charset="0"/>
              </a:rPr>
              <a:t>http://code-it.co.uk/scratch/clock/clockoverview</a:t>
            </a:r>
          </a:p>
        </p:txBody>
      </p:sp>
    </p:spTree>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Grp="1" noChangeArrowheads="1"/>
          </p:cNvSpPr>
          <p:nvPr>
            <p:ph type="title"/>
          </p:nvPr>
        </p:nvSpPr>
        <p:spPr/>
        <p:txBody>
          <a:bodyPr anchor="ctr"/>
          <a:lstStyle/>
          <a:p>
            <a:pPr defTabSz="455613"/>
            <a:r>
              <a:rPr lang="zh-TW" altLang="zh-TW" sz="7000" dirty="0">
                <a:cs typeface="Brandon Text Bold" pitchFamily="34" charset="0"/>
                <a:sym typeface="Brandon Text Bold" pitchFamily="34" charset="0"/>
              </a:rPr>
              <a:t>Flow-based VP</a:t>
            </a:r>
            <a:r>
              <a:rPr lang="zh-TW" sz="7000" dirty="0">
                <a:sym typeface="Brandon Text Bold" pitchFamily="34" charset="0"/>
              </a:rPr>
              <a:t>描述邏輯 </a:t>
            </a:r>
            <a:r>
              <a:rPr lang="zh-TW" altLang="zh-TW" sz="6000" dirty="0">
                <a:cs typeface="Brandon Text Bold" pitchFamily="34" charset="0"/>
                <a:sym typeface="Brandon Text Bold" pitchFamily="34" charset="0"/>
              </a:rPr>
              <a:t>(FBP Flow Chart)</a:t>
            </a:r>
            <a:endParaRPr lang="zh-TW" altLang="zh-TW" sz="7000" dirty="0">
              <a:cs typeface="Brandon Text Bold" pitchFamily="34" charset="0"/>
              <a:sym typeface="Brandon Text Bold" pitchFamily="34" charset="0"/>
            </a:endParaRPr>
          </a:p>
        </p:txBody>
      </p:sp>
      <p:sp>
        <p:nvSpPr>
          <p:cNvPr id="26626"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571D9C96-B21A-4552-8FE8-2824ED8C21F4}" type="slidenum">
              <a:rPr lang="zh-TW" altLang="zh-TW" sz="2100">
                <a:solidFill>
                  <a:srgbClr val="A7A7A7"/>
                </a:solidFill>
                <a:latin typeface="Gill Sans" charset="0"/>
                <a:ea typeface="Gill Sans" charset="0"/>
                <a:cs typeface="Gill Sans" charset="0"/>
                <a:sym typeface="Gill Sans" charset="0"/>
              </a:rPr>
              <a:pPr defTabSz="823913"/>
              <a:t>27</a:t>
            </a:fld>
            <a:endParaRPr lang="zh-TW" altLang="zh-TW" sz="2100">
              <a:solidFill>
                <a:srgbClr val="A7A7A7"/>
              </a:solidFill>
              <a:latin typeface="Gill Sans" charset="0"/>
              <a:ea typeface="Gill Sans" charset="0"/>
              <a:cs typeface="Gill Sans" charset="0"/>
              <a:sym typeface="Gill Sans" charset="0"/>
            </a:endParaRPr>
          </a:p>
        </p:txBody>
      </p:sp>
      <p:pic>
        <p:nvPicPr>
          <p:cNvPr id="26627" name="Picture 3" descr="image20.png"/>
          <p:cNvPicPr>
            <a:picLocks noChangeAspect="1"/>
          </p:cNvPicPr>
          <p:nvPr/>
        </p:nvPicPr>
        <p:blipFill>
          <a:blip r:embed="rId2" cstate="print"/>
          <a:srcRect/>
          <a:stretch>
            <a:fillRect/>
          </a:stretch>
        </p:blipFill>
        <p:spPr bwMode="auto">
          <a:xfrm>
            <a:off x="2160588" y="2381250"/>
            <a:ext cx="16473487" cy="11122025"/>
          </a:xfrm>
          <a:prstGeom prst="rect">
            <a:avLst/>
          </a:prstGeom>
          <a:noFill/>
          <a:ln w="12700" cap="flat" cmpd="sng">
            <a:noFill/>
            <a:prstDash val="solid"/>
            <a:miter lim="400000"/>
            <a:headEnd type="none" w="med" len="med"/>
            <a:tailEnd type="none" w="med" len="med"/>
          </a:ln>
          <a:effectLst/>
        </p:spPr>
      </p:pic>
    </p:spTree>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Grp="1" noChangeArrowheads="1"/>
          </p:cNvSpPr>
          <p:nvPr>
            <p:ph type="title"/>
          </p:nvPr>
        </p:nvSpPr>
        <p:spPr>
          <a:xfrm>
            <a:off x="1795463" y="760413"/>
            <a:ext cx="22826662" cy="1485900"/>
          </a:xfrm>
        </p:spPr>
        <p:txBody>
          <a:bodyPr anchor="ctr"/>
          <a:lstStyle/>
          <a:p>
            <a:pPr defTabSz="455613"/>
            <a:r>
              <a:rPr lang="zh-TW" sz="7000" dirty="0">
                <a:latin typeface="微軟正黑體" pitchFamily="34" charset="-120"/>
                <a:ea typeface="微軟正黑體" pitchFamily="34" charset="-120"/>
                <a:sym typeface="微軟正黑體" pitchFamily="34" charset="-120"/>
              </a:rPr>
              <a:t>目前教育市場基於</a:t>
            </a:r>
            <a:r>
              <a:rPr lang="zh-TW" altLang="zh-TW" sz="7000" dirty="0" smtClean="0">
                <a:latin typeface="微軟正黑體" pitchFamily="34" charset="-120"/>
                <a:ea typeface="微軟正黑體" pitchFamily="34" charset="-120"/>
                <a:sym typeface="微軟正黑體" pitchFamily="34" charset="-120"/>
              </a:rPr>
              <a:t>F</a:t>
            </a:r>
            <a:r>
              <a:rPr lang="en-US" altLang="zh-TW" sz="7000" dirty="0" smtClean="0">
                <a:latin typeface="微軟正黑體" pitchFamily="34" charset="-120"/>
                <a:ea typeface="微軟正黑體" pitchFamily="34" charset="-120"/>
                <a:sym typeface="微軟正黑體" pitchFamily="34" charset="-120"/>
              </a:rPr>
              <a:t>BP</a:t>
            </a:r>
            <a:r>
              <a:rPr lang="zh-TW" altLang="en-US" sz="7000" dirty="0" smtClean="0">
                <a:latin typeface="微軟正黑體" pitchFamily="34" charset="-120"/>
                <a:ea typeface="微軟正黑體" pitchFamily="34" charset="-120"/>
                <a:sym typeface="微軟正黑體" pitchFamily="34" charset="-120"/>
              </a:rPr>
              <a:t>概念</a:t>
            </a:r>
            <a:r>
              <a:rPr lang="zh-TW" sz="7000" dirty="0" smtClean="0">
                <a:latin typeface="微軟正黑體" pitchFamily="34" charset="-120"/>
                <a:ea typeface="微軟正黑體" pitchFamily="34" charset="-120"/>
                <a:sym typeface="微軟正黑體" pitchFamily="34" charset="-120"/>
              </a:rPr>
              <a:t>開發</a:t>
            </a:r>
            <a:r>
              <a:rPr lang="zh-TW" sz="7000" dirty="0">
                <a:latin typeface="微軟正黑體" pitchFamily="34" charset="-120"/>
                <a:ea typeface="微軟正黑體" pitchFamily="34" charset="-120"/>
                <a:sym typeface="微軟正黑體" pitchFamily="34" charset="-120"/>
              </a:rPr>
              <a:t>的產品</a:t>
            </a:r>
          </a:p>
        </p:txBody>
      </p:sp>
      <p:sp>
        <p:nvSpPr>
          <p:cNvPr id="32770"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8EBE5C13-AD2A-4611-8BCF-6210D7B520DD}" type="slidenum">
              <a:rPr lang="zh-TW" altLang="zh-TW" sz="2100">
                <a:solidFill>
                  <a:srgbClr val="A7A7A7"/>
                </a:solidFill>
                <a:latin typeface="Gill Sans" charset="0"/>
                <a:ea typeface="Gill Sans" charset="0"/>
                <a:cs typeface="Gill Sans" charset="0"/>
                <a:sym typeface="Gill Sans" charset="0"/>
              </a:rPr>
              <a:pPr defTabSz="823913"/>
              <a:t>28</a:t>
            </a:fld>
            <a:endParaRPr lang="zh-TW" altLang="zh-TW" sz="2100">
              <a:solidFill>
                <a:srgbClr val="A7A7A7"/>
              </a:solidFill>
              <a:latin typeface="Gill Sans" charset="0"/>
              <a:ea typeface="Gill Sans" charset="0"/>
              <a:cs typeface="Gill Sans" charset="0"/>
              <a:sym typeface="Gill Sans" charset="0"/>
            </a:endParaRPr>
          </a:p>
        </p:txBody>
      </p:sp>
      <p:grpSp>
        <p:nvGrpSpPr>
          <p:cNvPr id="2" name="Group 3"/>
          <p:cNvGrpSpPr>
            <a:grpSpLocks/>
          </p:cNvGrpSpPr>
          <p:nvPr/>
        </p:nvGrpSpPr>
        <p:grpSpPr bwMode="auto">
          <a:xfrm>
            <a:off x="8737600" y="4468813"/>
            <a:ext cx="6223000" cy="7180262"/>
            <a:chOff x="0" y="0"/>
            <a:chExt cx="6223001" cy="7180039"/>
          </a:xfrm>
        </p:grpSpPr>
        <p:sp>
          <p:nvSpPr>
            <p:cNvPr id="32772" name="AutoShape 4"/>
            <p:cNvSpPr>
              <a:spLocks/>
            </p:cNvSpPr>
            <p:nvPr/>
          </p:nvSpPr>
          <p:spPr bwMode="auto">
            <a:xfrm>
              <a:off x="0" y="0"/>
              <a:ext cx="6222847" cy="71800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3120"/>
                  </a:moveTo>
                  <a:lnTo>
                    <a:pt x="0" y="3120"/>
                  </a:lnTo>
                  <a:cubicBezTo>
                    <a:pt x="0" y="1397"/>
                    <a:pt x="1612" y="0"/>
                    <a:pt x="3600" y="0"/>
                  </a:cubicBezTo>
                  <a:lnTo>
                    <a:pt x="18000" y="0"/>
                  </a:lnTo>
                  <a:cubicBezTo>
                    <a:pt x="19988" y="0"/>
                    <a:pt x="21600" y="1397"/>
                    <a:pt x="21600" y="3120"/>
                  </a:cubicBezTo>
                  <a:lnTo>
                    <a:pt x="21600" y="18480"/>
                  </a:lnTo>
                  <a:cubicBezTo>
                    <a:pt x="21600" y="20203"/>
                    <a:pt x="19988" y="21600"/>
                    <a:pt x="18000" y="21600"/>
                  </a:cubicBezTo>
                  <a:lnTo>
                    <a:pt x="3600" y="21600"/>
                  </a:lnTo>
                  <a:cubicBezTo>
                    <a:pt x="1612" y="21600"/>
                    <a:pt x="0" y="20203"/>
                    <a:pt x="0" y="18480"/>
                  </a:cubicBezTo>
                  <a:close/>
                </a:path>
              </a:pathLst>
            </a:custGeom>
            <a:solidFill>
              <a:srgbClr val="EDEDED"/>
            </a:solidFill>
            <a:ln w="12700" cap="flat" cmpd="sng">
              <a:noFill/>
              <a:prstDash val="solid"/>
              <a:miter lim="400000"/>
              <a:headEnd type="none" w="med" len="med"/>
              <a:tailEnd type="none" w="med" len="med"/>
            </a:ln>
            <a:effectLst/>
          </p:spPr>
          <p:txBody>
            <a:bodyPr lIns="0" tIns="0" rIns="0" bIns="0" anchor="ctr"/>
            <a:lstStyle/>
            <a:p>
              <a:endParaRPr lang="zh-TW" altLang="zh-TW"/>
            </a:p>
          </p:txBody>
        </p:sp>
        <p:grpSp>
          <p:nvGrpSpPr>
            <p:cNvPr id="3" name="Group 5"/>
            <p:cNvGrpSpPr>
              <a:grpSpLocks/>
            </p:cNvGrpSpPr>
            <p:nvPr/>
          </p:nvGrpSpPr>
          <p:grpSpPr bwMode="auto">
            <a:xfrm>
              <a:off x="0" y="0"/>
              <a:ext cx="6223001" cy="7179866"/>
              <a:chOff x="0" y="0"/>
              <a:chExt cx="6223000" cy="7179866"/>
            </a:xfrm>
          </p:grpSpPr>
          <p:pic>
            <p:nvPicPr>
              <p:cNvPr id="32774" name="Picture 6" descr="image27.jpg"/>
              <p:cNvPicPr>
                <a:picLocks noChangeAspect="1"/>
              </p:cNvPicPr>
              <p:nvPr/>
            </p:nvPicPr>
            <p:blipFill>
              <a:blip r:embed="rId2" cstate="print"/>
              <a:srcRect/>
              <a:stretch>
                <a:fillRect/>
              </a:stretch>
            </p:blipFill>
            <p:spPr bwMode="auto">
              <a:xfrm>
                <a:off x="0" y="0"/>
                <a:ext cx="6223000" cy="7179866"/>
              </a:xfrm>
              <a:prstGeom prst="rect">
                <a:avLst/>
              </a:prstGeom>
              <a:noFill/>
              <a:ln w="9525" cap="flat" cmpd="sng">
                <a:noFill/>
                <a:prstDash val="solid"/>
                <a:round/>
                <a:headEnd type="none" w="med" len="med"/>
                <a:tailEnd type="none" w="med" len="med"/>
              </a:ln>
              <a:effectLst>
                <a:outerShdw dist="18000" dir="5400000" algn="ctr" rotWithShape="0">
                  <a:srgbClr val="000000">
                    <a:alpha val="39999"/>
                  </a:srgbClr>
                </a:outerShdw>
              </a:effectLst>
            </p:spPr>
          </p:pic>
          <p:sp>
            <p:nvSpPr>
              <p:cNvPr id="32775" name="AutoShape 7"/>
              <p:cNvSpPr>
                <a:spLocks/>
              </p:cNvSpPr>
              <p:nvPr/>
            </p:nvSpPr>
            <p:spPr bwMode="auto">
              <a:xfrm>
                <a:off x="0" y="0"/>
                <a:ext cx="6223000" cy="717986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600" y="0"/>
                    </a:moveTo>
                    <a:cubicBezTo>
                      <a:pt x="1611" y="0"/>
                      <a:pt x="0" y="1397"/>
                      <a:pt x="0" y="3120"/>
                    </a:cubicBezTo>
                    <a:lnTo>
                      <a:pt x="0" y="18480"/>
                    </a:lnTo>
                    <a:cubicBezTo>
                      <a:pt x="0" y="20203"/>
                      <a:pt x="1611" y="21600"/>
                      <a:pt x="3600" y="21600"/>
                    </a:cubicBezTo>
                    <a:lnTo>
                      <a:pt x="17999" y="21600"/>
                    </a:lnTo>
                    <a:cubicBezTo>
                      <a:pt x="19987" y="21600"/>
                      <a:pt x="21600" y="20203"/>
                      <a:pt x="21600" y="18480"/>
                    </a:cubicBezTo>
                    <a:lnTo>
                      <a:pt x="21600" y="3120"/>
                    </a:lnTo>
                    <a:cubicBezTo>
                      <a:pt x="21600" y="1397"/>
                      <a:pt x="19987" y="0"/>
                      <a:pt x="17999" y="0"/>
                    </a:cubicBezTo>
                    <a:lnTo>
                      <a:pt x="3600" y="0"/>
                    </a:lnTo>
                    <a:close/>
                  </a:path>
                </a:pathLst>
              </a:custGeom>
              <a:noFill/>
              <a:ln w="88900" cap="sq" cmpd="sng">
                <a:solidFill>
                  <a:srgbClr val="FFFFFF"/>
                </a:solidFill>
                <a:prstDash val="solid"/>
                <a:miter lim="800000"/>
                <a:headEnd type="none" w="med" len="med"/>
                <a:tailEnd type="none" w="med" len="med"/>
              </a:ln>
              <a:effectLst/>
            </p:spPr>
            <p:txBody>
              <a:bodyPr/>
              <a:lstStyle/>
              <a:p>
                <a:endParaRPr lang="zh-TW" altLang="en-US"/>
              </a:p>
            </p:txBody>
          </p:sp>
        </p:grpSp>
      </p:grpSp>
      <p:pic>
        <p:nvPicPr>
          <p:cNvPr id="32776" name="Picture 8" descr="Alpha_Lifestyle_1024x1024.jpg"/>
          <p:cNvPicPr>
            <a:picLocks noChangeAspect="1"/>
          </p:cNvPicPr>
          <p:nvPr/>
        </p:nvPicPr>
        <p:blipFill>
          <a:blip r:embed="rId3" cstate="print"/>
          <a:srcRect/>
          <a:stretch>
            <a:fillRect/>
          </a:stretch>
        </p:blipFill>
        <p:spPr bwMode="auto">
          <a:xfrm>
            <a:off x="15914688" y="4438650"/>
            <a:ext cx="7210425" cy="7421563"/>
          </a:xfrm>
          <a:prstGeom prst="rect">
            <a:avLst/>
          </a:prstGeom>
          <a:noFill/>
          <a:ln w="12700" cap="flat" cmpd="sng">
            <a:noFill/>
            <a:prstDash val="solid"/>
            <a:miter lim="400000"/>
            <a:headEnd type="none" w="med" len="med"/>
            <a:tailEnd type="none" w="med" len="med"/>
          </a:ln>
          <a:effectLst/>
        </p:spPr>
      </p:pic>
      <p:pic>
        <p:nvPicPr>
          <p:cNvPr id="32777" name="Picture 9" descr="SAMLabs_Logo.png"/>
          <p:cNvPicPr>
            <a:picLocks noChangeAspect="1"/>
          </p:cNvPicPr>
          <p:nvPr/>
        </p:nvPicPr>
        <p:blipFill>
          <a:blip r:embed="rId4" cstate="print"/>
          <a:srcRect/>
          <a:stretch>
            <a:fillRect/>
          </a:stretch>
        </p:blipFill>
        <p:spPr bwMode="auto">
          <a:xfrm>
            <a:off x="15914688" y="4438650"/>
            <a:ext cx="4386262" cy="2787650"/>
          </a:xfrm>
          <a:prstGeom prst="rect">
            <a:avLst/>
          </a:prstGeom>
          <a:noFill/>
          <a:ln w="12700" cap="flat" cmpd="sng">
            <a:noFill/>
            <a:prstDash val="solid"/>
            <a:miter lim="400000"/>
            <a:headEnd type="none" w="med" len="med"/>
            <a:tailEnd type="none" w="med" len="med"/>
          </a:ln>
          <a:effectLst/>
        </p:spPr>
      </p:pic>
      <p:pic>
        <p:nvPicPr>
          <p:cNvPr id="32778" name="Picture 10" descr="Beecar.PNG"/>
          <p:cNvPicPr>
            <a:picLocks noChangeAspect="1"/>
          </p:cNvPicPr>
          <p:nvPr/>
        </p:nvPicPr>
        <p:blipFill>
          <a:blip r:embed="rId5" cstate="print"/>
          <a:srcRect/>
          <a:stretch>
            <a:fillRect/>
          </a:stretch>
        </p:blipFill>
        <p:spPr bwMode="auto">
          <a:xfrm>
            <a:off x="1562100" y="6815138"/>
            <a:ext cx="6115050" cy="4851400"/>
          </a:xfrm>
          <a:prstGeom prst="rect">
            <a:avLst/>
          </a:prstGeom>
          <a:noFill/>
          <a:ln w="12700" cap="flat" cmpd="sng">
            <a:noFill/>
            <a:prstDash val="solid"/>
            <a:miter lim="400000"/>
            <a:headEnd type="none" w="med" len="med"/>
            <a:tailEnd type="none" w="med" len="med"/>
          </a:ln>
          <a:effectLst/>
        </p:spPr>
      </p:pic>
      <p:pic>
        <p:nvPicPr>
          <p:cNvPr id="32779" name="Picture 11" descr="image31.png"/>
          <p:cNvPicPr>
            <a:picLocks noChangeAspect="1"/>
          </p:cNvPicPr>
          <p:nvPr/>
        </p:nvPicPr>
        <p:blipFill>
          <a:blip r:embed="rId6" cstate="print"/>
          <a:srcRect l="54684" t="40852" r="14482" b="36894"/>
          <a:stretch>
            <a:fillRect/>
          </a:stretch>
        </p:blipFill>
        <p:spPr bwMode="auto">
          <a:xfrm>
            <a:off x="1828800" y="4468813"/>
            <a:ext cx="5821363" cy="2362200"/>
          </a:xfrm>
          <a:prstGeom prst="rect">
            <a:avLst/>
          </a:prstGeom>
          <a:noFill/>
          <a:ln w="12700" cap="flat" cmpd="sng">
            <a:noFill/>
            <a:prstDash val="solid"/>
            <a:miter lim="400000"/>
            <a:headEnd type="none" w="med" len="med"/>
            <a:tailEnd type="none" w="med" len="med"/>
          </a:ln>
          <a:effectLst/>
        </p:spPr>
      </p:pic>
    </p:spTree>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Grp="1" noChangeArrowheads="1"/>
          </p:cNvSpPr>
          <p:nvPr>
            <p:ph type="title"/>
          </p:nvPr>
        </p:nvSpPr>
        <p:spPr/>
        <p:txBody>
          <a:bodyPr/>
          <a:lstStyle/>
          <a:p>
            <a:pPr defTabSz="455613"/>
            <a:r>
              <a:rPr lang="zh-TW" sz="7000" dirty="0">
                <a:sym typeface="微軟正黑體" pitchFamily="34" charset="-120"/>
              </a:rPr>
              <a:t>不同型式的編程介面</a:t>
            </a:r>
            <a:br>
              <a:rPr lang="zh-TW" sz="7000" dirty="0">
                <a:sym typeface="微軟正黑體" pitchFamily="34" charset="-120"/>
              </a:rPr>
            </a:br>
            <a:r>
              <a:rPr lang="zh-TW" sz="7000" dirty="0">
                <a:sym typeface="微軟正黑體" pitchFamily="34" charset="-120"/>
              </a:rPr>
              <a:t>因</a:t>
            </a:r>
            <a:r>
              <a:rPr lang="zh-TW" altLang="zh-TW" sz="7000" dirty="0">
                <a:sym typeface="微軟正黑體" pitchFamily="34" charset="-120"/>
              </a:rPr>
              <a:t>paradigms &amp; methodologies</a:t>
            </a:r>
            <a:br>
              <a:rPr lang="zh-TW" altLang="zh-TW" sz="7000" dirty="0">
                <a:sym typeface="微軟正黑體" pitchFamily="34" charset="-120"/>
              </a:rPr>
            </a:br>
            <a:r>
              <a:rPr lang="zh-TW" sz="7000" dirty="0">
                <a:sym typeface="微軟正黑體" pitchFamily="34" charset="-120"/>
              </a:rPr>
              <a:t>而有所不同</a:t>
            </a:r>
          </a:p>
        </p:txBody>
      </p:sp>
      <p:sp>
        <p:nvSpPr>
          <p:cNvPr id="33794"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5354512F-9C6B-44D8-A52B-22BF7306EBC7}" type="slidenum">
              <a:rPr lang="zh-TW" altLang="zh-TW" sz="2100">
                <a:solidFill>
                  <a:srgbClr val="A7A7A7"/>
                </a:solidFill>
                <a:latin typeface="Gill Sans" charset="0"/>
                <a:ea typeface="Gill Sans" charset="0"/>
                <a:cs typeface="Gill Sans" charset="0"/>
                <a:sym typeface="Gill Sans" charset="0"/>
              </a:rPr>
              <a:pPr defTabSz="823913"/>
              <a:t>29</a:t>
            </a:fld>
            <a:endParaRPr lang="zh-TW" altLang="zh-TW" sz="2100">
              <a:solidFill>
                <a:srgbClr val="A7A7A7"/>
              </a:solidFill>
              <a:latin typeface="Gill Sans" charset="0"/>
              <a:ea typeface="Gill Sans" charset="0"/>
              <a:cs typeface="Gill Sans" charset="0"/>
              <a:sym typeface="Gill Sans" charset="0"/>
            </a:endParaRPr>
          </a:p>
        </p:txBody>
      </p:sp>
      <p:pic>
        <p:nvPicPr>
          <p:cNvPr id="33795" name="Picture 3" descr="image32.png"/>
          <p:cNvPicPr>
            <a:picLocks noChangeAspect="1"/>
          </p:cNvPicPr>
          <p:nvPr/>
        </p:nvPicPr>
        <p:blipFill>
          <a:blip r:embed="rId2" cstate="print"/>
          <a:srcRect l="3937" r="35909" b="45517"/>
          <a:stretch>
            <a:fillRect/>
          </a:stretch>
        </p:blipFill>
        <p:spPr bwMode="auto">
          <a:xfrm>
            <a:off x="12380913" y="7056438"/>
            <a:ext cx="11583987" cy="6073775"/>
          </a:xfrm>
          <a:prstGeom prst="rect">
            <a:avLst/>
          </a:prstGeom>
          <a:noFill/>
          <a:ln w="12700" cap="flat" cmpd="sng">
            <a:noFill/>
            <a:prstDash val="solid"/>
            <a:miter lim="400000"/>
            <a:headEnd type="none" w="med" len="med"/>
            <a:tailEnd type="none" w="med" len="med"/>
          </a:ln>
          <a:effectLst>
            <a:outerShdw dist="139700" dir="2700000" algn="ctr" rotWithShape="0">
              <a:srgbClr val="333333">
                <a:alpha val="64999"/>
              </a:srgbClr>
            </a:outerShdw>
          </a:effectLst>
        </p:spPr>
      </p:pic>
      <p:pic>
        <p:nvPicPr>
          <p:cNvPr id="33796" name="Picture 4" descr="image33.png"/>
          <p:cNvPicPr>
            <a:picLocks noChangeAspect="1"/>
          </p:cNvPicPr>
          <p:nvPr/>
        </p:nvPicPr>
        <p:blipFill>
          <a:blip r:embed="rId3" cstate="print"/>
          <a:srcRect l="21637" t="28426" r="23645" b="7924"/>
          <a:stretch>
            <a:fillRect/>
          </a:stretch>
        </p:blipFill>
        <p:spPr bwMode="auto">
          <a:xfrm>
            <a:off x="12380913" y="106363"/>
            <a:ext cx="10331450" cy="6756400"/>
          </a:xfrm>
          <a:prstGeom prst="rect">
            <a:avLst/>
          </a:prstGeom>
          <a:noFill/>
          <a:ln w="12700" cap="flat" cmpd="sng">
            <a:noFill/>
            <a:prstDash val="solid"/>
            <a:miter lim="400000"/>
            <a:headEnd type="none" w="med" len="med"/>
            <a:tailEnd type="none" w="med" len="med"/>
          </a:ln>
          <a:effectLst>
            <a:outerShdw dist="139700" dir="2700000" algn="ctr" rotWithShape="0">
              <a:srgbClr val="333333">
                <a:alpha val="64999"/>
              </a:srgbClr>
            </a:outerShdw>
          </a:effectLst>
        </p:spPr>
      </p:pic>
      <p:pic>
        <p:nvPicPr>
          <p:cNvPr id="33797" name="Picture 5" descr="image34.png"/>
          <p:cNvPicPr>
            <a:picLocks noChangeAspect="1"/>
          </p:cNvPicPr>
          <p:nvPr/>
        </p:nvPicPr>
        <p:blipFill>
          <a:blip r:embed="rId4" cstate="print"/>
          <a:srcRect/>
          <a:stretch>
            <a:fillRect/>
          </a:stretch>
        </p:blipFill>
        <p:spPr bwMode="auto">
          <a:xfrm>
            <a:off x="659011" y="4530601"/>
            <a:ext cx="10956925" cy="6719887"/>
          </a:xfrm>
          <a:prstGeom prst="rect">
            <a:avLst/>
          </a:prstGeom>
          <a:noFill/>
          <a:ln w="12700" cap="flat" cmpd="sng">
            <a:noFill/>
            <a:prstDash val="solid"/>
            <a:miter lim="400000"/>
            <a:headEnd type="none" w="med" len="med"/>
            <a:tailEnd type="none" w="med" len="med"/>
          </a:ln>
          <a:effectLst>
            <a:outerShdw dist="139700" dir="2700000" algn="ctr" rotWithShape="0">
              <a:srgbClr val="333333">
                <a:alpha val="64999"/>
              </a:srgbClr>
            </a:outerShdw>
          </a:effectLst>
        </p:spPr>
      </p:pic>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10906116" y="2396359"/>
            <a:ext cx="12139448" cy="8956298"/>
          </a:xfrm>
          <a:prstGeom prst="rect">
            <a:avLst/>
          </a:prstGeom>
          <a:noFill/>
        </p:spPr>
        <p:txBody>
          <a:bodyPr wrap="square" rtlCol="0">
            <a:spAutoFit/>
          </a:bodyPr>
          <a:lstStyle/>
          <a:p>
            <a:pPr algn="l"/>
            <a:r>
              <a:rPr lang="zh-TW" altLang="en-US" sz="4800" dirty="0" smtClean="0">
                <a:solidFill>
                  <a:schemeClr val="tx1"/>
                </a:solidFill>
                <a:latin typeface="Microsoft JhengHei" pitchFamily="34" charset="-120"/>
                <a:ea typeface="Microsoft JhengHei" pitchFamily="34" charset="-120"/>
                <a:cs typeface="Lato Light" panose="020F0302020204030203" pitchFamily="34" charset="0"/>
              </a:rPr>
              <a:t>高世建 </a:t>
            </a:r>
            <a:r>
              <a:rPr lang="en-US" altLang="zh-TW" sz="4800" dirty="0" smtClean="0">
                <a:solidFill>
                  <a:schemeClr val="tx1"/>
                </a:solidFill>
                <a:latin typeface="Microsoft JhengHei" pitchFamily="34" charset="-120"/>
                <a:ea typeface="Microsoft JhengHei" pitchFamily="34" charset="-120"/>
                <a:cs typeface="Lato Light" panose="020F0302020204030203" pitchFamily="34" charset="0"/>
              </a:rPr>
              <a:t>Kenneth Kao</a:t>
            </a:r>
          </a:p>
          <a:p>
            <a:pPr algn="l"/>
            <a:r>
              <a:rPr lang="zh-TW" altLang="en-US" sz="4800" dirty="0" smtClean="0">
                <a:solidFill>
                  <a:schemeClr val="tx1"/>
                </a:solidFill>
                <a:latin typeface="Microsoft JhengHei" pitchFamily="34" charset="-120"/>
                <a:ea typeface="Microsoft JhengHei" pitchFamily="34" charset="-120"/>
                <a:cs typeface="Lato Light" panose="020F0302020204030203" pitchFamily="34" charset="0"/>
              </a:rPr>
              <a:t>簡介</a:t>
            </a:r>
            <a:r>
              <a:rPr lang="en-US" altLang="zh-TW" sz="4800" dirty="0" smtClean="0">
                <a:solidFill>
                  <a:schemeClr val="tx1"/>
                </a:solidFill>
                <a:latin typeface="Microsoft JhengHei" pitchFamily="34" charset="-120"/>
                <a:ea typeface="Microsoft JhengHei" pitchFamily="34" charset="-120"/>
                <a:cs typeface="Lato Light" panose="020F0302020204030203" pitchFamily="34" charset="0"/>
              </a:rPr>
              <a:t>:</a:t>
            </a:r>
            <a:r>
              <a:rPr lang="en-US" altLang="zh-CN" sz="4800" dirty="0" smtClean="0">
                <a:solidFill>
                  <a:schemeClr val="tx1"/>
                </a:solidFill>
                <a:latin typeface="Microsoft JhengHei" pitchFamily="34" charset="-120"/>
                <a:ea typeface="Microsoft JhengHei" pitchFamily="34" charset="-120"/>
                <a:cs typeface="Lato Light" panose="020F0302020204030203" pitchFamily="34" charset="0"/>
              </a:rPr>
              <a:t> </a:t>
            </a:r>
          </a:p>
          <a:p>
            <a:pPr algn="l">
              <a:buFont typeface="Arial" pitchFamily="34" charset="0"/>
              <a:buChar char="•"/>
            </a:pPr>
            <a:r>
              <a:rPr lang="en-US" altLang="zh-CN" sz="4800" dirty="0" smtClean="0">
                <a:solidFill>
                  <a:schemeClr val="tx1"/>
                </a:solidFill>
                <a:latin typeface="Microsoft JhengHei" pitchFamily="34" charset="-120"/>
                <a:ea typeface="Microsoft JhengHei" pitchFamily="34" charset="-120"/>
                <a:cs typeface="Lato Light" panose="020F0302020204030203" pitchFamily="34" charset="0"/>
              </a:rPr>
              <a:t> </a:t>
            </a:r>
            <a:r>
              <a:rPr lang="zh-TW" altLang="en-US" sz="4800" dirty="0" smtClean="0">
                <a:solidFill>
                  <a:schemeClr val="tx1"/>
                </a:solidFill>
                <a:latin typeface="Microsoft JhengHei" pitchFamily="34" charset="-120"/>
                <a:ea typeface="Microsoft JhengHei" pitchFamily="34" charset="-120"/>
                <a:cs typeface="Lato Light" panose="020F0302020204030203" pitchFamily="34" charset="0"/>
              </a:rPr>
              <a:t>拓可思科創研發股份有限公司共同創辦人</a:t>
            </a:r>
            <a:r>
              <a:rPr lang="en-US" altLang="zh-CN" sz="4800" dirty="0" smtClean="0">
                <a:solidFill>
                  <a:schemeClr val="tx1"/>
                </a:solidFill>
                <a:latin typeface="Microsoft JhengHei" pitchFamily="34" charset="-120"/>
                <a:ea typeface="Microsoft JhengHei" pitchFamily="34" charset="-120"/>
                <a:cs typeface="Lato Light" panose="020F0302020204030203" pitchFamily="34" charset="0"/>
              </a:rPr>
              <a:t> </a:t>
            </a:r>
          </a:p>
          <a:p>
            <a:pPr algn="l">
              <a:buFont typeface="Arial" pitchFamily="34" charset="0"/>
              <a:buChar char="•"/>
            </a:pPr>
            <a:r>
              <a:rPr lang="en-US" altLang="zh-CN" sz="4800" dirty="0" smtClean="0">
                <a:solidFill>
                  <a:schemeClr val="tx1"/>
                </a:solidFill>
                <a:latin typeface="Microsoft JhengHei" pitchFamily="34" charset="-120"/>
                <a:ea typeface="Microsoft JhengHei" pitchFamily="34" charset="-120"/>
                <a:cs typeface="Lato Light" panose="020F0302020204030203" pitchFamily="34" charset="0"/>
              </a:rPr>
              <a:t> </a:t>
            </a:r>
            <a:r>
              <a:rPr lang="zh-TW" altLang="en-US" sz="4800" dirty="0" smtClean="0">
                <a:solidFill>
                  <a:schemeClr val="tx1"/>
                </a:solidFill>
                <a:latin typeface="Microsoft JhengHei" pitchFamily="34" charset="-120"/>
                <a:ea typeface="Microsoft JhengHei" pitchFamily="34" charset="-120"/>
                <a:cs typeface="Lato Light" panose="020F0302020204030203" pitchFamily="34" charset="0"/>
              </a:rPr>
              <a:t>台灣大學光電工程所碩士、國際企業所碩士</a:t>
            </a:r>
            <a:endParaRPr lang="en-US" altLang="zh-CN" sz="4800" dirty="0" smtClean="0">
              <a:solidFill>
                <a:schemeClr val="tx1"/>
              </a:solidFill>
              <a:latin typeface="Microsoft JhengHei" pitchFamily="34" charset="-120"/>
              <a:ea typeface="Microsoft JhengHei" pitchFamily="34" charset="-120"/>
              <a:cs typeface="Lato Light" panose="020F0302020204030203" pitchFamily="34" charset="0"/>
            </a:endParaRPr>
          </a:p>
          <a:p>
            <a:pPr algn="l">
              <a:buFont typeface="Arial" pitchFamily="34" charset="0"/>
              <a:buChar char="•"/>
            </a:pPr>
            <a:r>
              <a:rPr lang="zh-TW" altLang="en-US" sz="4800" dirty="0" smtClean="0">
                <a:solidFill>
                  <a:schemeClr val="tx1"/>
                </a:solidFill>
                <a:latin typeface="Microsoft JhengHei" pitchFamily="34" charset="-120"/>
                <a:ea typeface="Microsoft JhengHei" pitchFamily="34" charset="-120"/>
                <a:cs typeface="Lato Light" panose="020F0302020204030203" pitchFamily="34" charset="0"/>
              </a:rPr>
              <a:t> </a:t>
            </a:r>
            <a:r>
              <a:rPr lang="en-US" altLang="zh-TW" sz="4800" dirty="0" smtClean="0">
                <a:solidFill>
                  <a:schemeClr val="tx1"/>
                </a:solidFill>
                <a:latin typeface="Microsoft JhengHei" pitchFamily="34" charset="-120"/>
                <a:ea typeface="Microsoft JhengHei" pitchFamily="34" charset="-120"/>
                <a:cs typeface="Lato Light" panose="020F0302020204030203" pitchFamily="34" charset="0"/>
              </a:rPr>
              <a:t>PMP®</a:t>
            </a:r>
            <a:r>
              <a:rPr lang="zh-TW" altLang="en-US" sz="4800" dirty="0" smtClean="0">
                <a:solidFill>
                  <a:schemeClr val="tx1"/>
                </a:solidFill>
                <a:latin typeface="Microsoft JhengHei" pitchFamily="34" charset="-120"/>
                <a:ea typeface="Microsoft JhengHei" pitchFamily="34" charset="-120"/>
                <a:cs typeface="Lato Light" panose="020F0302020204030203" pitchFamily="34" charset="0"/>
              </a:rPr>
              <a:t>國際專案管理師</a:t>
            </a:r>
            <a:endParaRPr lang="en-US" altLang="zh-TW" sz="4800" dirty="0" smtClean="0">
              <a:solidFill>
                <a:schemeClr val="tx1"/>
              </a:solidFill>
              <a:latin typeface="Microsoft JhengHei" pitchFamily="34" charset="-120"/>
              <a:ea typeface="Microsoft JhengHei" pitchFamily="34" charset="-120"/>
              <a:cs typeface="Lato Light" panose="020F0302020204030203" pitchFamily="34" charset="0"/>
            </a:endParaRPr>
          </a:p>
          <a:p>
            <a:pPr algn="l">
              <a:buFont typeface="Arial" pitchFamily="34" charset="0"/>
              <a:buChar char="•"/>
            </a:pPr>
            <a:r>
              <a:rPr lang="zh-TW" altLang="en-US" sz="4800" dirty="0" smtClean="0">
                <a:solidFill>
                  <a:schemeClr val="tx1"/>
                </a:solidFill>
                <a:latin typeface="Microsoft JhengHei" pitchFamily="34" charset="-120"/>
                <a:ea typeface="Microsoft JhengHei" pitchFamily="34" charset="-120"/>
                <a:cs typeface="Lato Light" panose="020F0302020204030203" pitchFamily="34" charset="0"/>
              </a:rPr>
              <a:t> </a:t>
            </a:r>
            <a:r>
              <a:rPr lang="en-US" altLang="zh-TW" sz="4800" dirty="0" smtClean="0">
                <a:solidFill>
                  <a:schemeClr val="tx1"/>
                </a:solidFill>
                <a:latin typeface="Microsoft JhengHei" pitchFamily="34" charset="-120"/>
                <a:ea typeface="Microsoft JhengHei" pitchFamily="34" charset="-120"/>
                <a:cs typeface="Lato Light" panose="020F0302020204030203" pitchFamily="34" charset="0"/>
              </a:rPr>
              <a:t>12</a:t>
            </a:r>
            <a:r>
              <a:rPr lang="zh-TW" altLang="en-US" sz="4800" dirty="0" smtClean="0">
                <a:solidFill>
                  <a:schemeClr val="tx1"/>
                </a:solidFill>
                <a:latin typeface="Microsoft JhengHei" pitchFamily="34" charset="-120"/>
                <a:ea typeface="Microsoft JhengHei" pitchFamily="34" charset="-120"/>
                <a:cs typeface="Lato Light" panose="020F0302020204030203" pitchFamily="34" charset="0"/>
              </a:rPr>
              <a:t>年科技業專案經理經驗</a:t>
            </a:r>
            <a:endParaRPr lang="en-US" altLang="zh-TW" sz="4800" dirty="0" smtClean="0">
              <a:solidFill>
                <a:schemeClr val="tx1"/>
              </a:solidFill>
              <a:latin typeface="Microsoft JhengHei" pitchFamily="34" charset="-120"/>
              <a:ea typeface="Microsoft JhengHei" pitchFamily="34" charset="-120"/>
              <a:cs typeface="Lato Light" panose="020F0302020204030203" pitchFamily="34" charset="0"/>
            </a:endParaRPr>
          </a:p>
          <a:p>
            <a:pPr algn="l"/>
            <a:r>
              <a:rPr lang="zh-TW" altLang="en-US" sz="4800" dirty="0" smtClean="0">
                <a:solidFill>
                  <a:schemeClr val="tx1"/>
                </a:solidFill>
                <a:latin typeface="Microsoft JhengHei" pitchFamily="34" charset="-120"/>
                <a:ea typeface="Microsoft JhengHei" pitchFamily="34" charset="-120"/>
                <a:cs typeface="Lato Light" panose="020F0302020204030203" pitchFamily="34" charset="0"/>
              </a:rPr>
              <a:t>   </a:t>
            </a:r>
            <a:r>
              <a:rPr lang="en-US" altLang="zh-TW" sz="4800" dirty="0" smtClean="0">
                <a:solidFill>
                  <a:schemeClr val="tx1"/>
                </a:solidFill>
                <a:latin typeface="Microsoft JhengHei" pitchFamily="34" charset="-120"/>
                <a:ea typeface="Microsoft JhengHei" pitchFamily="34" charset="-120"/>
                <a:cs typeface="Lato Light" panose="020F0302020204030203" pitchFamily="34" charset="0"/>
              </a:rPr>
              <a:t>(</a:t>
            </a:r>
            <a:r>
              <a:rPr lang="zh-TW" altLang="en-US" sz="4800" dirty="0" smtClean="0">
                <a:solidFill>
                  <a:schemeClr val="tx1"/>
                </a:solidFill>
                <a:latin typeface="Microsoft JhengHei" pitchFamily="34" charset="-120"/>
                <a:ea typeface="Microsoft JhengHei" pitchFamily="34" charset="-120"/>
                <a:cs typeface="Lato Light" panose="020F0302020204030203" pitchFamily="34" charset="0"/>
              </a:rPr>
              <a:t>英華達、和碩、金寶</a:t>
            </a:r>
            <a:r>
              <a:rPr lang="en-US" altLang="zh-TW" sz="4800" dirty="0" smtClean="0">
                <a:solidFill>
                  <a:schemeClr val="tx1"/>
                </a:solidFill>
                <a:latin typeface="Microsoft JhengHei" pitchFamily="34" charset="-120"/>
                <a:ea typeface="Microsoft JhengHei" pitchFamily="34" charset="-120"/>
                <a:cs typeface="Lato Light" panose="020F0302020204030203" pitchFamily="34" charset="0"/>
              </a:rPr>
              <a:t>)</a:t>
            </a:r>
            <a:endParaRPr lang="en-US" altLang="zh-CN" sz="4800" dirty="0" smtClean="0">
              <a:solidFill>
                <a:schemeClr val="tx1"/>
              </a:solidFill>
              <a:latin typeface="Microsoft JhengHei" pitchFamily="34" charset="-120"/>
              <a:ea typeface="Microsoft JhengHei" pitchFamily="34" charset="-120"/>
              <a:cs typeface="Lato Light" panose="020F0302020204030203" pitchFamily="34" charset="0"/>
            </a:endParaRPr>
          </a:p>
          <a:p>
            <a:pPr algn="l">
              <a:buFont typeface="Arial" pitchFamily="34" charset="0"/>
              <a:buChar char="•"/>
            </a:pPr>
            <a:r>
              <a:rPr lang="zh-TW" altLang="en-US" sz="4800" dirty="0" smtClean="0">
                <a:solidFill>
                  <a:schemeClr val="tx1"/>
                </a:solidFill>
                <a:latin typeface="Microsoft JhengHei" pitchFamily="34" charset="-120"/>
                <a:ea typeface="Microsoft JhengHei" pitchFamily="34" charset="-120"/>
                <a:cs typeface="Lato Light" panose="020F0302020204030203" pitchFamily="34" charset="0"/>
              </a:rPr>
              <a:t> 臺北市教育人員產業發展協進會 資訊長</a:t>
            </a:r>
            <a:endParaRPr lang="en-US" altLang="zh-TW" sz="4800" dirty="0" smtClean="0">
              <a:solidFill>
                <a:schemeClr val="tx1"/>
              </a:solidFill>
              <a:latin typeface="Microsoft JhengHei" pitchFamily="34" charset="-120"/>
              <a:ea typeface="Microsoft JhengHei" pitchFamily="34" charset="-120"/>
              <a:cs typeface="Lato Light" panose="020F0302020204030203" pitchFamily="34" charset="0"/>
            </a:endParaRPr>
          </a:p>
          <a:p>
            <a:pPr algn="l">
              <a:buFont typeface="Arial" pitchFamily="34" charset="0"/>
              <a:buChar char="•"/>
            </a:pPr>
            <a:r>
              <a:rPr lang="zh-TW" altLang="en-US" sz="4800" dirty="0" smtClean="0">
                <a:solidFill>
                  <a:schemeClr val="tx1"/>
                </a:solidFill>
                <a:latin typeface="Microsoft JhengHei" pitchFamily="34" charset="-120"/>
                <a:ea typeface="Microsoft JhengHei" pitchFamily="34" charset="-120"/>
                <a:cs typeface="Lato Light" panose="020F0302020204030203" pitchFamily="34" charset="0"/>
              </a:rPr>
              <a:t> 香港教育發展協會 榮譽理事</a:t>
            </a:r>
            <a:endParaRPr lang="en-US" altLang="zh-TW" sz="4800" dirty="0" smtClean="0">
              <a:solidFill>
                <a:schemeClr val="tx1"/>
              </a:solidFill>
              <a:latin typeface="Microsoft JhengHei" pitchFamily="34" charset="-120"/>
              <a:ea typeface="Microsoft JhengHei" pitchFamily="34" charset="-120"/>
              <a:cs typeface="Lato Light" panose="020F0302020204030203" pitchFamily="34" charset="0"/>
            </a:endParaRPr>
          </a:p>
          <a:p>
            <a:pPr algn="l">
              <a:buFont typeface="Arial" pitchFamily="34" charset="0"/>
              <a:buChar char="•"/>
            </a:pPr>
            <a:r>
              <a:rPr lang="zh-TW" altLang="en-US" sz="4800" dirty="0" smtClean="0">
                <a:solidFill>
                  <a:schemeClr val="tx1"/>
                </a:solidFill>
                <a:latin typeface="Microsoft JhengHei" pitchFamily="34" charset="-120"/>
                <a:ea typeface="Microsoft JhengHei" pitchFamily="34" charset="-120"/>
                <a:cs typeface="Lato Light" panose="020F0302020204030203" pitchFamily="34" charset="0"/>
              </a:rPr>
              <a:t> 中華科學教育學會 團體會員</a:t>
            </a:r>
            <a:endParaRPr lang="en-US" altLang="zh-TW" sz="4800" dirty="0" smtClean="0">
              <a:solidFill>
                <a:schemeClr val="tx1"/>
              </a:solidFill>
              <a:latin typeface="Microsoft JhengHei" pitchFamily="34" charset="-120"/>
              <a:ea typeface="Microsoft JhengHei" pitchFamily="34" charset="-120"/>
              <a:cs typeface="Lato Light" panose="020F0302020204030203" pitchFamily="34" charset="0"/>
            </a:endParaRPr>
          </a:p>
          <a:p>
            <a:pPr algn="l">
              <a:buFont typeface="Arial" pitchFamily="34" charset="0"/>
              <a:buChar char="•"/>
            </a:pPr>
            <a:r>
              <a:rPr lang="zh-TW" altLang="en-US" sz="4800" dirty="0" smtClean="0">
                <a:solidFill>
                  <a:schemeClr val="tx1"/>
                </a:solidFill>
                <a:latin typeface="Microsoft JhengHei" pitchFamily="34" charset="-120"/>
                <a:ea typeface="Microsoft JhengHei" pitchFamily="34" charset="-120"/>
                <a:cs typeface="Lato Light" panose="020F0302020204030203" pitchFamily="34" charset="0"/>
              </a:rPr>
              <a:t> 台灣中小學總合教育協會 北區分會</a:t>
            </a:r>
            <a:r>
              <a:rPr lang="zh-TW" altLang="en-US" sz="4800" dirty="0" smtClean="0">
                <a:solidFill>
                  <a:schemeClr val="tx1"/>
                </a:solidFill>
                <a:latin typeface="Microsoft JhengHei" pitchFamily="34" charset="-120"/>
                <a:ea typeface="Microsoft JhengHei" pitchFamily="34" charset="-120"/>
                <a:cs typeface="Lato Light" panose="020F0302020204030203" pitchFamily="34" charset="0"/>
              </a:rPr>
              <a:t>會長</a:t>
            </a:r>
            <a:endParaRPr lang="en-US" altLang="zh-TW" sz="4800" dirty="0" smtClean="0">
              <a:solidFill>
                <a:schemeClr val="tx1"/>
              </a:solidFill>
              <a:latin typeface="Microsoft JhengHei" pitchFamily="34" charset="-120"/>
              <a:ea typeface="Microsoft JhengHei" pitchFamily="34" charset="-120"/>
              <a:cs typeface="Lato Light" panose="020F0302020204030203" pitchFamily="34" charset="0"/>
            </a:endParaRPr>
          </a:p>
          <a:p>
            <a:pPr algn="l">
              <a:buFont typeface="Arial" pitchFamily="34" charset="0"/>
              <a:buChar char="•"/>
            </a:pPr>
            <a:r>
              <a:rPr lang="zh-TW" altLang="en-US" sz="4800" dirty="0" smtClean="0">
                <a:solidFill>
                  <a:schemeClr val="tx1"/>
                </a:solidFill>
                <a:latin typeface="Microsoft JhengHei" pitchFamily="34" charset="-120"/>
                <a:ea typeface="Microsoft JhengHei" pitchFamily="34" charset="-120"/>
                <a:cs typeface="Lato Light" panose="020F0302020204030203" pitchFamily="34" charset="0"/>
              </a:rPr>
              <a:t> </a:t>
            </a:r>
            <a:r>
              <a:rPr lang="zh-TW" altLang="en-US" sz="4800" dirty="0" smtClean="0">
                <a:solidFill>
                  <a:schemeClr val="tx1"/>
                </a:solidFill>
                <a:latin typeface="Microsoft JhengHei" pitchFamily="34" charset="-120"/>
                <a:ea typeface="Microsoft JhengHei" pitchFamily="34" charset="-120"/>
                <a:cs typeface="Lato Light" panose="020F0302020204030203" pitchFamily="34" charset="0"/>
              </a:rPr>
              <a:t>中華創新洪流協會 秘書長</a:t>
            </a:r>
            <a:endParaRPr lang="zh-CN" altLang="en-US" sz="4800" dirty="0" smtClean="0">
              <a:solidFill>
                <a:schemeClr val="tx1"/>
              </a:solidFill>
              <a:latin typeface="Microsoft JhengHei" pitchFamily="34" charset="-120"/>
              <a:ea typeface="Microsoft JhengHei" pitchFamily="34" charset="-120"/>
              <a:cs typeface="Lato Light" panose="020F0302020204030203" pitchFamily="34" charset="0"/>
            </a:endParaRPr>
          </a:p>
        </p:txBody>
      </p:sp>
      <p:pic>
        <p:nvPicPr>
          <p:cNvPr id="4" name="Picture 3" descr="G:\下載資料\374951.jpg"/>
          <p:cNvPicPr>
            <a:picLocks noChangeAspect="1" noChangeArrowheads="1"/>
          </p:cNvPicPr>
          <p:nvPr/>
        </p:nvPicPr>
        <p:blipFill>
          <a:blip r:embed="rId2"/>
          <a:srcRect l="30345" t="18879" r="31954" b="51121"/>
          <a:stretch>
            <a:fillRect/>
          </a:stretch>
        </p:blipFill>
        <p:spPr bwMode="auto">
          <a:xfrm>
            <a:off x="0" y="0"/>
            <a:ext cx="9695791" cy="1371600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235242" y="999036"/>
            <a:ext cx="10956846" cy="954107"/>
          </a:xfrm>
          <a:prstGeom prst="rect">
            <a:avLst/>
          </a:prstGeom>
        </p:spPr>
        <p:txBody>
          <a:bodyPr wrap="none">
            <a:spAutoFit/>
          </a:bodyPr>
          <a:lstStyle/>
          <a:p>
            <a:pPr algn="l"/>
            <a:r>
              <a:rPr lang="zh-TW" altLang="en-US" b="1" dirty="0" smtClean="0">
                <a:latin typeface="微軟正黑體" pitchFamily="34" charset="-120"/>
                <a:ea typeface="微軟正黑體" pitchFamily="34" charset="-120"/>
              </a:rPr>
              <a:t>由流程圖的概念所啟發的程式學習</a:t>
            </a:r>
          </a:p>
        </p:txBody>
      </p:sp>
      <p:sp>
        <p:nvSpPr>
          <p:cNvPr id="4" name="矩形 3"/>
          <p:cNvSpPr/>
          <p:nvPr/>
        </p:nvSpPr>
        <p:spPr bwMode="auto">
          <a:xfrm>
            <a:off x="0" y="1989039"/>
            <a:ext cx="24384000" cy="11726961"/>
          </a:xfrm>
          <a:prstGeom prst="rect">
            <a:avLst/>
          </a:prstGeom>
          <a:solidFill>
            <a:srgbClr val="FFFFFF"/>
          </a:solidFill>
          <a:ln>
            <a:no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6" name="矩形 5"/>
          <p:cNvSpPr/>
          <p:nvPr/>
        </p:nvSpPr>
        <p:spPr>
          <a:xfrm>
            <a:off x="1198178" y="2476846"/>
            <a:ext cx="15576331" cy="3293209"/>
          </a:xfrm>
          <a:prstGeom prst="rect">
            <a:avLst/>
          </a:prstGeom>
        </p:spPr>
        <p:txBody>
          <a:bodyPr wrap="square">
            <a:spAutoFit/>
          </a:bodyPr>
          <a:lstStyle/>
          <a:p>
            <a:pPr algn="l"/>
            <a:r>
              <a:rPr lang="en-US" sz="5400" b="1" dirty="0" smtClean="0">
                <a:latin typeface="微軟正黑體" pitchFamily="34" charset="-120"/>
                <a:ea typeface="微軟正黑體" pitchFamily="34" charset="-120"/>
              </a:rPr>
              <a:t>Flow-based programming</a:t>
            </a:r>
            <a:r>
              <a:rPr lang="zh-TW" altLang="en-US" sz="5400" b="1" dirty="0" smtClean="0">
                <a:latin typeface="微軟正黑體" pitchFamily="34" charset="-120"/>
                <a:ea typeface="微軟正黑體" pitchFamily="34" charset="-120"/>
              </a:rPr>
              <a:t>的特色與未來應用</a:t>
            </a:r>
            <a:endParaRPr lang="en-US" altLang="zh-TW" sz="5400" b="1" dirty="0" smtClean="0">
              <a:latin typeface="微軟正黑體" pitchFamily="34" charset="-120"/>
              <a:ea typeface="微軟正黑體" pitchFamily="34" charset="-120"/>
            </a:endParaRPr>
          </a:p>
          <a:p>
            <a:pPr algn="l">
              <a:spcBef>
                <a:spcPts val="1200"/>
              </a:spcBef>
            </a:pPr>
            <a:r>
              <a:rPr lang="zh-TW" altLang="en-US" sz="3600" b="1" dirty="0" smtClean="0">
                <a:solidFill>
                  <a:schemeClr val="accent6">
                    <a:lumMod val="50000"/>
                  </a:schemeClr>
                </a:solidFill>
                <a:latin typeface="微軟正黑體" pitchFamily="34" charset="-120"/>
                <a:ea typeface="微軟正黑體" pitchFamily="34" charset="-120"/>
                <a:cs typeface="Lato Light" panose="020F0302020204030203" pitchFamily="34" charset="0"/>
              </a:rPr>
              <a:t>除了啟蒙階段的學習以外</a:t>
            </a:r>
            <a:r>
              <a:rPr lang="en-US" altLang="zh-TW" sz="3600" b="1" dirty="0" smtClean="0">
                <a:solidFill>
                  <a:schemeClr val="accent6">
                    <a:lumMod val="50000"/>
                  </a:schemeClr>
                </a:solidFill>
                <a:latin typeface="微軟正黑體" pitchFamily="34" charset="-120"/>
                <a:ea typeface="微軟正黑體" pitchFamily="34" charset="-120"/>
                <a:cs typeface="Lato Light" panose="020F0302020204030203" pitchFamily="34" charset="0"/>
              </a:rPr>
              <a:t>, </a:t>
            </a:r>
            <a:r>
              <a:rPr lang="zh-TW" altLang="en-US" sz="3600" b="1" dirty="0" smtClean="0">
                <a:solidFill>
                  <a:schemeClr val="accent6">
                    <a:lumMod val="50000"/>
                  </a:schemeClr>
                </a:solidFill>
                <a:latin typeface="微軟正黑體" pitchFamily="34" charset="-120"/>
                <a:ea typeface="微軟正黑體" pitchFamily="34" charset="-120"/>
                <a:cs typeface="Lato Light" panose="020F0302020204030203" pitchFamily="34" charset="0"/>
              </a:rPr>
              <a:t>未來接觸的物聯網相關環境也會有銜接的作用</a:t>
            </a:r>
            <a:endParaRPr lang="en-US" altLang="zh-TW" sz="3600" b="1" dirty="0" smtClean="0">
              <a:solidFill>
                <a:schemeClr val="accent6">
                  <a:lumMod val="50000"/>
                </a:schemeClr>
              </a:solidFill>
              <a:latin typeface="微軟正黑體" pitchFamily="34" charset="-120"/>
              <a:ea typeface="微軟正黑體" pitchFamily="34" charset="-120"/>
              <a:cs typeface="Lato Light" panose="020F0302020204030203" pitchFamily="34" charset="0"/>
            </a:endParaRPr>
          </a:p>
          <a:p>
            <a:pPr algn="l">
              <a:spcBef>
                <a:spcPts val="0"/>
              </a:spcBef>
            </a:pPr>
            <a:r>
              <a:rPr lang="zh-TW" altLang="en-US" sz="3600" b="1" dirty="0" smtClean="0">
                <a:solidFill>
                  <a:schemeClr val="accent6">
                    <a:lumMod val="50000"/>
                  </a:schemeClr>
                </a:solidFill>
                <a:latin typeface="微軟正黑體" pitchFamily="34" charset="-120"/>
                <a:ea typeface="微軟正黑體" pitchFamily="34" charset="-120"/>
                <a:cs typeface="Lato Light" panose="020F0302020204030203" pitchFamily="34" charset="0"/>
              </a:rPr>
              <a:t>因為它簡單易懂的邏輯</a:t>
            </a:r>
            <a:r>
              <a:rPr lang="en-US" altLang="zh-TW" sz="3600" b="1" dirty="0" smtClean="0">
                <a:solidFill>
                  <a:schemeClr val="accent6">
                    <a:lumMod val="50000"/>
                  </a:schemeClr>
                </a:solidFill>
                <a:latin typeface="微軟正黑體" pitchFamily="34" charset="-120"/>
                <a:ea typeface="微軟正黑體" pitchFamily="34" charset="-120"/>
                <a:cs typeface="Lato Light" panose="020F0302020204030203" pitchFamily="34" charset="0"/>
              </a:rPr>
              <a:t>, </a:t>
            </a:r>
            <a:r>
              <a:rPr lang="zh-TW" altLang="en-US" sz="3600" b="1" dirty="0" smtClean="0">
                <a:solidFill>
                  <a:schemeClr val="accent6">
                    <a:lumMod val="50000"/>
                  </a:schemeClr>
                </a:solidFill>
                <a:latin typeface="微軟正黑體" pitchFamily="34" charset="-120"/>
                <a:ea typeface="微軟正黑體" pitchFamily="34" charset="-120"/>
                <a:cs typeface="Lato Light" panose="020F0302020204030203" pitchFamily="34" charset="0"/>
              </a:rPr>
              <a:t>許多物連網開發平台均採用</a:t>
            </a:r>
            <a:r>
              <a:rPr lang="en-US" altLang="zh-TW" sz="3600" b="1" dirty="0" err="1" smtClean="0">
                <a:solidFill>
                  <a:schemeClr val="accent6">
                    <a:lumMod val="50000"/>
                  </a:schemeClr>
                </a:solidFill>
                <a:latin typeface="微軟正黑體" pitchFamily="34" charset="-120"/>
                <a:ea typeface="微軟正黑體" pitchFamily="34" charset="-120"/>
                <a:cs typeface="Lato Light" panose="020F0302020204030203" pitchFamily="34" charset="0"/>
              </a:rPr>
              <a:t>NodeRED</a:t>
            </a:r>
            <a:endParaRPr lang="en-US" altLang="zh-TW" sz="3600" b="1" dirty="0" smtClean="0">
              <a:solidFill>
                <a:schemeClr val="accent6">
                  <a:lumMod val="50000"/>
                </a:schemeClr>
              </a:solidFill>
              <a:latin typeface="微軟正黑體" pitchFamily="34" charset="-120"/>
              <a:ea typeface="微軟正黑體" pitchFamily="34" charset="-120"/>
              <a:cs typeface="Lato Light" panose="020F0302020204030203" pitchFamily="34" charset="0"/>
            </a:endParaRPr>
          </a:p>
          <a:p>
            <a:pPr algn="l"/>
            <a:r>
              <a:rPr lang="zh-TW" altLang="en-US" sz="3600" b="1" dirty="0" smtClean="0">
                <a:solidFill>
                  <a:schemeClr val="accent6">
                    <a:lumMod val="50000"/>
                  </a:schemeClr>
                </a:solidFill>
                <a:latin typeface="微軟正黑體" pitchFamily="34" charset="-120"/>
                <a:ea typeface="微軟正黑體" pitchFamily="34" charset="-120"/>
                <a:cs typeface="Lato Light" panose="020F0302020204030203" pitchFamily="34" charset="0"/>
              </a:rPr>
              <a:t>以</a:t>
            </a:r>
            <a:r>
              <a:rPr lang="en-US" altLang="en-US" sz="3600" b="1" dirty="0" smtClean="0">
                <a:solidFill>
                  <a:schemeClr val="accent6">
                    <a:lumMod val="50000"/>
                  </a:schemeClr>
                </a:solidFill>
                <a:latin typeface="微軟正黑體" pitchFamily="34" charset="-120"/>
                <a:ea typeface="微軟正黑體" pitchFamily="34" charset="-120"/>
                <a:cs typeface="Lato Light" panose="020F0302020204030203" pitchFamily="34" charset="0"/>
              </a:rPr>
              <a:t>Flow</a:t>
            </a:r>
            <a:r>
              <a:rPr lang="zh-TW" altLang="en-US" sz="3600" b="1" dirty="0" smtClean="0">
                <a:solidFill>
                  <a:schemeClr val="accent6">
                    <a:lumMod val="50000"/>
                  </a:schemeClr>
                </a:solidFill>
                <a:latin typeface="微軟正黑體" pitchFamily="34" charset="-120"/>
                <a:ea typeface="微軟正黑體" pitchFamily="34" charset="-120"/>
                <a:cs typeface="Lato Light" panose="020F0302020204030203" pitchFamily="34" charset="0"/>
              </a:rPr>
              <a:t>為導向的邏輯是未來物連網</a:t>
            </a:r>
            <a:r>
              <a:rPr lang="en-US" altLang="zh-TW" sz="3600" b="1" dirty="0" smtClean="0">
                <a:solidFill>
                  <a:schemeClr val="accent6">
                    <a:lumMod val="50000"/>
                  </a:schemeClr>
                </a:solidFill>
                <a:latin typeface="微軟正黑體" pitchFamily="34" charset="-120"/>
                <a:ea typeface="微軟正黑體" pitchFamily="34" charset="-120"/>
                <a:cs typeface="Lato Light" panose="020F0302020204030203" pitchFamily="34" charset="0"/>
              </a:rPr>
              <a:t>(IOT)</a:t>
            </a:r>
            <a:r>
              <a:rPr lang="zh-TW" altLang="en-US" sz="3600" b="1" dirty="0" smtClean="0">
                <a:solidFill>
                  <a:schemeClr val="accent6">
                    <a:lumMod val="50000"/>
                  </a:schemeClr>
                </a:solidFill>
                <a:latin typeface="微軟正黑體" pitchFamily="34" charset="-120"/>
                <a:ea typeface="微軟正黑體" pitchFamily="34" charset="-120"/>
                <a:cs typeface="Lato Light" panose="020F0302020204030203" pitchFamily="34" charset="0"/>
              </a:rPr>
              <a:t>開發的基礎技能</a:t>
            </a:r>
            <a:r>
              <a:rPr lang="en-US" altLang="zh-TW" sz="3600" b="1" dirty="0" smtClean="0">
                <a:solidFill>
                  <a:schemeClr val="accent6">
                    <a:lumMod val="50000"/>
                  </a:schemeClr>
                </a:solidFill>
                <a:latin typeface="微軟正黑體" pitchFamily="34" charset="-120"/>
                <a:ea typeface="微軟正黑體" pitchFamily="34" charset="-120"/>
                <a:cs typeface="Lato Light" panose="020F0302020204030203" pitchFamily="34" charset="0"/>
              </a:rPr>
              <a:t>!</a:t>
            </a:r>
          </a:p>
          <a:p>
            <a:pPr algn="l"/>
            <a:endParaRPr lang="en-US" altLang="en-US" sz="3600" b="1" dirty="0">
              <a:solidFill>
                <a:schemeClr val="accent6">
                  <a:lumMod val="50000"/>
                </a:schemeClr>
              </a:solidFill>
              <a:latin typeface="微軟正黑體" pitchFamily="34" charset="-120"/>
              <a:ea typeface="微軟正黑體" pitchFamily="34" charset="-120"/>
              <a:cs typeface="Lato Light" panose="020F0302020204030203" pitchFamily="34" charset="0"/>
            </a:endParaRPr>
          </a:p>
        </p:txBody>
      </p:sp>
      <p:pic>
        <p:nvPicPr>
          <p:cNvPr id="2050" name="Picture 2" descr="C:\Users\user\Downloads\messageImage_1536224402873.jpg"/>
          <p:cNvPicPr>
            <a:picLocks noChangeAspect="1" noChangeArrowheads="1"/>
          </p:cNvPicPr>
          <p:nvPr/>
        </p:nvPicPr>
        <p:blipFill>
          <a:blip r:embed="rId2" cstate="print"/>
          <a:srcRect/>
          <a:stretch>
            <a:fillRect/>
          </a:stretch>
        </p:blipFill>
        <p:spPr bwMode="auto">
          <a:xfrm>
            <a:off x="1235242" y="5386370"/>
            <a:ext cx="8444786" cy="4933802"/>
          </a:xfrm>
          <a:prstGeom prst="rect">
            <a:avLst/>
          </a:prstGeom>
          <a:noFill/>
        </p:spPr>
      </p:pic>
      <p:pic>
        <p:nvPicPr>
          <p:cNvPr id="2051" name="Picture 3"/>
          <p:cNvPicPr>
            <a:picLocks noChangeAspect="1" noChangeArrowheads="1"/>
          </p:cNvPicPr>
          <p:nvPr/>
        </p:nvPicPr>
        <p:blipFill>
          <a:blip r:embed="rId3" cstate="print"/>
          <a:srcRect/>
          <a:stretch>
            <a:fillRect/>
          </a:stretch>
        </p:blipFill>
        <p:spPr bwMode="auto">
          <a:xfrm>
            <a:off x="14667076" y="4698124"/>
            <a:ext cx="9174163" cy="4048125"/>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11094380" y="9016863"/>
            <a:ext cx="5680129" cy="3408077"/>
          </a:xfrm>
          <a:prstGeom prst="rect">
            <a:avLst/>
          </a:prstGeom>
          <a:noFill/>
          <a:ln w="9525">
            <a:noFill/>
            <a:miter lim="800000"/>
            <a:headEnd/>
            <a:tailEnd/>
          </a:ln>
        </p:spPr>
      </p:pic>
      <p:sp>
        <p:nvSpPr>
          <p:cNvPr id="10" name="矩形 9"/>
          <p:cNvSpPr/>
          <p:nvPr/>
        </p:nvSpPr>
        <p:spPr>
          <a:xfrm>
            <a:off x="1198177" y="10320172"/>
            <a:ext cx="9490843" cy="2554545"/>
          </a:xfrm>
          <a:prstGeom prst="rect">
            <a:avLst/>
          </a:prstGeom>
        </p:spPr>
        <p:txBody>
          <a:bodyPr wrap="square">
            <a:spAutoFit/>
          </a:bodyPr>
          <a:lstStyle/>
          <a:p>
            <a:r>
              <a:rPr lang="en-US" altLang="zh-TW" sz="3200" dirty="0" smtClean="0">
                <a:latin typeface="微軟正黑體" pitchFamily="34" charset="-120"/>
                <a:ea typeface="微軟正黑體" pitchFamily="34" charset="-120"/>
              </a:rPr>
              <a:t>Node-Red </a:t>
            </a:r>
            <a:r>
              <a:rPr lang="zh-TW" altLang="en-US" sz="3200" dirty="0" smtClean="0">
                <a:latin typeface="微軟正黑體" pitchFamily="34" charset="-120"/>
                <a:ea typeface="微軟正黑體" pitchFamily="34" charset="-120"/>
              </a:rPr>
              <a:t>是一個使用瀏覽器介面的強大</a:t>
            </a:r>
            <a:r>
              <a:rPr lang="zh-TW" altLang="en-US" sz="3200" b="1" dirty="0" smtClean="0">
                <a:latin typeface="微軟正黑體" pitchFamily="34" charset="-120"/>
                <a:ea typeface="微軟正黑體" pitchFamily="34" charset="-120"/>
                <a:hlinkClick r:id="rId5"/>
              </a:rPr>
              <a:t>物聯網</a:t>
            </a:r>
            <a:r>
              <a:rPr lang="zh-TW" altLang="en-US" sz="3200" dirty="0" smtClean="0">
                <a:latin typeface="微軟正黑體" pitchFamily="34" charset="-120"/>
                <a:ea typeface="微軟正黑體" pitchFamily="34" charset="-120"/>
              </a:rPr>
              <a:t> </a:t>
            </a:r>
            <a:r>
              <a:rPr lang="en-US" altLang="zh-TW" sz="3200" dirty="0" smtClean="0">
                <a:latin typeface="微軟正黑體" pitchFamily="34" charset="-120"/>
                <a:ea typeface="微軟正黑體" pitchFamily="34" charset="-120"/>
              </a:rPr>
              <a:t>(</a:t>
            </a:r>
            <a:r>
              <a:rPr lang="en-US" altLang="zh-TW" sz="3200" dirty="0" err="1" smtClean="0">
                <a:latin typeface="微軟正黑體" pitchFamily="34" charset="-120"/>
                <a:ea typeface="微軟正黑體" pitchFamily="34" charset="-120"/>
              </a:rPr>
              <a:t>IoT</a:t>
            </a:r>
            <a:r>
              <a:rPr lang="en-US" altLang="zh-TW" sz="3200" dirty="0" smtClean="0">
                <a:latin typeface="微軟正黑體" pitchFamily="34" charset="-120"/>
                <a:ea typeface="微軟正黑體" pitchFamily="34" charset="-120"/>
              </a:rPr>
              <a:t>) </a:t>
            </a:r>
            <a:r>
              <a:rPr lang="zh-TW" altLang="en-US" sz="3200" dirty="0" smtClean="0">
                <a:latin typeface="微軟正黑體" pitchFamily="34" charset="-120"/>
                <a:ea typeface="微軟正黑體" pitchFamily="34" charset="-120"/>
              </a:rPr>
              <a:t>開發工具，其視覺開發環境以流程 </a:t>
            </a:r>
            <a:r>
              <a:rPr lang="en-US" altLang="zh-TW" sz="3200" dirty="0" smtClean="0">
                <a:latin typeface="微軟正黑體" pitchFamily="34" charset="-120"/>
                <a:ea typeface="微軟正黑體" pitchFamily="34" charset="-120"/>
              </a:rPr>
              <a:t>(flows) </a:t>
            </a:r>
            <a:r>
              <a:rPr lang="zh-TW" altLang="en-US" sz="3200" dirty="0" smtClean="0">
                <a:latin typeface="微軟正黑體" pitchFamily="34" charset="-120"/>
                <a:ea typeface="微軟正黑體" pitchFamily="34" charset="-120"/>
              </a:rPr>
              <a:t>為基礎，使應用程式撰寫更加簡易。</a:t>
            </a:r>
            <a:endParaRPr lang="en-US" altLang="zh-TW" sz="3200" dirty="0" smtClean="0">
              <a:latin typeface="微軟正黑體" pitchFamily="34" charset="-120"/>
              <a:ea typeface="微軟正黑體" pitchFamily="34" charset="-120"/>
            </a:endParaRPr>
          </a:p>
          <a:p>
            <a:r>
              <a:rPr lang="zh-TW" altLang="en-US" sz="3200" dirty="0" smtClean="0">
                <a:latin typeface="微軟正黑體" pitchFamily="34" charset="-120"/>
                <a:ea typeface="微軟正黑體" pitchFamily="34" charset="-120"/>
              </a:rPr>
              <a:t>它是一個視覺開發語言。 </a:t>
            </a:r>
            <a:r>
              <a:rPr lang="en-US" altLang="zh-TW" sz="3200" dirty="0" smtClean="0">
                <a:latin typeface="微軟正黑體" pitchFamily="34" charset="-120"/>
                <a:ea typeface="微軟正黑體" pitchFamily="34" charset="-120"/>
              </a:rPr>
              <a:t>Node-RED </a:t>
            </a:r>
            <a:r>
              <a:rPr lang="zh-TW" altLang="en-US" sz="3200" dirty="0" smtClean="0">
                <a:latin typeface="微軟正黑體" pitchFamily="34" charset="-120"/>
                <a:ea typeface="微軟正黑體" pitchFamily="34" charset="-120"/>
              </a:rPr>
              <a:t>致力於流程化程式設計，替代以逐行的文字語句敘述撰寫程式。</a:t>
            </a:r>
            <a:endParaRPr lang="zh-TW" altLang="en-US" sz="3200" dirty="0">
              <a:latin typeface="微軟正黑體" pitchFamily="34" charset="-120"/>
              <a:ea typeface="微軟正黑體" pitchFamily="34" charset="-120"/>
            </a:endParaRPr>
          </a:p>
        </p:txBody>
      </p:sp>
      <p:pic>
        <p:nvPicPr>
          <p:cNvPr id="2053" name="Picture 5"/>
          <p:cNvPicPr>
            <a:picLocks noChangeAspect="1" noChangeArrowheads="1"/>
          </p:cNvPicPr>
          <p:nvPr/>
        </p:nvPicPr>
        <p:blipFill>
          <a:blip r:embed="rId6" cstate="print"/>
          <a:srcRect/>
          <a:stretch>
            <a:fillRect/>
          </a:stretch>
        </p:blipFill>
        <p:spPr bwMode="auto">
          <a:xfrm>
            <a:off x="17411864" y="9100715"/>
            <a:ext cx="6429375" cy="3324225"/>
          </a:xfrm>
          <a:prstGeom prst="rect">
            <a:avLst/>
          </a:prstGeom>
          <a:noFill/>
          <a:ln w="9525">
            <a:noFill/>
            <a:miter lim="800000"/>
            <a:headEnd/>
            <a:tailEnd/>
          </a:ln>
        </p:spPr>
      </p:pic>
      <p:sp>
        <p:nvSpPr>
          <p:cNvPr id="12" name="文字方塊 11"/>
          <p:cNvSpPr txBox="1"/>
          <p:nvPr/>
        </p:nvSpPr>
        <p:spPr>
          <a:xfrm>
            <a:off x="12864662" y="6558455"/>
            <a:ext cx="1755316" cy="1077218"/>
          </a:xfrm>
          <a:prstGeom prst="rect">
            <a:avLst/>
          </a:prstGeom>
          <a:noFill/>
        </p:spPr>
        <p:txBody>
          <a:bodyPr wrap="square" rtlCol="0">
            <a:spAutoFit/>
          </a:bodyPr>
          <a:lstStyle/>
          <a:p>
            <a:pPr algn="r"/>
            <a:r>
              <a:rPr lang="en-US" altLang="zh-TW" sz="3200" b="1"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rPr>
              <a:t>IBM</a:t>
            </a:r>
            <a:r>
              <a:rPr lang="zh-TW" altLang="en-US" sz="3200" b="1"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rPr>
              <a:t> </a:t>
            </a:r>
            <a:endParaRPr lang="en-US" altLang="zh-TW" sz="3200" b="1"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endParaRPr>
          </a:p>
          <a:p>
            <a:pPr algn="r"/>
            <a:r>
              <a:rPr lang="en-US" altLang="zh-TW" sz="3200" b="1" dirty="0" err="1" smtClean="0">
                <a:solidFill>
                  <a:schemeClr val="tx1"/>
                </a:solidFill>
                <a:latin typeface="Lato Light" panose="020F0302020204030203" pitchFamily="34" charset="0"/>
                <a:ea typeface="Lato Light" panose="020F0302020204030203" pitchFamily="34" charset="0"/>
                <a:cs typeface="Lato Light" panose="020F0302020204030203" pitchFamily="34" charset="0"/>
              </a:rPr>
              <a:t>BlueMIx</a:t>
            </a:r>
            <a:endParaRPr lang="zh-TW" altLang="en-US" sz="3200" b="1"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endParaRPr>
          </a:p>
        </p:txBody>
      </p:sp>
      <p:sp>
        <p:nvSpPr>
          <p:cNvPr id="13" name="文字方塊 12"/>
          <p:cNvSpPr txBox="1"/>
          <p:nvPr/>
        </p:nvSpPr>
        <p:spPr>
          <a:xfrm>
            <a:off x="11314430" y="12387117"/>
            <a:ext cx="5018646" cy="1077218"/>
          </a:xfrm>
          <a:prstGeom prst="rect">
            <a:avLst/>
          </a:prstGeom>
          <a:noFill/>
        </p:spPr>
        <p:txBody>
          <a:bodyPr wrap="square" rtlCol="0">
            <a:spAutoFit/>
          </a:bodyPr>
          <a:lstStyle/>
          <a:p>
            <a:r>
              <a:rPr lang="en-US" altLang="zh-TW" sz="3200" b="1"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rPr>
              <a:t>Advantech</a:t>
            </a:r>
            <a:r>
              <a:rPr lang="zh-TW" altLang="en-US" sz="3200" b="1"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rPr>
              <a:t> </a:t>
            </a:r>
            <a:endParaRPr lang="en-US" altLang="zh-TW" sz="3200" b="1"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endParaRPr>
          </a:p>
          <a:p>
            <a:r>
              <a:rPr lang="en-US" altLang="zh-TW" sz="3200" b="1"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rPr>
              <a:t>WISE-</a:t>
            </a:r>
            <a:r>
              <a:rPr lang="en-US" altLang="zh-TW" sz="3200" b="1" dirty="0" err="1" smtClean="0">
                <a:solidFill>
                  <a:schemeClr val="tx1"/>
                </a:solidFill>
                <a:latin typeface="Lato Light" panose="020F0302020204030203" pitchFamily="34" charset="0"/>
                <a:ea typeface="Lato Light" panose="020F0302020204030203" pitchFamily="34" charset="0"/>
                <a:cs typeface="Lato Light" panose="020F0302020204030203" pitchFamily="34" charset="0"/>
              </a:rPr>
              <a:t>PaaS</a:t>
            </a:r>
            <a:r>
              <a:rPr lang="en-US" altLang="zh-TW" sz="3200" b="1"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rPr>
              <a:t> 2.0</a:t>
            </a:r>
            <a:endParaRPr lang="zh-TW" altLang="en-US" sz="3200" b="1"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endParaRPr>
          </a:p>
        </p:txBody>
      </p:sp>
      <p:sp>
        <p:nvSpPr>
          <p:cNvPr id="14" name="文字方塊 13"/>
          <p:cNvSpPr txBox="1"/>
          <p:nvPr/>
        </p:nvSpPr>
        <p:spPr>
          <a:xfrm>
            <a:off x="18182940" y="12424940"/>
            <a:ext cx="5018646" cy="1077218"/>
          </a:xfrm>
          <a:prstGeom prst="rect">
            <a:avLst/>
          </a:prstGeom>
          <a:noFill/>
        </p:spPr>
        <p:txBody>
          <a:bodyPr wrap="square" rtlCol="0">
            <a:spAutoFit/>
          </a:bodyPr>
          <a:lstStyle/>
          <a:p>
            <a:r>
              <a:rPr lang="en-US" altLang="zh-TW" sz="3200" b="1"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rPr>
              <a:t>Microsoft</a:t>
            </a:r>
          </a:p>
          <a:p>
            <a:r>
              <a:rPr lang="en-US" altLang="zh-TW" sz="3200" b="1"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rPr>
              <a:t>Azure</a:t>
            </a:r>
            <a:endParaRPr lang="zh-TW" altLang="en-US" sz="3200" b="1"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endParaRPr>
          </a:p>
        </p:txBody>
      </p:sp>
      <p:sp>
        <p:nvSpPr>
          <p:cNvPr id="15" name="向右箭號 14"/>
          <p:cNvSpPr/>
          <p:nvPr/>
        </p:nvSpPr>
        <p:spPr bwMode="auto">
          <a:xfrm rot="20669470">
            <a:off x="10706818" y="6266052"/>
            <a:ext cx="1433175" cy="584809"/>
          </a:xfrm>
          <a:prstGeom prst="stripedRightArrow">
            <a:avLst/>
          </a:prstGeom>
          <a:solidFill>
            <a:schemeClr val="accent6">
              <a:lumMod val="75000"/>
              <a:alpha val="76000"/>
            </a:schemeClr>
          </a:solidFill>
          <a:ln>
            <a:no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16" name="向右箭號 15"/>
          <p:cNvSpPr/>
          <p:nvPr/>
        </p:nvSpPr>
        <p:spPr bwMode="auto">
          <a:xfrm rot="572384">
            <a:off x="10693275" y="7232696"/>
            <a:ext cx="1433175" cy="584809"/>
          </a:xfrm>
          <a:prstGeom prst="stripedRightArrow">
            <a:avLst/>
          </a:prstGeom>
          <a:solidFill>
            <a:schemeClr val="accent6">
              <a:lumMod val="75000"/>
              <a:alpha val="76000"/>
            </a:schemeClr>
          </a:solidFill>
          <a:ln>
            <a:no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17" name="向右箭號 16"/>
          <p:cNvSpPr/>
          <p:nvPr/>
        </p:nvSpPr>
        <p:spPr bwMode="auto">
          <a:xfrm rot="2516368">
            <a:off x="10377792" y="8336251"/>
            <a:ext cx="1433175" cy="584809"/>
          </a:xfrm>
          <a:prstGeom prst="stripedRightArrow">
            <a:avLst/>
          </a:prstGeom>
          <a:solidFill>
            <a:schemeClr val="accent6">
              <a:lumMod val="75000"/>
              <a:alpha val="76000"/>
            </a:schemeClr>
          </a:solidFill>
          <a:ln>
            <a:no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pasted-image-filtered.png"/>
          <p:cNvPicPr>
            <a:picLocks noChangeAspect="1"/>
          </p:cNvPicPr>
          <p:nvPr/>
        </p:nvPicPr>
        <p:blipFill>
          <a:blip r:embed="rId2" cstate="print"/>
          <a:srcRect l="4501" t="16891" r="9868" b="11725"/>
          <a:stretch>
            <a:fillRect/>
          </a:stretch>
        </p:blipFill>
        <p:spPr bwMode="auto">
          <a:xfrm>
            <a:off x="-52388" y="-38101"/>
            <a:ext cx="24436388" cy="13768405"/>
          </a:xfrm>
          <a:prstGeom prst="rect">
            <a:avLst/>
          </a:prstGeom>
          <a:noFill/>
          <a:ln w="12700" cap="flat" cmpd="sng">
            <a:noFill/>
            <a:prstDash val="solid"/>
            <a:miter lim="400000"/>
            <a:headEnd type="none" w="med" len="med"/>
            <a:tailEnd type="none" w="med" len="med"/>
          </a:ln>
          <a:effectLst/>
        </p:spPr>
      </p:pic>
      <p:sp>
        <p:nvSpPr>
          <p:cNvPr id="7" name="Oval 2"/>
          <p:cNvSpPr>
            <a:spLocks/>
          </p:cNvSpPr>
          <p:nvPr/>
        </p:nvSpPr>
        <p:spPr bwMode="auto">
          <a:xfrm>
            <a:off x="8519592" y="5975028"/>
            <a:ext cx="7398303" cy="7147668"/>
          </a:xfrm>
          <a:prstGeom prst="ellipse">
            <a:avLst/>
          </a:prstGeom>
          <a:solidFill>
            <a:srgbClr val="FFCC00">
              <a:alpha val="91283"/>
            </a:srgbClr>
          </a:solidFill>
          <a:ln w="12700" cap="flat" cmpd="sng">
            <a:noFill/>
            <a:prstDash val="solid"/>
            <a:miter lim="400000"/>
            <a:headEnd type="none" w="med" len="med"/>
            <a:tailEnd type="none" w="med" len="med"/>
          </a:ln>
          <a:effectLst/>
        </p:spPr>
        <p:txBody>
          <a:bodyPr lIns="0" tIns="0" rIns="0" bIns="0" anchor="ctr"/>
          <a:lstStyle/>
          <a:p>
            <a:pPr algn="ctr" defTabSz="617875" fontAlgn="base" hangingPunct="0">
              <a:spcBef>
                <a:spcPct val="0"/>
              </a:spcBef>
              <a:spcAft>
                <a:spcPct val="0"/>
              </a:spcAft>
            </a:pPr>
            <a:endParaRPr lang="zh-TW" altLang="zh-TW" sz="4300" dirty="0">
              <a:solidFill>
                <a:srgbClr val="333333"/>
              </a:solidFill>
              <a:latin typeface="Lato" pitchFamily="34" charset="0"/>
              <a:sym typeface="Lato" pitchFamily="34" charset="0"/>
            </a:endParaRPr>
          </a:p>
        </p:txBody>
      </p:sp>
      <p:sp>
        <p:nvSpPr>
          <p:cNvPr id="4" name="標題 3"/>
          <p:cNvSpPr>
            <a:spLocks noGrp="1"/>
          </p:cNvSpPr>
          <p:nvPr>
            <p:ph type="title"/>
          </p:nvPr>
        </p:nvSpPr>
        <p:spPr>
          <a:xfrm>
            <a:off x="1925638" y="7878266"/>
            <a:ext cx="20726400" cy="2724150"/>
          </a:xfrm>
        </p:spPr>
        <p:txBody>
          <a:bodyPr/>
          <a:lstStyle/>
          <a:p>
            <a:pPr algn="ctr"/>
            <a:r>
              <a:rPr lang="zh-TW" altLang="en-US" sz="8000" cap="none" dirty="0" smtClean="0">
                <a:solidFill>
                  <a:schemeClr val="bg1"/>
                </a:solidFill>
              </a:rPr>
              <a:t>機器人教育</a:t>
            </a:r>
            <a:r>
              <a:rPr lang="en-US" altLang="zh-TW" sz="8000" cap="none" dirty="0" smtClean="0">
                <a:solidFill>
                  <a:schemeClr val="bg1"/>
                </a:solidFill>
              </a:rPr>
              <a:t/>
            </a:r>
            <a:br>
              <a:rPr lang="en-US" altLang="zh-TW" sz="8000" cap="none" dirty="0" smtClean="0">
                <a:solidFill>
                  <a:schemeClr val="bg1"/>
                </a:solidFill>
              </a:rPr>
            </a:br>
            <a:r>
              <a:rPr lang="zh-TW" altLang="en-US" sz="8000" cap="none" dirty="0" smtClean="0">
                <a:solidFill>
                  <a:schemeClr val="bg1"/>
                </a:solidFill>
              </a:rPr>
              <a:t>打造</a:t>
            </a:r>
            <a:r>
              <a:rPr lang="zh-TW" altLang="en-US" sz="8000" cap="none" dirty="0" smtClean="0">
                <a:solidFill>
                  <a:schemeClr val="bg1"/>
                </a:solidFill>
              </a:rPr>
              <a:t>程式</a:t>
            </a:r>
            <a:r>
              <a:rPr lang="zh-TW" altLang="en-US" sz="8000" cap="none" dirty="0" smtClean="0">
                <a:solidFill>
                  <a:schemeClr val="bg1"/>
                </a:solidFill>
              </a:rPr>
              <a:t>教育</a:t>
            </a:r>
            <a:r>
              <a:rPr lang="en-US" altLang="zh-TW" sz="8000" cap="none" dirty="0" smtClean="0">
                <a:solidFill>
                  <a:schemeClr val="bg1"/>
                </a:solidFill>
              </a:rPr>
              <a:t/>
            </a:r>
            <a:br>
              <a:rPr lang="en-US" altLang="zh-TW" sz="8000" cap="none" dirty="0" smtClean="0">
                <a:solidFill>
                  <a:schemeClr val="bg1"/>
                </a:solidFill>
              </a:rPr>
            </a:br>
            <a:r>
              <a:rPr lang="zh-TW" altLang="en-US" sz="8000" cap="none" dirty="0" smtClean="0">
                <a:solidFill>
                  <a:schemeClr val="bg1"/>
                </a:solidFill>
              </a:rPr>
              <a:t>理解力</a:t>
            </a:r>
            <a:r>
              <a:rPr lang="zh-TW" altLang="en-US" sz="8000" cap="none" dirty="0" smtClean="0">
                <a:solidFill>
                  <a:schemeClr val="bg1"/>
                </a:solidFill>
              </a:rPr>
              <a:t>基礎</a:t>
            </a:r>
            <a:endParaRPr lang="zh-TW" altLang="en-US" sz="9600" dirty="0">
              <a:solidFill>
                <a:schemeClr val="bg1"/>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矩形 67"/>
          <p:cNvSpPr/>
          <p:nvPr/>
        </p:nvSpPr>
        <p:spPr bwMode="auto">
          <a:xfrm>
            <a:off x="0" y="1989040"/>
            <a:ext cx="24384000" cy="943348"/>
          </a:xfrm>
          <a:prstGeom prst="rect">
            <a:avLst/>
          </a:prstGeom>
          <a:solidFill>
            <a:srgbClr val="FFFFFF"/>
          </a:solidFill>
          <a:ln>
            <a:noFill/>
          </a:ln>
          <a:effectLst/>
          <a:extLst/>
        </p:spPr>
        <p:txBody>
          <a:bodyPr lIns="0" tIns="0" rIns="0" bIns="0" rtlCol="0" anchor="ctr"/>
          <a:lstStyle/>
          <a:p>
            <a:endParaRPr lang="zh-TW" altLang="en-US" sz="4000" dirty="0">
              <a:solidFill>
                <a:srgbClr val="FFFFFF"/>
              </a:solidFill>
              <a:effectLst>
                <a:outerShdw blurRad="38100" dist="38100" dir="2700000" algn="tl">
                  <a:srgbClr val="000000"/>
                </a:outerShdw>
              </a:effectLst>
            </a:endParaRPr>
          </a:p>
        </p:txBody>
      </p:sp>
      <p:sp>
        <p:nvSpPr>
          <p:cNvPr id="47" name="矩形 46"/>
          <p:cNvSpPr/>
          <p:nvPr/>
        </p:nvSpPr>
        <p:spPr bwMode="auto">
          <a:xfrm>
            <a:off x="0" y="2394576"/>
            <a:ext cx="24384000" cy="11321424"/>
          </a:xfrm>
          <a:prstGeom prst="rect">
            <a:avLst/>
          </a:prstGeom>
          <a:solidFill>
            <a:srgbClr val="FFFFFF"/>
          </a:solidFill>
          <a:ln>
            <a:noFill/>
          </a:ln>
          <a:effectLst/>
          <a:extLst/>
        </p:spPr>
        <p:txBody>
          <a:bodyPr lIns="0" tIns="0" rIns="0" bIns="0" rtlCol="0" anchor="ctr"/>
          <a:lstStyle/>
          <a:p>
            <a:endParaRPr lang="zh-TW" altLang="en-US" sz="4000" dirty="0">
              <a:solidFill>
                <a:srgbClr val="FFFFFF"/>
              </a:solidFill>
              <a:effectLst>
                <a:outerShdw blurRad="38100" dist="38100" dir="2700000" algn="tl">
                  <a:srgbClr val="000000"/>
                </a:outerShdw>
              </a:effectLst>
            </a:endParaRPr>
          </a:p>
        </p:txBody>
      </p:sp>
      <p:sp>
        <p:nvSpPr>
          <p:cNvPr id="37" name="矩形 36"/>
          <p:cNvSpPr/>
          <p:nvPr/>
        </p:nvSpPr>
        <p:spPr>
          <a:xfrm>
            <a:off x="419908" y="2578509"/>
            <a:ext cx="17395128" cy="1638906"/>
          </a:xfrm>
          <a:prstGeom prst="rect">
            <a:avLst/>
          </a:prstGeom>
        </p:spPr>
        <p:txBody>
          <a:bodyPr wrap="square" lIns="91434" tIns="45718" rIns="91434" bIns="45718">
            <a:spAutoFit/>
          </a:bodyPr>
          <a:lstStyle/>
          <a:p>
            <a:pPr marL="1633431" indent="-742900" algn="l">
              <a:spcAft>
                <a:spcPts val="300"/>
              </a:spcAft>
            </a:pPr>
            <a:r>
              <a:rPr lang="zh-TW" altLang="en-US" sz="3600" dirty="0" smtClean="0">
                <a:latin typeface="微軟正黑體" pitchFamily="34" charset="-120"/>
                <a:ea typeface="微軟正黑體" pitchFamily="34" charset="-120"/>
              </a:rPr>
              <a:t>連連看</a:t>
            </a:r>
            <a:r>
              <a:rPr lang="en-US" altLang="zh-TW" sz="3600" dirty="0" smtClean="0">
                <a:latin typeface="微軟正黑體" pitchFamily="34" charset="-120"/>
                <a:ea typeface="微軟正黑體" pitchFamily="34" charset="-120"/>
              </a:rPr>
              <a:t>,</a:t>
            </a:r>
            <a:r>
              <a:rPr lang="zh-TW" altLang="en-US" sz="3600" dirty="0" smtClean="0">
                <a:latin typeface="微軟正黑體" pitchFamily="34" charset="-120"/>
                <a:ea typeface="微軟正黑體" pitchFamily="34" charset="-120"/>
              </a:rPr>
              <a:t> 用圖示以及流程圖的方式來學</a:t>
            </a:r>
            <a:r>
              <a:rPr lang="en-US" altLang="zh-TW" sz="3600" dirty="0" smtClean="0">
                <a:latin typeface="微軟正黑體" pitchFamily="34" charset="-120"/>
                <a:ea typeface="微軟正黑體" pitchFamily="34" charset="-120"/>
              </a:rPr>
              <a:t>Coding</a:t>
            </a:r>
          </a:p>
          <a:p>
            <a:pPr marL="2328711" lvl="5" indent="-742900">
              <a:buFont typeface="Symbol" pitchFamily="18" charset="2"/>
              <a:buChar char=""/>
            </a:pPr>
            <a:r>
              <a:rPr lang="zh-TW" altLang="en-US" sz="3100" dirty="0" smtClean="0">
                <a:latin typeface="微軟正黑體" pitchFamily="34" charset="-120"/>
                <a:ea typeface="微軟正黑體" pitchFamily="34" charset="-120"/>
              </a:rPr>
              <a:t>指令模組與功能模組的搭配，學習更多邏輯變化</a:t>
            </a:r>
            <a:endParaRPr lang="en-US" altLang="zh-TW" sz="3100" dirty="0" smtClean="0">
              <a:latin typeface="微軟正黑體" pitchFamily="34" charset="-120"/>
              <a:ea typeface="微軟正黑體" pitchFamily="34" charset="-120"/>
            </a:endParaRPr>
          </a:p>
          <a:p>
            <a:pPr marL="2328711" lvl="5" indent="-742900">
              <a:buFont typeface="Symbol" pitchFamily="18" charset="2"/>
              <a:buChar char=""/>
            </a:pPr>
            <a:r>
              <a:rPr lang="zh-TW" altLang="en-US" sz="3100" dirty="0" smtClean="0">
                <a:latin typeface="微軟正黑體" pitchFamily="34" charset="-120"/>
                <a:ea typeface="微軟正黑體" pitchFamily="34" charset="-120"/>
              </a:rPr>
              <a:t>流程導向把因果順序串連在一起進行</a:t>
            </a:r>
            <a:r>
              <a:rPr lang="en-US" altLang="zh-TW" sz="3100" dirty="0" smtClean="0">
                <a:latin typeface="微軟正黑體" pitchFamily="34" charset="-120"/>
                <a:ea typeface="微軟正黑體" pitchFamily="34" charset="-120"/>
              </a:rPr>
              <a:t>Coding</a:t>
            </a:r>
            <a:r>
              <a:rPr lang="zh-TW" altLang="en-US" sz="3100" dirty="0" smtClean="0">
                <a:latin typeface="微軟正黑體" pitchFamily="34" charset="-120"/>
                <a:ea typeface="微軟正黑體" pitchFamily="34" charset="-120"/>
              </a:rPr>
              <a:t>邏輯的學習，邏輯簡單易懂</a:t>
            </a:r>
            <a:r>
              <a:rPr lang="en-US" altLang="zh-TW" sz="3100" dirty="0" smtClean="0">
                <a:latin typeface="微軟正黑體" pitchFamily="34" charset="-120"/>
                <a:ea typeface="微軟正黑體" pitchFamily="34" charset="-120"/>
              </a:rPr>
              <a:t>!</a:t>
            </a:r>
          </a:p>
        </p:txBody>
      </p:sp>
      <p:sp>
        <p:nvSpPr>
          <p:cNvPr id="41" name="圓角矩形 40"/>
          <p:cNvSpPr/>
          <p:nvPr/>
        </p:nvSpPr>
        <p:spPr bwMode="auto">
          <a:xfrm>
            <a:off x="1254096" y="2616836"/>
            <a:ext cx="10759227" cy="553452"/>
          </a:xfrm>
          <a:prstGeom prst="roundRect">
            <a:avLst/>
          </a:prstGeom>
          <a:noFill/>
          <a:ln w="38100">
            <a:solidFill>
              <a:schemeClr val="accent5">
                <a:lumMod val="50000"/>
                <a:alpha val="78000"/>
              </a:schemeClr>
            </a:solidFill>
          </a:ln>
          <a:effectLst/>
          <a:extLst/>
        </p:spPr>
        <p:txBody>
          <a:bodyPr lIns="0" tIns="0" rIns="0" bIns="0" rtlCol="0" anchor="ctr"/>
          <a:lstStyle/>
          <a:p>
            <a:endParaRPr lang="zh-TW" altLang="en-US" sz="5500" dirty="0">
              <a:solidFill>
                <a:srgbClr val="FFFFFF"/>
              </a:solidFill>
              <a:effectLst>
                <a:outerShdw blurRad="38100" dist="38100" dir="2700000" algn="tl">
                  <a:srgbClr val="000000"/>
                </a:outerShdw>
              </a:effectLst>
            </a:endParaRPr>
          </a:p>
        </p:txBody>
      </p:sp>
      <p:pic>
        <p:nvPicPr>
          <p:cNvPr id="16" name="Picture 2"/>
          <p:cNvPicPr>
            <a:picLocks noChangeAspect="1" noChangeArrowheads="1"/>
          </p:cNvPicPr>
          <p:nvPr/>
        </p:nvPicPr>
        <p:blipFill>
          <a:blip r:embed="rId3" cstate="print"/>
          <a:srcRect/>
          <a:stretch>
            <a:fillRect/>
          </a:stretch>
        </p:blipFill>
        <p:spPr bwMode="auto">
          <a:xfrm>
            <a:off x="1537881" y="4463059"/>
            <a:ext cx="21826621" cy="9028958"/>
          </a:xfrm>
          <a:prstGeom prst="rect">
            <a:avLst/>
          </a:prstGeom>
          <a:noFill/>
          <a:ln w="9525">
            <a:noFill/>
            <a:miter lim="800000"/>
            <a:headEnd/>
            <a:tailEnd/>
          </a:ln>
        </p:spPr>
      </p:pic>
      <p:sp>
        <p:nvSpPr>
          <p:cNvPr id="49" name="文字方塊 48"/>
          <p:cNvSpPr txBox="1"/>
          <p:nvPr/>
        </p:nvSpPr>
        <p:spPr>
          <a:xfrm>
            <a:off x="4591138" y="10126631"/>
            <a:ext cx="2156509" cy="1046436"/>
          </a:xfrm>
          <a:prstGeom prst="rect">
            <a:avLst/>
          </a:prstGeom>
          <a:noFill/>
        </p:spPr>
        <p:txBody>
          <a:bodyPr wrap="square" lIns="91434" tIns="45718" rIns="91434" bIns="45718" rtlCol="0">
            <a:spAutoFit/>
          </a:bodyPr>
          <a:lstStyle/>
          <a:p>
            <a:pPr algn="l"/>
            <a:r>
              <a:rPr lang="zh-TW" altLang="en-US" sz="3100" b="1" dirty="0" smtClean="0">
                <a:solidFill>
                  <a:srgbClr val="CF6DA4">
                    <a:lumMod val="75000"/>
                  </a:srgbClr>
                </a:solidFill>
                <a:latin typeface="微軟正黑體" pitchFamily="34" charset="-120"/>
                <a:ea typeface="微軟正黑體" pitchFamily="34" charset="-120"/>
                <a:cs typeface="Lato Light" panose="020F0302020204030203" pitchFamily="34" charset="0"/>
              </a:rPr>
              <a:t>基礎指令</a:t>
            </a:r>
            <a:r>
              <a:rPr lang="en-US" altLang="zh-TW" sz="3100" b="1" dirty="0" smtClean="0">
                <a:solidFill>
                  <a:srgbClr val="CF6DA4">
                    <a:lumMod val="75000"/>
                  </a:srgbClr>
                </a:solidFill>
                <a:latin typeface="微軟正黑體" pitchFamily="34" charset="-120"/>
                <a:ea typeface="微軟正黑體" pitchFamily="34" charset="-120"/>
                <a:cs typeface="Lato Light" panose="020F0302020204030203" pitchFamily="34" charset="0"/>
              </a:rPr>
              <a:t>/</a:t>
            </a:r>
            <a:r>
              <a:rPr lang="zh-TW" altLang="en-US" sz="3100" b="1" dirty="0" smtClean="0">
                <a:solidFill>
                  <a:srgbClr val="CF6DA4">
                    <a:lumMod val="75000"/>
                  </a:srgbClr>
                </a:solidFill>
                <a:latin typeface="微軟正黑體" pitchFamily="34" charset="-120"/>
                <a:ea typeface="微軟正黑體" pitchFamily="34" charset="-120"/>
                <a:cs typeface="Lato Light" panose="020F0302020204030203" pitchFamily="34" charset="0"/>
              </a:rPr>
              <a:t>判別式</a:t>
            </a:r>
          </a:p>
        </p:txBody>
      </p:sp>
      <p:cxnSp>
        <p:nvCxnSpPr>
          <p:cNvPr id="53" name="直線接點 52"/>
          <p:cNvCxnSpPr>
            <a:endCxn id="49" idx="0"/>
          </p:cNvCxnSpPr>
          <p:nvPr/>
        </p:nvCxnSpPr>
        <p:spPr bwMode="auto">
          <a:xfrm flipH="1">
            <a:off x="5669393" y="8576445"/>
            <a:ext cx="520272" cy="1550186"/>
          </a:xfrm>
          <a:prstGeom prst="line">
            <a:avLst/>
          </a:prstGeom>
          <a:blipFill dpi="0" rotWithShape="0">
            <a:blip r:embed="rId4" cstate="print"/>
            <a:srcRect/>
            <a:tile tx="0" ty="0" sx="100000" sy="100000" flip="none" algn="tl"/>
          </a:blipFill>
          <a:ln w="25400" cap="flat" cmpd="sng" algn="ctr">
            <a:solidFill>
              <a:schemeClr val="accent5">
                <a:lumMod val="75000"/>
              </a:schemeClr>
            </a:solidFill>
            <a:prstDash val="solid"/>
            <a:miter lim="0"/>
            <a:headEnd type="oval" w="med" len="med"/>
            <a:tailEnd type="oval" w="med" len="med"/>
          </a:ln>
          <a:effectLst>
            <a:outerShdw blurRad="38100" dist="25400" dir="5400000" algn="ctr" rotWithShape="0">
              <a:srgbClr val="000000">
                <a:alpha val="50000"/>
              </a:srgbClr>
            </a:outerShdw>
          </a:effectLst>
        </p:spPr>
      </p:cxnSp>
      <p:cxnSp>
        <p:nvCxnSpPr>
          <p:cNvPr id="55" name="直線接點 54"/>
          <p:cNvCxnSpPr/>
          <p:nvPr/>
        </p:nvCxnSpPr>
        <p:spPr bwMode="auto">
          <a:xfrm flipH="1">
            <a:off x="5669393" y="9427785"/>
            <a:ext cx="4767384" cy="698846"/>
          </a:xfrm>
          <a:prstGeom prst="line">
            <a:avLst/>
          </a:prstGeom>
          <a:blipFill dpi="0" rotWithShape="0">
            <a:blip r:embed="rId4" cstate="print"/>
            <a:srcRect/>
            <a:tile tx="0" ty="0" sx="100000" sy="100000" flip="none" algn="tl"/>
          </a:blipFill>
          <a:ln w="25400" cap="flat" cmpd="sng" algn="ctr">
            <a:solidFill>
              <a:schemeClr val="accent5">
                <a:lumMod val="75000"/>
              </a:schemeClr>
            </a:solidFill>
            <a:prstDash val="solid"/>
            <a:miter lim="0"/>
            <a:headEnd type="oval" w="med" len="med"/>
            <a:tailEnd type="oval" w="med" len="med"/>
          </a:ln>
          <a:effectLst>
            <a:outerShdw blurRad="38100" dist="25400" dir="5400000" algn="ctr" rotWithShape="0">
              <a:srgbClr val="000000">
                <a:alpha val="50000"/>
              </a:srgbClr>
            </a:outerShdw>
          </a:effectLst>
        </p:spPr>
      </p:cxnSp>
      <p:cxnSp>
        <p:nvCxnSpPr>
          <p:cNvPr id="61" name="直線接點 60"/>
          <p:cNvCxnSpPr/>
          <p:nvPr/>
        </p:nvCxnSpPr>
        <p:spPr bwMode="auto">
          <a:xfrm flipH="1">
            <a:off x="15848657" y="5822829"/>
            <a:ext cx="2344749" cy="698846"/>
          </a:xfrm>
          <a:prstGeom prst="line">
            <a:avLst/>
          </a:prstGeom>
          <a:blipFill dpi="0" rotWithShape="0">
            <a:blip r:embed="rId4" cstate="print"/>
            <a:srcRect/>
            <a:tile tx="0" ty="0" sx="100000" sy="100000" flip="none" algn="tl"/>
          </a:blipFill>
          <a:ln w="25400" cap="flat" cmpd="sng" algn="ctr">
            <a:solidFill>
              <a:schemeClr val="accent5">
                <a:lumMod val="75000"/>
              </a:schemeClr>
            </a:solidFill>
            <a:prstDash val="solid"/>
            <a:miter lim="0"/>
            <a:headEnd type="oval" w="med" len="med"/>
            <a:tailEnd type="oval" w="med" len="med"/>
          </a:ln>
          <a:effectLst>
            <a:outerShdw blurRad="38100" dist="25400" dir="5400000" algn="ctr" rotWithShape="0">
              <a:srgbClr val="000000">
                <a:alpha val="50000"/>
              </a:srgbClr>
            </a:outerShdw>
          </a:effectLst>
        </p:spPr>
      </p:cxnSp>
      <p:cxnSp>
        <p:nvCxnSpPr>
          <p:cNvPr id="63" name="直線接點 62"/>
          <p:cNvCxnSpPr/>
          <p:nvPr/>
        </p:nvCxnSpPr>
        <p:spPr bwMode="auto">
          <a:xfrm flipH="1">
            <a:off x="17141433" y="5822824"/>
            <a:ext cx="1051976" cy="1397692"/>
          </a:xfrm>
          <a:prstGeom prst="line">
            <a:avLst/>
          </a:prstGeom>
          <a:blipFill dpi="0" rotWithShape="0">
            <a:blip r:embed="rId4" cstate="print"/>
            <a:srcRect/>
            <a:tile tx="0" ty="0" sx="100000" sy="100000" flip="none" algn="tl"/>
          </a:blipFill>
          <a:ln w="25400" cap="flat" cmpd="sng" algn="ctr">
            <a:solidFill>
              <a:schemeClr val="accent5">
                <a:lumMod val="75000"/>
              </a:schemeClr>
            </a:solidFill>
            <a:prstDash val="solid"/>
            <a:miter lim="0"/>
            <a:headEnd type="oval" w="med" len="med"/>
            <a:tailEnd type="oval" w="med" len="med"/>
          </a:ln>
          <a:effectLst>
            <a:outerShdw blurRad="38100" dist="25400" dir="5400000" algn="ctr" rotWithShape="0">
              <a:srgbClr val="000000">
                <a:alpha val="50000"/>
              </a:srgbClr>
            </a:outerShdw>
          </a:effectLst>
        </p:spPr>
      </p:cxnSp>
      <p:sp>
        <p:nvSpPr>
          <p:cNvPr id="65" name="文字方塊 64"/>
          <p:cNvSpPr txBox="1"/>
          <p:nvPr/>
        </p:nvSpPr>
        <p:spPr>
          <a:xfrm>
            <a:off x="18193415" y="5444452"/>
            <a:ext cx="2156509" cy="569383"/>
          </a:xfrm>
          <a:prstGeom prst="rect">
            <a:avLst/>
          </a:prstGeom>
          <a:noFill/>
        </p:spPr>
        <p:txBody>
          <a:bodyPr wrap="square" lIns="91434" tIns="45718" rIns="91434" bIns="45718" rtlCol="0">
            <a:spAutoFit/>
          </a:bodyPr>
          <a:lstStyle/>
          <a:p>
            <a:pPr algn="l"/>
            <a:r>
              <a:rPr lang="zh-TW" altLang="en-US" sz="3100" b="1" dirty="0" smtClean="0">
                <a:solidFill>
                  <a:srgbClr val="CF6DA4">
                    <a:lumMod val="75000"/>
                  </a:srgbClr>
                </a:solidFill>
                <a:latin typeface="微軟正黑體" pitchFamily="34" charset="-120"/>
                <a:ea typeface="微軟正黑體" pitchFamily="34" charset="-120"/>
                <a:cs typeface="Lato Light" panose="020F0302020204030203" pitchFamily="34" charset="0"/>
              </a:rPr>
              <a:t>功能元件</a:t>
            </a:r>
          </a:p>
        </p:txBody>
      </p:sp>
      <p:sp>
        <p:nvSpPr>
          <p:cNvPr id="67" name="矩形 66"/>
          <p:cNvSpPr/>
          <p:nvPr/>
        </p:nvSpPr>
        <p:spPr>
          <a:xfrm>
            <a:off x="1235247" y="999041"/>
            <a:ext cx="16123312" cy="1169547"/>
          </a:xfrm>
          <a:prstGeom prst="rect">
            <a:avLst/>
          </a:prstGeom>
        </p:spPr>
        <p:txBody>
          <a:bodyPr wrap="none" lIns="91434" tIns="45718" rIns="91434" bIns="45718">
            <a:spAutoFit/>
          </a:bodyPr>
          <a:lstStyle/>
          <a:p>
            <a:pPr algn="l"/>
            <a:r>
              <a:rPr lang="en-US" altLang="zh-TW" sz="7000" b="1" dirty="0" err="1" smtClean="0">
                <a:latin typeface="微軟正黑體" pitchFamily="34" charset="-120"/>
                <a:ea typeface="微軟正黑體" pitchFamily="34" charset="-120"/>
              </a:rPr>
              <a:t>TarkusVP</a:t>
            </a:r>
            <a:r>
              <a:rPr lang="zh-TW" altLang="en-US" sz="7000" b="1" dirty="0" smtClean="0">
                <a:latin typeface="微軟正黑體" pitchFamily="34" charset="-120"/>
                <a:ea typeface="微軟正黑體" pitchFamily="34" charset="-120"/>
              </a:rPr>
              <a:t>圖形化</a:t>
            </a:r>
            <a:r>
              <a:rPr lang="en-US" altLang="zh-TW" sz="7000" b="1" dirty="0" smtClean="0">
                <a:latin typeface="微軟正黑體" pitchFamily="34" charset="-120"/>
                <a:ea typeface="微軟正黑體" pitchFamily="34" charset="-120"/>
              </a:rPr>
              <a:t>Coding</a:t>
            </a:r>
            <a:r>
              <a:rPr lang="zh-TW" altLang="en-US" sz="7000" b="1" dirty="0" smtClean="0">
                <a:latin typeface="微軟正黑體" pitchFamily="34" charset="-120"/>
                <a:ea typeface="微軟正黑體" pitchFamily="34" charset="-120"/>
              </a:rPr>
              <a:t>設計環境優勢 </a:t>
            </a:r>
            <a:r>
              <a:rPr lang="en-US" altLang="zh-TW" sz="7000" b="1" dirty="0" smtClean="0">
                <a:latin typeface="微軟正黑體" pitchFamily="34" charset="-120"/>
                <a:ea typeface="微軟正黑體" pitchFamily="34" charset="-120"/>
              </a:rPr>
              <a:t>1</a:t>
            </a:r>
            <a:endParaRPr lang="zh-TW" altLang="en-US" sz="7000" b="1" dirty="0" smtClean="0">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Freeform 37"/>
          <p:cNvSpPr/>
          <p:nvPr/>
        </p:nvSpPr>
        <p:spPr>
          <a:xfrm>
            <a:off x="1149351" y="1403351"/>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3" name="Freeform 39"/>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7"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42" name="TextBox 42"/>
          <p:cNvSpPr txBox="1"/>
          <p:nvPr/>
        </p:nvSpPr>
        <p:spPr>
          <a:xfrm>
            <a:off x="5904853" y="776450"/>
            <a:ext cx="15629270" cy="2092881"/>
          </a:xfrm>
          <a:prstGeom prst="rect">
            <a:avLst/>
          </a:prstGeom>
          <a:noFill/>
        </p:spPr>
        <p:txBody>
          <a:bodyPr wrap="square" lIns="0" tIns="0" rIns="0" bIns="0" rtlCol="0">
            <a:spAutoFit/>
          </a:bodyPr>
          <a:lstStyle/>
          <a:p>
            <a:r>
              <a:rPr lang="zh-TW" altLang="en-US" sz="4000" spc="-6" dirty="0">
                <a:solidFill>
                  <a:srgbClr val="4C4C4C"/>
                </a:solidFill>
                <a:latin typeface="Microsoft JhengHei"/>
                <a:ea typeface="Microsoft JhengHei"/>
              </a:rPr>
              <a:t>拓可思的突破</a:t>
            </a:r>
            <a:endParaRPr lang="en-US" altLang="zh-CN" sz="4000" dirty="0">
              <a:solidFill>
                <a:srgbClr val="4C4C4C"/>
              </a:solidFill>
              <a:latin typeface="Microsoft JhengHei"/>
              <a:ea typeface="Microsoft JhengHei"/>
            </a:endParaRPr>
          </a:p>
          <a:p>
            <a:r>
              <a:rPr lang="zh-TW" altLang="en-US" sz="9600" b="1" dirty="0">
                <a:solidFill>
                  <a:srgbClr val="4C4C4C"/>
                </a:solidFill>
                <a:latin typeface="Microsoft JhengHei"/>
                <a:ea typeface="Microsoft JhengHei"/>
              </a:rPr>
              <a:t>把程式碼階段分解</a:t>
            </a:r>
            <a:endParaRPr lang="en-US" altLang="zh-CN" sz="9600" b="1" dirty="0">
              <a:solidFill>
                <a:srgbClr val="4C4C4C"/>
              </a:solidFill>
              <a:latin typeface="Microsoft JhengHei"/>
              <a:ea typeface="Microsoft JhengHei"/>
            </a:endParaRPr>
          </a:p>
        </p:txBody>
      </p:sp>
      <p:pic>
        <p:nvPicPr>
          <p:cNvPr id="2050" name="Picture 2"/>
          <p:cNvPicPr>
            <a:picLocks noChangeAspect="1" noChangeArrowheads="1"/>
          </p:cNvPicPr>
          <p:nvPr/>
        </p:nvPicPr>
        <p:blipFill>
          <a:blip r:embed="rId3"/>
          <a:srcRect/>
          <a:stretch>
            <a:fillRect/>
          </a:stretch>
        </p:blipFill>
        <p:spPr bwMode="auto">
          <a:xfrm>
            <a:off x="1149351" y="3771900"/>
            <a:ext cx="16760878" cy="9159240"/>
          </a:xfrm>
          <a:prstGeom prst="rect">
            <a:avLst/>
          </a:prstGeom>
          <a:noFill/>
          <a:ln w="9525">
            <a:noFill/>
            <a:miter lim="800000"/>
            <a:headEnd/>
            <a:tailEnd/>
          </a:ln>
          <a:effec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xmlns=""/>
              </a:ext>
            </a:extLst>
          </a:blip>
          <a:srcRect/>
          <a:stretch>
            <a:fillRect/>
          </a:stretch>
        </p:blipFill>
        <p:spPr bwMode="auto">
          <a:xfrm>
            <a:off x="9976952" y="3200401"/>
            <a:ext cx="4916516" cy="2616414"/>
          </a:xfrm>
          <a:prstGeom prst="rect">
            <a:avLst/>
          </a:prstGeom>
          <a:noFill/>
          <a:ln w="9525">
            <a:solidFill>
              <a:schemeClr val="bg1">
                <a:lumMod val="75000"/>
              </a:schemeClr>
            </a:solidFill>
            <a:miter lim="800000"/>
            <a:headEnd/>
            <a:tailEnd/>
          </a:ln>
          <a:effectLst/>
        </p:spPr>
      </p:pic>
      <p:pic>
        <p:nvPicPr>
          <p:cNvPr id="2052" name="Picture 4"/>
          <p:cNvPicPr>
            <a:picLocks noChangeAspect="1" noChangeArrowheads="1"/>
          </p:cNvPicPr>
          <p:nvPr/>
        </p:nvPicPr>
        <p:blipFill>
          <a:blip r:embed="rId5" cstate="print">
            <a:extLst>
              <a:ext uri="{28A0092B-C50C-407E-A947-70E740481C1C}">
                <a14:useLocalDpi xmlns:a14="http://schemas.microsoft.com/office/drawing/2010/main" xmlns=""/>
              </a:ext>
            </a:extLst>
          </a:blip>
          <a:srcRect/>
          <a:stretch>
            <a:fillRect/>
          </a:stretch>
        </p:blipFill>
        <p:spPr bwMode="auto">
          <a:xfrm>
            <a:off x="12689672" y="6241401"/>
            <a:ext cx="4929320" cy="890050"/>
          </a:xfrm>
          <a:prstGeom prst="rect">
            <a:avLst/>
          </a:prstGeom>
          <a:noFill/>
          <a:ln w="9525">
            <a:solidFill>
              <a:schemeClr val="bg1">
                <a:lumMod val="75000"/>
              </a:schemeClr>
            </a:solidFill>
            <a:miter lim="800000"/>
            <a:headEnd/>
            <a:tailEnd/>
          </a:ln>
          <a:effectLst/>
        </p:spPr>
      </p:pic>
      <p:pic>
        <p:nvPicPr>
          <p:cNvPr id="2054" name="Picture 6"/>
          <p:cNvPicPr>
            <a:picLocks noChangeAspect="1" noChangeArrowheads="1"/>
          </p:cNvPicPr>
          <p:nvPr/>
        </p:nvPicPr>
        <p:blipFill>
          <a:blip r:embed="rId6"/>
          <a:srcRect/>
          <a:stretch>
            <a:fillRect/>
          </a:stretch>
        </p:blipFill>
        <p:spPr bwMode="auto">
          <a:xfrm>
            <a:off x="3840993" y="11558510"/>
            <a:ext cx="4967730" cy="1241932"/>
          </a:xfrm>
          <a:prstGeom prst="rect">
            <a:avLst/>
          </a:prstGeom>
          <a:noFill/>
          <a:ln w="9525">
            <a:solidFill>
              <a:schemeClr val="bg1">
                <a:lumMod val="75000"/>
              </a:schemeClr>
            </a:solidFill>
            <a:miter lim="800000"/>
            <a:headEnd/>
            <a:tailEnd/>
          </a:ln>
          <a:effectLst/>
        </p:spPr>
      </p:pic>
      <p:pic>
        <p:nvPicPr>
          <p:cNvPr id="2055" name="Picture 7"/>
          <p:cNvPicPr>
            <a:picLocks noChangeAspect="1" noChangeArrowheads="1"/>
          </p:cNvPicPr>
          <p:nvPr/>
        </p:nvPicPr>
        <p:blipFill>
          <a:blip r:embed="rId7"/>
          <a:srcRect/>
          <a:stretch>
            <a:fillRect/>
          </a:stretch>
        </p:blipFill>
        <p:spPr bwMode="auto">
          <a:xfrm>
            <a:off x="18396002" y="1921511"/>
            <a:ext cx="4942124" cy="5249406"/>
          </a:xfrm>
          <a:prstGeom prst="rect">
            <a:avLst/>
          </a:prstGeom>
          <a:noFill/>
          <a:ln w="9525">
            <a:solidFill>
              <a:schemeClr val="bg1">
                <a:lumMod val="75000"/>
              </a:schemeClr>
            </a:solidFill>
            <a:miter lim="800000"/>
            <a:headEnd/>
            <a:tailEnd/>
          </a:ln>
          <a:effectLst/>
        </p:spPr>
      </p:pic>
      <p:pic>
        <p:nvPicPr>
          <p:cNvPr id="2056" name="Picture 8"/>
          <p:cNvPicPr>
            <a:picLocks noChangeAspect="1" noChangeArrowheads="1"/>
          </p:cNvPicPr>
          <p:nvPr/>
        </p:nvPicPr>
        <p:blipFill>
          <a:blip r:embed="rId8" cstate="print">
            <a:extLst>
              <a:ext uri="{28A0092B-C50C-407E-A947-70E740481C1C}">
                <a14:useLocalDpi xmlns:a14="http://schemas.microsoft.com/office/drawing/2010/main" xmlns=""/>
              </a:ext>
            </a:extLst>
          </a:blip>
          <a:srcRect/>
          <a:stretch>
            <a:fillRect/>
          </a:stretch>
        </p:blipFill>
        <p:spPr bwMode="auto">
          <a:xfrm>
            <a:off x="18365522" y="7804236"/>
            <a:ext cx="4929320" cy="5383336"/>
          </a:xfrm>
          <a:prstGeom prst="rect">
            <a:avLst/>
          </a:prstGeom>
          <a:noFill/>
          <a:ln w="9525">
            <a:solidFill>
              <a:schemeClr val="bg1">
                <a:lumMod val="75000"/>
              </a:schemeClr>
            </a:solidFill>
            <a:miter lim="800000"/>
            <a:headEnd/>
            <a:tailEnd/>
          </a:ln>
          <a:effectLst/>
        </p:spPr>
      </p:pic>
      <p:cxnSp>
        <p:nvCxnSpPr>
          <p:cNvPr id="19" name="肘形接點 18"/>
          <p:cNvCxnSpPr>
            <a:stCxn id="2051" idx="1"/>
          </p:cNvCxnSpPr>
          <p:nvPr/>
        </p:nvCxnSpPr>
        <p:spPr>
          <a:xfrm rot="10800000" flipV="1">
            <a:off x="8229604" y="4508609"/>
            <a:ext cx="1747348" cy="2696582"/>
          </a:xfrm>
          <a:prstGeom prst="bentConnector2">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5" name="直線單箭頭接點 24"/>
          <p:cNvCxnSpPr/>
          <p:nvPr/>
        </p:nvCxnSpPr>
        <p:spPr>
          <a:xfrm rot="10800000">
            <a:off x="12222482" y="6900388"/>
            <a:ext cx="467192" cy="158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7" name="肘形接點 26"/>
          <p:cNvCxnSpPr>
            <a:stCxn id="2055" idx="2"/>
            <a:endCxn id="33" idx="0"/>
          </p:cNvCxnSpPr>
          <p:nvPr/>
        </p:nvCxnSpPr>
        <p:spPr>
          <a:xfrm rot="5400000">
            <a:off x="17030885" y="5033500"/>
            <a:ext cx="1698766" cy="5973596"/>
          </a:xfrm>
          <a:prstGeom prst="bentConnector3">
            <a:avLst>
              <a:gd name="adj1" fmla="val 15909"/>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33" name="矩形 32"/>
          <p:cNvSpPr/>
          <p:nvPr/>
        </p:nvSpPr>
        <p:spPr>
          <a:xfrm>
            <a:off x="14299108" y="8869680"/>
            <a:ext cx="1188720" cy="3048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CN" altLang="en-US"/>
          </a:p>
        </p:txBody>
      </p:sp>
      <p:cxnSp>
        <p:nvCxnSpPr>
          <p:cNvPr id="40" name="肘形接點 39"/>
          <p:cNvCxnSpPr>
            <a:stCxn id="2056" idx="1"/>
          </p:cNvCxnSpPr>
          <p:nvPr/>
        </p:nvCxnSpPr>
        <p:spPr>
          <a:xfrm rot="10800000" flipV="1">
            <a:off x="16276321" y="10495904"/>
            <a:ext cx="2089202" cy="659776"/>
          </a:xfrm>
          <a:prstGeom prst="bentConnector3">
            <a:avLst>
              <a:gd name="adj1" fmla="val 50000"/>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43" name="肘形接點 42"/>
          <p:cNvCxnSpPr>
            <a:stCxn id="2054" idx="0"/>
            <a:endCxn id="44" idx="2"/>
          </p:cNvCxnSpPr>
          <p:nvPr/>
        </p:nvCxnSpPr>
        <p:spPr>
          <a:xfrm rot="5400000" flipH="1" flipV="1">
            <a:off x="6961515" y="10366625"/>
            <a:ext cx="555230" cy="1828546"/>
          </a:xfrm>
          <a:prstGeom prst="bentConnector3">
            <a:avLst>
              <a:gd name="adj1" fmla="val 50000"/>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44" name="矩形 43"/>
          <p:cNvSpPr/>
          <p:nvPr/>
        </p:nvSpPr>
        <p:spPr>
          <a:xfrm>
            <a:off x="7559042" y="10698482"/>
            <a:ext cx="1188720" cy="3048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CN" altLang="en-US"/>
          </a:p>
        </p:txBody>
      </p:sp>
      <p:sp>
        <p:nvSpPr>
          <p:cNvPr id="47" name="TextBox 41"/>
          <p:cNvSpPr txBox="1"/>
          <p:nvPr/>
        </p:nvSpPr>
        <p:spPr>
          <a:xfrm>
            <a:off x="1182240" y="676657"/>
            <a:ext cx="3042920" cy="1403461"/>
          </a:xfrm>
          <a:prstGeom prst="rect">
            <a:avLst/>
          </a:prstGeom>
          <a:noFill/>
        </p:spPr>
        <p:txBody>
          <a:bodyPr wrap="square" lIns="0" tIns="0" rIns="0" bIns="0" rtlCol="0">
            <a:spAutoFit/>
          </a:bodyPr>
          <a:lstStyle/>
          <a:p>
            <a:pPr>
              <a:lnSpc>
                <a:spcPct val="113750"/>
              </a:lnSpc>
            </a:pPr>
            <a:r>
              <a:rPr lang="zh-TW" altLang="en-US" sz="8000" b="1" spc="420" dirty="0" smtClean="0">
                <a:solidFill>
                  <a:srgbClr val="FEFEFE"/>
                </a:solidFill>
                <a:latin typeface="Microsoft JhengHei" pitchFamily="34" charset="-120"/>
                <a:ea typeface="Microsoft JhengHei" pitchFamily="34" charset="-120"/>
              </a:rPr>
              <a:t>優勢</a:t>
            </a:r>
            <a:endParaRPr lang="en-US" altLang="zh-CN" sz="8000" b="1" spc="420" dirty="0">
              <a:solidFill>
                <a:srgbClr val="FEFEFE"/>
              </a:solidFill>
              <a:latin typeface="Microsoft JhengHei" pitchFamily="34" charset="-120"/>
              <a:ea typeface="Microsoft JhengHei" pitchFamily="34" charset="-120"/>
            </a:endParaRPr>
          </a:p>
        </p:txBody>
      </p:sp>
      <p:sp>
        <p:nvSpPr>
          <p:cNvPr id="2" name="矩形 1">
            <a:extLst>
              <a:ext uri="{FF2B5EF4-FFF2-40B4-BE49-F238E27FC236}">
                <a16:creationId xmlns:a16="http://schemas.microsoft.com/office/drawing/2014/main" xmlns="" id="{4CAB6A61-1C2F-4525-B708-EB25D56A3AB7}"/>
              </a:ext>
            </a:extLst>
          </p:cNvPr>
          <p:cNvSpPr/>
          <p:nvPr/>
        </p:nvSpPr>
        <p:spPr>
          <a:xfrm>
            <a:off x="18269340" y="1772816"/>
            <a:ext cx="5243804" cy="5542384"/>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
        <p:nvSpPr>
          <p:cNvPr id="21" name="矩形 20">
            <a:extLst>
              <a:ext uri="{FF2B5EF4-FFF2-40B4-BE49-F238E27FC236}">
                <a16:creationId xmlns:a16="http://schemas.microsoft.com/office/drawing/2014/main" xmlns="" id="{78224728-D1ED-4361-9AA9-665F3BD54806}"/>
              </a:ext>
            </a:extLst>
          </p:cNvPr>
          <p:cNvSpPr/>
          <p:nvPr/>
        </p:nvSpPr>
        <p:spPr>
          <a:xfrm>
            <a:off x="9834466" y="3060440"/>
            <a:ext cx="5243804" cy="2892492"/>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
        <p:nvSpPr>
          <p:cNvPr id="22" name="矩形 21">
            <a:extLst>
              <a:ext uri="{FF2B5EF4-FFF2-40B4-BE49-F238E27FC236}">
                <a16:creationId xmlns:a16="http://schemas.microsoft.com/office/drawing/2014/main" xmlns="" id="{898BB5B1-6F61-4478-8271-6C5B80DBBD16}"/>
              </a:ext>
            </a:extLst>
          </p:cNvPr>
          <p:cNvSpPr/>
          <p:nvPr/>
        </p:nvSpPr>
        <p:spPr>
          <a:xfrm>
            <a:off x="3676262" y="11383349"/>
            <a:ext cx="5243804" cy="1604866"/>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
        <p:nvSpPr>
          <p:cNvPr id="23" name="矩形 22">
            <a:extLst>
              <a:ext uri="{FF2B5EF4-FFF2-40B4-BE49-F238E27FC236}">
                <a16:creationId xmlns:a16="http://schemas.microsoft.com/office/drawing/2014/main" xmlns="" id="{6FD33576-9AF5-4E0B-8617-50F2B117539E}"/>
              </a:ext>
            </a:extLst>
          </p:cNvPr>
          <p:cNvSpPr/>
          <p:nvPr/>
        </p:nvSpPr>
        <p:spPr>
          <a:xfrm>
            <a:off x="18250678" y="7669762"/>
            <a:ext cx="5243804" cy="5654352"/>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
        <p:nvSpPr>
          <p:cNvPr id="24" name="矩形 23">
            <a:extLst>
              <a:ext uri="{FF2B5EF4-FFF2-40B4-BE49-F238E27FC236}">
                <a16:creationId xmlns:a16="http://schemas.microsoft.com/office/drawing/2014/main" xmlns="" id="{DFF46FDB-ECD5-4260-B7A5-D06A386A8CCC}"/>
              </a:ext>
            </a:extLst>
          </p:cNvPr>
          <p:cNvSpPr/>
          <p:nvPr/>
        </p:nvSpPr>
        <p:spPr>
          <a:xfrm>
            <a:off x="12540342" y="6102220"/>
            <a:ext cx="5243804" cy="1212980"/>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9"/>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7"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42" name="TextBox 42"/>
          <p:cNvSpPr txBox="1"/>
          <p:nvPr/>
        </p:nvSpPr>
        <p:spPr>
          <a:xfrm>
            <a:off x="5904853" y="776450"/>
            <a:ext cx="15629270" cy="2092881"/>
          </a:xfrm>
          <a:prstGeom prst="rect">
            <a:avLst/>
          </a:prstGeom>
          <a:noFill/>
        </p:spPr>
        <p:txBody>
          <a:bodyPr wrap="square" lIns="0" tIns="0" rIns="0" bIns="0" rtlCol="0">
            <a:spAutoFit/>
          </a:bodyPr>
          <a:lstStyle/>
          <a:p>
            <a:r>
              <a:rPr lang="zh-TW" altLang="en-US" sz="4000" spc="-6" dirty="0">
                <a:solidFill>
                  <a:srgbClr val="4C4C4C"/>
                </a:solidFill>
                <a:latin typeface="Microsoft JhengHei"/>
                <a:ea typeface="Microsoft JhengHei"/>
              </a:rPr>
              <a:t>拓可思的突破</a:t>
            </a:r>
            <a:endParaRPr lang="en-US" altLang="zh-CN" sz="4000" dirty="0">
              <a:solidFill>
                <a:srgbClr val="4C4C4C"/>
              </a:solidFill>
              <a:latin typeface="Microsoft JhengHei"/>
              <a:ea typeface="Microsoft JhengHei"/>
            </a:endParaRPr>
          </a:p>
          <a:p>
            <a:r>
              <a:rPr lang="zh-TW" altLang="en-US" sz="9600" b="1" dirty="0" smtClean="0">
                <a:solidFill>
                  <a:srgbClr val="4C4C4C"/>
                </a:solidFill>
                <a:latin typeface="Microsoft JhengHei"/>
                <a:ea typeface="Microsoft JhengHei"/>
              </a:rPr>
              <a:t>實際的程式碼進階操作</a:t>
            </a:r>
            <a:endParaRPr lang="en-US" altLang="zh-CN" sz="9600" b="1" dirty="0">
              <a:solidFill>
                <a:srgbClr val="4C4C4C"/>
              </a:solidFill>
              <a:latin typeface="Microsoft JhengHei"/>
              <a:ea typeface="Microsoft JhengHei"/>
            </a:endParaRPr>
          </a:p>
        </p:txBody>
      </p:sp>
      <p:sp>
        <p:nvSpPr>
          <p:cNvPr id="47" name="TextBox 41"/>
          <p:cNvSpPr txBox="1"/>
          <p:nvPr/>
        </p:nvSpPr>
        <p:spPr>
          <a:xfrm>
            <a:off x="1182240" y="676657"/>
            <a:ext cx="3042920" cy="1403461"/>
          </a:xfrm>
          <a:prstGeom prst="rect">
            <a:avLst/>
          </a:prstGeom>
          <a:noFill/>
        </p:spPr>
        <p:txBody>
          <a:bodyPr wrap="square" lIns="0" tIns="0" rIns="0" bIns="0" rtlCol="0">
            <a:spAutoFit/>
          </a:bodyPr>
          <a:lstStyle/>
          <a:p>
            <a:pPr>
              <a:lnSpc>
                <a:spcPct val="113750"/>
              </a:lnSpc>
            </a:pPr>
            <a:r>
              <a:rPr lang="zh-TW" altLang="en-US" sz="8000" b="1" spc="420" dirty="0" smtClean="0">
                <a:solidFill>
                  <a:srgbClr val="FEFEFE"/>
                </a:solidFill>
                <a:latin typeface="Microsoft JhengHei" pitchFamily="34" charset="-120"/>
                <a:ea typeface="Microsoft JhengHei" pitchFamily="34" charset="-120"/>
              </a:rPr>
              <a:t>優勢</a:t>
            </a:r>
            <a:endParaRPr lang="en-US" altLang="zh-CN" sz="8000" b="1" spc="420" dirty="0">
              <a:solidFill>
                <a:srgbClr val="FEFEFE"/>
              </a:solidFill>
              <a:latin typeface="Microsoft JhengHei" pitchFamily="34" charset="-120"/>
              <a:ea typeface="Microsoft JhengHei" pitchFamily="34" charset="-120"/>
            </a:endParaRPr>
          </a:p>
        </p:txBody>
      </p:sp>
      <p:pic>
        <p:nvPicPr>
          <p:cNvPr id="1027" name="Picture 3"/>
          <p:cNvPicPr>
            <a:picLocks noChangeAspect="1" noChangeArrowheads="1"/>
          </p:cNvPicPr>
          <p:nvPr/>
        </p:nvPicPr>
        <p:blipFill>
          <a:blip r:embed="rId3"/>
          <a:srcRect/>
          <a:stretch>
            <a:fillRect/>
          </a:stretch>
        </p:blipFill>
        <p:spPr bwMode="auto">
          <a:xfrm>
            <a:off x="1182238" y="3200400"/>
            <a:ext cx="19223320" cy="10230860"/>
          </a:xfrm>
          <a:prstGeom prst="rect">
            <a:avLst/>
          </a:prstGeom>
          <a:noFill/>
          <a:ln w="9525">
            <a:noFill/>
            <a:miter lim="800000"/>
            <a:headEnd/>
            <a:tailEnd/>
          </a:ln>
          <a:effectLst/>
        </p:spPr>
      </p:pic>
      <p:sp>
        <p:nvSpPr>
          <p:cNvPr id="26" name="矩形 25">
            <a:extLst>
              <a:ext uri="{FF2B5EF4-FFF2-40B4-BE49-F238E27FC236}">
                <a16:creationId xmlns:a16="http://schemas.microsoft.com/office/drawing/2014/main" xmlns="" id="{78224728-D1ED-4361-9AA9-665F3BD54806}"/>
              </a:ext>
            </a:extLst>
          </p:cNvPr>
          <p:cNvSpPr/>
          <p:nvPr/>
        </p:nvSpPr>
        <p:spPr>
          <a:xfrm>
            <a:off x="1182240" y="11261558"/>
            <a:ext cx="3042920" cy="341796"/>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sz="1000" dirty="0"/>
          </a:p>
        </p:txBody>
      </p:sp>
      <p:sp>
        <p:nvSpPr>
          <p:cNvPr id="28" name="矩形 27">
            <a:extLst>
              <a:ext uri="{FF2B5EF4-FFF2-40B4-BE49-F238E27FC236}">
                <a16:creationId xmlns:a16="http://schemas.microsoft.com/office/drawing/2014/main" xmlns="" id="{78224728-D1ED-4361-9AA9-665F3BD54806}"/>
              </a:ext>
            </a:extLst>
          </p:cNvPr>
          <p:cNvSpPr/>
          <p:nvPr/>
        </p:nvSpPr>
        <p:spPr>
          <a:xfrm>
            <a:off x="8250725" y="7916780"/>
            <a:ext cx="1422666" cy="341796"/>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sz="1000" dirty="0"/>
          </a:p>
        </p:txBody>
      </p:sp>
      <p:sp>
        <p:nvSpPr>
          <p:cNvPr id="29" name="矩形 28">
            <a:extLst>
              <a:ext uri="{FF2B5EF4-FFF2-40B4-BE49-F238E27FC236}">
                <a16:creationId xmlns:a16="http://schemas.microsoft.com/office/drawing/2014/main" xmlns="" id="{78224728-D1ED-4361-9AA9-665F3BD54806}"/>
              </a:ext>
            </a:extLst>
          </p:cNvPr>
          <p:cNvSpPr/>
          <p:nvPr/>
        </p:nvSpPr>
        <p:spPr>
          <a:xfrm>
            <a:off x="10905693" y="6521116"/>
            <a:ext cx="5505382" cy="4138864"/>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sz="1000" dirty="0"/>
          </a:p>
        </p:txBody>
      </p:sp>
      <p:cxnSp>
        <p:nvCxnSpPr>
          <p:cNvPr id="30" name="肘形接點 18"/>
          <p:cNvCxnSpPr>
            <a:stCxn id="26" idx="3"/>
            <a:endCxn id="28" idx="1"/>
          </p:cNvCxnSpPr>
          <p:nvPr/>
        </p:nvCxnSpPr>
        <p:spPr>
          <a:xfrm flipV="1">
            <a:off x="4225159" y="8087678"/>
            <a:ext cx="4025566" cy="3344780"/>
          </a:xfrm>
          <a:prstGeom prst="bentConnector3">
            <a:avLst>
              <a:gd name="adj1" fmla="val 95430"/>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5" name="肘形接點 18"/>
          <p:cNvCxnSpPr>
            <a:stCxn id="28" idx="0"/>
            <a:endCxn id="29" idx="0"/>
          </p:cNvCxnSpPr>
          <p:nvPr/>
        </p:nvCxnSpPr>
        <p:spPr>
          <a:xfrm rot="5400000" flipH="1" flipV="1">
            <a:off x="10612388" y="4870785"/>
            <a:ext cx="1395664" cy="4696326"/>
          </a:xfrm>
          <a:prstGeom prst="bentConnector3">
            <a:avLst>
              <a:gd name="adj1" fmla="val 188793"/>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27"/>
          <p:cNvSpPr/>
          <p:nvPr/>
        </p:nvSpPr>
        <p:spPr>
          <a:xfrm>
            <a:off x="1149350" y="1403351"/>
            <a:ext cx="44332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b="1" dirty="0">
              <a:latin typeface="Microsoft JhengHei" pitchFamily="34" charset="-120"/>
              <a:ea typeface="Microsoft JhengHei" pitchFamily="34" charset="-120"/>
            </a:endParaRPr>
          </a:p>
        </p:txBody>
      </p:sp>
      <p:sp>
        <p:nvSpPr>
          <p:cNvPr id="5" name="Freeform 129"/>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6" name="TextBox 42"/>
          <p:cNvSpPr txBox="1"/>
          <p:nvPr/>
        </p:nvSpPr>
        <p:spPr>
          <a:xfrm>
            <a:off x="5904852" y="776450"/>
            <a:ext cx="17747628" cy="2092881"/>
          </a:xfrm>
          <a:prstGeom prst="rect">
            <a:avLst/>
          </a:prstGeom>
          <a:noFill/>
        </p:spPr>
        <p:txBody>
          <a:bodyPr wrap="square" lIns="0" tIns="0" rIns="0" bIns="0" rtlCol="0">
            <a:spAutoFit/>
          </a:bodyPr>
          <a:lstStyle/>
          <a:p>
            <a:r>
              <a:rPr lang="en-US" altLang="zh-TW" sz="4000" spc="-6" dirty="0" smtClean="0">
                <a:solidFill>
                  <a:srgbClr val="4C4C4C"/>
                </a:solidFill>
                <a:latin typeface="Microsoft JhengHei"/>
                <a:ea typeface="Microsoft JhengHei"/>
              </a:rPr>
              <a:t>2020</a:t>
            </a:r>
            <a:r>
              <a:rPr lang="zh-TW" altLang="en-US" sz="4000" spc="-6" dirty="0" smtClean="0">
                <a:solidFill>
                  <a:srgbClr val="4C4C4C"/>
                </a:solidFill>
                <a:latin typeface="Microsoft JhengHei"/>
                <a:ea typeface="Microsoft JhengHei"/>
              </a:rPr>
              <a:t> </a:t>
            </a:r>
            <a:r>
              <a:rPr lang="en-US" altLang="zh-TW" sz="4000" spc="-6" dirty="0" smtClean="0">
                <a:solidFill>
                  <a:srgbClr val="4C4C4C"/>
                </a:solidFill>
                <a:latin typeface="Microsoft JhengHei"/>
                <a:ea typeface="Microsoft JhengHei"/>
              </a:rPr>
              <a:t>Taiwan Innovation Expo (TIE) </a:t>
            </a:r>
            <a:r>
              <a:rPr lang="zh-TW" altLang="en-US" sz="4000" spc="-6" dirty="0" smtClean="0">
                <a:solidFill>
                  <a:srgbClr val="4C4C4C"/>
                </a:solidFill>
                <a:latin typeface="Microsoft JhengHei"/>
                <a:ea typeface="Microsoft JhengHei"/>
              </a:rPr>
              <a:t>台灣創新技術博覽會</a:t>
            </a:r>
            <a:endParaRPr lang="en-US" altLang="zh-CN" sz="4000" dirty="0">
              <a:solidFill>
                <a:srgbClr val="4C4C4C"/>
              </a:solidFill>
              <a:latin typeface="Microsoft JhengHei"/>
              <a:ea typeface="Microsoft JhengHei"/>
            </a:endParaRPr>
          </a:p>
          <a:p>
            <a:r>
              <a:rPr lang="zh-TW" altLang="en-US" sz="9600" b="1" dirty="0" smtClean="0">
                <a:solidFill>
                  <a:srgbClr val="4C4C4C"/>
                </a:solidFill>
                <a:latin typeface="Microsoft JhengHei"/>
                <a:ea typeface="Microsoft JhengHei"/>
              </a:rPr>
              <a:t>拓可思榮獲</a:t>
            </a:r>
            <a:r>
              <a:rPr lang="en-US" altLang="zh-TW" sz="9600" b="1" dirty="0" smtClean="0">
                <a:solidFill>
                  <a:srgbClr val="4C4C4C"/>
                </a:solidFill>
                <a:latin typeface="Microsoft JhengHei"/>
                <a:ea typeface="Microsoft JhengHei"/>
              </a:rPr>
              <a:t>TIE</a:t>
            </a:r>
            <a:r>
              <a:rPr lang="zh-TW" altLang="en-US" sz="9600" b="1" dirty="0" smtClean="0">
                <a:solidFill>
                  <a:srgbClr val="4C4C4C"/>
                </a:solidFill>
                <a:latin typeface="Microsoft JhengHei"/>
                <a:ea typeface="Microsoft JhengHei"/>
              </a:rPr>
              <a:t>發明競賽銀牌獎</a:t>
            </a:r>
            <a:endParaRPr lang="en-US" altLang="zh-CN" sz="9600" b="1" dirty="0">
              <a:solidFill>
                <a:srgbClr val="4C4C4C"/>
              </a:solidFill>
              <a:latin typeface="Microsoft JhengHei"/>
              <a:ea typeface="Microsoft JhengHei"/>
            </a:endParaRPr>
          </a:p>
        </p:txBody>
      </p:sp>
      <p:sp>
        <p:nvSpPr>
          <p:cNvPr id="7" name="TextBox 41"/>
          <p:cNvSpPr txBox="1"/>
          <p:nvPr/>
        </p:nvSpPr>
        <p:spPr>
          <a:xfrm>
            <a:off x="1182240" y="676657"/>
            <a:ext cx="3042920" cy="1403461"/>
          </a:xfrm>
          <a:prstGeom prst="rect">
            <a:avLst/>
          </a:prstGeom>
          <a:noFill/>
        </p:spPr>
        <p:txBody>
          <a:bodyPr wrap="square" lIns="0" tIns="0" rIns="0" bIns="0" rtlCol="0">
            <a:spAutoFit/>
          </a:bodyPr>
          <a:lstStyle/>
          <a:p>
            <a:pPr>
              <a:lnSpc>
                <a:spcPct val="113750"/>
              </a:lnSpc>
            </a:pPr>
            <a:r>
              <a:rPr lang="zh-TW" altLang="en-US" sz="8000" b="1" spc="420" dirty="0" smtClean="0">
                <a:solidFill>
                  <a:srgbClr val="FEFEFE"/>
                </a:solidFill>
                <a:latin typeface="Microsoft JhengHei" pitchFamily="34" charset="-120"/>
                <a:ea typeface="Microsoft JhengHei" pitchFamily="34" charset="-120"/>
              </a:rPr>
              <a:t>獲獎</a:t>
            </a:r>
            <a:endParaRPr lang="en-US" altLang="zh-CN" sz="8000" b="1" spc="420" dirty="0">
              <a:solidFill>
                <a:srgbClr val="FEFEFE"/>
              </a:solidFill>
              <a:latin typeface="Microsoft JhengHei" pitchFamily="34" charset="-120"/>
              <a:ea typeface="Microsoft JhengHei" pitchFamily="34" charset="-120"/>
            </a:endParaRPr>
          </a:p>
        </p:txBody>
      </p:sp>
      <p:pic>
        <p:nvPicPr>
          <p:cNvPr id="4099" name="Picture 3" descr="C:\Users\123\Downloads\926 創博會銀牌_201001.jpg"/>
          <p:cNvPicPr>
            <a:picLocks noChangeAspect="1" noChangeArrowheads="1"/>
          </p:cNvPicPr>
          <p:nvPr/>
        </p:nvPicPr>
        <p:blipFill>
          <a:blip r:embed="rId2"/>
          <a:srcRect/>
          <a:stretch>
            <a:fillRect/>
          </a:stretch>
        </p:blipFill>
        <p:spPr bwMode="auto">
          <a:xfrm>
            <a:off x="2492612" y="3612937"/>
            <a:ext cx="12565304" cy="9429294"/>
          </a:xfrm>
          <a:prstGeom prst="rect">
            <a:avLst/>
          </a:prstGeom>
          <a:noFill/>
        </p:spPr>
      </p:pic>
      <p:grpSp>
        <p:nvGrpSpPr>
          <p:cNvPr id="2" name="群組 11"/>
          <p:cNvGrpSpPr/>
          <p:nvPr/>
        </p:nvGrpSpPr>
        <p:grpSpPr>
          <a:xfrm>
            <a:off x="15388138" y="3612937"/>
            <a:ext cx="7086852" cy="9429294"/>
            <a:chOff x="15388138" y="2120557"/>
            <a:chExt cx="8277954" cy="10921674"/>
          </a:xfrm>
        </p:grpSpPr>
        <p:pic>
          <p:nvPicPr>
            <p:cNvPr id="4097" name="Picture 1" descr="C:\Users\123\Downloads\S__19808384.jpg"/>
            <p:cNvPicPr>
              <a:picLocks noChangeAspect="1" noChangeArrowheads="1"/>
            </p:cNvPicPr>
            <p:nvPr/>
          </p:nvPicPr>
          <p:blipFill>
            <a:blip r:embed="rId3"/>
            <a:srcRect l="14205" t="21815" r="25324"/>
            <a:stretch>
              <a:fillRect/>
            </a:stretch>
          </p:blipFill>
          <p:spPr bwMode="auto">
            <a:xfrm>
              <a:off x="19906024" y="6564173"/>
              <a:ext cx="3756086" cy="6478058"/>
            </a:xfrm>
            <a:prstGeom prst="rect">
              <a:avLst/>
            </a:prstGeom>
            <a:noFill/>
          </p:spPr>
        </p:pic>
        <p:pic>
          <p:nvPicPr>
            <p:cNvPr id="4098" name="Picture 2" descr="C:\Users\123\Downloads\926 創博會銀牌_201001_0.jpg"/>
            <p:cNvPicPr>
              <a:picLocks noChangeAspect="1" noChangeArrowheads="1"/>
            </p:cNvPicPr>
            <p:nvPr/>
          </p:nvPicPr>
          <p:blipFill>
            <a:blip r:embed="rId4"/>
            <a:srcRect r="16503"/>
            <a:stretch>
              <a:fillRect/>
            </a:stretch>
          </p:blipFill>
          <p:spPr bwMode="auto">
            <a:xfrm>
              <a:off x="15388138" y="6564173"/>
              <a:ext cx="4054894" cy="6478057"/>
            </a:xfrm>
            <a:prstGeom prst="rect">
              <a:avLst/>
            </a:prstGeom>
            <a:noFill/>
          </p:spPr>
        </p:pic>
        <p:pic>
          <p:nvPicPr>
            <p:cNvPr id="4100" name="Picture 4" descr="C:\Users\123\Downloads\926 創博會銀牌_201001_1.jpg"/>
            <p:cNvPicPr>
              <a:picLocks noChangeAspect="1" noChangeArrowheads="1"/>
            </p:cNvPicPr>
            <p:nvPr/>
          </p:nvPicPr>
          <p:blipFill>
            <a:blip r:embed="rId5"/>
            <a:srcRect t="26515" b="5995"/>
            <a:stretch>
              <a:fillRect/>
            </a:stretch>
          </p:blipFill>
          <p:spPr bwMode="auto">
            <a:xfrm>
              <a:off x="15388138" y="2120557"/>
              <a:ext cx="8277954" cy="4188205"/>
            </a:xfrm>
            <a:prstGeom prst="rect">
              <a:avLst/>
            </a:prstGeom>
            <a:noFill/>
          </p:spPr>
        </p:pic>
      </p:gr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CN" altLang="en-US"/>
          </a:p>
        </p:txBody>
      </p:sp>
      <p:pic>
        <p:nvPicPr>
          <p:cNvPr id="1026" name="Picture 2" descr="C:\Users\123\Downloads\105668.jpg"/>
          <p:cNvPicPr>
            <a:picLocks noChangeAspect="1" noChangeArrowheads="1"/>
          </p:cNvPicPr>
          <p:nvPr/>
        </p:nvPicPr>
        <p:blipFill>
          <a:blip r:embed="rId2"/>
          <a:srcRect/>
          <a:stretch>
            <a:fillRect/>
          </a:stretch>
        </p:blipFill>
        <p:spPr bwMode="auto">
          <a:xfrm>
            <a:off x="457201" y="274638"/>
            <a:ext cx="15844346" cy="13158480"/>
          </a:xfrm>
          <a:prstGeom prst="rect">
            <a:avLst/>
          </a:prstGeom>
          <a:noFill/>
        </p:spPr>
      </p:pic>
      <p:sp>
        <p:nvSpPr>
          <p:cNvPr id="6" name="文字方塊 5"/>
          <p:cNvSpPr txBox="1"/>
          <p:nvPr/>
        </p:nvSpPr>
        <p:spPr>
          <a:xfrm>
            <a:off x="16679918" y="3184635"/>
            <a:ext cx="6716112" cy="2062103"/>
          </a:xfrm>
          <a:prstGeom prst="rect">
            <a:avLst/>
          </a:prstGeom>
          <a:noFill/>
        </p:spPr>
        <p:txBody>
          <a:bodyPr wrap="square" lIns="91440" tIns="45720" rIns="91440" bIns="45720" rtlCol="0">
            <a:spAutoFit/>
          </a:bodyPr>
          <a:lstStyle/>
          <a:p>
            <a:r>
              <a:rPr lang="en-US" altLang="zh-TW" sz="3200" b="1" dirty="0" smtClean="0">
                <a:solidFill>
                  <a:srgbClr val="FF0000"/>
                </a:solidFill>
                <a:latin typeface="Microsoft JhengHei" pitchFamily="34" charset="-120"/>
                <a:ea typeface="Microsoft JhengHei" pitchFamily="34" charset="-120"/>
              </a:rPr>
              <a:t>2020/04/18</a:t>
            </a:r>
            <a:r>
              <a:rPr lang="zh-TW" altLang="en-US" sz="3200" b="1" dirty="0" smtClean="0">
                <a:solidFill>
                  <a:srgbClr val="FF0000"/>
                </a:solidFill>
                <a:latin typeface="Microsoft JhengHei" pitchFamily="34" charset="-120"/>
                <a:ea typeface="Microsoft JhengHei" pitchFamily="34" charset="-120"/>
              </a:rPr>
              <a:t> 經濟日報 </a:t>
            </a:r>
            <a:r>
              <a:rPr lang="en-US" altLang="zh-TW" sz="3200" b="1" dirty="0" smtClean="0">
                <a:solidFill>
                  <a:srgbClr val="FF0000"/>
                </a:solidFill>
                <a:latin typeface="Microsoft JhengHei" pitchFamily="34" charset="-120"/>
                <a:ea typeface="Microsoft JhengHei" pitchFamily="34" charset="-120"/>
              </a:rPr>
              <a:t>A16</a:t>
            </a:r>
            <a:r>
              <a:rPr lang="zh-TW" altLang="en-US" sz="3200" b="1" dirty="0" smtClean="0">
                <a:solidFill>
                  <a:srgbClr val="FF0000"/>
                </a:solidFill>
                <a:latin typeface="Microsoft JhengHei" pitchFamily="34" charset="-120"/>
                <a:ea typeface="Microsoft JhengHei" pitchFamily="34" charset="-120"/>
              </a:rPr>
              <a:t>版面</a:t>
            </a:r>
            <a:endParaRPr lang="en-US" altLang="zh-TW" sz="3200" b="1" dirty="0" smtClean="0">
              <a:solidFill>
                <a:srgbClr val="FF0000"/>
              </a:solidFill>
              <a:latin typeface="Microsoft JhengHei" pitchFamily="34" charset="-120"/>
              <a:ea typeface="Microsoft JhengHei" pitchFamily="34" charset="-120"/>
            </a:endParaRPr>
          </a:p>
          <a:p>
            <a:endParaRPr lang="en-US" altLang="zh-TW" sz="3200" b="1" dirty="0" smtClean="0">
              <a:solidFill>
                <a:srgbClr val="FF0000"/>
              </a:solidFill>
              <a:latin typeface="Microsoft JhengHei" pitchFamily="34" charset="-120"/>
              <a:ea typeface="Microsoft JhengHei" pitchFamily="34" charset="-120"/>
            </a:endParaRPr>
          </a:p>
          <a:p>
            <a:r>
              <a:rPr lang="en-US" altLang="zh-TW" sz="3200" b="1" dirty="0" smtClean="0">
                <a:solidFill>
                  <a:srgbClr val="FF0000"/>
                </a:solidFill>
                <a:latin typeface="Microsoft JhengHei" pitchFamily="34" charset="-120"/>
                <a:ea typeface="Microsoft JhengHei" pitchFamily="34" charset="-120"/>
                <a:hlinkClick r:id="rId3"/>
              </a:rPr>
              <a:t>https://money.udn.com/money/story/5723/4545611</a:t>
            </a:r>
            <a:r>
              <a:rPr lang="zh-TW" altLang="en-US" sz="3200" b="1" dirty="0" smtClean="0">
                <a:solidFill>
                  <a:srgbClr val="FF0000"/>
                </a:solidFill>
                <a:latin typeface="Microsoft JhengHei" pitchFamily="34" charset="-120"/>
                <a:ea typeface="Microsoft JhengHei" pitchFamily="34" charset="-120"/>
              </a:rPr>
              <a:t>  </a:t>
            </a:r>
            <a:endParaRPr lang="zh-CN" altLang="en-US" sz="3200" b="1" dirty="0">
              <a:solidFill>
                <a:srgbClr val="FF0000"/>
              </a:solidFill>
              <a:latin typeface="Microsoft JhengHei" pitchFamily="34" charset="-120"/>
              <a:ea typeface="Microsoft JhengHei" pitchFamily="34" charset="-12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CN" altLang="en-US"/>
          </a:p>
        </p:txBody>
      </p:sp>
      <p:sp>
        <p:nvSpPr>
          <p:cNvPr id="6" name="文字方塊 5"/>
          <p:cNvSpPr txBox="1"/>
          <p:nvPr/>
        </p:nvSpPr>
        <p:spPr>
          <a:xfrm>
            <a:off x="1970689" y="12038905"/>
            <a:ext cx="20167416" cy="1569660"/>
          </a:xfrm>
          <a:prstGeom prst="rect">
            <a:avLst/>
          </a:prstGeom>
          <a:noFill/>
        </p:spPr>
        <p:txBody>
          <a:bodyPr wrap="square" rtlCol="0">
            <a:spAutoFit/>
          </a:bodyPr>
          <a:lstStyle/>
          <a:p>
            <a:r>
              <a:rPr lang="en-US" altLang="zh-TW" sz="3200" b="1" dirty="0" smtClean="0">
                <a:solidFill>
                  <a:srgbClr val="FF0000"/>
                </a:solidFill>
                <a:latin typeface="Microsoft JhengHei" pitchFamily="34" charset="-120"/>
                <a:ea typeface="Microsoft JhengHei" pitchFamily="34" charset="-120"/>
              </a:rPr>
              <a:t>2020/11/05</a:t>
            </a:r>
            <a:r>
              <a:rPr lang="zh-TW" altLang="en-US" sz="3200" b="1" dirty="0" smtClean="0">
                <a:solidFill>
                  <a:srgbClr val="FF0000"/>
                </a:solidFill>
                <a:latin typeface="Microsoft JhengHei" pitchFamily="34" charset="-120"/>
                <a:ea typeface="Microsoft JhengHei" pitchFamily="34" charset="-120"/>
              </a:rPr>
              <a:t> 工商時報 </a:t>
            </a:r>
            <a:r>
              <a:rPr lang="en-US" altLang="zh-TW" sz="3200" b="1" dirty="0" smtClean="0">
                <a:solidFill>
                  <a:srgbClr val="FF0000"/>
                </a:solidFill>
                <a:latin typeface="Microsoft JhengHei" pitchFamily="34" charset="-120"/>
                <a:ea typeface="Microsoft JhengHei" pitchFamily="34" charset="-120"/>
              </a:rPr>
              <a:t>A19</a:t>
            </a:r>
            <a:r>
              <a:rPr lang="zh-TW" altLang="en-US" sz="3200" b="1" dirty="0" smtClean="0">
                <a:solidFill>
                  <a:srgbClr val="FF0000"/>
                </a:solidFill>
                <a:latin typeface="Microsoft JhengHei" pitchFamily="34" charset="-120"/>
                <a:ea typeface="Microsoft JhengHei" pitchFamily="34" charset="-120"/>
              </a:rPr>
              <a:t>版面</a:t>
            </a:r>
            <a:endParaRPr lang="en-US" altLang="zh-TW" sz="3200" b="1" dirty="0" smtClean="0">
              <a:solidFill>
                <a:srgbClr val="FF0000"/>
              </a:solidFill>
              <a:latin typeface="Microsoft JhengHei" pitchFamily="34" charset="-120"/>
              <a:ea typeface="Microsoft JhengHei" pitchFamily="34" charset="-120"/>
            </a:endParaRPr>
          </a:p>
          <a:p>
            <a:r>
              <a:rPr lang="en-US" altLang="zh-TW" sz="3200" b="1" dirty="0" smtClean="0">
                <a:solidFill>
                  <a:srgbClr val="FF0000"/>
                </a:solidFill>
                <a:latin typeface="Microsoft JhengHei" pitchFamily="34" charset="-120"/>
                <a:ea typeface="Microsoft JhengHei" pitchFamily="34" charset="-120"/>
                <a:hlinkClick r:id="rId2"/>
              </a:rPr>
              <a:t>https://www.chinatimes.com/newspapers/20201105000278-260208?chdtv</a:t>
            </a:r>
            <a:r>
              <a:rPr lang="zh-TW" altLang="en-US" sz="3200" b="1" dirty="0" smtClean="0">
                <a:solidFill>
                  <a:srgbClr val="FF0000"/>
                </a:solidFill>
                <a:latin typeface="Microsoft JhengHei" pitchFamily="34" charset="-120"/>
                <a:ea typeface="Microsoft JhengHei" pitchFamily="34" charset="-120"/>
              </a:rPr>
              <a:t> </a:t>
            </a:r>
            <a:endParaRPr lang="en-US" altLang="zh-TW" sz="3200" b="1" dirty="0" smtClean="0">
              <a:solidFill>
                <a:srgbClr val="FF0000"/>
              </a:solidFill>
              <a:latin typeface="Microsoft JhengHei" pitchFamily="34" charset="-120"/>
              <a:ea typeface="Microsoft JhengHei" pitchFamily="34" charset="-120"/>
            </a:endParaRPr>
          </a:p>
          <a:p>
            <a:r>
              <a:rPr lang="en-US" altLang="zh-CN" sz="3200" b="1" dirty="0" smtClean="0">
                <a:solidFill>
                  <a:srgbClr val="FF0000"/>
                </a:solidFill>
                <a:latin typeface="Microsoft JhengHei" pitchFamily="34" charset="-120"/>
                <a:ea typeface="Microsoft JhengHei" pitchFamily="34" charset="-120"/>
                <a:hlinkClick r:id="rId3"/>
              </a:rPr>
              <a:t>https://ctee.com.tw/industrynews/cooperation/364572.html</a:t>
            </a:r>
            <a:r>
              <a:rPr lang="zh-TW" altLang="en-US" sz="3200" b="1" dirty="0" smtClean="0">
                <a:solidFill>
                  <a:srgbClr val="FF0000"/>
                </a:solidFill>
                <a:latin typeface="Microsoft JhengHei" pitchFamily="34" charset="-120"/>
                <a:ea typeface="Microsoft JhengHei" pitchFamily="34" charset="-120"/>
              </a:rPr>
              <a:t> </a:t>
            </a:r>
            <a:endParaRPr lang="zh-CN" altLang="en-US" sz="3200" b="1" dirty="0">
              <a:solidFill>
                <a:srgbClr val="FF0000"/>
              </a:solidFill>
              <a:latin typeface="Microsoft JhengHei" pitchFamily="34" charset="-120"/>
              <a:ea typeface="Microsoft JhengHei" pitchFamily="34" charset="-120"/>
            </a:endParaRPr>
          </a:p>
        </p:txBody>
      </p:sp>
      <p:pic>
        <p:nvPicPr>
          <p:cNvPr id="2050" name="Picture 2" descr="C:\Users\123\Downloads\105667.jpg"/>
          <p:cNvPicPr>
            <a:picLocks noChangeAspect="1" noChangeArrowheads="1"/>
          </p:cNvPicPr>
          <p:nvPr/>
        </p:nvPicPr>
        <p:blipFill>
          <a:blip r:embed="rId4"/>
          <a:srcRect b="69081"/>
          <a:stretch>
            <a:fillRect/>
          </a:stretch>
        </p:blipFill>
        <p:spPr bwMode="auto">
          <a:xfrm>
            <a:off x="112795" y="274637"/>
            <a:ext cx="22891584" cy="11856139"/>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Grp="1" noChangeArrowheads="1"/>
          </p:cNvSpPr>
          <p:nvPr>
            <p:ph type="title"/>
          </p:nvPr>
        </p:nvSpPr>
        <p:spPr/>
        <p:txBody>
          <a:bodyPr anchor="ctr"/>
          <a:lstStyle/>
          <a:p>
            <a:pPr defTabSz="455613"/>
            <a:r>
              <a:rPr lang="en-US" altLang="zh-TW" sz="7000" dirty="0" smtClean="0">
                <a:solidFill>
                  <a:srgbClr val="595959"/>
                </a:solidFill>
                <a:latin typeface="Microsoft JhengHei" pitchFamily="34" charset="-120"/>
                <a:ea typeface="Microsoft JhengHei" pitchFamily="34" charset="-120"/>
                <a:sym typeface="微軟正黑體 Light" charset="0"/>
              </a:rPr>
              <a:t>Coding</a:t>
            </a:r>
            <a:r>
              <a:rPr lang="zh-TW" sz="7000" dirty="0" smtClean="0">
                <a:solidFill>
                  <a:srgbClr val="595959"/>
                </a:solidFill>
                <a:latin typeface="Microsoft JhengHei" pitchFamily="34" charset="-120"/>
                <a:ea typeface="Microsoft JhengHei" pitchFamily="34" charset="-120"/>
                <a:sym typeface="微軟正黑體 Light" charset="0"/>
              </a:rPr>
              <a:t>語法</a:t>
            </a:r>
            <a:r>
              <a:rPr lang="zh-TW" altLang="en-US" sz="7000" dirty="0" smtClean="0">
                <a:solidFill>
                  <a:srgbClr val="595959"/>
                </a:solidFill>
                <a:latin typeface="Microsoft JhengHei" pitchFamily="34" charset="-120"/>
                <a:ea typeface="Microsoft JhengHei" pitchFamily="34" charset="-120"/>
                <a:sym typeface="微軟正黑體 Light" charset="0"/>
              </a:rPr>
              <a:t>示範</a:t>
            </a:r>
            <a:r>
              <a:rPr lang="en-US" altLang="zh-TW" sz="7000" dirty="0" smtClean="0">
                <a:solidFill>
                  <a:srgbClr val="595959"/>
                </a:solidFill>
                <a:latin typeface="Microsoft JhengHei" pitchFamily="34" charset="-120"/>
                <a:ea typeface="Microsoft JhengHei" pitchFamily="34" charset="-120"/>
                <a:sym typeface="微軟正黑體 Light" charset="0"/>
              </a:rPr>
              <a:t>:</a:t>
            </a:r>
            <a:r>
              <a:rPr lang="zh-TW" altLang="en-US" sz="7000" dirty="0" smtClean="0">
                <a:solidFill>
                  <a:srgbClr val="595959"/>
                </a:solidFill>
                <a:latin typeface="Microsoft JhengHei" pitchFamily="34" charset="-120"/>
                <a:ea typeface="Microsoft JhengHei" pitchFamily="34" charset="-120"/>
                <a:sym typeface="微軟正黑體 Light" charset="0"/>
              </a:rPr>
              <a:t> 疊代</a:t>
            </a:r>
            <a:r>
              <a:rPr lang="en-US" altLang="zh-TW" sz="7000" dirty="0" smtClean="0">
                <a:solidFill>
                  <a:srgbClr val="595959"/>
                </a:solidFill>
                <a:latin typeface="Microsoft JhengHei" pitchFamily="34" charset="-120"/>
                <a:ea typeface="Microsoft JhengHei" pitchFamily="34" charset="-120"/>
                <a:sym typeface="微軟正黑體 Light" charset="0"/>
              </a:rPr>
              <a:t>(Iteration)</a:t>
            </a:r>
            <a:endParaRPr lang="zh-TW" sz="7000" dirty="0">
              <a:solidFill>
                <a:srgbClr val="595959"/>
              </a:solidFill>
              <a:latin typeface="Microsoft JhengHei" pitchFamily="34" charset="-120"/>
              <a:ea typeface="Microsoft JhengHei" pitchFamily="34" charset="-120"/>
              <a:sym typeface="微軟正黑體 Light" charset="0"/>
            </a:endParaRPr>
          </a:p>
        </p:txBody>
      </p:sp>
      <p:sp>
        <p:nvSpPr>
          <p:cNvPr id="39938"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0B391498-6284-4301-872B-FE10270980AD}" type="slidenum">
              <a:rPr lang="zh-TW" altLang="zh-TW" sz="2100">
                <a:solidFill>
                  <a:srgbClr val="A7A7A7"/>
                </a:solidFill>
                <a:latin typeface="Gill Sans" charset="0"/>
                <a:ea typeface="Gill Sans" charset="0"/>
                <a:cs typeface="Gill Sans" charset="0"/>
                <a:sym typeface="Gill Sans" charset="0"/>
              </a:rPr>
              <a:pPr defTabSz="823913"/>
              <a:t>38</a:t>
            </a:fld>
            <a:endParaRPr lang="zh-TW" altLang="zh-TW" sz="2100">
              <a:solidFill>
                <a:srgbClr val="A7A7A7"/>
              </a:solidFill>
              <a:latin typeface="Gill Sans" charset="0"/>
              <a:ea typeface="Gill Sans" charset="0"/>
              <a:cs typeface="Gill Sans" charset="0"/>
              <a:sym typeface="Gill Sans" charset="0"/>
            </a:endParaRPr>
          </a:p>
        </p:txBody>
      </p:sp>
      <p:pic>
        <p:nvPicPr>
          <p:cNvPr id="39939" name="Picture 3" descr="image38.png"/>
          <p:cNvPicPr>
            <a:picLocks noChangeAspect="1"/>
          </p:cNvPicPr>
          <p:nvPr/>
        </p:nvPicPr>
        <p:blipFill>
          <a:blip r:embed="rId2" cstate="print"/>
          <a:srcRect/>
          <a:stretch>
            <a:fillRect/>
          </a:stretch>
        </p:blipFill>
        <p:spPr bwMode="auto">
          <a:xfrm>
            <a:off x="3500438" y="5297488"/>
            <a:ext cx="18665825" cy="6783387"/>
          </a:xfrm>
          <a:prstGeom prst="rect">
            <a:avLst/>
          </a:prstGeom>
          <a:noFill/>
          <a:ln w="12700" cap="flat" cmpd="sng">
            <a:noFill/>
            <a:prstDash val="solid"/>
            <a:miter lim="400000"/>
            <a:headEnd type="none" w="med" len="med"/>
            <a:tailEnd type="none" w="med" len="med"/>
          </a:ln>
          <a:effectLst/>
        </p:spPr>
      </p:pic>
      <p:sp>
        <p:nvSpPr>
          <p:cNvPr id="39940" name="Rectangle 4"/>
          <p:cNvSpPr>
            <a:spLocks/>
          </p:cNvSpPr>
          <p:nvPr/>
        </p:nvSpPr>
        <p:spPr bwMode="auto">
          <a:xfrm>
            <a:off x="1246188" y="3409950"/>
            <a:ext cx="22558375" cy="1543164"/>
          </a:xfrm>
          <a:prstGeom prst="rect">
            <a:avLst/>
          </a:prstGeom>
          <a:noFill/>
          <a:ln w="12700" cap="flat" cmpd="sng">
            <a:noFill/>
            <a:prstDash val="solid"/>
            <a:miter lim="400000"/>
            <a:headEnd type="none" w="med" len="med"/>
            <a:tailEnd type="none" w="med" len="med"/>
          </a:ln>
          <a:effectLst/>
        </p:spPr>
        <p:txBody>
          <a:bodyPr lIns="108800" tIns="108800" rIns="108800" bIns="108800">
            <a:spAutoFit/>
          </a:bodyPr>
          <a:lstStyle/>
          <a:p>
            <a:pPr algn="l"/>
            <a:r>
              <a:rPr lang="zh-TW" altLang="en-US" sz="4300" b="1" dirty="0">
                <a:solidFill>
                  <a:srgbClr val="0B5394"/>
                </a:solidFill>
                <a:latin typeface="Microsoft JhengHei" pitchFamily="34" charset="-120"/>
                <a:ea typeface="Microsoft JhengHei" pitchFamily="34" charset="-120"/>
                <a:sym typeface="微軟正黑體 Light" charset="0"/>
              </a:rPr>
              <a:t>成立：</a:t>
            </a:r>
            <a:r>
              <a:rPr lang="zh-TW" altLang="en-US" sz="4300" dirty="0">
                <a:latin typeface="Microsoft JhengHei" pitchFamily="34" charset="-120"/>
                <a:ea typeface="Microsoft JhengHei" pitchFamily="34" charset="-120"/>
                <a:sym typeface="微軟正黑體 Light" charset="0"/>
              </a:rPr>
              <a:t>當變數</a:t>
            </a:r>
            <a:r>
              <a:rPr lang="zh-TW" altLang="zh-TW" sz="4300" dirty="0">
                <a:latin typeface="Microsoft JhengHei" pitchFamily="34" charset="-120"/>
                <a:ea typeface="Microsoft JhengHei" pitchFamily="34" charset="-120"/>
                <a:cs typeface="微軟正黑體 Light" charset="0"/>
                <a:sym typeface="微軟正黑體 Light" charset="0"/>
              </a:rPr>
              <a:t>A</a:t>
            </a:r>
            <a:r>
              <a:rPr lang="zh-TW" altLang="en-US" sz="4300" dirty="0">
                <a:latin typeface="Microsoft JhengHei" pitchFamily="34" charset="-120"/>
                <a:ea typeface="Microsoft JhengHei" pitchFamily="34" charset="-120"/>
                <a:sym typeface="微軟正黑體 Light" charset="0"/>
              </a:rPr>
              <a:t>小於</a:t>
            </a:r>
            <a:r>
              <a:rPr lang="zh-TW" altLang="zh-TW" sz="4300" dirty="0">
                <a:latin typeface="Microsoft JhengHei" pitchFamily="34" charset="-120"/>
                <a:ea typeface="Microsoft JhengHei" pitchFamily="34" charset="-120"/>
                <a:cs typeface="微軟正黑體 Light" charset="0"/>
                <a:sym typeface="微軟正黑體 Light" charset="0"/>
              </a:rPr>
              <a:t>72</a:t>
            </a:r>
            <a:r>
              <a:rPr lang="zh-TW" altLang="en-US" sz="4300" dirty="0">
                <a:latin typeface="Microsoft JhengHei" pitchFamily="34" charset="-120"/>
                <a:ea typeface="Microsoft JhengHei" pitchFamily="34" charset="-120"/>
                <a:sym typeface="微軟正黑體 Light" charset="0"/>
              </a:rPr>
              <a:t>時，執行</a:t>
            </a:r>
            <a:r>
              <a:rPr lang="zh-TW" altLang="zh-TW" sz="4300" dirty="0">
                <a:latin typeface="Microsoft JhengHei" pitchFamily="34" charset="-120"/>
                <a:ea typeface="Microsoft JhengHei" pitchFamily="34" charset="-120"/>
                <a:cs typeface="微軟正黑體 Light" charset="0"/>
                <a:sym typeface="微軟正黑體 Light" charset="0"/>
              </a:rPr>
              <a:t>A+1=</a:t>
            </a:r>
            <a:r>
              <a:rPr lang="zh-TW" altLang="en-US" sz="4300" dirty="0">
                <a:latin typeface="Microsoft JhengHei" pitchFamily="34" charset="-120"/>
                <a:ea typeface="Microsoft JhengHei" pitchFamily="34" charset="-120"/>
                <a:sym typeface="微軟正黑體 Light" charset="0"/>
              </a:rPr>
              <a:t>新的</a:t>
            </a:r>
            <a:r>
              <a:rPr lang="zh-TW" altLang="zh-TW" sz="4300" dirty="0">
                <a:latin typeface="Microsoft JhengHei" pitchFamily="34" charset="-120"/>
                <a:ea typeface="Microsoft JhengHei" pitchFamily="34" charset="-120"/>
                <a:cs typeface="微軟正黑體 Light" charset="0"/>
                <a:sym typeface="微軟正黑體 Light" charset="0"/>
              </a:rPr>
              <a:t>A</a:t>
            </a:r>
            <a:r>
              <a:rPr lang="zh-TW" altLang="en-US" sz="4300" dirty="0">
                <a:latin typeface="Microsoft JhengHei" pitchFamily="34" charset="-120"/>
                <a:ea typeface="Microsoft JhengHei" pitchFamily="34" charset="-120"/>
                <a:sym typeface="微軟正黑體 Light" charset="0"/>
              </a:rPr>
              <a:t>值，並且</a:t>
            </a:r>
            <a:r>
              <a:rPr lang="zh-TW" altLang="zh-TW" sz="4300" dirty="0">
                <a:latin typeface="Microsoft JhengHei" pitchFamily="34" charset="-120"/>
                <a:ea typeface="Microsoft JhengHei" pitchFamily="34" charset="-120"/>
                <a:cs typeface="微軟正黑體 Light" charset="0"/>
                <a:sym typeface="微軟正黑體 Light" charset="0"/>
              </a:rPr>
              <a:t>LED</a:t>
            </a:r>
            <a:r>
              <a:rPr lang="zh-TW" altLang="en-US" sz="4300" dirty="0">
                <a:latin typeface="Microsoft JhengHei" pitchFamily="34" charset="-120"/>
                <a:ea typeface="Microsoft JhengHei" pitchFamily="34" charset="-120"/>
                <a:sym typeface="微軟正黑體 Light" charset="0"/>
              </a:rPr>
              <a:t>指示燈亮度調整為新的</a:t>
            </a:r>
            <a:r>
              <a:rPr lang="zh-TW" altLang="zh-TW" sz="4300" dirty="0">
                <a:latin typeface="Microsoft JhengHei" pitchFamily="34" charset="-120"/>
                <a:ea typeface="Microsoft JhengHei" pitchFamily="34" charset="-120"/>
                <a:cs typeface="微軟正黑體 Light" charset="0"/>
                <a:sym typeface="微軟正黑體 Light" charset="0"/>
              </a:rPr>
              <a:t>A</a:t>
            </a:r>
            <a:r>
              <a:rPr lang="zh-TW" altLang="en-US" sz="4300" dirty="0">
                <a:latin typeface="Microsoft JhengHei" pitchFamily="34" charset="-120"/>
                <a:ea typeface="Microsoft JhengHei" pitchFamily="34" charset="-120"/>
                <a:sym typeface="微軟正黑體 Light" charset="0"/>
              </a:rPr>
              <a:t>值。</a:t>
            </a:r>
            <a:endParaRPr lang="zh-TW" altLang="en-US" sz="4300" b="1" dirty="0">
              <a:solidFill>
                <a:srgbClr val="0B5394"/>
              </a:solidFill>
              <a:latin typeface="Microsoft JhengHei" pitchFamily="34" charset="-120"/>
              <a:ea typeface="Microsoft JhengHei" pitchFamily="34" charset="-120"/>
              <a:sym typeface="微軟正黑體 Light" charset="0"/>
            </a:endParaRPr>
          </a:p>
          <a:p>
            <a:pPr algn="l"/>
            <a:r>
              <a:rPr lang="zh-TW" altLang="en-US" sz="4300" b="1" dirty="0">
                <a:solidFill>
                  <a:srgbClr val="0B5394"/>
                </a:solidFill>
                <a:latin typeface="Microsoft JhengHei" pitchFamily="34" charset="-120"/>
                <a:ea typeface="Microsoft JhengHei" pitchFamily="34" charset="-120"/>
                <a:sym typeface="微軟正黑體 Light" charset="0"/>
              </a:rPr>
              <a:t>不成立：</a:t>
            </a:r>
            <a:r>
              <a:rPr lang="zh-TW" altLang="en-US" sz="4300" dirty="0">
                <a:latin typeface="Microsoft JhengHei" pitchFamily="34" charset="-120"/>
                <a:ea typeface="Microsoft JhengHei" pitchFamily="34" charset="-120"/>
                <a:sym typeface="微軟正黑體 Light" charset="0"/>
              </a:rPr>
              <a:t>當變數</a:t>
            </a:r>
            <a:r>
              <a:rPr lang="zh-TW" altLang="zh-TW" sz="4300" dirty="0">
                <a:latin typeface="Microsoft JhengHei" pitchFamily="34" charset="-120"/>
                <a:ea typeface="Microsoft JhengHei" pitchFamily="34" charset="-120"/>
                <a:cs typeface="微軟正黑體 Light" charset="0"/>
                <a:sym typeface="微軟正黑體 Light" charset="0"/>
              </a:rPr>
              <a:t>A</a:t>
            </a:r>
            <a:r>
              <a:rPr lang="zh-TW" altLang="en-US" sz="4300" dirty="0">
                <a:latin typeface="Microsoft JhengHei" pitchFamily="34" charset="-120"/>
                <a:ea typeface="Microsoft JhengHei" pitchFamily="34" charset="-120"/>
                <a:sym typeface="微軟正黑體 Light" charset="0"/>
              </a:rPr>
              <a:t>大於</a:t>
            </a:r>
            <a:r>
              <a:rPr lang="zh-TW" altLang="zh-TW" sz="4300" dirty="0">
                <a:latin typeface="Microsoft JhengHei" pitchFamily="34" charset="-120"/>
                <a:ea typeface="Microsoft JhengHei" pitchFamily="34" charset="-120"/>
                <a:cs typeface="微軟正黑體 Light" charset="0"/>
                <a:sym typeface="微軟正黑體 Light" charset="0"/>
              </a:rPr>
              <a:t>72</a:t>
            </a:r>
            <a:r>
              <a:rPr lang="zh-TW" altLang="en-US" sz="4300" dirty="0">
                <a:latin typeface="Microsoft JhengHei" pitchFamily="34" charset="-120"/>
                <a:ea typeface="Microsoft JhengHei" pitchFamily="34" charset="-120"/>
                <a:sym typeface="微軟正黑體 Light" charset="0"/>
              </a:rPr>
              <a:t>時，執行</a:t>
            </a:r>
            <a:r>
              <a:rPr lang="zh-TW" altLang="zh-TW" sz="4300" dirty="0">
                <a:latin typeface="Microsoft JhengHei" pitchFamily="34" charset="-120"/>
                <a:ea typeface="Microsoft JhengHei" pitchFamily="34" charset="-120"/>
                <a:cs typeface="微軟正黑體 Light" charset="0"/>
                <a:sym typeface="微軟正黑體 Light" charset="0"/>
              </a:rPr>
              <a:t>A</a:t>
            </a:r>
            <a:r>
              <a:rPr lang="zh-TW" altLang="en-US" sz="4300" dirty="0">
                <a:latin typeface="Microsoft JhengHei" pitchFamily="34" charset="-120"/>
                <a:ea typeface="Microsoft JhengHei" pitchFamily="34" charset="-120"/>
                <a:sym typeface="微軟正黑體 Light" charset="0"/>
              </a:rPr>
              <a:t>乘以</a:t>
            </a:r>
            <a:r>
              <a:rPr lang="zh-TW" altLang="zh-TW" sz="4300" dirty="0">
                <a:latin typeface="Microsoft JhengHei" pitchFamily="34" charset="-120"/>
                <a:ea typeface="Microsoft JhengHei" pitchFamily="34" charset="-120"/>
                <a:cs typeface="微軟正黑體 Light" charset="0"/>
                <a:sym typeface="微軟正黑體 Light" charset="0"/>
              </a:rPr>
              <a:t>0 (</a:t>
            </a:r>
            <a:r>
              <a:rPr lang="zh-TW" altLang="en-US" sz="4300" dirty="0">
                <a:latin typeface="Microsoft JhengHei" pitchFamily="34" charset="-120"/>
                <a:ea typeface="Microsoft JhengHei" pitchFamily="34" charset="-120"/>
                <a:sym typeface="微軟正黑體 Light" charset="0"/>
              </a:rPr>
              <a:t>新的</a:t>
            </a:r>
            <a:r>
              <a:rPr lang="zh-TW" altLang="zh-TW" sz="4300" dirty="0">
                <a:latin typeface="Microsoft JhengHei" pitchFamily="34" charset="-120"/>
                <a:ea typeface="Microsoft JhengHei" pitchFamily="34" charset="-120"/>
                <a:cs typeface="微軟正黑體 Light" charset="0"/>
                <a:sym typeface="微軟正黑體 Light" charset="0"/>
              </a:rPr>
              <a:t>A</a:t>
            </a:r>
            <a:r>
              <a:rPr lang="zh-TW" altLang="en-US" sz="4300" dirty="0">
                <a:latin typeface="Microsoft JhengHei" pitchFamily="34" charset="-120"/>
                <a:ea typeface="Microsoft JhengHei" pitchFamily="34" charset="-120"/>
                <a:sym typeface="微軟正黑體 Light" charset="0"/>
              </a:rPr>
              <a:t>值回到</a:t>
            </a:r>
            <a:r>
              <a:rPr lang="zh-TW" altLang="zh-TW" sz="4300" dirty="0">
                <a:latin typeface="Microsoft JhengHei" pitchFamily="34" charset="-120"/>
                <a:ea typeface="Microsoft JhengHei" pitchFamily="34" charset="-120"/>
                <a:cs typeface="微軟正黑體 Light" charset="0"/>
                <a:sym typeface="微軟正黑體 Light" charset="0"/>
              </a:rPr>
              <a:t>0)</a:t>
            </a:r>
            <a:r>
              <a:rPr lang="zh-TW" altLang="en-US" sz="4300" dirty="0">
                <a:latin typeface="Microsoft JhengHei" pitchFamily="34" charset="-120"/>
                <a:ea typeface="Microsoft JhengHei" pitchFamily="34" charset="-120"/>
                <a:sym typeface="微軟正黑體 Light" charset="0"/>
              </a:rPr>
              <a:t>，則回到專案起始點的</a:t>
            </a:r>
            <a:r>
              <a:rPr lang="zh-TW" altLang="zh-TW" sz="4300" dirty="0">
                <a:latin typeface="Microsoft JhengHei" pitchFamily="34" charset="-120"/>
                <a:ea typeface="Microsoft JhengHei" pitchFamily="34" charset="-120"/>
                <a:cs typeface="微軟正黑體 Light" charset="0"/>
                <a:sym typeface="微軟正黑體 Light" charset="0"/>
              </a:rPr>
              <a:t>A</a:t>
            </a:r>
            <a:r>
              <a:rPr lang="zh-TW" altLang="en-US" sz="4300" dirty="0">
                <a:latin typeface="Microsoft JhengHei" pitchFamily="34" charset="-120"/>
                <a:ea typeface="Microsoft JhengHei" pitchFamily="34" charset="-120"/>
                <a:sym typeface="微軟正黑體 Light" charset="0"/>
              </a:rPr>
              <a:t>值為</a:t>
            </a:r>
            <a:r>
              <a:rPr lang="zh-TW" altLang="zh-TW" sz="4300" dirty="0">
                <a:latin typeface="Microsoft JhengHei" pitchFamily="34" charset="-120"/>
                <a:ea typeface="Microsoft JhengHei" pitchFamily="34" charset="-120"/>
                <a:cs typeface="微軟正黑體 Light" charset="0"/>
                <a:sym typeface="微軟正黑體 Light" charset="0"/>
              </a:rPr>
              <a:t>0</a:t>
            </a:r>
            <a:r>
              <a:rPr lang="zh-TW" altLang="en-US" sz="4300" dirty="0">
                <a:latin typeface="Microsoft JhengHei" pitchFamily="34" charset="-120"/>
                <a:ea typeface="Microsoft JhengHei" pitchFamily="34" charset="-120"/>
                <a:sym typeface="微軟正黑體 Light" charset="0"/>
              </a:rPr>
              <a:t>。</a:t>
            </a:r>
            <a:endParaRPr lang="zh-TW" altLang="en-US" sz="4300" b="1" dirty="0">
              <a:solidFill>
                <a:srgbClr val="000000"/>
              </a:solidFill>
              <a:latin typeface="Microsoft JhengHei" pitchFamily="34" charset="-120"/>
              <a:ea typeface="Microsoft JhengHei" pitchFamily="34" charset="-120"/>
              <a:sym typeface="微軟正黑體 Light" charset="0"/>
            </a:endParaRPr>
          </a:p>
        </p:txBody>
      </p:sp>
    </p:spTree>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1317625" y="3784600"/>
            <a:ext cx="7581900" cy="2806700"/>
            <a:chOff x="0" y="-1"/>
            <a:chExt cx="7581242" cy="2806392"/>
          </a:xfrm>
        </p:grpSpPr>
        <p:pic>
          <p:nvPicPr>
            <p:cNvPr id="41986" name="Picture 2" descr="image39.png"/>
            <p:cNvPicPr>
              <a:picLocks noChangeAspect="1"/>
            </p:cNvPicPr>
            <p:nvPr/>
          </p:nvPicPr>
          <p:blipFill>
            <a:blip r:embed="rId2" cstate="print"/>
            <a:srcRect/>
            <a:stretch>
              <a:fillRect/>
            </a:stretch>
          </p:blipFill>
          <p:spPr bwMode="auto">
            <a:xfrm>
              <a:off x="0" y="-1"/>
              <a:ext cx="7581242" cy="2806392"/>
            </a:xfrm>
            <a:prstGeom prst="rect">
              <a:avLst/>
            </a:prstGeom>
            <a:noFill/>
            <a:ln w="12700" cap="flat" cmpd="sng">
              <a:noFill/>
              <a:prstDash val="solid"/>
              <a:miter lim="400000"/>
              <a:headEnd type="none" w="med" len="med"/>
              <a:tailEnd type="none" w="med" len="med"/>
            </a:ln>
            <a:effectLst/>
          </p:spPr>
        </p:pic>
        <p:sp>
          <p:nvSpPr>
            <p:cNvPr id="41987" name="Rectangle 3"/>
            <p:cNvSpPr>
              <a:spLocks/>
            </p:cNvSpPr>
            <p:nvPr/>
          </p:nvSpPr>
          <p:spPr bwMode="auto">
            <a:xfrm>
              <a:off x="1096700" y="1357181"/>
              <a:ext cx="561341" cy="408941"/>
            </a:xfrm>
            <a:prstGeom prst="rect">
              <a:avLst/>
            </a:prstGeom>
            <a:solidFill>
              <a:srgbClr val="FF6600"/>
            </a:solidFill>
            <a:ln w="12700" cap="flat" cmpd="sng">
              <a:noFill/>
              <a:prstDash val="solid"/>
              <a:miter lim="400000"/>
              <a:headEnd type="none" w="med" len="med"/>
              <a:tailEnd type="none" w="med" len="med"/>
            </a:ln>
            <a:effectLst/>
          </p:spPr>
          <p:txBody>
            <a:bodyPr wrap="none" lIns="45720" rIns="45720">
              <a:spAutoFit/>
            </a:bodyPr>
            <a:lstStyle/>
            <a:p>
              <a:pPr algn="l"/>
              <a:r>
                <a:rPr lang="zh-TW" altLang="en-US" sz="1800">
                  <a:solidFill>
                    <a:srgbClr val="FFFFFF"/>
                  </a:solidFill>
                  <a:latin typeface="微軟正黑體" pitchFamily="34" charset="-120"/>
                  <a:ea typeface="微軟正黑體" pitchFamily="34" charset="-120"/>
                  <a:sym typeface="微軟正黑體" pitchFamily="34" charset="-120"/>
                </a:rPr>
                <a:t>前臂</a:t>
              </a:r>
            </a:p>
          </p:txBody>
        </p:sp>
        <p:sp>
          <p:nvSpPr>
            <p:cNvPr id="41988" name="Rectangle 4"/>
            <p:cNvSpPr>
              <a:spLocks/>
            </p:cNvSpPr>
            <p:nvPr/>
          </p:nvSpPr>
          <p:spPr bwMode="auto">
            <a:xfrm>
              <a:off x="1096700" y="1776494"/>
              <a:ext cx="561341" cy="408941"/>
            </a:xfrm>
            <a:prstGeom prst="rect">
              <a:avLst/>
            </a:prstGeom>
            <a:solidFill>
              <a:srgbClr val="FF6600"/>
            </a:solidFill>
            <a:ln w="12700" cap="flat" cmpd="sng">
              <a:noFill/>
              <a:prstDash val="solid"/>
              <a:miter lim="400000"/>
              <a:headEnd type="none" w="med" len="med"/>
              <a:tailEnd type="none" w="med" len="med"/>
            </a:ln>
            <a:effectLst/>
          </p:spPr>
          <p:txBody>
            <a:bodyPr wrap="none" lIns="45720" rIns="45720">
              <a:spAutoFit/>
            </a:bodyPr>
            <a:lstStyle/>
            <a:p>
              <a:pPr algn="l"/>
              <a:r>
                <a:rPr lang="zh-TW" altLang="en-US" sz="1800">
                  <a:solidFill>
                    <a:srgbClr val="FFFFFF"/>
                  </a:solidFill>
                  <a:latin typeface="微軟正黑體" pitchFamily="34" charset="-120"/>
                  <a:ea typeface="微軟正黑體" pitchFamily="34" charset="-120"/>
                  <a:sym typeface="微軟正黑體" pitchFamily="34" charset="-120"/>
                </a:rPr>
                <a:t>後臂</a:t>
              </a:r>
            </a:p>
          </p:txBody>
        </p:sp>
      </p:grpSp>
      <p:pic>
        <p:nvPicPr>
          <p:cNvPr id="41989" name="Picture 5" descr="image40.png"/>
          <p:cNvPicPr>
            <a:picLocks noChangeAspect="1"/>
          </p:cNvPicPr>
          <p:nvPr/>
        </p:nvPicPr>
        <p:blipFill>
          <a:blip r:embed="rId3" cstate="print"/>
          <a:srcRect/>
          <a:stretch>
            <a:fillRect/>
          </a:stretch>
        </p:blipFill>
        <p:spPr bwMode="auto">
          <a:xfrm>
            <a:off x="9121775" y="8181975"/>
            <a:ext cx="10171113" cy="5407025"/>
          </a:xfrm>
          <a:prstGeom prst="rect">
            <a:avLst/>
          </a:prstGeom>
          <a:noFill/>
          <a:ln w="12700" cap="flat" cmpd="sng">
            <a:noFill/>
            <a:prstDash val="solid"/>
            <a:miter lim="400000"/>
            <a:headEnd type="none" w="med" len="med"/>
            <a:tailEnd type="none" w="med" len="med"/>
          </a:ln>
          <a:effectLst/>
        </p:spPr>
      </p:pic>
      <p:pic>
        <p:nvPicPr>
          <p:cNvPr id="41990" name="Picture 6" descr="image41.png"/>
          <p:cNvPicPr>
            <a:picLocks noChangeAspect="1"/>
          </p:cNvPicPr>
          <p:nvPr/>
        </p:nvPicPr>
        <p:blipFill>
          <a:blip r:embed="rId4" cstate="print"/>
          <a:srcRect/>
          <a:stretch>
            <a:fillRect/>
          </a:stretch>
        </p:blipFill>
        <p:spPr bwMode="auto">
          <a:xfrm>
            <a:off x="9439275" y="3554413"/>
            <a:ext cx="15460663" cy="6683375"/>
          </a:xfrm>
          <a:prstGeom prst="rect">
            <a:avLst/>
          </a:prstGeom>
          <a:noFill/>
          <a:ln w="12700" cap="flat" cmpd="sng">
            <a:noFill/>
            <a:prstDash val="solid"/>
            <a:miter lim="400000"/>
            <a:headEnd type="none" w="med" len="med"/>
            <a:tailEnd type="none" w="med" len="med"/>
          </a:ln>
          <a:effectLst/>
        </p:spPr>
      </p:pic>
      <p:sp>
        <p:nvSpPr>
          <p:cNvPr id="41991" name="Rectangle 7"/>
          <p:cNvSpPr>
            <a:spLocks noGrp="1" noChangeArrowheads="1"/>
          </p:cNvSpPr>
          <p:nvPr>
            <p:ph type="title"/>
          </p:nvPr>
        </p:nvSpPr>
        <p:spPr>
          <a:xfrm>
            <a:off x="1795463" y="760413"/>
            <a:ext cx="17864137" cy="1536700"/>
          </a:xfrm>
        </p:spPr>
        <p:txBody>
          <a:bodyPr anchor="ctr"/>
          <a:lstStyle/>
          <a:p>
            <a:pPr defTabSz="455613"/>
            <a:r>
              <a:rPr lang="en-US" altLang="zh-TW" sz="7000" dirty="0" smtClean="0">
                <a:solidFill>
                  <a:srgbClr val="595959"/>
                </a:solidFill>
                <a:sym typeface="微軟正黑體 Light" charset="0"/>
              </a:rPr>
              <a:t>Coding</a:t>
            </a:r>
            <a:r>
              <a:rPr lang="zh-TW" altLang="zh-TW" sz="7000" dirty="0" smtClean="0">
                <a:solidFill>
                  <a:srgbClr val="595959"/>
                </a:solidFill>
                <a:sym typeface="微軟正黑體 Light" charset="0"/>
              </a:rPr>
              <a:t>語法</a:t>
            </a:r>
            <a:r>
              <a:rPr lang="zh-TW" altLang="en-US" sz="7000" dirty="0" smtClean="0">
                <a:solidFill>
                  <a:srgbClr val="595959"/>
                </a:solidFill>
                <a:sym typeface="微軟正黑體 Light" charset="0"/>
              </a:rPr>
              <a:t>示範</a:t>
            </a:r>
            <a:r>
              <a:rPr lang="en-US" altLang="zh-TW" sz="7000" dirty="0" smtClean="0">
                <a:solidFill>
                  <a:srgbClr val="595959"/>
                </a:solidFill>
                <a:sym typeface="微軟正黑體 Light" charset="0"/>
              </a:rPr>
              <a:t>:</a:t>
            </a:r>
            <a:r>
              <a:rPr lang="zh-TW" altLang="en-US" sz="7000" dirty="0" smtClean="0">
                <a:solidFill>
                  <a:srgbClr val="595959"/>
                </a:solidFill>
                <a:sym typeface="微軟正黑體 Light" charset="0"/>
              </a:rPr>
              <a:t> </a:t>
            </a:r>
            <a:r>
              <a:rPr lang="zh-TW" altLang="zh-TW" sz="7000" dirty="0" smtClean="0">
                <a:cs typeface="Brandon Text Bold" pitchFamily="34" charset="0"/>
                <a:sym typeface="Brandon Text Bold" pitchFamily="34" charset="0"/>
              </a:rPr>
              <a:t>F</a:t>
            </a:r>
            <a:r>
              <a:rPr lang="zh-TW" altLang="zh-TW" sz="7000" dirty="0">
                <a:cs typeface="Brandon Text Bold" pitchFamily="34" charset="0"/>
                <a:sym typeface="Brandon Text Bold" pitchFamily="34" charset="0"/>
              </a:rPr>
              <a:t>or</a:t>
            </a:r>
            <a:r>
              <a:rPr lang="zh-TW" sz="7000" dirty="0">
                <a:sym typeface="Brandon Text Bold" pitchFamily="34" charset="0"/>
              </a:rPr>
              <a:t>迴</a:t>
            </a:r>
            <a:r>
              <a:rPr lang="zh-TW" sz="7000" dirty="0" smtClean="0">
                <a:sym typeface="Brandon Text Bold" pitchFamily="34" charset="0"/>
              </a:rPr>
              <a:t>圈</a:t>
            </a:r>
            <a:endParaRPr lang="zh-TW" sz="7000" dirty="0">
              <a:sym typeface="Brandon Text Bold" pitchFamily="34" charset="0"/>
            </a:endParaRPr>
          </a:p>
        </p:txBody>
      </p:sp>
      <p:sp>
        <p:nvSpPr>
          <p:cNvPr id="41992" name="Rectangle 8"/>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BB2B2E89-FDDA-4CE5-B80D-106BC07A8759}" type="slidenum">
              <a:rPr lang="zh-TW" altLang="zh-TW" sz="2100">
                <a:solidFill>
                  <a:srgbClr val="A7A7A7"/>
                </a:solidFill>
                <a:latin typeface="Gill Sans" charset="0"/>
                <a:ea typeface="Gill Sans" charset="0"/>
                <a:cs typeface="Gill Sans" charset="0"/>
                <a:sym typeface="Gill Sans" charset="0"/>
              </a:rPr>
              <a:pPr defTabSz="823913"/>
              <a:t>39</a:t>
            </a:fld>
            <a:endParaRPr lang="zh-TW" altLang="zh-TW" sz="2100">
              <a:solidFill>
                <a:srgbClr val="A7A7A7"/>
              </a:solidFill>
              <a:latin typeface="Gill Sans" charset="0"/>
              <a:ea typeface="Gill Sans" charset="0"/>
              <a:cs typeface="Gill Sans" charset="0"/>
              <a:sym typeface="Gill Sans" charset="0"/>
            </a:endParaRPr>
          </a:p>
        </p:txBody>
      </p:sp>
      <p:sp>
        <p:nvSpPr>
          <p:cNvPr id="41993" name="Rectangle 9"/>
          <p:cNvSpPr>
            <a:spLocks/>
          </p:cNvSpPr>
          <p:nvPr/>
        </p:nvSpPr>
        <p:spPr bwMode="auto">
          <a:xfrm>
            <a:off x="2414588" y="7473950"/>
            <a:ext cx="7024687" cy="1233488"/>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en-US" sz="3200">
                <a:latin typeface="微軟正黑體" pitchFamily="34" charset="-120"/>
                <a:ea typeface="微軟正黑體" pitchFamily="34" charset="-120"/>
                <a:sym typeface="微軟正黑體" pitchFamily="34" charset="-120"/>
              </a:rPr>
              <a:t>可填數字</a:t>
            </a:r>
            <a:r>
              <a:rPr lang="zh-TW" altLang="zh-TW" sz="3200">
                <a:latin typeface="微軟正黑體" pitchFamily="34" charset="-120"/>
                <a:ea typeface="微軟正黑體" pitchFamily="34" charset="-120"/>
                <a:sym typeface="微軟正黑體" pitchFamily="34" charset="-120"/>
              </a:rPr>
              <a:t>/</a:t>
            </a:r>
            <a:r>
              <a:rPr lang="zh-TW" altLang="en-US" sz="3200">
                <a:latin typeface="微軟正黑體" pitchFamily="34" charset="-120"/>
                <a:ea typeface="微軟正黑體" pitchFamily="34" charset="-120"/>
                <a:sym typeface="微軟正黑體" pitchFamily="34" charset="-120"/>
              </a:rPr>
              <a:t>變數</a:t>
            </a:r>
            <a:r>
              <a:rPr lang="zh-TW" altLang="zh-TW" sz="3200">
                <a:latin typeface="微軟正黑體" pitchFamily="34" charset="-120"/>
                <a:ea typeface="微軟正黑體" pitchFamily="34" charset="-120"/>
                <a:sym typeface="微軟正黑體" pitchFamily="34" charset="-120"/>
              </a:rPr>
              <a:t>,</a:t>
            </a:r>
            <a:r>
              <a:rPr lang="zh-TW" altLang="en-US" sz="3200">
                <a:latin typeface="微軟正黑體" pitchFamily="34" charset="-120"/>
                <a:ea typeface="微軟正黑體" pitchFamily="34" charset="-120"/>
                <a:sym typeface="微軟正黑體" pitchFamily="34" charset="-120"/>
              </a:rPr>
              <a:t>爪子角度為</a:t>
            </a:r>
            <a:r>
              <a:rPr lang="zh-TW" altLang="zh-TW" sz="3200">
                <a:latin typeface="微軟正黑體" pitchFamily="34" charset="-120"/>
                <a:ea typeface="微軟正黑體" pitchFamily="34" charset="-120"/>
                <a:sym typeface="微軟正黑體" pitchFamily="34" charset="-120"/>
              </a:rPr>
              <a:t>0~90</a:t>
            </a:r>
            <a:r>
              <a:rPr lang="zh-TW" altLang="en-US" sz="3200">
                <a:latin typeface="微軟正黑體" pitchFamily="34" charset="-120"/>
                <a:ea typeface="微軟正黑體" pitchFamily="34" charset="-120"/>
                <a:sym typeface="微軟正黑體" pitchFamily="34" charset="-120"/>
              </a:rPr>
              <a:t>度</a:t>
            </a:r>
          </a:p>
          <a:p>
            <a:pPr algn="l"/>
            <a:r>
              <a:rPr lang="zh-TW" altLang="en-US" sz="3200">
                <a:latin typeface="微軟正黑體" pitchFamily="34" charset="-120"/>
                <a:ea typeface="微軟正黑體" pitchFamily="34" charset="-120"/>
                <a:sym typeface="微軟正黑體" pitchFamily="34" charset="-120"/>
              </a:rPr>
              <a:t>其餘角度為</a:t>
            </a:r>
            <a:r>
              <a:rPr lang="zh-TW" altLang="zh-TW" sz="3200">
                <a:latin typeface="微軟正黑體" pitchFamily="34" charset="-120"/>
                <a:ea typeface="微軟正黑體" pitchFamily="34" charset="-120"/>
                <a:sym typeface="微軟正黑體" pitchFamily="34" charset="-120"/>
              </a:rPr>
              <a:t>0~180</a:t>
            </a:r>
            <a:r>
              <a:rPr lang="zh-TW" altLang="en-US" sz="3200">
                <a:latin typeface="微軟正黑體" pitchFamily="34" charset="-120"/>
                <a:ea typeface="微軟正黑體" pitchFamily="34" charset="-120"/>
                <a:sym typeface="微軟正黑體" pitchFamily="34" charset="-120"/>
              </a:rPr>
              <a:t>度</a:t>
            </a:r>
          </a:p>
        </p:txBody>
      </p:sp>
      <p:sp>
        <p:nvSpPr>
          <p:cNvPr id="41994" name="Line 10" descr="image1.png"/>
          <p:cNvSpPr>
            <a:spLocks noChangeShapeType="1"/>
          </p:cNvSpPr>
          <p:nvPr/>
        </p:nvSpPr>
        <p:spPr bwMode="auto">
          <a:xfrm flipH="1">
            <a:off x="4375150" y="6254750"/>
            <a:ext cx="441325" cy="1060450"/>
          </a:xfrm>
          <a:prstGeom prst="line">
            <a:avLst/>
          </a:prstGeom>
          <a:noFill/>
          <a:ln w="25400" cap="flat" cmpd="sng">
            <a:solidFill>
              <a:srgbClr val="000000"/>
            </a:solidFill>
            <a:prstDash val="solid"/>
            <a:round/>
            <a:headEnd type="none" w="med" len="med"/>
            <a:tailEnd type="triangle" w="med" len="med"/>
          </a:ln>
          <a:effectLst/>
        </p:spPr>
        <p:txBody>
          <a:bodyPr lIns="50800" tIns="50800" rIns="50800" bIns="50800" anchor="ctr"/>
          <a:lstStyle/>
          <a:p>
            <a:endParaRPr lang="zh-TW" altLang="zh-TW"/>
          </a:p>
        </p:txBody>
      </p:sp>
      <p:sp>
        <p:nvSpPr>
          <p:cNvPr id="41995" name="Rectangle 11"/>
          <p:cNvSpPr>
            <a:spLocks/>
          </p:cNvSpPr>
          <p:nvPr/>
        </p:nvSpPr>
        <p:spPr bwMode="auto">
          <a:xfrm>
            <a:off x="909638" y="9129713"/>
            <a:ext cx="8529637" cy="2376487"/>
          </a:xfrm>
          <a:prstGeom prst="rect">
            <a:avLst/>
          </a:prstGeom>
          <a:noFill/>
          <a:ln w="12700" cap="flat" cmpd="sng">
            <a:noFill/>
            <a:prstDash val="solid"/>
            <a:miter lim="400000"/>
            <a:headEnd type="none" w="med" len="med"/>
            <a:tailEnd type="none" w="med" len="med"/>
          </a:ln>
          <a:effectLst/>
        </p:spPr>
        <p:txBody>
          <a:bodyPr lIns="45720" rIns="45720">
            <a:spAutoFit/>
          </a:bodyPr>
          <a:lstStyle/>
          <a:p>
            <a:pPr marL="152400" indent="209550" algn="l"/>
            <a:r>
              <a:rPr lang="zh-TW" altLang="en-US" sz="3200">
                <a:latin typeface="Lato Light" pitchFamily="34" charset="0"/>
                <a:ea typeface="新細明體" pitchFamily="18" charset="-120"/>
                <a:sym typeface="Lato Light" pitchFamily="34" charset="0"/>
              </a:rPr>
              <a:t>模組防呆</a:t>
            </a:r>
            <a:r>
              <a:rPr lang="zh-TW" altLang="zh-TW" sz="3200">
                <a:latin typeface="Lato Light" pitchFamily="34" charset="0"/>
                <a:ea typeface="Lato Light" pitchFamily="34" charset="0"/>
                <a:cs typeface="Lato Light" pitchFamily="34" charset="0"/>
                <a:sym typeface="Lato Light" pitchFamily="34" charset="0"/>
              </a:rPr>
              <a:t>: </a:t>
            </a:r>
          </a:p>
          <a:p>
            <a:pPr marL="1200150" lvl="2" indent="-514350" algn="l">
              <a:buSzPct val="100000"/>
              <a:buFont typeface="Arial" pitchFamily="34" charset="0"/>
              <a:buChar char="•"/>
            </a:pPr>
            <a:r>
              <a:rPr lang="zh-TW" altLang="en-US" sz="3200">
                <a:latin typeface="Lato Light" pitchFamily="34" charset="0"/>
                <a:ea typeface="新細明體" pitchFamily="18" charset="-120"/>
                <a:sym typeface="Lato Light" pitchFamily="34" charset="0"/>
              </a:rPr>
              <a:t>最小值</a:t>
            </a:r>
            <a:r>
              <a:rPr lang="zh-TW" altLang="zh-TW" sz="3200">
                <a:latin typeface="Lato Light" pitchFamily="34" charset="0"/>
                <a:ea typeface="Lato Light" pitchFamily="34" charset="0"/>
                <a:cs typeface="Lato Light" pitchFamily="34" charset="0"/>
                <a:sym typeface="Lato Light" pitchFamily="34" charset="0"/>
              </a:rPr>
              <a:t>0,</a:t>
            </a:r>
            <a:r>
              <a:rPr lang="zh-TW" altLang="en-US" sz="3200">
                <a:latin typeface="Lato Light" pitchFamily="34" charset="0"/>
                <a:ea typeface="新細明體" pitchFamily="18" charset="-120"/>
                <a:sym typeface="Lato Light" pitchFamily="34" charset="0"/>
              </a:rPr>
              <a:t>低於</a:t>
            </a:r>
            <a:r>
              <a:rPr lang="zh-TW" altLang="zh-TW" sz="3200">
                <a:latin typeface="Lato Light" pitchFamily="34" charset="0"/>
                <a:ea typeface="Lato Light" pitchFamily="34" charset="0"/>
                <a:cs typeface="Lato Light" pitchFamily="34" charset="0"/>
                <a:sym typeface="Lato Light" pitchFamily="34" charset="0"/>
              </a:rPr>
              <a:t>0,</a:t>
            </a:r>
            <a:r>
              <a:rPr lang="zh-TW" altLang="en-US" sz="3200">
                <a:latin typeface="Lato Light" pitchFamily="34" charset="0"/>
                <a:ea typeface="新細明體" pitchFamily="18" charset="-120"/>
                <a:sym typeface="Lato Light" pitchFamily="34" charset="0"/>
              </a:rPr>
              <a:t>仍是</a:t>
            </a:r>
            <a:r>
              <a:rPr lang="zh-TW" altLang="zh-TW" sz="3200">
                <a:latin typeface="Lato Light" pitchFamily="34" charset="0"/>
                <a:ea typeface="Lato Light" pitchFamily="34" charset="0"/>
                <a:cs typeface="Lato Light" pitchFamily="34" charset="0"/>
                <a:sym typeface="Lato Light" pitchFamily="34" charset="0"/>
              </a:rPr>
              <a:t>0</a:t>
            </a:r>
            <a:endParaRPr lang="zh-TW" altLang="zh-TW" sz="3200">
              <a:solidFill>
                <a:srgbClr val="000000"/>
              </a:solidFill>
              <a:latin typeface="Gill Sans" charset="0"/>
              <a:ea typeface="Gill Sans" charset="0"/>
              <a:cs typeface="Gill Sans" charset="0"/>
              <a:sym typeface="Gill Sans" charset="0"/>
            </a:endParaRPr>
          </a:p>
          <a:p>
            <a:pPr marL="1200150" lvl="2" indent="-514350" algn="l">
              <a:buSzPct val="100000"/>
              <a:buFont typeface="Arial" pitchFamily="34" charset="0"/>
              <a:buChar char="•"/>
            </a:pPr>
            <a:r>
              <a:rPr lang="zh-TW" altLang="en-US" sz="3200">
                <a:latin typeface="Lato Light" pitchFamily="34" charset="0"/>
                <a:ea typeface="新細明體" pitchFamily="18" charset="-120"/>
                <a:sym typeface="Lato Light" pitchFamily="34" charset="0"/>
              </a:rPr>
              <a:t>爪子最大值</a:t>
            </a:r>
            <a:r>
              <a:rPr lang="zh-TW" altLang="zh-TW" sz="3200">
                <a:latin typeface="Lato Light" pitchFamily="34" charset="0"/>
                <a:ea typeface="Lato Light" pitchFamily="34" charset="0"/>
                <a:cs typeface="Lato Light" pitchFamily="34" charset="0"/>
                <a:sym typeface="Lato Light" pitchFamily="34" charset="0"/>
              </a:rPr>
              <a:t>90,</a:t>
            </a:r>
            <a:r>
              <a:rPr lang="zh-TW" altLang="en-US" sz="3200">
                <a:latin typeface="Lato Light" pitchFamily="34" charset="0"/>
                <a:ea typeface="新細明體" pitchFamily="18" charset="-120"/>
                <a:sym typeface="Lato Light" pitchFamily="34" charset="0"/>
              </a:rPr>
              <a:t>超過</a:t>
            </a:r>
            <a:r>
              <a:rPr lang="zh-TW" altLang="zh-TW" sz="3200">
                <a:latin typeface="Lato Light" pitchFamily="34" charset="0"/>
                <a:ea typeface="Lato Light" pitchFamily="34" charset="0"/>
                <a:cs typeface="Lato Light" pitchFamily="34" charset="0"/>
                <a:sym typeface="Lato Light" pitchFamily="34" charset="0"/>
              </a:rPr>
              <a:t>90,</a:t>
            </a:r>
            <a:r>
              <a:rPr lang="zh-TW" altLang="en-US" sz="3200">
                <a:latin typeface="Lato Light" pitchFamily="34" charset="0"/>
                <a:ea typeface="新細明體" pitchFamily="18" charset="-120"/>
                <a:sym typeface="Lato Light" pitchFamily="34" charset="0"/>
              </a:rPr>
              <a:t>仍是</a:t>
            </a:r>
            <a:r>
              <a:rPr lang="zh-TW" altLang="zh-TW" sz="3200">
                <a:latin typeface="Lato Light" pitchFamily="34" charset="0"/>
                <a:ea typeface="Lato Light" pitchFamily="34" charset="0"/>
                <a:cs typeface="Lato Light" pitchFamily="34" charset="0"/>
                <a:sym typeface="Lato Light" pitchFamily="34" charset="0"/>
              </a:rPr>
              <a:t>90</a:t>
            </a:r>
            <a:endParaRPr lang="zh-TW" altLang="zh-TW" sz="3200">
              <a:solidFill>
                <a:srgbClr val="000000"/>
              </a:solidFill>
              <a:latin typeface="Gill Sans" charset="0"/>
              <a:ea typeface="Gill Sans" charset="0"/>
              <a:cs typeface="Gill Sans" charset="0"/>
              <a:sym typeface="Gill Sans" charset="0"/>
            </a:endParaRPr>
          </a:p>
          <a:p>
            <a:pPr marL="1200150" lvl="2" indent="-514350" algn="l">
              <a:buSzPct val="100000"/>
              <a:buFont typeface="Arial" pitchFamily="34" charset="0"/>
              <a:buChar char="•"/>
            </a:pPr>
            <a:r>
              <a:rPr lang="zh-TW" altLang="en-US" sz="3200">
                <a:latin typeface="Lato Light" pitchFamily="34" charset="0"/>
                <a:ea typeface="新細明體" pitchFamily="18" charset="-120"/>
                <a:sym typeface="Lato Light" pitchFamily="34" charset="0"/>
              </a:rPr>
              <a:t>其餘最大值</a:t>
            </a:r>
            <a:r>
              <a:rPr lang="zh-TW" altLang="zh-TW" sz="3200">
                <a:latin typeface="Lato Light" pitchFamily="34" charset="0"/>
                <a:ea typeface="Lato Light" pitchFamily="34" charset="0"/>
                <a:cs typeface="Lato Light" pitchFamily="34" charset="0"/>
                <a:sym typeface="Lato Light" pitchFamily="34" charset="0"/>
              </a:rPr>
              <a:t>180,</a:t>
            </a:r>
            <a:r>
              <a:rPr lang="zh-TW" altLang="en-US" sz="3200">
                <a:latin typeface="Lato Light" pitchFamily="34" charset="0"/>
                <a:ea typeface="新細明體" pitchFamily="18" charset="-120"/>
                <a:sym typeface="Lato Light" pitchFamily="34" charset="0"/>
              </a:rPr>
              <a:t>超過</a:t>
            </a:r>
            <a:r>
              <a:rPr lang="zh-TW" altLang="zh-TW" sz="3200">
                <a:latin typeface="Lato Light" pitchFamily="34" charset="0"/>
                <a:ea typeface="Lato Light" pitchFamily="34" charset="0"/>
                <a:cs typeface="Lato Light" pitchFamily="34" charset="0"/>
                <a:sym typeface="Lato Light" pitchFamily="34" charset="0"/>
              </a:rPr>
              <a:t>180,</a:t>
            </a:r>
            <a:r>
              <a:rPr lang="zh-TW" altLang="en-US" sz="3200">
                <a:latin typeface="Lato Light" pitchFamily="34" charset="0"/>
                <a:ea typeface="新細明體" pitchFamily="18" charset="-120"/>
                <a:sym typeface="Lato Light" pitchFamily="34" charset="0"/>
              </a:rPr>
              <a:t>仍是</a:t>
            </a:r>
            <a:r>
              <a:rPr lang="zh-TW" altLang="zh-TW" sz="3200">
                <a:latin typeface="Lato Light" pitchFamily="34" charset="0"/>
                <a:ea typeface="Lato Light" pitchFamily="34" charset="0"/>
                <a:cs typeface="Lato Light" pitchFamily="34" charset="0"/>
                <a:sym typeface="Lato Light" pitchFamily="34" charset="0"/>
              </a:rPr>
              <a:t>180</a:t>
            </a:r>
          </a:p>
        </p:txBody>
      </p:sp>
      <p:sp>
        <p:nvSpPr>
          <p:cNvPr id="41996" name="Line 12"/>
          <p:cNvSpPr>
            <a:spLocks noChangeShapeType="1"/>
          </p:cNvSpPr>
          <p:nvPr/>
        </p:nvSpPr>
        <p:spPr bwMode="auto">
          <a:xfrm flipV="1">
            <a:off x="15327313" y="3959225"/>
            <a:ext cx="890587" cy="1909763"/>
          </a:xfrm>
          <a:prstGeom prst="line">
            <a:avLst/>
          </a:prstGeom>
          <a:noFill/>
          <a:ln w="25400" cap="flat" cmpd="sng">
            <a:solidFill>
              <a:srgbClr val="000000"/>
            </a:solidFill>
            <a:prstDash val="solid"/>
            <a:round/>
            <a:headEnd type="none" w="med" len="med"/>
            <a:tailEnd type="triangle" w="med" len="med"/>
          </a:ln>
          <a:effectLst/>
        </p:spPr>
        <p:txBody>
          <a:bodyPr lIns="50800" tIns="50800" rIns="50800" bIns="50800" anchor="ctr"/>
          <a:lstStyle/>
          <a:p>
            <a:endParaRPr lang="zh-TW" altLang="zh-TW"/>
          </a:p>
        </p:txBody>
      </p:sp>
      <p:sp>
        <p:nvSpPr>
          <p:cNvPr id="41997" name="Rectangle 13"/>
          <p:cNvSpPr>
            <a:spLocks/>
          </p:cNvSpPr>
          <p:nvPr/>
        </p:nvSpPr>
        <p:spPr bwMode="auto">
          <a:xfrm>
            <a:off x="15630525" y="3290888"/>
            <a:ext cx="2933700" cy="661987"/>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en-US" sz="3200">
                <a:latin typeface="微軟正黑體" pitchFamily="34" charset="-120"/>
                <a:ea typeface="微軟正黑體" pitchFamily="34" charset="-120"/>
                <a:sym typeface="微軟正黑體" pitchFamily="34" charset="-120"/>
              </a:rPr>
              <a:t>反覆運算次數</a:t>
            </a:r>
          </a:p>
        </p:txBody>
      </p:sp>
      <p:sp>
        <p:nvSpPr>
          <p:cNvPr id="41998" name="Line 14"/>
          <p:cNvSpPr>
            <a:spLocks noChangeShapeType="1"/>
          </p:cNvSpPr>
          <p:nvPr/>
        </p:nvSpPr>
        <p:spPr bwMode="auto">
          <a:xfrm flipV="1">
            <a:off x="20102513" y="4465638"/>
            <a:ext cx="579437" cy="1801812"/>
          </a:xfrm>
          <a:prstGeom prst="line">
            <a:avLst/>
          </a:prstGeom>
          <a:noFill/>
          <a:ln w="25400" cap="flat" cmpd="sng">
            <a:solidFill>
              <a:srgbClr val="000000"/>
            </a:solidFill>
            <a:prstDash val="solid"/>
            <a:round/>
            <a:headEnd type="none" w="med" len="med"/>
            <a:tailEnd type="triangle" w="med" len="med"/>
          </a:ln>
          <a:effectLst/>
        </p:spPr>
        <p:txBody>
          <a:bodyPr lIns="50800" tIns="50800" rIns="50800" bIns="50800" anchor="ctr"/>
          <a:lstStyle/>
          <a:p>
            <a:endParaRPr lang="zh-TW" altLang="zh-TW"/>
          </a:p>
        </p:txBody>
      </p:sp>
      <p:sp>
        <p:nvSpPr>
          <p:cNvPr id="41999" name="Rectangle 15"/>
          <p:cNvSpPr>
            <a:spLocks/>
          </p:cNvSpPr>
          <p:nvPr/>
        </p:nvSpPr>
        <p:spPr bwMode="auto">
          <a:xfrm>
            <a:off x="19834225" y="3959225"/>
            <a:ext cx="2251075" cy="6635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en-US" sz="3200">
                <a:latin typeface="微軟正黑體" pitchFamily="34" charset="-120"/>
                <a:ea typeface="微軟正黑體" pitchFamily="34" charset="-120"/>
                <a:sym typeface="微軟正黑體" pitchFamily="34" charset="-120"/>
              </a:rPr>
              <a:t>角度變數</a:t>
            </a:r>
          </a:p>
        </p:txBody>
      </p:sp>
      <p:sp>
        <p:nvSpPr>
          <p:cNvPr id="42000" name="Rectangle 16"/>
          <p:cNvSpPr>
            <a:spLocks/>
          </p:cNvSpPr>
          <p:nvPr/>
        </p:nvSpPr>
        <p:spPr bwMode="auto">
          <a:xfrm>
            <a:off x="22237700" y="3959225"/>
            <a:ext cx="2251075" cy="6635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en-US" sz="3200">
                <a:latin typeface="微軟正黑體" pitchFamily="34" charset="-120"/>
                <a:ea typeface="微軟正黑體" pitchFamily="34" charset="-120"/>
                <a:sym typeface="微軟正黑體" pitchFamily="34" charset="-120"/>
              </a:rPr>
              <a:t>間隔值</a:t>
            </a:r>
          </a:p>
        </p:txBody>
      </p:sp>
      <p:sp>
        <p:nvSpPr>
          <p:cNvPr id="42001" name="Line 17"/>
          <p:cNvSpPr>
            <a:spLocks noChangeShapeType="1"/>
          </p:cNvSpPr>
          <p:nvPr/>
        </p:nvSpPr>
        <p:spPr bwMode="auto">
          <a:xfrm flipV="1">
            <a:off x="21094700" y="3582988"/>
            <a:ext cx="990600" cy="2763837"/>
          </a:xfrm>
          <a:prstGeom prst="line">
            <a:avLst/>
          </a:prstGeom>
          <a:noFill/>
          <a:ln w="25400" cap="flat" cmpd="sng">
            <a:solidFill>
              <a:srgbClr val="000000"/>
            </a:solidFill>
            <a:prstDash val="solid"/>
            <a:round/>
            <a:headEnd type="none" w="med" len="med"/>
            <a:tailEnd type="triangle" w="med" len="med"/>
          </a:ln>
          <a:effectLst/>
        </p:spPr>
        <p:txBody>
          <a:bodyPr lIns="50800" tIns="50800" rIns="50800" bIns="50800" anchor="ctr"/>
          <a:lstStyle/>
          <a:p>
            <a:endParaRPr lang="zh-TW" altLang="zh-TW"/>
          </a:p>
        </p:txBody>
      </p:sp>
      <p:sp>
        <p:nvSpPr>
          <p:cNvPr id="42002" name="Rectangle 18"/>
          <p:cNvSpPr>
            <a:spLocks/>
          </p:cNvSpPr>
          <p:nvPr/>
        </p:nvSpPr>
        <p:spPr bwMode="auto">
          <a:xfrm>
            <a:off x="15630525" y="11831638"/>
            <a:ext cx="2251075" cy="661987"/>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en-US" sz="3200">
                <a:latin typeface="Lato Light" pitchFamily="34" charset="0"/>
                <a:ea typeface="新細明體" pitchFamily="18" charset="-120"/>
                <a:sym typeface="Lato Light" pitchFamily="34" charset="0"/>
              </a:rPr>
              <a:t>角度起始值</a:t>
            </a:r>
          </a:p>
        </p:txBody>
      </p:sp>
      <p:sp>
        <p:nvSpPr>
          <p:cNvPr id="42003" name="Line 19"/>
          <p:cNvSpPr>
            <a:spLocks noChangeShapeType="1"/>
          </p:cNvSpPr>
          <p:nvPr/>
        </p:nvSpPr>
        <p:spPr bwMode="auto">
          <a:xfrm flipH="1">
            <a:off x="16217900" y="10625138"/>
            <a:ext cx="419100" cy="1206500"/>
          </a:xfrm>
          <a:prstGeom prst="line">
            <a:avLst/>
          </a:prstGeom>
          <a:noFill/>
          <a:ln w="25400" cap="flat" cmpd="sng">
            <a:solidFill>
              <a:srgbClr val="000000"/>
            </a:solidFill>
            <a:prstDash val="solid"/>
            <a:round/>
            <a:headEnd type="none" w="med" len="med"/>
            <a:tailEnd type="triangle" w="med" len="med"/>
          </a:ln>
          <a:effectLst/>
        </p:spPr>
        <p:txBody>
          <a:bodyPr lIns="50800" tIns="50800" rIns="50800" bIns="50800" anchor="ctr"/>
          <a:lstStyle/>
          <a:p>
            <a:endParaRPr lang="zh-TW" altLang="zh-TW"/>
          </a:p>
        </p:txBody>
      </p:sp>
      <p:sp>
        <p:nvSpPr>
          <p:cNvPr id="42004" name="Line 20"/>
          <p:cNvSpPr>
            <a:spLocks noChangeShapeType="1"/>
          </p:cNvSpPr>
          <p:nvPr/>
        </p:nvSpPr>
        <p:spPr bwMode="auto">
          <a:xfrm flipV="1">
            <a:off x="22278975" y="4545013"/>
            <a:ext cx="581025" cy="1801812"/>
          </a:xfrm>
          <a:prstGeom prst="line">
            <a:avLst/>
          </a:prstGeom>
          <a:noFill/>
          <a:ln w="25400" cap="flat" cmpd="sng">
            <a:solidFill>
              <a:srgbClr val="000000"/>
            </a:solidFill>
            <a:prstDash val="solid"/>
            <a:round/>
            <a:headEnd type="none" w="med" len="med"/>
            <a:tailEnd type="triangle" w="med" len="med"/>
          </a:ln>
          <a:effectLst/>
        </p:spPr>
        <p:txBody>
          <a:bodyPr lIns="50800" tIns="50800" rIns="50800" bIns="50800" anchor="ctr"/>
          <a:lstStyle/>
          <a:p>
            <a:endParaRPr lang="zh-TW" altLang="zh-TW"/>
          </a:p>
        </p:txBody>
      </p:sp>
      <p:sp>
        <p:nvSpPr>
          <p:cNvPr id="42005" name="Rectangle 21"/>
          <p:cNvSpPr>
            <a:spLocks/>
          </p:cNvSpPr>
          <p:nvPr/>
        </p:nvSpPr>
        <p:spPr bwMode="auto">
          <a:xfrm>
            <a:off x="21483638" y="2997200"/>
            <a:ext cx="1981200" cy="6635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en-US" sz="3200">
                <a:latin typeface="微軟正黑體" pitchFamily="34" charset="-120"/>
                <a:ea typeface="微軟正黑體" pitchFamily="34" charset="-120"/>
                <a:sym typeface="微軟正黑體" pitchFamily="34" charset="-120"/>
              </a:rPr>
              <a:t>遞增</a:t>
            </a:r>
            <a:r>
              <a:rPr lang="zh-TW" altLang="zh-TW" sz="3200">
                <a:latin typeface="微軟正黑體" pitchFamily="34" charset="-120"/>
                <a:ea typeface="微軟正黑體" pitchFamily="34" charset="-120"/>
                <a:sym typeface="微軟正黑體" pitchFamily="34" charset="-120"/>
              </a:rPr>
              <a:t>/</a:t>
            </a:r>
            <a:r>
              <a:rPr lang="zh-TW" altLang="en-US" sz="3200">
                <a:latin typeface="微軟正黑體" pitchFamily="34" charset="-120"/>
                <a:ea typeface="微軟正黑體" pitchFamily="34" charset="-120"/>
                <a:sym typeface="微軟正黑體" pitchFamily="34" charset="-120"/>
              </a:rPr>
              <a:t>遞減</a:t>
            </a:r>
          </a:p>
        </p:txBody>
      </p:sp>
      <p:grpSp>
        <p:nvGrpSpPr>
          <p:cNvPr id="3" name="Group 22"/>
          <p:cNvGrpSpPr>
            <a:grpSpLocks/>
          </p:cNvGrpSpPr>
          <p:nvPr/>
        </p:nvGrpSpPr>
        <p:grpSpPr bwMode="auto">
          <a:xfrm>
            <a:off x="17595850" y="7632700"/>
            <a:ext cx="6691313" cy="2144713"/>
            <a:chOff x="0" y="0"/>
            <a:chExt cx="6690604" cy="2145827"/>
          </a:xfrm>
        </p:grpSpPr>
        <p:pic>
          <p:nvPicPr>
            <p:cNvPr id="42007" name="Picture 23" descr="image39.png"/>
            <p:cNvPicPr>
              <a:picLocks noChangeAspect="1"/>
            </p:cNvPicPr>
            <p:nvPr/>
          </p:nvPicPr>
          <p:blipFill>
            <a:blip r:embed="rId2" cstate="print"/>
            <a:srcRect/>
            <a:stretch>
              <a:fillRect/>
            </a:stretch>
          </p:blipFill>
          <p:spPr bwMode="auto">
            <a:xfrm>
              <a:off x="0" y="0"/>
              <a:ext cx="6690604" cy="2145827"/>
            </a:xfrm>
            <a:prstGeom prst="rect">
              <a:avLst/>
            </a:prstGeom>
            <a:noFill/>
            <a:ln w="12700" cap="flat" cmpd="sng">
              <a:noFill/>
              <a:prstDash val="solid"/>
              <a:miter lim="400000"/>
              <a:headEnd type="none" w="med" len="med"/>
              <a:tailEnd type="none" w="med" len="med"/>
            </a:ln>
            <a:effectLst/>
          </p:spPr>
        </p:pic>
        <p:sp>
          <p:nvSpPr>
            <p:cNvPr id="42008" name="Rectangle 24"/>
            <p:cNvSpPr>
              <a:spLocks/>
            </p:cNvSpPr>
            <p:nvPr/>
          </p:nvSpPr>
          <p:spPr bwMode="auto">
            <a:xfrm>
              <a:off x="967861" y="1037730"/>
              <a:ext cx="510541" cy="370841"/>
            </a:xfrm>
            <a:prstGeom prst="rect">
              <a:avLst/>
            </a:prstGeom>
            <a:solidFill>
              <a:srgbClr val="FF6600"/>
            </a:solidFill>
            <a:ln w="12700" cap="flat" cmpd="sng">
              <a:noFill/>
              <a:prstDash val="solid"/>
              <a:miter lim="400000"/>
              <a:headEnd type="none" w="med" len="med"/>
              <a:tailEnd type="none" w="med" len="med"/>
            </a:ln>
            <a:effectLst/>
          </p:spPr>
          <p:txBody>
            <a:bodyPr wrap="none" lIns="45720" rIns="45720">
              <a:spAutoFit/>
            </a:bodyPr>
            <a:lstStyle/>
            <a:p>
              <a:pPr algn="l"/>
              <a:r>
                <a:rPr lang="zh-TW" altLang="en-US" sz="1600">
                  <a:solidFill>
                    <a:srgbClr val="FFFFFF"/>
                  </a:solidFill>
                  <a:latin typeface="微軟正黑體" pitchFamily="34" charset="-120"/>
                  <a:ea typeface="微軟正黑體" pitchFamily="34" charset="-120"/>
                  <a:sym typeface="微軟正黑體" pitchFamily="34" charset="-120"/>
                </a:rPr>
                <a:t>前臂</a:t>
              </a:r>
            </a:p>
          </p:txBody>
        </p:sp>
        <p:sp>
          <p:nvSpPr>
            <p:cNvPr id="42009" name="Rectangle 25"/>
            <p:cNvSpPr>
              <a:spLocks/>
            </p:cNvSpPr>
            <p:nvPr/>
          </p:nvSpPr>
          <p:spPr bwMode="auto">
            <a:xfrm>
              <a:off x="967861" y="1358346"/>
              <a:ext cx="510541" cy="370841"/>
            </a:xfrm>
            <a:prstGeom prst="rect">
              <a:avLst/>
            </a:prstGeom>
            <a:solidFill>
              <a:srgbClr val="FF6600"/>
            </a:solidFill>
            <a:ln w="12700" cap="flat" cmpd="sng">
              <a:noFill/>
              <a:prstDash val="solid"/>
              <a:miter lim="400000"/>
              <a:headEnd type="none" w="med" len="med"/>
              <a:tailEnd type="none" w="med" len="med"/>
            </a:ln>
            <a:effectLst/>
          </p:spPr>
          <p:txBody>
            <a:bodyPr wrap="none" lIns="45720" rIns="45720">
              <a:spAutoFit/>
            </a:bodyPr>
            <a:lstStyle/>
            <a:p>
              <a:pPr algn="l"/>
              <a:r>
                <a:rPr lang="zh-TW" altLang="en-US" sz="1600">
                  <a:solidFill>
                    <a:srgbClr val="FFFFFF"/>
                  </a:solidFill>
                  <a:latin typeface="微軟正黑體" pitchFamily="34" charset="-120"/>
                  <a:ea typeface="微軟正黑體" pitchFamily="34" charset="-120"/>
                  <a:sym typeface="微軟正黑體" pitchFamily="34" charset="-120"/>
                </a:rPr>
                <a:t>後臂</a:t>
              </a:r>
            </a:p>
          </p:txBody>
        </p:sp>
      </p:grpSp>
      <p:pic>
        <p:nvPicPr>
          <p:cNvPr id="42010" name="Picture 26" descr="image42.png"/>
          <p:cNvPicPr>
            <a:picLocks noChangeAspect="1"/>
          </p:cNvPicPr>
          <p:nvPr/>
        </p:nvPicPr>
        <p:blipFill>
          <a:blip r:embed="rId5" cstate="print"/>
          <a:srcRect/>
          <a:stretch>
            <a:fillRect/>
          </a:stretch>
        </p:blipFill>
        <p:spPr bwMode="auto">
          <a:xfrm>
            <a:off x="18251488" y="8285163"/>
            <a:ext cx="306387" cy="357187"/>
          </a:xfrm>
          <a:prstGeom prst="rect">
            <a:avLst/>
          </a:prstGeom>
          <a:noFill/>
          <a:ln w="12700" cap="flat" cmpd="sng">
            <a:noFill/>
            <a:prstDash val="solid"/>
            <a:miter lim="400000"/>
            <a:headEnd type="none" w="med" len="med"/>
            <a:tailEnd type="none" w="med" len="med"/>
          </a:ln>
          <a:effectLst/>
        </p:spPr>
      </p:pic>
      <p:sp>
        <p:nvSpPr>
          <p:cNvPr id="42011" name="Rectangle 27"/>
          <p:cNvSpPr>
            <a:spLocks/>
          </p:cNvSpPr>
          <p:nvPr/>
        </p:nvSpPr>
        <p:spPr bwMode="auto">
          <a:xfrm>
            <a:off x="20488275" y="8331200"/>
            <a:ext cx="995363" cy="3079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zh-TW" sz="1400">
                <a:latin typeface="Lato Light" pitchFamily="34" charset="0"/>
                <a:ea typeface="Lato Light" pitchFamily="34" charset="0"/>
                <a:cs typeface="Lato Light" pitchFamily="34" charset="0"/>
                <a:sym typeface="Lato Light" pitchFamily="34" charset="0"/>
              </a:rPr>
              <a:t>VAR_001</a:t>
            </a:r>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6278976" y="11538520"/>
            <a:ext cx="8082376" cy="1944216"/>
          </a:xfrm>
          <a:noFill/>
        </p:spPr>
        <p:txBody>
          <a:bodyPr/>
          <a:lstStyle/>
          <a:p>
            <a:r>
              <a:rPr lang="zh-TW" altLang="en-US" sz="3200" dirty="0"/>
              <a:t>最高學歷：台灣師範大學資訊教育所博士</a:t>
            </a:r>
            <a:endParaRPr lang="en-US" altLang="zh-TW" sz="3200" dirty="0"/>
          </a:p>
          <a:p>
            <a:r>
              <a:rPr lang="zh-TW" altLang="en-US" sz="3200" dirty="0"/>
              <a:t>研究專長：遊戲式學習、學習行為模式分析</a:t>
            </a:r>
          </a:p>
        </p:txBody>
      </p:sp>
      <p:pic>
        <p:nvPicPr>
          <p:cNvPr id="172034" name="Picture 2" descr="æä¸ä¸æ¾å¤§ç§çï¼"/>
          <p:cNvPicPr>
            <a:picLocks noChangeAspect="1" noChangeArrowheads="1"/>
          </p:cNvPicPr>
          <p:nvPr/>
        </p:nvPicPr>
        <p:blipFill>
          <a:blip r:embed="rId3" cstate="print"/>
          <a:srcRect t="921"/>
          <a:stretch>
            <a:fillRect/>
          </a:stretch>
        </p:blipFill>
        <p:spPr bwMode="auto">
          <a:xfrm rot="21166566">
            <a:off x="16351557" y="8566426"/>
            <a:ext cx="2295785" cy="3009994"/>
          </a:xfrm>
          <a:prstGeom prst="ellipse">
            <a:avLst/>
          </a:prstGeom>
          <a:ln>
            <a:noFill/>
          </a:ln>
          <a:effectLst>
            <a:softEdge rad="112500"/>
          </a:effectLst>
        </p:spPr>
      </p:pic>
      <p:sp>
        <p:nvSpPr>
          <p:cNvPr id="10" name="內容版面配置區 2"/>
          <p:cNvSpPr txBox="1">
            <a:spLocks/>
          </p:cNvSpPr>
          <p:nvPr/>
        </p:nvSpPr>
        <p:spPr>
          <a:xfrm>
            <a:off x="16310466" y="6705836"/>
            <a:ext cx="8073534" cy="3160699"/>
          </a:xfrm>
          <a:prstGeom prst="rect">
            <a:avLst/>
          </a:prstGeom>
          <a:noFill/>
        </p:spPr>
        <p:txBody>
          <a:bodyPr lIns="91440" tIns="45720" rIns="91440" bIns="45720"/>
          <a:lstStyle>
            <a:lvl1pPr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a:lstStyle>
          <a:p>
            <a:r>
              <a:rPr lang="zh-TW" altLang="en-US" sz="3200" kern="0" dirty="0"/>
              <a:t>最高學歷：國立成功大學工業設計系博士</a:t>
            </a:r>
          </a:p>
          <a:p>
            <a:r>
              <a:rPr lang="zh-TW" altLang="en-US" sz="3200" kern="0" dirty="0"/>
              <a:t>研究專長： </a:t>
            </a:r>
            <a:r>
              <a:rPr lang="en-US" altLang="zh-TW" sz="3200" kern="0" dirty="0"/>
              <a:t>STEAM</a:t>
            </a:r>
            <a:r>
              <a:rPr lang="zh-TW" altLang="en-US" sz="3200" kern="0" dirty="0"/>
              <a:t>機器人程式教育、</a:t>
            </a:r>
            <a:r>
              <a:rPr lang="en-US" altLang="zh-TW" sz="3200" kern="0" dirty="0"/>
              <a:t> </a:t>
            </a:r>
            <a:r>
              <a:rPr lang="zh-TW" altLang="en-US" sz="3200" kern="0" dirty="0"/>
              <a:t> </a:t>
            </a:r>
            <a:endParaRPr lang="en-US" altLang="zh-TW" sz="3200" kern="0" dirty="0"/>
          </a:p>
          <a:p>
            <a:r>
              <a:rPr lang="zh-TW" altLang="en-US" sz="3200" kern="0" dirty="0"/>
              <a:t>                     </a:t>
            </a:r>
            <a:r>
              <a:rPr lang="en-US" altLang="zh-TW" sz="3200" kern="0" dirty="0"/>
              <a:t>VR/AR</a:t>
            </a:r>
            <a:r>
              <a:rPr lang="zh-TW" altLang="en-US" sz="3200" kern="0" dirty="0"/>
              <a:t>教育遊戲設計、 </a:t>
            </a:r>
            <a:r>
              <a:rPr lang="en-US" altLang="zh-TW" sz="3200" kern="0" dirty="0"/>
              <a:t>3D</a:t>
            </a:r>
            <a:r>
              <a:rPr lang="zh-TW" altLang="en-US" sz="3200" kern="0" dirty="0"/>
              <a:t>列印</a:t>
            </a:r>
          </a:p>
        </p:txBody>
      </p:sp>
      <p:pic>
        <p:nvPicPr>
          <p:cNvPr id="11" name="Picture 2" descr="http://delt.web.nthu.edu.tw/ezfiles/990/1990/img/728/FuYuanChiu2016.jpg"/>
          <p:cNvPicPr>
            <a:picLocks noChangeAspect="1" noChangeArrowheads="1"/>
          </p:cNvPicPr>
          <p:nvPr/>
        </p:nvPicPr>
        <p:blipFill>
          <a:blip r:embed="rId4" cstate="print"/>
          <a:srcRect l="-15790" r="-23687"/>
          <a:stretch>
            <a:fillRect/>
          </a:stretch>
        </p:blipFill>
        <p:spPr bwMode="auto">
          <a:xfrm>
            <a:off x="16022434" y="4049688"/>
            <a:ext cx="3096344" cy="2736304"/>
          </a:xfrm>
          <a:prstGeom prst="ellipse">
            <a:avLst/>
          </a:prstGeom>
          <a:ln>
            <a:noFill/>
          </a:ln>
          <a:effectLst>
            <a:softEdge rad="112500"/>
          </a:effectLst>
        </p:spPr>
      </p:pic>
      <p:sp>
        <p:nvSpPr>
          <p:cNvPr id="17" name="標題 16"/>
          <p:cNvSpPr>
            <a:spLocks noGrp="1"/>
          </p:cNvSpPr>
          <p:nvPr>
            <p:ph type="title"/>
          </p:nvPr>
        </p:nvSpPr>
        <p:spPr/>
        <p:txBody>
          <a:bodyPr anchor="ctr"/>
          <a:lstStyle/>
          <a:p>
            <a:r>
              <a:rPr lang="zh-TW" altLang="en-US" sz="8000" dirty="0">
                <a:solidFill>
                  <a:schemeClr val="tx2">
                    <a:lumMod val="50000"/>
                  </a:schemeClr>
                </a:solidFill>
              </a:rPr>
              <a:t>拓可思簡介</a:t>
            </a:r>
          </a:p>
        </p:txBody>
      </p:sp>
      <p:grpSp>
        <p:nvGrpSpPr>
          <p:cNvPr id="2" name="群組 22"/>
          <p:cNvGrpSpPr/>
          <p:nvPr/>
        </p:nvGrpSpPr>
        <p:grpSpPr>
          <a:xfrm>
            <a:off x="1750839" y="2609528"/>
            <a:ext cx="13609513" cy="7994838"/>
            <a:chOff x="1750839" y="2537520"/>
            <a:chExt cx="13609513" cy="7994838"/>
          </a:xfrm>
        </p:grpSpPr>
        <p:pic>
          <p:nvPicPr>
            <p:cNvPr id="18433" name="Picture 1"/>
            <p:cNvPicPr>
              <a:picLocks noChangeAspect="1" noChangeArrowheads="1"/>
            </p:cNvPicPr>
            <p:nvPr/>
          </p:nvPicPr>
          <p:blipFill>
            <a:blip r:embed="rId5" cstate="print">
              <a:clrChange>
                <a:clrFrom>
                  <a:srgbClr val="FEFEFE"/>
                </a:clrFrom>
                <a:clrTo>
                  <a:srgbClr val="FEFEFE">
                    <a:alpha val="0"/>
                  </a:srgbClr>
                </a:clrTo>
              </a:clrChange>
              <a:lum contrast="20000"/>
            </a:blip>
            <a:srcRect/>
            <a:stretch>
              <a:fillRect/>
            </a:stretch>
          </p:blipFill>
          <p:spPr bwMode="auto">
            <a:xfrm>
              <a:off x="6503368" y="5311778"/>
              <a:ext cx="8136904" cy="4468294"/>
            </a:xfrm>
            <a:prstGeom prst="rect">
              <a:avLst/>
            </a:prstGeom>
            <a:noFill/>
            <a:ln w="9525">
              <a:noFill/>
              <a:miter lim="800000"/>
              <a:headEnd/>
              <a:tailEnd/>
            </a:ln>
            <a:effectLst/>
          </p:spPr>
        </p:pic>
        <p:pic>
          <p:nvPicPr>
            <p:cNvPr id="19" name="Picture 8" descr="E:\Tarkus 資料整理\96. 照片素材\20190512 美樂璐 延伸套件組合_190513_0003.jpg"/>
            <p:cNvPicPr>
              <a:picLocks noChangeAspect="1" noChangeArrowheads="1"/>
            </p:cNvPicPr>
            <p:nvPr/>
          </p:nvPicPr>
          <p:blipFill>
            <a:blip r:embed="rId6" cstate="print">
              <a:lum contrast="20000"/>
            </a:blip>
            <a:srcRect/>
            <a:stretch>
              <a:fillRect/>
            </a:stretch>
          </p:blipFill>
          <p:spPr bwMode="auto">
            <a:xfrm>
              <a:off x="12336016" y="8264106"/>
              <a:ext cx="3024336" cy="2268252"/>
            </a:xfrm>
            <a:prstGeom prst="flowChartAlternateProcess">
              <a:avLst/>
            </a:prstGeom>
            <a:noFill/>
          </p:spPr>
        </p:pic>
        <p:pic>
          <p:nvPicPr>
            <p:cNvPr id="20" name="Picture 2" descr="C:\Users\user\Downloads\P22.JPG"/>
            <p:cNvPicPr>
              <a:picLocks noChangeAspect="1" noChangeArrowheads="1"/>
            </p:cNvPicPr>
            <p:nvPr/>
          </p:nvPicPr>
          <p:blipFill>
            <a:blip r:embed="rId7" cstate="print">
              <a:lum contrast="20000"/>
            </a:blip>
            <a:srcRect/>
            <a:stretch>
              <a:fillRect/>
            </a:stretch>
          </p:blipFill>
          <p:spPr bwMode="auto">
            <a:xfrm>
              <a:off x="1750839" y="2537520"/>
              <a:ext cx="8018511" cy="4718474"/>
            </a:xfrm>
            <a:prstGeom prst="rect">
              <a:avLst/>
            </a:prstGeom>
            <a:noFill/>
          </p:spPr>
        </p:pic>
      </p:grpSp>
      <p:sp>
        <p:nvSpPr>
          <p:cNvPr id="21" name="矩形 20"/>
          <p:cNvSpPr/>
          <p:nvPr/>
        </p:nvSpPr>
        <p:spPr>
          <a:xfrm>
            <a:off x="18725293" y="4193704"/>
            <a:ext cx="5780075" cy="2062103"/>
          </a:xfrm>
          <a:prstGeom prst="rect">
            <a:avLst/>
          </a:prstGeom>
        </p:spPr>
        <p:txBody>
          <a:bodyPr wrap="square">
            <a:spAutoFit/>
          </a:bodyPr>
          <a:lstStyle/>
          <a:p>
            <a:pPr algn="l"/>
            <a:r>
              <a:rPr lang="zh-TW" altLang="en-US" sz="3200" b="1" kern="0" dirty="0">
                <a:latin typeface="微軟正黑體" pitchFamily="34" charset="-120"/>
                <a:ea typeface="微軟正黑體" pitchFamily="34" charset="-120"/>
              </a:rPr>
              <a:t>國立清華大學</a:t>
            </a:r>
            <a:endParaRPr lang="en-US" altLang="zh-TW" sz="3200" b="1" kern="0" dirty="0">
              <a:latin typeface="微軟正黑體" pitchFamily="34" charset="-120"/>
              <a:ea typeface="微軟正黑體" pitchFamily="34" charset="-120"/>
            </a:endParaRPr>
          </a:p>
          <a:p>
            <a:pPr algn="l"/>
            <a:r>
              <a:rPr lang="zh-TW" altLang="en-US" sz="3200" b="1" kern="0" dirty="0">
                <a:latin typeface="微軟正黑體" pitchFamily="34" charset="-120"/>
                <a:ea typeface="微軟正黑體" pitchFamily="34" charset="-120"/>
              </a:rPr>
              <a:t>教育與學習科技學系</a:t>
            </a:r>
          </a:p>
          <a:p>
            <a:pPr algn="l"/>
            <a:r>
              <a:rPr lang="zh-TW" altLang="en-US" sz="3200" b="1" kern="0" dirty="0">
                <a:latin typeface="微軟正黑體" pitchFamily="34" charset="-120"/>
                <a:ea typeface="微軟正黑體" pitchFamily="34" charset="-120"/>
              </a:rPr>
              <a:t>邱富源 副教授</a:t>
            </a:r>
            <a:endParaRPr lang="en-US" altLang="zh-TW" sz="3200" b="1" kern="0" dirty="0">
              <a:latin typeface="微軟正黑體" pitchFamily="34" charset="-120"/>
              <a:ea typeface="微軟正黑體" pitchFamily="34" charset="-120"/>
            </a:endParaRPr>
          </a:p>
          <a:p>
            <a:pPr algn="l"/>
            <a:r>
              <a:rPr lang="en-US" altLang="zh-TW" sz="3200" b="1" kern="0" dirty="0">
                <a:latin typeface="微軟正黑體" pitchFamily="34" charset="-120"/>
                <a:ea typeface="微軟正黑體" pitchFamily="34" charset="-120"/>
              </a:rPr>
              <a:t>(Dr. Chiu, Fu-Yuan)</a:t>
            </a:r>
          </a:p>
        </p:txBody>
      </p:sp>
      <p:sp>
        <p:nvSpPr>
          <p:cNvPr id="22" name="矩形 21"/>
          <p:cNvSpPr/>
          <p:nvPr/>
        </p:nvSpPr>
        <p:spPr>
          <a:xfrm>
            <a:off x="18816736" y="9044369"/>
            <a:ext cx="4269117" cy="2062103"/>
          </a:xfrm>
          <a:prstGeom prst="rect">
            <a:avLst/>
          </a:prstGeom>
        </p:spPr>
        <p:txBody>
          <a:bodyPr wrap="none">
            <a:spAutoFit/>
          </a:bodyPr>
          <a:lstStyle/>
          <a:p>
            <a:pPr algn="l"/>
            <a:r>
              <a:rPr lang="zh-TW" altLang="en-US" sz="3200" b="1" kern="0" dirty="0">
                <a:latin typeface="微軟正黑體" pitchFamily="34" charset="-120"/>
                <a:ea typeface="微軟正黑體" pitchFamily="34" charset="-120"/>
              </a:rPr>
              <a:t>國立</a:t>
            </a:r>
            <a:r>
              <a:rPr lang="zh-TW" altLang="en-US" sz="3200" b="1" kern="0" dirty="0">
                <a:solidFill>
                  <a:srgbClr val="333333">
                    <a:lumMod val="50000"/>
                  </a:srgbClr>
                </a:solidFill>
                <a:latin typeface="微軟正黑體" pitchFamily="34" charset="-120"/>
                <a:ea typeface="微軟正黑體" pitchFamily="34" charset="-120"/>
                <a:sym typeface="Lato Light" pitchFamily="34" charset="0"/>
              </a:rPr>
              <a:t>臺灣科技大學</a:t>
            </a:r>
            <a:endParaRPr lang="en-US" altLang="zh-TW" sz="3200" b="1" kern="0" dirty="0">
              <a:solidFill>
                <a:srgbClr val="333333">
                  <a:lumMod val="50000"/>
                </a:srgbClr>
              </a:solidFill>
              <a:latin typeface="微軟正黑體" pitchFamily="34" charset="-120"/>
              <a:ea typeface="微軟正黑體" pitchFamily="34" charset="-120"/>
              <a:sym typeface="Lato Light" pitchFamily="34" charset="0"/>
            </a:endParaRPr>
          </a:p>
          <a:p>
            <a:pPr algn="l"/>
            <a:r>
              <a:rPr lang="zh-TW" altLang="en-US" sz="3200" b="1" kern="0" dirty="0">
                <a:solidFill>
                  <a:srgbClr val="333333">
                    <a:lumMod val="50000"/>
                  </a:srgbClr>
                </a:solidFill>
                <a:latin typeface="微軟正黑體" pitchFamily="34" charset="-120"/>
                <a:ea typeface="微軟正黑體" pitchFamily="34" charset="-120"/>
                <a:sym typeface="Lato Light" pitchFamily="34" charset="0"/>
              </a:rPr>
              <a:t>應用科技研究所</a:t>
            </a:r>
            <a:endParaRPr lang="en-US" altLang="zh-TW" sz="3200" b="1" kern="0" dirty="0">
              <a:latin typeface="微軟正黑體" pitchFamily="34" charset="-120"/>
              <a:ea typeface="微軟正黑體" pitchFamily="34" charset="-120"/>
            </a:endParaRPr>
          </a:p>
          <a:p>
            <a:pPr algn="l"/>
            <a:r>
              <a:rPr lang="zh-TW" altLang="en-US" sz="3200" b="1" kern="0" dirty="0">
                <a:latin typeface="微軟正黑體" pitchFamily="34" charset="-120"/>
                <a:ea typeface="微軟正黑體" pitchFamily="34" charset="-120"/>
              </a:rPr>
              <a:t>侯惠澤 教授</a:t>
            </a:r>
            <a:r>
              <a:rPr lang="en-US" altLang="zh-TW" sz="3200" b="1" kern="0" dirty="0">
                <a:latin typeface="微軟正黑體" pitchFamily="34" charset="-120"/>
                <a:ea typeface="微軟正黑體" pitchFamily="34" charset="-120"/>
              </a:rPr>
              <a:t>(</a:t>
            </a:r>
            <a:r>
              <a:rPr lang="zh-TW" altLang="en-US" sz="3200" b="1" kern="0" dirty="0">
                <a:latin typeface="微軟正黑體" pitchFamily="34" charset="-120"/>
                <a:ea typeface="微軟正黑體" pitchFamily="34" charset="-120"/>
              </a:rPr>
              <a:t>特聘教授</a:t>
            </a:r>
            <a:r>
              <a:rPr lang="en-US" altLang="zh-TW" sz="3200" b="1" kern="0" dirty="0">
                <a:latin typeface="微軟正黑體" pitchFamily="34" charset="-120"/>
                <a:ea typeface="微軟正黑體" pitchFamily="34" charset="-120"/>
              </a:rPr>
              <a:t>)</a:t>
            </a:r>
          </a:p>
          <a:p>
            <a:pPr algn="l"/>
            <a:r>
              <a:rPr lang="en-US" altLang="zh-TW" sz="3200" b="1" kern="0" dirty="0">
                <a:latin typeface="微軟正黑體" pitchFamily="34" charset="-120"/>
                <a:ea typeface="微軟正黑體" pitchFamily="34" charset="-120"/>
              </a:rPr>
              <a:t>(</a:t>
            </a:r>
            <a:r>
              <a:rPr lang="en-US" altLang="zh-TW" sz="3200" b="1" kern="0" dirty="0" err="1">
                <a:latin typeface="微軟正黑體" pitchFamily="34" charset="-120"/>
                <a:ea typeface="微軟正黑體" pitchFamily="34" charset="-120"/>
              </a:rPr>
              <a:t>Huei-Tse</a:t>
            </a:r>
            <a:r>
              <a:rPr lang="en-US" altLang="zh-TW" sz="3200" b="1" kern="0" dirty="0">
                <a:latin typeface="微軟正黑體" pitchFamily="34" charset="-120"/>
                <a:ea typeface="微軟正黑體" pitchFamily="34" charset="-120"/>
              </a:rPr>
              <a:t> Hou) </a:t>
            </a:r>
          </a:p>
        </p:txBody>
      </p:sp>
      <p:sp>
        <p:nvSpPr>
          <p:cNvPr id="24" name="矩形 23"/>
          <p:cNvSpPr/>
          <p:nvPr/>
        </p:nvSpPr>
        <p:spPr>
          <a:xfrm>
            <a:off x="1728192" y="10026352"/>
            <a:ext cx="10031760" cy="2554545"/>
          </a:xfrm>
          <a:prstGeom prst="rect">
            <a:avLst/>
          </a:prstGeom>
        </p:spPr>
        <p:txBody>
          <a:bodyPr wrap="square">
            <a:spAutoFit/>
          </a:bodyPr>
          <a:lstStyle/>
          <a:p>
            <a:pPr algn="l"/>
            <a:r>
              <a:rPr lang="zh-TW" altLang="en-US" sz="3200" b="1" dirty="0">
                <a:solidFill>
                  <a:schemeClr val="tx2">
                    <a:lumMod val="50000"/>
                  </a:schemeClr>
                </a:solidFill>
                <a:latin typeface="微軟正黑體" pitchFamily="34" charset="-120"/>
                <a:ea typeface="微軟正黑體" pitchFamily="34" charset="-120"/>
              </a:rPr>
              <a:t>拓可思基於教學場域的需求，</a:t>
            </a:r>
            <a:endParaRPr lang="en-US" altLang="zh-TW" sz="3200" b="1" dirty="0">
              <a:solidFill>
                <a:schemeClr val="tx2">
                  <a:lumMod val="50000"/>
                </a:schemeClr>
              </a:solidFill>
              <a:latin typeface="微軟正黑體" pitchFamily="34" charset="-120"/>
              <a:ea typeface="微軟正黑體" pitchFamily="34" charset="-120"/>
            </a:endParaRPr>
          </a:p>
          <a:p>
            <a:pPr algn="l"/>
            <a:r>
              <a:rPr lang="zh-TW" altLang="en-US" sz="3200" b="1" dirty="0">
                <a:solidFill>
                  <a:schemeClr val="tx2">
                    <a:lumMod val="50000"/>
                  </a:schemeClr>
                </a:solidFill>
                <a:latin typeface="微軟正黑體" pitchFamily="34" charset="-120"/>
                <a:ea typeface="微軟正黑體" pitchFamily="34" charset="-120"/>
              </a:rPr>
              <a:t>以自行開發的心智導圖程式介面，</a:t>
            </a:r>
          </a:p>
          <a:p>
            <a:pPr algn="l"/>
            <a:r>
              <a:rPr lang="zh-TW" altLang="en-US" sz="3200" b="1" dirty="0">
                <a:solidFill>
                  <a:schemeClr val="tx2">
                    <a:lumMod val="50000"/>
                  </a:schemeClr>
                </a:solidFill>
                <a:latin typeface="微軟正黑體" pitchFamily="34" charset="-120"/>
                <a:ea typeface="微軟正黑體" pitchFamily="34" charset="-120"/>
              </a:rPr>
              <a:t>呈現簡單易懂的教學模式、結合硬體及教學素材，</a:t>
            </a:r>
          </a:p>
          <a:p>
            <a:pPr algn="l"/>
            <a:r>
              <a:rPr lang="zh-TW" altLang="en-US" sz="3200" b="1" dirty="0">
                <a:solidFill>
                  <a:schemeClr val="tx2">
                    <a:lumMod val="50000"/>
                  </a:schemeClr>
                </a:solidFill>
                <a:latin typeface="微軟正黑體" pitchFamily="34" charset="-120"/>
                <a:ea typeface="微軟正黑體" pitchFamily="34" charset="-120"/>
              </a:rPr>
              <a:t>讓學生了解程式運作的原理邏輯，</a:t>
            </a:r>
          </a:p>
          <a:p>
            <a:pPr algn="l"/>
            <a:r>
              <a:rPr lang="zh-TW" altLang="en-US" sz="3200" b="1" dirty="0">
                <a:solidFill>
                  <a:schemeClr val="tx2">
                    <a:lumMod val="50000"/>
                  </a:schemeClr>
                </a:solidFill>
                <a:latin typeface="微軟正黑體" pitchFamily="34" charset="-120"/>
                <a:ea typeface="微軟正黑體" pitchFamily="34" charset="-120"/>
              </a:rPr>
              <a:t>更有利於教師於教學場域之中進行課程。</a:t>
            </a:r>
          </a:p>
        </p:txBody>
      </p:sp>
      <p:sp>
        <p:nvSpPr>
          <p:cNvPr id="25" name="矩形 24"/>
          <p:cNvSpPr/>
          <p:nvPr/>
        </p:nvSpPr>
        <p:spPr>
          <a:xfrm>
            <a:off x="15864408" y="3041576"/>
            <a:ext cx="4968552" cy="707886"/>
          </a:xfrm>
          <a:prstGeom prst="rect">
            <a:avLst/>
          </a:prstGeom>
        </p:spPr>
        <p:txBody>
          <a:bodyPr wrap="square">
            <a:spAutoFit/>
          </a:bodyPr>
          <a:lstStyle/>
          <a:p>
            <a:r>
              <a:rPr lang="zh-TW" altLang="en-US" sz="4000" b="1" u="sng" kern="0" dirty="0">
                <a:latin typeface="微軟正黑體" pitchFamily="34" charset="-120"/>
                <a:ea typeface="微軟正黑體" pitchFamily="34" charset="-120"/>
              </a:rPr>
              <a:t>教學設計顧問及</a:t>
            </a:r>
            <a:r>
              <a:rPr lang="en-US" altLang="zh-TW" sz="4000" b="1" u="sng" kern="0" dirty="0">
                <a:latin typeface="微軟正黑體" pitchFamily="34" charset="-120"/>
                <a:ea typeface="微軟正黑體" pitchFamily="34" charset="-120"/>
              </a:rPr>
              <a:t>KOL</a:t>
            </a:r>
            <a:endParaRPr lang="zh-TW" altLang="en-US" sz="4000" u="sng" dirty="0"/>
          </a:p>
        </p:txBody>
      </p:sp>
    </p:spTree>
    <p:extLst>
      <p:ext uri="{BB962C8B-B14F-4D97-AF65-F5344CB8AC3E}">
        <p14:creationId xmlns:p14="http://schemas.microsoft.com/office/powerpoint/2010/main" xmlns="" val="858023720"/>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1" descr="image43.png"/>
          <p:cNvPicPr>
            <a:picLocks noChangeAspect="1"/>
          </p:cNvPicPr>
          <p:nvPr/>
        </p:nvPicPr>
        <p:blipFill>
          <a:blip r:embed="rId2" cstate="print"/>
          <a:srcRect/>
          <a:stretch>
            <a:fillRect/>
          </a:stretch>
        </p:blipFill>
        <p:spPr bwMode="auto">
          <a:xfrm>
            <a:off x="596900" y="4189413"/>
            <a:ext cx="5594350" cy="3443287"/>
          </a:xfrm>
          <a:prstGeom prst="rect">
            <a:avLst/>
          </a:prstGeom>
          <a:noFill/>
          <a:ln w="12700" cap="flat" cmpd="sng">
            <a:noFill/>
            <a:prstDash val="solid"/>
            <a:miter lim="400000"/>
            <a:headEnd type="none" w="med" len="med"/>
            <a:tailEnd type="none" w="med" len="med"/>
          </a:ln>
          <a:effectLst/>
        </p:spPr>
      </p:pic>
      <p:sp>
        <p:nvSpPr>
          <p:cNvPr id="43010" name="AutoShape 2"/>
          <p:cNvSpPr>
            <a:spLocks/>
          </p:cNvSpPr>
          <p:nvPr/>
        </p:nvSpPr>
        <p:spPr bwMode="auto">
          <a:xfrm rot="20459216" flipV="1">
            <a:off x="16325850" y="7832725"/>
            <a:ext cx="2430463" cy="2568575"/>
          </a:xfrm>
          <a:custGeom>
            <a:avLst/>
            <a:gdLst>
              <a:gd name="T0" fmla="*/ 10800 w 21600"/>
              <a:gd name="T1" fmla="+- 0 10532 1163"/>
              <a:gd name="T2" fmla="*/ 10532 h 18739"/>
              <a:gd name="T3" fmla="*/ 10800 w 21600"/>
              <a:gd name="T4" fmla="+- 0 10532 1163"/>
              <a:gd name="T5" fmla="*/ 10532 h 18739"/>
              <a:gd name="T6" fmla="*/ 10800 w 21600"/>
              <a:gd name="T7" fmla="+- 0 10532 1163"/>
              <a:gd name="T8" fmla="*/ 10532 h 18739"/>
              <a:gd name="T9" fmla="*/ 10800 w 21600"/>
              <a:gd name="T10" fmla="+- 0 10532 1163"/>
              <a:gd name="T11" fmla="*/ 10532 h 18739"/>
            </a:gdLst>
            <a:ahLst/>
            <a:cxnLst>
              <a:cxn ang="0">
                <a:pos x="T0" y="T2"/>
              </a:cxn>
              <a:cxn ang="0">
                <a:pos x="T3" y="T5"/>
              </a:cxn>
              <a:cxn ang="0">
                <a:pos x="T6" y="T8"/>
              </a:cxn>
              <a:cxn ang="0">
                <a:pos x="T9" y="T11"/>
              </a:cxn>
            </a:cxnLst>
            <a:rect l="0" t="0" r="r" b="b"/>
            <a:pathLst>
              <a:path w="21600" h="18739">
                <a:moveTo>
                  <a:pt x="0" y="1589"/>
                </a:moveTo>
                <a:cubicBezTo>
                  <a:pt x="4518" y="213"/>
                  <a:pt x="9036" y="-1163"/>
                  <a:pt x="10800" y="1589"/>
                </a:cubicBezTo>
                <a:cubicBezTo>
                  <a:pt x="12564" y="4340"/>
                  <a:pt x="8784" y="15759"/>
                  <a:pt x="10584" y="18098"/>
                </a:cubicBezTo>
                <a:cubicBezTo>
                  <a:pt x="12384" y="20437"/>
                  <a:pt x="21600" y="15622"/>
                  <a:pt x="21600" y="15622"/>
                </a:cubicBezTo>
              </a:path>
            </a:pathLst>
          </a:cu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pic>
        <p:nvPicPr>
          <p:cNvPr id="43011" name="Picture 3" descr="image44.png"/>
          <p:cNvPicPr>
            <a:picLocks noChangeAspect="1"/>
          </p:cNvPicPr>
          <p:nvPr/>
        </p:nvPicPr>
        <p:blipFill>
          <a:blip r:embed="rId3" cstate="print"/>
          <a:srcRect/>
          <a:stretch>
            <a:fillRect/>
          </a:stretch>
        </p:blipFill>
        <p:spPr bwMode="auto">
          <a:xfrm>
            <a:off x="5581650" y="4948238"/>
            <a:ext cx="11976100" cy="7107237"/>
          </a:xfrm>
          <a:prstGeom prst="rect">
            <a:avLst/>
          </a:prstGeom>
          <a:noFill/>
          <a:ln w="12700" cap="flat" cmpd="sng">
            <a:noFill/>
            <a:prstDash val="solid"/>
            <a:miter lim="400000"/>
            <a:headEnd type="none" w="med" len="med"/>
            <a:tailEnd type="none" w="med" len="med"/>
          </a:ln>
          <a:effectLst/>
        </p:spPr>
      </p:pic>
      <p:sp>
        <p:nvSpPr>
          <p:cNvPr id="43012" name="Rectangle 4"/>
          <p:cNvSpPr>
            <a:spLocks noGrp="1" noChangeArrowheads="1"/>
          </p:cNvSpPr>
          <p:nvPr>
            <p:ph type="title"/>
          </p:nvPr>
        </p:nvSpPr>
        <p:spPr/>
        <p:txBody>
          <a:bodyPr anchor="ctr"/>
          <a:lstStyle/>
          <a:p>
            <a:pPr defTabSz="455613"/>
            <a:r>
              <a:rPr lang="en-US" altLang="zh-TW" sz="7000" dirty="0" smtClean="0">
                <a:solidFill>
                  <a:srgbClr val="595959"/>
                </a:solidFill>
                <a:sym typeface="微軟正黑體 Light" charset="0"/>
              </a:rPr>
              <a:t>Coding</a:t>
            </a:r>
            <a:r>
              <a:rPr lang="zh-TW" altLang="zh-TW" sz="7000" dirty="0" smtClean="0">
                <a:solidFill>
                  <a:srgbClr val="595959"/>
                </a:solidFill>
                <a:sym typeface="微軟正黑體 Light" charset="0"/>
              </a:rPr>
              <a:t>語法</a:t>
            </a:r>
            <a:r>
              <a:rPr lang="zh-TW" altLang="en-US" sz="7000" dirty="0" smtClean="0">
                <a:solidFill>
                  <a:srgbClr val="595959"/>
                </a:solidFill>
                <a:sym typeface="微軟正黑體 Light" charset="0"/>
              </a:rPr>
              <a:t>示範</a:t>
            </a:r>
            <a:r>
              <a:rPr lang="en-US" altLang="zh-TW" sz="7000" dirty="0" smtClean="0">
                <a:solidFill>
                  <a:srgbClr val="595959"/>
                </a:solidFill>
                <a:sym typeface="微軟正黑體 Light" charset="0"/>
              </a:rPr>
              <a:t>: </a:t>
            </a:r>
            <a:r>
              <a:rPr lang="zh-TW" sz="7000" dirty="0" smtClean="0">
                <a:sym typeface="Brandon Text Bold" pitchFamily="34" charset="0"/>
              </a:rPr>
              <a:t>無窮</a:t>
            </a:r>
            <a:r>
              <a:rPr lang="zh-TW" sz="7000" dirty="0">
                <a:sym typeface="Brandon Text Bold" pitchFamily="34" charset="0"/>
              </a:rPr>
              <a:t>迴圈</a:t>
            </a:r>
          </a:p>
        </p:txBody>
      </p:sp>
      <p:sp>
        <p:nvSpPr>
          <p:cNvPr id="43013" name="Rectangle 5"/>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34AE8A6E-CC61-44EC-9FF1-A75031C8487B}" type="slidenum">
              <a:rPr lang="zh-TW" altLang="zh-TW" sz="2100">
                <a:solidFill>
                  <a:srgbClr val="A7A7A7"/>
                </a:solidFill>
                <a:latin typeface="Gill Sans" charset="0"/>
                <a:ea typeface="Gill Sans" charset="0"/>
                <a:cs typeface="Gill Sans" charset="0"/>
                <a:sym typeface="Gill Sans" charset="0"/>
              </a:rPr>
              <a:pPr defTabSz="823913"/>
              <a:t>40</a:t>
            </a:fld>
            <a:endParaRPr lang="zh-TW" altLang="zh-TW" sz="2100">
              <a:solidFill>
                <a:srgbClr val="A7A7A7"/>
              </a:solidFill>
              <a:latin typeface="Gill Sans" charset="0"/>
              <a:ea typeface="Gill Sans" charset="0"/>
              <a:cs typeface="Gill Sans" charset="0"/>
              <a:sym typeface="Gill Sans" charset="0"/>
            </a:endParaRPr>
          </a:p>
        </p:txBody>
      </p:sp>
      <p:sp>
        <p:nvSpPr>
          <p:cNvPr id="43014" name="AutoShape 6"/>
          <p:cNvSpPr>
            <a:spLocks/>
          </p:cNvSpPr>
          <p:nvPr/>
        </p:nvSpPr>
        <p:spPr bwMode="auto">
          <a:xfrm>
            <a:off x="16081375" y="6129338"/>
            <a:ext cx="1160463" cy="4059237"/>
          </a:xfrm>
          <a:custGeom>
            <a:avLst/>
            <a:gdLst>
              <a:gd name="T0" fmla="+- 0 10754 1077"/>
              <a:gd name="T1" fmla="*/ T0 w 19354"/>
              <a:gd name="T2" fmla="+- 0 10668 236"/>
              <a:gd name="T3" fmla="*/ 10668 h 20864"/>
              <a:gd name="T4" fmla="+- 0 10754 1077"/>
              <a:gd name="T5" fmla="*/ T4 w 19354"/>
              <a:gd name="T6" fmla="+- 0 10668 236"/>
              <a:gd name="T7" fmla="*/ 10668 h 20864"/>
              <a:gd name="T8" fmla="+- 0 10754 1077"/>
              <a:gd name="T9" fmla="*/ T8 w 19354"/>
              <a:gd name="T10" fmla="+- 0 10668 236"/>
              <a:gd name="T11" fmla="*/ 10668 h 20864"/>
              <a:gd name="T12" fmla="+- 0 10754 1077"/>
              <a:gd name="T13" fmla="*/ T12 w 19354"/>
              <a:gd name="T14" fmla="+- 0 10668 236"/>
              <a:gd name="T15" fmla="*/ 10668 h 20864"/>
            </a:gdLst>
            <a:ahLst/>
            <a:cxnLst>
              <a:cxn ang="0">
                <a:pos x="T1" y="T3"/>
              </a:cxn>
              <a:cxn ang="0">
                <a:pos x="T5" y="T7"/>
              </a:cxn>
              <a:cxn ang="0">
                <a:pos x="T9" y="T11"/>
              </a:cxn>
              <a:cxn ang="0">
                <a:pos x="T13" y="T15"/>
              </a:cxn>
            </a:cxnLst>
            <a:rect l="0" t="0" r="r" b="b"/>
            <a:pathLst>
              <a:path w="19354" h="20864">
                <a:moveTo>
                  <a:pt x="10291" y="20560"/>
                </a:moveTo>
                <a:cubicBezTo>
                  <a:pt x="15407" y="20962"/>
                  <a:pt x="20523" y="21364"/>
                  <a:pt x="19119" y="18953"/>
                </a:cubicBezTo>
                <a:cubicBezTo>
                  <a:pt x="17714" y="16541"/>
                  <a:pt x="4808" y="9121"/>
                  <a:pt x="1865" y="6091"/>
                </a:cubicBezTo>
                <a:cubicBezTo>
                  <a:pt x="-1077" y="3062"/>
                  <a:pt x="-7" y="1784"/>
                  <a:pt x="1464" y="774"/>
                </a:cubicBezTo>
                <a:cubicBezTo>
                  <a:pt x="2935" y="-236"/>
                  <a:pt x="10693" y="32"/>
                  <a:pt x="10693" y="32"/>
                </a:cubicBezTo>
              </a:path>
            </a:pathLst>
          </a:custGeom>
          <a:noFill/>
          <a:ln w="25400" cap="flat" cmpd="sng">
            <a:solidFill>
              <a:srgbClr val="858585"/>
            </a:solidFill>
            <a:prstDash val="solid"/>
            <a:miter lim="0"/>
            <a:headEnd type="none" w="med" len="med"/>
            <a:tailEnd type="triangl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43015" name="Rectangle 7"/>
          <p:cNvSpPr>
            <a:spLocks/>
          </p:cNvSpPr>
          <p:nvPr/>
        </p:nvSpPr>
        <p:spPr bwMode="auto">
          <a:xfrm>
            <a:off x="16844963" y="5791200"/>
            <a:ext cx="2089150" cy="661988"/>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en-US" sz="3200">
                <a:latin typeface="Lato Light" pitchFamily="34" charset="0"/>
                <a:ea typeface="新細明體" pitchFamily="18" charset="-120"/>
                <a:sym typeface="Lato Light" pitchFamily="34" charset="0"/>
              </a:rPr>
              <a:t>。。。。</a:t>
            </a:r>
          </a:p>
        </p:txBody>
      </p:sp>
      <p:grpSp>
        <p:nvGrpSpPr>
          <p:cNvPr id="2" name="Group 8"/>
          <p:cNvGrpSpPr>
            <a:grpSpLocks/>
          </p:cNvGrpSpPr>
          <p:nvPr/>
        </p:nvGrpSpPr>
        <p:grpSpPr bwMode="auto">
          <a:xfrm>
            <a:off x="18173700" y="6908800"/>
            <a:ext cx="3698875" cy="1838325"/>
            <a:chOff x="0" y="0"/>
            <a:chExt cx="3697533" cy="1838276"/>
          </a:xfrm>
        </p:grpSpPr>
        <p:sp>
          <p:nvSpPr>
            <p:cNvPr id="43017" name="AutoShape 9"/>
            <p:cNvSpPr>
              <a:spLocks/>
            </p:cNvSpPr>
            <p:nvPr/>
          </p:nvSpPr>
          <p:spPr bwMode="auto">
            <a:xfrm>
              <a:off x="108830" y="0"/>
              <a:ext cx="3588703" cy="1838276"/>
            </a:xfrm>
            <a:prstGeom prst="roundRect">
              <a:avLst>
                <a:gd name="adj" fmla="val 16667"/>
              </a:avLst>
            </a:prstGeom>
            <a:solidFill>
              <a:srgbClr val="FF2F2F"/>
            </a:solidFill>
            <a:ln w="12700" cap="flat" cmpd="sng">
              <a:noFill/>
              <a:prstDash val="solid"/>
              <a:miter lim="400000"/>
              <a:headEnd type="none" w="med" len="med"/>
              <a:tailEnd type="none" w="med" len="med"/>
            </a:ln>
            <a:effectLst/>
          </p:spPr>
          <p:txBody>
            <a:bodyPr lIns="0" tIns="0" rIns="0" bIns="0" anchor="ctr"/>
            <a:lstStyle/>
            <a:p>
              <a:endParaRPr lang="zh-TW" altLang="zh-TW" sz="4000">
                <a:solidFill>
                  <a:srgbClr val="FFFFFF"/>
                </a:solidFill>
                <a:effectLst>
                  <a:outerShdw blurRad="38100" dist="38100" dir="2700000" algn="tl">
                    <a:srgbClr val="000000"/>
                  </a:outerShdw>
                </a:effectLst>
                <a:latin typeface="Gill Sans" charset="0"/>
                <a:ea typeface="Gill Sans" charset="0"/>
                <a:cs typeface="Gill Sans" charset="0"/>
                <a:sym typeface="Gill Sans" charset="0"/>
              </a:endParaRPr>
            </a:p>
          </p:txBody>
        </p:sp>
        <p:sp>
          <p:nvSpPr>
            <p:cNvPr id="43018" name="Rectangle 10"/>
            <p:cNvSpPr>
              <a:spLocks/>
            </p:cNvSpPr>
            <p:nvPr/>
          </p:nvSpPr>
          <p:spPr bwMode="auto">
            <a:xfrm>
              <a:off x="108830" y="233955"/>
              <a:ext cx="3588703" cy="662941"/>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3200" b="1">
                  <a:solidFill>
                    <a:srgbClr val="FFFFFF"/>
                  </a:solidFill>
                  <a:latin typeface="微軟正黑體" pitchFamily="34" charset="-120"/>
                  <a:ea typeface="微軟正黑體" pitchFamily="34" charset="-120"/>
                  <a:sym typeface="微軟正黑體" pitchFamily="34" charset="-120"/>
                </a:rPr>
                <a:t>☆ </a:t>
              </a:r>
              <a:r>
                <a:rPr lang="zh-TW" altLang="en-US" sz="3200" b="1">
                  <a:solidFill>
                    <a:srgbClr val="FFFFFF"/>
                  </a:solidFill>
                  <a:latin typeface="微軟正黑體" pitchFamily="34" charset="-120"/>
                  <a:ea typeface="微軟正黑體" pitchFamily="34" charset="-120"/>
                  <a:sym typeface="微軟正黑體" pitchFamily="34" charset="-120"/>
                </a:rPr>
                <a:t>迴圈中止</a:t>
              </a:r>
            </a:p>
          </p:txBody>
        </p:sp>
        <p:sp>
          <p:nvSpPr>
            <p:cNvPr id="43019" name="Oval 11"/>
            <p:cNvSpPr>
              <a:spLocks/>
            </p:cNvSpPr>
            <p:nvPr/>
          </p:nvSpPr>
          <p:spPr bwMode="auto">
            <a:xfrm>
              <a:off x="0" y="870561"/>
              <a:ext cx="315311" cy="306037"/>
            </a:xfrm>
            <a:prstGeom prst="ellipse">
              <a:avLst/>
            </a:prstGeom>
            <a:solidFill>
              <a:srgbClr val="FFFFFF"/>
            </a:solidFill>
            <a:ln w="44450" cap="flat" cmpd="sng">
              <a:solidFill>
                <a:srgbClr val="FF2F2F"/>
              </a:solidFill>
              <a:prstDash val="solid"/>
              <a:round/>
              <a:headEnd type="none" w="med" len="med"/>
              <a:tailEnd type="none" w="med" len="med"/>
            </a:ln>
            <a:effectLst/>
          </p:spPr>
          <p:txBody>
            <a:bodyPr lIns="0" tIns="0" rIns="0" bIns="0" anchor="ctr"/>
            <a:lstStyle/>
            <a:p>
              <a:endParaRPr lang="zh-TW" altLang="zh-TW" sz="4000">
                <a:solidFill>
                  <a:srgbClr val="FFFFFF"/>
                </a:solidFill>
                <a:effectLst>
                  <a:outerShdw blurRad="38100" dist="38100" dir="2700000" algn="tl">
                    <a:srgbClr val="C0C0C0"/>
                  </a:outerShdw>
                </a:effectLst>
                <a:latin typeface="Gill Sans" charset="0"/>
                <a:ea typeface="Gill Sans" charset="0"/>
                <a:cs typeface="Gill Sans" charset="0"/>
                <a:sym typeface="Gill Sans" charset="0"/>
              </a:endParaRPr>
            </a:p>
          </p:txBody>
        </p:sp>
      </p:grpSp>
      <p:sp>
        <p:nvSpPr>
          <p:cNvPr id="43020" name="Rectangle 12"/>
          <p:cNvSpPr>
            <a:spLocks/>
          </p:cNvSpPr>
          <p:nvPr/>
        </p:nvSpPr>
        <p:spPr bwMode="auto">
          <a:xfrm>
            <a:off x="12549188" y="8299450"/>
            <a:ext cx="1081087" cy="4476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en-US" sz="2000" b="1">
                <a:solidFill>
                  <a:srgbClr val="FFFFFF"/>
                </a:solidFill>
                <a:latin typeface="微軟正黑體" pitchFamily="34" charset="-120"/>
                <a:ea typeface="微軟正黑體" pitchFamily="34" charset="-120"/>
                <a:sym typeface="微軟正黑體" pitchFamily="34" charset="-120"/>
              </a:rPr>
              <a:t>執行</a:t>
            </a:r>
          </a:p>
        </p:txBody>
      </p:sp>
      <p:grpSp>
        <p:nvGrpSpPr>
          <p:cNvPr id="3" name="Group 13"/>
          <p:cNvGrpSpPr>
            <a:grpSpLocks/>
          </p:cNvGrpSpPr>
          <p:nvPr/>
        </p:nvGrpSpPr>
        <p:grpSpPr bwMode="auto">
          <a:xfrm>
            <a:off x="4511675" y="698500"/>
            <a:ext cx="17360900" cy="6611938"/>
            <a:chOff x="0" y="-1"/>
            <a:chExt cx="17361083" cy="6612970"/>
          </a:xfrm>
        </p:grpSpPr>
        <p:sp>
          <p:nvSpPr>
            <p:cNvPr id="43022" name="AutoShape 14"/>
            <p:cNvSpPr>
              <a:spLocks/>
            </p:cNvSpPr>
            <p:nvPr/>
          </p:nvSpPr>
          <p:spPr bwMode="auto">
            <a:xfrm rot="324670" flipH="1">
              <a:off x="199653" y="788546"/>
              <a:ext cx="16961777" cy="503587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71" y="21600"/>
                  </a:moveTo>
                  <a:lnTo>
                    <a:pt x="19633" y="19367"/>
                  </a:lnTo>
                  <a:lnTo>
                    <a:pt x="20429" y="19367"/>
                  </a:lnTo>
                  <a:cubicBezTo>
                    <a:pt x="19887" y="8362"/>
                    <a:pt x="15488" y="0"/>
                    <a:pt x="10242" y="0"/>
                  </a:cubicBezTo>
                  <a:lnTo>
                    <a:pt x="10617" y="0"/>
                  </a:lnTo>
                  <a:cubicBezTo>
                    <a:pt x="15863" y="0"/>
                    <a:pt x="20261" y="8362"/>
                    <a:pt x="20804" y="19367"/>
                  </a:cubicBezTo>
                  <a:lnTo>
                    <a:pt x="21600" y="19367"/>
                  </a:lnTo>
                  <a:close/>
                  <a:moveTo>
                    <a:pt x="10429" y="4"/>
                  </a:moveTo>
                  <a:lnTo>
                    <a:pt x="10429" y="4"/>
                  </a:lnTo>
                  <a:cubicBezTo>
                    <a:pt x="4847" y="219"/>
                    <a:pt x="375" y="9825"/>
                    <a:pt x="375" y="21600"/>
                  </a:cubicBezTo>
                  <a:lnTo>
                    <a:pt x="0" y="21600"/>
                  </a:lnTo>
                  <a:cubicBezTo>
                    <a:pt x="0" y="9671"/>
                    <a:pt x="4585" y="0"/>
                    <a:pt x="10242" y="0"/>
                  </a:cubicBezTo>
                  <a:cubicBezTo>
                    <a:pt x="10304" y="0"/>
                    <a:pt x="10367" y="1"/>
                    <a:pt x="10429" y="4"/>
                  </a:cubicBezTo>
                  <a:close/>
                </a:path>
              </a:pathLst>
            </a:custGeom>
            <a:solidFill>
              <a:srgbClr val="613757">
                <a:alpha val="48999"/>
              </a:srgbClr>
            </a:solidFill>
            <a:ln w="12700" cap="flat" cmpd="sng">
              <a:noFill/>
              <a:prstDash val="solid"/>
              <a:miter lim="40000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43023" name="AutoShape 15"/>
            <p:cNvSpPr>
              <a:spLocks/>
            </p:cNvSpPr>
            <p:nvPr/>
          </p:nvSpPr>
          <p:spPr bwMode="auto">
            <a:xfrm rot="324670" flipH="1">
              <a:off x="8952092" y="1202155"/>
              <a:ext cx="8189792" cy="503587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4"/>
                  </a:moveTo>
                  <a:lnTo>
                    <a:pt x="21600" y="4"/>
                  </a:lnTo>
                  <a:cubicBezTo>
                    <a:pt x="10038" y="219"/>
                    <a:pt x="776" y="9825"/>
                    <a:pt x="776" y="21600"/>
                  </a:cubicBezTo>
                  <a:lnTo>
                    <a:pt x="0" y="21600"/>
                  </a:lnTo>
                  <a:cubicBezTo>
                    <a:pt x="0" y="9671"/>
                    <a:pt x="9497" y="0"/>
                    <a:pt x="21212" y="0"/>
                  </a:cubicBezTo>
                  <a:cubicBezTo>
                    <a:pt x="21341" y="0"/>
                    <a:pt x="21471" y="1"/>
                    <a:pt x="21600" y="4"/>
                  </a:cubicBezTo>
                  <a:close/>
                </a:path>
              </a:pathLst>
            </a:custGeom>
            <a:solidFill>
              <a:srgbClr val="000000">
                <a:alpha val="20000"/>
              </a:srgbClr>
            </a:solidFill>
            <a:ln w="12700" cap="flat" cmpd="sng">
              <a:noFill/>
              <a:prstDash val="solid"/>
              <a:miter lim="40000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grpSp>
      <p:sp>
        <p:nvSpPr>
          <p:cNvPr id="43024" name="Rectangle 16"/>
          <p:cNvSpPr>
            <a:spLocks/>
          </p:cNvSpPr>
          <p:nvPr/>
        </p:nvSpPr>
        <p:spPr bwMode="auto">
          <a:xfrm>
            <a:off x="18173700" y="9109075"/>
            <a:ext cx="5905500" cy="3519488"/>
          </a:xfrm>
          <a:prstGeom prst="rect">
            <a:avLst/>
          </a:prstGeom>
          <a:noFill/>
          <a:ln w="12700" cap="flat" cmpd="sng">
            <a:noFill/>
            <a:prstDash val="solid"/>
            <a:miter lim="400000"/>
            <a:headEnd type="none" w="med" len="med"/>
            <a:tailEnd type="none" w="med" len="med"/>
          </a:ln>
          <a:effectLst/>
        </p:spPr>
        <p:txBody>
          <a:bodyPr lIns="45720" rIns="45720">
            <a:spAutoFit/>
          </a:bodyPr>
          <a:lstStyle/>
          <a:p>
            <a:pPr marL="385763" indent="-385763" algn="l"/>
            <a:r>
              <a:rPr lang="zh-TW" altLang="en-US" sz="3200">
                <a:latin typeface="微軟正黑體" pitchFamily="34" charset="-120"/>
                <a:ea typeface="微軟正黑體" pitchFamily="34" charset="-120"/>
                <a:sym typeface="微軟正黑體" pitchFamily="34" charset="-120"/>
              </a:rPr>
              <a:t>迴圈中止依照定義為</a:t>
            </a:r>
          </a:p>
          <a:p>
            <a:pPr marL="385763" indent="-385763" algn="l">
              <a:buSzPct val="100000"/>
              <a:buFontTx/>
              <a:buAutoNum type="arabicPeriod"/>
            </a:pPr>
            <a:r>
              <a:rPr lang="zh-TW" altLang="en-US" sz="3200">
                <a:latin typeface="微軟正黑體" pitchFamily="34" charset="-120"/>
                <a:ea typeface="微軟正黑體" pitchFamily="34" charset="-120"/>
                <a:sym typeface="微軟正黑體" pitchFamily="34" charset="-120"/>
              </a:rPr>
              <a:t>強制回到先前迴圈的下一步</a:t>
            </a:r>
          </a:p>
          <a:p>
            <a:pPr marL="385763" indent="-385763" algn="l">
              <a:buSzPct val="100000"/>
              <a:buFontTx/>
              <a:buAutoNum type="arabicPeriod"/>
            </a:pPr>
            <a:r>
              <a:rPr lang="zh-TW" altLang="en-US" sz="3200">
                <a:latin typeface="微軟正黑體" pitchFamily="34" charset="-120"/>
                <a:ea typeface="微軟正黑體" pitchFamily="34" charset="-120"/>
                <a:sym typeface="微軟正黑體" pitchFamily="34" charset="-120"/>
              </a:rPr>
              <a:t>若前面沒有迴圈</a:t>
            </a:r>
            <a:r>
              <a:rPr lang="zh-TW" altLang="zh-TW" sz="3200">
                <a:latin typeface="微軟正黑體" pitchFamily="34" charset="-120"/>
                <a:ea typeface="微軟正黑體" pitchFamily="34" charset="-120"/>
                <a:sym typeface="微軟正黑體" pitchFamily="34" charset="-120"/>
              </a:rPr>
              <a:t>,</a:t>
            </a:r>
            <a:r>
              <a:rPr lang="zh-TW" altLang="en-US" sz="3200">
                <a:latin typeface="微軟正黑體" pitchFamily="34" charset="-120"/>
                <a:ea typeface="微軟正黑體" pitchFamily="34" charset="-120"/>
                <a:sym typeface="微軟正黑體" pitchFamily="34" charset="-120"/>
              </a:rPr>
              <a:t>則回到專案起始</a:t>
            </a:r>
          </a:p>
          <a:p>
            <a:pPr marL="385763" indent="-385763" algn="l">
              <a:buSzPct val="100000"/>
              <a:buFontTx/>
              <a:buAutoNum type="arabicPeriod"/>
            </a:pPr>
            <a:r>
              <a:rPr lang="zh-TW" altLang="en-US" sz="3200">
                <a:latin typeface="微軟正黑體" pitchFamily="34" charset="-120"/>
                <a:ea typeface="微軟正黑體" pitchFamily="34" charset="-120"/>
                <a:sym typeface="微軟正黑體" pitchFamily="34" charset="-120"/>
              </a:rPr>
              <a:t>在這個例子比較條件的下一步就不會被執行</a:t>
            </a:r>
          </a:p>
        </p:txBody>
      </p:sp>
      <p:sp>
        <p:nvSpPr>
          <p:cNvPr id="43025" name="Rectangle 17"/>
          <p:cNvSpPr>
            <a:spLocks/>
          </p:cNvSpPr>
          <p:nvPr/>
        </p:nvSpPr>
        <p:spPr bwMode="auto">
          <a:xfrm>
            <a:off x="1317625" y="7778750"/>
            <a:ext cx="5729288" cy="1235075"/>
          </a:xfrm>
          <a:prstGeom prst="rect">
            <a:avLst/>
          </a:prstGeom>
          <a:noFill/>
          <a:ln w="12700" cap="flat" cmpd="sng">
            <a:noFill/>
            <a:prstDash val="solid"/>
            <a:miter lim="400000"/>
            <a:headEnd type="none" w="med" len="med"/>
            <a:tailEnd type="none" w="med" len="med"/>
          </a:ln>
          <a:effectLst/>
        </p:spPr>
        <p:txBody>
          <a:bodyPr lIns="45720" rIns="45720">
            <a:spAutoFit/>
          </a:bodyPr>
          <a:lstStyle/>
          <a:p>
            <a:pPr marL="257175" indent="-257175" algn="l"/>
            <a:r>
              <a:rPr lang="zh-TW" altLang="en-US" sz="3200">
                <a:latin typeface="Lato Light" pitchFamily="34" charset="0"/>
                <a:ea typeface="新細明體" pitchFamily="18" charset="-120"/>
                <a:sym typeface="Lato Light" pitchFamily="34" charset="0"/>
              </a:rPr>
              <a:t>迴圈迴圈</a:t>
            </a:r>
          </a:p>
          <a:p>
            <a:pPr marL="257175" indent="-257175" algn="l">
              <a:buSzPct val="100000"/>
              <a:buFontTx/>
              <a:buAutoNum type="arabicPeriod"/>
            </a:pPr>
            <a:r>
              <a:rPr lang="zh-TW" altLang="en-US" sz="3200">
                <a:latin typeface="Lato Light" pitchFamily="34" charset="0"/>
                <a:ea typeface="新細明體" pitchFamily="18" charset="-120"/>
                <a:sym typeface="Lato Light" pitchFamily="34" charset="0"/>
              </a:rPr>
              <a:t>增加無窮迴圈的選項</a:t>
            </a:r>
          </a:p>
        </p:txBody>
      </p:sp>
    </p:spTree>
  </p:cSld>
  <p:clrMapOvr>
    <a:masterClrMapping/>
  </p:clrMapOvr>
  <p:transition spd="med"/>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Grp="1" noChangeArrowheads="1"/>
          </p:cNvSpPr>
          <p:nvPr>
            <p:ph type="title"/>
          </p:nvPr>
        </p:nvSpPr>
        <p:spPr>
          <a:xfrm>
            <a:off x="1795463" y="760413"/>
            <a:ext cx="21143912" cy="1536700"/>
          </a:xfrm>
        </p:spPr>
        <p:txBody>
          <a:bodyPr anchor="ctr"/>
          <a:lstStyle/>
          <a:p>
            <a:pPr defTabSz="455613"/>
            <a:r>
              <a:rPr lang="en-US" altLang="zh-TW" sz="7000" dirty="0" smtClean="0">
                <a:solidFill>
                  <a:srgbClr val="595959"/>
                </a:solidFill>
                <a:sym typeface="微軟正黑體 Light" charset="0"/>
              </a:rPr>
              <a:t>Coding</a:t>
            </a:r>
            <a:r>
              <a:rPr lang="zh-TW" altLang="zh-TW" sz="7000" dirty="0" smtClean="0">
                <a:solidFill>
                  <a:srgbClr val="595959"/>
                </a:solidFill>
                <a:sym typeface="微軟正黑體 Light" charset="0"/>
              </a:rPr>
              <a:t>語法</a:t>
            </a:r>
            <a:r>
              <a:rPr lang="zh-TW" altLang="en-US" sz="7000" dirty="0" smtClean="0">
                <a:solidFill>
                  <a:srgbClr val="595959"/>
                </a:solidFill>
                <a:sym typeface="微軟正黑體 Light" charset="0"/>
              </a:rPr>
              <a:t>示範</a:t>
            </a:r>
            <a:r>
              <a:rPr lang="en-US" altLang="zh-TW" sz="7000" dirty="0" smtClean="0">
                <a:solidFill>
                  <a:srgbClr val="595959"/>
                </a:solidFill>
                <a:sym typeface="微軟正黑體 Light" charset="0"/>
              </a:rPr>
              <a:t>:</a:t>
            </a:r>
            <a:r>
              <a:rPr lang="zh-TW" altLang="en-US" sz="7000" dirty="0" smtClean="0">
                <a:solidFill>
                  <a:srgbClr val="595959"/>
                </a:solidFill>
                <a:sym typeface="微軟正黑體 Light" charset="0"/>
              </a:rPr>
              <a:t> </a:t>
            </a:r>
            <a:r>
              <a:rPr lang="zh-TW" sz="7000" dirty="0" smtClean="0">
                <a:sym typeface="Brandon Text Bold" pitchFamily="34" charset="0"/>
              </a:rPr>
              <a:t>切換正反</a:t>
            </a:r>
            <a:r>
              <a:rPr lang="zh-TW" altLang="zh-TW" sz="7000" dirty="0">
                <a:cs typeface="Brandon Text Bold" pitchFamily="34" charset="0"/>
                <a:sym typeface="Brandon Text Bold" pitchFamily="34" charset="0"/>
              </a:rPr>
              <a:t>For</a:t>
            </a:r>
            <a:r>
              <a:rPr lang="zh-TW" sz="7000" dirty="0">
                <a:sym typeface="Brandon Text Bold" pitchFamily="34" charset="0"/>
              </a:rPr>
              <a:t>迴圈 </a:t>
            </a:r>
            <a:r>
              <a:rPr lang="zh-TW" altLang="zh-TW" sz="7000" dirty="0">
                <a:cs typeface="Brandon Text Bold" pitchFamily="34" charset="0"/>
                <a:sym typeface="Brandon Text Bold" pitchFamily="34" charset="0"/>
              </a:rPr>
              <a:t>(</a:t>
            </a:r>
            <a:r>
              <a:rPr lang="zh-TW" sz="7000" dirty="0">
                <a:sym typeface="Brandon Text Bold" pitchFamily="34" charset="0"/>
              </a:rPr>
              <a:t>示範擋案</a:t>
            </a:r>
            <a:r>
              <a:rPr lang="zh-TW" altLang="zh-TW" sz="7000" dirty="0">
                <a:cs typeface="Brandon Text Bold" pitchFamily="34" charset="0"/>
                <a:sym typeface="Brandon Text Bold" pitchFamily="34" charset="0"/>
              </a:rPr>
              <a:t>5-2)</a:t>
            </a:r>
          </a:p>
        </p:txBody>
      </p:sp>
      <p:sp>
        <p:nvSpPr>
          <p:cNvPr id="44034"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96166004-BFEA-470C-B0A1-47F68CB753C5}" type="slidenum">
              <a:rPr lang="zh-TW" altLang="zh-TW" sz="2100">
                <a:solidFill>
                  <a:srgbClr val="A7A7A7"/>
                </a:solidFill>
                <a:latin typeface="Gill Sans" charset="0"/>
                <a:ea typeface="Gill Sans" charset="0"/>
                <a:cs typeface="Gill Sans" charset="0"/>
                <a:sym typeface="Gill Sans" charset="0"/>
              </a:rPr>
              <a:pPr defTabSz="823913"/>
              <a:t>41</a:t>
            </a:fld>
            <a:endParaRPr lang="zh-TW" altLang="zh-TW" sz="2100">
              <a:solidFill>
                <a:srgbClr val="A7A7A7"/>
              </a:solidFill>
              <a:latin typeface="Gill Sans" charset="0"/>
              <a:ea typeface="Gill Sans" charset="0"/>
              <a:cs typeface="Gill Sans" charset="0"/>
              <a:sym typeface="Gill Sans" charset="0"/>
            </a:endParaRPr>
          </a:p>
        </p:txBody>
      </p:sp>
      <p:pic>
        <p:nvPicPr>
          <p:cNvPr id="44035" name="Picture 3" descr="image45.png"/>
          <p:cNvPicPr>
            <a:picLocks noChangeAspect="1"/>
          </p:cNvPicPr>
          <p:nvPr/>
        </p:nvPicPr>
        <p:blipFill>
          <a:blip r:embed="rId2" cstate="print"/>
          <a:srcRect/>
          <a:stretch>
            <a:fillRect/>
          </a:stretch>
        </p:blipFill>
        <p:spPr bwMode="auto">
          <a:xfrm>
            <a:off x="19486563" y="4443413"/>
            <a:ext cx="2746375" cy="8145462"/>
          </a:xfrm>
          <a:prstGeom prst="rect">
            <a:avLst/>
          </a:prstGeom>
          <a:noFill/>
          <a:ln w="12700" cap="flat" cmpd="sng">
            <a:noFill/>
            <a:prstDash val="solid"/>
            <a:miter lim="400000"/>
            <a:headEnd type="none" w="med" len="med"/>
            <a:tailEnd type="none" w="med" len="med"/>
          </a:ln>
          <a:effectLst/>
        </p:spPr>
      </p:pic>
      <p:pic>
        <p:nvPicPr>
          <p:cNvPr id="44036" name="Picture 4" descr="image46.png"/>
          <p:cNvPicPr>
            <a:picLocks noChangeAspect="1"/>
          </p:cNvPicPr>
          <p:nvPr/>
        </p:nvPicPr>
        <p:blipFill>
          <a:blip r:embed="rId3" cstate="print"/>
          <a:srcRect/>
          <a:stretch>
            <a:fillRect/>
          </a:stretch>
        </p:blipFill>
        <p:spPr bwMode="auto">
          <a:xfrm>
            <a:off x="688975" y="2814638"/>
            <a:ext cx="18449925" cy="10587037"/>
          </a:xfrm>
          <a:prstGeom prst="rect">
            <a:avLst/>
          </a:prstGeom>
          <a:noFill/>
          <a:ln w="12700" cap="flat" cmpd="sng">
            <a:noFill/>
            <a:prstDash val="solid"/>
            <a:miter lim="400000"/>
            <a:headEnd type="none" w="med" len="med"/>
            <a:tailEnd type="none" w="med" len="med"/>
          </a:ln>
          <a:effectLst/>
        </p:spPr>
      </p:pic>
    </p:spTree>
  </p:cSld>
  <p:clrMapOvr>
    <a:masterClrMapping/>
  </p:clrMapOvr>
  <p:transition spd="med"/>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1"/>
          <p:cNvSpPr>
            <a:spLocks noGrp="1" noChangeArrowheads="1"/>
          </p:cNvSpPr>
          <p:nvPr>
            <p:ph type="title"/>
          </p:nvPr>
        </p:nvSpPr>
        <p:spPr/>
        <p:txBody>
          <a:bodyPr anchor="ctr"/>
          <a:lstStyle/>
          <a:p>
            <a:r>
              <a:rPr lang="zh-TW" sz="7000" dirty="0">
                <a:latin typeface="微軟正黑體" pitchFamily="34" charset="-120"/>
                <a:ea typeface="微軟正黑體" pitchFamily="34" charset="-120"/>
                <a:sym typeface="微軟正黑體" pitchFamily="34" charset="-120"/>
              </a:rPr>
              <a:t>紅外線循</a:t>
            </a:r>
            <a:r>
              <a:rPr lang="zh-TW" sz="7000" dirty="0" smtClean="0">
                <a:latin typeface="微軟正黑體" pitchFamily="34" charset="-120"/>
                <a:ea typeface="微軟正黑體" pitchFamily="34" charset="-120"/>
                <a:sym typeface="微軟正黑體" pitchFamily="34" charset="-120"/>
              </a:rPr>
              <a:t>跡</a:t>
            </a:r>
            <a:r>
              <a:rPr lang="zh-TW" altLang="en-US" sz="7000" dirty="0" smtClean="0">
                <a:latin typeface="微軟正黑體" pitchFamily="34" charset="-120"/>
                <a:ea typeface="微軟正黑體" pitchFamily="34" charset="-120"/>
                <a:sym typeface="微軟正黑體" pitchFamily="34" charset="-120"/>
              </a:rPr>
              <a:t>走黑線</a:t>
            </a:r>
            <a:r>
              <a:rPr lang="zh-TW" sz="7000" dirty="0" smtClean="0">
                <a:latin typeface="微軟正黑體" pitchFamily="34" charset="-120"/>
                <a:ea typeface="微軟正黑體" pitchFamily="34" charset="-120"/>
                <a:sym typeface="微軟正黑體" pitchFamily="34" charset="-120"/>
              </a:rPr>
              <a:t> </a:t>
            </a:r>
            <a:r>
              <a:rPr lang="zh-TW" sz="7000" dirty="0">
                <a:latin typeface="微軟正黑體" pitchFamily="34" charset="-120"/>
                <a:ea typeface="微軟正黑體" pitchFamily="34" charset="-120"/>
                <a:sym typeface="微軟正黑體" pitchFamily="34" charset="-120"/>
              </a:rPr>
              <a:t>範例</a:t>
            </a:r>
          </a:p>
        </p:txBody>
      </p:sp>
      <p:sp>
        <p:nvSpPr>
          <p:cNvPr id="63490"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5669E9C5-7F96-46FC-9696-E3690C636AF8}" type="slidenum">
              <a:rPr lang="zh-TW" altLang="zh-TW" sz="2100">
                <a:solidFill>
                  <a:srgbClr val="A7A7A7"/>
                </a:solidFill>
                <a:latin typeface="Gill Sans" charset="0"/>
                <a:ea typeface="Gill Sans" charset="0"/>
                <a:cs typeface="Gill Sans" charset="0"/>
                <a:sym typeface="Gill Sans" charset="0"/>
              </a:rPr>
              <a:pPr defTabSz="823913"/>
              <a:t>42</a:t>
            </a:fld>
            <a:endParaRPr lang="zh-TW" altLang="zh-TW" sz="2100">
              <a:solidFill>
                <a:srgbClr val="A7A7A7"/>
              </a:solidFill>
              <a:latin typeface="Gill Sans" charset="0"/>
              <a:ea typeface="Gill Sans" charset="0"/>
              <a:cs typeface="Gill Sans" charset="0"/>
              <a:sym typeface="Gill Sans" charset="0"/>
            </a:endParaRPr>
          </a:p>
        </p:txBody>
      </p:sp>
      <p:sp>
        <p:nvSpPr>
          <p:cNvPr id="63491" name="Rectangle 3"/>
          <p:cNvSpPr>
            <a:spLocks/>
          </p:cNvSpPr>
          <p:nvPr/>
        </p:nvSpPr>
        <p:spPr bwMode="auto">
          <a:xfrm>
            <a:off x="2597150" y="-3392488"/>
            <a:ext cx="19188113" cy="17303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defTabSz="457200"/>
            <a:r>
              <a:rPr lang="zh-TW" sz="9200" b="1">
                <a:solidFill>
                  <a:srgbClr val="4D4D4D"/>
                </a:solidFill>
                <a:latin typeface="微軟正黑體" pitchFamily="34" charset="-120"/>
                <a:ea typeface="微軟正黑體" pitchFamily="34" charset="-120"/>
                <a:sym typeface="微軟正黑體" pitchFamily="34" charset="-120"/>
              </a:rPr>
              <a:t>紅外線循跡 範例</a:t>
            </a:r>
          </a:p>
        </p:txBody>
      </p:sp>
      <p:sp>
        <p:nvSpPr>
          <p:cNvPr id="63492" name="Rectangle 4"/>
          <p:cNvSpPr>
            <a:spLocks/>
          </p:cNvSpPr>
          <p:nvPr/>
        </p:nvSpPr>
        <p:spPr bwMode="auto">
          <a:xfrm>
            <a:off x="7048500" y="12211050"/>
            <a:ext cx="16916400" cy="1716088"/>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u="sng" dirty="0">
                <a:solidFill>
                  <a:srgbClr val="3E1F32"/>
                </a:solidFill>
                <a:latin typeface="Gill Sans" charset="0"/>
                <a:ea typeface="Gill Sans" charset="0"/>
                <a:cs typeface="Gill Sans" charset="0"/>
                <a:sym typeface="Gill Sans" charset="0"/>
                <a:hlinkClick r:id="rId2"/>
              </a:rPr>
              <a:t>https://www.youtube.com/watch?v=_oIh27iNMnc</a:t>
            </a:r>
            <a:endParaRPr lang="zh-TW" altLang="zh-TW" dirty="0">
              <a:solidFill>
                <a:srgbClr val="000000"/>
              </a:solidFill>
              <a:latin typeface="Gill Sans" charset="0"/>
              <a:ea typeface="Gill Sans" charset="0"/>
              <a:cs typeface="Gill Sans" charset="0"/>
              <a:sym typeface="Gill Sans" charset="0"/>
            </a:endParaRPr>
          </a:p>
        </p:txBody>
      </p:sp>
      <p:pic>
        <p:nvPicPr>
          <p:cNvPr id="663554" name="Picture 2"/>
          <p:cNvPicPr>
            <a:picLocks noChangeAspect="1" noChangeArrowheads="1"/>
          </p:cNvPicPr>
          <p:nvPr/>
        </p:nvPicPr>
        <p:blipFill>
          <a:blip r:embed="rId3" cstate="print"/>
          <a:srcRect/>
          <a:stretch>
            <a:fillRect/>
          </a:stretch>
        </p:blipFill>
        <p:spPr bwMode="auto">
          <a:xfrm>
            <a:off x="3191000" y="2465512"/>
            <a:ext cx="17569952" cy="9343629"/>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lum bright="-30000" contrast="-40000"/>
          </a:blip>
          <a:srcRect l="3103" t="4176" r="225"/>
          <a:stretch>
            <a:fillRect/>
          </a:stretch>
        </p:blipFill>
        <p:spPr bwMode="auto">
          <a:xfrm flipH="1">
            <a:off x="-177984" y="0"/>
            <a:ext cx="24561984" cy="13716000"/>
          </a:xfrm>
          <a:prstGeom prst="rect">
            <a:avLst/>
          </a:prstGeom>
          <a:noFill/>
          <a:ln w="9525">
            <a:noFill/>
            <a:miter lim="800000"/>
            <a:headEnd/>
            <a:tailEnd/>
          </a:ln>
        </p:spPr>
      </p:pic>
      <p:sp>
        <p:nvSpPr>
          <p:cNvPr id="2" name="標題 1"/>
          <p:cNvSpPr>
            <a:spLocks noGrp="1"/>
          </p:cNvSpPr>
          <p:nvPr>
            <p:ph type="title"/>
          </p:nvPr>
        </p:nvSpPr>
        <p:spPr>
          <a:xfrm>
            <a:off x="4165236" y="4256690"/>
            <a:ext cx="16168196" cy="2954651"/>
          </a:xfrm>
        </p:spPr>
        <p:txBody>
          <a:bodyPr/>
          <a:lstStyle/>
          <a:p>
            <a:r>
              <a:rPr lang="en-US" altLang="zh-TW" smtClean="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TarkusVP</a:t>
            </a:r>
            <a:r>
              <a:rPr lang="zh-TW" altLang="en-US" smtClean="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圖形介面帶來的特色</a:t>
            </a:r>
            <a:r>
              <a:rPr lang="en-US" altLang="zh-TW" dirty="0" smtClean="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
            </a:r>
            <a:br>
              <a:rPr lang="en-US" altLang="zh-TW" dirty="0" smtClean="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br>
            <a:r>
              <a:rPr lang="zh-TW" altLang="en-US" smtClean="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smtClean="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mtClean="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軟體與其他產品比較</a:t>
            </a:r>
            <a:endParaRPr lang="zh-TW" altLang="en-US"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3" name="文字版面配置區 2"/>
          <p:cNvSpPr>
            <a:spLocks noGrp="1"/>
          </p:cNvSpPr>
          <p:nvPr>
            <p:ph type="body" sz="quarter" idx="10"/>
          </p:nvPr>
        </p:nvSpPr>
        <p:spPr/>
        <p:txBody>
          <a:bodyPr/>
          <a:lstStyle/>
          <a:p>
            <a:r>
              <a:rPr lang="en-US" altLang="zh-TW" dirty="0" err="1" smtClean="0">
                <a:solidFill>
                  <a:schemeClr val="bg1"/>
                </a:solidFill>
                <a:effectLst>
                  <a:outerShdw blurRad="38100" dist="38100" dir="2700000" algn="tl">
                    <a:srgbClr val="000000">
                      <a:alpha val="43137"/>
                    </a:srgbClr>
                  </a:outerShdw>
                </a:effectLst>
              </a:rPr>
              <a:t>Tarkustech</a:t>
            </a:r>
            <a:r>
              <a:rPr lang="en-US" altLang="zh-TW" dirty="0" smtClean="0">
                <a:solidFill>
                  <a:schemeClr val="bg1"/>
                </a:solidFill>
                <a:effectLst>
                  <a:outerShdw blurRad="38100" dist="38100" dir="2700000" algn="tl">
                    <a:srgbClr val="000000">
                      <a:alpha val="43137"/>
                    </a:srgbClr>
                  </a:outerShdw>
                </a:effectLst>
              </a:rPr>
              <a:t> Innovations Co. Ltd. Copyright from 2017</a:t>
            </a:r>
            <a:endParaRPr lang="zh-TW" alt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bwMode="auto">
          <a:xfrm>
            <a:off x="0" y="1989045"/>
            <a:ext cx="24384000" cy="11726962"/>
          </a:xfrm>
          <a:prstGeom prst="rect">
            <a:avLst/>
          </a:prstGeom>
          <a:solidFill>
            <a:srgbClr val="FFFFFF"/>
          </a:solidFill>
          <a:ln>
            <a:noFill/>
          </a:ln>
          <a:effectLst/>
          <a:extLst/>
        </p:spPr>
        <p:txBody>
          <a:bodyPr lIns="0" tIns="0" rIns="0" bIns="0" rtlCol="0" anchor="ctr"/>
          <a:lstStyle/>
          <a:p>
            <a:pPr algn="ctr"/>
            <a:endParaRPr lang="zh-TW" altLang="en-US" sz="4000" dirty="0">
              <a:solidFill>
                <a:srgbClr val="FFFFFF"/>
              </a:solidFill>
              <a:effectLst>
                <a:outerShdw blurRad="38100" dist="38100" dir="2700000" algn="tl">
                  <a:srgbClr val="000000"/>
                </a:outerShdw>
              </a:effectLst>
            </a:endParaRPr>
          </a:p>
        </p:txBody>
      </p:sp>
      <p:sp>
        <p:nvSpPr>
          <p:cNvPr id="15" name="矩形 14"/>
          <p:cNvSpPr/>
          <p:nvPr/>
        </p:nvSpPr>
        <p:spPr bwMode="auto">
          <a:xfrm>
            <a:off x="220717" y="2115169"/>
            <a:ext cx="13663461" cy="7501802"/>
          </a:xfrm>
          <a:prstGeom prst="rect">
            <a:avLst/>
          </a:prstGeom>
          <a:solidFill>
            <a:schemeClr val="bg1">
              <a:lumMod val="50000"/>
            </a:schemeClr>
          </a:solidFill>
          <a:ln>
            <a:noFill/>
          </a:ln>
          <a:effectLst>
            <a:softEdge rad="127000"/>
          </a:effectLst>
          <a:extLst/>
        </p:spPr>
        <p:txBody>
          <a:bodyPr lIns="0" tIns="0" rIns="0" bIns="0" rtlCol="0" anchor="ctr"/>
          <a:lstStyle/>
          <a:p>
            <a:pPr algn="ctr"/>
            <a:endParaRPr lang="zh-TW" altLang="en-US" sz="4000" dirty="0">
              <a:solidFill>
                <a:srgbClr val="FFFFFF"/>
              </a:solidFill>
              <a:effectLst>
                <a:outerShdw blurRad="38100" dist="38100" dir="2700000" algn="tl">
                  <a:srgbClr val="000000"/>
                </a:outerShdw>
              </a:effectLst>
            </a:endParaRPr>
          </a:p>
        </p:txBody>
      </p:sp>
      <p:pic>
        <p:nvPicPr>
          <p:cNvPr id="2052" name="Picture 4" descr="https://2.bp.blogspot.com/-KKJ2Iz95dzA/VqRfRFGXjfI/AAAAAAAAfiQ/nwEMNbby0II/s400/2016-01-24_131935.png"/>
          <p:cNvPicPr>
            <a:picLocks noChangeAspect="1" noChangeArrowheads="1"/>
          </p:cNvPicPr>
          <p:nvPr/>
        </p:nvPicPr>
        <p:blipFill>
          <a:blip r:embed="rId3" cstate="print"/>
          <a:srcRect/>
          <a:stretch>
            <a:fillRect/>
          </a:stretch>
        </p:blipFill>
        <p:spPr bwMode="auto">
          <a:xfrm>
            <a:off x="625110" y="3790786"/>
            <a:ext cx="6230469" cy="5295900"/>
          </a:xfrm>
          <a:prstGeom prst="rect">
            <a:avLst/>
          </a:prstGeom>
          <a:noFill/>
        </p:spPr>
      </p:pic>
      <p:pic>
        <p:nvPicPr>
          <p:cNvPr id="2054" name="Picture 6" descr="https://4.bp.blogspot.com/-p2MY7BTEk5w/VqRfVqpf_QI/AAAAAAAAfic/OsFezNx8xh4/s400/2016-01-24_131948.png"/>
          <p:cNvPicPr>
            <a:picLocks noChangeAspect="1" noChangeArrowheads="1"/>
          </p:cNvPicPr>
          <p:nvPr/>
        </p:nvPicPr>
        <p:blipFill>
          <a:blip r:embed="rId4" cstate="print"/>
          <a:srcRect/>
          <a:stretch>
            <a:fillRect/>
          </a:stretch>
        </p:blipFill>
        <p:spPr bwMode="auto">
          <a:xfrm>
            <a:off x="6855583" y="4007941"/>
            <a:ext cx="6807885" cy="3999634"/>
          </a:xfrm>
          <a:prstGeom prst="rect">
            <a:avLst/>
          </a:prstGeom>
          <a:noFill/>
        </p:spPr>
      </p:pic>
      <p:pic>
        <p:nvPicPr>
          <p:cNvPr id="2058" name="Picture 10"/>
          <p:cNvPicPr>
            <a:picLocks noChangeAspect="1" noChangeArrowheads="1"/>
          </p:cNvPicPr>
          <p:nvPr/>
        </p:nvPicPr>
        <p:blipFill>
          <a:blip r:embed="rId5" cstate="print"/>
          <a:srcRect/>
          <a:stretch>
            <a:fillRect/>
          </a:stretch>
        </p:blipFill>
        <p:spPr bwMode="auto">
          <a:xfrm>
            <a:off x="13820272" y="2711673"/>
            <a:ext cx="10158752" cy="6375018"/>
          </a:xfrm>
          <a:prstGeom prst="rect">
            <a:avLst/>
          </a:prstGeom>
          <a:noFill/>
          <a:ln w="9525">
            <a:noFill/>
            <a:miter lim="800000"/>
            <a:headEnd/>
            <a:tailEnd/>
          </a:ln>
        </p:spPr>
      </p:pic>
      <p:sp>
        <p:nvSpPr>
          <p:cNvPr id="11" name="矩形 10"/>
          <p:cNvSpPr/>
          <p:nvPr/>
        </p:nvSpPr>
        <p:spPr>
          <a:xfrm>
            <a:off x="1235245" y="999041"/>
            <a:ext cx="20936425" cy="969492"/>
          </a:xfrm>
          <a:prstGeom prst="rect">
            <a:avLst/>
          </a:prstGeom>
        </p:spPr>
        <p:txBody>
          <a:bodyPr wrap="none" lIns="91434" tIns="45718" rIns="91434" bIns="45718">
            <a:spAutoFit/>
          </a:bodyPr>
          <a:lstStyle/>
          <a:p>
            <a:pPr algn="l"/>
            <a:r>
              <a:rPr lang="en-US" altLang="zh-TW" b="1" smtClean="0">
                <a:latin typeface="微軟正黑體" pitchFamily="34" charset="-120"/>
                <a:ea typeface="微軟正黑體" pitchFamily="34" charset="-120"/>
              </a:rPr>
              <a:t>Scartch 2.0 vs. TarkusVP</a:t>
            </a:r>
            <a:r>
              <a:rPr lang="zh-TW" altLang="en-US" b="1" smtClean="0">
                <a:latin typeface="微軟正黑體" pitchFamily="34" charset="-120"/>
                <a:ea typeface="微軟正黑體" pitchFamily="34" charset="-120"/>
              </a:rPr>
              <a:t>的比</a:t>
            </a:r>
            <a:r>
              <a:rPr lang="zh-TW" altLang="en-US" b="1" smtClean="0">
                <a:latin typeface="微軟正黑體" pitchFamily="34" charset="-120"/>
                <a:ea typeface="微軟正黑體" pitchFamily="34" charset="-120"/>
              </a:rPr>
              <a:t>较</a:t>
            </a:r>
            <a:r>
              <a:rPr lang="en-US" altLang="zh-TW" b="1" smtClean="0">
                <a:latin typeface="微軟正黑體" pitchFamily="34" charset="-120"/>
                <a:ea typeface="微軟正黑體" pitchFamily="34" charset="-120"/>
              </a:rPr>
              <a:t>–TarkusVP</a:t>
            </a:r>
            <a:r>
              <a:rPr lang="zh-TW" altLang="en-US" b="1" smtClean="0">
                <a:latin typeface="微軟正黑體" pitchFamily="34" charset="-120"/>
                <a:ea typeface="微軟正黑體" pitchFamily="34" charset="-120"/>
              </a:rPr>
              <a:t>結構完整易於理解</a:t>
            </a:r>
            <a:endParaRPr lang="zh-TW" altLang="en-US" b="1" dirty="0" smtClean="0">
              <a:latin typeface="微軟正黑體" pitchFamily="34" charset="-120"/>
              <a:ea typeface="微軟正黑體" pitchFamily="34" charset="-120"/>
            </a:endParaRPr>
          </a:p>
        </p:txBody>
      </p:sp>
      <p:sp>
        <p:nvSpPr>
          <p:cNvPr id="14" name="文字方塊 13"/>
          <p:cNvSpPr txBox="1"/>
          <p:nvPr/>
        </p:nvSpPr>
        <p:spPr>
          <a:xfrm>
            <a:off x="1796692" y="9679916"/>
            <a:ext cx="20180445" cy="3539426"/>
          </a:xfrm>
          <a:prstGeom prst="rect">
            <a:avLst/>
          </a:prstGeom>
          <a:solidFill>
            <a:schemeClr val="accent6">
              <a:lumMod val="20000"/>
              <a:lumOff val="80000"/>
            </a:schemeClr>
          </a:solidFill>
          <a:effectLst>
            <a:softEdge rad="317500"/>
          </a:effectLst>
        </p:spPr>
        <p:txBody>
          <a:bodyPr wrap="square" lIns="91434" tIns="45718" rIns="91434" bIns="45718" rtlCol="0">
            <a:spAutoFit/>
          </a:bodyPr>
          <a:lstStyle/>
          <a:p>
            <a:pPr algn="l"/>
            <a:r>
              <a:rPr lang="en-US" altLang="zh-TW" sz="4000" b="1" smtClean="0">
                <a:solidFill>
                  <a:schemeClr val="tx1"/>
                </a:solidFill>
                <a:latin typeface="微軟正黑體" pitchFamily="34" charset="-120"/>
                <a:ea typeface="微軟正黑體" pitchFamily="34" charset="-120"/>
                <a:cs typeface="Lato Light" panose="020F0302020204030203" pitchFamily="34" charset="0"/>
              </a:rPr>
              <a:t>Case1</a:t>
            </a:r>
            <a:r>
              <a:rPr lang="en-US" altLang="zh-TW" sz="4000" b="1" smtClean="0">
                <a:solidFill>
                  <a:schemeClr val="tx1"/>
                </a:solidFill>
                <a:latin typeface="微軟正黑體" pitchFamily="34" charset="-120"/>
                <a:ea typeface="微軟正黑體" pitchFamily="34" charset="-120"/>
                <a:cs typeface="Lato Light" panose="020F0302020204030203" pitchFamily="34" charset="0"/>
              </a:rPr>
              <a:t>:</a:t>
            </a:r>
            <a:r>
              <a:rPr lang="zh-TW" altLang="en-US" sz="4000" b="1" smtClean="0">
                <a:solidFill>
                  <a:schemeClr val="tx1"/>
                </a:solidFill>
                <a:latin typeface="微軟正黑體" pitchFamily="34" charset="-120"/>
                <a:ea typeface="微軟正黑體" pitchFamily="34" charset="-120"/>
                <a:cs typeface="Lato Light" panose="020F0302020204030203" pitchFamily="34" charset="0"/>
              </a:rPr>
              <a:t>分別以不同按鈕控制馬達</a:t>
            </a:r>
            <a:r>
              <a:rPr lang="en-US" altLang="zh-TW" sz="4000" b="1" smtClean="0">
                <a:solidFill>
                  <a:schemeClr val="tx1"/>
                </a:solidFill>
                <a:latin typeface="微軟正黑體" pitchFamily="34" charset="-120"/>
                <a:ea typeface="微軟正黑體" pitchFamily="34" charset="-120"/>
                <a:cs typeface="Lato Light" panose="020F0302020204030203" pitchFamily="34" charset="0"/>
              </a:rPr>
              <a:t>,</a:t>
            </a:r>
            <a:r>
              <a:rPr lang="zh-TW" altLang="en-US" sz="4000" b="1" smtClean="0">
                <a:solidFill>
                  <a:schemeClr val="tx1"/>
                </a:solidFill>
                <a:latin typeface="微軟正黑體" pitchFamily="34" charset="-120"/>
                <a:ea typeface="微軟正黑體" pitchFamily="34" charset="-120"/>
                <a:cs typeface="Lato Light" panose="020F0302020204030203" pitchFamily="34" charset="0"/>
              </a:rPr>
              <a:t>並定義前進</a:t>
            </a:r>
            <a:r>
              <a:rPr lang="en-US" altLang="zh-TW" sz="4000" b="1" smtClean="0">
                <a:solidFill>
                  <a:schemeClr val="tx1"/>
                </a:solidFill>
                <a:latin typeface="微軟正黑體" pitchFamily="34" charset="-120"/>
                <a:ea typeface="微軟正黑體" pitchFamily="34" charset="-120"/>
                <a:cs typeface="Lato Light" panose="020F0302020204030203" pitchFamily="34" charset="0"/>
              </a:rPr>
              <a:t>/</a:t>
            </a:r>
            <a:r>
              <a:rPr lang="zh-TW" altLang="en-US" sz="4000" b="1" smtClean="0">
                <a:solidFill>
                  <a:schemeClr val="tx1"/>
                </a:solidFill>
                <a:latin typeface="微軟正黑體" pitchFamily="34" charset="-120"/>
                <a:ea typeface="微軟正黑體" pitchFamily="34" charset="-120"/>
                <a:cs typeface="Lato Light" panose="020F0302020204030203" pitchFamily="34" charset="0"/>
              </a:rPr>
              <a:t>後退</a:t>
            </a:r>
            <a:r>
              <a:rPr lang="en-US" altLang="zh-TW" sz="4000" b="1" smtClean="0">
                <a:solidFill>
                  <a:schemeClr val="tx1"/>
                </a:solidFill>
                <a:latin typeface="微軟正黑體" pitchFamily="34" charset="-120"/>
                <a:ea typeface="微軟正黑體" pitchFamily="34" charset="-120"/>
                <a:cs typeface="Lato Light" panose="020F0302020204030203" pitchFamily="34" charset="0"/>
              </a:rPr>
              <a:t>/</a:t>
            </a:r>
            <a:r>
              <a:rPr lang="zh-TW" altLang="en-US" sz="4000" b="1" smtClean="0">
                <a:solidFill>
                  <a:schemeClr val="tx1"/>
                </a:solidFill>
                <a:latin typeface="微軟正黑體" pitchFamily="34" charset="-120"/>
                <a:ea typeface="微軟正黑體" pitchFamily="34" charset="-120"/>
                <a:cs typeface="Lato Light" panose="020F0302020204030203" pitchFamily="34" charset="0"/>
              </a:rPr>
              <a:t>左轉</a:t>
            </a:r>
            <a:r>
              <a:rPr lang="en-US" altLang="zh-TW" sz="4000" b="1" smtClean="0">
                <a:solidFill>
                  <a:schemeClr val="tx1"/>
                </a:solidFill>
                <a:latin typeface="微軟正黑體" pitchFamily="34" charset="-120"/>
                <a:ea typeface="微軟正黑體" pitchFamily="34" charset="-120"/>
                <a:cs typeface="Lato Light" panose="020F0302020204030203" pitchFamily="34" charset="0"/>
              </a:rPr>
              <a:t>/</a:t>
            </a:r>
            <a:r>
              <a:rPr lang="zh-TW" altLang="en-US" sz="4000" b="1" smtClean="0">
                <a:solidFill>
                  <a:schemeClr val="tx1"/>
                </a:solidFill>
                <a:latin typeface="微軟正黑體" pitchFamily="34" charset="-120"/>
                <a:ea typeface="微軟正黑體" pitchFamily="34" charset="-120"/>
                <a:cs typeface="Lato Light" panose="020F0302020204030203" pitchFamily="34" charset="0"/>
              </a:rPr>
              <a:t>右轉</a:t>
            </a:r>
            <a:endParaRPr lang="en-US" altLang="zh-TW" sz="4000" b="1" dirty="0" smtClean="0">
              <a:solidFill>
                <a:schemeClr val="tx1"/>
              </a:solidFill>
              <a:latin typeface="微軟正黑體" pitchFamily="34" charset="-120"/>
              <a:ea typeface="微軟正黑體" pitchFamily="34" charset="-120"/>
              <a:cs typeface="Lato Light" panose="020F0302020204030203" pitchFamily="34" charset="0"/>
            </a:endParaRPr>
          </a:p>
          <a:p>
            <a:pPr algn="l"/>
            <a:r>
              <a:rPr lang="zh-TW" altLang="en-US" sz="4000" b="1" smtClean="0">
                <a:solidFill>
                  <a:srgbClr val="336600"/>
                </a:solidFill>
                <a:latin typeface="微軟正黑體" pitchFamily="34" charset="-120"/>
                <a:ea typeface="微軟正黑體" pitchFamily="34" charset="-120"/>
                <a:cs typeface="Lato Light" panose="020F0302020204030203" pitchFamily="34" charset="0"/>
              </a:rPr>
              <a:t>痛點與問題解決</a:t>
            </a:r>
            <a:r>
              <a:rPr lang="en-US" altLang="zh-TW" sz="4000" b="1" smtClean="0">
                <a:solidFill>
                  <a:srgbClr val="336600"/>
                </a:solidFill>
                <a:latin typeface="微軟正黑體" pitchFamily="34" charset="-120"/>
                <a:ea typeface="微軟正黑體" pitchFamily="34" charset="-120"/>
                <a:cs typeface="Lato Light" panose="020F0302020204030203" pitchFamily="34" charset="0"/>
              </a:rPr>
              <a:t>:</a:t>
            </a:r>
            <a:r>
              <a:rPr lang="zh-TW" altLang="en-US" sz="4000" b="1" smtClean="0">
                <a:solidFill>
                  <a:srgbClr val="336600"/>
                </a:solidFill>
                <a:latin typeface="微軟正黑體" pitchFamily="34" charset="-120"/>
                <a:ea typeface="微軟正黑體" pitchFamily="34" charset="-120"/>
                <a:cs typeface="Lato Light" panose="020F0302020204030203" pitchFamily="34" charset="0"/>
              </a:rPr>
              <a:t> </a:t>
            </a:r>
            <a:endParaRPr lang="en-US" altLang="zh-TW" sz="4000" b="1" dirty="0" smtClean="0">
              <a:solidFill>
                <a:srgbClr val="336600"/>
              </a:solidFill>
              <a:latin typeface="微軟正黑體" pitchFamily="34" charset="-120"/>
              <a:ea typeface="微軟正黑體" pitchFamily="34" charset="-120"/>
              <a:cs typeface="Lato Light" panose="020F0302020204030203" pitchFamily="34" charset="0"/>
            </a:endParaRPr>
          </a:p>
          <a:p>
            <a:pPr marL="742900" indent="-742900" algn="l">
              <a:buAutoNum type="arabicPeriod"/>
            </a:pPr>
            <a:r>
              <a:rPr lang="zh-TW" altLang="en-US" sz="3600" smtClean="0">
                <a:solidFill>
                  <a:srgbClr val="336600"/>
                </a:solidFill>
                <a:latin typeface="微軟正黑體" pitchFamily="34" charset="-120"/>
                <a:ea typeface="微軟正黑體" pitchFamily="34" charset="-120"/>
                <a:cs typeface="Lato Light" panose="020F0302020204030203" pitchFamily="34" charset="0"/>
              </a:rPr>
              <a:t>高中以上才學到的電子電機</a:t>
            </a:r>
            <a:r>
              <a:rPr lang="en-US" altLang="zh-TW" sz="3600" smtClean="0">
                <a:solidFill>
                  <a:srgbClr val="336600"/>
                </a:solidFill>
                <a:latin typeface="微軟正黑體" pitchFamily="34" charset="-120"/>
                <a:ea typeface="微軟正黑體" pitchFamily="34" charset="-120"/>
                <a:cs typeface="Lato Light" panose="020F0302020204030203" pitchFamily="34" charset="0"/>
              </a:rPr>
              <a:t>,</a:t>
            </a:r>
            <a:r>
              <a:rPr lang="zh-TW" altLang="en-US" sz="3600" smtClean="0">
                <a:solidFill>
                  <a:srgbClr val="336600"/>
                </a:solidFill>
                <a:latin typeface="微軟正黑體" pitchFamily="34" charset="-120"/>
                <a:ea typeface="微軟正黑體" pitchFamily="34" charset="-120"/>
                <a:cs typeface="Lato Light" panose="020F0302020204030203" pitchFamily="34" charset="0"/>
              </a:rPr>
              <a:t>但國小</a:t>
            </a:r>
            <a:r>
              <a:rPr lang="en-US" altLang="zh-TW" sz="3600" smtClean="0">
                <a:solidFill>
                  <a:srgbClr val="336600"/>
                </a:solidFill>
                <a:latin typeface="微軟正黑體" pitchFamily="34" charset="-120"/>
                <a:ea typeface="微軟正黑體" pitchFamily="34" charset="-120"/>
                <a:cs typeface="Lato Light" panose="020F0302020204030203" pitchFamily="34" charset="0"/>
              </a:rPr>
              <a:t>K4~K6</a:t>
            </a:r>
            <a:r>
              <a:rPr lang="zh-TW" altLang="en-US" sz="3600" smtClean="0">
                <a:solidFill>
                  <a:srgbClr val="336600"/>
                </a:solidFill>
                <a:latin typeface="微軟正黑體" pitchFamily="34" charset="-120"/>
                <a:ea typeface="微軟正黑體" pitchFamily="34" charset="-120"/>
                <a:cs typeface="Lato Light" panose="020F0302020204030203" pitchFamily="34" charset="0"/>
              </a:rPr>
              <a:t>難以理解的</a:t>
            </a:r>
            <a:endParaRPr lang="en-US" altLang="zh-TW" sz="3600" dirty="0" smtClean="0">
              <a:solidFill>
                <a:srgbClr val="336600"/>
              </a:solidFill>
              <a:latin typeface="微軟正黑體" pitchFamily="34" charset="-120"/>
              <a:ea typeface="微軟正黑體" pitchFamily="34" charset="-120"/>
              <a:cs typeface="Lato Light" panose="020F0302020204030203" pitchFamily="34" charset="0"/>
            </a:endParaRPr>
          </a:p>
          <a:p>
            <a:pPr marL="1428657" lvl="2" indent="-742900" algn="l"/>
            <a:r>
              <a:rPr lang="en-US" altLang="zh-TW"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介面易懂</a:t>
            </a:r>
            <a:r>
              <a:rPr lang="en-US" altLang="zh-TW"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因為省略</a:t>
            </a:r>
            <a:r>
              <a:rPr lang="en-US" altLang="zh-TW" sz="3600" smtClean="0">
                <a:solidFill>
                  <a:srgbClr val="336600"/>
                </a:solidFill>
                <a:latin typeface="微軟正黑體" pitchFamily="34" charset="-120"/>
                <a:ea typeface="微軟正黑體" pitchFamily="34" charset="-120"/>
                <a:cs typeface="Lato Light" panose="020F0302020204030203" pitchFamily="34" charset="0"/>
              </a:rPr>
              <a:t>HW</a:t>
            </a:r>
            <a:r>
              <a:rPr lang="zh-TW" altLang="en-US" sz="3600" smtClean="0">
                <a:solidFill>
                  <a:srgbClr val="336600"/>
                </a:solidFill>
                <a:latin typeface="微軟正黑體" pitchFamily="34" charset="-120"/>
                <a:ea typeface="微軟正黑體" pitchFamily="34" charset="-120"/>
                <a:cs typeface="Lato Light" panose="020F0302020204030203" pitchFamily="34" charset="0"/>
              </a:rPr>
              <a:t> </a:t>
            </a:r>
            <a:r>
              <a:rPr lang="en-US" altLang="zh-TW" sz="3600" smtClean="0">
                <a:solidFill>
                  <a:srgbClr val="336600"/>
                </a:solidFill>
                <a:latin typeface="微軟正黑體" pitchFamily="34" charset="-120"/>
                <a:ea typeface="微軟正黑體" pitchFamily="34" charset="-120"/>
                <a:cs typeface="Lato Light" panose="020F0302020204030203" pitchFamily="34" charset="0"/>
              </a:rPr>
              <a:t>Pin</a:t>
            </a:r>
            <a:r>
              <a:rPr lang="zh-TW" altLang="en-US" sz="3600" smtClean="0">
                <a:solidFill>
                  <a:srgbClr val="336600"/>
                </a:solidFill>
                <a:latin typeface="微軟正黑體" pitchFamily="34" charset="-120"/>
                <a:ea typeface="微軟正黑體" pitchFamily="34" charset="-120"/>
                <a:cs typeface="Lato Light" panose="020F0302020204030203" pitchFamily="34" charset="0"/>
              </a:rPr>
              <a:t> </a:t>
            </a:r>
            <a:r>
              <a:rPr lang="en-US" altLang="zh-TW" sz="3600" smtClean="0">
                <a:solidFill>
                  <a:srgbClr val="336600"/>
                </a:solidFill>
                <a:latin typeface="微軟正黑體" pitchFamily="34" charset="-120"/>
                <a:ea typeface="微軟正黑體" pitchFamily="34" charset="-120"/>
                <a:cs typeface="Lato Light" panose="020F0302020204030203" pitchFamily="34" charset="0"/>
              </a:rPr>
              <a:t>define</a:t>
            </a:r>
            <a:r>
              <a:rPr lang="zh-TW" altLang="en-US" sz="3600" smtClean="0">
                <a:solidFill>
                  <a:srgbClr val="336600"/>
                </a:solidFill>
                <a:latin typeface="微軟正黑體" pitchFamily="34" charset="-120"/>
                <a:ea typeface="微軟正黑體" pitchFamily="34" charset="-120"/>
                <a:cs typeface="Lato Light" panose="020F0302020204030203" pitchFamily="34" charset="0"/>
              </a:rPr>
              <a:t>與數位</a:t>
            </a:r>
            <a:r>
              <a:rPr lang="en-US" altLang="zh-TW" sz="3600" smtClean="0">
                <a:solidFill>
                  <a:srgbClr val="336600"/>
                </a:solidFill>
                <a:latin typeface="微軟正黑體" pitchFamily="34" charset="-120"/>
                <a:ea typeface="微軟正黑體" pitchFamily="34" charset="-120"/>
                <a:cs typeface="Lato Light" panose="020F0302020204030203" pitchFamily="34" charset="0"/>
              </a:rPr>
              <a:t>/</a:t>
            </a:r>
            <a:r>
              <a:rPr lang="zh-TW" altLang="en-US" sz="3600" smtClean="0">
                <a:solidFill>
                  <a:srgbClr val="336600"/>
                </a:solidFill>
                <a:latin typeface="微軟正黑體" pitchFamily="34" charset="-120"/>
                <a:ea typeface="微軟正黑體" pitchFamily="34" charset="-120"/>
                <a:cs typeface="Lato Light" panose="020F0302020204030203" pitchFamily="34" charset="0"/>
              </a:rPr>
              <a:t>模擬控制訊號的聯結</a:t>
            </a:r>
            <a:endParaRPr lang="en-US" altLang="zh-TW" sz="3600" dirty="0" smtClean="0">
              <a:solidFill>
                <a:srgbClr val="336600"/>
              </a:solidFill>
              <a:latin typeface="微軟正黑體" pitchFamily="34" charset="-120"/>
              <a:ea typeface="微軟正黑體" pitchFamily="34" charset="-120"/>
              <a:cs typeface="Lato Light" panose="020F0302020204030203" pitchFamily="34" charset="0"/>
            </a:endParaRPr>
          </a:p>
          <a:p>
            <a:pPr marL="742900" indent="-742900" algn="l">
              <a:buFont typeface="+mj-lt"/>
              <a:buAutoNum type="arabicPeriod" startAt="2"/>
            </a:pPr>
            <a:r>
              <a:rPr lang="zh-TW" altLang="en-US"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程式圖型分散難以聯想</a:t>
            </a:r>
            <a:endParaRPr lang="en-US" altLang="zh-TW" sz="3600" dirty="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endParaRPr>
          </a:p>
          <a:p>
            <a:pPr marL="1428657" lvl="2" indent="-742900" algn="l"/>
            <a:r>
              <a:rPr lang="en-US" altLang="zh-TW" sz="3600" dirty="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3600" dirty="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更</a:t>
            </a:r>
            <a:r>
              <a:rPr lang="zh-TW" altLang="en-US"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好理解</a:t>
            </a:r>
            <a:r>
              <a:rPr lang="en-US" altLang="zh-TW"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3600" smtClean="0">
                <a:solidFill>
                  <a:srgbClr val="336600"/>
                </a:solidFill>
                <a:latin typeface="微軟正黑體" pitchFamily="34" charset="-120"/>
                <a:ea typeface="微軟正黑體" pitchFamily="34" charset="-120"/>
                <a:cs typeface="Lato Light" panose="020F0302020204030203" pitchFamily="34" charset="0"/>
              </a:rPr>
              <a:t>流程圖顯示關聯性</a:t>
            </a:r>
            <a:endParaRPr lang="zh-TW" altLang="en-US" sz="3600" dirty="0" smtClean="0">
              <a:solidFill>
                <a:srgbClr val="336600"/>
              </a:solidFill>
              <a:latin typeface="微軟正黑體" pitchFamily="34" charset="-120"/>
              <a:ea typeface="微軟正黑體" pitchFamily="34" charset="-120"/>
              <a:cs typeface="Lato Light" panose="020F0302020204030203" pitchFamily="34"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bwMode="auto">
          <a:xfrm>
            <a:off x="0" y="1989045"/>
            <a:ext cx="24384000" cy="11726962"/>
          </a:xfrm>
          <a:prstGeom prst="rect">
            <a:avLst/>
          </a:prstGeom>
          <a:solidFill>
            <a:srgbClr val="FFFFFF"/>
          </a:solidFill>
          <a:ln>
            <a:noFill/>
          </a:ln>
          <a:effectLst/>
          <a:extLst/>
        </p:spPr>
        <p:txBody>
          <a:bodyPr lIns="0" tIns="0" rIns="0" bIns="0" rtlCol="0" anchor="ctr"/>
          <a:lstStyle/>
          <a:p>
            <a:pPr algn="ctr"/>
            <a:endParaRPr lang="zh-TW" altLang="en-US" sz="4000" dirty="0">
              <a:solidFill>
                <a:srgbClr val="FFFFFF"/>
              </a:solidFill>
              <a:effectLst>
                <a:outerShdw blurRad="38100" dist="38100" dir="2700000" algn="tl">
                  <a:srgbClr val="000000"/>
                </a:outerShdw>
              </a:effectLst>
            </a:endParaRPr>
          </a:p>
        </p:txBody>
      </p:sp>
      <p:grpSp>
        <p:nvGrpSpPr>
          <p:cNvPr id="2" name="群組 10"/>
          <p:cNvGrpSpPr/>
          <p:nvPr/>
        </p:nvGrpSpPr>
        <p:grpSpPr>
          <a:xfrm>
            <a:off x="1318792" y="2066945"/>
            <a:ext cx="10956709" cy="7539826"/>
            <a:chOff x="1318792" y="2066942"/>
            <a:chExt cx="10956708" cy="7539826"/>
          </a:xfrm>
        </p:grpSpPr>
        <p:pic>
          <p:nvPicPr>
            <p:cNvPr id="180228" name="Picture 4" descr="https://sites.google.com/site/wenyutransformer/_/rsrc/1477217562767/02jin-jie-pian/11lan-ya-zi-zou-che/car-03-05.jpg"/>
            <p:cNvPicPr>
              <a:picLocks noChangeAspect="1" noChangeArrowheads="1"/>
            </p:cNvPicPr>
            <p:nvPr/>
          </p:nvPicPr>
          <p:blipFill>
            <a:blip r:embed="rId3" cstate="print"/>
            <a:srcRect r="43396"/>
            <a:stretch>
              <a:fillRect/>
            </a:stretch>
          </p:blipFill>
          <p:spPr bwMode="auto">
            <a:xfrm>
              <a:off x="1318792" y="2066943"/>
              <a:ext cx="3486605" cy="7539825"/>
            </a:xfrm>
            <a:prstGeom prst="rect">
              <a:avLst/>
            </a:prstGeom>
            <a:noFill/>
          </p:spPr>
        </p:pic>
        <p:pic>
          <p:nvPicPr>
            <p:cNvPr id="180230" name="Picture 6" descr="https://sites.google.com/site/wenyutransformer/_/rsrc/1477139192144/02jin-jie-pian/11lan-ya-zi-zou-che/car-01-02.jpg"/>
            <p:cNvPicPr>
              <a:picLocks noChangeAspect="1" noChangeArrowheads="1"/>
            </p:cNvPicPr>
            <p:nvPr/>
          </p:nvPicPr>
          <p:blipFill>
            <a:blip r:embed="rId4" cstate="print"/>
            <a:srcRect/>
            <a:stretch>
              <a:fillRect/>
            </a:stretch>
          </p:blipFill>
          <p:spPr bwMode="auto">
            <a:xfrm>
              <a:off x="4805397" y="2066942"/>
              <a:ext cx="7470103" cy="7539825"/>
            </a:xfrm>
            <a:prstGeom prst="rect">
              <a:avLst/>
            </a:prstGeom>
            <a:noFill/>
          </p:spPr>
        </p:pic>
      </p:grpSp>
      <p:pic>
        <p:nvPicPr>
          <p:cNvPr id="180231" name="Picture 7"/>
          <p:cNvPicPr>
            <a:picLocks noChangeAspect="1" noChangeArrowheads="1"/>
          </p:cNvPicPr>
          <p:nvPr/>
        </p:nvPicPr>
        <p:blipFill>
          <a:blip r:embed="rId5" cstate="print"/>
          <a:srcRect/>
          <a:stretch>
            <a:fillRect/>
          </a:stretch>
        </p:blipFill>
        <p:spPr bwMode="auto">
          <a:xfrm>
            <a:off x="13034476" y="2035417"/>
            <a:ext cx="9194909" cy="7539826"/>
          </a:xfrm>
          <a:prstGeom prst="rect">
            <a:avLst/>
          </a:prstGeom>
          <a:noFill/>
          <a:ln w="9525">
            <a:noFill/>
            <a:miter lim="800000"/>
            <a:headEnd/>
            <a:tailEnd/>
          </a:ln>
        </p:spPr>
      </p:pic>
      <p:sp>
        <p:nvSpPr>
          <p:cNvPr id="9" name="矩形 8"/>
          <p:cNvSpPr/>
          <p:nvPr/>
        </p:nvSpPr>
        <p:spPr>
          <a:xfrm>
            <a:off x="1235245" y="999041"/>
            <a:ext cx="20926101" cy="969492"/>
          </a:xfrm>
          <a:prstGeom prst="rect">
            <a:avLst/>
          </a:prstGeom>
        </p:spPr>
        <p:txBody>
          <a:bodyPr wrap="none" lIns="91434" tIns="45718" rIns="91434" bIns="45718">
            <a:spAutoFit/>
          </a:bodyPr>
          <a:lstStyle/>
          <a:p>
            <a:pPr algn="l"/>
            <a:r>
              <a:rPr lang="en-US" altLang="zh-TW" b="1" smtClean="0">
                <a:latin typeface="微軟正黑體" pitchFamily="34" charset="-120"/>
                <a:ea typeface="微軟正黑體" pitchFamily="34" charset="-120"/>
              </a:rPr>
              <a:t>Transformer+S4A vs. TarkusVP</a:t>
            </a:r>
            <a:r>
              <a:rPr lang="zh-TW" altLang="en-US" b="1" smtClean="0">
                <a:latin typeface="微軟正黑體" pitchFamily="34" charset="-120"/>
                <a:ea typeface="微軟正黑體" pitchFamily="34" charset="-120"/>
              </a:rPr>
              <a:t>的比</a:t>
            </a:r>
            <a:r>
              <a:rPr lang="zh-TW" altLang="en-US" b="1" smtClean="0">
                <a:latin typeface="微軟正黑體" pitchFamily="34" charset="-120"/>
                <a:ea typeface="微軟正黑體" pitchFamily="34" charset="-120"/>
              </a:rPr>
              <a:t>较</a:t>
            </a:r>
            <a:r>
              <a:rPr lang="en-US" altLang="zh-TW" b="1" smtClean="0">
                <a:latin typeface="微軟正黑體" pitchFamily="34" charset="-120"/>
                <a:ea typeface="微軟正黑體" pitchFamily="34" charset="-120"/>
              </a:rPr>
              <a:t>–TarkusVP</a:t>
            </a:r>
            <a:r>
              <a:rPr lang="zh-TW" altLang="en-US" b="1" smtClean="0">
                <a:latin typeface="微軟正黑體" pitchFamily="34" charset="-120"/>
                <a:ea typeface="微軟正黑體" pitchFamily="34" charset="-120"/>
              </a:rPr>
              <a:t>整合度較高</a:t>
            </a:r>
            <a:endParaRPr lang="zh-TW" altLang="en-US" b="1" dirty="0" smtClean="0">
              <a:latin typeface="微軟正黑體" pitchFamily="34" charset="-120"/>
              <a:ea typeface="微軟正黑體" pitchFamily="34" charset="-120"/>
            </a:endParaRPr>
          </a:p>
        </p:txBody>
      </p:sp>
      <p:sp>
        <p:nvSpPr>
          <p:cNvPr id="10" name="文字方塊 9"/>
          <p:cNvSpPr txBox="1"/>
          <p:nvPr/>
        </p:nvSpPr>
        <p:spPr>
          <a:xfrm>
            <a:off x="1796692" y="9679916"/>
            <a:ext cx="20180445" cy="3539426"/>
          </a:xfrm>
          <a:prstGeom prst="rect">
            <a:avLst/>
          </a:prstGeom>
          <a:solidFill>
            <a:schemeClr val="accent6">
              <a:lumMod val="20000"/>
              <a:lumOff val="80000"/>
            </a:schemeClr>
          </a:solidFill>
          <a:effectLst>
            <a:softEdge rad="317500"/>
          </a:effectLst>
        </p:spPr>
        <p:txBody>
          <a:bodyPr wrap="square" lIns="91434" tIns="45718" rIns="91434" bIns="45718" rtlCol="0">
            <a:spAutoFit/>
          </a:bodyPr>
          <a:lstStyle/>
          <a:p>
            <a:pPr algn="l"/>
            <a:r>
              <a:rPr lang="en-US" altLang="zh-TW" sz="4000" b="1" smtClean="0">
                <a:solidFill>
                  <a:schemeClr val="tx1"/>
                </a:solidFill>
                <a:latin typeface="微軟正黑體" pitchFamily="34" charset="-120"/>
                <a:ea typeface="微軟正黑體" pitchFamily="34" charset="-120"/>
                <a:cs typeface="Lato Light" panose="020F0302020204030203" pitchFamily="34" charset="0"/>
              </a:rPr>
              <a:t>Case2</a:t>
            </a:r>
            <a:r>
              <a:rPr lang="en-US" altLang="zh-TW" sz="4000" b="1" smtClean="0">
                <a:solidFill>
                  <a:schemeClr val="tx1"/>
                </a:solidFill>
                <a:latin typeface="微軟正黑體" pitchFamily="34" charset="-120"/>
                <a:ea typeface="微軟正黑體" pitchFamily="34" charset="-120"/>
                <a:cs typeface="Lato Light" panose="020F0302020204030203" pitchFamily="34" charset="0"/>
              </a:rPr>
              <a:t>:</a:t>
            </a:r>
            <a:r>
              <a:rPr lang="zh-TW" altLang="en-US" sz="4000" b="1" smtClean="0">
                <a:solidFill>
                  <a:schemeClr val="tx1"/>
                </a:solidFill>
                <a:latin typeface="微軟正黑體" pitchFamily="34" charset="-120"/>
                <a:ea typeface="微軟正黑體" pitchFamily="34" charset="-120"/>
                <a:cs typeface="Lato Light" panose="020F0302020204030203" pitchFamily="34" charset="0"/>
              </a:rPr>
              <a:t>接收來自藍芽的信號</a:t>
            </a:r>
            <a:r>
              <a:rPr lang="en-US" altLang="zh-TW" sz="4000" b="1" smtClean="0">
                <a:solidFill>
                  <a:schemeClr val="tx1"/>
                </a:solidFill>
                <a:latin typeface="微軟正黑體" pitchFamily="34" charset="-120"/>
                <a:ea typeface="微軟正黑體" pitchFamily="34" charset="-120"/>
                <a:cs typeface="Lato Light" panose="020F0302020204030203" pitchFamily="34" charset="0"/>
              </a:rPr>
              <a:t>,</a:t>
            </a:r>
            <a:r>
              <a:rPr lang="zh-TW" altLang="en-US" sz="4000" b="1" smtClean="0">
                <a:solidFill>
                  <a:schemeClr val="tx1"/>
                </a:solidFill>
                <a:latin typeface="微軟正黑體" pitchFamily="34" charset="-120"/>
                <a:ea typeface="微軟正黑體" pitchFamily="34" charset="-120"/>
                <a:cs typeface="Lato Light" panose="020F0302020204030203" pitchFamily="34" charset="0"/>
              </a:rPr>
              <a:t>分別以不同按鈕控制馬達</a:t>
            </a:r>
            <a:r>
              <a:rPr lang="en-US" altLang="zh-TW" sz="4000" b="1" smtClean="0">
                <a:solidFill>
                  <a:schemeClr val="tx1"/>
                </a:solidFill>
                <a:latin typeface="微軟正黑體" pitchFamily="34" charset="-120"/>
                <a:ea typeface="微軟正黑體" pitchFamily="34" charset="-120"/>
                <a:cs typeface="Lato Light" panose="020F0302020204030203" pitchFamily="34" charset="0"/>
              </a:rPr>
              <a:t>,</a:t>
            </a:r>
            <a:r>
              <a:rPr lang="zh-TW" altLang="en-US" sz="4000" b="1" smtClean="0">
                <a:solidFill>
                  <a:schemeClr val="tx1"/>
                </a:solidFill>
                <a:latin typeface="微軟正黑體" pitchFamily="34" charset="-120"/>
                <a:ea typeface="微軟正黑體" pitchFamily="34" charset="-120"/>
                <a:cs typeface="Lato Light" panose="020F0302020204030203" pitchFamily="34" charset="0"/>
              </a:rPr>
              <a:t>並定義前進</a:t>
            </a:r>
            <a:r>
              <a:rPr lang="en-US" altLang="zh-TW" sz="4000" b="1" smtClean="0">
                <a:solidFill>
                  <a:schemeClr val="tx1"/>
                </a:solidFill>
                <a:latin typeface="微軟正黑體" pitchFamily="34" charset="-120"/>
                <a:ea typeface="微軟正黑體" pitchFamily="34" charset="-120"/>
                <a:cs typeface="Lato Light" panose="020F0302020204030203" pitchFamily="34" charset="0"/>
              </a:rPr>
              <a:t>/</a:t>
            </a:r>
            <a:r>
              <a:rPr lang="zh-TW" altLang="en-US" sz="4000" b="1" smtClean="0">
                <a:solidFill>
                  <a:schemeClr val="tx1"/>
                </a:solidFill>
                <a:latin typeface="微軟正黑體" pitchFamily="34" charset="-120"/>
                <a:ea typeface="微軟正黑體" pitchFamily="34" charset="-120"/>
                <a:cs typeface="Lato Light" panose="020F0302020204030203" pitchFamily="34" charset="0"/>
              </a:rPr>
              <a:t>後退</a:t>
            </a:r>
            <a:r>
              <a:rPr lang="en-US" altLang="zh-TW" sz="4000" b="1" smtClean="0">
                <a:solidFill>
                  <a:schemeClr val="tx1"/>
                </a:solidFill>
                <a:latin typeface="微軟正黑體" pitchFamily="34" charset="-120"/>
                <a:ea typeface="微軟正黑體" pitchFamily="34" charset="-120"/>
                <a:cs typeface="Lato Light" panose="020F0302020204030203" pitchFamily="34" charset="0"/>
              </a:rPr>
              <a:t>/</a:t>
            </a:r>
            <a:r>
              <a:rPr lang="zh-TW" altLang="en-US" sz="4000" b="1" smtClean="0">
                <a:solidFill>
                  <a:schemeClr val="tx1"/>
                </a:solidFill>
                <a:latin typeface="微軟正黑體" pitchFamily="34" charset="-120"/>
                <a:ea typeface="微軟正黑體" pitchFamily="34" charset="-120"/>
                <a:cs typeface="Lato Light" panose="020F0302020204030203" pitchFamily="34" charset="0"/>
              </a:rPr>
              <a:t>左轉</a:t>
            </a:r>
            <a:r>
              <a:rPr lang="en-US" altLang="zh-TW" sz="4000" b="1" smtClean="0">
                <a:solidFill>
                  <a:schemeClr val="tx1"/>
                </a:solidFill>
                <a:latin typeface="微軟正黑體" pitchFamily="34" charset="-120"/>
                <a:ea typeface="微軟正黑體" pitchFamily="34" charset="-120"/>
                <a:cs typeface="Lato Light" panose="020F0302020204030203" pitchFamily="34" charset="0"/>
              </a:rPr>
              <a:t>/</a:t>
            </a:r>
            <a:r>
              <a:rPr lang="zh-TW" altLang="en-US" sz="4000" b="1" smtClean="0">
                <a:solidFill>
                  <a:schemeClr val="tx1"/>
                </a:solidFill>
                <a:latin typeface="微軟正黑體" pitchFamily="34" charset="-120"/>
                <a:ea typeface="微軟正黑體" pitchFamily="34" charset="-120"/>
                <a:cs typeface="Lato Light" panose="020F0302020204030203" pitchFamily="34" charset="0"/>
              </a:rPr>
              <a:t>右轉</a:t>
            </a:r>
            <a:r>
              <a:rPr lang="en-US" altLang="zh-TW" sz="4000" b="1" smtClean="0">
                <a:solidFill>
                  <a:schemeClr val="tx1"/>
                </a:solidFill>
                <a:latin typeface="微軟正黑體" pitchFamily="34" charset="-120"/>
                <a:ea typeface="微軟正黑體" pitchFamily="34" charset="-120"/>
                <a:cs typeface="Lato Light" panose="020F0302020204030203" pitchFamily="34" charset="0"/>
              </a:rPr>
              <a:t>/</a:t>
            </a:r>
            <a:r>
              <a:rPr lang="zh-TW" altLang="en-US" sz="4000" b="1" dirty="0" smtClean="0">
                <a:solidFill>
                  <a:schemeClr val="tx1"/>
                </a:solidFill>
                <a:latin typeface="微軟正黑體" pitchFamily="34" charset="-120"/>
                <a:ea typeface="微軟正黑體" pitchFamily="34" charset="-120"/>
                <a:cs typeface="Lato Light" panose="020F0302020204030203" pitchFamily="34" charset="0"/>
              </a:rPr>
              <a:t>停止</a:t>
            </a:r>
            <a:endParaRPr lang="en-US" altLang="zh-TW" sz="4000" b="1" dirty="0" smtClean="0">
              <a:solidFill>
                <a:schemeClr val="tx1"/>
              </a:solidFill>
              <a:latin typeface="微軟正黑體" pitchFamily="34" charset="-120"/>
              <a:ea typeface="微軟正黑體" pitchFamily="34" charset="-120"/>
              <a:cs typeface="Lato Light" panose="020F0302020204030203" pitchFamily="34" charset="0"/>
            </a:endParaRPr>
          </a:p>
          <a:p>
            <a:pPr algn="l"/>
            <a:r>
              <a:rPr lang="zh-TW" altLang="en-US" sz="4000" b="1" smtClean="0">
                <a:solidFill>
                  <a:srgbClr val="336600"/>
                </a:solidFill>
                <a:latin typeface="微軟正黑體" pitchFamily="34" charset="-120"/>
                <a:ea typeface="微軟正黑體" pitchFamily="34" charset="-120"/>
                <a:cs typeface="Lato Light" panose="020F0302020204030203" pitchFamily="34" charset="0"/>
              </a:rPr>
              <a:t>痛點與問題解決</a:t>
            </a:r>
            <a:r>
              <a:rPr lang="en-US" altLang="zh-TW" sz="4000" b="1" smtClean="0">
                <a:solidFill>
                  <a:srgbClr val="336600"/>
                </a:solidFill>
                <a:latin typeface="微軟正黑體" pitchFamily="34" charset="-120"/>
                <a:ea typeface="微軟正黑體" pitchFamily="34" charset="-120"/>
                <a:cs typeface="Lato Light" panose="020F0302020204030203" pitchFamily="34" charset="0"/>
              </a:rPr>
              <a:t>:</a:t>
            </a:r>
            <a:r>
              <a:rPr lang="zh-TW" altLang="en-US" sz="4000" b="1" smtClean="0">
                <a:solidFill>
                  <a:srgbClr val="336600"/>
                </a:solidFill>
                <a:latin typeface="微軟正黑體" pitchFamily="34" charset="-120"/>
                <a:ea typeface="微軟正黑體" pitchFamily="34" charset="-120"/>
                <a:cs typeface="Lato Light" panose="020F0302020204030203" pitchFamily="34" charset="0"/>
              </a:rPr>
              <a:t> </a:t>
            </a:r>
            <a:endParaRPr lang="en-US" altLang="zh-TW" sz="4000" b="1" dirty="0" smtClean="0">
              <a:solidFill>
                <a:srgbClr val="336600"/>
              </a:solidFill>
              <a:latin typeface="微軟正黑體" pitchFamily="34" charset="-120"/>
              <a:ea typeface="微軟正黑體" pitchFamily="34" charset="-120"/>
              <a:cs typeface="Lato Light" panose="020F0302020204030203" pitchFamily="34" charset="0"/>
            </a:endParaRPr>
          </a:p>
          <a:p>
            <a:pPr marL="742900" indent="-742900" algn="l">
              <a:buAutoNum type="arabicPeriod"/>
            </a:pPr>
            <a:r>
              <a:rPr lang="en-US" altLang="zh-TW"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Scratch/S4A</a:t>
            </a:r>
            <a:r>
              <a:rPr lang="zh-TW" altLang="en-US"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定義與主程序分開</a:t>
            </a:r>
            <a:endParaRPr lang="en-US" altLang="zh-TW" sz="3600" dirty="0" smtClean="0">
              <a:solidFill>
                <a:srgbClr val="336600"/>
              </a:solidFill>
              <a:latin typeface="微軟正黑體" pitchFamily="34" charset="-120"/>
              <a:ea typeface="微軟正黑體" pitchFamily="34" charset="-120"/>
              <a:cs typeface="Lato Light" panose="020F0302020204030203" pitchFamily="34" charset="0"/>
            </a:endParaRPr>
          </a:p>
          <a:p>
            <a:pPr marL="1428657" lvl="2" indent="-742900" algn="l"/>
            <a:r>
              <a:rPr lang="en-US" altLang="zh-TW"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直接把定義整合進流程圖裡面</a:t>
            </a:r>
            <a:r>
              <a:rPr lang="en-US" altLang="zh-TW"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並省略不適用小學生的針腳定義</a:t>
            </a:r>
            <a:endParaRPr lang="en-US" altLang="zh-TW" sz="3600" dirty="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endParaRPr>
          </a:p>
          <a:p>
            <a:pPr marL="1428657" lvl="2" indent="-742900" algn="l"/>
            <a:r>
              <a:rPr lang="en-US" altLang="zh-TW"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a:t>
            </a:r>
            <a:r>
              <a:rPr lang="en-US" altLang="zh-TW"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TarkusVP</a:t>
            </a:r>
            <a:r>
              <a:rPr lang="zh-TW" altLang="en-US" sz="3600" smtClean="0">
                <a:solidFill>
                  <a:srgbClr val="336600"/>
                </a:solidFill>
                <a:latin typeface="微軟正黑體" pitchFamily="34" charset="-120"/>
                <a:ea typeface="微軟正黑體" pitchFamily="34" charset="-120"/>
                <a:cs typeface="Lato Light" panose="020F0302020204030203" pitchFamily="34" charset="0"/>
              </a:rPr>
              <a:t>流程圖一次將主程序架構完整表達</a:t>
            </a:r>
            <a:r>
              <a:rPr lang="en-US" altLang="zh-TW" sz="3600" smtClean="0">
                <a:solidFill>
                  <a:srgbClr val="336600"/>
                </a:solidFill>
                <a:latin typeface="微軟正黑體" pitchFamily="34" charset="-120"/>
                <a:ea typeface="微軟正黑體" pitchFamily="34" charset="-120"/>
                <a:cs typeface="Lato Light" panose="020F0302020204030203" pitchFamily="34" charset="0"/>
              </a:rPr>
              <a:t>,</a:t>
            </a:r>
            <a:r>
              <a:rPr lang="zh-TW" altLang="en-US" sz="3600" smtClean="0">
                <a:solidFill>
                  <a:srgbClr val="336600"/>
                </a:solidFill>
                <a:latin typeface="微軟正黑體" pitchFamily="34" charset="-120"/>
                <a:ea typeface="微軟正黑體" pitchFamily="34" charset="-120"/>
                <a:cs typeface="Lato Light" panose="020F0302020204030203" pitchFamily="34" charset="0"/>
              </a:rPr>
              <a:t>並將可調整參數整合進模組方塊中</a:t>
            </a:r>
            <a:r>
              <a:rPr lang="en-US" altLang="zh-TW" sz="3600" smtClean="0">
                <a:solidFill>
                  <a:srgbClr val="336600"/>
                </a:solidFill>
                <a:latin typeface="微軟正黑體" pitchFamily="34" charset="-120"/>
                <a:ea typeface="微軟正黑體" pitchFamily="34" charset="-120"/>
                <a:cs typeface="Lato Light" panose="020F0302020204030203" pitchFamily="34" charset="0"/>
              </a:rPr>
              <a:t>,</a:t>
            </a:r>
            <a:r>
              <a:rPr lang="zh-TW" altLang="en-US" sz="3600" smtClean="0">
                <a:solidFill>
                  <a:srgbClr val="336600"/>
                </a:solidFill>
                <a:latin typeface="微軟正黑體" pitchFamily="34" charset="-120"/>
                <a:ea typeface="微軟正黑體" pitchFamily="34" charset="-120"/>
                <a:cs typeface="Lato Light" panose="020F0302020204030203" pitchFamily="34" charset="0"/>
              </a:rPr>
              <a:t>將分散在各部份的資訊關聯在整合之後一次表達</a:t>
            </a:r>
            <a:r>
              <a:rPr lang="en-US" altLang="zh-TW" sz="3600" smtClean="0">
                <a:solidFill>
                  <a:srgbClr val="336600"/>
                </a:solidFill>
                <a:latin typeface="微軟正黑體" pitchFamily="34" charset="-120"/>
                <a:ea typeface="微軟正黑體" pitchFamily="34" charset="-120"/>
                <a:cs typeface="Lato Light" panose="020F0302020204030203" pitchFamily="34" charset="0"/>
              </a:rPr>
              <a:t>.</a:t>
            </a:r>
            <a:r>
              <a:rPr lang="zh-TW" altLang="en-US" sz="3600" smtClean="0">
                <a:solidFill>
                  <a:srgbClr val="336600"/>
                </a:solidFill>
                <a:latin typeface="微軟正黑體" pitchFamily="34" charset="-120"/>
                <a:ea typeface="微軟正黑體" pitchFamily="34" charset="-120"/>
                <a:cs typeface="Lato Light" panose="020F0302020204030203" pitchFamily="34" charset="0"/>
              </a:rPr>
              <a:t>是流程圖的優點所在</a:t>
            </a:r>
            <a:endParaRPr lang="zh-TW" altLang="en-US" sz="3600" dirty="0" smtClean="0">
              <a:solidFill>
                <a:srgbClr val="336600"/>
              </a:solidFill>
              <a:latin typeface="微軟正黑體" pitchFamily="34" charset="-120"/>
              <a:ea typeface="微軟正黑體" pitchFamily="34" charset="-120"/>
              <a:cs typeface="Lato Light" panose="020F0302020204030203" pitchFamily="34"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bwMode="auto">
          <a:xfrm>
            <a:off x="0" y="1989045"/>
            <a:ext cx="24384000" cy="11726962"/>
          </a:xfrm>
          <a:prstGeom prst="rect">
            <a:avLst/>
          </a:prstGeom>
          <a:solidFill>
            <a:srgbClr val="FFFFFF"/>
          </a:solidFill>
          <a:ln>
            <a:noFill/>
          </a:ln>
          <a:effectLst/>
          <a:extLst/>
        </p:spPr>
        <p:txBody>
          <a:bodyPr lIns="0" tIns="0" rIns="0" bIns="0" rtlCol="0" anchor="ctr"/>
          <a:lstStyle/>
          <a:p>
            <a:pPr algn="ctr"/>
            <a:endParaRPr lang="zh-TW" altLang="en-US" sz="4000" dirty="0">
              <a:solidFill>
                <a:srgbClr val="FFFFFF"/>
              </a:solidFill>
              <a:effectLst>
                <a:outerShdw blurRad="38100" dist="38100" dir="2700000" algn="tl">
                  <a:srgbClr val="000000"/>
                </a:outerShdw>
              </a:effectLst>
            </a:endParaRPr>
          </a:p>
        </p:txBody>
      </p:sp>
      <p:pic>
        <p:nvPicPr>
          <p:cNvPr id="2050" name="Picture 2" descr="https://n.sfs.tw/uploads/content/170314074235/P1967810.png"/>
          <p:cNvPicPr>
            <a:picLocks noChangeAspect="1" noChangeArrowheads="1"/>
          </p:cNvPicPr>
          <p:nvPr/>
        </p:nvPicPr>
        <p:blipFill>
          <a:blip r:embed="rId3" cstate="print"/>
          <a:srcRect/>
          <a:stretch>
            <a:fillRect/>
          </a:stretch>
        </p:blipFill>
        <p:spPr bwMode="auto">
          <a:xfrm>
            <a:off x="1318792" y="2356107"/>
            <a:ext cx="5815344" cy="5734762"/>
          </a:xfrm>
          <a:prstGeom prst="rect">
            <a:avLst/>
          </a:prstGeom>
          <a:noFill/>
        </p:spPr>
      </p:pic>
      <p:pic>
        <p:nvPicPr>
          <p:cNvPr id="178178" name="Picture 2"/>
          <p:cNvPicPr>
            <a:picLocks noChangeAspect="1" noChangeArrowheads="1"/>
          </p:cNvPicPr>
          <p:nvPr/>
        </p:nvPicPr>
        <p:blipFill>
          <a:blip r:embed="rId4" cstate="print"/>
          <a:srcRect/>
          <a:stretch>
            <a:fillRect/>
          </a:stretch>
        </p:blipFill>
        <p:spPr bwMode="auto">
          <a:xfrm>
            <a:off x="7651538" y="2913487"/>
            <a:ext cx="13428045" cy="5177386"/>
          </a:xfrm>
          <a:prstGeom prst="rect">
            <a:avLst/>
          </a:prstGeom>
          <a:noFill/>
          <a:ln w="9525">
            <a:noFill/>
            <a:miter lim="800000"/>
            <a:headEnd/>
            <a:tailEnd/>
          </a:ln>
        </p:spPr>
      </p:pic>
      <p:sp>
        <p:nvSpPr>
          <p:cNvPr id="8" name="文字方塊 7"/>
          <p:cNvSpPr txBox="1"/>
          <p:nvPr/>
        </p:nvSpPr>
        <p:spPr>
          <a:xfrm>
            <a:off x="1318799" y="8090873"/>
            <a:ext cx="9212573" cy="5632307"/>
          </a:xfrm>
          <a:prstGeom prst="rect">
            <a:avLst/>
          </a:prstGeom>
          <a:noFill/>
        </p:spPr>
        <p:txBody>
          <a:bodyPr wrap="square" lIns="91434" tIns="45718" rIns="91434" bIns="45718" rtlCol="0">
            <a:spAutoFit/>
          </a:bodyPr>
          <a:lstStyle/>
          <a:p>
            <a:pPr marL="514315" indent="-514315" algn="l">
              <a:buAutoNum type="arabicPeriod"/>
            </a:pPr>
            <a:r>
              <a:rPr lang="zh-TW" altLang="en-US" sz="2400" smtClean="0">
                <a:solidFill>
                  <a:schemeClr val="tx1"/>
                </a:solidFill>
                <a:latin typeface="微軟正黑體" pitchFamily="34" charset="-120"/>
                <a:ea typeface="微軟正黑體" pitchFamily="34" charset="-120"/>
                <a:cs typeface="Lato Light" panose="020F0302020204030203" pitchFamily="34" charset="0"/>
              </a:rPr>
              <a:t>第</a:t>
            </a:r>
            <a:r>
              <a:rPr lang="zh-TW" altLang="en-US" sz="2400" smtClean="0">
                <a:solidFill>
                  <a:schemeClr val="tx1"/>
                </a:solidFill>
                <a:latin typeface="微軟正黑體" pitchFamily="34" charset="-120"/>
                <a:ea typeface="微軟正黑體" pitchFamily="34" charset="-120"/>
                <a:cs typeface="Lato Light" panose="020F0302020204030203" pitchFamily="34" charset="0"/>
              </a:rPr>
              <a:t>一道</a:t>
            </a:r>
            <a:r>
              <a:rPr lang="en-US" altLang="zh-TW" sz="2400" smtClean="0">
                <a:solidFill>
                  <a:schemeClr val="tx1"/>
                </a:solidFill>
                <a:latin typeface="微軟正黑體" pitchFamily="34" charset="-120"/>
                <a:ea typeface="微軟正黑體" pitchFamily="34" charset="-120"/>
                <a:cs typeface="Lato Light" panose="020F0302020204030203" pitchFamily="34" charset="0"/>
              </a:rPr>
              <a:t>IF(</a:t>
            </a:r>
            <a:r>
              <a:rPr lang="zh-TW" altLang="en-US" sz="2400" smtClean="0">
                <a:solidFill>
                  <a:schemeClr val="tx1"/>
                </a:solidFill>
                <a:latin typeface="微軟正黑體" pitchFamily="34" charset="-120"/>
                <a:ea typeface="微軟正黑體" pitchFamily="34" charset="-120"/>
                <a:cs typeface="Lato Light" panose="020F0302020204030203" pitchFamily="34" charset="0"/>
              </a:rPr>
              <a:t>黃色</a:t>
            </a:r>
            <a:r>
              <a:rPr lang="en-US" altLang="zh-TW" sz="2400" smtClean="0">
                <a:solidFill>
                  <a:schemeClr val="tx1"/>
                </a:solidFill>
                <a:latin typeface="微軟正黑體" pitchFamily="34" charset="-120"/>
                <a:ea typeface="微軟正黑體" pitchFamily="34" charset="-120"/>
                <a:cs typeface="Lato Light" panose="020F0302020204030203" pitchFamily="34" charset="0"/>
              </a:rPr>
              <a:t>)</a:t>
            </a:r>
            <a:r>
              <a:rPr lang="zh-TW" altLang="en-US" sz="2400" smtClean="0">
                <a:solidFill>
                  <a:schemeClr val="tx1"/>
                </a:solidFill>
                <a:latin typeface="微軟正黑體" pitchFamily="34" charset="-120"/>
                <a:ea typeface="微軟正黑體" pitchFamily="34" charset="-120"/>
                <a:cs typeface="Lato Light" panose="020F0302020204030203" pitchFamily="34" charset="0"/>
              </a:rPr>
              <a:t>判斷式</a:t>
            </a:r>
            <a:endParaRPr lang="en-US" altLang="zh-TW" sz="2400" dirty="0" smtClean="0">
              <a:solidFill>
                <a:schemeClr val="tx1"/>
              </a:solidFill>
              <a:latin typeface="微軟正黑體" pitchFamily="34" charset="-120"/>
              <a:ea typeface="微軟正黑體" pitchFamily="34" charset="-120"/>
              <a:cs typeface="Lato Light" panose="020F0302020204030203" pitchFamily="34" charset="0"/>
            </a:endParaRPr>
          </a:p>
          <a:p>
            <a:pPr marL="1200071" lvl="2" indent="-514315" algn="l"/>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a:t>
            </a:r>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IF</a:t>
            </a: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條件式</a:t>
            </a:r>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&lt;</a:t>
            </a:r>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15</a:t>
            </a: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 </a:t>
            </a:r>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綠色菱形邊</a:t>
            </a:r>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a:t>
            </a:r>
            <a:endParaRPr lang="en-US" altLang="zh-TW" sz="2400" dirty="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endParaRPr>
          </a:p>
          <a:p>
            <a:pPr marL="1200071" lvl="2" indent="-514315" algn="l"/>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讀取自感測器埠</a:t>
            </a:r>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草綠色圓邊</a:t>
            </a:r>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a:t>
            </a:r>
            <a:endParaRPr lang="en-US" altLang="zh-TW" sz="2400" dirty="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endParaRPr>
          </a:p>
          <a:p>
            <a:pPr marL="514315" indent="-514315" algn="l"/>
            <a:r>
              <a:rPr lang="en-US" altLang="zh-TW" sz="2400" dirty="0" smtClean="0">
                <a:solidFill>
                  <a:schemeClr val="tx1"/>
                </a:solidFill>
                <a:latin typeface="微軟正黑體" pitchFamily="34" charset="-120"/>
                <a:ea typeface="微軟正黑體" pitchFamily="34" charset="-120"/>
                <a:cs typeface="Lato Light" panose="020F0302020204030203" pitchFamily="34" charset="0"/>
              </a:rPr>
              <a:t>2.</a:t>
            </a:r>
            <a:r>
              <a:rPr lang="zh-TW" altLang="en-US" sz="2400" dirty="0" smtClean="0">
                <a:solidFill>
                  <a:schemeClr val="tx1"/>
                </a:solidFill>
                <a:latin typeface="微軟正黑體" pitchFamily="34" charset="-120"/>
                <a:ea typeface="微軟正黑體" pitchFamily="34" charset="-120"/>
                <a:cs typeface="Lato Light" panose="020F0302020204030203" pitchFamily="34" charset="0"/>
              </a:rPr>
              <a:t>  第</a:t>
            </a:r>
            <a:r>
              <a:rPr lang="zh-TW" altLang="en-US" sz="2400" smtClean="0">
                <a:solidFill>
                  <a:schemeClr val="tx1"/>
                </a:solidFill>
                <a:latin typeface="微軟正黑體" pitchFamily="34" charset="-120"/>
                <a:ea typeface="微軟正黑體" pitchFamily="34" charset="-120"/>
                <a:cs typeface="Lato Light" panose="020F0302020204030203" pitchFamily="34" charset="0"/>
              </a:rPr>
              <a:t>一道</a:t>
            </a:r>
            <a:r>
              <a:rPr lang="en-US" altLang="zh-TW" sz="2400" smtClean="0">
                <a:solidFill>
                  <a:schemeClr val="tx1"/>
                </a:solidFill>
                <a:latin typeface="微軟正黑體" pitchFamily="34" charset="-120"/>
                <a:ea typeface="微軟正黑體" pitchFamily="34" charset="-120"/>
                <a:cs typeface="Lato Light" panose="020F0302020204030203" pitchFamily="34" charset="0"/>
              </a:rPr>
              <a:t>IF</a:t>
            </a:r>
            <a:r>
              <a:rPr lang="zh-TW" altLang="en-US" sz="2400" smtClean="0">
                <a:solidFill>
                  <a:schemeClr val="tx1"/>
                </a:solidFill>
                <a:latin typeface="微軟正黑體" pitchFamily="34" charset="-120"/>
                <a:ea typeface="微軟正黑體" pitchFamily="34" charset="-120"/>
                <a:cs typeface="Lato Light" panose="020F0302020204030203" pitchFamily="34" charset="0"/>
              </a:rPr>
              <a:t>內容</a:t>
            </a:r>
            <a:endParaRPr lang="en-US" altLang="zh-TW" sz="2400" dirty="0" smtClean="0">
              <a:solidFill>
                <a:schemeClr val="tx1"/>
              </a:solidFill>
              <a:latin typeface="微軟正黑體" pitchFamily="34" charset="-120"/>
              <a:ea typeface="微軟正黑體" pitchFamily="34" charset="-120"/>
              <a:cs typeface="Lato Light" panose="020F0302020204030203" pitchFamily="34" charset="0"/>
            </a:endParaRPr>
          </a:p>
          <a:p>
            <a:pPr marL="1200071" lvl="2" indent="-514315" algn="l"/>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後退方塊</a:t>
            </a:r>
            <a:endParaRPr lang="en-US" altLang="zh-TW" sz="2400" dirty="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endParaRPr>
          </a:p>
          <a:p>
            <a:pPr marL="1200071" lvl="2" indent="-514315" algn="l"/>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持續幾秒方塊</a:t>
            </a:r>
            <a:endParaRPr lang="en-US" altLang="zh-TW" sz="2400" dirty="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endParaRPr>
          </a:p>
          <a:p>
            <a:pPr marL="1200071" lvl="2" indent="-514315" algn="l"/>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左轉方塊</a:t>
            </a:r>
            <a:endParaRPr lang="en-US" altLang="zh-TW" sz="2400" dirty="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endParaRPr>
          </a:p>
          <a:p>
            <a:pPr marL="1200071" lvl="2" indent="-514315" algn="l"/>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持續幾秒</a:t>
            </a:r>
            <a:endParaRPr lang="en-US" altLang="zh-TW" sz="2400" dirty="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endParaRPr>
          </a:p>
          <a:p>
            <a:pPr marL="1200071" lvl="2" indent="-514315" algn="l"/>
            <a:r>
              <a:rPr lang="en-US" altLang="zh-TW" sz="2400" dirty="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2400" dirty="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第二</a:t>
            </a: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道</a:t>
            </a:r>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IF</a:t>
            </a: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判斷式</a:t>
            </a:r>
            <a:endParaRPr lang="en-US" altLang="zh-TW" sz="2400" dirty="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endParaRPr>
          </a:p>
          <a:p>
            <a:pPr marL="1200071" lvl="2" indent="-514315" algn="l"/>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a:t>
            </a:r>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IF</a:t>
            </a: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條件式</a:t>
            </a:r>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&lt;</a:t>
            </a:r>
            <a:r>
              <a:rPr lang="en-US" altLang="zh-TW" sz="2400" dirty="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5</a:t>
            </a:r>
          </a:p>
          <a:p>
            <a:pPr marL="1200071" lvl="2" indent="-514315" algn="l"/>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讀取自感測器埠</a:t>
            </a:r>
            <a:endParaRPr lang="en-US" altLang="zh-TW" sz="2400" dirty="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endParaRPr>
          </a:p>
          <a:p>
            <a:pPr marL="1200071" lvl="2" indent="-514315" algn="l"/>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右轉</a:t>
            </a:r>
            <a:endParaRPr lang="en-US" altLang="zh-TW" sz="2400" dirty="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endParaRPr>
          </a:p>
          <a:p>
            <a:pPr marL="514315" indent="-514315" algn="l"/>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3.</a:t>
            </a: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第一道</a:t>
            </a:r>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IF</a:t>
            </a: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否則</a:t>
            </a:r>
            <a:endParaRPr lang="en-US" altLang="zh-TW" sz="2400" dirty="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endParaRPr>
          </a:p>
          <a:p>
            <a:pPr marL="1200071" lvl="2" indent="-514315" algn="l"/>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前進</a:t>
            </a:r>
            <a:endParaRPr lang="en-US" altLang="zh-TW" sz="2400" dirty="0" smtClean="0">
              <a:solidFill>
                <a:schemeClr val="tx1"/>
              </a:solidFill>
              <a:latin typeface="微軟正黑體" pitchFamily="34" charset="-120"/>
              <a:ea typeface="微軟正黑體" pitchFamily="34" charset="-120"/>
              <a:cs typeface="Lato Light" panose="020F0302020204030203" pitchFamily="34" charset="0"/>
            </a:endParaRPr>
          </a:p>
          <a:p>
            <a:pPr marL="514315" indent="-514315" algn="l"/>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4</a:t>
            </a:r>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填寫參數</a:t>
            </a:r>
            <a:endParaRPr lang="en-US" altLang="zh-TW" sz="2400" dirty="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endParaRPr>
          </a:p>
        </p:txBody>
      </p:sp>
      <p:sp>
        <p:nvSpPr>
          <p:cNvPr id="9" name="文字方塊 8"/>
          <p:cNvSpPr txBox="1"/>
          <p:nvPr/>
        </p:nvSpPr>
        <p:spPr>
          <a:xfrm>
            <a:off x="7493884" y="8090868"/>
            <a:ext cx="9212573" cy="4154980"/>
          </a:xfrm>
          <a:prstGeom prst="rect">
            <a:avLst/>
          </a:prstGeom>
          <a:noFill/>
        </p:spPr>
        <p:txBody>
          <a:bodyPr wrap="square" lIns="91434" tIns="45718" rIns="91434" bIns="45718" rtlCol="0">
            <a:spAutoFit/>
          </a:bodyPr>
          <a:lstStyle/>
          <a:p>
            <a:pPr marL="514315" indent="-514315" algn="l">
              <a:buAutoNum type="arabicPeriod"/>
            </a:pP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讀取距離感測器</a:t>
            </a:r>
            <a:endParaRPr lang="en-US" altLang="zh-TW" sz="2400" dirty="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endParaRPr>
          </a:p>
          <a:p>
            <a:pPr marL="514315" indent="-514315" algn="l">
              <a:buAutoNum type="arabicPeriod"/>
            </a:pP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比教條件</a:t>
            </a:r>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感測器參數</a:t>
            </a:r>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&lt;</a:t>
            </a:r>
            <a:r>
              <a:rPr lang="en-US" altLang="zh-TW" sz="2400" dirty="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15)</a:t>
            </a:r>
          </a:p>
          <a:p>
            <a:pPr marL="514315" indent="-514315" algn="l">
              <a:buAutoNum type="arabicPeriod"/>
            </a:pPr>
            <a:r>
              <a:rPr lang="zh-TW" altLang="en-US" sz="2400" dirty="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成立</a:t>
            </a:r>
            <a:endParaRPr lang="en-US" altLang="zh-TW" sz="2400" dirty="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endParaRPr>
          </a:p>
          <a:p>
            <a:pPr marL="1200071" lvl="2" indent="-514315" algn="l"/>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馬達方塊後退</a:t>
            </a:r>
            <a:endParaRPr lang="en-US" altLang="zh-TW" sz="2400" dirty="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endParaRPr>
          </a:p>
          <a:p>
            <a:pPr marL="1200071" lvl="2" indent="-514315" algn="l"/>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馬達方塊左轉</a:t>
            </a:r>
            <a:endParaRPr lang="en-US" altLang="zh-TW" sz="2400" dirty="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endParaRPr>
          </a:p>
          <a:p>
            <a:pPr marL="1200071" lvl="2" indent="-514315" algn="l"/>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再讀取距離感測器</a:t>
            </a:r>
            <a:endParaRPr lang="en-US" altLang="zh-TW" sz="2400" dirty="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endParaRPr>
          </a:p>
          <a:p>
            <a:pPr marL="1200071" lvl="2" indent="-514315" algn="l"/>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比教條件</a:t>
            </a:r>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感測器參數</a:t>
            </a:r>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&lt;</a:t>
            </a:r>
            <a:r>
              <a:rPr lang="en-US" altLang="zh-TW" sz="2400" dirty="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5)</a:t>
            </a:r>
          </a:p>
          <a:p>
            <a:pPr marL="1200071" lvl="2" indent="-514315" algn="l"/>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馬達方塊右轉</a:t>
            </a:r>
            <a:endParaRPr lang="en-US" altLang="zh-TW" sz="2400" dirty="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endParaRPr>
          </a:p>
          <a:p>
            <a:pPr marL="514315" indent="-514315" algn="l"/>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3.</a:t>
            </a: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不</a:t>
            </a:r>
            <a:r>
              <a:rPr lang="zh-TW" altLang="en-US" sz="2400" dirty="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成立</a:t>
            </a:r>
            <a:endParaRPr lang="en-US" altLang="zh-TW" sz="2400" dirty="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endParaRPr>
          </a:p>
          <a:p>
            <a:pPr marL="1200071" lvl="2" indent="-514315" algn="l"/>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馬達前進</a:t>
            </a:r>
            <a:endParaRPr lang="en-US" altLang="zh-TW" sz="2400" dirty="0" smtClean="0">
              <a:solidFill>
                <a:schemeClr val="tx1"/>
              </a:solidFill>
              <a:latin typeface="微軟正黑體" pitchFamily="34" charset="-120"/>
              <a:ea typeface="微軟正黑體" pitchFamily="34" charset="-120"/>
              <a:cs typeface="Lato Light" panose="020F0302020204030203" pitchFamily="34" charset="0"/>
            </a:endParaRPr>
          </a:p>
          <a:p>
            <a:pPr marL="514315" indent="-514315" algn="l"/>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4</a:t>
            </a:r>
            <a:r>
              <a:rPr lang="en-US" altLang="zh-TW"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240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填寫參數</a:t>
            </a:r>
            <a:endParaRPr lang="en-US" altLang="zh-TW" sz="2400" dirty="0" smtClean="0">
              <a:solidFill>
                <a:schemeClr val="tx1"/>
              </a:solidFill>
              <a:latin typeface="微軟正黑體" pitchFamily="34" charset="-120"/>
              <a:ea typeface="微軟正黑體" pitchFamily="34" charset="-120"/>
              <a:cs typeface="Lato Light" panose="020F0302020204030203" pitchFamily="34" charset="0"/>
              <a:sym typeface="Wingdings" pitchFamily="2" charset="2"/>
            </a:endParaRPr>
          </a:p>
        </p:txBody>
      </p:sp>
      <p:sp>
        <p:nvSpPr>
          <p:cNvPr id="11" name="矩形 10"/>
          <p:cNvSpPr/>
          <p:nvPr/>
        </p:nvSpPr>
        <p:spPr>
          <a:xfrm>
            <a:off x="1235247" y="999041"/>
            <a:ext cx="18311219" cy="969492"/>
          </a:xfrm>
          <a:prstGeom prst="rect">
            <a:avLst/>
          </a:prstGeom>
        </p:spPr>
        <p:txBody>
          <a:bodyPr wrap="none" lIns="91434" tIns="45718" rIns="91434" bIns="45718">
            <a:spAutoFit/>
          </a:bodyPr>
          <a:lstStyle/>
          <a:p>
            <a:pPr algn="l"/>
            <a:r>
              <a:rPr lang="en-US" altLang="zh-TW" b="1" smtClean="0">
                <a:latin typeface="微軟正黑體" pitchFamily="34" charset="-120"/>
                <a:ea typeface="微軟正黑體" pitchFamily="34" charset="-120"/>
              </a:rPr>
              <a:t>mBlock vs.TarkusVP</a:t>
            </a:r>
            <a:r>
              <a:rPr lang="zh-TW" altLang="en-US" b="1" smtClean="0">
                <a:latin typeface="微軟正黑體" pitchFamily="34" charset="-120"/>
                <a:ea typeface="微軟正黑體" pitchFamily="34" charset="-120"/>
              </a:rPr>
              <a:t>的比較</a:t>
            </a:r>
            <a:r>
              <a:rPr lang="en-US" altLang="zh-TW" b="1" smtClean="0">
                <a:latin typeface="微軟正黑體" pitchFamily="34" charset="-120"/>
                <a:ea typeface="微軟正黑體" pitchFamily="34" charset="-120"/>
              </a:rPr>
              <a:t>–</a:t>
            </a:r>
            <a:r>
              <a:rPr lang="zh-TW" altLang="en-US" b="1" smtClean="0">
                <a:latin typeface="微軟正黑體" pitchFamily="34" charset="-120"/>
                <a:ea typeface="微軟正黑體" pitchFamily="34" charset="-120"/>
              </a:rPr>
              <a:t>步驟少</a:t>
            </a:r>
            <a:r>
              <a:rPr lang="en-US" altLang="zh-TW" b="1" smtClean="0">
                <a:latin typeface="微軟正黑體" pitchFamily="34" charset="-120"/>
                <a:ea typeface="微軟正黑體" pitchFamily="34" charset="-120"/>
              </a:rPr>
              <a:t>,</a:t>
            </a:r>
            <a:r>
              <a:rPr lang="zh-TW" altLang="en-US" b="1" smtClean="0">
                <a:latin typeface="微軟正黑體" pitchFamily="34" charset="-120"/>
                <a:ea typeface="微軟正黑體" pitchFamily="34" charset="-120"/>
              </a:rPr>
              <a:t>邏輯清楚</a:t>
            </a:r>
            <a:r>
              <a:rPr lang="en-US" altLang="zh-TW" b="1" smtClean="0">
                <a:latin typeface="微軟正黑體" pitchFamily="34" charset="-120"/>
                <a:ea typeface="微軟正黑體" pitchFamily="34" charset="-120"/>
              </a:rPr>
              <a:t>,</a:t>
            </a:r>
            <a:r>
              <a:rPr lang="zh-TW" altLang="en-US" b="1" smtClean="0">
                <a:latin typeface="微軟正黑體" pitchFamily="34" charset="-120"/>
                <a:ea typeface="微軟正黑體" pitchFamily="34" charset="-120"/>
              </a:rPr>
              <a:t>更</a:t>
            </a:r>
            <a:r>
              <a:rPr lang="zh-TW" altLang="en-US" b="1" dirty="0" smtClean="0">
                <a:latin typeface="微軟正黑體" pitchFamily="34" charset="-120"/>
                <a:ea typeface="微軟正黑體" pitchFamily="34" charset="-120"/>
              </a:rPr>
              <a:t>好理解</a:t>
            </a:r>
          </a:p>
        </p:txBody>
      </p:sp>
      <p:sp>
        <p:nvSpPr>
          <p:cNvPr id="12" name="文字方塊 11"/>
          <p:cNvSpPr txBox="1"/>
          <p:nvPr/>
        </p:nvSpPr>
        <p:spPr>
          <a:xfrm>
            <a:off x="12238456" y="7756634"/>
            <a:ext cx="12166565" cy="5386086"/>
          </a:xfrm>
          <a:prstGeom prst="rect">
            <a:avLst/>
          </a:prstGeom>
          <a:solidFill>
            <a:schemeClr val="accent6">
              <a:lumMod val="20000"/>
              <a:lumOff val="80000"/>
            </a:schemeClr>
          </a:solidFill>
          <a:effectLst>
            <a:softEdge rad="317500"/>
          </a:effectLst>
        </p:spPr>
        <p:txBody>
          <a:bodyPr wrap="square" lIns="91434" tIns="45718" rIns="91434" bIns="45718" rtlCol="0">
            <a:spAutoFit/>
          </a:bodyPr>
          <a:lstStyle/>
          <a:p>
            <a:pPr algn="l"/>
            <a:r>
              <a:rPr lang="en-US" altLang="zh-TW" sz="4000" b="1" smtClean="0">
                <a:solidFill>
                  <a:schemeClr val="tx1"/>
                </a:solidFill>
                <a:latin typeface="微軟正黑體" pitchFamily="34" charset="-120"/>
                <a:ea typeface="微軟正黑體" pitchFamily="34" charset="-120"/>
                <a:cs typeface="Lato Light" panose="020F0302020204030203" pitchFamily="34" charset="0"/>
              </a:rPr>
              <a:t>Case3</a:t>
            </a:r>
            <a:r>
              <a:rPr lang="en-US" altLang="zh-TW" sz="4000" b="1" smtClean="0">
                <a:solidFill>
                  <a:schemeClr val="tx1"/>
                </a:solidFill>
                <a:latin typeface="微軟正黑體" pitchFamily="34" charset="-120"/>
                <a:ea typeface="微軟正黑體" pitchFamily="34" charset="-120"/>
                <a:cs typeface="Lato Light" panose="020F0302020204030203" pitchFamily="34" charset="0"/>
              </a:rPr>
              <a:t>:</a:t>
            </a:r>
            <a:r>
              <a:rPr lang="zh-TW" altLang="en-US" sz="4000" b="1" smtClean="0">
                <a:solidFill>
                  <a:schemeClr val="tx1"/>
                </a:solidFill>
                <a:latin typeface="微軟正黑體" pitchFamily="34" charset="-120"/>
                <a:ea typeface="微軟正黑體" pitchFamily="34" charset="-120"/>
                <a:cs typeface="Lato Light" panose="020F0302020204030203" pitchFamily="34" charset="0"/>
              </a:rPr>
              <a:t>距離感測器測量前方障礙物距離</a:t>
            </a:r>
            <a:endParaRPr lang="en-US" altLang="zh-TW" sz="4000" b="1" dirty="0" smtClean="0">
              <a:solidFill>
                <a:schemeClr val="tx1"/>
              </a:solidFill>
              <a:latin typeface="微軟正黑體" pitchFamily="34" charset="-120"/>
              <a:ea typeface="微軟正黑體" pitchFamily="34" charset="-120"/>
              <a:cs typeface="Lato Light" panose="020F0302020204030203" pitchFamily="34" charset="0"/>
            </a:endParaRPr>
          </a:p>
          <a:p>
            <a:pPr marL="1428657" lvl="2" indent="-742900" algn="l">
              <a:buAutoNum type="alphaLcPeriod"/>
            </a:pPr>
            <a:r>
              <a:rPr lang="en-US" altLang="zh-TW" sz="4000" b="1" smtClean="0">
                <a:solidFill>
                  <a:schemeClr val="tx1"/>
                </a:solidFill>
                <a:latin typeface="微軟正黑體" pitchFamily="34" charset="-120"/>
                <a:ea typeface="微軟正黑體" pitchFamily="34" charset="-120"/>
                <a:cs typeface="Lato Light" panose="020F0302020204030203" pitchFamily="34" charset="0"/>
              </a:rPr>
              <a:t>15cm</a:t>
            </a:r>
            <a:r>
              <a:rPr lang="zh-TW" altLang="en-US" sz="4000" b="1" smtClean="0">
                <a:solidFill>
                  <a:schemeClr val="tx1"/>
                </a:solidFill>
                <a:latin typeface="微軟正黑體" pitchFamily="34" charset="-120"/>
                <a:ea typeface="微軟正黑體" pitchFamily="34" charset="-120"/>
                <a:cs typeface="Lato Light" panose="020F0302020204030203" pitchFamily="34" charset="0"/>
              </a:rPr>
              <a:t>以內有障礙物</a:t>
            </a:r>
            <a:r>
              <a:rPr lang="en-US" altLang="zh-TW" sz="4000" b="1"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4000" b="1" smtClean="0">
                <a:solidFill>
                  <a:schemeClr val="tx1"/>
                </a:solidFill>
                <a:latin typeface="微軟正黑體" pitchFamily="34" charset="-120"/>
                <a:ea typeface="微軟正黑體" pitchFamily="34" charset="-120"/>
                <a:cs typeface="Lato Light" panose="020F0302020204030203" pitchFamily="34" charset="0"/>
              </a:rPr>
              <a:t>車子後退</a:t>
            </a:r>
            <a:r>
              <a:rPr lang="en-US" altLang="zh-TW" sz="4000" b="1" smtClean="0">
                <a:solidFill>
                  <a:schemeClr val="tx1"/>
                </a:solidFill>
                <a:latin typeface="微軟正黑體" pitchFamily="34" charset="-120"/>
                <a:ea typeface="微軟正黑體" pitchFamily="34" charset="-120"/>
                <a:cs typeface="Lato Light" panose="020F0302020204030203" pitchFamily="34" charset="0"/>
              </a:rPr>
              <a:t>+</a:t>
            </a:r>
            <a:r>
              <a:rPr lang="zh-TW" altLang="en-US" sz="4000" b="1" smtClean="0">
                <a:solidFill>
                  <a:schemeClr val="tx1"/>
                </a:solidFill>
                <a:latin typeface="微軟正黑體" pitchFamily="34" charset="-120"/>
                <a:ea typeface="微軟正黑體" pitchFamily="34" charset="-120"/>
                <a:cs typeface="Lato Light" panose="020F0302020204030203" pitchFamily="34" charset="0"/>
              </a:rPr>
              <a:t>左轉</a:t>
            </a:r>
            <a:r>
              <a:rPr lang="en-US" altLang="zh-TW" sz="4000" b="1" smtClean="0">
                <a:solidFill>
                  <a:schemeClr val="tx1"/>
                </a:solidFill>
                <a:latin typeface="微軟正黑體" pitchFamily="34" charset="-120"/>
                <a:ea typeface="微軟正黑體" pitchFamily="34" charset="-120"/>
                <a:cs typeface="Lato Light" panose="020F0302020204030203" pitchFamily="34" charset="0"/>
              </a:rPr>
              <a:t>,</a:t>
            </a:r>
            <a:r>
              <a:rPr lang="zh-TW" altLang="en-US" sz="4000" b="1" smtClean="0">
                <a:solidFill>
                  <a:schemeClr val="tx1"/>
                </a:solidFill>
                <a:latin typeface="微軟正黑體" pitchFamily="34" charset="-120"/>
                <a:ea typeface="微軟正黑體" pitchFamily="34" charset="-120"/>
                <a:cs typeface="Lato Light" panose="020F0302020204030203" pitchFamily="34" charset="0"/>
              </a:rPr>
              <a:t>然後再感測一次若為</a:t>
            </a:r>
            <a:r>
              <a:rPr lang="en-US" altLang="zh-TW" sz="4000" b="1" smtClean="0">
                <a:solidFill>
                  <a:schemeClr val="tx1"/>
                </a:solidFill>
                <a:latin typeface="微軟正黑體" pitchFamily="34" charset="-120"/>
                <a:ea typeface="微軟正黑體" pitchFamily="34" charset="-120"/>
                <a:cs typeface="Lato Light" panose="020F0302020204030203" pitchFamily="34" charset="0"/>
              </a:rPr>
              <a:t>5cm</a:t>
            </a:r>
            <a:r>
              <a:rPr lang="zh-TW" altLang="en-US" sz="4000" b="1" smtClean="0">
                <a:solidFill>
                  <a:schemeClr val="tx1"/>
                </a:solidFill>
                <a:latin typeface="微軟正黑體" pitchFamily="34" charset="-120"/>
                <a:ea typeface="微軟正黑體" pitchFamily="34" charset="-120"/>
                <a:cs typeface="Lato Light" panose="020F0302020204030203" pitchFamily="34" charset="0"/>
              </a:rPr>
              <a:t>內有障礙物則做一次右轉</a:t>
            </a:r>
            <a:endParaRPr lang="en-US" altLang="zh-TW" sz="4000" b="1" dirty="0" smtClean="0">
              <a:solidFill>
                <a:schemeClr val="tx1"/>
              </a:solidFill>
              <a:latin typeface="微軟正黑體" pitchFamily="34" charset="-120"/>
              <a:ea typeface="微軟正黑體" pitchFamily="34" charset="-120"/>
              <a:cs typeface="Lato Light" panose="020F0302020204030203" pitchFamily="34" charset="0"/>
            </a:endParaRPr>
          </a:p>
          <a:p>
            <a:pPr marL="1428657" lvl="2" indent="-742900" algn="l">
              <a:buAutoNum type="alphaLcPeriod"/>
            </a:pPr>
            <a:r>
              <a:rPr lang="en-US" altLang="zh-TW" sz="4000" b="1" smtClean="0">
                <a:solidFill>
                  <a:schemeClr val="tx1"/>
                </a:solidFill>
                <a:latin typeface="微軟正黑體" pitchFamily="34" charset="-120"/>
                <a:ea typeface="微軟正黑體" pitchFamily="34" charset="-120"/>
                <a:cs typeface="Lato Light" panose="020F0302020204030203" pitchFamily="34" charset="0"/>
              </a:rPr>
              <a:t>15cm</a:t>
            </a:r>
            <a:r>
              <a:rPr lang="zh-TW" altLang="en-US" sz="4000" b="1" smtClean="0">
                <a:solidFill>
                  <a:schemeClr val="tx1"/>
                </a:solidFill>
                <a:latin typeface="微軟正黑體" pitchFamily="34" charset="-120"/>
                <a:ea typeface="微軟正黑體" pitchFamily="34" charset="-120"/>
                <a:cs typeface="Lato Light" panose="020F0302020204030203" pitchFamily="34" charset="0"/>
              </a:rPr>
              <a:t>以內無障礙物</a:t>
            </a:r>
            <a:r>
              <a:rPr lang="en-US" altLang="zh-TW" sz="4000" b="1"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4000" b="1" smtClean="0">
                <a:solidFill>
                  <a:schemeClr val="tx1"/>
                </a:solidFill>
                <a:latin typeface="微軟正黑體" pitchFamily="34" charset="-120"/>
                <a:ea typeface="微軟正黑體" pitchFamily="34" charset="-120"/>
                <a:cs typeface="Lato Light" panose="020F0302020204030203" pitchFamily="34" charset="0"/>
                <a:sym typeface="Wingdings" pitchFamily="2" charset="2"/>
              </a:rPr>
              <a:t>車子前進</a:t>
            </a:r>
            <a:endParaRPr lang="en-US" altLang="zh-TW" sz="4000" b="1" dirty="0" smtClean="0">
              <a:solidFill>
                <a:schemeClr val="tx1"/>
              </a:solidFill>
              <a:latin typeface="微軟正黑體" pitchFamily="34" charset="-120"/>
              <a:ea typeface="微軟正黑體" pitchFamily="34" charset="-120"/>
              <a:cs typeface="Lato Light" panose="020F0302020204030203" pitchFamily="34" charset="0"/>
            </a:endParaRPr>
          </a:p>
          <a:p>
            <a:pPr algn="l"/>
            <a:r>
              <a:rPr lang="zh-TW" altLang="en-US" sz="4000" b="1" smtClean="0">
                <a:solidFill>
                  <a:srgbClr val="336600"/>
                </a:solidFill>
                <a:latin typeface="微軟正黑體" pitchFamily="34" charset="-120"/>
                <a:ea typeface="微軟正黑體" pitchFamily="34" charset="-120"/>
                <a:cs typeface="Lato Light" panose="020F0302020204030203" pitchFamily="34" charset="0"/>
              </a:rPr>
              <a:t>痛點與問題解決</a:t>
            </a:r>
            <a:r>
              <a:rPr lang="en-US" altLang="zh-TW" sz="4000" b="1" smtClean="0">
                <a:solidFill>
                  <a:srgbClr val="336600"/>
                </a:solidFill>
                <a:latin typeface="微軟正黑體" pitchFamily="34" charset="-120"/>
                <a:ea typeface="微軟正黑體" pitchFamily="34" charset="-120"/>
                <a:cs typeface="Lato Light" panose="020F0302020204030203" pitchFamily="34" charset="0"/>
              </a:rPr>
              <a:t>:</a:t>
            </a:r>
            <a:r>
              <a:rPr lang="zh-TW" altLang="en-US" sz="4000" b="1" smtClean="0">
                <a:solidFill>
                  <a:srgbClr val="336600"/>
                </a:solidFill>
                <a:latin typeface="微軟正黑體" pitchFamily="34" charset="-120"/>
                <a:ea typeface="微軟正黑體" pitchFamily="34" charset="-120"/>
                <a:cs typeface="Lato Light" panose="020F0302020204030203" pitchFamily="34" charset="0"/>
              </a:rPr>
              <a:t> </a:t>
            </a:r>
            <a:endParaRPr lang="en-US" altLang="zh-TW" sz="4000" b="1" dirty="0" smtClean="0">
              <a:solidFill>
                <a:srgbClr val="336600"/>
              </a:solidFill>
              <a:latin typeface="微軟正黑體" pitchFamily="34" charset="-120"/>
              <a:ea typeface="微軟正黑體" pitchFamily="34" charset="-120"/>
              <a:cs typeface="Lato Light" panose="020F0302020204030203" pitchFamily="34" charset="0"/>
            </a:endParaRPr>
          </a:p>
          <a:p>
            <a:pPr marL="742900" indent="-742900" algn="l">
              <a:buAutoNum type="arabicPeriod"/>
            </a:pPr>
            <a:r>
              <a:rPr lang="en-US" altLang="zh-TW" sz="3600" smtClean="0">
                <a:solidFill>
                  <a:srgbClr val="336600"/>
                </a:solidFill>
                <a:latin typeface="微軟正黑體" pitchFamily="34" charset="-120"/>
                <a:ea typeface="微軟正黑體" pitchFamily="34" charset="-120"/>
                <a:cs typeface="Lato Light" panose="020F0302020204030203" pitchFamily="34" charset="0"/>
              </a:rPr>
              <a:t>mBlock</a:t>
            </a:r>
            <a:r>
              <a:rPr lang="zh-TW" altLang="en-US" sz="3600" smtClean="0">
                <a:solidFill>
                  <a:srgbClr val="336600"/>
                </a:solidFill>
                <a:latin typeface="微軟正黑體" pitchFamily="34" charset="-120"/>
                <a:ea typeface="微軟正黑體" pitchFamily="34" charset="-120"/>
                <a:cs typeface="Lato Light" panose="020F0302020204030203" pitchFamily="34" charset="0"/>
              </a:rPr>
              <a:t>雖然已省略了電子電路</a:t>
            </a:r>
            <a:r>
              <a:rPr lang="en-US" altLang="zh-TW" sz="3600" smtClean="0">
                <a:solidFill>
                  <a:srgbClr val="336600"/>
                </a:solidFill>
                <a:latin typeface="微軟正黑體" pitchFamily="34" charset="-120"/>
                <a:ea typeface="微軟正黑體" pitchFamily="34" charset="-120"/>
                <a:cs typeface="Lato Light" panose="020F0302020204030203" pitchFamily="34" charset="0"/>
              </a:rPr>
              <a:t>,</a:t>
            </a:r>
            <a:r>
              <a:rPr lang="zh-TW" altLang="en-US" sz="3600" smtClean="0">
                <a:solidFill>
                  <a:srgbClr val="336600"/>
                </a:solidFill>
                <a:latin typeface="微軟正黑體" pitchFamily="34" charset="-120"/>
                <a:ea typeface="微軟正黑體" pitchFamily="34" charset="-120"/>
                <a:cs typeface="Lato Light" panose="020F0302020204030203" pitchFamily="34" charset="0"/>
              </a:rPr>
              <a:t>但基於</a:t>
            </a:r>
            <a:r>
              <a:rPr lang="en-US" altLang="zh-TW" sz="3600" smtClean="0">
                <a:solidFill>
                  <a:srgbClr val="336600"/>
                </a:solidFill>
                <a:latin typeface="微軟正黑體" pitchFamily="34" charset="-120"/>
                <a:ea typeface="微軟正黑體" pitchFamily="34" charset="-120"/>
                <a:cs typeface="Lato Light" panose="020F0302020204030203" pitchFamily="34" charset="0"/>
              </a:rPr>
              <a:t>Scratch</a:t>
            </a:r>
            <a:r>
              <a:rPr lang="zh-TW" altLang="en-US" sz="3600" smtClean="0">
                <a:solidFill>
                  <a:srgbClr val="336600"/>
                </a:solidFill>
                <a:latin typeface="微軟正黑體" pitchFamily="34" charset="-120"/>
                <a:ea typeface="微軟正黑體" pitchFamily="34" charset="-120"/>
                <a:cs typeface="Lato Light" panose="020F0302020204030203" pitchFamily="34" charset="0"/>
              </a:rPr>
              <a:t>所開發的</a:t>
            </a:r>
            <a:r>
              <a:rPr lang="en-US" altLang="zh-TW" sz="3600" smtClean="0">
                <a:solidFill>
                  <a:srgbClr val="336600"/>
                </a:solidFill>
                <a:latin typeface="微軟正黑體" pitchFamily="34" charset="-120"/>
                <a:ea typeface="微軟正黑體" pitchFamily="34" charset="-120"/>
                <a:cs typeface="Lato Light" panose="020F0302020204030203" pitchFamily="34" charset="0"/>
              </a:rPr>
              <a:t>Blockly</a:t>
            </a:r>
            <a:r>
              <a:rPr lang="zh-TW" altLang="en-US" sz="3600" smtClean="0">
                <a:solidFill>
                  <a:srgbClr val="336600"/>
                </a:solidFill>
                <a:latin typeface="微軟正黑體" pitchFamily="34" charset="-120"/>
                <a:ea typeface="微軟正黑體" pitchFamily="34" charset="-120"/>
                <a:cs typeface="Lato Light" panose="020F0302020204030203" pitchFamily="34" charset="0"/>
              </a:rPr>
              <a:t>型式需組合的步驟仍然較多</a:t>
            </a:r>
            <a:r>
              <a:rPr lang="en-US" altLang="zh-TW" sz="3600" smtClean="0">
                <a:solidFill>
                  <a:srgbClr val="336600"/>
                </a:solidFill>
                <a:latin typeface="微軟正黑體" pitchFamily="34" charset="-120"/>
                <a:ea typeface="微軟正黑體" pitchFamily="34" charset="-120"/>
                <a:cs typeface="Lato Light" panose="020F0302020204030203" pitchFamily="34" charset="0"/>
              </a:rPr>
              <a:t>,</a:t>
            </a:r>
            <a:r>
              <a:rPr lang="zh-TW" altLang="en-US" sz="3600" smtClean="0">
                <a:solidFill>
                  <a:srgbClr val="336600"/>
                </a:solidFill>
                <a:latin typeface="微軟正黑體" pitchFamily="34" charset="-120"/>
                <a:ea typeface="微軟正黑體" pitchFamily="34" charset="-120"/>
                <a:cs typeface="Lato Light" panose="020F0302020204030203" pitchFamily="34" charset="0"/>
              </a:rPr>
              <a:t>雖然</a:t>
            </a:r>
            <a:r>
              <a:rPr lang="en-US" altLang="zh-TW" sz="3600" smtClean="0">
                <a:solidFill>
                  <a:srgbClr val="336600"/>
                </a:solidFill>
                <a:latin typeface="微軟正黑體" pitchFamily="34" charset="-120"/>
                <a:ea typeface="微軟正黑體" pitchFamily="34" charset="-120"/>
                <a:cs typeface="Lato Light" panose="020F0302020204030203" pitchFamily="34" charset="0"/>
              </a:rPr>
              <a:t>Blockly</a:t>
            </a:r>
            <a:r>
              <a:rPr lang="zh-TW" altLang="en-US" sz="3600" smtClean="0">
                <a:solidFill>
                  <a:srgbClr val="336600"/>
                </a:solidFill>
                <a:latin typeface="微軟正黑體" pitchFamily="34" charset="-120"/>
                <a:ea typeface="微軟正黑體" pitchFamily="34" charset="-120"/>
                <a:cs typeface="Lato Light" panose="020F0302020204030203" pitchFamily="34" charset="0"/>
              </a:rPr>
              <a:t>將圖形貼近程式結構但較複雜且不直觀</a:t>
            </a:r>
            <a:endParaRPr lang="en-US" altLang="zh-TW" sz="3600" dirty="0" smtClean="0">
              <a:solidFill>
                <a:srgbClr val="336600"/>
              </a:solidFill>
              <a:latin typeface="微軟正黑體" pitchFamily="34" charset="-120"/>
              <a:ea typeface="微軟正黑體" pitchFamily="34" charset="-120"/>
              <a:cs typeface="Lato Light" panose="020F0302020204030203" pitchFamily="34" charset="0"/>
            </a:endParaRPr>
          </a:p>
          <a:p>
            <a:pPr marL="1428657" lvl="2" indent="-742900" algn="l"/>
            <a:r>
              <a:rPr lang="en-US" altLang="zh-TW"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a:t>
            </a:r>
            <a:r>
              <a:rPr lang="en-US" altLang="zh-TW"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TarkusVP</a:t>
            </a:r>
            <a:r>
              <a:rPr lang="zh-TW" altLang="en-US"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邏輯更明確</a:t>
            </a:r>
            <a:r>
              <a:rPr lang="en-US" altLang="zh-TW"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更</a:t>
            </a:r>
            <a:r>
              <a:rPr lang="zh-TW" altLang="en-US" sz="3600" dirty="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好理解</a:t>
            </a:r>
            <a:endParaRPr lang="zh-TW" altLang="en-US" sz="3600" dirty="0" smtClean="0">
              <a:solidFill>
                <a:srgbClr val="336600"/>
              </a:solidFill>
              <a:latin typeface="微軟正黑體" pitchFamily="34" charset="-120"/>
              <a:ea typeface="微軟正黑體" pitchFamily="34" charset="-120"/>
              <a:cs typeface="Lato Light" panose="020F0302020204030203" pitchFamily="34"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bwMode="auto">
          <a:xfrm>
            <a:off x="0" y="1989045"/>
            <a:ext cx="24384000" cy="11726962"/>
          </a:xfrm>
          <a:prstGeom prst="rect">
            <a:avLst/>
          </a:prstGeom>
          <a:solidFill>
            <a:srgbClr val="FFFFFF"/>
          </a:solidFill>
          <a:ln>
            <a:noFill/>
          </a:ln>
          <a:effectLst/>
          <a:extLst/>
        </p:spPr>
        <p:txBody>
          <a:bodyPr lIns="0" tIns="0" rIns="0" bIns="0" rtlCol="0" anchor="ctr"/>
          <a:lstStyle/>
          <a:p>
            <a:pPr algn="ctr"/>
            <a:endParaRPr lang="zh-TW" altLang="en-US" sz="4000" dirty="0">
              <a:solidFill>
                <a:srgbClr val="FFFFFF"/>
              </a:solidFill>
              <a:effectLst>
                <a:outerShdw blurRad="38100" dist="38100" dir="2700000" algn="tl">
                  <a:srgbClr val="000000"/>
                </a:outerShdw>
              </a:effectLst>
            </a:endParaRPr>
          </a:p>
        </p:txBody>
      </p:sp>
      <p:pic>
        <p:nvPicPr>
          <p:cNvPr id="1028" name="Picture 4" descr="http://www.thumb.com.tw/images/ev3_img/General_UsingUltrasonic_Ex3.png"/>
          <p:cNvPicPr>
            <a:picLocks noChangeAspect="1" noChangeArrowheads="1"/>
          </p:cNvPicPr>
          <p:nvPr/>
        </p:nvPicPr>
        <p:blipFill>
          <a:blip r:embed="rId3" cstate="print"/>
          <a:srcRect/>
          <a:stretch>
            <a:fillRect/>
          </a:stretch>
        </p:blipFill>
        <p:spPr bwMode="auto">
          <a:xfrm>
            <a:off x="971952" y="3863981"/>
            <a:ext cx="10168011" cy="3090278"/>
          </a:xfrm>
          <a:prstGeom prst="rect">
            <a:avLst/>
          </a:prstGeom>
          <a:noFill/>
        </p:spPr>
      </p:pic>
      <p:pic>
        <p:nvPicPr>
          <p:cNvPr id="1029" name="Picture 5"/>
          <p:cNvPicPr>
            <a:picLocks noChangeAspect="1" noChangeArrowheads="1"/>
          </p:cNvPicPr>
          <p:nvPr/>
        </p:nvPicPr>
        <p:blipFill>
          <a:blip r:embed="rId4" cstate="print"/>
          <a:srcRect/>
          <a:stretch>
            <a:fillRect/>
          </a:stretch>
        </p:blipFill>
        <p:spPr bwMode="auto">
          <a:xfrm>
            <a:off x="11618041" y="2379281"/>
            <a:ext cx="12270056" cy="6827782"/>
          </a:xfrm>
          <a:prstGeom prst="rect">
            <a:avLst/>
          </a:prstGeom>
          <a:noFill/>
          <a:ln w="9525">
            <a:noFill/>
            <a:miter lim="800000"/>
            <a:headEnd/>
            <a:tailEnd/>
          </a:ln>
        </p:spPr>
      </p:pic>
      <p:sp>
        <p:nvSpPr>
          <p:cNvPr id="8" name="文字方塊 7"/>
          <p:cNvSpPr txBox="1"/>
          <p:nvPr/>
        </p:nvSpPr>
        <p:spPr>
          <a:xfrm>
            <a:off x="1796683" y="9679916"/>
            <a:ext cx="21063317" cy="3600982"/>
          </a:xfrm>
          <a:prstGeom prst="rect">
            <a:avLst/>
          </a:prstGeom>
          <a:solidFill>
            <a:schemeClr val="accent6">
              <a:lumMod val="20000"/>
              <a:lumOff val="80000"/>
            </a:schemeClr>
          </a:solidFill>
          <a:effectLst>
            <a:softEdge rad="317500"/>
          </a:effectLst>
        </p:spPr>
        <p:txBody>
          <a:bodyPr wrap="square" lIns="91434" tIns="45718" rIns="91434" bIns="45718" rtlCol="0">
            <a:spAutoFit/>
          </a:bodyPr>
          <a:lstStyle/>
          <a:p>
            <a:pPr algn="l"/>
            <a:r>
              <a:rPr lang="en-US" altLang="zh-TW" sz="4000" b="1" smtClean="0">
                <a:solidFill>
                  <a:schemeClr val="tx1"/>
                </a:solidFill>
                <a:latin typeface="微軟正黑體" pitchFamily="34" charset="-120"/>
                <a:ea typeface="微軟正黑體" pitchFamily="34" charset="-120"/>
                <a:cs typeface="Lato Light" panose="020F0302020204030203" pitchFamily="34" charset="0"/>
              </a:rPr>
              <a:t>Case4</a:t>
            </a:r>
            <a:r>
              <a:rPr lang="en-US" altLang="zh-TW" sz="4000" b="1" smtClean="0">
                <a:solidFill>
                  <a:schemeClr val="tx1"/>
                </a:solidFill>
                <a:latin typeface="微軟正黑體" pitchFamily="34" charset="-120"/>
                <a:ea typeface="微軟正黑體" pitchFamily="34" charset="-120"/>
                <a:cs typeface="Lato Light" panose="020F0302020204030203" pitchFamily="34" charset="0"/>
              </a:rPr>
              <a:t>:</a:t>
            </a:r>
            <a:r>
              <a:rPr lang="zh-TW" altLang="en-US" sz="4000" b="1" smtClean="0">
                <a:solidFill>
                  <a:schemeClr val="tx1"/>
                </a:solidFill>
                <a:latin typeface="微軟正黑體" pitchFamily="34" charset="-120"/>
                <a:ea typeface="微軟正黑體" pitchFamily="34" charset="-120"/>
                <a:cs typeface="Lato Light" panose="020F0302020204030203" pitchFamily="34" charset="0"/>
              </a:rPr>
              <a:t> 在到達物體之前逐漸減速</a:t>
            </a:r>
            <a:r>
              <a:rPr lang="en-US" altLang="zh-TW" sz="4000" b="1" smtClean="0">
                <a:solidFill>
                  <a:schemeClr val="tx1"/>
                </a:solidFill>
                <a:latin typeface="微軟正黑體" pitchFamily="34" charset="-120"/>
                <a:ea typeface="微軟正黑體" pitchFamily="34" charset="-120"/>
                <a:cs typeface="Lato Light" panose="020F0302020204030203" pitchFamily="34" charset="0"/>
              </a:rPr>
              <a:t>,</a:t>
            </a:r>
            <a:r>
              <a:rPr lang="zh-TW" altLang="en-US" sz="4000" b="1" smtClean="0">
                <a:solidFill>
                  <a:schemeClr val="tx1"/>
                </a:solidFill>
                <a:latin typeface="微軟正黑體" pitchFamily="34" charset="-120"/>
                <a:ea typeface="微軟正黑體" pitchFamily="34" charset="-120"/>
                <a:cs typeface="Lato Light" panose="020F0302020204030203" pitchFamily="34" charset="0"/>
              </a:rPr>
              <a:t>然後在距離其前方檢測到的任何物體大約</a:t>
            </a:r>
            <a:r>
              <a:rPr lang="en-US" altLang="zh-TW" sz="4000" b="1" smtClean="0">
                <a:solidFill>
                  <a:schemeClr val="tx1"/>
                </a:solidFill>
                <a:latin typeface="微軟正黑體" pitchFamily="34" charset="-120"/>
                <a:ea typeface="微軟正黑體" pitchFamily="34" charset="-120"/>
                <a:cs typeface="Lato Light" panose="020F0302020204030203" pitchFamily="34" charset="0"/>
              </a:rPr>
              <a:t>10</a:t>
            </a:r>
            <a:r>
              <a:rPr lang="zh-TW" altLang="en-US" sz="4000" b="1" smtClean="0">
                <a:solidFill>
                  <a:schemeClr val="tx1"/>
                </a:solidFill>
                <a:latin typeface="微軟正黑體" pitchFamily="34" charset="-120"/>
                <a:ea typeface="微軟正黑體" pitchFamily="34" charset="-120"/>
                <a:cs typeface="Lato Light" panose="020F0302020204030203" pitchFamily="34" charset="0"/>
              </a:rPr>
              <a:t>釐米處停止。它距離物體越近，驅動速度便越慢。 </a:t>
            </a:r>
            <a:endParaRPr lang="en-US" altLang="zh-TW" sz="4000" b="1" dirty="0" smtClean="0">
              <a:solidFill>
                <a:schemeClr val="tx1"/>
              </a:solidFill>
              <a:latin typeface="微軟正黑體" pitchFamily="34" charset="-120"/>
              <a:ea typeface="微軟正黑體" pitchFamily="34" charset="-120"/>
              <a:cs typeface="Lato Light" panose="020F0302020204030203" pitchFamily="34" charset="0"/>
            </a:endParaRPr>
          </a:p>
          <a:p>
            <a:pPr algn="l"/>
            <a:r>
              <a:rPr lang="zh-TW" altLang="en-US" sz="4000" b="1" smtClean="0">
                <a:solidFill>
                  <a:srgbClr val="336600"/>
                </a:solidFill>
                <a:latin typeface="微軟正黑體" pitchFamily="34" charset="-120"/>
                <a:ea typeface="微軟正黑體" pitchFamily="34" charset="-120"/>
                <a:cs typeface="Lato Light" panose="020F0302020204030203" pitchFamily="34" charset="0"/>
              </a:rPr>
              <a:t>痛點與問題解決</a:t>
            </a:r>
            <a:r>
              <a:rPr lang="en-US" altLang="zh-TW" sz="4000" b="1" smtClean="0">
                <a:solidFill>
                  <a:srgbClr val="336600"/>
                </a:solidFill>
                <a:latin typeface="微軟正黑體" pitchFamily="34" charset="-120"/>
                <a:ea typeface="微軟正黑體" pitchFamily="34" charset="-120"/>
                <a:cs typeface="Lato Light" panose="020F0302020204030203" pitchFamily="34" charset="0"/>
              </a:rPr>
              <a:t>:</a:t>
            </a:r>
            <a:r>
              <a:rPr lang="zh-TW" altLang="en-US" sz="4000" b="1" smtClean="0">
                <a:solidFill>
                  <a:srgbClr val="336600"/>
                </a:solidFill>
                <a:latin typeface="微軟正黑體" pitchFamily="34" charset="-120"/>
                <a:ea typeface="微軟正黑體" pitchFamily="34" charset="-120"/>
                <a:cs typeface="Lato Light" panose="020F0302020204030203" pitchFamily="34" charset="0"/>
              </a:rPr>
              <a:t> </a:t>
            </a:r>
            <a:endParaRPr lang="en-US" altLang="zh-TW" sz="4000" b="1" dirty="0" smtClean="0">
              <a:solidFill>
                <a:srgbClr val="336600"/>
              </a:solidFill>
              <a:latin typeface="微軟正黑體" pitchFamily="34" charset="-120"/>
              <a:ea typeface="微軟正黑體" pitchFamily="34" charset="-120"/>
              <a:cs typeface="Lato Light" panose="020F0302020204030203" pitchFamily="34" charset="0"/>
            </a:endParaRPr>
          </a:p>
          <a:p>
            <a:pPr marL="742900" indent="-742900" algn="l">
              <a:buAutoNum type="arabicPeriod"/>
            </a:pPr>
            <a:r>
              <a:rPr lang="en-US" altLang="zh-TW" sz="3600" smtClean="0">
                <a:solidFill>
                  <a:srgbClr val="336600"/>
                </a:solidFill>
                <a:latin typeface="微軟正黑體" pitchFamily="34" charset="-120"/>
                <a:ea typeface="微軟正黑體" pitchFamily="34" charset="-120"/>
                <a:cs typeface="Lato Light" panose="020F0302020204030203" pitchFamily="34" charset="0"/>
              </a:rPr>
              <a:t>EV3</a:t>
            </a:r>
            <a:r>
              <a:rPr lang="zh-TW" altLang="en-US" sz="3600" smtClean="0">
                <a:solidFill>
                  <a:srgbClr val="336600"/>
                </a:solidFill>
                <a:latin typeface="微軟正黑體" pitchFamily="34" charset="-120"/>
                <a:ea typeface="微軟正黑體" pitchFamily="34" charset="-120"/>
                <a:cs typeface="Lato Light" panose="020F0302020204030203" pitchFamily="34" charset="0"/>
              </a:rPr>
              <a:t>以全圖型化來與樂高配件的模組互相聯結</a:t>
            </a:r>
            <a:r>
              <a:rPr lang="en-US" altLang="zh-TW" sz="3600" smtClean="0">
                <a:solidFill>
                  <a:srgbClr val="336600"/>
                </a:solidFill>
                <a:latin typeface="微軟正黑體" pitchFamily="34" charset="-120"/>
                <a:ea typeface="微軟正黑體" pitchFamily="34" charset="-120"/>
                <a:cs typeface="Lato Light" panose="020F0302020204030203" pitchFamily="34" charset="0"/>
              </a:rPr>
              <a:t>,</a:t>
            </a:r>
            <a:r>
              <a:rPr lang="zh-TW" altLang="en-US" sz="3600" smtClean="0">
                <a:solidFill>
                  <a:srgbClr val="336600"/>
                </a:solidFill>
                <a:latin typeface="微軟正黑體" pitchFamily="34" charset="-120"/>
                <a:ea typeface="微軟正黑體" pitchFamily="34" charset="-120"/>
                <a:cs typeface="Lato Light" panose="020F0302020204030203" pitchFamily="34" charset="0"/>
              </a:rPr>
              <a:t>但</a:t>
            </a:r>
            <a:r>
              <a:rPr lang="en-US" altLang="zh-TW" sz="3600" smtClean="0">
                <a:solidFill>
                  <a:srgbClr val="336600"/>
                </a:solidFill>
                <a:latin typeface="微軟正黑體" pitchFamily="34" charset="-120"/>
                <a:ea typeface="微軟正黑體" pitchFamily="34" charset="-120"/>
                <a:cs typeface="Lato Light" panose="020F0302020204030203" pitchFamily="34" charset="0"/>
              </a:rPr>
              <a:t>53</a:t>
            </a:r>
            <a:r>
              <a:rPr lang="zh-TW" altLang="en-US" sz="3600" smtClean="0">
                <a:solidFill>
                  <a:srgbClr val="336600"/>
                </a:solidFill>
                <a:latin typeface="微軟正黑體" pitchFamily="34" charset="-120"/>
                <a:ea typeface="微軟正黑體" pitchFamily="34" charset="-120"/>
                <a:cs typeface="Lato Light" panose="020F0302020204030203" pitchFamily="34" charset="0"/>
              </a:rPr>
              <a:t>套方塊的設定則顯得複雜記憶</a:t>
            </a:r>
            <a:r>
              <a:rPr lang="en-US" altLang="zh-TW" sz="3600" smtClean="0">
                <a:solidFill>
                  <a:srgbClr val="336600"/>
                </a:solidFill>
                <a:latin typeface="微軟正黑體" pitchFamily="34" charset="-120"/>
                <a:ea typeface="微軟正黑體" pitchFamily="34" charset="-120"/>
                <a:cs typeface="Lato Light" panose="020F0302020204030203" pitchFamily="34" charset="0"/>
              </a:rPr>
              <a:t>,</a:t>
            </a:r>
            <a:endParaRPr lang="en-US" altLang="zh-TW" sz="3600" dirty="0" smtClean="0">
              <a:solidFill>
                <a:srgbClr val="336600"/>
              </a:solidFill>
              <a:latin typeface="微軟正黑體" pitchFamily="34" charset="-120"/>
              <a:ea typeface="微軟正黑體" pitchFamily="34" charset="-120"/>
              <a:cs typeface="Lato Light" panose="020F0302020204030203" pitchFamily="34" charset="0"/>
            </a:endParaRPr>
          </a:p>
          <a:p>
            <a:pPr marL="1428657" lvl="2" indent="-742900" algn="l"/>
            <a:r>
              <a:rPr lang="en-US" altLang="zh-TW"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文字介面反而更直觀</a:t>
            </a:r>
            <a:r>
              <a:rPr lang="en-US" altLang="zh-TW"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不必同時需理解圖型</a:t>
            </a:r>
            <a:r>
              <a:rPr lang="en-US" altLang="zh-TW"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也要看懂邏輯</a:t>
            </a:r>
            <a:endParaRPr lang="en-US" altLang="zh-TW" sz="3600" dirty="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endParaRPr>
          </a:p>
          <a:p>
            <a:pPr marL="1428657" lvl="2" indent="-742900" algn="l"/>
            <a:r>
              <a:rPr lang="en-US" altLang="zh-TW"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a:t>
            </a:r>
            <a:r>
              <a:rPr lang="en-US" altLang="zh-TW"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TarkusVP</a:t>
            </a:r>
            <a:r>
              <a:rPr lang="zh-TW" altLang="en-US"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中文版本學習後</a:t>
            </a:r>
            <a:r>
              <a:rPr lang="en-US" altLang="zh-TW"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a:t>
            </a:r>
            <a:r>
              <a:rPr lang="zh-TW" altLang="en-US"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進階使用英文版本更接近</a:t>
            </a:r>
            <a:r>
              <a:rPr lang="en-US" altLang="zh-TW" sz="360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Coding</a:t>
            </a:r>
            <a:r>
              <a:rPr lang="zh-TW" altLang="en-US" sz="3600" dirty="0" smtClean="0">
                <a:solidFill>
                  <a:srgbClr val="336600"/>
                </a:solidFill>
                <a:latin typeface="微軟正黑體" pitchFamily="34" charset="-120"/>
                <a:ea typeface="微軟正黑體" pitchFamily="34" charset="-120"/>
                <a:cs typeface="Lato Light" panose="020F0302020204030203" pitchFamily="34" charset="0"/>
                <a:sym typeface="Wingdings" pitchFamily="2" charset="2"/>
              </a:rPr>
              <a:t>所使用的英文</a:t>
            </a:r>
            <a:endParaRPr lang="en-US" altLang="zh-TW" sz="3600" dirty="0" smtClean="0">
              <a:solidFill>
                <a:srgbClr val="336600"/>
              </a:solidFill>
              <a:latin typeface="微軟正黑體" pitchFamily="34" charset="-120"/>
              <a:ea typeface="微軟正黑體" pitchFamily="34" charset="-120"/>
              <a:cs typeface="Lato Light" panose="020F0302020204030203" pitchFamily="34" charset="0"/>
            </a:endParaRPr>
          </a:p>
        </p:txBody>
      </p:sp>
      <p:sp>
        <p:nvSpPr>
          <p:cNvPr id="11" name="矩形 10"/>
          <p:cNvSpPr/>
          <p:nvPr/>
        </p:nvSpPr>
        <p:spPr>
          <a:xfrm>
            <a:off x="1235247" y="999041"/>
            <a:ext cx="14717478" cy="969492"/>
          </a:xfrm>
          <a:prstGeom prst="rect">
            <a:avLst/>
          </a:prstGeom>
        </p:spPr>
        <p:txBody>
          <a:bodyPr wrap="none" lIns="91434" tIns="45718" rIns="91434" bIns="45718">
            <a:spAutoFit/>
          </a:bodyPr>
          <a:lstStyle/>
          <a:p>
            <a:pPr algn="l"/>
            <a:r>
              <a:rPr lang="zh-TW" altLang="en-US" b="1" smtClean="0">
                <a:latin typeface="微軟正黑體" pitchFamily="34" charset="-120"/>
                <a:ea typeface="微軟正黑體" pitchFamily="34" charset="-120"/>
              </a:rPr>
              <a:t>與樂高</a:t>
            </a:r>
            <a:r>
              <a:rPr lang="en-US" altLang="zh-TW" b="1" smtClean="0">
                <a:latin typeface="微軟正黑體" pitchFamily="34" charset="-120"/>
                <a:ea typeface="微軟正黑體" pitchFamily="34" charset="-120"/>
              </a:rPr>
              <a:t>EV3</a:t>
            </a:r>
            <a:r>
              <a:rPr lang="zh-TW" altLang="en-US" b="1" smtClean="0">
                <a:latin typeface="微軟正黑體" pitchFamily="34" charset="-120"/>
                <a:ea typeface="微軟正黑體" pitchFamily="34" charset="-120"/>
              </a:rPr>
              <a:t>的比較</a:t>
            </a:r>
            <a:r>
              <a:rPr lang="en-US" altLang="zh-TW" b="1" smtClean="0">
                <a:latin typeface="微軟正黑體" pitchFamily="34" charset="-120"/>
                <a:ea typeface="微軟正黑體" pitchFamily="34" charset="-120"/>
              </a:rPr>
              <a:t>–</a:t>
            </a:r>
            <a:r>
              <a:rPr lang="zh-TW" altLang="en-US" b="1" smtClean="0">
                <a:latin typeface="微軟正黑體" pitchFamily="34" charset="-120"/>
                <a:ea typeface="微軟正黑體" pitchFamily="34" charset="-120"/>
              </a:rPr>
              <a:t>更活躍的變數設定與計算</a:t>
            </a:r>
            <a:endParaRPr lang="zh-TW" altLang="en-US" b="1" dirty="0" smtClean="0">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bwMode="auto">
          <a:xfrm>
            <a:off x="0" y="1989045"/>
            <a:ext cx="24384000" cy="11726962"/>
          </a:xfrm>
          <a:prstGeom prst="rect">
            <a:avLst/>
          </a:prstGeom>
          <a:solidFill>
            <a:srgbClr val="FFFFFF"/>
          </a:solidFill>
          <a:ln>
            <a:noFill/>
          </a:ln>
          <a:effectLst/>
          <a:extLst/>
        </p:spPr>
        <p:txBody>
          <a:bodyPr lIns="0" tIns="0" rIns="0" bIns="0" rtlCol="0" anchor="ctr"/>
          <a:lstStyle/>
          <a:p>
            <a:pPr algn="ctr"/>
            <a:endParaRPr lang="zh-TW" altLang="en-US" sz="4000" dirty="0">
              <a:solidFill>
                <a:srgbClr val="FFFFFF"/>
              </a:solidFill>
              <a:effectLst>
                <a:outerShdw blurRad="38100" dist="38100" dir="2700000" algn="tl">
                  <a:srgbClr val="000000"/>
                </a:outerShdw>
              </a:effectLst>
            </a:endParaRPr>
          </a:p>
        </p:txBody>
      </p:sp>
      <p:sp>
        <p:nvSpPr>
          <p:cNvPr id="92164" name="AutoShape 4"/>
          <p:cNvSpPr>
            <a:spLocks/>
          </p:cNvSpPr>
          <p:nvPr/>
        </p:nvSpPr>
        <p:spPr bwMode="auto">
          <a:xfrm>
            <a:off x="1305544" y="6871870"/>
            <a:ext cx="8721328" cy="1778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799" tIns="50799" rIns="50799" bIns="50799" anchor="t"/>
          <a:lstStyle/>
          <a:p>
            <a:pPr algn="l"/>
            <a:r>
              <a:rPr lang="zh-TW" altLang="en-US" sz="3600" b="1" smtClean="0">
                <a:solidFill>
                  <a:schemeClr val="accent6">
                    <a:lumMod val="75000"/>
                  </a:schemeClr>
                </a:solidFill>
                <a:latin typeface="微軟正黑體" pitchFamily="34" charset="-120"/>
                <a:ea typeface="微軟正黑體" pitchFamily="34" charset="-120"/>
                <a:cs typeface="Lato Regular" charset="0"/>
                <a:sym typeface="Lato Regular" charset="0"/>
              </a:rPr>
              <a:t>     樂高</a:t>
            </a:r>
            <a:r>
              <a:rPr lang="en-US" altLang="zh-TW" sz="3600" b="1" smtClean="0">
                <a:solidFill>
                  <a:schemeClr val="accent6">
                    <a:lumMod val="75000"/>
                  </a:schemeClr>
                </a:solidFill>
                <a:latin typeface="微軟正黑體" pitchFamily="34" charset="-120"/>
                <a:ea typeface="微軟正黑體" pitchFamily="34" charset="-120"/>
                <a:cs typeface="Lato Regular" charset="0"/>
                <a:sym typeface="Lato Regular" charset="0"/>
              </a:rPr>
              <a:t>EV3</a:t>
            </a:r>
            <a:r>
              <a:rPr lang="zh-TW" altLang="en-US" sz="3600" b="1" smtClean="0">
                <a:solidFill>
                  <a:schemeClr val="accent6">
                    <a:lumMod val="75000"/>
                  </a:schemeClr>
                </a:solidFill>
                <a:latin typeface="微軟正黑體" pitchFamily="34" charset="-120"/>
                <a:ea typeface="微軟正黑體" pitchFamily="34" charset="-120"/>
                <a:cs typeface="Lato Regular" charset="0"/>
                <a:sym typeface="Lato Regular" charset="0"/>
              </a:rPr>
              <a:t>圖型程式設計軟體</a:t>
            </a:r>
            <a:endParaRPr lang="en-US" altLang="zh-TW" sz="3600" b="1" dirty="0" smtClean="0">
              <a:solidFill>
                <a:schemeClr val="accent6">
                  <a:lumMod val="75000"/>
                </a:schemeClr>
              </a:solidFill>
              <a:latin typeface="微軟正黑體" pitchFamily="34" charset="-120"/>
              <a:ea typeface="微軟正黑體" pitchFamily="34" charset="-120"/>
              <a:cs typeface="Lato Regular" charset="0"/>
              <a:sym typeface="Lato Regular" charset="0"/>
            </a:endParaRPr>
          </a:p>
          <a:p>
            <a:endParaRPr lang="zh-TW" altLang="en-US" sz="1000" b="1" dirty="0" smtClean="0">
              <a:solidFill>
                <a:schemeClr val="accent6">
                  <a:lumMod val="75000"/>
                </a:schemeClr>
              </a:solidFill>
              <a:latin typeface="微軟正黑體" pitchFamily="34" charset="-120"/>
              <a:ea typeface="微軟正黑體" pitchFamily="34" charset="-120"/>
              <a:cs typeface="Lato Regular" charset="0"/>
              <a:sym typeface="Lato Regular" charset="0"/>
            </a:endParaRPr>
          </a:p>
          <a:p>
            <a:pPr marL="882592" indent="-346054" algn="l"/>
            <a:r>
              <a:rPr lang="zh-TW" altLang="en-US" sz="3600" smtClean="0">
                <a:solidFill>
                  <a:schemeClr val="tx1"/>
                </a:solidFill>
                <a:latin typeface="微軟正黑體" pitchFamily="34" charset="-120"/>
                <a:ea typeface="微軟正黑體" pitchFamily="34" charset="-120"/>
                <a:cs typeface="Lato Light" panose="020F0302020204030203" pitchFamily="34" charset="0"/>
                <a:sym typeface="Lato Light" panose="020F0302020204030203" pitchFamily="34" charset="0"/>
              </a:rPr>
              <a:t>優點</a:t>
            </a:r>
            <a:endParaRPr lang="en-US" altLang="zh-TW" sz="3600" dirty="0" smtClean="0">
              <a:solidFill>
                <a:schemeClr val="tx1"/>
              </a:solidFill>
              <a:latin typeface="微軟正黑體" pitchFamily="34" charset="-120"/>
              <a:ea typeface="微軟正黑體" pitchFamily="34" charset="-120"/>
              <a:cs typeface="Lato Light" panose="020F0302020204030203" pitchFamily="34" charset="0"/>
              <a:sym typeface="Lato Light" panose="020F0302020204030203" pitchFamily="34" charset="0"/>
            </a:endParaRPr>
          </a:p>
          <a:p>
            <a:pPr marL="882592" indent="-346054" algn="l">
              <a:buFont typeface="Arial" pitchFamily="34" charset="0"/>
              <a:buChar char="•"/>
            </a:pPr>
            <a:r>
              <a:rPr lang="zh-TW" altLang="en-US" sz="3600" smtClean="0">
                <a:solidFill>
                  <a:schemeClr val="tx1"/>
                </a:solidFill>
                <a:latin typeface="微軟正黑體" pitchFamily="34" charset="-120"/>
                <a:ea typeface="微軟正黑體" pitchFamily="34" charset="-120"/>
                <a:cs typeface="Lato Light" panose="020F0302020204030203" pitchFamily="34" charset="0"/>
                <a:sym typeface="Lato Light" panose="020F0302020204030203" pitchFamily="34" charset="0"/>
              </a:rPr>
              <a:t>全圖形化</a:t>
            </a:r>
            <a:endParaRPr lang="en-US" altLang="zh-TW" sz="3600" dirty="0" smtClean="0">
              <a:solidFill>
                <a:schemeClr val="tx1"/>
              </a:solidFill>
              <a:latin typeface="微軟正黑體" pitchFamily="34" charset="-120"/>
              <a:ea typeface="微軟正黑體" pitchFamily="34" charset="-120"/>
              <a:cs typeface="Lato Light" panose="020F0302020204030203" pitchFamily="34" charset="0"/>
              <a:sym typeface="Lato Light" panose="020F0302020204030203" pitchFamily="34" charset="0"/>
            </a:endParaRPr>
          </a:p>
          <a:p>
            <a:pPr marL="882592" indent="-346054" algn="l">
              <a:buFont typeface="Arial" pitchFamily="34" charset="0"/>
              <a:buChar char="•"/>
            </a:pPr>
            <a:r>
              <a:rPr lang="zh-TW" altLang="en-US" sz="3600" smtClean="0">
                <a:solidFill>
                  <a:schemeClr val="tx1"/>
                </a:solidFill>
                <a:latin typeface="微軟正黑體" pitchFamily="34" charset="-120"/>
                <a:ea typeface="微軟正黑體" pitchFamily="34" charset="-120"/>
                <a:cs typeface="Lato Light" panose="020F0302020204030203" pitchFamily="34" charset="0"/>
                <a:sym typeface="Lato Light" panose="020F0302020204030203" pitchFamily="34" charset="0"/>
              </a:rPr>
              <a:t>流程式圖形化程式設計</a:t>
            </a:r>
            <a:endParaRPr lang="en-US" altLang="zh-TW" sz="3600" dirty="0" smtClean="0">
              <a:solidFill>
                <a:schemeClr val="tx1"/>
              </a:solidFill>
              <a:latin typeface="微軟正黑體" pitchFamily="34" charset="-120"/>
              <a:ea typeface="微軟正黑體" pitchFamily="34" charset="-120"/>
              <a:cs typeface="Lato Light" panose="020F0302020204030203" pitchFamily="34" charset="0"/>
              <a:sym typeface="Lato Light" panose="020F0302020204030203" pitchFamily="34" charset="0"/>
            </a:endParaRPr>
          </a:p>
          <a:p>
            <a:pPr marL="882592" indent="-346054" algn="l"/>
            <a:r>
              <a:rPr lang="zh-TW" altLang="en-US" sz="3600" smtClean="0">
                <a:solidFill>
                  <a:schemeClr val="tx1"/>
                </a:solidFill>
                <a:latin typeface="微軟正黑體" pitchFamily="34" charset="-120"/>
                <a:ea typeface="微軟正黑體" pitchFamily="34" charset="-120"/>
                <a:cs typeface="Lato Light" panose="020F0302020204030203" pitchFamily="34" charset="0"/>
                <a:sym typeface="Lato Light" panose="020F0302020204030203" pitchFamily="34" charset="0"/>
              </a:rPr>
              <a:t>缺點</a:t>
            </a:r>
            <a:endParaRPr lang="en-US" altLang="zh-TW" sz="3600" dirty="0" smtClean="0">
              <a:solidFill>
                <a:schemeClr val="tx1"/>
              </a:solidFill>
              <a:latin typeface="微軟正黑體" pitchFamily="34" charset="-120"/>
              <a:ea typeface="微軟正黑體" pitchFamily="34" charset="-120"/>
              <a:cs typeface="Lato Light" panose="020F0302020204030203" pitchFamily="34" charset="0"/>
              <a:sym typeface="Lato Light" panose="020F0302020204030203" pitchFamily="34" charset="0"/>
            </a:endParaRPr>
          </a:p>
          <a:p>
            <a:pPr marL="882592" indent="-346054" algn="l">
              <a:buFont typeface="Arial" pitchFamily="34" charset="0"/>
              <a:buChar char="•"/>
            </a:pPr>
            <a:r>
              <a:rPr lang="zh-TW" altLang="en-US" sz="3600" smtClean="0">
                <a:solidFill>
                  <a:schemeClr val="tx1"/>
                </a:solidFill>
                <a:latin typeface="微軟正黑體" pitchFamily="34" charset="-120"/>
                <a:ea typeface="微軟正黑體" pitchFamily="34" charset="-120"/>
                <a:cs typeface="Lato Light" panose="020F0302020204030203" pitchFamily="34" charset="0"/>
                <a:sym typeface="Lato Light" panose="020F0302020204030203" pitchFamily="34" charset="0"/>
              </a:rPr>
              <a:t>全套</a:t>
            </a:r>
            <a:r>
              <a:rPr lang="en-US" altLang="zh-TW" sz="3600" smtClean="0">
                <a:solidFill>
                  <a:schemeClr val="tx1"/>
                </a:solidFill>
                <a:latin typeface="微軟正黑體" pitchFamily="34" charset="-120"/>
                <a:ea typeface="微軟正黑體" pitchFamily="34" charset="-120"/>
                <a:cs typeface="Lato Light" panose="020F0302020204030203" pitchFamily="34" charset="0"/>
                <a:sym typeface="Lato Light" panose="020F0302020204030203" pitchFamily="34" charset="0"/>
              </a:rPr>
              <a:t>53</a:t>
            </a:r>
            <a:r>
              <a:rPr lang="zh-TW" altLang="en-US" sz="3600" smtClean="0">
                <a:solidFill>
                  <a:schemeClr val="tx1"/>
                </a:solidFill>
                <a:latin typeface="微軟正黑體" pitchFamily="34" charset="-120"/>
                <a:ea typeface="微軟正黑體" pitchFamily="34" charset="-120"/>
                <a:cs typeface="Lato Light" panose="020F0302020204030203" pitchFamily="34" charset="0"/>
                <a:sym typeface="Lato Light" panose="020F0302020204030203" pitchFamily="34" charset="0"/>
              </a:rPr>
              <a:t>個方塊</a:t>
            </a:r>
            <a:r>
              <a:rPr lang="en-US" altLang="zh-TW" sz="3600" smtClean="0">
                <a:solidFill>
                  <a:schemeClr val="tx1"/>
                </a:solidFill>
                <a:latin typeface="微軟正黑體" pitchFamily="34" charset="-120"/>
                <a:ea typeface="微軟正黑體" pitchFamily="34" charset="-120"/>
                <a:cs typeface="Lato Light" panose="020F0302020204030203" pitchFamily="34" charset="0"/>
                <a:sym typeface="Lato Light" panose="020F0302020204030203" pitchFamily="34" charset="0"/>
              </a:rPr>
              <a:t>,</a:t>
            </a:r>
            <a:r>
              <a:rPr lang="zh-TW" altLang="en-US" sz="3600" smtClean="0">
                <a:solidFill>
                  <a:schemeClr val="tx1"/>
                </a:solidFill>
                <a:latin typeface="微軟正黑體" pitchFamily="34" charset="-120"/>
                <a:ea typeface="微軟正黑體" pitchFamily="34" charset="-120"/>
                <a:cs typeface="Lato Light" panose="020F0302020204030203" pitchFamily="34" charset="0"/>
                <a:sym typeface="Lato Light" panose="020F0302020204030203" pitchFamily="34" charset="0"/>
              </a:rPr>
              <a:t>圖型意義需牢記</a:t>
            </a:r>
            <a:endParaRPr lang="en-US" altLang="zh-TW" sz="3600" dirty="0" smtClean="0">
              <a:solidFill>
                <a:schemeClr val="tx1"/>
              </a:solidFill>
              <a:latin typeface="微軟正黑體" pitchFamily="34" charset="-120"/>
              <a:ea typeface="微軟正黑體" pitchFamily="34" charset="-120"/>
              <a:cs typeface="Lato Light" panose="020F0302020204030203" pitchFamily="34" charset="0"/>
              <a:sym typeface="Lato Light" panose="020F0302020204030203" pitchFamily="34" charset="0"/>
            </a:endParaRPr>
          </a:p>
          <a:p>
            <a:pPr marL="882592" indent="-346054" algn="l">
              <a:buFont typeface="Arial" pitchFamily="34" charset="0"/>
              <a:buChar char="•"/>
            </a:pPr>
            <a:r>
              <a:rPr lang="zh-TW" altLang="en-US" sz="3600" smtClean="0">
                <a:solidFill>
                  <a:schemeClr val="tx1"/>
                </a:solidFill>
                <a:latin typeface="微軟正黑體" pitchFamily="34" charset="-120"/>
                <a:ea typeface="微軟正黑體" pitchFamily="34" charset="-120"/>
                <a:cs typeface="Lato Light" panose="020F0302020204030203" pitchFamily="34" charset="0"/>
                <a:sym typeface="Lato Light" panose="020F0302020204030203" pitchFamily="34" charset="0"/>
              </a:rPr>
              <a:t>沒有函式庫概念對流程細節做收納</a:t>
            </a:r>
            <a:r>
              <a:rPr lang="en-US" altLang="zh-TW" sz="3600" smtClean="0">
                <a:solidFill>
                  <a:schemeClr val="tx1"/>
                </a:solidFill>
                <a:latin typeface="微軟正黑體" pitchFamily="34" charset="-120"/>
                <a:ea typeface="微軟正黑體" pitchFamily="34" charset="-120"/>
                <a:cs typeface="Lato Light" panose="020F0302020204030203" pitchFamily="34" charset="0"/>
                <a:sym typeface="Lato Light" panose="020F0302020204030203" pitchFamily="34" charset="0"/>
              </a:rPr>
              <a:t>,</a:t>
            </a:r>
            <a:r>
              <a:rPr lang="zh-TW" altLang="en-US" sz="3600" smtClean="0">
                <a:solidFill>
                  <a:schemeClr val="tx1"/>
                </a:solidFill>
                <a:latin typeface="微軟正黑體" pitchFamily="34" charset="-120"/>
                <a:ea typeface="微軟正黑體" pitchFamily="34" charset="-120"/>
                <a:cs typeface="Lato Light" panose="020F0302020204030203" pitchFamily="34" charset="0"/>
                <a:sym typeface="Lato Light" panose="020F0302020204030203" pitchFamily="34" charset="0"/>
              </a:rPr>
              <a:t>對複雜動作</a:t>
            </a:r>
            <a:r>
              <a:rPr lang="en-US" altLang="zh-TW" sz="3600" smtClean="0">
                <a:solidFill>
                  <a:schemeClr val="tx1"/>
                </a:solidFill>
                <a:latin typeface="微軟正黑體" pitchFamily="34" charset="-120"/>
                <a:ea typeface="微軟正黑體" pitchFamily="34" charset="-120"/>
                <a:cs typeface="Lato Light" panose="020F0302020204030203" pitchFamily="34" charset="0"/>
                <a:sym typeface="Lato Light" panose="020F0302020204030203" pitchFamily="34" charset="0"/>
              </a:rPr>
              <a:t>,</a:t>
            </a:r>
            <a:r>
              <a:rPr lang="zh-TW" altLang="en-US" sz="3600" smtClean="0">
                <a:solidFill>
                  <a:schemeClr val="tx1"/>
                </a:solidFill>
                <a:latin typeface="微軟正黑體" pitchFamily="34" charset="-120"/>
                <a:ea typeface="微軟正黑體" pitchFamily="34" charset="-120"/>
                <a:cs typeface="Lato Light" panose="020F0302020204030203" pitchFamily="34" charset="0"/>
                <a:sym typeface="Lato Light" panose="020F0302020204030203" pitchFamily="34" charset="0"/>
              </a:rPr>
              <a:t>流程圖容易變得龐大</a:t>
            </a:r>
            <a:endParaRPr lang="en-US" altLang="zh-TW" sz="3600" dirty="0" smtClean="0">
              <a:solidFill>
                <a:schemeClr val="tx1"/>
              </a:solidFill>
              <a:latin typeface="微軟正黑體" pitchFamily="34" charset="-120"/>
              <a:ea typeface="微軟正黑體" pitchFamily="34" charset="-120"/>
              <a:cs typeface="Lato Light" panose="020F0302020204030203" pitchFamily="34" charset="0"/>
              <a:sym typeface="Lato Light" panose="020F0302020204030203" pitchFamily="34" charset="0"/>
            </a:endParaRPr>
          </a:p>
          <a:p>
            <a:pPr marL="882592" indent="-346054" algn="l">
              <a:buFont typeface="Arial" pitchFamily="34" charset="0"/>
              <a:buChar char="•"/>
            </a:pPr>
            <a:r>
              <a:rPr lang="zh-TW" altLang="en-US" sz="3600" smtClean="0">
                <a:solidFill>
                  <a:schemeClr val="tx1"/>
                </a:solidFill>
                <a:latin typeface="微軟正黑體" pitchFamily="34" charset="-120"/>
                <a:ea typeface="微軟正黑體" pitchFamily="34" charset="-120"/>
                <a:cs typeface="Lato Light" panose="020F0302020204030203" pitchFamily="34" charset="0"/>
                <a:sym typeface="Lato Light" panose="020F0302020204030203" pitchFamily="34" charset="0"/>
              </a:rPr>
              <a:t>沒有對應程式編碼範例</a:t>
            </a:r>
            <a:r>
              <a:rPr lang="en-US" altLang="zh-TW" sz="3600" smtClean="0">
                <a:solidFill>
                  <a:schemeClr val="tx1"/>
                </a:solidFill>
                <a:latin typeface="微軟正黑體" pitchFamily="34" charset="-120"/>
                <a:ea typeface="微軟正黑體" pitchFamily="34" charset="-120"/>
                <a:cs typeface="Lato Light" panose="020F0302020204030203" pitchFamily="34" charset="0"/>
                <a:sym typeface="Lato Light" panose="020F0302020204030203" pitchFamily="34" charset="0"/>
              </a:rPr>
              <a:t>,</a:t>
            </a:r>
            <a:r>
              <a:rPr lang="zh-TW" altLang="en-US" sz="3600" smtClean="0">
                <a:solidFill>
                  <a:schemeClr val="tx1"/>
                </a:solidFill>
                <a:latin typeface="微軟正黑體" pitchFamily="34" charset="-120"/>
                <a:ea typeface="微軟正黑體" pitchFamily="34" charset="-120"/>
                <a:cs typeface="Lato Light" panose="020F0302020204030203" pitchFamily="34" charset="0"/>
                <a:sym typeface="Lato Light" panose="020F0302020204030203" pitchFamily="34" charset="0"/>
              </a:rPr>
              <a:t>無法銜接後續程式碼的學習</a:t>
            </a:r>
            <a:endParaRPr lang="en-US" altLang="zh-TW" sz="3600" dirty="0" smtClean="0">
              <a:solidFill>
                <a:schemeClr val="tx1"/>
              </a:solidFill>
              <a:latin typeface="微軟正黑體" pitchFamily="34" charset="-120"/>
              <a:ea typeface="微軟正黑體" pitchFamily="34" charset="-120"/>
              <a:cs typeface="Lato Light" panose="020F0302020204030203" pitchFamily="34" charset="0"/>
              <a:sym typeface="Lato Light" panose="020F0302020204030203" pitchFamily="34" charset="0"/>
            </a:endParaRPr>
          </a:p>
        </p:txBody>
      </p:sp>
      <p:sp>
        <p:nvSpPr>
          <p:cNvPr id="92167" name="AutoShape 7"/>
          <p:cNvSpPr>
            <a:spLocks/>
          </p:cNvSpPr>
          <p:nvPr/>
        </p:nvSpPr>
        <p:spPr bwMode="auto">
          <a:xfrm>
            <a:off x="10783613" y="9418160"/>
            <a:ext cx="11981792" cy="1219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799" tIns="50799" rIns="50799" bIns="50799" anchor="t"/>
          <a:lstStyle/>
          <a:p>
            <a:r>
              <a:rPr lang="en-US" altLang="zh-TW" sz="4300" b="1" dirty="0" smtClean="0">
                <a:solidFill>
                  <a:schemeClr val="accent4">
                    <a:lumMod val="75000"/>
                  </a:schemeClr>
                </a:solidFill>
                <a:latin typeface="微軟正黑體" pitchFamily="34" charset="-120"/>
                <a:ea typeface="微軟正黑體" pitchFamily="34" charset="-120"/>
                <a:cs typeface="Lato Light" panose="020F0302020204030203" pitchFamily="34" charset="0"/>
                <a:sym typeface="Lato Regular" charset="0"/>
              </a:rPr>
              <a:t>TARKUSVP</a:t>
            </a:r>
            <a:r>
              <a:rPr lang="zh-TW" altLang="en-US" sz="4300" b="1" dirty="0" smtClean="0">
                <a:solidFill>
                  <a:schemeClr val="accent4">
                    <a:lumMod val="75000"/>
                  </a:schemeClr>
                </a:solidFill>
                <a:latin typeface="微軟正黑體" pitchFamily="34" charset="-120"/>
                <a:ea typeface="微軟正黑體" pitchFamily="34" charset="-120"/>
                <a:cs typeface="Lato Light" panose="020F0302020204030203" pitchFamily="34" charset="0"/>
                <a:sym typeface="Lato Regular" charset="0"/>
              </a:rPr>
              <a:t> </a:t>
            </a:r>
            <a:r>
              <a:rPr lang="en-US" altLang="zh-TW" sz="4300" b="1" dirty="0" smtClean="0">
                <a:solidFill>
                  <a:schemeClr val="accent4">
                    <a:lumMod val="75000"/>
                  </a:schemeClr>
                </a:solidFill>
                <a:latin typeface="微軟正黑體" pitchFamily="34" charset="-120"/>
                <a:ea typeface="微軟正黑體" pitchFamily="34" charset="-120"/>
                <a:cs typeface="Lato Light" panose="020F0302020204030203" pitchFamily="34" charset="0"/>
                <a:sym typeface="Lato Regular" charset="0"/>
              </a:rPr>
              <a:t>(Flow Based Programming)</a:t>
            </a:r>
            <a:endParaRPr lang="en-US" sz="4300" dirty="0" smtClean="0">
              <a:solidFill>
                <a:schemeClr val="accent4">
                  <a:lumMod val="75000"/>
                </a:schemeClr>
              </a:solidFill>
              <a:latin typeface="微軟正黑體" pitchFamily="34" charset="-120"/>
              <a:ea typeface="微軟正黑體" pitchFamily="34" charset="-120"/>
              <a:cs typeface="Lato Light" panose="020F0302020204030203" pitchFamily="34" charset="0"/>
              <a:sym typeface="Lato Light" panose="020F0302020204030203" pitchFamily="34" charset="0"/>
            </a:endParaRPr>
          </a:p>
          <a:p>
            <a:pPr marL="1071491" indent="-441297" algn="l">
              <a:spcBef>
                <a:spcPts val="1200"/>
              </a:spcBef>
              <a:buFont typeface="Arial" pitchFamily="34" charset="0"/>
              <a:buChar char="•"/>
            </a:pPr>
            <a:r>
              <a:rPr lang="zh-TW" altLang="en-US" sz="3600" b="1" smtClean="0">
                <a:solidFill>
                  <a:srgbClr val="1515FF"/>
                </a:solidFill>
                <a:latin typeface="微軟正黑體" pitchFamily="34" charset="-120"/>
                <a:ea typeface="微軟正黑體" pitchFamily="34" charset="-120"/>
                <a:cs typeface="Lato Light" panose="020F0302020204030203" pitchFamily="34" charset="0"/>
                <a:sym typeface="Lato Light" panose="020F0302020204030203" pitchFamily="34" charset="0"/>
              </a:rPr>
              <a:t>每一個元件對應的方塊以文字敘述更家直覺精准</a:t>
            </a:r>
            <a:endParaRPr lang="en-US" altLang="zh-TW" sz="3600" b="1" dirty="0" smtClean="0">
              <a:solidFill>
                <a:srgbClr val="1515FF"/>
              </a:solidFill>
              <a:latin typeface="微軟正黑體" pitchFamily="34" charset="-120"/>
              <a:ea typeface="微軟正黑體" pitchFamily="34" charset="-120"/>
              <a:cs typeface="Lato Light" panose="020F0302020204030203" pitchFamily="34" charset="0"/>
              <a:sym typeface="Lato Light" panose="020F0302020204030203" pitchFamily="34" charset="0"/>
            </a:endParaRPr>
          </a:p>
          <a:p>
            <a:pPr marL="1071491" indent="-441297" algn="l">
              <a:buFont typeface="Arial" pitchFamily="34" charset="0"/>
              <a:buChar char="•"/>
            </a:pPr>
            <a:r>
              <a:rPr lang="zh-TW" altLang="en-US" sz="3600" b="1" dirty="0" smtClean="0">
                <a:solidFill>
                  <a:srgbClr val="1515FF"/>
                </a:solidFill>
                <a:latin typeface="微軟正黑體" pitchFamily="34" charset="-120"/>
                <a:ea typeface="微軟正黑體" pitchFamily="34" charset="-120"/>
                <a:cs typeface="Lato Light" panose="020F0302020204030203" pitchFamily="34" charset="0"/>
                <a:sym typeface="Lato Light" panose="020F0302020204030203" pitchFamily="34" charset="0"/>
              </a:rPr>
              <a:t>繁</a:t>
            </a:r>
            <a:r>
              <a:rPr lang="zh-TW" altLang="en-US" sz="3600" b="1" smtClean="0">
                <a:solidFill>
                  <a:srgbClr val="1515FF"/>
                </a:solidFill>
                <a:latin typeface="微軟正黑體" pitchFamily="34" charset="-120"/>
                <a:ea typeface="微軟正黑體" pitchFamily="34" charset="-120"/>
                <a:cs typeface="Lato Light" panose="020F0302020204030203" pitchFamily="34" charset="0"/>
                <a:sym typeface="Lato Light" panose="020F0302020204030203" pitchFamily="34" charset="0"/>
              </a:rPr>
              <a:t>中</a:t>
            </a:r>
            <a:r>
              <a:rPr lang="en-US" altLang="zh-TW" sz="3600" b="1" smtClean="0">
                <a:solidFill>
                  <a:srgbClr val="1515FF"/>
                </a:solidFill>
                <a:latin typeface="微軟正黑體" pitchFamily="34" charset="-120"/>
                <a:ea typeface="微軟正黑體" pitchFamily="34" charset="-120"/>
                <a:cs typeface="Lato Light" panose="020F0302020204030203" pitchFamily="34" charset="0"/>
                <a:sym typeface="Lato Light" panose="020F0302020204030203" pitchFamily="34" charset="0"/>
              </a:rPr>
              <a:t>/</a:t>
            </a:r>
            <a:r>
              <a:rPr lang="zh-TW" altLang="en-US" sz="3600" b="1" smtClean="0">
                <a:solidFill>
                  <a:srgbClr val="1515FF"/>
                </a:solidFill>
                <a:latin typeface="微軟正黑體" pitchFamily="34" charset="-120"/>
                <a:ea typeface="微軟正黑體" pitchFamily="34" charset="-120"/>
                <a:cs typeface="Lato Light" panose="020F0302020204030203" pitchFamily="34" charset="0"/>
                <a:sym typeface="Lato Light" panose="020F0302020204030203" pitchFamily="34" charset="0"/>
              </a:rPr>
              <a:t>簡中</a:t>
            </a:r>
            <a:r>
              <a:rPr lang="en-US" altLang="zh-TW" sz="3600" b="1" smtClean="0">
                <a:solidFill>
                  <a:srgbClr val="1515FF"/>
                </a:solidFill>
                <a:latin typeface="微軟正黑體" pitchFamily="34" charset="-120"/>
                <a:ea typeface="微軟正黑體" pitchFamily="34" charset="-120"/>
                <a:cs typeface="Lato Light" panose="020F0302020204030203" pitchFamily="34" charset="0"/>
                <a:sym typeface="Lato Light" panose="020F0302020204030203" pitchFamily="34" charset="0"/>
              </a:rPr>
              <a:t>/</a:t>
            </a:r>
            <a:r>
              <a:rPr lang="zh-TW" altLang="en-US" sz="3600" b="1" smtClean="0">
                <a:solidFill>
                  <a:srgbClr val="1515FF"/>
                </a:solidFill>
                <a:latin typeface="微軟正黑體" pitchFamily="34" charset="-120"/>
                <a:ea typeface="微軟正黑體" pitchFamily="34" charset="-120"/>
                <a:cs typeface="Lato Light" panose="020F0302020204030203" pitchFamily="34" charset="0"/>
                <a:sym typeface="Lato Light" panose="020F0302020204030203" pitchFamily="34" charset="0"/>
              </a:rPr>
              <a:t>英文版本可選擇</a:t>
            </a:r>
            <a:r>
              <a:rPr lang="en-US" altLang="zh-TW" sz="3600" b="1" smtClean="0">
                <a:solidFill>
                  <a:srgbClr val="1515FF"/>
                </a:solidFill>
                <a:latin typeface="微軟正黑體" pitchFamily="34" charset="-120"/>
                <a:ea typeface="微軟正黑體" pitchFamily="34" charset="-120"/>
                <a:cs typeface="Lato Light" panose="020F0302020204030203" pitchFamily="34" charset="0"/>
                <a:sym typeface="Lato Light" panose="020F0302020204030203" pitchFamily="34" charset="0"/>
              </a:rPr>
              <a:t>,</a:t>
            </a:r>
            <a:r>
              <a:rPr lang="zh-TW" altLang="en-US" sz="3600" b="1" smtClean="0">
                <a:solidFill>
                  <a:srgbClr val="1515FF"/>
                </a:solidFill>
                <a:latin typeface="微軟正黑體" pitchFamily="34" charset="-120"/>
                <a:ea typeface="微軟正黑體" pitchFamily="34" charset="-120"/>
                <a:cs typeface="Lato Light" panose="020F0302020204030203" pitchFamily="34" charset="0"/>
                <a:sym typeface="Lato Light" panose="020F0302020204030203" pitchFamily="34" charset="0"/>
              </a:rPr>
              <a:t>英文版更貼近程式碼</a:t>
            </a:r>
            <a:endParaRPr lang="en-US" altLang="zh-TW" sz="3600" b="1" dirty="0" smtClean="0">
              <a:solidFill>
                <a:srgbClr val="1515FF"/>
              </a:solidFill>
              <a:latin typeface="微軟正黑體" pitchFamily="34" charset="-120"/>
              <a:ea typeface="微軟正黑體" pitchFamily="34" charset="-120"/>
              <a:cs typeface="Lato Light" panose="020F0302020204030203" pitchFamily="34" charset="0"/>
              <a:sym typeface="Lato Light" panose="020F0302020204030203" pitchFamily="34" charset="0"/>
            </a:endParaRPr>
          </a:p>
          <a:p>
            <a:pPr marL="1071491" indent="-441297" algn="l">
              <a:buFont typeface="Arial" pitchFamily="34" charset="0"/>
              <a:buChar char="•"/>
            </a:pPr>
            <a:r>
              <a:rPr lang="en-US" altLang="zh-TW" sz="3600" b="1" smtClean="0">
                <a:solidFill>
                  <a:srgbClr val="1515FF"/>
                </a:solidFill>
                <a:latin typeface="微軟正黑體" pitchFamily="34" charset="-120"/>
                <a:ea typeface="微軟正黑體" pitchFamily="34" charset="-120"/>
                <a:cs typeface="Lato Light" panose="020F0302020204030203" pitchFamily="34" charset="0"/>
                <a:sym typeface="Lato Light" panose="020F0302020204030203" pitchFamily="34" charset="0"/>
              </a:rPr>
              <a:t>TarkusVP</a:t>
            </a:r>
            <a:r>
              <a:rPr lang="zh-TW" altLang="en-US" sz="3600" b="1" smtClean="0">
                <a:solidFill>
                  <a:srgbClr val="1515FF"/>
                </a:solidFill>
                <a:latin typeface="微軟正黑體" pitchFamily="34" charset="-120"/>
                <a:ea typeface="微軟正黑體" pitchFamily="34" charset="-120"/>
                <a:cs typeface="Lato Light" panose="020F0302020204030203" pitchFamily="34" charset="0"/>
                <a:sym typeface="Lato Light" panose="020F0302020204030203" pitchFamily="34" charset="0"/>
              </a:rPr>
              <a:t>方塊模組的設定可即時顯示對應語言程式代</a:t>
            </a:r>
            <a:r>
              <a:rPr lang="zh-CN" altLang="en-US" sz="3600" b="1" smtClean="0">
                <a:solidFill>
                  <a:srgbClr val="1515FF"/>
                </a:solidFill>
                <a:latin typeface="微軟正黑體" pitchFamily="34" charset="-120"/>
                <a:ea typeface="微軟正黑體" pitchFamily="34" charset="-120"/>
                <a:cs typeface="Lato Light" panose="020F0302020204030203" pitchFamily="34" charset="0"/>
                <a:sym typeface="Lato Light" panose="020F0302020204030203" pitchFamily="34" charset="0"/>
              </a:rPr>
              <a:t>码</a:t>
            </a:r>
            <a:r>
              <a:rPr lang="en-US" altLang="zh-TW" sz="3600" b="1" smtClean="0">
                <a:solidFill>
                  <a:srgbClr val="1515FF"/>
                </a:solidFill>
                <a:latin typeface="微軟正黑體" pitchFamily="34" charset="-120"/>
                <a:ea typeface="微軟正黑體" pitchFamily="34" charset="-120"/>
                <a:cs typeface="Lato Light" panose="020F0302020204030203" pitchFamily="34" charset="0"/>
                <a:sym typeface="Lato Light" panose="020F0302020204030203" pitchFamily="34" charset="0"/>
              </a:rPr>
              <a:t>,,</a:t>
            </a:r>
            <a:r>
              <a:rPr lang="zh-TW" altLang="en-US" sz="3600" b="1" smtClean="0">
                <a:solidFill>
                  <a:srgbClr val="1515FF"/>
                </a:solidFill>
                <a:latin typeface="微軟正黑體" pitchFamily="34" charset="-120"/>
                <a:ea typeface="微軟正黑體" pitchFamily="34" charset="-120"/>
                <a:cs typeface="Lato Light" panose="020F0302020204030203" pitchFamily="34" charset="0"/>
                <a:sym typeface="Lato Light" panose="020F0302020204030203" pitchFamily="34" charset="0"/>
              </a:rPr>
              <a:t>樂高則沒有後續銜接的學習地圖</a:t>
            </a:r>
            <a:endParaRPr lang="en-US" altLang="zh-TW" sz="3600" b="1" dirty="0" smtClean="0">
              <a:solidFill>
                <a:srgbClr val="1515FF"/>
              </a:solidFill>
              <a:latin typeface="微軟正黑體" pitchFamily="34" charset="-120"/>
              <a:ea typeface="微軟正黑體" pitchFamily="34" charset="-120"/>
              <a:cs typeface="Lato Light" panose="020F0302020204030203" pitchFamily="34" charset="0"/>
              <a:sym typeface="Lato Light" panose="020F0302020204030203" pitchFamily="34" charset="0"/>
            </a:endParaRPr>
          </a:p>
          <a:p>
            <a:pPr marL="1071491" indent="-441297" algn="l">
              <a:buFont typeface="Arial" pitchFamily="34" charset="0"/>
              <a:buChar char="•"/>
            </a:pPr>
            <a:r>
              <a:rPr lang="zh-TW" altLang="en-US" sz="3600" b="1" smtClean="0">
                <a:solidFill>
                  <a:srgbClr val="1515FF"/>
                </a:solidFill>
                <a:latin typeface="微軟正黑體" pitchFamily="34" charset="-120"/>
                <a:ea typeface="微軟正黑體" pitchFamily="34" charset="-120"/>
                <a:cs typeface="Lato Light" panose="020F0302020204030203" pitchFamily="34" charset="0"/>
                <a:sym typeface="Lato Light" panose="020F0302020204030203" pitchFamily="34" charset="0"/>
              </a:rPr>
              <a:t>容易理解</a:t>
            </a:r>
            <a:r>
              <a:rPr lang="en-US" altLang="zh-TW" sz="3600" b="1" smtClean="0">
                <a:solidFill>
                  <a:srgbClr val="1515FF"/>
                </a:solidFill>
                <a:latin typeface="微軟正黑體" pitchFamily="34" charset="-120"/>
                <a:ea typeface="微軟正黑體" pitchFamily="34" charset="-120"/>
                <a:cs typeface="Lato Light" panose="020F0302020204030203" pitchFamily="34" charset="0"/>
                <a:sym typeface="Lato Light" panose="020F0302020204030203" pitchFamily="34" charset="0"/>
              </a:rPr>
              <a:t>,</a:t>
            </a:r>
            <a:r>
              <a:rPr lang="zh-TW" altLang="en-US" sz="3600" b="1" smtClean="0">
                <a:solidFill>
                  <a:srgbClr val="1515FF"/>
                </a:solidFill>
                <a:latin typeface="微軟正黑體" pitchFamily="34" charset="-120"/>
                <a:ea typeface="微軟正黑體" pitchFamily="34" charset="-120"/>
                <a:cs typeface="Lato Light" panose="020F0302020204030203" pitchFamily="34" charset="0"/>
                <a:sym typeface="Lato Light" panose="020F0302020204030203" pitchFamily="34" charset="0"/>
              </a:rPr>
              <a:t>易學易用</a:t>
            </a:r>
            <a:endParaRPr lang="zh-TW" altLang="en-US" sz="3600" b="1" dirty="0" smtClean="0">
              <a:solidFill>
                <a:srgbClr val="1515FF"/>
              </a:solidFill>
              <a:latin typeface="微軟正黑體" pitchFamily="34" charset="-120"/>
              <a:ea typeface="微軟正黑體" pitchFamily="34" charset="-120"/>
              <a:cs typeface="Lato Light" panose="020F0302020204030203" pitchFamily="34" charset="0"/>
              <a:sym typeface="Lato Light" panose="020F0302020204030203" pitchFamily="34" charset="0"/>
            </a:endParaRPr>
          </a:p>
          <a:p>
            <a:pPr marL="1071491" indent="-441297" algn="l">
              <a:buFont typeface="Arial" pitchFamily="34" charset="0"/>
              <a:buChar char="•"/>
            </a:pPr>
            <a:endParaRPr lang="en-US" altLang="zh-TW" sz="3100" dirty="0" smtClean="0">
              <a:solidFill>
                <a:schemeClr val="tx1"/>
              </a:solidFill>
              <a:latin typeface="微軟正黑體" pitchFamily="34" charset="-120"/>
              <a:ea typeface="微軟正黑體" pitchFamily="34" charset="-120"/>
              <a:cs typeface="Lato Light" panose="020F0302020204030203" pitchFamily="34" charset="0"/>
              <a:sym typeface="Lato Light" panose="020F0302020204030203" pitchFamily="34" charset="0"/>
            </a:endParaRPr>
          </a:p>
        </p:txBody>
      </p:sp>
      <p:sp>
        <p:nvSpPr>
          <p:cNvPr id="23" name="矩形 22"/>
          <p:cNvSpPr/>
          <p:nvPr/>
        </p:nvSpPr>
        <p:spPr>
          <a:xfrm>
            <a:off x="1235243" y="999041"/>
            <a:ext cx="5916992" cy="969492"/>
          </a:xfrm>
          <a:prstGeom prst="rect">
            <a:avLst/>
          </a:prstGeom>
        </p:spPr>
        <p:txBody>
          <a:bodyPr wrap="none" lIns="91434" tIns="45718" rIns="91434" bIns="45718">
            <a:spAutoFit/>
          </a:bodyPr>
          <a:lstStyle/>
          <a:p>
            <a:pPr algn="l"/>
            <a:r>
              <a:rPr lang="zh-TW" altLang="en-US" b="1" smtClean="0">
                <a:latin typeface="微軟正黑體" pitchFamily="34" charset="-120"/>
                <a:ea typeface="微軟正黑體" pitchFamily="34" charset="-120"/>
              </a:rPr>
              <a:t>與樂高</a:t>
            </a:r>
            <a:r>
              <a:rPr lang="en-US" altLang="zh-TW" b="1" smtClean="0">
                <a:latin typeface="微軟正黑體" pitchFamily="34" charset="-120"/>
                <a:ea typeface="微軟正黑體" pitchFamily="34" charset="-120"/>
              </a:rPr>
              <a:t>EV3</a:t>
            </a:r>
            <a:r>
              <a:rPr lang="zh-TW" altLang="en-US" b="1" smtClean="0">
                <a:latin typeface="微軟正黑體" pitchFamily="34" charset="-120"/>
                <a:ea typeface="微軟正黑體" pitchFamily="34" charset="-120"/>
              </a:rPr>
              <a:t>的比較</a:t>
            </a:r>
            <a:endParaRPr lang="zh-TW" altLang="en-US" b="1" dirty="0" smtClean="0">
              <a:latin typeface="微軟正黑體" pitchFamily="34" charset="-120"/>
              <a:ea typeface="微軟正黑體" pitchFamily="34" charset="-120"/>
            </a:endParaRPr>
          </a:p>
        </p:txBody>
      </p:sp>
      <p:pic>
        <p:nvPicPr>
          <p:cNvPr id="1026" name="Picture 2"/>
          <p:cNvPicPr>
            <a:picLocks noChangeAspect="1" noChangeArrowheads="1"/>
          </p:cNvPicPr>
          <p:nvPr/>
        </p:nvPicPr>
        <p:blipFill>
          <a:blip r:embed="rId3" cstate="print"/>
          <a:srcRect t="9832" r="27237" b="33581"/>
          <a:stretch>
            <a:fillRect/>
          </a:stretch>
        </p:blipFill>
        <p:spPr bwMode="auto">
          <a:xfrm>
            <a:off x="1557725" y="1989045"/>
            <a:ext cx="6198912" cy="4882830"/>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10026872" y="3270196"/>
            <a:ext cx="6534149" cy="2886076"/>
          </a:xfrm>
          <a:prstGeom prst="rect">
            <a:avLst/>
          </a:prstGeom>
          <a:noFill/>
          <a:ln w="9525">
            <a:noFill/>
            <a:miter lim="800000"/>
            <a:headEnd/>
            <a:tailEnd/>
          </a:ln>
        </p:spPr>
      </p:pic>
      <p:pic>
        <p:nvPicPr>
          <p:cNvPr id="1028" name="Picture 4"/>
          <p:cNvPicPr>
            <a:picLocks noChangeAspect="1" noChangeArrowheads="1"/>
          </p:cNvPicPr>
          <p:nvPr/>
        </p:nvPicPr>
        <p:blipFill>
          <a:blip r:embed="rId5" cstate="print"/>
          <a:srcRect/>
          <a:stretch>
            <a:fillRect/>
          </a:stretch>
        </p:blipFill>
        <p:spPr bwMode="auto">
          <a:xfrm>
            <a:off x="16940055" y="1953145"/>
            <a:ext cx="6463219" cy="7465018"/>
          </a:xfrm>
          <a:prstGeom prst="rect">
            <a:avLst/>
          </a:prstGeom>
          <a:noFill/>
          <a:ln w="9525">
            <a:noFill/>
            <a:miter lim="800000"/>
            <a:headEnd/>
            <a:tailEnd/>
          </a:ln>
        </p:spPr>
      </p:pic>
    </p:spTree>
    <p:extLst>
      <p:ext uri="{BB962C8B-B14F-4D97-AF65-F5344CB8AC3E}">
        <p14:creationId xmlns="" xmlns:p14="http://schemas.microsoft.com/office/powerpoint/2010/main" val="2997860518"/>
      </p:ext>
    </p:extLst>
  </p:cSld>
  <p:clrMapOvr>
    <a:masterClrMapping/>
  </p:clrMapOvr>
  <p:transition spd="med"/>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69" name="Picture 1" descr="image53.png"/>
          <p:cNvPicPr>
            <a:picLocks noChangeAspect="1"/>
          </p:cNvPicPr>
          <p:nvPr/>
        </p:nvPicPr>
        <p:blipFill>
          <a:blip r:embed="rId2" cstate="print"/>
          <a:srcRect/>
          <a:stretch>
            <a:fillRect/>
          </a:stretch>
        </p:blipFill>
        <p:spPr bwMode="auto">
          <a:xfrm>
            <a:off x="1760538" y="2259013"/>
            <a:ext cx="19269075" cy="11449050"/>
          </a:xfrm>
          <a:prstGeom prst="rect">
            <a:avLst/>
          </a:prstGeom>
          <a:noFill/>
          <a:ln w="12700" cap="flat" cmpd="sng">
            <a:noFill/>
            <a:prstDash val="solid"/>
            <a:miter lim="400000"/>
            <a:headEnd type="none" w="med" len="med"/>
            <a:tailEnd type="none" w="med" len="med"/>
          </a:ln>
          <a:effectLst/>
        </p:spPr>
      </p:pic>
      <p:pic>
        <p:nvPicPr>
          <p:cNvPr id="58370" name="Picture 2" descr="image49.png"/>
          <p:cNvPicPr>
            <a:picLocks noChangeAspect="1"/>
          </p:cNvPicPr>
          <p:nvPr/>
        </p:nvPicPr>
        <p:blipFill>
          <a:blip r:embed="rId3" cstate="print"/>
          <a:srcRect b="19791"/>
          <a:stretch>
            <a:fillRect/>
          </a:stretch>
        </p:blipFill>
        <p:spPr bwMode="auto">
          <a:xfrm>
            <a:off x="12773025" y="7951788"/>
            <a:ext cx="2312988" cy="1592262"/>
          </a:xfrm>
          <a:prstGeom prst="rect">
            <a:avLst/>
          </a:prstGeom>
          <a:noFill/>
          <a:ln w="9525" cap="flat" cmpd="sng">
            <a:solidFill>
              <a:srgbClr val="7A7A7A"/>
            </a:solidFill>
            <a:prstDash val="solid"/>
            <a:miter lim="800000"/>
            <a:headEnd type="none" w="med" len="med"/>
            <a:tailEnd type="none" w="med" len="med"/>
          </a:ln>
          <a:effectLst/>
        </p:spPr>
      </p:pic>
      <p:sp>
        <p:nvSpPr>
          <p:cNvPr id="58371" name="Rectangle 3"/>
          <p:cNvSpPr>
            <a:spLocks noGrp="1" noChangeArrowheads="1"/>
          </p:cNvSpPr>
          <p:nvPr>
            <p:ph type="title"/>
          </p:nvPr>
        </p:nvSpPr>
        <p:spPr/>
        <p:txBody>
          <a:bodyPr anchor="ctr"/>
          <a:lstStyle/>
          <a:p>
            <a:pPr defTabSz="455613"/>
            <a:r>
              <a:rPr lang="en-US" altLang="zh-TW" sz="7000" dirty="0" smtClean="0">
                <a:solidFill>
                  <a:srgbClr val="595959"/>
                </a:solidFill>
                <a:sym typeface="微軟正黑體 Light" charset="0"/>
              </a:rPr>
              <a:t>Coding</a:t>
            </a:r>
            <a:r>
              <a:rPr lang="zh-TW" altLang="zh-TW" sz="7000" dirty="0" smtClean="0">
                <a:solidFill>
                  <a:srgbClr val="595959"/>
                </a:solidFill>
                <a:sym typeface="微軟正黑體 Light" charset="0"/>
              </a:rPr>
              <a:t>語法</a:t>
            </a:r>
            <a:r>
              <a:rPr lang="zh-TW" altLang="en-US" sz="7000" dirty="0" smtClean="0">
                <a:solidFill>
                  <a:srgbClr val="595959"/>
                </a:solidFill>
                <a:sym typeface="微軟正黑體 Light" charset="0"/>
              </a:rPr>
              <a:t>示範</a:t>
            </a:r>
            <a:r>
              <a:rPr lang="en-US" altLang="zh-TW" sz="7000" dirty="0" smtClean="0">
                <a:solidFill>
                  <a:srgbClr val="595959"/>
                </a:solidFill>
                <a:sym typeface="微軟正黑體 Light" charset="0"/>
              </a:rPr>
              <a:t>: </a:t>
            </a:r>
            <a:r>
              <a:rPr lang="zh-TW" sz="7000" dirty="0" smtClean="0">
                <a:sym typeface="Brandon Text Bold" pitchFamily="34" charset="0"/>
              </a:rPr>
              <a:t>紅外線</a:t>
            </a:r>
            <a:r>
              <a:rPr lang="zh-TW" sz="7000" dirty="0">
                <a:sym typeface="Brandon Text Bold" pitchFamily="34" charset="0"/>
              </a:rPr>
              <a:t>循跡 </a:t>
            </a:r>
            <a:r>
              <a:rPr lang="zh-TW" altLang="zh-TW" sz="7000" dirty="0">
                <a:cs typeface="Brandon Text Bold" pitchFamily="34" charset="0"/>
                <a:sym typeface="Brandon Text Bold" pitchFamily="34" charset="0"/>
              </a:rPr>
              <a:t>(</a:t>
            </a:r>
            <a:r>
              <a:rPr lang="zh-TW" sz="7000" dirty="0">
                <a:sym typeface="Brandon Text Bold" pitchFamily="34" charset="0"/>
              </a:rPr>
              <a:t>示範檔</a:t>
            </a:r>
            <a:r>
              <a:rPr lang="zh-TW" altLang="zh-TW" sz="7000" dirty="0">
                <a:cs typeface="Brandon Text Bold" pitchFamily="34" charset="0"/>
                <a:sym typeface="Brandon Text Bold" pitchFamily="34" charset="0"/>
              </a:rPr>
              <a:t>4-6-2, </a:t>
            </a:r>
            <a:r>
              <a:rPr lang="zh-TW" sz="7000" dirty="0">
                <a:sym typeface="Brandon Text Bold" pitchFamily="34" charset="0"/>
              </a:rPr>
              <a:t>教材說明</a:t>
            </a:r>
            <a:r>
              <a:rPr lang="zh-TW" altLang="zh-TW" sz="7000" dirty="0">
                <a:cs typeface="Brandon Text Bold" pitchFamily="34" charset="0"/>
                <a:sym typeface="Brandon Text Bold" pitchFamily="34" charset="0"/>
              </a:rPr>
              <a:t>)</a:t>
            </a:r>
          </a:p>
        </p:txBody>
      </p:sp>
      <p:sp>
        <p:nvSpPr>
          <p:cNvPr id="58372" name="Rectangle 4"/>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ACA0E37E-FD56-4629-99BA-B086BF0E95D8}" type="slidenum">
              <a:rPr lang="zh-TW" altLang="zh-TW" sz="2100">
                <a:solidFill>
                  <a:srgbClr val="A7A7A7"/>
                </a:solidFill>
                <a:latin typeface="Gill Sans" charset="0"/>
                <a:ea typeface="Gill Sans" charset="0"/>
                <a:cs typeface="Gill Sans" charset="0"/>
                <a:sym typeface="Gill Sans" charset="0"/>
              </a:rPr>
              <a:pPr defTabSz="823913"/>
              <a:t>49</a:t>
            </a:fld>
            <a:endParaRPr lang="zh-TW" altLang="zh-TW" sz="2100">
              <a:solidFill>
                <a:srgbClr val="A7A7A7"/>
              </a:solidFill>
              <a:latin typeface="Gill Sans" charset="0"/>
              <a:ea typeface="Gill Sans" charset="0"/>
              <a:cs typeface="Gill Sans" charset="0"/>
              <a:sym typeface="Gill Sans" charset="0"/>
            </a:endParaRPr>
          </a:p>
        </p:txBody>
      </p:sp>
      <p:pic>
        <p:nvPicPr>
          <p:cNvPr id="58373" name="Picture 5" descr="image54.png"/>
          <p:cNvPicPr>
            <a:picLocks noChangeAspect="1"/>
          </p:cNvPicPr>
          <p:nvPr/>
        </p:nvPicPr>
        <p:blipFill>
          <a:blip r:embed="rId4" cstate="print"/>
          <a:srcRect/>
          <a:stretch>
            <a:fillRect/>
          </a:stretch>
        </p:blipFill>
        <p:spPr bwMode="auto">
          <a:xfrm>
            <a:off x="16706850" y="5054600"/>
            <a:ext cx="3429000" cy="1716088"/>
          </a:xfrm>
          <a:prstGeom prst="rect">
            <a:avLst/>
          </a:prstGeom>
          <a:noFill/>
          <a:ln w="9525" cap="flat" cmpd="sng">
            <a:solidFill>
              <a:srgbClr val="7A7A7A"/>
            </a:solidFill>
            <a:prstDash val="solid"/>
            <a:miter lim="800000"/>
            <a:headEnd type="none" w="med" len="med"/>
            <a:tailEnd type="none" w="med" len="med"/>
          </a:ln>
          <a:effectLst/>
        </p:spPr>
      </p:pic>
      <p:pic>
        <p:nvPicPr>
          <p:cNvPr id="58374" name="Picture 6" descr="image55.png"/>
          <p:cNvPicPr>
            <a:picLocks noChangeAspect="1"/>
          </p:cNvPicPr>
          <p:nvPr/>
        </p:nvPicPr>
        <p:blipFill>
          <a:blip r:embed="rId5" cstate="print"/>
          <a:srcRect/>
          <a:stretch>
            <a:fillRect/>
          </a:stretch>
        </p:blipFill>
        <p:spPr bwMode="auto">
          <a:xfrm>
            <a:off x="20307300" y="6800850"/>
            <a:ext cx="3438525" cy="1657350"/>
          </a:xfrm>
          <a:prstGeom prst="rect">
            <a:avLst/>
          </a:prstGeom>
          <a:noFill/>
          <a:ln w="9525" cap="flat" cmpd="sng">
            <a:solidFill>
              <a:srgbClr val="7A7A7A"/>
            </a:solidFill>
            <a:prstDash val="solid"/>
            <a:miter lim="800000"/>
            <a:headEnd type="none" w="med" len="med"/>
            <a:tailEnd type="none" w="med" len="med"/>
          </a:ln>
          <a:effectLst/>
        </p:spPr>
      </p:pic>
      <p:pic>
        <p:nvPicPr>
          <p:cNvPr id="58375" name="Picture 7" descr="image56.png"/>
          <p:cNvPicPr>
            <a:picLocks noChangeAspect="1"/>
          </p:cNvPicPr>
          <p:nvPr/>
        </p:nvPicPr>
        <p:blipFill>
          <a:blip r:embed="rId6" cstate="print"/>
          <a:srcRect l="12572"/>
          <a:stretch>
            <a:fillRect/>
          </a:stretch>
        </p:blipFill>
        <p:spPr bwMode="auto">
          <a:xfrm>
            <a:off x="15219363" y="8775700"/>
            <a:ext cx="1981200" cy="1757363"/>
          </a:xfrm>
          <a:prstGeom prst="rect">
            <a:avLst/>
          </a:prstGeom>
          <a:noFill/>
          <a:ln w="9525" cap="flat" cmpd="sng">
            <a:solidFill>
              <a:srgbClr val="7A7A7A"/>
            </a:solidFill>
            <a:prstDash val="solid"/>
            <a:miter lim="800000"/>
            <a:headEnd type="none" w="med" len="med"/>
            <a:tailEnd type="none" w="med" len="med"/>
          </a:ln>
          <a:effectLst/>
        </p:spPr>
      </p:pic>
      <p:pic>
        <p:nvPicPr>
          <p:cNvPr id="58376" name="Picture 8" descr="image57.png"/>
          <p:cNvPicPr>
            <a:picLocks noChangeAspect="1"/>
          </p:cNvPicPr>
          <p:nvPr/>
        </p:nvPicPr>
        <p:blipFill>
          <a:blip r:embed="rId7" cstate="print"/>
          <a:srcRect/>
          <a:stretch>
            <a:fillRect/>
          </a:stretch>
        </p:blipFill>
        <p:spPr bwMode="auto">
          <a:xfrm>
            <a:off x="17829213" y="9982200"/>
            <a:ext cx="2274887" cy="1668463"/>
          </a:xfrm>
          <a:prstGeom prst="rect">
            <a:avLst/>
          </a:prstGeom>
          <a:noFill/>
          <a:ln w="9525" cap="flat" cmpd="sng">
            <a:solidFill>
              <a:srgbClr val="7A7A7A"/>
            </a:solidFill>
            <a:prstDash val="solid"/>
            <a:miter lim="800000"/>
            <a:headEnd type="none" w="med" len="med"/>
            <a:tailEnd type="none" w="med" len="med"/>
          </a:ln>
          <a:effectLst/>
        </p:spPr>
      </p:pic>
      <p:pic>
        <p:nvPicPr>
          <p:cNvPr id="58377" name="Picture 9" descr="image58.png"/>
          <p:cNvPicPr>
            <a:picLocks noChangeAspect="1"/>
          </p:cNvPicPr>
          <p:nvPr/>
        </p:nvPicPr>
        <p:blipFill>
          <a:blip r:embed="rId8" cstate="print"/>
          <a:srcRect/>
          <a:stretch>
            <a:fillRect/>
          </a:stretch>
        </p:blipFill>
        <p:spPr bwMode="auto">
          <a:xfrm>
            <a:off x="21002625" y="11442700"/>
            <a:ext cx="2552700" cy="1757363"/>
          </a:xfrm>
          <a:prstGeom prst="rect">
            <a:avLst/>
          </a:prstGeom>
          <a:noFill/>
          <a:ln w="9525" cap="flat" cmpd="sng">
            <a:solidFill>
              <a:srgbClr val="7A7A7A"/>
            </a:solidFill>
            <a:prstDash val="solid"/>
            <a:miter lim="800000"/>
            <a:headEnd type="none" w="med" len="med"/>
            <a:tailEnd type="none" w="med" len="med"/>
          </a:ln>
          <a:effectLst/>
        </p:spPr>
      </p:pic>
      <p:pic>
        <p:nvPicPr>
          <p:cNvPr id="58378" name="Picture 10" descr="image59.png"/>
          <p:cNvPicPr>
            <a:picLocks noChangeAspect="1"/>
          </p:cNvPicPr>
          <p:nvPr/>
        </p:nvPicPr>
        <p:blipFill>
          <a:blip r:embed="rId9" cstate="print"/>
          <a:srcRect/>
          <a:stretch>
            <a:fillRect/>
          </a:stretch>
        </p:blipFill>
        <p:spPr bwMode="auto">
          <a:xfrm>
            <a:off x="13104813" y="3916363"/>
            <a:ext cx="3449637" cy="1574800"/>
          </a:xfrm>
          <a:prstGeom prst="rect">
            <a:avLst/>
          </a:prstGeom>
          <a:noFill/>
          <a:ln w="9525" cap="flat" cmpd="sng">
            <a:solidFill>
              <a:srgbClr val="7A7A7A"/>
            </a:solidFill>
            <a:prstDash val="solid"/>
            <a:miter lim="800000"/>
            <a:headEnd type="none" w="med" len="med"/>
            <a:tailEnd type="none" w="med" len="med"/>
          </a:ln>
          <a:effectLst/>
        </p:spPr>
      </p:pic>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向右箭號 61"/>
          <p:cNvSpPr/>
          <p:nvPr/>
        </p:nvSpPr>
        <p:spPr>
          <a:xfrm>
            <a:off x="886744" y="8028594"/>
            <a:ext cx="23042560" cy="508616"/>
          </a:xfrm>
          <a:prstGeom prst="rightArrow">
            <a:avLst/>
          </a:prstGeom>
          <a:solidFill>
            <a:srgbClr val="FFC000">
              <a:lumMod val="40000"/>
              <a:lumOff val="60000"/>
            </a:srgbClr>
          </a:solidFill>
          <a:ln w="12700" cap="flat" cmpd="sng" algn="ctr">
            <a:noFill/>
            <a:prstDash val="solid"/>
            <a:miter lim="800000"/>
          </a:ln>
          <a:effectLst/>
        </p:spPr>
        <p:txBody>
          <a:bodyPr lIns="91440" tIns="45720" rIns="91440" bIns="45720" rtlCol="0" anchor="ctr"/>
          <a:lstStyle/>
          <a:p>
            <a:pPr>
              <a:defRPr/>
            </a:pPr>
            <a:endParaRPr lang="zh-CN" altLang="en-US" kern="0" dirty="0">
              <a:solidFill>
                <a:prstClr val="white"/>
              </a:solidFill>
              <a:latin typeface="Arial"/>
              <a:ea typeface="黑体"/>
            </a:endParaRPr>
          </a:p>
        </p:txBody>
      </p:sp>
      <p:cxnSp>
        <p:nvCxnSpPr>
          <p:cNvPr id="63" name="肘形接點 62"/>
          <p:cNvCxnSpPr/>
          <p:nvPr/>
        </p:nvCxnSpPr>
        <p:spPr>
          <a:xfrm rot="16200000" flipV="1">
            <a:off x="1227063" y="6491882"/>
            <a:ext cx="3214710" cy="1588"/>
          </a:xfrm>
          <a:prstGeom prst="bentConnector3">
            <a:avLst>
              <a:gd name="adj1" fmla="val 50000"/>
            </a:avLst>
          </a:prstGeom>
          <a:noFill/>
          <a:ln w="9525" cap="flat" cmpd="sng" algn="ctr">
            <a:solidFill>
              <a:sysClr val="window" lastClr="FFFFFF">
                <a:lumMod val="65000"/>
              </a:sysClr>
            </a:solidFill>
            <a:prstDash val="solid"/>
            <a:round/>
            <a:headEnd type="none" w="med" len="med"/>
            <a:tailEnd type="arrow"/>
          </a:ln>
          <a:effectLst/>
        </p:spPr>
      </p:cxnSp>
      <p:cxnSp>
        <p:nvCxnSpPr>
          <p:cNvPr id="64" name="肘形接點 63"/>
          <p:cNvCxnSpPr/>
          <p:nvPr/>
        </p:nvCxnSpPr>
        <p:spPr>
          <a:xfrm rot="16200000" flipV="1">
            <a:off x="18779001" y="6599040"/>
            <a:ext cx="3214710" cy="1588"/>
          </a:xfrm>
          <a:prstGeom prst="bentConnector3">
            <a:avLst>
              <a:gd name="adj1" fmla="val 50000"/>
            </a:avLst>
          </a:prstGeom>
          <a:noFill/>
          <a:ln w="9525" cap="flat" cmpd="sng" algn="ctr">
            <a:solidFill>
              <a:sysClr val="window" lastClr="FFFFFF">
                <a:lumMod val="65000"/>
              </a:sysClr>
            </a:solidFill>
            <a:prstDash val="solid"/>
            <a:round/>
            <a:headEnd type="none" w="med" len="med"/>
            <a:tailEnd type="arrow"/>
          </a:ln>
          <a:effectLst/>
        </p:spPr>
      </p:cxnSp>
      <p:cxnSp>
        <p:nvCxnSpPr>
          <p:cNvPr id="65" name="肘形接點 64"/>
          <p:cNvCxnSpPr/>
          <p:nvPr/>
        </p:nvCxnSpPr>
        <p:spPr>
          <a:xfrm rot="16200000" flipV="1">
            <a:off x="11140481" y="6665540"/>
            <a:ext cx="3214710" cy="1588"/>
          </a:xfrm>
          <a:prstGeom prst="bentConnector3">
            <a:avLst>
              <a:gd name="adj1" fmla="val 50000"/>
            </a:avLst>
          </a:prstGeom>
          <a:noFill/>
          <a:ln w="9525" cap="flat" cmpd="sng" algn="ctr">
            <a:solidFill>
              <a:sysClr val="window" lastClr="FFFFFF">
                <a:lumMod val="65000"/>
              </a:sysClr>
            </a:solidFill>
            <a:prstDash val="solid"/>
            <a:round/>
            <a:headEnd type="none" w="med" len="med"/>
            <a:tailEnd type="arrow"/>
          </a:ln>
          <a:effectLst/>
        </p:spPr>
      </p:cxnSp>
      <p:cxnSp>
        <p:nvCxnSpPr>
          <p:cNvPr id="66" name="肘形接點 65"/>
          <p:cNvCxnSpPr/>
          <p:nvPr/>
        </p:nvCxnSpPr>
        <p:spPr>
          <a:xfrm rot="16200000" flipV="1">
            <a:off x="8942367" y="6634758"/>
            <a:ext cx="3214710" cy="1588"/>
          </a:xfrm>
          <a:prstGeom prst="bentConnector3">
            <a:avLst>
              <a:gd name="adj1" fmla="val 50000"/>
            </a:avLst>
          </a:prstGeom>
          <a:noFill/>
          <a:ln w="9525" cap="flat" cmpd="sng" algn="ctr">
            <a:solidFill>
              <a:sysClr val="window" lastClr="FFFFFF">
                <a:lumMod val="65000"/>
              </a:sysClr>
            </a:solidFill>
            <a:prstDash val="solid"/>
            <a:round/>
            <a:headEnd type="none" w="med" len="med"/>
            <a:tailEnd type="arrow"/>
          </a:ln>
          <a:effectLst/>
        </p:spPr>
      </p:cxnSp>
      <p:cxnSp>
        <p:nvCxnSpPr>
          <p:cNvPr id="67" name="肘形接點 66"/>
          <p:cNvCxnSpPr/>
          <p:nvPr/>
        </p:nvCxnSpPr>
        <p:spPr>
          <a:xfrm rot="16200000" flipV="1">
            <a:off x="8978084" y="7527732"/>
            <a:ext cx="1428760" cy="1588"/>
          </a:xfrm>
          <a:prstGeom prst="bentConnector3">
            <a:avLst>
              <a:gd name="adj1" fmla="val 50000"/>
            </a:avLst>
          </a:prstGeom>
          <a:noFill/>
          <a:ln w="9525" cap="flat" cmpd="sng" algn="ctr">
            <a:solidFill>
              <a:sysClr val="window" lastClr="FFFFFF">
                <a:lumMod val="65000"/>
              </a:sysClr>
            </a:solidFill>
            <a:prstDash val="solid"/>
            <a:round/>
            <a:headEnd type="none" w="med" len="med"/>
            <a:tailEnd type="arrow"/>
          </a:ln>
          <a:effectLst/>
        </p:spPr>
      </p:cxnSp>
      <p:sp>
        <p:nvSpPr>
          <p:cNvPr id="68" name="文字方塊 67"/>
          <p:cNvSpPr txBox="1"/>
          <p:nvPr/>
        </p:nvSpPr>
        <p:spPr>
          <a:xfrm>
            <a:off x="690482" y="8385784"/>
            <a:ext cx="2428892" cy="1015664"/>
          </a:xfrm>
          <a:prstGeom prst="rect">
            <a:avLst/>
          </a:prstGeom>
          <a:noFill/>
        </p:spPr>
        <p:txBody>
          <a:bodyPr wrap="square" lIns="91440" tIns="45720" rIns="91440" bIns="45720" rtlCol="0">
            <a:spAutoFit/>
          </a:bodyPr>
          <a:lstStyle/>
          <a:p>
            <a:pPr>
              <a:defRPr/>
            </a:pPr>
            <a:r>
              <a:rPr lang="en-US" altLang="zh-CN" sz="6000" kern="0" dirty="0">
                <a:solidFill>
                  <a:prstClr val="white">
                    <a:lumMod val="50000"/>
                  </a:prstClr>
                </a:solidFill>
                <a:latin typeface="Microsoft JhengHei" pitchFamily="34" charset="-120"/>
                <a:ea typeface="Microsoft JhengHei" pitchFamily="34" charset="-120"/>
              </a:rPr>
              <a:t>2018</a:t>
            </a:r>
            <a:endParaRPr lang="zh-CN" altLang="en-US" sz="6000" kern="0" dirty="0">
              <a:solidFill>
                <a:prstClr val="white">
                  <a:lumMod val="50000"/>
                </a:prstClr>
              </a:solidFill>
              <a:latin typeface="Microsoft JhengHei" pitchFamily="34" charset="-120"/>
              <a:ea typeface="Microsoft JhengHei" pitchFamily="34" charset="-120"/>
            </a:endParaRPr>
          </a:p>
        </p:txBody>
      </p:sp>
      <p:sp>
        <p:nvSpPr>
          <p:cNvPr id="69" name="文字方塊 68"/>
          <p:cNvSpPr txBox="1"/>
          <p:nvPr/>
        </p:nvSpPr>
        <p:spPr>
          <a:xfrm>
            <a:off x="9548794" y="8385784"/>
            <a:ext cx="2428892" cy="1015664"/>
          </a:xfrm>
          <a:prstGeom prst="rect">
            <a:avLst/>
          </a:prstGeom>
          <a:noFill/>
        </p:spPr>
        <p:txBody>
          <a:bodyPr wrap="square" lIns="91440" tIns="45720" rIns="91440" bIns="45720" rtlCol="0">
            <a:spAutoFit/>
          </a:bodyPr>
          <a:lstStyle/>
          <a:p>
            <a:pPr>
              <a:defRPr/>
            </a:pPr>
            <a:r>
              <a:rPr lang="en-US" altLang="zh-CN" sz="6000" kern="0" dirty="0">
                <a:solidFill>
                  <a:prstClr val="white">
                    <a:lumMod val="50000"/>
                  </a:prstClr>
                </a:solidFill>
                <a:latin typeface="Microsoft JhengHei" pitchFamily="34" charset="-120"/>
                <a:ea typeface="Microsoft JhengHei" pitchFamily="34" charset="-120"/>
              </a:rPr>
              <a:t>2019</a:t>
            </a:r>
            <a:endParaRPr lang="zh-CN" altLang="en-US" sz="6000" kern="0" dirty="0">
              <a:solidFill>
                <a:prstClr val="white">
                  <a:lumMod val="50000"/>
                </a:prstClr>
              </a:solidFill>
              <a:latin typeface="Microsoft JhengHei" pitchFamily="34" charset="-120"/>
              <a:ea typeface="Microsoft JhengHei" pitchFamily="34" charset="-120"/>
            </a:endParaRPr>
          </a:p>
        </p:txBody>
      </p:sp>
      <p:cxnSp>
        <p:nvCxnSpPr>
          <p:cNvPr id="70" name="肘形接點 69"/>
          <p:cNvCxnSpPr/>
          <p:nvPr/>
        </p:nvCxnSpPr>
        <p:spPr>
          <a:xfrm rot="5400000">
            <a:off x="2548664" y="9099370"/>
            <a:ext cx="1857388" cy="1588"/>
          </a:xfrm>
          <a:prstGeom prst="bentConnector3">
            <a:avLst>
              <a:gd name="adj1" fmla="val 50000"/>
            </a:avLst>
          </a:prstGeom>
          <a:noFill/>
          <a:ln w="9525" cap="flat" cmpd="sng" algn="ctr">
            <a:solidFill>
              <a:sysClr val="window" lastClr="FFFFFF">
                <a:lumMod val="65000"/>
              </a:sysClr>
            </a:solidFill>
            <a:prstDash val="solid"/>
            <a:round/>
            <a:headEnd type="none" w="med" len="med"/>
            <a:tailEnd type="arrow"/>
          </a:ln>
          <a:effectLst/>
        </p:spPr>
      </p:cxnSp>
      <p:cxnSp>
        <p:nvCxnSpPr>
          <p:cNvPr id="71" name="肘形接點 70"/>
          <p:cNvCxnSpPr/>
          <p:nvPr/>
        </p:nvCxnSpPr>
        <p:spPr>
          <a:xfrm rot="5400000">
            <a:off x="7763638" y="9170808"/>
            <a:ext cx="1857388" cy="1588"/>
          </a:xfrm>
          <a:prstGeom prst="bentConnector3">
            <a:avLst>
              <a:gd name="adj1" fmla="val 50000"/>
            </a:avLst>
          </a:prstGeom>
          <a:noFill/>
          <a:ln w="9525" cap="flat" cmpd="sng" algn="ctr">
            <a:solidFill>
              <a:sysClr val="window" lastClr="FFFFFF">
                <a:lumMod val="65000"/>
              </a:sysClr>
            </a:solidFill>
            <a:prstDash val="solid"/>
            <a:round/>
            <a:headEnd type="none" w="med" len="med"/>
            <a:tailEnd type="arrow"/>
          </a:ln>
          <a:effectLst/>
        </p:spPr>
      </p:cxnSp>
      <p:cxnSp>
        <p:nvCxnSpPr>
          <p:cNvPr id="72" name="肘形接點 71"/>
          <p:cNvCxnSpPr/>
          <p:nvPr/>
        </p:nvCxnSpPr>
        <p:spPr>
          <a:xfrm rot="5400000">
            <a:off x="10819008" y="9191328"/>
            <a:ext cx="1857388" cy="1588"/>
          </a:xfrm>
          <a:prstGeom prst="bentConnector3">
            <a:avLst>
              <a:gd name="adj1" fmla="val 50000"/>
            </a:avLst>
          </a:prstGeom>
          <a:noFill/>
          <a:ln w="9525" cap="flat" cmpd="sng" algn="ctr">
            <a:solidFill>
              <a:sysClr val="window" lastClr="FFFFFF">
                <a:lumMod val="65000"/>
              </a:sysClr>
            </a:solidFill>
            <a:prstDash val="solid"/>
            <a:round/>
            <a:headEnd type="none" w="med" len="med"/>
            <a:tailEnd type="arrow"/>
          </a:ln>
          <a:effectLst/>
        </p:spPr>
      </p:cxnSp>
      <p:sp>
        <p:nvSpPr>
          <p:cNvPr id="73" name="文字方塊 72"/>
          <p:cNvSpPr txBox="1"/>
          <p:nvPr/>
        </p:nvSpPr>
        <p:spPr>
          <a:xfrm>
            <a:off x="6548398" y="10120817"/>
            <a:ext cx="4000528" cy="2554545"/>
          </a:xfrm>
          <a:prstGeom prst="rect">
            <a:avLst/>
          </a:prstGeom>
          <a:solidFill>
            <a:srgbClr val="FFFF99">
              <a:alpha val="39000"/>
            </a:srgbClr>
          </a:solidFill>
        </p:spPr>
        <p:txBody>
          <a:bodyPr wrap="square" lIns="91440" tIns="45720" rIns="91440" bIns="45720" rtlCol="0">
            <a:spAutoFit/>
          </a:bodyPr>
          <a:lstStyle/>
          <a:p>
            <a:pPr>
              <a:defRPr/>
            </a:pPr>
            <a:r>
              <a:rPr lang="zh-TW" altLang="en-US" sz="3200" kern="0" dirty="0">
                <a:solidFill>
                  <a:sysClr val="windowText" lastClr="000000"/>
                </a:solidFill>
                <a:latin typeface="微軟正黑體" pitchFamily="34" charset="-120"/>
                <a:ea typeface="微軟正黑體" pitchFamily="34" charset="-120"/>
              </a:rPr>
              <a:t>第一場於香港九龍塘教育局舉辦校長研習會</a:t>
            </a:r>
            <a:r>
              <a:rPr lang="en-US" altLang="zh-TW" sz="3200" kern="0" dirty="0">
                <a:solidFill>
                  <a:sysClr val="windowText" lastClr="000000"/>
                </a:solidFill>
                <a:latin typeface="微軟正黑體" pitchFamily="34" charset="-120"/>
                <a:ea typeface="微軟正黑體" pitchFamily="34" charset="-120"/>
              </a:rPr>
              <a:t>:</a:t>
            </a:r>
            <a:r>
              <a:rPr lang="zh-TW" altLang="en-US" sz="3200" b="1" kern="0" dirty="0">
                <a:solidFill>
                  <a:sysClr val="windowText" lastClr="000000"/>
                </a:solidFill>
                <a:latin typeface="微軟正黑體" pitchFamily="34" charset="-120"/>
                <a:ea typeface="微軟正黑體" pitchFamily="34" charset="-120"/>
                <a:hlinkClick r:id="rId2"/>
              </a:rPr>
              <a:t>大灣區</a:t>
            </a:r>
            <a:r>
              <a:rPr lang="en-US" altLang="zh-TW" sz="3200" b="1" kern="0" dirty="0">
                <a:solidFill>
                  <a:sysClr val="windowText" lastClr="000000"/>
                </a:solidFill>
                <a:latin typeface="微軟正黑體" pitchFamily="34" charset="-120"/>
                <a:ea typeface="微軟正黑體" pitchFamily="34" charset="-120"/>
                <a:hlinkClick r:id="rId2"/>
              </a:rPr>
              <a:t>STEM</a:t>
            </a:r>
            <a:r>
              <a:rPr lang="zh-TW" altLang="en-US" sz="3200" b="1" kern="0" dirty="0">
                <a:solidFill>
                  <a:sysClr val="windowText" lastClr="000000"/>
                </a:solidFill>
                <a:latin typeface="微軟正黑體" pitchFamily="34" charset="-120"/>
                <a:ea typeface="微軟正黑體" pitchFamily="34" charset="-120"/>
                <a:hlinkClick r:id="rId2"/>
              </a:rPr>
              <a:t>式創科教育從小學出發</a:t>
            </a:r>
            <a:endParaRPr lang="zh-TW" altLang="en-US" sz="3200" b="1" kern="0" dirty="0">
              <a:solidFill>
                <a:sysClr val="windowText" lastClr="000000"/>
              </a:solidFill>
              <a:latin typeface="微軟正黑體" pitchFamily="34" charset="-120"/>
              <a:ea typeface="微軟正黑體" pitchFamily="34" charset="-120"/>
            </a:endParaRPr>
          </a:p>
          <a:p>
            <a:pPr>
              <a:defRPr/>
            </a:pPr>
            <a:endParaRPr lang="zh-CN" altLang="en-US" sz="3200" kern="0" dirty="0">
              <a:solidFill>
                <a:sysClr val="windowText" lastClr="000000"/>
              </a:solidFill>
              <a:latin typeface="微軟正黑體" pitchFamily="34" charset="-120"/>
              <a:ea typeface="微軟正黑體" pitchFamily="34" charset="-120"/>
            </a:endParaRPr>
          </a:p>
        </p:txBody>
      </p:sp>
      <p:cxnSp>
        <p:nvCxnSpPr>
          <p:cNvPr id="74" name="肘形接點 73"/>
          <p:cNvCxnSpPr/>
          <p:nvPr/>
        </p:nvCxnSpPr>
        <p:spPr>
          <a:xfrm rot="16200000" flipV="1">
            <a:off x="5334746" y="7599172"/>
            <a:ext cx="1428760" cy="1588"/>
          </a:xfrm>
          <a:prstGeom prst="bentConnector3">
            <a:avLst>
              <a:gd name="adj1" fmla="val 50000"/>
            </a:avLst>
          </a:prstGeom>
          <a:noFill/>
          <a:ln w="9525" cap="flat" cmpd="sng" algn="ctr">
            <a:solidFill>
              <a:sysClr val="window" lastClr="FFFFFF">
                <a:lumMod val="65000"/>
              </a:sysClr>
            </a:solidFill>
            <a:prstDash val="solid"/>
            <a:round/>
            <a:headEnd type="none" w="med" len="med"/>
            <a:tailEnd type="arrow"/>
          </a:ln>
          <a:effectLst/>
        </p:spPr>
      </p:cxnSp>
      <p:sp>
        <p:nvSpPr>
          <p:cNvPr id="75" name="文字方塊 74"/>
          <p:cNvSpPr txBox="1"/>
          <p:nvPr/>
        </p:nvSpPr>
        <p:spPr>
          <a:xfrm>
            <a:off x="3833756" y="5814017"/>
            <a:ext cx="3857652" cy="1077218"/>
          </a:xfrm>
          <a:prstGeom prst="rect">
            <a:avLst/>
          </a:prstGeom>
          <a:solidFill>
            <a:srgbClr val="70AD47">
              <a:lumMod val="20000"/>
              <a:lumOff val="80000"/>
            </a:srgbClr>
          </a:solidFill>
        </p:spPr>
        <p:txBody>
          <a:bodyPr wrap="square" lIns="91440" tIns="45720" rIns="91440" bIns="45720" rtlCol="0">
            <a:spAutoFit/>
          </a:bodyPr>
          <a:lstStyle/>
          <a:p>
            <a:pPr>
              <a:defRPr/>
            </a:pPr>
            <a:r>
              <a:rPr lang="zh-TW" altLang="en-US" sz="3200" kern="0" dirty="0">
                <a:solidFill>
                  <a:sysClr val="windowText" lastClr="000000"/>
                </a:solidFill>
                <a:latin typeface="微軟正黑體" pitchFamily="34" charset="-120"/>
                <a:ea typeface="微軟正黑體" pitchFamily="34" charset="-120"/>
              </a:rPr>
              <a:t>於嘖嘖啟動美樂璐創客版募資專案成功</a:t>
            </a:r>
            <a:endParaRPr lang="zh-CN" altLang="en-US" sz="3200" kern="0" dirty="0">
              <a:solidFill>
                <a:sysClr val="windowText" lastClr="000000"/>
              </a:solidFill>
              <a:latin typeface="微軟正黑體" pitchFamily="34" charset="-120"/>
              <a:ea typeface="微軟正黑體" pitchFamily="34" charset="-120"/>
            </a:endParaRPr>
          </a:p>
        </p:txBody>
      </p:sp>
      <p:sp>
        <p:nvSpPr>
          <p:cNvPr id="76" name="文字方塊 75"/>
          <p:cNvSpPr txBox="1"/>
          <p:nvPr/>
        </p:nvSpPr>
        <p:spPr>
          <a:xfrm>
            <a:off x="8334349" y="5814017"/>
            <a:ext cx="3786214" cy="1077218"/>
          </a:xfrm>
          <a:prstGeom prst="rect">
            <a:avLst/>
          </a:prstGeom>
          <a:solidFill>
            <a:srgbClr val="70AD47">
              <a:lumMod val="20000"/>
              <a:lumOff val="80000"/>
            </a:srgbClr>
          </a:solidFill>
        </p:spPr>
        <p:txBody>
          <a:bodyPr wrap="square" lIns="91440" tIns="45720" rIns="91440" bIns="45720" rtlCol="0">
            <a:spAutoFit/>
          </a:bodyPr>
          <a:lstStyle/>
          <a:p>
            <a:pPr>
              <a:defRPr/>
            </a:pPr>
            <a:r>
              <a:rPr lang="zh-TW" altLang="en-US" sz="3200" kern="0" dirty="0">
                <a:solidFill>
                  <a:sysClr val="windowText" lastClr="000000"/>
                </a:solidFill>
                <a:latin typeface="微軟正黑體" pitchFamily="34" charset="-120"/>
                <a:ea typeface="微軟正黑體" pitchFamily="34" charset="-120"/>
              </a:rPr>
              <a:t>進駐交通大學產學運籌中心</a:t>
            </a:r>
            <a:endParaRPr lang="zh-CN" altLang="en-US" sz="3200" kern="0" dirty="0">
              <a:solidFill>
                <a:sysClr val="windowText" lastClr="000000"/>
              </a:solidFill>
              <a:latin typeface="微軟正黑體" pitchFamily="34" charset="-120"/>
              <a:ea typeface="微軟正黑體" pitchFamily="34" charset="-120"/>
            </a:endParaRPr>
          </a:p>
        </p:txBody>
      </p:sp>
      <p:sp>
        <p:nvSpPr>
          <p:cNvPr id="77" name="文字方塊 76"/>
          <p:cNvSpPr txBox="1"/>
          <p:nvPr/>
        </p:nvSpPr>
        <p:spPr>
          <a:xfrm>
            <a:off x="11334744" y="10120817"/>
            <a:ext cx="3571900" cy="2062103"/>
          </a:xfrm>
          <a:prstGeom prst="rect">
            <a:avLst/>
          </a:prstGeom>
          <a:solidFill>
            <a:srgbClr val="70AD47">
              <a:lumMod val="20000"/>
              <a:lumOff val="80000"/>
            </a:srgbClr>
          </a:solidFill>
        </p:spPr>
        <p:txBody>
          <a:bodyPr wrap="square" lIns="91440" tIns="45720" rIns="91440" bIns="45720" rtlCol="0">
            <a:spAutoFit/>
          </a:bodyPr>
          <a:lstStyle/>
          <a:p>
            <a:pPr>
              <a:defRPr/>
            </a:pPr>
            <a:r>
              <a:rPr lang="zh-TW" altLang="en-US" sz="3200" kern="0" dirty="0">
                <a:solidFill>
                  <a:sysClr val="windowText" lastClr="000000"/>
                </a:solidFill>
                <a:latin typeface="微軟正黑體" pitchFamily="34" charset="-120"/>
                <a:ea typeface="微軟正黑體" pitchFamily="34" charset="-120"/>
              </a:rPr>
              <a:t>參與</a:t>
            </a:r>
            <a:r>
              <a:rPr lang="en-US" sz="3200" b="1" kern="0" dirty="0">
                <a:solidFill>
                  <a:sysClr val="windowText" lastClr="000000"/>
                </a:solidFill>
                <a:latin typeface="微軟正黑體" pitchFamily="34" charset="-120"/>
                <a:ea typeface="微軟正黑體" pitchFamily="34" charset="-120"/>
                <a:hlinkClick r:id="rId3"/>
              </a:rPr>
              <a:t>Smart City Summit &amp; Expo 2019 智慧城市展</a:t>
            </a:r>
            <a:endParaRPr lang="en-US" sz="3200" b="1" kern="0" dirty="0">
              <a:solidFill>
                <a:sysClr val="windowText" lastClr="000000"/>
              </a:solidFill>
              <a:latin typeface="微軟正黑體" pitchFamily="34" charset="-120"/>
              <a:ea typeface="微軟正黑體" pitchFamily="34" charset="-120"/>
            </a:endParaRPr>
          </a:p>
          <a:p>
            <a:pPr>
              <a:defRPr/>
            </a:pPr>
            <a:endParaRPr lang="zh-CN" altLang="en-US" sz="3200" kern="0" dirty="0">
              <a:solidFill>
                <a:sysClr val="windowText" lastClr="000000"/>
              </a:solidFill>
              <a:latin typeface="微軟正黑體" pitchFamily="34" charset="-120"/>
              <a:ea typeface="微軟正黑體" pitchFamily="34" charset="-120"/>
            </a:endParaRPr>
          </a:p>
        </p:txBody>
      </p:sp>
      <p:cxnSp>
        <p:nvCxnSpPr>
          <p:cNvPr id="78" name="肘形接點 77"/>
          <p:cNvCxnSpPr/>
          <p:nvPr/>
        </p:nvCxnSpPr>
        <p:spPr>
          <a:xfrm rot="16200000" flipV="1">
            <a:off x="13621554" y="7527732"/>
            <a:ext cx="1428760" cy="1588"/>
          </a:xfrm>
          <a:prstGeom prst="bentConnector3">
            <a:avLst>
              <a:gd name="adj1" fmla="val 50000"/>
            </a:avLst>
          </a:prstGeom>
          <a:noFill/>
          <a:ln w="9525" cap="flat" cmpd="sng" algn="ctr">
            <a:solidFill>
              <a:sysClr val="window" lastClr="FFFFFF">
                <a:lumMod val="65000"/>
              </a:sysClr>
            </a:solidFill>
            <a:prstDash val="solid"/>
            <a:round/>
            <a:headEnd type="none" w="med" len="med"/>
            <a:tailEnd type="arrow"/>
          </a:ln>
          <a:effectLst/>
        </p:spPr>
      </p:cxnSp>
      <p:sp>
        <p:nvSpPr>
          <p:cNvPr id="79" name="文字方塊 78"/>
          <p:cNvSpPr txBox="1"/>
          <p:nvPr/>
        </p:nvSpPr>
        <p:spPr>
          <a:xfrm>
            <a:off x="12834942" y="5814017"/>
            <a:ext cx="3571900" cy="1077218"/>
          </a:xfrm>
          <a:prstGeom prst="rect">
            <a:avLst/>
          </a:prstGeom>
          <a:solidFill>
            <a:srgbClr val="70AD47">
              <a:lumMod val="20000"/>
              <a:lumOff val="80000"/>
            </a:srgbClr>
          </a:solidFill>
        </p:spPr>
        <p:txBody>
          <a:bodyPr wrap="square" lIns="91440" tIns="45720" rIns="91440" bIns="45720" rtlCol="0">
            <a:spAutoFit/>
          </a:bodyPr>
          <a:lstStyle/>
          <a:p>
            <a:pPr>
              <a:defRPr/>
            </a:pPr>
            <a:r>
              <a:rPr lang="zh-TW" altLang="en-US" sz="3200" kern="0" dirty="0">
                <a:solidFill>
                  <a:sysClr val="windowText" lastClr="000000"/>
                </a:solidFill>
                <a:latin typeface="微軟正黑體" pitchFamily="34" charset="-120"/>
                <a:ea typeface="微軟正黑體" pitchFamily="34" charset="-120"/>
              </a:rPr>
              <a:t>參與</a:t>
            </a:r>
            <a:r>
              <a:rPr lang="en-US" sz="3200" b="1" kern="0" dirty="0">
                <a:solidFill>
                  <a:sysClr val="windowText" lastClr="000000"/>
                </a:solidFill>
                <a:latin typeface="微軟正黑體" pitchFamily="34" charset="-120"/>
                <a:ea typeface="微軟正黑體" pitchFamily="34" charset="-120"/>
                <a:hlinkClick r:id="rId4"/>
              </a:rPr>
              <a:t>2019 InnoVEX </a:t>
            </a:r>
            <a:r>
              <a:rPr lang="zh-CN" altLang="en-US" sz="3200" b="1" kern="0" dirty="0">
                <a:solidFill>
                  <a:sysClr val="windowText" lastClr="000000"/>
                </a:solidFill>
                <a:latin typeface="微軟正黑體" pitchFamily="34" charset="-120"/>
                <a:ea typeface="微軟正黑體" pitchFamily="34" charset="-120"/>
                <a:hlinkClick r:id="rId4"/>
              </a:rPr>
              <a:t>展</a:t>
            </a:r>
            <a:endParaRPr lang="zh-CN" altLang="en-US" sz="3200" b="1" kern="0" dirty="0">
              <a:solidFill>
                <a:sysClr val="windowText" lastClr="000000"/>
              </a:solidFill>
              <a:latin typeface="微軟正黑體" pitchFamily="34" charset="-120"/>
              <a:ea typeface="微軟正黑體" pitchFamily="34" charset="-120"/>
            </a:endParaRPr>
          </a:p>
        </p:txBody>
      </p:sp>
      <p:cxnSp>
        <p:nvCxnSpPr>
          <p:cNvPr id="80" name="肘形接點 79"/>
          <p:cNvCxnSpPr/>
          <p:nvPr/>
        </p:nvCxnSpPr>
        <p:spPr>
          <a:xfrm rot="5400000">
            <a:off x="16049652" y="9170808"/>
            <a:ext cx="1857388" cy="1588"/>
          </a:xfrm>
          <a:prstGeom prst="bentConnector3">
            <a:avLst>
              <a:gd name="adj1" fmla="val 50000"/>
            </a:avLst>
          </a:prstGeom>
          <a:noFill/>
          <a:ln w="9525" cap="flat" cmpd="sng" algn="ctr">
            <a:solidFill>
              <a:sysClr val="window" lastClr="FFFFFF">
                <a:lumMod val="65000"/>
              </a:sysClr>
            </a:solidFill>
            <a:prstDash val="solid"/>
            <a:round/>
            <a:headEnd type="none" w="med" len="med"/>
            <a:tailEnd type="arrow"/>
          </a:ln>
          <a:effectLst/>
        </p:spPr>
      </p:cxnSp>
      <p:sp>
        <p:nvSpPr>
          <p:cNvPr id="81" name="文字方塊 80"/>
          <p:cNvSpPr txBox="1"/>
          <p:nvPr/>
        </p:nvSpPr>
        <p:spPr>
          <a:xfrm>
            <a:off x="15263834" y="10049379"/>
            <a:ext cx="4000528" cy="2554545"/>
          </a:xfrm>
          <a:prstGeom prst="rect">
            <a:avLst/>
          </a:prstGeom>
          <a:solidFill>
            <a:srgbClr val="FFFF99">
              <a:alpha val="39000"/>
            </a:srgbClr>
          </a:solidFill>
        </p:spPr>
        <p:txBody>
          <a:bodyPr wrap="square" lIns="91440" tIns="45720" rIns="91440" bIns="45720" rtlCol="0">
            <a:spAutoFit/>
          </a:bodyPr>
          <a:lstStyle/>
          <a:p>
            <a:pPr>
              <a:defRPr/>
            </a:pPr>
            <a:r>
              <a:rPr lang="zh-TW" altLang="en-US" sz="3200" kern="0" dirty="0">
                <a:solidFill>
                  <a:sysClr val="windowText" lastClr="000000"/>
                </a:solidFill>
                <a:latin typeface="微軟正黑體" pitchFamily="34" charset="-120"/>
                <a:ea typeface="微軟正黑體" pitchFamily="34" charset="-120"/>
              </a:rPr>
              <a:t>於香港舉辦第二場比賽</a:t>
            </a:r>
            <a:r>
              <a:rPr lang="en-US" altLang="zh-TW" sz="3200" kern="0" dirty="0">
                <a:solidFill>
                  <a:sysClr val="windowText" lastClr="000000"/>
                </a:solidFill>
                <a:latin typeface="微軟正黑體" pitchFamily="34" charset="-120"/>
                <a:ea typeface="微軟正黑體" pitchFamily="34" charset="-120"/>
              </a:rPr>
              <a:t>:</a:t>
            </a:r>
            <a:r>
              <a:rPr lang="en-US" sz="3200" b="1" kern="0" dirty="0">
                <a:solidFill>
                  <a:sysClr val="windowText" lastClr="000000"/>
                </a:solidFill>
                <a:latin typeface="微軟正黑體" pitchFamily="34" charset="-120"/>
                <a:ea typeface="微軟正黑體" pitchFamily="34" charset="-120"/>
                <a:hlinkClick r:id="rId5"/>
              </a:rPr>
              <a:t> HKEDA 2019 </a:t>
            </a:r>
            <a:r>
              <a:rPr lang="zh-CN" altLang="en-US" sz="3200" b="1" kern="0" dirty="0">
                <a:solidFill>
                  <a:sysClr val="windowText" lastClr="000000"/>
                </a:solidFill>
                <a:latin typeface="微軟正黑體" pitchFamily="34" charset="-120"/>
                <a:ea typeface="微軟正黑體" pitchFamily="34" charset="-120"/>
                <a:hlinkClick r:id="rId5"/>
              </a:rPr>
              <a:t>兩岸四地 </a:t>
            </a:r>
            <a:r>
              <a:rPr lang="en-US" sz="3200" b="1" kern="0" dirty="0">
                <a:solidFill>
                  <a:sysClr val="windowText" lastClr="000000"/>
                </a:solidFill>
                <a:latin typeface="微軟正黑體" pitchFamily="34" charset="-120"/>
                <a:ea typeface="微軟正黑體" pitchFamily="34" charset="-120"/>
                <a:hlinkClick r:id="rId5"/>
              </a:rPr>
              <a:t>STEM</a:t>
            </a:r>
            <a:r>
              <a:rPr lang="zh-CN" altLang="en-US" sz="3200" b="1" kern="0" dirty="0">
                <a:solidFill>
                  <a:sysClr val="windowText" lastClr="000000"/>
                </a:solidFill>
                <a:latin typeface="微軟正黑體" pitchFamily="34" charset="-120"/>
                <a:ea typeface="微軟正黑體" pitchFamily="34" charset="-120"/>
                <a:hlinkClick r:id="rId5"/>
              </a:rPr>
              <a:t>智能車大賽</a:t>
            </a:r>
            <a:endParaRPr lang="zh-TW" altLang="en-US" sz="3200" b="1" kern="0" dirty="0">
              <a:solidFill>
                <a:sysClr val="windowText" lastClr="000000"/>
              </a:solidFill>
              <a:latin typeface="微軟正黑體" pitchFamily="34" charset="-120"/>
              <a:ea typeface="微軟正黑體" pitchFamily="34" charset="-120"/>
            </a:endParaRPr>
          </a:p>
          <a:p>
            <a:pPr>
              <a:defRPr/>
            </a:pPr>
            <a:endParaRPr lang="zh-CN" altLang="en-US" sz="3200" kern="0" dirty="0">
              <a:solidFill>
                <a:sysClr val="windowText" lastClr="000000"/>
              </a:solidFill>
              <a:latin typeface="微軟正黑體" pitchFamily="34" charset="-120"/>
              <a:ea typeface="微軟正黑體" pitchFamily="34" charset="-120"/>
            </a:endParaRPr>
          </a:p>
        </p:txBody>
      </p:sp>
      <p:cxnSp>
        <p:nvCxnSpPr>
          <p:cNvPr id="82" name="肘形接點 81"/>
          <p:cNvCxnSpPr/>
          <p:nvPr/>
        </p:nvCxnSpPr>
        <p:spPr>
          <a:xfrm rot="16200000" flipV="1">
            <a:off x="17550644" y="7527734"/>
            <a:ext cx="1428760" cy="1588"/>
          </a:xfrm>
          <a:prstGeom prst="bentConnector3">
            <a:avLst>
              <a:gd name="adj1" fmla="val 50000"/>
            </a:avLst>
          </a:prstGeom>
          <a:noFill/>
          <a:ln w="9525" cap="flat" cmpd="sng" algn="ctr">
            <a:solidFill>
              <a:sysClr val="window" lastClr="FFFFFF">
                <a:lumMod val="65000"/>
              </a:sysClr>
            </a:solidFill>
            <a:prstDash val="solid"/>
            <a:round/>
            <a:headEnd type="none" w="med" len="med"/>
            <a:tailEnd type="arrow"/>
          </a:ln>
          <a:effectLst/>
        </p:spPr>
      </p:cxnSp>
      <p:sp>
        <p:nvSpPr>
          <p:cNvPr id="83" name="文字方塊 82"/>
          <p:cNvSpPr txBox="1"/>
          <p:nvPr/>
        </p:nvSpPr>
        <p:spPr>
          <a:xfrm>
            <a:off x="16495033" y="5814017"/>
            <a:ext cx="3786214" cy="1077218"/>
          </a:xfrm>
          <a:prstGeom prst="rect">
            <a:avLst/>
          </a:prstGeom>
          <a:solidFill>
            <a:srgbClr val="FFFF99">
              <a:alpha val="39000"/>
            </a:srgbClr>
          </a:solidFill>
        </p:spPr>
        <p:txBody>
          <a:bodyPr wrap="square" lIns="91440" tIns="45720" rIns="91440" bIns="45720" rtlCol="0">
            <a:spAutoFit/>
          </a:bodyPr>
          <a:lstStyle/>
          <a:p>
            <a:pPr>
              <a:defRPr/>
            </a:pPr>
            <a:r>
              <a:rPr lang="zh-TW" altLang="en-US" sz="3200" kern="0" dirty="0">
                <a:solidFill>
                  <a:sysClr val="windowText" lastClr="000000"/>
                </a:solidFill>
                <a:latin typeface="微軟正黑體" pitchFamily="34" charset="-120"/>
                <a:ea typeface="微軟正黑體" pitchFamily="34" charset="-120"/>
              </a:rPr>
              <a:t>香港教育發展協會來訪</a:t>
            </a:r>
            <a:r>
              <a:rPr lang="en-US" altLang="zh-TW" sz="3200" kern="0" dirty="0">
                <a:solidFill>
                  <a:sysClr val="windowText" lastClr="000000"/>
                </a:solidFill>
                <a:latin typeface="微軟正黑體" pitchFamily="34" charset="-120"/>
                <a:ea typeface="微軟正黑體" pitchFamily="34" charset="-120"/>
              </a:rPr>
              <a:t>, </a:t>
            </a:r>
            <a:r>
              <a:rPr lang="zh-TW" altLang="en-US" sz="3200" kern="0" dirty="0">
                <a:solidFill>
                  <a:sysClr val="windowText" lastClr="000000"/>
                </a:solidFill>
                <a:latin typeface="微軟正黑體" pitchFamily="34" charset="-120"/>
                <a:ea typeface="微軟正黑體" pitchFamily="34" charset="-120"/>
              </a:rPr>
              <a:t>取得榮譽理事</a:t>
            </a:r>
            <a:endParaRPr lang="zh-CN" altLang="en-US" sz="3200" kern="0" dirty="0">
              <a:solidFill>
                <a:sysClr val="windowText" lastClr="000000"/>
              </a:solidFill>
              <a:latin typeface="微軟正黑體" pitchFamily="34" charset="-120"/>
              <a:ea typeface="微軟正黑體" pitchFamily="34" charset="-120"/>
            </a:endParaRPr>
          </a:p>
        </p:txBody>
      </p:sp>
      <p:sp>
        <p:nvSpPr>
          <p:cNvPr id="84" name="文字方塊 83"/>
          <p:cNvSpPr txBox="1"/>
          <p:nvPr/>
        </p:nvSpPr>
        <p:spPr>
          <a:xfrm>
            <a:off x="1690615" y="10049378"/>
            <a:ext cx="4500594" cy="3046988"/>
          </a:xfrm>
          <a:prstGeom prst="rect">
            <a:avLst/>
          </a:prstGeom>
          <a:solidFill>
            <a:srgbClr val="FFFF99">
              <a:alpha val="39000"/>
            </a:srgbClr>
          </a:solidFill>
        </p:spPr>
        <p:txBody>
          <a:bodyPr wrap="square" lIns="91440" tIns="45720" rIns="91440" bIns="45720" rtlCol="0">
            <a:spAutoFit/>
          </a:bodyPr>
          <a:lstStyle/>
          <a:p>
            <a:pPr>
              <a:defRPr/>
            </a:pPr>
            <a:r>
              <a:rPr lang="zh-TW" altLang="en-US" sz="3200" kern="0" dirty="0">
                <a:solidFill>
                  <a:sysClr val="windowText" lastClr="000000"/>
                </a:solidFill>
                <a:latin typeface="微軟正黑體" pitchFamily="34" charset="-120"/>
                <a:ea typeface="微軟正黑體" pitchFamily="34" charset="-120"/>
              </a:rPr>
              <a:t>取得香港國際文藝交流協會合作</a:t>
            </a:r>
            <a:r>
              <a:rPr lang="en-US" altLang="zh-TW" sz="3200" kern="0" dirty="0">
                <a:solidFill>
                  <a:sysClr val="windowText" lastClr="000000"/>
                </a:solidFill>
                <a:latin typeface="微軟正黑體" pitchFamily="34" charset="-120"/>
                <a:ea typeface="微軟正黑體" pitchFamily="34" charset="-120"/>
              </a:rPr>
              <a:t>, </a:t>
            </a:r>
            <a:r>
              <a:rPr lang="zh-TW" altLang="en-US" sz="3200" kern="0" dirty="0">
                <a:solidFill>
                  <a:sysClr val="windowText" lastClr="000000"/>
                </a:solidFill>
                <a:latin typeface="微軟正黑體" pitchFamily="34" charset="-120"/>
                <a:ea typeface="微軟正黑體" pitchFamily="34" charset="-120"/>
              </a:rPr>
              <a:t>並同旗下晉才教育機構代理</a:t>
            </a:r>
            <a:r>
              <a:rPr lang="en-US" altLang="zh-TW" sz="3200" kern="0" dirty="0">
                <a:solidFill>
                  <a:sysClr val="windowText" lastClr="000000"/>
                </a:solidFill>
                <a:latin typeface="微軟正黑體" pitchFamily="34" charset="-120"/>
                <a:ea typeface="微軟正黑體" pitchFamily="34" charset="-120"/>
              </a:rPr>
              <a:t>, </a:t>
            </a:r>
            <a:r>
              <a:rPr lang="zh-TW" altLang="en-US" sz="3200" kern="0" dirty="0">
                <a:solidFill>
                  <a:sysClr val="windowText" lastClr="000000"/>
                </a:solidFill>
                <a:latin typeface="微軟正黑體" pitchFamily="34" charset="-120"/>
                <a:ea typeface="微軟正黑體" pitchFamily="34" charset="-120"/>
              </a:rPr>
              <a:t>同年</a:t>
            </a:r>
            <a:r>
              <a:rPr lang="en-US" altLang="zh-TW" sz="3200" kern="0" dirty="0">
                <a:solidFill>
                  <a:sysClr val="windowText" lastClr="000000"/>
                </a:solidFill>
                <a:latin typeface="微軟正黑體" pitchFamily="34" charset="-120"/>
                <a:ea typeface="微軟正黑體" pitchFamily="34" charset="-120"/>
              </a:rPr>
              <a:t>, </a:t>
            </a:r>
            <a:r>
              <a:rPr lang="zh-TW" altLang="en-US" sz="3200" kern="0" dirty="0">
                <a:solidFill>
                  <a:sysClr val="windowText" lastClr="000000"/>
                </a:solidFill>
                <a:latin typeface="微軟正黑體" pitchFamily="34" charset="-120"/>
                <a:ea typeface="微軟正黑體" pitchFamily="34" charset="-120"/>
              </a:rPr>
              <a:t>協辦</a:t>
            </a:r>
            <a:r>
              <a:rPr lang="en-US" altLang="zh-TW" sz="3200" b="1" kern="0" dirty="0">
                <a:solidFill>
                  <a:sysClr val="windowText" lastClr="000000"/>
                </a:solidFill>
                <a:latin typeface="微軟正黑體" pitchFamily="34" charset="-120"/>
                <a:ea typeface="微軟正黑體" pitchFamily="34" charset="-120"/>
                <a:hlinkClick r:id="rId6"/>
              </a:rPr>
              <a:t>2018</a:t>
            </a:r>
            <a:r>
              <a:rPr lang="zh-TW" altLang="en-US" sz="3200" b="1" kern="0" dirty="0">
                <a:solidFill>
                  <a:sysClr val="windowText" lastClr="000000"/>
                </a:solidFill>
                <a:latin typeface="微軟正黑體" pitchFamily="34" charset="-120"/>
                <a:ea typeface="微軟正黑體" pitchFamily="34" charset="-120"/>
                <a:hlinkClick r:id="rId6"/>
              </a:rPr>
              <a:t>兩岸三地中小學全方位</a:t>
            </a:r>
            <a:r>
              <a:rPr lang="en-US" altLang="zh-TW" sz="3200" b="1" kern="0" dirty="0">
                <a:solidFill>
                  <a:sysClr val="windowText" lastClr="000000"/>
                </a:solidFill>
                <a:latin typeface="微軟正黑體" pitchFamily="34" charset="-120"/>
                <a:ea typeface="微軟正黑體" pitchFamily="34" charset="-120"/>
                <a:hlinkClick r:id="rId6"/>
              </a:rPr>
              <a:t>STEM</a:t>
            </a:r>
            <a:r>
              <a:rPr lang="zh-TW" altLang="en-US" sz="3200" b="1" kern="0" dirty="0">
                <a:solidFill>
                  <a:sysClr val="windowText" lastClr="000000"/>
                </a:solidFill>
                <a:latin typeface="微軟正黑體" pitchFamily="34" charset="-120"/>
                <a:ea typeface="微軟正黑體" pitchFamily="34" charset="-120"/>
                <a:hlinkClick r:id="rId6"/>
              </a:rPr>
              <a:t>大賽​</a:t>
            </a:r>
            <a:endParaRPr lang="zh-TW" altLang="en-US" sz="3200" b="1" kern="0" dirty="0">
              <a:solidFill>
                <a:sysClr val="windowText" lastClr="000000"/>
              </a:solidFill>
              <a:latin typeface="微軟正黑體" pitchFamily="34" charset="-120"/>
              <a:ea typeface="微軟正黑體" pitchFamily="34" charset="-120"/>
            </a:endParaRPr>
          </a:p>
          <a:p>
            <a:pPr>
              <a:defRPr/>
            </a:pPr>
            <a:endParaRPr lang="zh-CN" altLang="en-US" sz="3200" kern="0" dirty="0">
              <a:solidFill>
                <a:sysClr val="windowText" lastClr="000000"/>
              </a:solidFill>
              <a:latin typeface="微軟正黑體" pitchFamily="34" charset="-120"/>
              <a:ea typeface="微軟正黑體" pitchFamily="34" charset="-120"/>
            </a:endParaRPr>
          </a:p>
        </p:txBody>
      </p:sp>
      <p:sp>
        <p:nvSpPr>
          <p:cNvPr id="86" name="文字方塊 85"/>
          <p:cNvSpPr txBox="1"/>
          <p:nvPr/>
        </p:nvSpPr>
        <p:spPr>
          <a:xfrm>
            <a:off x="6262647" y="4002652"/>
            <a:ext cx="5643602" cy="1569660"/>
          </a:xfrm>
          <a:prstGeom prst="rect">
            <a:avLst/>
          </a:prstGeom>
          <a:solidFill>
            <a:srgbClr val="70AD47">
              <a:lumMod val="20000"/>
              <a:lumOff val="80000"/>
            </a:srgbClr>
          </a:solidFill>
        </p:spPr>
        <p:txBody>
          <a:bodyPr wrap="square" lIns="91440" tIns="45720" rIns="91440" bIns="45720" rtlCol="0">
            <a:spAutoFit/>
          </a:bodyPr>
          <a:lstStyle/>
          <a:p>
            <a:pPr>
              <a:defRPr/>
            </a:pPr>
            <a:r>
              <a:rPr lang="zh-TW" altLang="en-US" sz="3200" kern="0" dirty="0">
                <a:solidFill>
                  <a:sysClr val="windowText" lastClr="000000"/>
                </a:solidFill>
                <a:latin typeface="微軟正黑體" pitchFamily="34" charset="-120"/>
                <a:ea typeface="微軟正黑體" pitchFamily="34" charset="-120"/>
              </a:rPr>
              <a:t>獲清華大學</a:t>
            </a:r>
            <a:r>
              <a:rPr lang="en-US" altLang="zh-TW" sz="3200" kern="0" dirty="0">
                <a:solidFill>
                  <a:sysClr val="windowText" lastClr="000000"/>
                </a:solidFill>
                <a:latin typeface="微軟正黑體" pitchFamily="34" charset="-120"/>
                <a:ea typeface="微軟正黑體" pitchFamily="34" charset="-120"/>
              </a:rPr>
              <a:t>: </a:t>
            </a:r>
            <a:r>
              <a:rPr lang="zh-TW" altLang="en-US" sz="3200" kern="0" dirty="0">
                <a:solidFill>
                  <a:sysClr val="windowText" lastClr="000000"/>
                </a:solidFill>
                <a:latin typeface="微軟正黑體" pitchFamily="34" charset="-120"/>
                <a:ea typeface="微軟正黑體" pitchFamily="34" charset="-120"/>
              </a:rPr>
              <a:t>邱富源教授指導</a:t>
            </a:r>
            <a:r>
              <a:rPr lang="en-US" altLang="zh-TW" sz="3200" kern="0" dirty="0">
                <a:solidFill>
                  <a:sysClr val="windowText" lastClr="000000"/>
                </a:solidFill>
                <a:latin typeface="微軟正黑體" pitchFamily="34" charset="-120"/>
                <a:ea typeface="微軟正黑體" pitchFamily="34" charset="-120"/>
              </a:rPr>
              <a:t>, </a:t>
            </a:r>
            <a:r>
              <a:rPr lang="zh-TW" altLang="en-US" sz="3200" kern="0" dirty="0">
                <a:solidFill>
                  <a:sysClr val="windowText" lastClr="000000"/>
                </a:solidFill>
                <a:latin typeface="微軟正黑體" pitchFamily="34" charset="-120"/>
                <a:ea typeface="微軟正黑體" pitchFamily="34" charset="-120"/>
              </a:rPr>
              <a:t>進入新竹市光武國中進行社團場域驗證</a:t>
            </a:r>
            <a:endParaRPr lang="zh-CN" altLang="en-US" sz="3200" kern="0" dirty="0">
              <a:solidFill>
                <a:sysClr val="windowText" lastClr="000000"/>
              </a:solidFill>
              <a:latin typeface="微軟正黑體" pitchFamily="34" charset="-120"/>
              <a:ea typeface="微軟正黑體" pitchFamily="34" charset="-120"/>
            </a:endParaRPr>
          </a:p>
        </p:txBody>
      </p:sp>
      <p:sp>
        <p:nvSpPr>
          <p:cNvPr id="87" name="文字方塊 86"/>
          <p:cNvSpPr txBox="1"/>
          <p:nvPr/>
        </p:nvSpPr>
        <p:spPr>
          <a:xfrm>
            <a:off x="12406315" y="4002652"/>
            <a:ext cx="5643602" cy="1569660"/>
          </a:xfrm>
          <a:prstGeom prst="rect">
            <a:avLst/>
          </a:prstGeom>
          <a:solidFill>
            <a:srgbClr val="70AD47">
              <a:lumMod val="20000"/>
              <a:lumOff val="80000"/>
            </a:srgbClr>
          </a:solidFill>
        </p:spPr>
        <p:txBody>
          <a:bodyPr wrap="square" lIns="91440" tIns="45720" rIns="91440" bIns="45720" rtlCol="0">
            <a:spAutoFit/>
          </a:bodyPr>
          <a:lstStyle/>
          <a:p>
            <a:pPr>
              <a:defRPr/>
            </a:pPr>
            <a:r>
              <a:rPr lang="zh-TW" altLang="en-US" sz="3200" kern="0" dirty="0">
                <a:solidFill>
                  <a:sysClr val="windowText" lastClr="000000"/>
                </a:solidFill>
                <a:latin typeface="微軟正黑體" pitchFamily="34" charset="-120"/>
                <a:ea typeface="微軟正黑體" pitchFamily="34" charset="-120"/>
              </a:rPr>
              <a:t>獲台灣科技大學</a:t>
            </a:r>
            <a:r>
              <a:rPr lang="en-US" altLang="zh-TW" sz="3200" kern="0" dirty="0">
                <a:solidFill>
                  <a:sysClr val="windowText" lastClr="000000"/>
                </a:solidFill>
                <a:latin typeface="微軟正黑體" pitchFamily="34" charset="-120"/>
                <a:ea typeface="微軟正黑體" pitchFamily="34" charset="-120"/>
              </a:rPr>
              <a:t>: </a:t>
            </a:r>
            <a:r>
              <a:rPr lang="zh-TW" altLang="en-US" sz="3200" kern="0" dirty="0">
                <a:solidFill>
                  <a:sysClr val="windowText" lastClr="000000"/>
                </a:solidFill>
                <a:latin typeface="微軟正黑體" pitchFamily="34" charset="-120"/>
                <a:ea typeface="微軟正黑體" pitchFamily="34" charset="-120"/>
              </a:rPr>
              <a:t>侯惠澤教授指導</a:t>
            </a:r>
            <a:r>
              <a:rPr lang="en-US" altLang="zh-TW" sz="3200" kern="0" dirty="0">
                <a:solidFill>
                  <a:sysClr val="windowText" lastClr="000000"/>
                </a:solidFill>
                <a:latin typeface="微軟正黑體" pitchFamily="34" charset="-120"/>
                <a:ea typeface="微軟正黑體" pitchFamily="34" charset="-120"/>
              </a:rPr>
              <a:t>, </a:t>
            </a:r>
            <a:r>
              <a:rPr lang="zh-TW" altLang="en-US" sz="3200" kern="0" dirty="0">
                <a:solidFill>
                  <a:sysClr val="windowText" lastClr="000000"/>
                </a:solidFill>
                <a:latin typeface="微軟正黑體" pitchFamily="34" charset="-120"/>
                <a:ea typeface="微軟正黑體" pitchFamily="34" charset="-120"/>
              </a:rPr>
              <a:t>開始規劃情境學習教程及比賽賽程</a:t>
            </a:r>
            <a:endParaRPr lang="zh-CN" altLang="en-US" sz="3200" kern="0" dirty="0">
              <a:solidFill>
                <a:sysClr val="windowText" lastClr="000000"/>
              </a:solidFill>
              <a:latin typeface="微軟正黑體" pitchFamily="34" charset="-120"/>
              <a:ea typeface="微軟正黑體" pitchFamily="34" charset="-120"/>
            </a:endParaRPr>
          </a:p>
        </p:txBody>
      </p:sp>
      <p:sp>
        <p:nvSpPr>
          <p:cNvPr id="88" name="文字方塊 87"/>
          <p:cNvSpPr txBox="1"/>
          <p:nvPr/>
        </p:nvSpPr>
        <p:spPr>
          <a:xfrm>
            <a:off x="18312681" y="4002652"/>
            <a:ext cx="5548266" cy="1569660"/>
          </a:xfrm>
          <a:prstGeom prst="rect">
            <a:avLst/>
          </a:prstGeom>
          <a:solidFill>
            <a:srgbClr val="70AD47">
              <a:lumMod val="20000"/>
              <a:lumOff val="80000"/>
            </a:srgbClr>
          </a:solidFill>
        </p:spPr>
        <p:txBody>
          <a:bodyPr wrap="square" lIns="91440" tIns="45720" rIns="91440" bIns="45720" rtlCol="0">
            <a:spAutoFit/>
          </a:bodyPr>
          <a:lstStyle/>
          <a:p>
            <a:pPr>
              <a:defRPr/>
            </a:pPr>
            <a:r>
              <a:rPr lang="zh-TW" altLang="en-US" sz="3200" kern="0" dirty="0">
                <a:solidFill>
                  <a:sysClr val="windowText" lastClr="000000"/>
                </a:solidFill>
                <a:latin typeface="微軟正黑體" pitchFamily="34" charset="-120"/>
                <a:ea typeface="微軟正黑體" pitchFamily="34" charset="-120"/>
              </a:rPr>
              <a:t>綸堡國際食農教育進行合作</a:t>
            </a:r>
            <a:r>
              <a:rPr lang="en-US" altLang="zh-TW" sz="3200" kern="0" dirty="0">
                <a:solidFill>
                  <a:sysClr val="windowText" lastClr="000000"/>
                </a:solidFill>
                <a:latin typeface="微軟正黑體" pitchFamily="34" charset="-120"/>
                <a:ea typeface="微軟正黑體" pitchFamily="34" charset="-120"/>
              </a:rPr>
              <a:t>,</a:t>
            </a:r>
          </a:p>
          <a:p>
            <a:pPr>
              <a:defRPr/>
            </a:pPr>
            <a:r>
              <a:rPr lang="zh-TW" altLang="en-US" sz="3200" kern="0" dirty="0">
                <a:solidFill>
                  <a:sysClr val="windowText" lastClr="000000"/>
                </a:solidFill>
                <a:latin typeface="微軟正黑體" pitchFamily="34" charset="-120"/>
                <a:ea typeface="微軟正黑體" pitchFamily="34" charset="-120"/>
              </a:rPr>
              <a:t>臺北市教育人員產業發展協進會</a:t>
            </a:r>
            <a:endParaRPr lang="zh-CN" altLang="en-US" sz="3200" kern="0" dirty="0">
              <a:solidFill>
                <a:sysClr val="windowText" lastClr="000000"/>
              </a:solidFill>
              <a:latin typeface="微軟正黑體" pitchFamily="34" charset="-120"/>
              <a:ea typeface="微軟正黑體" pitchFamily="34" charset="-120"/>
            </a:endParaRPr>
          </a:p>
        </p:txBody>
      </p:sp>
      <p:sp>
        <p:nvSpPr>
          <p:cNvPr id="89" name="文字方塊 88"/>
          <p:cNvSpPr txBox="1"/>
          <p:nvPr/>
        </p:nvSpPr>
        <p:spPr>
          <a:xfrm>
            <a:off x="886744" y="3956629"/>
            <a:ext cx="5000660" cy="1077218"/>
          </a:xfrm>
          <a:prstGeom prst="rect">
            <a:avLst/>
          </a:prstGeom>
          <a:solidFill>
            <a:srgbClr val="70AD47">
              <a:lumMod val="20000"/>
              <a:lumOff val="80000"/>
            </a:srgbClr>
          </a:solidFill>
        </p:spPr>
        <p:txBody>
          <a:bodyPr wrap="square" lIns="91440" tIns="45720" rIns="91440" bIns="45720" rtlCol="0">
            <a:spAutoFit/>
          </a:bodyPr>
          <a:lstStyle/>
          <a:p>
            <a:pPr>
              <a:defRPr/>
            </a:pPr>
            <a:r>
              <a:rPr lang="zh-TW" altLang="en-US" sz="3200" kern="0" dirty="0">
                <a:solidFill>
                  <a:sysClr val="windowText" lastClr="000000"/>
                </a:solidFill>
                <a:latin typeface="微軟正黑體" pitchFamily="34" charset="-120"/>
                <a:ea typeface="微軟正黑體" pitchFamily="34" charset="-120"/>
              </a:rPr>
              <a:t>獲聖約翰科大進行建教合作</a:t>
            </a:r>
            <a:r>
              <a:rPr lang="en-US" altLang="zh-TW" sz="3200" kern="0" dirty="0">
                <a:solidFill>
                  <a:sysClr val="windowText" lastClr="000000"/>
                </a:solidFill>
                <a:latin typeface="微軟正黑體" pitchFamily="34" charset="-120"/>
                <a:ea typeface="微軟正黑體" pitchFamily="34" charset="-120"/>
              </a:rPr>
              <a:t>, </a:t>
            </a:r>
            <a:r>
              <a:rPr lang="zh-TW" altLang="en-US" sz="3200" kern="0" dirty="0">
                <a:solidFill>
                  <a:sysClr val="windowText" lastClr="000000"/>
                </a:solidFill>
                <a:latin typeface="微軟正黑體" pitchFamily="34" charset="-120"/>
                <a:ea typeface="微軟正黑體" pitchFamily="34" charset="-120"/>
              </a:rPr>
              <a:t>並開啟師資培育課程</a:t>
            </a:r>
            <a:endParaRPr lang="zh-CN" altLang="en-US" sz="3200" kern="0" dirty="0">
              <a:solidFill>
                <a:sysClr val="windowText" lastClr="000000"/>
              </a:solidFill>
              <a:latin typeface="微軟正黑體" pitchFamily="34" charset="-120"/>
              <a:ea typeface="微軟正黑體" pitchFamily="34" charset="-120"/>
            </a:endParaRPr>
          </a:p>
        </p:txBody>
      </p:sp>
      <p:sp>
        <p:nvSpPr>
          <p:cNvPr id="90" name="文字方塊 89"/>
          <p:cNvSpPr txBox="1"/>
          <p:nvPr/>
        </p:nvSpPr>
        <p:spPr>
          <a:xfrm>
            <a:off x="18621420" y="8385784"/>
            <a:ext cx="2428892" cy="1015664"/>
          </a:xfrm>
          <a:prstGeom prst="rect">
            <a:avLst/>
          </a:prstGeom>
          <a:noFill/>
        </p:spPr>
        <p:txBody>
          <a:bodyPr wrap="square" lIns="91440" tIns="45720" rIns="91440" bIns="45720" rtlCol="0">
            <a:spAutoFit/>
          </a:bodyPr>
          <a:lstStyle/>
          <a:p>
            <a:pPr>
              <a:defRPr/>
            </a:pPr>
            <a:r>
              <a:rPr lang="en-US" altLang="zh-CN" sz="6000" kern="0" dirty="0">
                <a:solidFill>
                  <a:prstClr val="white">
                    <a:lumMod val="50000"/>
                  </a:prstClr>
                </a:solidFill>
                <a:latin typeface="Microsoft JhengHei" pitchFamily="34" charset="-120"/>
                <a:ea typeface="Microsoft JhengHei" pitchFamily="34" charset="-120"/>
              </a:rPr>
              <a:t>2020</a:t>
            </a:r>
            <a:endParaRPr lang="zh-CN" altLang="en-US" sz="6000" kern="0" dirty="0">
              <a:solidFill>
                <a:prstClr val="white">
                  <a:lumMod val="50000"/>
                </a:prstClr>
              </a:solidFill>
              <a:latin typeface="Microsoft JhengHei" pitchFamily="34" charset="-120"/>
              <a:ea typeface="Microsoft JhengHei" pitchFamily="34" charset="-120"/>
            </a:endParaRPr>
          </a:p>
        </p:txBody>
      </p:sp>
      <p:sp>
        <p:nvSpPr>
          <p:cNvPr id="37" name="文字方塊 36"/>
          <p:cNvSpPr txBox="1"/>
          <p:nvPr/>
        </p:nvSpPr>
        <p:spPr>
          <a:xfrm>
            <a:off x="19723410" y="10060388"/>
            <a:ext cx="4205896" cy="1569660"/>
          </a:xfrm>
          <a:prstGeom prst="rect">
            <a:avLst/>
          </a:prstGeom>
          <a:solidFill>
            <a:srgbClr val="70AD47">
              <a:lumMod val="20000"/>
              <a:lumOff val="80000"/>
            </a:srgbClr>
          </a:solidFill>
        </p:spPr>
        <p:txBody>
          <a:bodyPr wrap="square" lIns="91440" tIns="45720" rIns="91440" bIns="45720" rtlCol="0">
            <a:spAutoFit/>
          </a:bodyPr>
          <a:lstStyle/>
          <a:p>
            <a:pPr>
              <a:defRPr/>
            </a:pPr>
            <a:r>
              <a:rPr lang="zh-TW" altLang="en-US" sz="3200" kern="0" dirty="0" smtClean="0">
                <a:solidFill>
                  <a:sysClr val="windowText" lastClr="000000"/>
                </a:solidFill>
                <a:latin typeface="微軟正黑體" pitchFamily="34" charset="-120"/>
                <a:ea typeface="微軟正黑體" pitchFamily="34" charset="-120"/>
              </a:rPr>
              <a:t>與新北市教育局合作，</a:t>
            </a:r>
            <a:endParaRPr lang="en-US" altLang="zh-TW" sz="3200" kern="0" dirty="0" smtClean="0">
              <a:solidFill>
                <a:sysClr val="windowText" lastClr="000000"/>
              </a:solidFill>
              <a:latin typeface="微軟正黑體" pitchFamily="34" charset="-120"/>
              <a:ea typeface="微軟正黑體" pitchFamily="34" charset="-120"/>
            </a:endParaRPr>
          </a:p>
          <a:p>
            <a:pPr>
              <a:defRPr/>
            </a:pPr>
            <a:r>
              <a:rPr lang="zh-TW" altLang="en-US" sz="3200" kern="0" dirty="0" smtClean="0">
                <a:solidFill>
                  <a:sysClr val="windowText" lastClr="000000"/>
                </a:solidFill>
                <a:latin typeface="微軟正黑體" pitchFamily="34" charset="-120"/>
                <a:ea typeface="微軟正黑體" pitchFamily="34" charset="-120"/>
              </a:rPr>
              <a:t>舉辦</a:t>
            </a:r>
            <a:r>
              <a:rPr lang="zh-TW" altLang="en-US" sz="3200" b="1" u="sng" kern="0" dirty="0" smtClean="0">
                <a:solidFill>
                  <a:srgbClr val="0000FF"/>
                </a:solidFill>
                <a:latin typeface="微軟正黑體" pitchFamily="34" charset="-120"/>
                <a:ea typeface="微軟正黑體" pitchFamily="34" charset="-120"/>
              </a:rPr>
              <a:t>新北市</a:t>
            </a:r>
            <a:r>
              <a:rPr lang="en-US" altLang="zh-TW" sz="3200" b="1" u="sng" kern="0" dirty="0" smtClean="0">
                <a:solidFill>
                  <a:srgbClr val="0000FF"/>
                </a:solidFill>
                <a:latin typeface="微軟正黑體" pitchFamily="34" charset="-120"/>
                <a:ea typeface="微軟正黑體" pitchFamily="34" charset="-120"/>
              </a:rPr>
              <a:t>AI</a:t>
            </a:r>
            <a:r>
              <a:rPr lang="zh-TW" altLang="en-US" sz="3200" b="1" u="sng" kern="0" dirty="0" smtClean="0">
                <a:solidFill>
                  <a:srgbClr val="0000FF"/>
                </a:solidFill>
                <a:latin typeface="微軟正黑體" pitchFamily="34" charset="-120"/>
                <a:ea typeface="微軟正黑體" pitchFamily="34" charset="-120"/>
              </a:rPr>
              <a:t>程式邏輯思維挑戰賽</a:t>
            </a:r>
            <a:endParaRPr lang="zh-CN" altLang="en-US" sz="3200" b="1" u="sng" kern="0" dirty="0">
              <a:solidFill>
                <a:srgbClr val="0000FF"/>
              </a:solidFill>
              <a:latin typeface="微軟正黑體" pitchFamily="34" charset="-120"/>
              <a:ea typeface="微軟正黑體" pitchFamily="34" charset="-120"/>
            </a:endParaRPr>
          </a:p>
        </p:txBody>
      </p:sp>
      <p:cxnSp>
        <p:nvCxnSpPr>
          <p:cNvPr id="38" name="肘形接點 37"/>
          <p:cNvCxnSpPr/>
          <p:nvPr/>
        </p:nvCxnSpPr>
        <p:spPr>
          <a:xfrm rot="5400000">
            <a:off x="20702390" y="9170808"/>
            <a:ext cx="1857388" cy="1588"/>
          </a:xfrm>
          <a:prstGeom prst="bentConnector3">
            <a:avLst>
              <a:gd name="adj1" fmla="val 50000"/>
            </a:avLst>
          </a:prstGeom>
          <a:noFill/>
          <a:ln w="9525" cap="flat" cmpd="sng" algn="ctr">
            <a:solidFill>
              <a:sysClr val="window" lastClr="FFFFFF">
                <a:lumMod val="65000"/>
              </a:sysClr>
            </a:solidFill>
            <a:prstDash val="solid"/>
            <a:round/>
            <a:headEnd type="none" w="med" len="med"/>
            <a:tailEnd type="arrow"/>
          </a:ln>
          <a:effectLst/>
        </p:spPr>
      </p:cxnSp>
      <p:sp>
        <p:nvSpPr>
          <p:cNvPr id="39" name="文字方塊 38"/>
          <p:cNvSpPr txBox="1"/>
          <p:nvPr/>
        </p:nvSpPr>
        <p:spPr>
          <a:xfrm>
            <a:off x="20576336" y="5814016"/>
            <a:ext cx="3542156" cy="1569660"/>
          </a:xfrm>
          <a:prstGeom prst="rect">
            <a:avLst/>
          </a:prstGeom>
          <a:solidFill>
            <a:srgbClr val="70AD47">
              <a:lumMod val="20000"/>
              <a:lumOff val="80000"/>
            </a:srgbClr>
          </a:solidFill>
        </p:spPr>
        <p:txBody>
          <a:bodyPr wrap="square" lIns="91440" tIns="45720" rIns="91440" bIns="45720" rtlCol="0">
            <a:spAutoFit/>
          </a:bodyPr>
          <a:lstStyle/>
          <a:p>
            <a:pPr>
              <a:defRPr/>
            </a:pPr>
            <a:r>
              <a:rPr lang="zh-TW" altLang="en-US" sz="3200" kern="0" dirty="0">
                <a:solidFill>
                  <a:sysClr val="windowText" lastClr="000000"/>
                </a:solidFill>
                <a:latin typeface="微軟正黑體" pitchFamily="34" charset="-120"/>
                <a:ea typeface="微軟正黑體" pitchFamily="34" charset="-120"/>
              </a:rPr>
              <a:t>參與</a:t>
            </a:r>
            <a:r>
              <a:rPr lang="en-US" sz="3200" b="1" kern="0" dirty="0" smtClean="0">
                <a:solidFill>
                  <a:sysClr val="windowText" lastClr="000000"/>
                </a:solidFill>
                <a:latin typeface="微軟正黑體" pitchFamily="34" charset="-120"/>
                <a:ea typeface="微軟正黑體" pitchFamily="34" charset="-120"/>
                <a:hlinkClick r:id="rId4"/>
              </a:rPr>
              <a:t>20</a:t>
            </a:r>
            <a:r>
              <a:rPr lang="en-US" altLang="zh-TW" sz="3200" b="1" kern="0" dirty="0" smtClean="0">
                <a:solidFill>
                  <a:sysClr val="windowText" lastClr="000000"/>
                </a:solidFill>
                <a:latin typeface="微軟正黑體" pitchFamily="34" charset="-120"/>
                <a:ea typeface="微軟正黑體" pitchFamily="34" charset="-120"/>
                <a:hlinkClick r:id="rId4"/>
              </a:rPr>
              <a:t>20</a:t>
            </a:r>
            <a:r>
              <a:rPr lang="zh-TW" altLang="en-US" sz="3200" b="1" kern="0" dirty="0" smtClean="0">
                <a:solidFill>
                  <a:sysClr val="windowText" lastClr="000000"/>
                </a:solidFill>
                <a:latin typeface="微軟正黑體" pitchFamily="34" charset="-120"/>
                <a:ea typeface="微軟正黑體" pitchFamily="34" charset="-120"/>
                <a:hlinkClick r:id="rId4"/>
              </a:rPr>
              <a:t> 台灣創新發明</a:t>
            </a:r>
            <a:r>
              <a:rPr lang="zh-CN" altLang="en-US" sz="3200" b="1" kern="0" dirty="0" smtClean="0">
                <a:solidFill>
                  <a:sysClr val="windowText" lastClr="000000"/>
                </a:solidFill>
                <a:latin typeface="微軟正黑體" pitchFamily="34" charset="-120"/>
                <a:ea typeface="微軟正黑體" pitchFamily="34" charset="-120"/>
                <a:hlinkClick r:id="rId4"/>
              </a:rPr>
              <a:t>展</a:t>
            </a:r>
            <a:r>
              <a:rPr lang="zh-TW" altLang="en-US" sz="3200" b="1" kern="0" dirty="0" smtClean="0">
                <a:solidFill>
                  <a:sysClr val="windowText" lastClr="000000"/>
                </a:solidFill>
                <a:latin typeface="微軟正黑體" pitchFamily="34" charset="-120"/>
                <a:ea typeface="微軟正黑體" pitchFamily="34" charset="-120"/>
              </a:rPr>
              <a:t> 榮獲</a:t>
            </a:r>
            <a:r>
              <a:rPr lang="zh-TW" altLang="en-US" sz="3200" b="1" u="sng" kern="0" dirty="0" smtClean="0">
                <a:solidFill>
                  <a:srgbClr val="0000FF"/>
                </a:solidFill>
                <a:latin typeface="微軟正黑體" pitchFamily="34" charset="-120"/>
                <a:ea typeface="微軟正黑體" pitchFamily="34" charset="-120"/>
              </a:rPr>
              <a:t>發明競賽銀牌獎</a:t>
            </a:r>
            <a:endParaRPr lang="zh-CN" altLang="en-US" sz="3200" b="1" u="sng" kern="0" dirty="0">
              <a:solidFill>
                <a:srgbClr val="0000FF"/>
              </a:solidFill>
              <a:latin typeface="微軟正黑體" pitchFamily="34" charset="-120"/>
              <a:ea typeface="微軟正黑體" pitchFamily="34" charset="-120"/>
            </a:endParaRPr>
          </a:p>
        </p:txBody>
      </p:sp>
      <p:cxnSp>
        <p:nvCxnSpPr>
          <p:cNvPr id="40" name="肘形接點 39"/>
          <p:cNvCxnSpPr/>
          <p:nvPr/>
        </p:nvCxnSpPr>
        <p:spPr>
          <a:xfrm rot="5400000" flipH="1" flipV="1">
            <a:off x="22321614" y="7797526"/>
            <a:ext cx="827700" cy="1588"/>
          </a:xfrm>
          <a:prstGeom prst="bentConnector3">
            <a:avLst>
              <a:gd name="adj1" fmla="val 50000"/>
            </a:avLst>
          </a:prstGeom>
          <a:noFill/>
          <a:ln w="9525" cap="flat" cmpd="sng" algn="ctr">
            <a:solidFill>
              <a:sysClr val="window" lastClr="FFFFFF">
                <a:lumMod val="65000"/>
              </a:sysClr>
            </a:solidFill>
            <a:prstDash val="solid"/>
            <a:round/>
            <a:headEnd type="none" w="med" len="med"/>
            <a:tailEnd type="arrow"/>
          </a:ln>
          <a:effectLst/>
        </p:spPr>
      </p:cxnSp>
      <p:sp>
        <p:nvSpPr>
          <p:cNvPr id="41" name="標題 1"/>
          <p:cNvSpPr>
            <a:spLocks noGrp="1"/>
          </p:cNvSpPr>
          <p:nvPr>
            <p:ph type="title"/>
          </p:nvPr>
        </p:nvSpPr>
        <p:spPr>
          <a:xfrm>
            <a:off x="1795464" y="760414"/>
            <a:ext cx="22012276" cy="1536700"/>
          </a:xfrm>
        </p:spPr>
        <p:txBody>
          <a:bodyPr anchor="ctr"/>
          <a:lstStyle/>
          <a:p>
            <a:pPr lvl="0" defTabSz="825500"/>
            <a:r>
              <a:rPr lang="en-US" altLang="zh-TW" sz="8000" kern="1200" dirty="0" smtClean="0">
                <a:solidFill>
                  <a:schemeClr val="tx2">
                    <a:lumMod val="50000"/>
                  </a:schemeClr>
                </a:solidFill>
                <a:sym typeface="Lato" pitchFamily="34" charset="0"/>
              </a:rPr>
              <a:t>2018~2020</a:t>
            </a:r>
            <a:r>
              <a:rPr lang="zh-TW" altLang="en-US" sz="8000" kern="1200" dirty="0" smtClean="0">
                <a:solidFill>
                  <a:schemeClr val="tx2">
                    <a:lumMod val="50000"/>
                  </a:schemeClr>
                </a:solidFill>
                <a:sym typeface="Lato" pitchFamily="34" charset="0"/>
              </a:rPr>
              <a:t>公司里程碑</a:t>
            </a:r>
            <a:endParaRPr lang="zh-TW" altLang="en-US" dirty="0">
              <a:solidFill>
                <a:schemeClr val="tx2">
                  <a:lumMod val="50000"/>
                </a:schemeClr>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662530" name="Picture 2"/>
          <p:cNvPicPr>
            <a:picLocks noGrp="1" noChangeAspect="1" noChangeArrowheads="1"/>
          </p:cNvPicPr>
          <p:nvPr>
            <p:ph idx="1"/>
          </p:nvPr>
        </p:nvPicPr>
        <p:blipFill>
          <a:blip r:embed="rId2" cstate="print"/>
          <a:srcRect/>
          <a:stretch>
            <a:fillRect/>
          </a:stretch>
        </p:blipFill>
        <p:spPr bwMode="auto">
          <a:xfrm>
            <a:off x="598712" y="-1"/>
            <a:ext cx="7726681" cy="13716001"/>
          </a:xfrm>
          <a:prstGeom prst="rect">
            <a:avLst/>
          </a:prstGeom>
          <a:noFill/>
          <a:ln w="9525">
            <a:noFill/>
            <a:miter lim="800000"/>
            <a:headEnd/>
            <a:tailEnd/>
          </a:ln>
        </p:spPr>
      </p:pic>
      <p:pic>
        <p:nvPicPr>
          <p:cNvPr id="662532" name="Picture 4"/>
          <p:cNvPicPr>
            <a:picLocks noChangeAspect="1" noChangeArrowheads="1"/>
          </p:cNvPicPr>
          <p:nvPr/>
        </p:nvPicPr>
        <p:blipFill>
          <a:blip r:embed="rId3" cstate="print"/>
          <a:srcRect/>
          <a:stretch>
            <a:fillRect/>
          </a:stretch>
        </p:blipFill>
        <p:spPr bwMode="auto">
          <a:xfrm>
            <a:off x="8735616" y="0"/>
            <a:ext cx="7920880" cy="13770632"/>
          </a:xfrm>
          <a:prstGeom prst="rect">
            <a:avLst/>
          </a:prstGeom>
          <a:noFill/>
          <a:ln w="9525">
            <a:noFill/>
            <a:miter lim="800000"/>
            <a:headEnd/>
            <a:tailEnd/>
          </a:ln>
        </p:spPr>
      </p:pic>
      <p:sp>
        <p:nvSpPr>
          <p:cNvPr id="8" name="矩形 7"/>
          <p:cNvSpPr/>
          <p:nvPr/>
        </p:nvSpPr>
        <p:spPr>
          <a:xfrm>
            <a:off x="16872520" y="3689648"/>
            <a:ext cx="7151440" cy="6309420"/>
          </a:xfrm>
          <a:prstGeom prst="rect">
            <a:avLst/>
          </a:prstGeom>
        </p:spPr>
        <p:txBody>
          <a:bodyPr wrap="square">
            <a:spAutoFit/>
          </a:bodyPr>
          <a:lstStyle/>
          <a:p>
            <a:pPr algn="l"/>
            <a:r>
              <a:rPr lang="zh-TW" altLang="en-US" sz="4000" b="1" dirty="0" smtClean="0">
                <a:latin typeface="微軟正黑體" pitchFamily="34" charset="-120"/>
                <a:ea typeface="微軟正黑體" pitchFamily="34" charset="-120"/>
              </a:rPr>
              <a:t>循跡主程式範例</a:t>
            </a:r>
            <a:endParaRPr lang="en-US" altLang="zh-TW" sz="4000" b="1" dirty="0" smtClean="0">
              <a:latin typeface="微軟正黑體" pitchFamily="34" charset="-120"/>
              <a:ea typeface="微軟正黑體" pitchFamily="34" charset="-120"/>
            </a:endParaRPr>
          </a:p>
          <a:p>
            <a:pPr algn="l"/>
            <a:r>
              <a:rPr lang="zh-TW" altLang="en-US" sz="3600" dirty="0" smtClean="0">
                <a:latin typeface="微軟正黑體" pitchFamily="34" charset="-120"/>
                <a:ea typeface="微軟正黑體" pitchFamily="34" charset="-120"/>
              </a:rPr>
              <a:t>引用自</a:t>
            </a:r>
            <a:endParaRPr lang="en-US" altLang="zh-TW" sz="3600" dirty="0" smtClean="0">
              <a:latin typeface="微軟正黑體" pitchFamily="34" charset="-120"/>
              <a:ea typeface="微軟正黑體" pitchFamily="34" charset="-120"/>
            </a:endParaRPr>
          </a:p>
          <a:p>
            <a:pPr algn="l"/>
            <a:r>
              <a:rPr lang="zh-TW" altLang="en-US" sz="3600" dirty="0" smtClean="0">
                <a:latin typeface="微軟正黑體" pitchFamily="34" charset="-120"/>
                <a:ea typeface="微軟正黑體" pitchFamily="34" charset="-120"/>
              </a:rPr>
              <a:t>國 立 勤 益 科 技 大 學 電 子 工 程 系 實 務 專 題 報 告</a:t>
            </a:r>
            <a:endParaRPr lang="en-US" altLang="zh-TW" sz="3600" dirty="0" smtClean="0">
              <a:latin typeface="微軟正黑體" pitchFamily="34" charset="-120"/>
              <a:ea typeface="微軟正黑體" pitchFamily="34" charset="-120"/>
            </a:endParaRPr>
          </a:p>
          <a:p>
            <a:pPr algn="l"/>
            <a:r>
              <a:rPr lang="zh-TW" altLang="en-US" sz="3600" dirty="0" smtClean="0">
                <a:latin typeface="微軟正黑體" pitchFamily="34" charset="-120"/>
                <a:ea typeface="微軟正黑體" pitchFamily="34" charset="-120"/>
              </a:rPr>
              <a:t>超音波自走車 </a:t>
            </a:r>
            <a:r>
              <a:rPr lang="en-US" altLang="zh-TW" sz="3600" dirty="0" err="1" smtClean="0">
                <a:latin typeface="微軟正黑體" pitchFamily="34" charset="-120"/>
                <a:ea typeface="微軟正黑體" pitchFamily="34" charset="-120"/>
              </a:rPr>
              <a:t>mBot</a:t>
            </a:r>
            <a:endParaRPr lang="en-US" altLang="zh-TW" sz="3600" dirty="0" smtClean="0">
              <a:latin typeface="微軟正黑體" pitchFamily="34" charset="-120"/>
              <a:ea typeface="微軟正黑體" pitchFamily="34" charset="-120"/>
            </a:endParaRPr>
          </a:p>
          <a:p>
            <a:pPr algn="l"/>
            <a:r>
              <a:rPr lang="zh-TW" altLang="en-US" sz="3600" dirty="0" smtClean="0">
                <a:latin typeface="微軟正黑體" pitchFamily="34" charset="-120"/>
                <a:ea typeface="微軟正黑體" pitchFamily="34" charset="-120"/>
              </a:rPr>
              <a:t>指導教授：黃國興 </a:t>
            </a:r>
            <a:endParaRPr lang="en-US" altLang="zh-TW" sz="3600" dirty="0" smtClean="0">
              <a:latin typeface="微軟正黑體" pitchFamily="34" charset="-120"/>
              <a:ea typeface="微軟正黑體" pitchFamily="34" charset="-120"/>
            </a:endParaRPr>
          </a:p>
          <a:p>
            <a:pPr algn="l"/>
            <a:r>
              <a:rPr lang="zh-TW" altLang="en-US" sz="3600" dirty="0" smtClean="0">
                <a:latin typeface="微軟正黑體" pitchFamily="34" charset="-120"/>
                <a:ea typeface="微軟正黑體" pitchFamily="34" charset="-120"/>
              </a:rPr>
              <a:t>教授 專題學生：</a:t>
            </a:r>
            <a:endParaRPr lang="en-US" altLang="zh-TW" sz="3600" dirty="0" smtClean="0">
              <a:latin typeface="微軟正黑體" pitchFamily="34" charset="-120"/>
              <a:ea typeface="微軟正黑體" pitchFamily="34" charset="-120"/>
            </a:endParaRPr>
          </a:p>
          <a:p>
            <a:pPr algn="l"/>
            <a:r>
              <a:rPr lang="zh-TW" altLang="en-US" sz="3600" dirty="0" smtClean="0">
                <a:latin typeface="微軟正黑體" pitchFamily="34" charset="-120"/>
                <a:ea typeface="微軟正黑體" pitchFamily="34" charset="-120"/>
              </a:rPr>
              <a:t>張宏銘 專題學生：鄧詠霖</a:t>
            </a:r>
            <a:endParaRPr lang="en-US" altLang="zh-TW" sz="3600" dirty="0" smtClean="0">
              <a:latin typeface="微軟正黑體" pitchFamily="34" charset="-120"/>
              <a:ea typeface="微軟正黑體" pitchFamily="34" charset="-120"/>
              <a:hlinkClick r:id="rId4"/>
            </a:endParaRPr>
          </a:p>
          <a:p>
            <a:pPr algn="l"/>
            <a:r>
              <a:rPr lang="en-US" altLang="zh-TW" sz="3600" dirty="0" smtClean="0">
                <a:latin typeface="微軟正黑體" pitchFamily="34" charset="-120"/>
                <a:ea typeface="微軟正黑體" pitchFamily="34" charset="-120"/>
                <a:hlinkClick r:id="rId4"/>
              </a:rPr>
              <a:t>http://eeproject.ncut.edu.tw/upload/Achievements/104_20160706114807Gkpr.pdf</a:t>
            </a:r>
            <a:endParaRPr lang="zh-TW" altLang="en-US" sz="3600" dirty="0">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pasted-image-filtered.png"/>
          <p:cNvPicPr>
            <a:picLocks noChangeAspect="1"/>
          </p:cNvPicPr>
          <p:nvPr/>
        </p:nvPicPr>
        <p:blipFill>
          <a:blip r:embed="rId2" cstate="print"/>
          <a:srcRect l="4501" t="16891" r="9868" b="11725"/>
          <a:stretch>
            <a:fillRect/>
          </a:stretch>
        </p:blipFill>
        <p:spPr bwMode="auto">
          <a:xfrm>
            <a:off x="-52388" y="-38101"/>
            <a:ext cx="24436388" cy="13768405"/>
          </a:xfrm>
          <a:prstGeom prst="rect">
            <a:avLst/>
          </a:prstGeom>
          <a:noFill/>
          <a:ln w="12700" cap="flat" cmpd="sng">
            <a:noFill/>
            <a:prstDash val="solid"/>
            <a:miter lim="400000"/>
            <a:headEnd type="none" w="med" len="med"/>
            <a:tailEnd type="none" w="med" len="med"/>
          </a:ln>
          <a:effectLst/>
        </p:spPr>
      </p:pic>
      <p:sp>
        <p:nvSpPr>
          <p:cNvPr id="7" name="Oval 2"/>
          <p:cNvSpPr>
            <a:spLocks/>
          </p:cNvSpPr>
          <p:nvPr/>
        </p:nvSpPr>
        <p:spPr bwMode="auto">
          <a:xfrm>
            <a:off x="8519592" y="5975028"/>
            <a:ext cx="7398303" cy="7147668"/>
          </a:xfrm>
          <a:prstGeom prst="ellipse">
            <a:avLst/>
          </a:prstGeom>
          <a:solidFill>
            <a:srgbClr val="FFCC00">
              <a:alpha val="91283"/>
            </a:srgbClr>
          </a:solidFill>
          <a:ln w="12700" cap="flat" cmpd="sng">
            <a:noFill/>
            <a:prstDash val="solid"/>
            <a:miter lim="400000"/>
            <a:headEnd type="none" w="med" len="med"/>
            <a:tailEnd type="none" w="med" len="med"/>
          </a:ln>
          <a:effectLst/>
        </p:spPr>
        <p:txBody>
          <a:bodyPr lIns="0" tIns="0" rIns="0" bIns="0" anchor="ctr"/>
          <a:lstStyle/>
          <a:p>
            <a:pPr defTabSz="617875"/>
            <a:endParaRPr lang="zh-TW" altLang="zh-TW" sz="4300" dirty="0"/>
          </a:p>
        </p:txBody>
      </p:sp>
      <p:sp>
        <p:nvSpPr>
          <p:cNvPr id="4" name="標題 3"/>
          <p:cNvSpPr>
            <a:spLocks noGrp="1"/>
          </p:cNvSpPr>
          <p:nvPr>
            <p:ph type="title"/>
          </p:nvPr>
        </p:nvSpPr>
        <p:spPr>
          <a:xfrm>
            <a:off x="1925638" y="7878266"/>
            <a:ext cx="20726400" cy="2724150"/>
          </a:xfrm>
        </p:spPr>
        <p:txBody>
          <a:bodyPr/>
          <a:lstStyle/>
          <a:p>
            <a:pPr algn="ctr"/>
            <a:r>
              <a:rPr lang="en-US" altLang="zh-TW" sz="8000" cap="none" dirty="0" smtClean="0">
                <a:solidFill>
                  <a:schemeClr val="bg1"/>
                </a:solidFill>
              </a:rPr>
              <a:t>Tarkustech</a:t>
            </a:r>
            <a:br>
              <a:rPr lang="en-US" altLang="zh-TW" sz="8000" cap="none" dirty="0" smtClean="0">
                <a:solidFill>
                  <a:schemeClr val="bg1"/>
                </a:solidFill>
              </a:rPr>
            </a:br>
            <a:r>
              <a:rPr lang="en-US" altLang="zh-TW" sz="8000" cap="none" dirty="0" smtClean="0">
                <a:solidFill>
                  <a:schemeClr val="bg1"/>
                </a:solidFill>
              </a:rPr>
              <a:t>Innovations</a:t>
            </a:r>
            <a:r>
              <a:rPr lang="en-US" altLang="zh-TW" sz="8000" dirty="0" smtClean="0">
                <a:solidFill>
                  <a:schemeClr val="bg1"/>
                </a:solidFill>
              </a:rPr>
              <a:t/>
            </a:r>
            <a:br>
              <a:rPr lang="en-US" altLang="zh-TW" sz="8000" dirty="0" smtClean="0">
                <a:solidFill>
                  <a:schemeClr val="bg1"/>
                </a:solidFill>
              </a:rPr>
            </a:br>
            <a:r>
              <a:rPr lang="zh-TW" altLang="en-US" sz="8000" dirty="0" smtClean="0">
                <a:solidFill>
                  <a:schemeClr val="bg1"/>
                </a:solidFill>
              </a:rPr>
              <a:t>主課程介紹</a:t>
            </a:r>
            <a:r>
              <a:rPr lang="en-US" altLang="zh-TW" sz="8000" dirty="0" smtClean="0">
                <a:solidFill>
                  <a:schemeClr val="bg1"/>
                </a:solidFill>
              </a:rPr>
              <a:t/>
            </a:r>
            <a:br>
              <a:rPr lang="en-US" altLang="zh-TW" sz="8000" dirty="0" smtClean="0">
                <a:solidFill>
                  <a:schemeClr val="bg1"/>
                </a:solidFill>
              </a:rPr>
            </a:br>
            <a:r>
              <a:rPr lang="en-US" altLang="zh-TW" sz="8000" dirty="0" smtClean="0">
                <a:solidFill>
                  <a:schemeClr val="bg1"/>
                </a:solidFill>
              </a:rPr>
              <a:t>(</a:t>
            </a:r>
            <a:r>
              <a:rPr lang="zh-TW" altLang="en-US" sz="8000" dirty="0" smtClean="0">
                <a:solidFill>
                  <a:schemeClr val="bg1"/>
                </a:solidFill>
              </a:rPr>
              <a:t>學期社團</a:t>
            </a:r>
            <a:r>
              <a:rPr lang="en-US" altLang="zh-TW" sz="8000" dirty="0" smtClean="0">
                <a:solidFill>
                  <a:schemeClr val="bg1"/>
                </a:solidFill>
              </a:rPr>
              <a:t>)</a:t>
            </a:r>
            <a:endParaRPr lang="zh-TW" altLang="en-US" sz="9600" dirty="0">
              <a:solidFill>
                <a:schemeClr val="bg1"/>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p:sp>
      <p:pic>
        <p:nvPicPr>
          <p:cNvPr id="132097" name="Picture 1" descr="Untitled-8.jpg"/>
          <p:cNvPicPr>
            <a:picLocks noChangeAspect="1"/>
          </p:cNvPicPr>
          <p:nvPr/>
        </p:nvPicPr>
        <p:blipFill>
          <a:blip r:embed="rId3" cstate="print">
            <a:lum bright="20000" contrast="-30000"/>
            <a:extLst>
              <a:ext uri="{28A0092B-C50C-407E-A947-70E740481C1C}">
                <a14:useLocalDpi xmlns:a14="http://schemas.microsoft.com/office/drawing/2010/main" xmlns="" val="0"/>
              </a:ext>
            </a:extLst>
          </a:blip>
          <a:srcRect l="27" r="27"/>
          <a:stretch>
            <a:fillRect/>
          </a:stretch>
        </p:blipFill>
        <p:spPr bwMode="auto">
          <a:xfrm>
            <a:off x="0" y="-3175"/>
            <a:ext cx="24384000" cy="137223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5" name="矩形 4"/>
          <p:cNvSpPr/>
          <p:nvPr/>
        </p:nvSpPr>
        <p:spPr bwMode="auto">
          <a:xfrm>
            <a:off x="1702684" y="2571440"/>
            <a:ext cx="20794893" cy="10722920"/>
          </a:xfrm>
          <a:prstGeom prst="rect">
            <a:avLst/>
          </a:prstGeom>
          <a:solidFill>
            <a:srgbClr val="FDFDFD">
              <a:alpha val="58000"/>
            </a:srgbClr>
          </a:solidFill>
          <a:ln>
            <a:noFill/>
          </a:ln>
          <a:effectLst>
            <a:softEdge rad="63500"/>
          </a:effectLst>
          <a:extLst/>
        </p:spPr>
        <p:txBody>
          <a:bodyPr lIns="0" tIns="0" rIns="0" bIns="0" rtlCol="0" anchor="ctr"/>
          <a:lstStyle/>
          <a:p>
            <a:pPr defTabSz="825444"/>
            <a:endParaRPr lang="zh-TW" altLang="en-US" sz="3200" dirty="0">
              <a:solidFill>
                <a:srgbClr val="FFFFFF"/>
              </a:solidFill>
              <a:effectLst>
                <a:outerShdw blurRad="38100" dist="38100" dir="2700000" algn="tl">
                  <a:srgbClr val="000000"/>
                </a:outerShdw>
              </a:effectLst>
              <a:latin typeface="Gill Sans" charset="0"/>
              <a:sym typeface="Gill Sans" charset="0"/>
            </a:endParaRPr>
          </a:p>
        </p:txBody>
      </p:sp>
      <p:sp>
        <p:nvSpPr>
          <p:cNvPr id="41" name="AutoShape 8"/>
          <p:cNvSpPr>
            <a:spLocks/>
          </p:cNvSpPr>
          <p:nvPr/>
        </p:nvSpPr>
        <p:spPr bwMode="auto">
          <a:xfrm>
            <a:off x="2110880" y="7938120"/>
            <a:ext cx="1385888" cy="1600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5400"/>
                </a:lnTo>
                <a:lnTo>
                  <a:pt x="21599" y="16200"/>
                </a:lnTo>
                <a:lnTo>
                  <a:pt x="10799" y="21599"/>
                </a:lnTo>
                <a:lnTo>
                  <a:pt x="0" y="16199"/>
                </a:lnTo>
                <a:lnTo>
                  <a:pt x="0" y="5400"/>
                </a:lnTo>
                <a:close/>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2" name="AutoShape 9"/>
          <p:cNvSpPr>
            <a:spLocks/>
          </p:cNvSpPr>
          <p:nvPr/>
        </p:nvSpPr>
        <p:spPr bwMode="auto">
          <a:xfrm>
            <a:off x="2472654" y="8565182"/>
            <a:ext cx="1035051" cy="9191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8967" y="21600"/>
                </a:moveTo>
                <a:lnTo>
                  <a:pt x="21599" y="13514"/>
                </a:lnTo>
                <a:lnTo>
                  <a:pt x="21523" y="4158"/>
                </a:lnTo>
                <a:lnTo>
                  <a:pt x="17141" y="0"/>
                </a:lnTo>
                <a:lnTo>
                  <a:pt x="0" y="12994"/>
                </a:lnTo>
                <a:lnTo>
                  <a:pt x="8967" y="21600"/>
                </a:lnTo>
                <a:close/>
              </a:path>
            </a:pathLst>
          </a:custGeom>
          <a:solidFill>
            <a:schemeClr val="accent3">
              <a:lumMod val="75000"/>
              <a:alpha val="50000"/>
            </a:schemeClr>
          </a:solidFill>
          <a:ln>
            <a:noFill/>
          </a:ln>
          <a:effectLst/>
          <a:extLst/>
        </p:spPr>
        <p:txBody>
          <a:bodyPr lIns="0" tIns="0" rIns="0" bIns="0" anchor="ctr"/>
          <a:lstStyle/>
          <a:p>
            <a:pPr defTabSz="825444"/>
            <a:endParaRPr lang="en-US" sz="6000" dirty="0">
              <a:solidFill>
                <a:srgbClr val="000000"/>
              </a:solidFill>
              <a:sym typeface="Gill Sans" charset="0"/>
            </a:endParaRPr>
          </a:p>
        </p:txBody>
      </p:sp>
      <p:sp>
        <p:nvSpPr>
          <p:cNvPr id="39" name="AutoShape 8"/>
          <p:cNvSpPr>
            <a:spLocks/>
          </p:cNvSpPr>
          <p:nvPr/>
        </p:nvSpPr>
        <p:spPr bwMode="auto">
          <a:xfrm>
            <a:off x="11985178" y="3206602"/>
            <a:ext cx="1385888" cy="1600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5400"/>
                </a:lnTo>
                <a:lnTo>
                  <a:pt x="21599" y="16200"/>
                </a:lnTo>
                <a:lnTo>
                  <a:pt x="10799" y="21599"/>
                </a:lnTo>
                <a:lnTo>
                  <a:pt x="0" y="16199"/>
                </a:lnTo>
                <a:lnTo>
                  <a:pt x="0" y="5400"/>
                </a:lnTo>
                <a:close/>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0" name="AutoShape 9"/>
          <p:cNvSpPr>
            <a:spLocks/>
          </p:cNvSpPr>
          <p:nvPr/>
        </p:nvSpPr>
        <p:spPr bwMode="auto">
          <a:xfrm>
            <a:off x="12336016" y="3833664"/>
            <a:ext cx="1035051" cy="9191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8967" y="21600"/>
                </a:moveTo>
                <a:lnTo>
                  <a:pt x="21599" y="13514"/>
                </a:lnTo>
                <a:lnTo>
                  <a:pt x="21523" y="4158"/>
                </a:lnTo>
                <a:lnTo>
                  <a:pt x="17141" y="0"/>
                </a:lnTo>
                <a:lnTo>
                  <a:pt x="0" y="12994"/>
                </a:lnTo>
                <a:lnTo>
                  <a:pt x="8967" y="21600"/>
                </a:lnTo>
                <a:close/>
              </a:path>
            </a:pathLst>
          </a:custGeom>
          <a:solidFill>
            <a:schemeClr val="accent3">
              <a:lumMod val="75000"/>
              <a:alpha val="50000"/>
            </a:schemeClr>
          </a:solidFill>
          <a:ln>
            <a:noFill/>
          </a:ln>
          <a:effectLst/>
          <a:extLst/>
        </p:spPr>
        <p:txBody>
          <a:bodyPr lIns="0" tIns="0" rIns="0" bIns="0" anchor="ctr"/>
          <a:lstStyle/>
          <a:p>
            <a:pPr defTabSz="825444"/>
            <a:endParaRPr lang="en-US" sz="6000" dirty="0">
              <a:solidFill>
                <a:srgbClr val="000000"/>
              </a:solidFill>
              <a:sym typeface="Gill Sans" charset="0"/>
            </a:endParaRPr>
          </a:p>
        </p:txBody>
      </p:sp>
      <p:sp>
        <p:nvSpPr>
          <p:cNvPr id="2" name="Title 1"/>
          <p:cNvSpPr>
            <a:spLocks noGrp="1"/>
          </p:cNvSpPr>
          <p:nvPr>
            <p:ph type="title"/>
          </p:nvPr>
        </p:nvSpPr>
        <p:spPr>
          <a:xfrm>
            <a:off x="1318798" y="874149"/>
            <a:ext cx="12359462" cy="1523490"/>
          </a:xfrm>
          <a:solidFill>
            <a:schemeClr val="bg1"/>
          </a:solidFill>
          <a:effectLst>
            <a:outerShdw blurRad="50800" dist="241300" dir="2700000" algn="tl" rotWithShape="0">
              <a:prstClr val="black">
                <a:alpha val="40000"/>
              </a:prstClr>
            </a:outerShdw>
          </a:effectLst>
        </p:spPr>
        <p:txBody>
          <a:bodyPr/>
          <a:lstStyle/>
          <a:p>
            <a:r>
              <a:rPr lang="zh-TW" altLang="en-US" dirty="0" smtClean="0">
                <a:latin typeface="微軟正黑體" pitchFamily="34" charset="-120"/>
                <a:ea typeface="微軟正黑體" pitchFamily="34" charset="-120"/>
                <a:sym typeface="Aleo Regular" charset="0"/>
              </a:rPr>
              <a:t>               </a:t>
            </a:r>
            <a:r>
              <a:rPr lang="en-US" altLang="zh-TW" sz="7200" dirty="0" smtClean="0">
                <a:solidFill>
                  <a:schemeClr val="bg1">
                    <a:lumMod val="25000"/>
                  </a:schemeClr>
                </a:solidFill>
                <a:latin typeface="微軟正黑體" pitchFamily="34" charset="-120"/>
                <a:ea typeface="微軟正黑體" pitchFamily="34" charset="-120"/>
                <a:sym typeface="Aleo Regular" charset="0"/>
              </a:rPr>
              <a:t>Coding</a:t>
            </a:r>
            <a:r>
              <a:rPr lang="zh-TW" altLang="en-US" sz="8000" dirty="0" smtClean="0">
                <a:solidFill>
                  <a:schemeClr val="bg1">
                    <a:lumMod val="25000"/>
                  </a:schemeClr>
                </a:solidFill>
                <a:latin typeface="微軟正黑體" pitchFamily="34" charset="-120"/>
                <a:ea typeface="微軟正黑體" pitchFamily="34" charset="-120"/>
                <a:sym typeface="Aleo Regular" charset="0"/>
              </a:rPr>
              <a:t>課程內容</a:t>
            </a:r>
            <a:endParaRPr lang="en-US" sz="8000" dirty="0">
              <a:solidFill>
                <a:schemeClr val="bg1">
                  <a:lumMod val="25000"/>
                </a:schemeClr>
              </a:solidFill>
              <a:latin typeface="微軟正黑體" pitchFamily="34" charset="-120"/>
              <a:ea typeface="微軟正黑體" pitchFamily="34" charset="-120"/>
            </a:endParaRPr>
          </a:p>
        </p:txBody>
      </p:sp>
      <p:grpSp>
        <p:nvGrpSpPr>
          <p:cNvPr id="4" name="群組 5"/>
          <p:cNvGrpSpPr/>
          <p:nvPr/>
        </p:nvGrpSpPr>
        <p:grpSpPr>
          <a:xfrm>
            <a:off x="2110880" y="3135048"/>
            <a:ext cx="1385888" cy="1600200"/>
            <a:chOff x="5698998" y="4343400"/>
            <a:chExt cx="1385887" cy="1600200"/>
          </a:xfrm>
        </p:grpSpPr>
        <p:grpSp>
          <p:nvGrpSpPr>
            <p:cNvPr id="6" name="群組 20"/>
            <p:cNvGrpSpPr/>
            <p:nvPr/>
          </p:nvGrpSpPr>
          <p:grpSpPr>
            <a:xfrm>
              <a:off x="5698998" y="4343400"/>
              <a:ext cx="1385887" cy="1600200"/>
              <a:chOff x="4313111" y="4494213"/>
              <a:chExt cx="1385887" cy="1600200"/>
            </a:xfrm>
          </p:grpSpPr>
          <p:sp>
            <p:nvSpPr>
              <p:cNvPr id="9" name="AutoShape 8"/>
              <p:cNvSpPr>
                <a:spLocks/>
              </p:cNvSpPr>
              <p:nvPr/>
            </p:nvSpPr>
            <p:spPr bwMode="auto">
              <a:xfrm>
                <a:off x="4313111" y="4494213"/>
                <a:ext cx="1385887" cy="1600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5400"/>
                    </a:lnTo>
                    <a:lnTo>
                      <a:pt x="21599" y="16200"/>
                    </a:lnTo>
                    <a:lnTo>
                      <a:pt x="10799" y="21599"/>
                    </a:lnTo>
                    <a:lnTo>
                      <a:pt x="0" y="16199"/>
                    </a:lnTo>
                    <a:lnTo>
                      <a:pt x="0" y="5400"/>
                    </a:lnTo>
                    <a:close/>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10" name="AutoShape 9"/>
              <p:cNvSpPr>
                <a:spLocks/>
              </p:cNvSpPr>
              <p:nvPr/>
            </p:nvSpPr>
            <p:spPr bwMode="auto">
              <a:xfrm>
                <a:off x="4663948" y="5121275"/>
                <a:ext cx="1035050" cy="9191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8967" y="21600"/>
                    </a:moveTo>
                    <a:lnTo>
                      <a:pt x="21599" y="13514"/>
                    </a:lnTo>
                    <a:lnTo>
                      <a:pt x="21523" y="4158"/>
                    </a:lnTo>
                    <a:lnTo>
                      <a:pt x="17141" y="0"/>
                    </a:lnTo>
                    <a:lnTo>
                      <a:pt x="0" y="12994"/>
                    </a:lnTo>
                    <a:lnTo>
                      <a:pt x="8967" y="21600"/>
                    </a:lnTo>
                    <a:close/>
                  </a:path>
                </a:pathLst>
              </a:custGeom>
              <a:solidFill>
                <a:schemeClr val="accent3">
                  <a:lumMod val="75000"/>
                  <a:alpha val="50000"/>
                </a:schemeClr>
              </a:solidFill>
              <a:ln>
                <a:noFill/>
              </a:ln>
              <a:effectLst/>
              <a:extLst/>
            </p:spPr>
            <p:txBody>
              <a:bodyPr lIns="0" tIns="0" rIns="0" bIns="0" anchor="ctr"/>
              <a:lstStyle/>
              <a:p>
                <a:pPr defTabSz="825444"/>
                <a:endParaRPr lang="en-US" sz="6000" dirty="0">
                  <a:solidFill>
                    <a:srgbClr val="000000"/>
                  </a:solidFill>
                  <a:sym typeface="Gill Sans" charset="0"/>
                </a:endParaRPr>
              </a:p>
            </p:txBody>
          </p:sp>
          <p:sp>
            <p:nvSpPr>
              <p:cNvPr id="11" name="AutoShape 10"/>
              <p:cNvSpPr>
                <a:spLocks/>
              </p:cNvSpPr>
              <p:nvPr/>
            </p:nvSpPr>
            <p:spPr bwMode="auto">
              <a:xfrm>
                <a:off x="4507577" y="4714875"/>
                <a:ext cx="996950" cy="1150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599" y="5400"/>
                    </a:lnTo>
                    <a:lnTo>
                      <a:pt x="21599" y="16200"/>
                    </a:lnTo>
                    <a:lnTo>
                      <a:pt x="10799" y="21599"/>
                    </a:lnTo>
                    <a:lnTo>
                      <a:pt x="0" y="16199"/>
                    </a:lnTo>
                    <a:lnTo>
                      <a:pt x="0" y="5400"/>
                    </a:lnTo>
                    <a:close/>
                  </a:path>
                </a:pathLst>
              </a:custGeom>
              <a:solidFill>
                <a:schemeClr val="accent4"/>
              </a:solidFill>
              <a:ln w="25400" cap="flat" cmpd="sng">
                <a:solidFill>
                  <a:srgbClr val="000000">
                    <a:alpha val="0"/>
                  </a:srgbClr>
                </a:solidFill>
                <a:prstDash val="solid"/>
                <a:miter lim="0"/>
                <a:headEnd/>
                <a:tailEnd/>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grpSp>
        <p:sp>
          <p:nvSpPr>
            <p:cNvPr id="8" name="AutoShape 29"/>
            <p:cNvSpPr>
              <a:spLocks/>
            </p:cNvSpPr>
            <p:nvPr/>
          </p:nvSpPr>
          <p:spPr bwMode="auto">
            <a:xfrm>
              <a:off x="6048787" y="4860734"/>
              <a:ext cx="731838" cy="6016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644" y="18553"/>
                  </a:moveTo>
                  <a:cubicBezTo>
                    <a:pt x="16843" y="18553"/>
                    <a:pt x="16194" y="17762"/>
                    <a:pt x="16194" y="16788"/>
                  </a:cubicBezTo>
                  <a:cubicBezTo>
                    <a:pt x="16194" y="15814"/>
                    <a:pt x="16843" y="15024"/>
                    <a:pt x="17644" y="15024"/>
                  </a:cubicBezTo>
                  <a:cubicBezTo>
                    <a:pt x="18445" y="15024"/>
                    <a:pt x="19095" y="15814"/>
                    <a:pt x="19095" y="16788"/>
                  </a:cubicBezTo>
                  <a:cubicBezTo>
                    <a:pt x="19095" y="17762"/>
                    <a:pt x="18445" y="18553"/>
                    <a:pt x="17644" y="18553"/>
                  </a:cubicBezTo>
                  <a:close/>
                  <a:moveTo>
                    <a:pt x="21599" y="17437"/>
                  </a:moveTo>
                  <a:lnTo>
                    <a:pt x="21599" y="16141"/>
                  </a:lnTo>
                  <a:lnTo>
                    <a:pt x="21024" y="15891"/>
                  </a:lnTo>
                  <a:cubicBezTo>
                    <a:pt x="20804" y="15797"/>
                    <a:pt x="20628" y="15592"/>
                    <a:pt x="20539" y="15331"/>
                  </a:cubicBezTo>
                  <a:lnTo>
                    <a:pt x="20538" y="15330"/>
                  </a:lnTo>
                  <a:cubicBezTo>
                    <a:pt x="20449" y="15068"/>
                    <a:pt x="20455" y="14772"/>
                    <a:pt x="20556" y="14515"/>
                  </a:cubicBezTo>
                  <a:lnTo>
                    <a:pt x="20818" y="13845"/>
                  </a:lnTo>
                  <a:lnTo>
                    <a:pt x="20064" y="12928"/>
                  </a:lnTo>
                  <a:lnTo>
                    <a:pt x="19513" y="13247"/>
                  </a:lnTo>
                  <a:cubicBezTo>
                    <a:pt x="19302" y="13369"/>
                    <a:pt x="19058" y="13377"/>
                    <a:pt x="18843" y="13268"/>
                  </a:cubicBezTo>
                  <a:lnTo>
                    <a:pt x="18842" y="13268"/>
                  </a:lnTo>
                  <a:cubicBezTo>
                    <a:pt x="18627" y="13159"/>
                    <a:pt x="18460" y="12944"/>
                    <a:pt x="18382" y="12677"/>
                  </a:cubicBezTo>
                  <a:lnTo>
                    <a:pt x="18177" y="11977"/>
                  </a:lnTo>
                  <a:lnTo>
                    <a:pt x="17112" y="11977"/>
                  </a:lnTo>
                  <a:lnTo>
                    <a:pt x="16907" y="12677"/>
                  </a:lnTo>
                  <a:cubicBezTo>
                    <a:pt x="16829" y="12944"/>
                    <a:pt x="16661" y="13159"/>
                    <a:pt x="16446" y="13268"/>
                  </a:cubicBezTo>
                  <a:cubicBezTo>
                    <a:pt x="16230" y="13377"/>
                    <a:pt x="15987" y="13369"/>
                    <a:pt x="15776" y="13247"/>
                  </a:cubicBezTo>
                  <a:lnTo>
                    <a:pt x="15224" y="12928"/>
                  </a:lnTo>
                  <a:lnTo>
                    <a:pt x="14471" y="13845"/>
                  </a:lnTo>
                  <a:lnTo>
                    <a:pt x="14733" y="14515"/>
                  </a:lnTo>
                  <a:cubicBezTo>
                    <a:pt x="14833" y="14771"/>
                    <a:pt x="14840" y="15068"/>
                    <a:pt x="14750" y="15330"/>
                  </a:cubicBezTo>
                  <a:lnTo>
                    <a:pt x="14750" y="15331"/>
                  </a:lnTo>
                  <a:cubicBezTo>
                    <a:pt x="14661" y="15593"/>
                    <a:pt x="14485" y="15797"/>
                    <a:pt x="14265" y="15891"/>
                  </a:cubicBezTo>
                  <a:lnTo>
                    <a:pt x="13690" y="16141"/>
                  </a:lnTo>
                  <a:lnTo>
                    <a:pt x="13690" y="17437"/>
                  </a:lnTo>
                  <a:lnTo>
                    <a:pt x="14265" y="17686"/>
                  </a:lnTo>
                  <a:cubicBezTo>
                    <a:pt x="14484" y="17780"/>
                    <a:pt x="14661" y="17984"/>
                    <a:pt x="14750" y="18246"/>
                  </a:cubicBezTo>
                  <a:cubicBezTo>
                    <a:pt x="14840" y="18509"/>
                    <a:pt x="14834" y="18805"/>
                    <a:pt x="14733" y="19061"/>
                  </a:cubicBezTo>
                  <a:lnTo>
                    <a:pt x="14471" y="19733"/>
                  </a:lnTo>
                  <a:lnTo>
                    <a:pt x="15224" y="20649"/>
                  </a:lnTo>
                  <a:lnTo>
                    <a:pt x="15776" y="20330"/>
                  </a:lnTo>
                  <a:cubicBezTo>
                    <a:pt x="15987" y="20208"/>
                    <a:pt x="16230" y="20200"/>
                    <a:pt x="16446" y="20309"/>
                  </a:cubicBezTo>
                  <a:cubicBezTo>
                    <a:pt x="16661" y="20418"/>
                    <a:pt x="16829" y="20633"/>
                    <a:pt x="16907" y="20899"/>
                  </a:cubicBezTo>
                  <a:lnTo>
                    <a:pt x="17112" y="21599"/>
                  </a:lnTo>
                  <a:lnTo>
                    <a:pt x="18177" y="21599"/>
                  </a:lnTo>
                  <a:lnTo>
                    <a:pt x="18381" y="20904"/>
                  </a:lnTo>
                  <a:cubicBezTo>
                    <a:pt x="18459" y="20634"/>
                    <a:pt x="18628" y="20418"/>
                    <a:pt x="18845" y="20307"/>
                  </a:cubicBezTo>
                  <a:lnTo>
                    <a:pt x="18846" y="20307"/>
                  </a:lnTo>
                  <a:cubicBezTo>
                    <a:pt x="19059" y="20200"/>
                    <a:pt x="19300" y="20207"/>
                    <a:pt x="19509" y="20328"/>
                  </a:cubicBezTo>
                  <a:lnTo>
                    <a:pt x="20064" y="20649"/>
                  </a:lnTo>
                  <a:lnTo>
                    <a:pt x="20818" y="19733"/>
                  </a:lnTo>
                  <a:lnTo>
                    <a:pt x="20555" y="19061"/>
                  </a:lnTo>
                  <a:cubicBezTo>
                    <a:pt x="20455" y="18805"/>
                    <a:pt x="20449" y="18508"/>
                    <a:pt x="20538" y="18246"/>
                  </a:cubicBezTo>
                  <a:cubicBezTo>
                    <a:pt x="20628" y="17984"/>
                    <a:pt x="20804" y="17780"/>
                    <a:pt x="21024" y="17685"/>
                  </a:cubicBezTo>
                  <a:cubicBezTo>
                    <a:pt x="21024" y="17685"/>
                    <a:pt x="21599" y="17437"/>
                    <a:pt x="21599" y="17437"/>
                  </a:cubicBezTo>
                  <a:close/>
                  <a:moveTo>
                    <a:pt x="7439" y="12369"/>
                  </a:moveTo>
                  <a:cubicBezTo>
                    <a:pt x="5932" y="12369"/>
                    <a:pt x="4711" y="10883"/>
                    <a:pt x="4711" y="9050"/>
                  </a:cubicBezTo>
                  <a:cubicBezTo>
                    <a:pt x="4711" y="7217"/>
                    <a:pt x="5932" y="5731"/>
                    <a:pt x="7439" y="5731"/>
                  </a:cubicBezTo>
                  <a:cubicBezTo>
                    <a:pt x="8946" y="5731"/>
                    <a:pt x="10168" y="7217"/>
                    <a:pt x="10168" y="9050"/>
                  </a:cubicBezTo>
                  <a:cubicBezTo>
                    <a:pt x="10168" y="10883"/>
                    <a:pt x="8946" y="12369"/>
                    <a:pt x="7439" y="12369"/>
                  </a:cubicBezTo>
                  <a:close/>
                  <a:moveTo>
                    <a:pt x="14879" y="10269"/>
                  </a:moveTo>
                  <a:lnTo>
                    <a:pt x="14879" y="7831"/>
                  </a:lnTo>
                  <a:lnTo>
                    <a:pt x="13796" y="7363"/>
                  </a:lnTo>
                  <a:cubicBezTo>
                    <a:pt x="13383" y="7185"/>
                    <a:pt x="13051" y="6801"/>
                    <a:pt x="12884" y="6308"/>
                  </a:cubicBezTo>
                  <a:lnTo>
                    <a:pt x="12883" y="6308"/>
                  </a:lnTo>
                  <a:cubicBezTo>
                    <a:pt x="12715" y="5814"/>
                    <a:pt x="12727" y="5258"/>
                    <a:pt x="12915" y="4775"/>
                  </a:cubicBezTo>
                  <a:lnTo>
                    <a:pt x="13408" y="3513"/>
                  </a:lnTo>
                  <a:lnTo>
                    <a:pt x="11991" y="1789"/>
                  </a:lnTo>
                  <a:lnTo>
                    <a:pt x="10954" y="2389"/>
                  </a:lnTo>
                  <a:cubicBezTo>
                    <a:pt x="10558" y="2618"/>
                    <a:pt x="10099" y="2632"/>
                    <a:pt x="9694" y="2428"/>
                  </a:cubicBezTo>
                  <a:cubicBezTo>
                    <a:pt x="9693" y="2427"/>
                    <a:pt x="9693" y="2427"/>
                    <a:pt x="9693" y="2427"/>
                  </a:cubicBezTo>
                  <a:cubicBezTo>
                    <a:pt x="9288" y="2223"/>
                    <a:pt x="8973" y="1819"/>
                    <a:pt x="8826" y="1317"/>
                  </a:cubicBezTo>
                  <a:lnTo>
                    <a:pt x="8441" y="0"/>
                  </a:lnTo>
                  <a:lnTo>
                    <a:pt x="6437" y="0"/>
                  </a:lnTo>
                  <a:lnTo>
                    <a:pt x="6052" y="1317"/>
                  </a:lnTo>
                  <a:cubicBezTo>
                    <a:pt x="5905" y="1819"/>
                    <a:pt x="5590" y="2223"/>
                    <a:pt x="5185" y="2427"/>
                  </a:cubicBezTo>
                  <a:lnTo>
                    <a:pt x="5185" y="2428"/>
                  </a:lnTo>
                  <a:cubicBezTo>
                    <a:pt x="4779" y="2633"/>
                    <a:pt x="4321" y="2618"/>
                    <a:pt x="3924" y="2389"/>
                  </a:cubicBezTo>
                  <a:lnTo>
                    <a:pt x="2887" y="1789"/>
                  </a:lnTo>
                  <a:lnTo>
                    <a:pt x="1470" y="3513"/>
                  </a:lnTo>
                  <a:lnTo>
                    <a:pt x="1963" y="4774"/>
                  </a:lnTo>
                  <a:cubicBezTo>
                    <a:pt x="2152" y="5257"/>
                    <a:pt x="2164" y="5815"/>
                    <a:pt x="1995" y="6308"/>
                  </a:cubicBezTo>
                  <a:cubicBezTo>
                    <a:pt x="1995" y="6308"/>
                    <a:pt x="1995" y="6308"/>
                    <a:pt x="1995" y="6308"/>
                  </a:cubicBezTo>
                  <a:cubicBezTo>
                    <a:pt x="1827" y="6801"/>
                    <a:pt x="1495" y="7184"/>
                    <a:pt x="1082" y="7363"/>
                  </a:cubicBezTo>
                  <a:lnTo>
                    <a:pt x="0" y="7831"/>
                  </a:lnTo>
                  <a:lnTo>
                    <a:pt x="0" y="10269"/>
                  </a:lnTo>
                  <a:lnTo>
                    <a:pt x="1082" y="10738"/>
                  </a:lnTo>
                  <a:cubicBezTo>
                    <a:pt x="1495" y="10916"/>
                    <a:pt x="1827" y="11300"/>
                    <a:pt x="1995" y="11792"/>
                  </a:cubicBezTo>
                  <a:lnTo>
                    <a:pt x="1995" y="11793"/>
                  </a:lnTo>
                  <a:cubicBezTo>
                    <a:pt x="2164" y="12286"/>
                    <a:pt x="2152" y="12844"/>
                    <a:pt x="1963" y="13326"/>
                  </a:cubicBezTo>
                  <a:lnTo>
                    <a:pt x="1470" y="14588"/>
                  </a:lnTo>
                  <a:lnTo>
                    <a:pt x="2887" y="16311"/>
                  </a:lnTo>
                  <a:lnTo>
                    <a:pt x="3924" y="15712"/>
                  </a:lnTo>
                  <a:cubicBezTo>
                    <a:pt x="4321" y="15483"/>
                    <a:pt x="4779" y="15469"/>
                    <a:pt x="5185" y="15673"/>
                  </a:cubicBezTo>
                  <a:lnTo>
                    <a:pt x="5186" y="15673"/>
                  </a:lnTo>
                  <a:cubicBezTo>
                    <a:pt x="5591" y="15877"/>
                    <a:pt x="5905" y="16281"/>
                    <a:pt x="6052" y="16784"/>
                  </a:cubicBezTo>
                  <a:lnTo>
                    <a:pt x="6437" y="18101"/>
                  </a:lnTo>
                  <a:lnTo>
                    <a:pt x="8441" y="18101"/>
                  </a:lnTo>
                  <a:lnTo>
                    <a:pt x="8824" y="16792"/>
                  </a:lnTo>
                  <a:cubicBezTo>
                    <a:pt x="8972" y="16285"/>
                    <a:pt x="9290" y="15877"/>
                    <a:pt x="9698" y="15670"/>
                  </a:cubicBezTo>
                  <a:cubicBezTo>
                    <a:pt x="9698" y="15670"/>
                    <a:pt x="9699" y="15670"/>
                    <a:pt x="9699" y="15670"/>
                  </a:cubicBezTo>
                  <a:cubicBezTo>
                    <a:pt x="10101" y="15467"/>
                    <a:pt x="10555" y="15481"/>
                    <a:pt x="10948" y="15708"/>
                  </a:cubicBezTo>
                  <a:lnTo>
                    <a:pt x="11991" y="16311"/>
                  </a:lnTo>
                  <a:lnTo>
                    <a:pt x="13408" y="14588"/>
                  </a:lnTo>
                  <a:lnTo>
                    <a:pt x="12915" y="13325"/>
                  </a:lnTo>
                  <a:cubicBezTo>
                    <a:pt x="12727" y="12844"/>
                    <a:pt x="12715" y="12286"/>
                    <a:pt x="12883" y="11793"/>
                  </a:cubicBezTo>
                  <a:cubicBezTo>
                    <a:pt x="13052" y="11300"/>
                    <a:pt x="13384" y="10916"/>
                    <a:pt x="13797" y="10737"/>
                  </a:cubicBezTo>
                  <a:cubicBezTo>
                    <a:pt x="13797" y="10737"/>
                    <a:pt x="14879" y="10269"/>
                    <a:pt x="14879" y="10269"/>
                  </a:cubicBez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200" dirty="0">
                <a:solidFill>
                  <a:srgbClr val="FFFFFF"/>
                </a:solidFill>
                <a:effectLst>
                  <a:outerShdw blurRad="38100" dist="38100" dir="2700000" algn="tl">
                    <a:srgbClr val="C0C0C0"/>
                  </a:outerShdw>
                </a:effectLst>
                <a:latin typeface="Lato" panose="020F0502020204030203" pitchFamily="34" charset="0"/>
              </a:endParaRPr>
            </a:p>
          </p:txBody>
        </p:sp>
      </p:grpSp>
      <p:grpSp>
        <p:nvGrpSpPr>
          <p:cNvPr id="7" name="群組 11"/>
          <p:cNvGrpSpPr/>
          <p:nvPr/>
        </p:nvGrpSpPr>
        <p:grpSpPr>
          <a:xfrm>
            <a:off x="2326904" y="8156922"/>
            <a:ext cx="996951" cy="1149350"/>
            <a:chOff x="5211772" y="3230526"/>
            <a:chExt cx="996950" cy="1149350"/>
          </a:xfrm>
        </p:grpSpPr>
        <p:sp>
          <p:nvSpPr>
            <p:cNvPr id="17" name="AutoShape 13"/>
            <p:cNvSpPr>
              <a:spLocks/>
            </p:cNvSpPr>
            <p:nvPr/>
          </p:nvSpPr>
          <p:spPr bwMode="auto">
            <a:xfrm>
              <a:off x="5211772" y="3230526"/>
              <a:ext cx="996950" cy="11493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599" y="5400"/>
                  </a:lnTo>
                  <a:lnTo>
                    <a:pt x="21599" y="16200"/>
                  </a:lnTo>
                  <a:lnTo>
                    <a:pt x="10799" y="21599"/>
                  </a:lnTo>
                  <a:lnTo>
                    <a:pt x="0" y="16199"/>
                  </a:lnTo>
                  <a:lnTo>
                    <a:pt x="0" y="5400"/>
                  </a:lnTo>
                  <a:close/>
                </a:path>
              </a:pathLst>
            </a:custGeom>
            <a:solidFill>
              <a:srgbClr val="FFC000">
                <a:alpha val="93000"/>
              </a:srgbClr>
            </a:solidFill>
            <a:ln w="25400" cap="flat" cmpd="sng">
              <a:solidFill>
                <a:srgbClr val="000000">
                  <a:alpha val="0"/>
                </a:srgbClr>
              </a:solidFill>
              <a:prstDash val="solid"/>
              <a:miter lim="0"/>
              <a:headEnd/>
              <a:tailEnd/>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14" name="AutoShape 34"/>
            <p:cNvSpPr>
              <a:spLocks/>
            </p:cNvSpPr>
            <p:nvPr/>
          </p:nvSpPr>
          <p:spPr bwMode="auto">
            <a:xfrm>
              <a:off x="5356981" y="3465195"/>
              <a:ext cx="697611" cy="75327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020" y="8155"/>
                  </a:moveTo>
                  <a:lnTo>
                    <a:pt x="0" y="8155"/>
                  </a:lnTo>
                  <a:lnTo>
                    <a:pt x="0" y="9469"/>
                  </a:lnTo>
                  <a:lnTo>
                    <a:pt x="3020" y="9469"/>
                  </a:lnTo>
                  <a:cubicBezTo>
                    <a:pt x="3020" y="9469"/>
                    <a:pt x="3020" y="8155"/>
                    <a:pt x="3020" y="8155"/>
                  </a:cubicBezTo>
                  <a:close/>
                  <a:moveTo>
                    <a:pt x="4133" y="12944"/>
                  </a:moveTo>
                  <a:lnTo>
                    <a:pt x="3526" y="11746"/>
                  </a:lnTo>
                  <a:lnTo>
                    <a:pt x="861" y="12809"/>
                  </a:lnTo>
                  <a:lnTo>
                    <a:pt x="1468" y="14007"/>
                  </a:lnTo>
                  <a:cubicBezTo>
                    <a:pt x="1468" y="14007"/>
                    <a:pt x="4133" y="12944"/>
                    <a:pt x="4133" y="12944"/>
                  </a:cubicBezTo>
                  <a:close/>
                  <a:moveTo>
                    <a:pt x="4380" y="4949"/>
                  </a:moveTo>
                  <a:lnTo>
                    <a:pt x="2011" y="3442"/>
                  </a:lnTo>
                  <a:lnTo>
                    <a:pt x="1148" y="4510"/>
                  </a:lnTo>
                  <a:lnTo>
                    <a:pt x="3517" y="6017"/>
                  </a:lnTo>
                  <a:cubicBezTo>
                    <a:pt x="3517" y="6017"/>
                    <a:pt x="4380" y="4949"/>
                    <a:pt x="4380" y="4949"/>
                  </a:cubicBezTo>
                  <a:close/>
                  <a:moveTo>
                    <a:pt x="7543" y="2790"/>
                  </a:moveTo>
                  <a:lnTo>
                    <a:pt x="6240" y="635"/>
                  </a:lnTo>
                  <a:lnTo>
                    <a:pt x="4935" y="1256"/>
                  </a:lnTo>
                  <a:lnTo>
                    <a:pt x="6238" y="3411"/>
                  </a:lnTo>
                  <a:cubicBezTo>
                    <a:pt x="6238" y="3411"/>
                    <a:pt x="7543" y="2790"/>
                    <a:pt x="7543" y="2790"/>
                  </a:cubicBezTo>
                  <a:close/>
                  <a:moveTo>
                    <a:pt x="21599" y="8155"/>
                  </a:moveTo>
                  <a:lnTo>
                    <a:pt x="18579" y="8155"/>
                  </a:lnTo>
                  <a:lnTo>
                    <a:pt x="18579" y="9469"/>
                  </a:lnTo>
                  <a:lnTo>
                    <a:pt x="21599" y="9469"/>
                  </a:lnTo>
                  <a:cubicBezTo>
                    <a:pt x="21599" y="9469"/>
                    <a:pt x="21599" y="8155"/>
                    <a:pt x="21599" y="8155"/>
                  </a:cubicBezTo>
                  <a:close/>
                  <a:moveTo>
                    <a:pt x="20713" y="12799"/>
                  </a:moveTo>
                  <a:lnTo>
                    <a:pt x="18047" y="11841"/>
                  </a:lnTo>
                  <a:lnTo>
                    <a:pt x="17491" y="13059"/>
                  </a:lnTo>
                  <a:lnTo>
                    <a:pt x="20157" y="14017"/>
                  </a:lnTo>
                  <a:cubicBezTo>
                    <a:pt x="20157" y="14017"/>
                    <a:pt x="20713" y="12799"/>
                    <a:pt x="20713" y="12799"/>
                  </a:cubicBezTo>
                  <a:close/>
                  <a:moveTo>
                    <a:pt x="20451" y="4510"/>
                  </a:moveTo>
                  <a:lnTo>
                    <a:pt x="19588" y="3442"/>
                  </a:lnTo>
                  <a:lnTo>
                    <a:pt x="17219" y="4949"/>
                  </a:lnTo>
                  <a:lnTo>
                    <a:pt x="18082" y="6017"/>
                  </a:lnTo>
                  <a:cubicBezTo>
                    <a:pt x="18082" y="6017"/>
                    <a:pt x="20451" y="4510"/>
                    <a:pt x="20451" y="4510"/>
                  </a:cubicBezTo>
                  <a:close/>
                  <a:moveTo>
                    <a:pt x="16664" y="1256"/>
                  </a:moveTo>
                  <a:lnTo>
                    <a:pt x="15359" y="635"/>
                  </a:lnTo>
                  <a:lnTo>
                    <a:pt x="14056" y="2790"/>
                  </a:lnTo>
                  <a:lnTo>
                    <a:pt x="15361" y="3411"/>
                  </a:lnTo>
                  <a:cubicBezTo>
                    <a:pt x="15361" y="3411"/>
                    <a:pt x="16664" y="1256"/>
                    <a:pt x="16664" y="1256"/>
                  </a:cubicBezTo>
                  <a:close/>
                  <a:moveTo>
                    <a:pt x="11579" y="2364"/>
                  </a:moveTo>
                  <a:lnTo>
                    <a:pt x="10099" y="2364"/>
                  </a:lnTo>
                  <a:lnTo>
                    <a:pt x="10099" y="0"/>
                  </a:lnTo>
                  <a:lnTo>
                    <a:pt x="11579" y="0"/>
                  </a:lnTo>
                  <a:cubicBezTo>
                    <a:pt x="11579" y="0"/>
                    <a:pt x="11579" y="2364"/>
                    <a:pt x="11579" y="2364"/>
                  </a:cubicBezTo>
                  <a:close/>
                  <a:moveTo>
                    <a:pt x="16986" y="8997"/>
                  </a:moveTo>
                  <a:cubicBezTo>
                    <a:pt x="16986" y="12264"/>
                    <a:pt x="13820" y="14094"/>
                    <a:pt x="13820" y="16672"/>
                  </a:cubicBezTo>
                  <a:lnTo>
                    <a:pt x="12378" y="16672"/>
                  </a:lnTo>
                  <a:cubicBezTo>
                    <a:pt x="12379" y="13495"/>
                    <a:pt x="15518" y="11822"/>
                    <a:pt x="15518" y="8997"/>
                  </a:cubicBezTo>
                  <a:cubicBezTo>
                    <a:pt x="15518" y="3711"/>
                    <a:pt x="6075" y="3703"/>
                    <a:pt x="6075" y="8997"/>
                  </a:cubicBezTo>
                  <a:cubicBezTo>
                    <a:pt x="6075" y="11819"/>
                    <a:pt x="9159" y="13421"/>
                    <a:pt x="9230" y="16672"/>
                  </a:cubicBezTo>
                  <a:lnTo>
                    <a:pt x="7773" y="16672"/>
                  </a:lnTo>
                  <a:cubicBezTo>
                    <a:pt x="7773" y="14094"/>
                    <a:pt x="4607" y="12264"/>
                    <a:pt x="4607" y="8997"/>
                  </a:cubicBezTo>
                  <a:cubicBezTo>
                    <a:pt x="4607" y="1977"/>
                    <a:pt x="16986" y="1970"/>
                    <a:pt x="16986" y="8997"/>
                  </a:cubicBezTo>
                  <a:close/>
                  <a:moveTo>
                    <a:pt x="8780" y="20557"/>
                  </a:moveTo>
                  <a:cubicBezTo>
                    <a:pt x="9839" y="21425"/>
                    <a:pt x="9947" y="21600"/>
                    <a:pt x="10370" y="21600"/>
                  </a:cubicBezTo>
                  <a:lnTo>
                    <a:pt x="11184" y="21600"/>
                  </a:lnTo>
                  <a:cubicBezTo>
                    <a:pt x="11597" y="21600"/>
                    <a:pt x="11698" y="21438"/>
                    <a:pt x="12813" y="20557"/>
                  </a:cubicBezTo>
                  <a:cubicBezTo>
                    <a:pt x="12813" y="20557"/>
                    <a:pt x="8780" y="20557"/>
                    <a:pt x="8780" y="20557"/>
                  </a:cubicBezTo>
                  <a:close/>
                  <a:moveTo>
                    <a:pt x="12841" y="18973"/>
                  </a:moveTo>
                  <a:lnTo>
                    <a:pt x="8752" y="18973"/>
                  </a:lnTo>
                  <a:cubicBezTo>
                    <a:pt x="8451" y="18973"/>
                    <a:pt x="8208" y="19189"/>
                    <a:pt x="8208" y="19455"/>
                  </a:cubicBezTo>
                  <a:cubicBezTo>
                    <a:pt x="8208" y="19722"/>
                    <a:pt x="8451" y="19938"/>
                    <a:pt x="8752" y="19938"/>
                  </a:cubicBezTo>
                  <a:lnTo>
                    <a:pt x="12841" y="19938"/>
                  </a:lnTo>
                  <a:cubicBezTo>
                    <a:pt x="13141" y="19938"/>
                    <a:pt x="13384" y="19722"/>
                    <a:pt x="13384" y="19455"/>
                  </a:cubicBezTo>
                  <a:cubicBezTo>
                    <a:pt x="13384" y="19189"/>
                    <a:pt x="13141" y="18973"/>
                    <a:pt x="12841" y="18973"/>
                  </a:cubicBezTo>
                  <a:close/>
                  <a:moveTo>
                    <a:pt x="12939" y="17367"/>
                  </a:moveTo>
                  <a:lnTo>
                    <a:pt x="8654" y="17367"/>
                  </a:lnTo>
                  <a:cubicBezTo>
                    <a:pt x="8354" y="17367"/>
                    <a:pt x="8110" y="17583"/>
                    <a:pt x="8110" y="17849"/>
                  </a:cubicBezTo>
                  <a:cubicBezTo>
                    <a:pt x="8110" y="18116"/>
                    <a:pt x="8354" y="18332"/>
                    <a:pt x="8654" y="18332"/>
                  </a:cubicBezTo>
                  <a:lnTo>
                    <a:pt x="12939" y="18332"/>
                  </a:lnTo>
                  <a:cubicBezTo>
                    <a:pt x="13239" y="18332"/>
                    <a:pt x="13483" y="18116"/>
                    <a:pt x="13483" y="17849"/>
                  </a:cubicBezTo>
                  <a:cubicBezTo>
                    <a:pt x="13483" y="17583"/>
                    <a:pt x="13239" y="17367"/>
                    <a:pt x="12939" y="17367"/>
                  </a:cubicBez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200" dirty="0">
                <a:solidFill>
                  <a:srgbClr val="FFFFFF"/>
                </a:solidFill>
                <a:effectLst>
                  <a:outerShdw blurRad="38100" dist="38100" dir="2700000" algn="tl">
                    <a:srgbClr val="C0C0C0"/>
                  </a:outerShdw>
                </a:effectLst>
                <a:latin typeface="Lato" panose="020F0502020204030203" pitchFamily="34" charset="0"/>
              </a:endParaRPr>
            </a:p>
          </p:txBody>
        </p:sp>
      </p:grpSp>
      <p:grpSp>
        <p:nvGrpSpPr>
          <p:cNvPr id="12" name="群組 17"/>
          <p:cNvGrpSpPr/>
          <p:nvPr/>
        </p:nvGrpSpPr>
        <p:grpSpPr>
          <a:xfrm>
            <a:off x="11996253" y="7988822"/>
            <a:ext cx="1385888" cy="1600200"/>
            <a:chOff x="7084885" y="6096000"/>
            <a:chExt cx="1385887" cy="1600200"/>
          </a:xfrm>
        </p:grpSpPr>
        <p:grpSp>
          <p:nvGrpSpPr>
            <p:cNvPr id="13" name="群組 24"/>
            <p:cNvGrpSpPr/>
            <p:nvPr/>
          </p:nvGrpSpPr>
          <p:grpSpPr>
            <a:xfrm>
              <a:off x="7084885" y="6096000"/>
              <a:ext cx="1385887" cy="1600200"/>
              <a:chOff x="4313111" y="4494213"/>
              <a:chExt cx="1385887" cy="1600200"/>
            </a:xfrm>
          </p:grpSpPr>
          <p:sp>
            <p:nvSpPr>
              <p:cNvPr id="21" name="AutoShape 8"/>
              <p:cNvSpPr>
                <a:spLocks/>
              </p:cNvSpPr>
              <p:nvPr/>
            </p:nvSpPr>
            <p:spPr bwMode="auto">
              <a:xfrm>
                <a:off x="4313111" y="4494213"/>
                <a:ext cx="1385887" cy="1600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5400"/>
                    </a:lnTo>
                    <a:lnTo>
                      <a:pt x="21599" y="16200"/>
                    </a:lnTo>
                    <a:lnTo>
                      <a:pt x="10799" y="21599"/>
                    </a:lnTo>
                    <a:lnTo>
                      <a:pt x="0" y="16199"/>
                    </a:lnTo>
                    <a:lnTo>
                      <a:pt x="0" y="5400"/>
                    </a:lnTo>
                    <a:close/>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22" name="AutoShape 9"/>
              <p:cNvSpPr>
                <a:spLocks/>
              </p:cNvSpPr>
              <p:nvPr/>
            </p:nvSpPr>
            <p:spPr bwMode="auto">
              <a:xfrm>
                <a:off x="4663948" y="5121275"/>
                <a:ext cx="1035050" cy="9191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8967" y="21600"/>
                    </a:moveTo>
                    <a:lnTo>
                      <a:pt x="21599" y="13514"/>
                    </a:lnTo>
                    <a:lnTo>
                      <a:pt x="21523" y="4158"/>
                    </a:lnTo>
                    <a:lnTo>
                      <a:pt x="17141" y="0"/>
                    </a:lnTo>
                    <a:lnTo>
                      <a:pt x="0" y="12994"/>
                    </a:lnTo>
                    <a:lnTo>
                      <a:pt x="8967" y="21600"/>
                    </a:lnTo>
                    <a:close/>
                  </a:path>
                </a:pathLst>
              </a:custGeom>
              <a:solidFill>
                <a:schemeClr val="accent3">
                  <a:lumMod val="75000"/>
                  <a:alpha val="50000"/>
                </a:schemeClr>
              </a:solidFill>
              <a:ln>
                <a:noFill/>
              </a:ln>
              <a:effectLst/>
              <a:extLst/>
            </p:spPr>
            <p:txBody>
              <a:bodyPr lIns="0" tIns="0" rIns="0" bIns="0" anchor="ctr"/>
              <a:lstStyle/>
              <a:p>
                <a:pPr defTabSz="825444"/>
                <a:endParaRPr lang="en-US" sz="6000" dirty="0">
                  <a:solidFill>
                    <a:srgbClr val="000000"/>
                  </a:solidFill>
                  <a:sym typeface="Gill Sans" charset="0"/>
                </a:endParaRPr>
              </a:p>
            </p:txBody>
          </p:sp>
          <p:sp>
            <p:nvSpPr>
              <p:cNvPr id="23" name="AutoShape 10"/>
              <p:cNvSpPr>
                <a:spLocks/>
              </p:cNvSpPr>
              <p:nvPr/>
            </p:nvSpPr>
            <p:spPr bwMode="auto">
              <a:xfrm>
                <a:off x="4507579" y="4714875"/>
                <a:ext cx="996950" cy="1150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599" y="5400"/>
                    </a:lnTo>
                    <a:lnTo>
                      <a:pt x="21599" y="16200"/>
                    </a:lnTo>
                    <a:lnTo>
                      <a:pt x="10799" y="21599"/>
                    </a:lnTo>
                    <a:lnTo>
                      <a:pt x="0" y="16199"/>
                    </a:lnTo>
                    <a:lnTo>
                      <a:pt x="0" y="5400"/>
                    </a:lnTo>
                    <a:close/>
                  </a:path>
                </a:pathLst>
              </a:custGeom>
              <a:solidFill>
                <a:schemeClr val="accent4"/>
              </a:solidFill>
              <a:ln w="25400" cap="flat" cmpd="sng">
                <a:solidFill>
                  <a:srgbClr val="000000">
                    <a:alpha val="0"/>
                  </a:srgbClr>
                </a:solidFill>
                <a:prstDash val="solid"/>
                <a:miter lim="0"/>
                <a:headEnd/>
                <a:tailEnd/>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grpSp>
        <p:sp>
          <p:nvSpPr>
            <p:cNvPr id="20" name="AutoShape 41"/>
            <p:cNvSpPr>
              <a:spLocks/>
            </p:cNvSpPr>
            <p:nvPr/>
          </p:nvSpPr>
          <p:spPr bwMode="auto">
            <a:xfrm>
              <a:off x="7403823" y="6616732"/>
              <a:ext cx="766150" cy="49997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750" y="18412"/>
                  </a:moveTo>
                  <a:lnTo>
                    <a:pt x="4901" y="18412"/>
                  </a:lnTo>
                  <a:cubicBezTo>
                    <a:pt x="3335" y="18412"/>
                    <a:pt x="2103" y="16545"/>
                    <a:pt x="2103" y="14251"/>
                  </a:cubicBezTo>
                  <a:cubicBezTo>
                    <a:pt x="2103" y="11535"/>
                    <a:pt x="3556" y="9463"/>
                    <a:pt x="5372" y="9962"/>
                  </a:cubicBezTo>
                  <a:cubicBezTo>
                    <a:pt x="4765" y="6806"/>
                    <a:pt x="7693" y="5026"/>
                    <a:pt x="8771" y="7384"/>
                  </a:cubicBezTo>
                  <a:cubicBezTo>
                    <a:pt x="9042" y="6222"/>
                    <a:pt x="10129" y="3187"/>
                    <a:pt x="12774" y="3187"/>
                  </a:cubicBezTo>
                  <a:cubicBezTo>
                    <a:pt x="14774" y="3187"/>
                    <a:pt x="16842" y="5265"/>
                    <a:pt x="16910" y="9959"/>
                  </a:cubicBezTo>
                  <a:cubicBezTo>
                    <a:pt x="18244" y="9967"/>
                    <a:pt x="19496" y="11429"/>
                    <a:pt x="19496" y="14251"/>
                  </a:cubicBezTo>
                  <a:cubicBezTo>
                    <a:pt x="19496" y="16545"/>
                    <a:pt x="18264" y="18412"/>
                    <a:pt x="16750" y="18412"/>
                  </a:cubicBezTo>
                  <a:close/>
                  <a:moveTo>
                    <a:pt x="18862" y="7633"/>
                  </a:moveTo>
                  <a:cubicBezTo>
                    <a:pt x="18315" y="3252"/>
                    <a:pt x="15778" y="0"/>
                    <a:pt x="12774" y="0"/>
                  </a:cubicBezTo>
                  <a:cubicBezTo>
                    <a:pt x="10929" y="0"/>
                    <a:pt x="9218" y="1218"/>
                    <a:pt x="8048" y="3313"/>
                  </a:cubicBezTo>
                  <a:cubicBezTo>
                    <a:pt x="6096" y="2524"/>
                    <a:pt x="4048" y="4252"/>
                    <a:pt x="3477" y="7200"/>
                  </a:cubicBezTo>
                  <a:cubicBezTo>
                    <a:pt x="1449" y="8104"/>
                    <a:pt x="0" y="10950"/>
                    <a:pt x="0" y="14251"/>
                  </a:cubicBezTo>
                  <a:cubicBezTo>
                    <a:pt x="0" y="18303"/>
                    <a:pt x="2174" y="21600"/>
                    <a:pt x="4901" y="21600"/>
                  </a:cubicBezTo>
                  <a:lnTo>
                    <a:pt x="16750" y="21600"/>
                  </a:lnTo>
                  <a:cubicBezTo>
                    <a:pt x="19425" y="21600"/>
                    <a:pt x="21599" y="18303"/>
                    <a:pt x="21599" y="14251"/>
                  </a:cubicBezTo>
                  <a:cubicBezTo>
                    <a:pt x="21599" y="11388"/>
                    <a:pt x="20524" y="8843"/>
                    <a:pt x="18862" y="7633"/>
                  </a:cubicBez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200" dirty="0">
                <a:solidFill>
                  <a:srgbClr val="FFFFFF"/>
                </a:solidFill>
                <a:effectLst>
                  <a:outerShdw blurRad="38100" dist="38100" dir="2700000" algn="tl">
                    <a:srgbClr val="C0C0C0"/>
                  </a:outerShdw>
                </a:effectLst>
                <a:latin typeface="Lato" panose="020F0502020204030203" pitchFamily="34" charset="0"/>
              </a:endParaRPr>
            </a:p>
          </p:txBody>
        </p:sp>
      </p:grpSp>
      <p:grpSp>
        <p:nvGrpSpPr>
          <p:cNvPr id="15" name="群組 23"/>
          <p:cNvGrpSpPr/>
          <p:nvPr/>
        </p:nvGrpSpPr>
        <p:grpSpPr>
          <a:xfrm>
            <a:off x="12203161" y="3401616"/>
            <a:ext cx="996951" cy="1149350"/>
            <a:chOff x="665578" y="1032473"/>
            <a:chExt cx="996950" cy="1149350"/>
          </a:xfrm>
        </p:grpSpPr>
        <p:sp>
          <p:nvSpPr>
            <p:cNvPr id="29" name="AutoShape 13"/>
            <p:cNvSpPr>
              <a:spLocks/>
            </p:cNvSpPr>
            <p:nvPr/>
          </p:nvSpPr>
          <p:spPr bwMode="auto">
            <a:xfrm>
              <a:off x="665578" y="1032473"/>
              <a:ext cx="996950" cy="11493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599" y="5400"/>
                  </a:lnTo>
                  <a:lnTo>
                    <a:pt x="21599" y="16200"/>
                  </a:lnTo>
                  <a:lnTo>
                    <a:pt x="10799" y="21599"/>
                  </a:lnTo>
                  <a:lnTo>
                    <a:pt x="0" y="16199"/>
                  </a:lnTo>
                  <a:lnTo>
                    <a:pt x="0" y="5400"/>
                  </a:lnTo>
                  <a:close/>
                </a:path>
              </a:pathLst>
            </a:custGeom>
            <a:solidFill>
              <a:srgbClr val="FFC000">
                <a:alpha val="92000"/>
              </a:srgbClr>
            </a:solidFill>
            <a:ln w="25400" cap="flat" cmpd="sng">
              <a:solidFill>
                <a:srgbClr val="000000">
                  <a:alpha val="0"/>
                </a:srgbClr>
              </a:solidFill>
              <a:prstDash val="solid"/>
              <a:miter lim="0"/>
              <a:headEnd/>
              <a:tailEnd/>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26" name="Shape 728"/>
            <p:cNvSpPr/>
            <p:nvPr/>
          </p:nvSpPr>
          <p:spPr>
            <a:xfrm>
              <a:off x="850561" y="1137572"/>
              <a:ext cx="574886" cy="885972"/>
            </a:xfrm>
            <a:custGeom>
              <a:avLst/>
              <a:gdLst/>
              <a:ahLst/>
              <a:cxnLst/>
              <a:rect l="0" t="0" r="0" b="0"/>
              <a:pathLst>
                <a:path w="14430" h="16206" extrusionOk="0">
                  <a:moveTo>
                    <a:pt x="13724" y="584"/>
                  </a:moveTo>
                  <a:lnTo>
                    <a:pt x="13724" y="974"/>
                  </a:lnTo>
                  <a:lnTo>
                    <a:pt x="13748" y="2312"/>
                  </a:lnTo>
                  <a:lnTo>
                    <a:pt x="13772" y="3139"/>
                  </a:lnTo>
                  <a:lnTo>
                    <a:pt x="13821" y="3966"/>
                  </a:lnTo>
                  <a:lnTo>
                    <a:pt x="13967" y="5621"/>
                  </a:lnTo>
                  <a:lnTo>
                    <a:pt x="13991" y="6375"/>
                  </a:lnTo>
                  <a:lnTo>
                    <a:pt x="14016" y="7154"/>
                  </a:lnTo>
                  <a:lnTo>
                    <a:pt x="13991" y="7908"/>
                  </a:lnTo>
                  <a:lnTo>
                    <a:pt x="13967" y="8687"/>
                  </a:lnTo>
                  <a:lnTo>
                    <a:pt x="13918" y="9441"/>
                  </a:lnTo>
                  <a:lnTo>
                    <a:pt x="13870" y="10195"/>
                  </a:lnTo>
                  <a:lnTo>
                    <a:pt x="13699" y="11728"/>
                  </a:lnTo>
                  <a:lnTo>
                    <a:pt x="13602" y="11972"/>
                  </a:lnTo>
                  <a:lnTo>
                    <a:pt x="13480" y="12191"/>
                  </a:lnTo>
                  <a:lnTo>
                    <a:pt x="13359" y="12361"/>
                  </a:lnTo>
                  <a:lnTo>
                    <a:pt x="13188" y="12531"/>
                  </a:lnTo>
                  <a:lnTo>
                    <a:pt x="13261" y="12361"/>
                  </a:lnTo>
                  <a:lnTo>
                    <a:pt x="13286" y="12191"/>
                  </a:lnTo>
                  <a:lnTo>
                    <a:pt x="13334" y="12020"/>
                  </a:lnTo>
                  <a:lnTo>
                    <a:pt x="13334" y="11850"/>
                  </a:lnTo>
                  <a:lnTo>
                    <a:pt x="13310" y="11777"/>
                  </a:lnTo>
                  <a:lnTo>
                    <a:pt x="13286" y="11704"/>
                  </a:lnTo>
                  <a:lnTo>
                    <a:pt x="13237" y="11680"/>
                  </a:lnTo>
                  <a:lnTo>
                    <a:pt x="13188" y="11704"/>
                  </a:lnTo>
                  <a:lnTo>
                    <a:pt x="13091" y="11826"/>
                  </a:lnTo>
                  <a:lnTo>
                    <a:pt x="12994" y="11972"/>
                  </a:lnTo>
                  <a:lnTo>
                    <a:pt x="12872" y="12288"/>
                  </a:lnTo>
                  <a:lnTo>
                    <a:pt x="12726" y="12580"/>
                  </a:lnTo>
                  <a:lnTo>
                    <a:pt x="12677" y="12750"/>
                  </a:lnTo>
                  <a:lnTo>
                    <a:pt x="12653" y="12896"/>
                  </a:lnTo>
                  <a:lnTo>
                    <a:pt x="12337" y="13018"/>
                  </a:lnTo>
                  <a:lnTo>
                    <a:pt x="12337" y="13018"/>
                  </a:lnTo>
                  <a:lnTo>
                    <a:pt x="12385" y="12799"/>
                  </a:lnTo>
                  <a:lnTo>
                    <a:pt x="12483" y="12604"/>
                  </a:lnTo>
                  <a:lnTo>
                    <a:pt x="12604" y="12312"/>
                  </a:lnTo>
                  <a:lnTo>
                    <a:pt x="12677" y="12142"/>
                  </a:lnTo>
                  <a:lnTo>
                    <a:pt x="12677" y="12069"/>
                  </a:lnTo>
                  <a:lnTo>
                    <a:pt x="12677" y="11996"/>
                  </a:lnTo>
                  <a:lnTo>
                    <a:pt x="12653" y="11972"/>
                  </a:lnTo>
                  <a:lnTo>
                    <a:pt x="12580" y="11972"/>
                  </a:lnTo>
                  <a:lnTo>
                    <a:pt x="12507" y="12020"/>
                  </a:lnTo>
                  <a:lnTo>
                    <a:pt x="12434" y="12069"/>
                  </a:lnTo>
                  <a:lnTo>
                    <a:pt x="12361" y="12142"/>
                  </a:lnTo>
                  <a:lnTo>
                    <a:pt x="12239" y="12312"/>
                  </a:lnTo>
                  <a:lnTo>
                    <a:pt x="12142" y="12458"/>
                  </a:lnTo>
                  <a:lnTo>
                    <a:pt x="11996" y="12775"/>
                  </a:lnTo>
                  <a:lnTo>
                    <a:pt x="11947" y="12921"/>
                  </a:lnTo>
                  <a:lnTo>
                    <a:pt x="11899" y="13091"/>
                  </a:lnTo>
                  <a:lnTo>
                    <a:pt x="11461" y="13140"/>
                  </a:lnTo>
                  <a:lnTo>
                    <a:pt x="11704" y="12604"/>
                  </a:lnTo>
                  <a:lnTo>
                    <a:pt x="11777" y="12483"/>
                  </a:lnTo>
                  <a:lnTo>
                    <a:pt x="11874" y="12264"/>
                  </a:lnTo>
                  <a:lnTo>
                    <a:pt x="11923" y="12142"/>
                  </a:lnTo>
                  <a:lnTo>
                    <a:pt x="11947" y="12045"/>
                  </a:lnTo>
                  <a:lnTo>
                    <a:pt x="11947" y="11972"/>
                  </a:lnTo>
                  <a:lnTo>
                    <a:pt x="11923" y="11923"/>
                  </a:lnTo>
                  <a:lnTo>
                    <a:pt x="11850" y="11899"/>
                  </a:lnTo>
                  <a:lnTo>
                    <a:pt x="11753" y="11923"/>
                  </a:lnTo>
                  <a:lnTo>
                    <a:pt x="11680" y="11996"/>
                  </a:lnTo>
                  <a:lnTo>
                    <a:pt x="11582" y="12069"/>
                  </a:lnTo>
                  <a:lnTo>
                    <a:pt x="11461" y="12264"/>
                  </a:lnTo>
                  <a:lnTo>
                    <a:pt x="11363" y="12410"/>
                  </a:lnTo>
                  <a:lnTo>
                    <a:pt x="11169" y="12702"/>
                  </a:lnTo>
                  <a:lnTo>
                    <a:pt x="11071" y="12896"/>
                  </a:lnTo>
                  <a:lnTo>
                    <a:pt x="10974" y="13091"/>
                  </a:lnTo>
                  <a:lnTo>
                    <a:pt x="10731" y="13042"/>
                  </a:lnTo>
                  <a:lnTo>
                    <a:pt x="10804" y="12848"/>
                  </a:lnTo>
                  <a:lnTo>
                    <a:pt x="11023" y="12385"/>
                  </a:lnTo>
                  <a:lnTo>
                    <a:pt x="11120" y="12166"/>
                  </a:lnTo>
                  <a:lnTo>
                    <a:pt x="11144" y="12045"/>
                  </a:lnTo>
                  <a:lnTo>
                    <a:pt x="11169" y="11923"/>
                  </a:lnTo>
                  <a:lnTo>
                    <a:pt x="11144" y="11874"/>
                  </a:lnTo>
                  <a:lnTo>
                    <a:pt x="11120" y="11850"/>
                  </a:lnTo>
                  <a:lnTo>
                    <a:pt x="11071" y="11850"/>
                  </a:lnTo>
                  <a:lnTo>
                    <a:pt x="10974" y="11947"/>
                  </a:lnTo>
                  <a:lnTo>
                    <a:pt x="10877" y="12020"/>
                  </a:lnTo>
                  <a:lnTo>
                    <a:pt x="10731" y="12215"/>
                  </a:lnTo>
                  <a:lnTo>
                    <a:pt x="10609" y="12434"/>
                  </a:lnTo>
                  <a:lnTo>
                    <a:pt x="10487" y="12653"/>
                  </a:lnTo>
                  <a:lnTo>
                    <a:pt x="10341" y="12921"/>
                  </a:lnTo>
                  <a:lnTo>
                    <a:pt x="10147" y="12799"/>
                  </a:lnTo>
                  <a:lnTo>
                    <a:pt x="10098" y="12775"/>
                  </a:lnTo>
                  <a:lnTo>
                    <a:pt x="10171" y="12653"/>
                  </a:lnTo>
                  <a:lnTo>
                    <a:pt x="10244" y="12531"/>
                  </a:lnTo>
                  <a:lnTo>
                    <a:pt x="10390" y="12264"/>
                  </a:lnTo>
                  <a:lnTo>
                    <a:pt x="10439" y="12118"/>
                  </a:lnTo>
                  <a:lnTo>
                    <a:pt x="10463" y="11996"/>
                  </a:lnTo>
                  <a:lnTo>
                    <a:pt x="10439" y="11874"/>
                  </a:lnTo>
                  <a:lnTo>
                    <a:pt x="10390" y="11753"/>
                  </a:lnTo>
                  <a:lnTo>
                    <a:pt x="10341" y="11728"/>
                  </a:lnTo>
                  <a:lnTo>
                    <a:pt x="10293" y="11753"/>
                  </a:lnTo>
                  <a:lnTo>
                    <a:pt x="10171" y="11850"/>
                  </a:lnTo>
                  <a:lnTo>
                    <a:pt x="10074" y="11996"/>
                  </a:lnTo>
                  <a:lnTo>
                    <a:pt x="9879" y="12288"/>
                  </a:lnTo>
                  <a:lnTo>
                    <a:pt x="9806" y="12385"/>
                  </a:lnTo>
                  <a:lnTo>
                    <a:pt x="9782" y="12191"/>
                  </a:lnTo>
                  <a:lnTo>
                    <a:pt x="9782" y="11996"/>
                  </a:lnTo>
                  <a:lnTo>
                    <a:pt x="9806" y="11801"/>
                  </a:lnTo>
                  <a:lnTo>
                    <a:pt x="9879" y="11607"/>
                  </a:lnTo>
                  <a:lnTo>
                    <a:pt x="9976" y="11436"/>
                  </a:lnTo>
                  <a:lnTo>
                    <a:pt x="10098" y="11266"/>
                  </a:lnTo>
                  <a:lnTo>
                    <a:pt x="10244" y="11120"/>
                  </a:lnTo>
                  <a:lnTo>
                    <a:pt x="10390" y="10998"/>
                  </a:lnTo>
                  <a:lnTo>
                    <a:pt x="10633" y="10877"/>
                  </a:lnTo>
                  <a:lnTo>
                    <a:pt x="10901" y="10804"/>
                  </a:lnTo>
                  <a:lnTo>
                    <a:pt x="11169" y="10755"/>
                  </a:lnTo>
                  <a:lnTo>
                    <a:pt x="11436" y="10731"/>
                  </a:lnTo>
                  <a:lnTo>
                    <a:pt x="11728" y="10682"/>
                  </a:lnTo>
                  <a:lnTo>
                    <a:pt x="11972" y="10609"/>
                  </a:lnTo>
                  <a:lnTo>
                    <a:pt x="12215" y="10512"/>
                  </a:lnTo>
                  <a:lnTo>
                    <a:pt x="12312" y="10439"/>
                  </a:lnTo>
                  <a:lnTo>
                    <a:pt x="12434" y="10341"/>
                  </a:lnTo>
                  <a:lnTo>
                    <a:pt x="12507" y="10341"/>
                  </a:lnTo>
                  <a:lnTo>
                    <a:pt x="12580" y="10317"/>
                  </a:lnTo>
                  <a:lnTo>
                    <a:pt x="12629" y="10244"/>
                  </a:lnTo>
                  <a:lnTo>
                    <a:pt x="12653" y="10171"/>
                  </a:lnTo>
                  <a:lnTo>
                    <a:pt x="12653" y="9830"/>
                  </a:lnTo>
                  <a:lnTo>
                    <a:pt x="12653" y="9514"/>
                  </a:lnTo>
                  <a:lnTo>
                    <a:pt x="12653" y="9198"/>
                  </a:lnTo>
                  <a:lnTo>
                    <a:pt x="12653" y="8857"/>
                  </a:lnTo>
                  <a:lnTo>
                    <a:pt x="12726" y="8030"/>
                  </a:lnTo>
                  <a:lnTo>
                    <a:pt x="12823" y="7203"/>
                  </a:lnTo>
                  <a:lnTo>
                    <a:pt x="12848" y="6789"/>
                  </a:lnTo>
                  <a:lnTo>
                    <a:pt x="12848" y="6375"/>
                  </a:lnTo>
                  <a:lnTo>
                    <a:pt x="12823" y="5548"/>
                  </a:lnTo>
                  <a:lnTo>
                    <a:pt x="12848" y="5232"/>
                  </a:lnTo>
                  <a:lnTo>
                    <a:pt x="12872" y="4842"/>
                  </a:lnTo>
                  <a:lnTo>
                    <a:pt x="12872" y="4648"/>
                  </a:lnTo>
                  <a:lnTo>
                    <a:pt x="12848" y="4477"/>
                  </a:lnTo>
                  <a:lnTo>
                    <a:pt x="12799" y="4307"/>
                  </a:lnTo>
                  <a:lnTo>
                    <a:pt x="12726" y="4161"/>
                  </a:lnTo>
                  <a:lnTo>
                    <a:pt x="12775" y="4112"/>
                  </a:lnTo>
                  <a:lnTo>
                    <a:pt x="12799" y="4039"/>
                  </a:lnTo>
                  <a:lnTo>
                    <a:pt x="12823" y="3966"/>
                  </a:lnTo>
                  <a:lnTo>
                    <a:pt x="12799" y="3893"/>
                  </a:lnTo>
                  <a:lnTo>
                    <a:pt x="12750" y="3820"/>
                  </a:lnTo>
                  <a:lnTo>
                    <a:pt x="12702" y="3772"/>
                  </a:lnTo>
                  <a:lnTo>
                    <a:pt x="12604" y="3747"/>
                  </a:lnTo>
                  <a:lnTo>
                    <a:pt x="12531" y="3747"/>
                  </a:lnTo>
                  <a:lnTo>
                    <a:pt x="12045" y="3869"/>
                  </a:lnTo>
                  <a:lnTo>
                    <a:pt x="11558" y="3991"/>
                  </a:lnTo>
                  <a:lnTo>
                    <a:pt x="10585" y="4258"/>
                  </a:lnTo>
                  <a:lnTo>
                    <a:pt x="8468" y="4794"/>
                  </a:lnTo>
                  <a:lnTo>
                    <a:pt x="7446" y="5061"/>
                  </a:lnTo>
                  <a:lnTo>
                    <a:pt x="6959" y="5207"/>
                  </a:lnTo>
                  <a:lnTo>
                    <a:pt x="6448" y="5378"/>
                  </a:lnTo>
                  <a:lnTo>
                    <a:pt x="5962" y="5548"/>
                  </a:lnTo>
                  <a:lnTo>
                    <a:pt x="5499" y="5743"/>
                  </a:lnTo>
                  <a:lnTo>
                    <a:pt x="5013" y="5986"/>
                  </a:lnTo>
                  <a:lnTo>
                    <a:pt x="4575" y="6229"/>
                  </a:lnTo>
                  <a:lnTo>
                    <a:pt x="4526" y="6254"/>
                  </a:lnTo>
                  <a:lnTo>
                    <a:pt x="4526" y="6302"/>
                  </a:lnTo>
                  <a:lnTo>
                    <a:pt x="4526" y="6351"/>
                  </a:lnTo>
                  <a:lnTo>
                    <a:pt x="4550" y="6400"/>
                  </a:lnTo>
                  <a:lnTo>
                    <a:pt x="4623" y="7130"/>
                  </a:lnTo>
                  <a:lnTo>
                    <a:pt x="4648" y="7495"/>
                  </a:lnTo>
                  <a:lnTo>
                    <a:pt x="4648" y="7860"/>
                  </a:lnTo>
                  <a:lnTo>
                    <a:pt x="4623" y="8736"/>
                  </a:lnTo>
                  <a:lnTo>
                    <a:pt x="4575" y="9587"/>
                  </a:lnTo>
                  <a:lnTo>
                    <a:pt x="4575" y="10171"/>
                  </a:lnTo>
                  <a:lnTo>
                    <a:pt x="4575" y="10779"/>
                  </a:lnTo>
                  <a:lnTo>
                    <a:pt x="4599" y="11972"/>
                  </a:lnTo>
                  <a:lnTo>
                    <a:pt x="4623" y="12580"/>
                  </a:lnTo>
                  <a:lnTo>
                    <a:pt x="4623" y="13164"/>
                  </a:lnTo>
                  <a:lnTo>
                    <a:pt x="4575" y="13772"/>
                  </a:lnTo>
                  <a:lnTo>
                    <a:pt x="4526" y="14356"/>
                  </a:lnTo>
                  <a:lnTo>
                    <a:pt x="4356" y="14600"/>
                  </a:lnTo>
                  <a:lnTo>
                    <a:pt x="4404" y="14356"/>
                  </a:lnTo>
                  <a:lnTo>
                    <a:pt x="4404" y="14259"/>
                  </a:lnTo>
                  <a:lnTo>
                    <a:pt x="4404" y="14137"/>
                  </a:lnTo>
                  <a:lnTo>
                    <a:pt x="4380" y="14064"/>
                  </a:lnTo>
                  <a:lnTo>
                    <a:pt x="4307" y="14040"/>
                  </a:lnTo>
                  <a:lnTo>
                    <a:pt x="4258" y="14064"/>
                  </a:lnTo>
                  <a:lnTo>
                    <a:pt x="4185" y="14113"/>
                  </a:lnTo>
                  <a:lnTo>
                    <a:pt x="4088" y="14259"/>
                  </a:lnTo>
                  <a:lnTo>
                    <a:pt x="4015" y="14429"/>
                  </a:lnTo>
                  <a:lnTo>
                    <a:pt x="3869" y="14770"/>
                  </a:lnTo>
                  <a:lnTo>
                    <a:pt x="3723" y="15038"/>
                  </a:lnTo>
                  <a:lnTo>
                    <a:pt x="3674" y="15184"/>
                  </a:lnTo>
                  <a:lnTo>
                    <a:pt x="3626" y="15305"/>
                  </a:lnTo>
                  <a:lnTo>
                    <a:pt x="3285" y="15451"/>
                  </a:lnTo>
                  <a:lnTo>
                    <a:pt x="3407" y="15159"/>
                  </a:lnTo>
                  <a:lnTo>
                    <a:pt x="3601" y="14770"/>
                  </a:lnTo>
                  <a:lnTo>
                    <a:pt x="3674" y="14551"/>
                  </a:lnTo>
                  <a:lnTo>
                    <a:pt x="3699" y="14429"/>
                  </a:lnTo>
                  <a:lnTo>
                    <a:pt x="3699" y="14332"/>
                  </a:lnTo>
                  <a:lnTo>
                    <a:pt x="3699" y="14283"/>
                  </a:lnTo>
                  <a:lnTo>
                    <a:pt x="3650" y="14259"/>
                  </a:lnTo>
                  <a:lnTo>
                    <a:pt x="3601" y="14235"/>
                  </a:lnTo>
                  <a:lnTo>
                    <a:pt x="3577" y="14259"/>
                  </a:lnTo>
                  <a:lnTo>
                    <a:pt x="3407" y="14429"/>
                  </a:lnTo>
                  <a:lnTo>
                    <a:pt x="3261" y="14648"/>
                  </a:lnTo>
                  <a:lnTo>
                    <a:pt x="3017" y="15062"/>
                  </a:lnTo>
                  <a:lnTo>
                    <a:pt x="2847" y="15330"/>
                  </a:lnTo>
                  <a:lnTo>
                    <a:pt x="2798" y="15476"/>
                  </a:lnTo>
                  <a:lnTo>
                    <a:pt x="2750" y="15622"/>
                  </a:lnTo>
                  <a:lnTo>
                    <a:pt x="2531" y="15670"/>
                  </a:lnTo>
                  <a:lnTo>
                    <a:pt x="2531" y="15670"/>
                  </a:lnTo>
                  <a:lnTo>
                    <a:pt x="2628" y="15403"/>
                  </a:lnTo>
                  <a:lnTo>
                    <a:pt x="2725" y="15159"/>
                  </a:lnTo>
                  <a:lnTo>
                    <a:pt x="2798" y="14965"/>
                  </a:lnTo>
                  <a:lnTo>
                    <a:pt x="2871" y="14770"/>
                  </a:lnTo>
                  <a:lnTo>
                    <a:pt x="2896" y="14551"/>
                  </a:lnTo>
                  <a:lnTo>
                    <a:pt x="2871" y="14454"/>
                  </a:lnTo>
                  <a:lnTo>
                    <a:pt x="2847" y="14356"/>
                  </a:lnTo>
                  <a:lnTo>
                    <a:pt x="2823" y="14332"/>
                  </a:lnTo>
                  <a:lnTo>
                    <a:pt x="2798" y="14332"/>
                  </a:lnTo>
                  <a:lnTo>
                    <a:pt x="2701" y="14502"/>
                  </a:lnTo>
                  <a:lnTo>
                    <a:pt x="2604" y="14673"/>
                  </a:lnTo>
                  <a:lnTo>
                    <a:pt x="2433" y="15038"/>
                  </a:lnTo>
                  <a:lnTo>
                    <a:pt x="2239" y="15354"/>
                  </a:lnTo>
                  <a:lnTo>
                    <a:pt x="2141" y="15549"/>
                  </a:lnTo>
                  <a:lnTo>
                    <a:pt x="2093" y="15719"/>
                  </a:lnTo>
                  <a:lnTo>
                    <a:pt x="1801" y="15695"/>
                  </a:lnTo>
                  <a:lnTo>
                    <a:pt x="2117" y="15062"/>
                  </a:lnTo>
                  <a:lnTo>
                    <a:pt x="2263" y="14746"/>
                  </a:lnTo>
                  <a:lnTo>
                    <a:pt x="2312" y="14575"/>
                  </a:lnTo>
                  <a:lnTo>
                    <a:pt x="2336" y="14405"/>
                  </a:lnTo>
                  <a:lnTo>
                    <a:pt x="2336" y="14381"/>
                  </a:lnTo>
                  <a:lnTo>
                    <a:pt x="2312" y="14356"/>
                  </a:lnTo>
                  <a:lnTo>
                    <a:pt x="2263" y="14356"/>
                  </a:lnTo>
                  <a:lnTo>
                    <a:pt x="1995" y="14648"/>
                  </a:lnTo>
                  <a:lnTo>
                    <a:pt x="1752" y="14940"/>
                  </a:lnTo>
                  <a:lnTo>
                    <a:pt x="1533" y="15281"/>
                  </a:lnTo>
                  <a:lnTo>
                    <a:pt x="1363" y="15622"/>
                  </a:lnTo>
                  <a:lnTo>
                    <a:pt x="1119" y="15524"/>
                  </a:lnTo>
                  <a:lnTo>
                    <a:pt x="1144" y="15354"/>
                  </a:lnTo>
                  <a:lnTo>
                    <a:pt x="1192" y="15208"/>
                  </a:lnTo>
                  <a:lnTo>
                    <a:pt x="1363" y="14916"/>
                  </a:lnTo>
                  <a:lnTo>
                    <a:pt x="1582" y="14551"/>
                  </a:lnTo>
                  <a:lnTo>
                    <a:pt x="1679" y="14356"/>
                  </a:lnTo>
                  <a:lnTo>
                    <a:pt x="1776" y="14137"/>
                  </a:lnTo>
                  <a:lnTo>
                    <a:pt x="1776" y="14113"/>
                  </a:lnTo>
                  <a:lnTo>
                    <a:pt x="1752" y="14089"/>
                  </a:lnTo>
                  <a:lnTo>
                    <a:pt x="1679" y="14089"/>
                  </a:lnTo>
                  <a:lnTo>
                    <a:pt x="1460" y="14308"/>
                  </a:lnTo>
                  <a:lnTo>
                    <a:pt x="1265" y="14502"/>
                  </a:lnTo>
                  <a:lnTo>
                    <a:pt x="1071" y="14746"/>
                  </a:lnTo>
                  <a:lnTo>
                    <a:pt x="925" y="14989"/>
                  </a:lnTo>
                  <a:lnTo>
                    <a:pt x="852" y="15111"/>
                  </a:lnTo>
                  <a:lnTo>
                    <a:pt x="779" y="15257"/>
                  </a:lnTo>
                  <a:lnTo>
                    <a:pt x="681" y="15159"/>
                  </a:lnTo>
                  <a:lnTo>
                    <a:pt x="633" y="15062"/>
                  </a:lnTo>
                  <a:lnTo>
                    <a:pt x="657" y="14989"/>
                  </a:lnTo>
                  <a:lnTo>
                    <a:pt x="681" y="14916"/>
                  </a:lnTo>
                  <a:lnTo>
                    <a:pt x="657" y="14867"/>
                  </a:lnTo>
                  <a:lnTo>
                    <a:pt x="827" y="14624"/>
                  </a:lnTo>
                  <a:lnTo>
                    <a:pt x="925" y="14502"/>
                  </a:lnTo>
                  <a:lnTo>
                    <a:pt x="998" y="14356"/>
                  </a:lnTo>
                  <a:lnTo>
                    <a:pt x="998" y="14332"/>
                  </a:lnTo>
                  <a:lnTo>
                    <a:pt x="1022" y="14308"/>
                  </a:lnTo>
                  <a:lnTo>
                    <a:pt x="998" y="14308"/>
                  </a:lnTo>
                  <a:lnTo>
                    <a:pt x="998" y="14235"/>
                  </a:lnTo>
                  <a:lnTo>
                    <a:pt x="973" y="14186"/>
                  </a:lnTo>
                  <a:lnTo>
                    <a:pt x="900" y="14137"/>
                  </a:lnTo>
                  <a:lnTo>
                    <a:pt x="827" y="14162"/>
                  </a:lnTo>
                  <a:lnTo>
                    <a:pt x="681" y="14259"/>
                  </a:lnTo>
                  <a:lnTo>
                    <a:pt x="535" y="14381"/>
                  </a:lnTo>
                  <a:lnTo>
                    <a:pt x="535" y="14381"/>
                  </a:lnTo>
                  <a:lnTo>
                    <a:pt x="560" y="14235"/>
                  </a:lnTo>
                  <a:lnTo>
                    <a:pt x="633" y="14113"/>
                  </a:lnTo>
                  <a:lnTo>
                    <a:pt x="681" y="13967"/>
                  </a:lnTo>
                  <a:lnTo>
                    <a:pt x="779" y="13845"/>
                  </a:lnTo>
                  <a:lnTo>
                    <a:pt x="973" y="13602"/>
                  </a:lnTo>
                  <a:lnTo>
                    <a:pt x="1217" y="13407"/>
                  </a:lnTo>
                  <a:lnTo>
                    <a:pt x="1460" y="13286"/>
                  </a:lnTo>
                  <a:lnTo>
                    <a:pt x="1703" y="13164"/>
                  </a:lnTo>
                  <a:lnTo>
                    <a:pt x="1971" y="13091"/>
                  </a:lnTo>
                  <a:lnTo>
                    <a:pt x="2214" y="13042"/>
                  </a:lnTo>
                  <a:lnTo>
                    <a:pt x="2750" y="12945"/>
                  </a:lnTo>
                  <a:lnTo>
                    <a:pt x="3285" y="12823"/>
                  </a:lnTo>
                  <a:lnTo>
                    <a:pt x="3358" y="12872"/>
                  </a:lnTo>
                  <a:lnTo>
                    <a:pt x="3431" y="12872"/>
                  </a:lnTo>
                  <a:lnTo>
                    <a:pt x="3504" y="12848"/>
                  </a:lnTo>
                  <a:lnTo>
                    <a:pt x="3504" y="12799"/>
                  </a:lnTo>
                  <a:lnTo>
                    <a:pt x="3528" y="12750"/>
                  </a:lnTo>
                  <a:lnTo>
                    <a:pt x="3577" y="12702"/>
                  </a:lnTo>
                  <a:lnTo>
                    <a:pt x="3601" y="12629"/>
                  </a:lnTo>
                  <a:lnTo>
                    <a:pt x="3601" y="12531"/>
                  </a:lnTo>
                  <a:lnTo>
                    <a:pt x="3553" y="12483"/>
                  </a:lnTo>
                  <a:lnTo>
                    <a:pt x="3577" y="11923"/>
                  </a:lnTo>
                  <a:lnTo>
                    <a:pt x="3577" y="11388"/>
                  </a:lnTo>
                  <a:lnTo>
                    <a:pt x="3577" y="10293"/>
                  </a:lnTo>
                  <a:lnTo>
                    <a:pt x="3626" y="7811"/>
                  </a:lnTo>
                  <a:lnTo>
                    <a:pt x="3626" y="3480"/>
                  </a:lnTo>
                  <a:lnTo>
                    <a:pt x="3820" y="3528"/>
                  </a:lnTo>
                  <a:lnTo>
                    <a:pt x="4039" y="3528"/>
                  </a:lnTo>
                  <a:lnTo>
                    <a:pt x="4258" y="3480"/>
                  </a:lnTo>
                  <a:lnTo>
                    <a:pt x="4502" y="3431"/>
                  </a:lnTo>
                  <a:lnTo>
                    <a:pt x="4940" y="3285"/>
                  </a:lnTo>
                  <a:lnTo>
                    <a:pt x="5305" y="3139"/>
                  </a:lnTo>
                  <a:lnTo>
                    <a:pt x="5937" y="2896"/>
                  </a:lnTo>
                  <a:lnTo>
                    <a:pt x="6570" y="2628"/>
                  </a:lnTo>
                  <a:lnTo>
                    <a:pt x="7203" y="2385"/>
                  </a:lnTo>
                  <a:lnTo>
                    <a:pt x="7859" y="2141"/>
                  </a:lnTo>
                  <a:lnTo>
                    <a:pt x="8638" y="1898"/>
                  </a:lnTo>
                  <a:lnTo>
                    <a:pt x="9441" y="1679"/>
                  </a:lnTo>
                  <a:lnTo>
                    <a:pt x="11047" y="1290"/>
                  </a:lnTo>
                  <a:lnTo>
                    <a:pt x="12410" y="974"/>
                  </a:lnTo>
                  <a:lnTo>
                    <a:pt x="13067" y="803"/>
                  </a:lnTo>
                  <a:lnTo>
                    <a:pt x="13724" y="584"/>
                  </a:lnTo>
                  <a:close/>
                  <a:moveTo>
                    <a:pt x="13845" y="0"/>
                  </a:moveTo>
                  <a:lnTo>
                    <a:pt x="13529" y="146"/>
                  </a:lnTo>
                  <a:lnTo>
                    <a:pt x="13188" y="244"/>
                  </a:lnTo>
                  <a:lnTo>
                    <a:pt x="12507" y="438"/>
                  </a:lnTo>
                  <a:lnTo>
                    <a:pt x="11120" y="779"/>
                  </a:lnTo>
                  <a:lnTo>
                    <a:pt x="9490" y="1168"/>
                  </a:lnTo>
                  <a:lnTo>
                    <a:pt x="8687" y="1387"/>
                  </a:lnTo>
                  <a:lnTo>
                    <a:pt x="7908" y="1630"/>
                  </a:lnTo>
                  <a:lnTo>
                    <a:pt x="7276" y="1849"/>
                  </a:lnTo>
                  <a:lnTo>
                    <a:pt x="6667" y="2093"/>
                  </a:lnTo>
                  <a:lnTo>
                    <a:pt x="5451" y="2579"/>
                  </a:lnTo>
                  <a:lnTo>
                    <a:pt x="4867" y="2798"/>
                  </a:lnTo>
                  <a:lnTo>
                    <a:pt x="4283" y="2993"/>
                  </a:lnTo>
                  <a:lnTo>
                    <a:pt x="3893" y="3066"/>
                  </a:lnTo>
                  <a:lnTo>
                    <a:pt x="3699" y="3115"/>
                  </a:lnTo>
                  <a:lnTo>
                    <a:pt x="3504" y="3188"/>
                  </a:lnTo>
                  <a:lnTo>
                    <a:pt x="3382" y="3163"/>
                  </a:lnTo>
                  <a:lnTo>
                    <a:pt x="3285" y="3188"/>
                  </a:lnTo>
                  <a:lnTo>
                    <a:pt x="3236" y="3212"/>
                  </a:lnTo>
                  <a:lnTo>
                    <a:pt x="3188" y="3261"/>
                  </a:lnTo>
                  <a:lnTo>
                    <a:pt x="3163" y="3309"/>
                  </a:lnTo>
                  <a:lnTo>
                    <a:pt x="3163" y="3382"/>
                  </a:lnTo>
                  <a:lnTo>
                    <a:pt x="3163" y="7616"/>
                  </a:lnTo>
                  <a:lnTo>
                    <a:pt x="3212" y="10098"/>
                  </a:lnTo>
                  <a:lnTo>
                    <a:pt x="3212" y="11242"/>
                  </a:lnTo>
                  <a:lnTo>
                    <a:pt x="3212" y="11801"/>
                  </a:lnTo>
                  <a:lnTo>
                    <a:pt x="3236" y="12385"/>
                  </a:lnTo>
                  <a:lnTo>
                    <a:pt x="3236" y="12385"/>
                  </a:lnTo>
                  <a:lnTo>
                    <a:pt x="2920" y="12361"/>
                  </a:lnTo>
                  <a:lnTo>
                    <a:pt x="2579" y="12385"/>
                  </a:lnTo>
                  <a:lnTo>
                    <a:pt x="2239" y="12458"/>
                  </a:lnTo>
                  <a:lnTo>
                    <a:pt x="1898" y="12556"/>
                  </a:lnTo>
                  <a:lnTo>
                    <a:pt x="1557" y="12677"/>
                  </a:lnTo>
                  <a:lnTo>
                    <a:pt x="1265" y="12799"/>
                  </a:lnTo>
                  <a:lnTo>
                    <a:pt x="973" y="12969"/>
                  </a:lnTo>
                  <a:lnTo>
                    <a:pt x="730" y="13140"/>
                  </a:lnTo>
                  <a:lnTo>
                    <a:pt x="584" y="13261"/>
                  </a:lnTo>
                  <a:lnTo>
                    <a:pt x="487" y="13383"/>
                  </a:lnTo>
                  <a:lnTo>
                    <a:pt x="365" y="13505"/>
                  </a:lnTo>
                  <a:lnTo>
                    <a:pt x="268" y="13651"/>
                  </a:lnTo>
                  <a:lnTo>
                    <a:pt x="195" y="13797"/>
                  </a:lnTo>
                  <a:lnTo>
                    <a:pt x="122" y="13967"/>
                  </a:lnTo>
                  <a:lnTo>
                    <a:pt x="73" y="14113"/>
                  </a:lnTo>
                  <a:lnTo>
                    <a:pt x="24" y="14283"/>
                  </a:lnTo>
                  <a:lnTo>
                    <a:pt x="24" y="14454"/>
                  </a:lnTo>
                  <a:lnTo>
                    <a:pt x="0" y="14624"/>
                  </a:lnTo>
                  <a:lnTo>
                    <a:pt x="24" y="14794"/>
                  </a:lnTo>
                  <a:lnTo>
                    <a:pt x="49" y="14940"/>
                  </a:lnTo>
                  <a:lnTo>
                    <a:pt x="97" y="15111"/>
                  </a:lnTo>
                  <a:lnTo>
                    <a:pt x="170" y="15257"/>
                  </a:lnTo>
                  <a:lnTo>
                    <a:pt x="268" y="15427"/>
                  </a:lnTo>
                  <a:lnTo>
                    <a:pt x="365" y="15573"/>
                  </a:lnTo>
                  <a:lnTo>
                    <a:pt x="487" y="15695"/>
                  </a:lnTo>
                  <a:lnTo>
                    <a:pt x="608" y="15792"/>
                  </a:lnTo>
                  <a:lnTo>
                    <a:pt x="876" y="15962"/>
                  </a:lnTo>
                  <a:lnTo>
                    <a:pt x="1144" y="16084"/>
                  </a:lnTo>
                  <a:lnTo>
                    <a:pt x="1460" y="16157"/>
                  </a:lnTo>
                  <a:lnTo>
                    <a:pt x="1776" y="16206"/>
                  </a:lnTo>
                  <a:lnTo>
                    <a:pt x="2093" y="16206"/>
                  </a:lnTo>
                  <a:lnTo>
                    <a:pt x="2409" y="16181"/>
                  </a:lnTo>
                  <a:lnTo>
                    <a:pt x="2725" y="16157"/>
                  </a:lnTo>
                  <a:lnTo>
                    <a:pt x="3042" y="16084"/>
                  </a:lnTo>
                  <a:lnTo>
                    <a:pt x="3358" y="15987"/>
                  </a:lnTo>
                  <a:lnTo>
                    <a:pt x="3699" y="15841"/>
                  </a:lnTo>
                  <a:lnTo>
                    <a:pt x="4015" y="15646"/>
                  </a:lnTo>
                  <a:lnTo>
                    <a:pt x="4307" y="15451"/>
                  </a:lnTo>
                  <a:lnTo>
                    <a:pt x="4550" y="15208"/>
                  </a:lnTo>
                  <a:lnTo>
                    <a:pt x="4672" y="15062"/>
                  </a:lnTo>
                  <a:lnTo>
                    <a:pt x="4769" y="14916"/>
                  </a:lnTo>
                  <a:lnTo>
                    <a:pt x="4842" y="14770"/>
                  </a:lnTo>
                  <a:lnTo>
                    <a:pt x="4891" y="14624"/>
                  </a:lnTo>
                  <a:lnTo>
                    <a:pt x="4940" y="14527"/>
                  </a:lnTo>
                  <a:lnTo>
                    <a:pt x="5013" y="14259"/>
                  </a:lnTo>
                  <a:lnTo>
                    <a:pt x="5061" y="13967"/>
                  </a:lnTo>
                  <a:lnTo>
                    <a:pt x="5086" y="13675"/>
                  </a:lnTo>
                  <a:lnTo>
                    <a:pt x="5110" y="13359"/>
                  </a:lnTo>
                  <a:lnTo>
                    <a:pt x="5086" y="12750"/>
                  </a:lnTo>
                  <a:lnTo>
                    <a:pt x="5061" y="12166"/>
                  </a:lnTo>
                  <a:lnTo>
                    <a:pt x="5037" y="10877"/>
                  </a:lnTo>
                  <a:lnTo>
                    <a:pt x="5037" y="9587"/>
                  </a:lnTo>
                  <a:lnTo>
                    <a:pt x="5061" y="9125"/>
                  </a:lnTo>
                  <a:lnTo>
                    <a:pt x="5086" y="8663"/>
                  </a:lnTo>
                  <a:lnTo>
                    <a:pt x="5110" y="8200"/>
                  </a:lnTo>
                  <a:lnTo>
                    <a:pt x="5110" y="7738"/>
                  </a:lnTo>
                  <a:lnTo>
                    <a:pt x="5110" y="7397"/>
                  </a:lnTo>
                  <a:lnTo>
                    <a:pt x="5086" y="7057"/>
                  </a:lnTo>
                  <a:lnTo>
                    <a:pt x="5013" y="6740"/>
                  </a:lnTo>
                  <a:lnTo>
                    <a:pt x="4964" y="6594"/>
                  </a:lnTo>
                  <a:lnTo>
                    <a:pt x="4891" y="6448"/>
                  </a:lnTo>
                  <a:lnTo>
                    <a:pt x="5013" y="6424"/>
                  </a:lnTo>
                  <a:lnTo>
                    <a:pt x="5110" y="6375"/>
                  </a:lnTo>
                  <a:lnTo>
                    <a:pt x="5402" y="6254"/>
                  </a:lnTo>
                  <a:lnTo>
                    <a:pt x="5718" y="6132"/>
                  </a:lnTo>
                  <a:lnTo>
                    <a:pt x="6327" y="5913"/>
                  </a:lnTo>
                  <a:lnTo>
                    <a:pt x="7373" y="5597"/>
                  </a:lnTo>
                  <a:lnTo>
                    <a:pt x="8419" y="5305"/>
                  </a:lnTo>
                  <a:lnTo>
                    <a:pt x="9490" y="5037"/>
                  </a:lnTo>
                  <a:lnTo>
                    <a:pt x="10560" y="4769"/>
                  </a:lnTo>
                  <a:lnTo>
                    <a:pt x="11509" y="4550"/>
                  </a:lnTo>
                  <a:lnTo>
                    <a:pt x="11996" y="4429"/>
                  </a:lnTo>
                  <a:lnTo>
                    <a:pt x="12458" y="4283"/>
                  </a:lnTo>
                  <a:lnTo>
                    <a:pt x="12410" y="4429"/>
                  </a:lnTo>
                  <a:lnTo>
                    <a:pt x="12385" y="4599"/>
                  </a:lnTo>
                  <a:lnTo>
                    <a:pt x="12385" y="4940"/>
                  </a:lnTo>
                  <a:lnTo>
                    <a:pt x="12410" y="5548"/>
                  </a:lnTo>
                  <a:lnTo>
                    <a:pt x="12410" y="6448"/>
                  </a:lnTo>
                  <a:lnTo>
                    <a:pt x="12410" y="6886"/>
                  </a:lnTo>
                  <a:lnTo>
                    <a:pt x="12361" y="7349"/>
                  </a:lnTo>
                  <a:lnTo>
                    <a:pt x="12288" y="8176"/>
                  </a:lnTo>
                  <a:lnTo>
                    <a:pt x="12215" y="9003"/>
                  </a:lnTo>
                  <a:lnTo>
                    <a:pt x="12191" y="9538"/>
                  </a:lnTo>
                  <a:lnTo>
                    <a:pt x="12191" y="9806"/>
                  </a:lnTo>
                  <a:lnTo>
                    <a:pt x="12239" y="10074"/>
                  </a:lnTo>
                  <a:lnTo>
                    <a:pt x="11923" y="10098"/>
                  </a:lnTo>
                  <a:lnTo>
                    <a:pt x="11582" y="10147"/>
                  </a:lnTo>
                  <a:lnTo>
                    <a:pt x="10925" y="10268"/>
                  </a:lnTo>
                  <a:lnTo>
                    <a:pt x="10560" y="10366"/>
                  </a:lnTo>
                  <a:lnTo>
                    <a:pt x="10390" y="10439"/>
                  </a:lnTo>
                  <a:lnTo>
                    <a:pt x="10244" y="10512"/>
                  </a:lnTo>
                  <a:lnTo>
                    <a:pt x="10074" y="10585"/>
                  </a:lnTo>
                  <a:lnTo>
                    <a:pt x="9928" y="10706"/>
                  </a:lnTo>
                  <a:lnTo>
                    <a:pt x="9782" y="10828"/>
                  </a:lnTo>
                  <a:lnTo>
                    <a:pt x="9660" y="10950"/>
                  </a:lnTo>
                  <a:lnTo>
                    <a:pt x="9490" y="11217"/>
                  </a:lnTo>
                  <a:lnTo>
                    <a:pt x="9368" y="11485"/>
                  </a:lnTo>
                  <a:lnTo>
                    <a:pt x="9295" y="11801"/>
                  </a:lnTo>
                  <a:lnTo>
                    <a:pt x="9246" y="12093"/>
                  </a:lnTo>
                  <a:lnTo>
                    <a:pt x="9271" y="12239"/>
                  </a:lnTo>
                  <a:lnTo>
                    <a:pt x="9295" y="12410"/>
                  </a:lnTo>
                  <a:lnTo>
                    <a:pt x="9319" y="12531"/>
                  </a:lnTo>
                  <a:lnTo>
                    <a:pt x="9392" y="12677"/>
                  </a:lnTo>
                  <a:lnTo>
                    <a:pt x="9441" y="12823"/>
                  </a:lnTo>
                  <a:lnTo>
                    <a:pt x="9538" y="12945"/>
                  </a:lnTo>
                  <a:lnTo>
                    <a:pt x="9636" y="13067"/>
                  </a:lnTo>
                  <a:lnTo>
                    <a:pt x="9757" y="13164"/>
                  </a:lnTo>
                  <a:lnTo>
                    <a:pt x="10001" y="13334"/>
                  </a:lnTo>
                  <a:lnTo>
                    <a:pt x="10244" y="13432"/>
                  </a:lnTo>
                  <a:lnTo>
                    <a:pt x="10293" y="13505"/>
                  </a:lnTo>
                  <a:lnTo>
                    <a:pt x="10341" y="13529"/>
                  </a:lnTo>
                  <a:lnTo>
                    <a:pt x="10390" y="13529"/>
                  </a:lnTo>
                  <a:lnTo>
                    <a:pt x="10463" y="13505"/>
                  </a:lnTo>
                  <a:lnTo>
                    <a:pt x="10779" y="13578"/>
                  </a:lnTo>
                  <a:lnTo>
                    <a:pt x="11096" y="13626"/>
                  </a:lnTo>
                  <a:lnTo>
                    <a:pt x="11655" y="13626"/>
                  </a:lnTo>
                  <a:lnTo>
                    <a:pt x="12093" y="13578"/>
                  </a:lnTo>
                  <a:lnTo>
                    <a:pt x="12288" y="13529"/>
                  </a:lnTo>
                  <a:lnTo>
                    <a:pt x="12483" y="13480"/>
                  </a:lnTo>
                  <a:lnTo>
                    <a:pt x="12653" y="13432"/>
                  </a:lnTo>
                  <a:lnTo>
                    <a:pt x="12848" y="13359"/>
                  </a:lnTo>
                  <a:lnTo>
                    <a:pt x="13018" y="13261"/>
                  </a:lnTo>
                  <a:lnTo>
                    <a:pt x="13164" y="13164"/>
                  </a:lnTo>
                  <a:lnTo>
                    <a:pt x="13334" y="13042"/>
                  </a:lnTo>
                  <a:lnTo>
                    <a:pt x="13480" y="12921"/>
                  </a:lnTo>
                  <a:lnTo>
                    <a:pt x="13602" y="12775"/>
                  </a:lnTo>
                  <a:lnTo>
                    <a:pt x="13724" y="12629"/>
                  </a:lnTo>
                  <a:lnTo>
                    <a:pt x="13845" y="12483"/>
                  </a:lnTo>
                  <a:lnTo>
                    <a:pt x="13943" y="12312"/>
                  </a:lnTo>
                  <a:lnTo>
                    <a:pt x="14040" y="12142"/>
                  </a:lnTo>
                  <a:lnTo>
                    <a:pt x="14113" y="11947"/>
                  </a:lnTo>
                  <a:lnTo>
                    <a:pt x="14162" y="11753"/>
                  </a:lnTo>
                  <a:lnTo>
                    <a:pt x="14210" y="11558"/>
                  </a:lnTo>
                  <a:lnTo>
                    <a:pt x="14210" y="11485"/>
                  </a:lnTo>
                  <a:lnTo>
                    <a:pt x="14186" y="11412"/>
                  </a:lnTo>
                  <a:lnTo>
                    <a:pt x="14235" y="11120"/>
                  </a:lnTo>
                  <a:lnTo>
                    <a:pt x="14283" y="10852"/>
                  </a:lnTo>
                  <a:lnTo>
                    <a:pt x="14308" y="10268"/>
                  </a:lnTo>
                  <a:lnTo>
                    <a:pt x="14332" y="9684"/>
                  </a:lnTo>
                  <a:lnTo>
                    <a:pt x="14356" y="9125"/>
                  </a:lnTo>
                  <a:lnTo>
                    <a:pt x="14405" y="8298"/>
                  </a:lnTo>
                  <a:lnTo>
                    <a:pt x="14429" y="7470"/>
                  </a:lnTo>
                  <a:lnTo>
                    <a:pt x="14429" y="6643"/>
                  </a:lnTo>
                  <a:lnTo>
                    <a:pt x="14405" y="5791"/>
                  </a:lnTo>
                  <a:lnTo>
                    <a:pt x="14356" y="5013"/>
                  </a:lnTo>
                  <a:lnTo>
                    <a:pt x="14283" y="4234"/>
                  </a:lnTo>
                  <a:lnTo>
                    <a:pt x="14235" y="3455"/>
                  </a:lnTo>
                  <a:lnTo>
                    <a:pt x="14186" y="2677"/>
                  </a:lnTo>
                  <a:lnTo>
                    <a:pt x="14186" y="2093"/>
                  </a:lnTo>
                  <a:lnTo>
                    <a:pt x="14186" y="1509"/>
                  </a:lnTo>
                  <a:lnTo>
                    <a:pt x="14186" y="901"/>
                  </a:lnTo>
                  <a:lnTo>
                    <a:pt x="14162" y="609"/>
                  </a:lnTo>
                  <a:lnTo>
                    <a:pt x="14137" y="317"/>
                  </a:lnTo>
                  <a:lnTo>
                    <a:pt x="14162" y="244"/>
                  </a:lnTo>
                  <a:lnTo>
                    <a:pt x="14137" y="171"/>
                  </a:lnTo>
                  <a:lnTo>
                    <a:pt x="14113" y="122"/>
                  </a:lnTo>
                  <a:lnTo>
                    <a:pt x="14089" y="73"/>
                  </a:lnTo>
                  <a:lnTo>
                    <a:pt x="14040" y="25"/>
                  </a:lnTo>
                  <a:lnTo>
                    <a:pt x="13991" y="0"/>
                  </a:lnTo>
                  <a:close/>
                </a:path>
              </a:pathLst>
            </a:custGeom>
            <a:solidFill>
              <a:schemeClr val="bg1"/>
            </a:solidFill>
            <a:ln>
              <a:noFill/>
            </a:ln>
          </p:spPr>
          <p:txBody>
            <a:bodyPr lIns="91425" tIns="91425" rIns="91425" bIns="91425" anchor="ctr" anchorCtr="0">
              <a:noAutofit/>
            </a:bodyPr>
            <a:lstStyle/>
            <a:p>
              <a:pPr defTabSz="825444">
                <a:spcBef>
                  <a:spcPts val="0"/>
                </a:spcBef>
              </a:pPr>
              <a:endParaRPr sz="6000" dirty="0">
                <a:solidFill>
                  <a:srgbClr val="6D9EEB"/>
                </a:solidFill>
                <a:latin typeface="Gill Sans" charset="0"/>
                <a:sym typeface="Gill Sans" charset="0"/>
              </a:endParaRPr>
            </a:p>
          </p:txBody>
        </p:sp>
      </p:grpSp>
      <p:sp>
        <p:nvSpPr>
          <p:cNvPr id="30" name="文字方塊 29"/>
          <p:cNvSpPr txBox="1"/>
          <p:nvPr/>
        </p:nvSpPr>
        <p:spPr>
          <a:xfrm>
            <a:off x="3621870" y="4430364"/>
            <a:ext cx="8832981" cy="3200854"/>
          </a:xfrm>
          <a:prstGeom prst="rect">
            <a:avLst/>
          </a:prstGeom>
          <a:noFill/>
        </p:spPr>
        <p:txBody>
          <a:bodyPr wrap="square" lIns="243818" tIns="121909" rIns="243818" bIns="121909" rtlCol="0">
            <a:spAutoFit/>
          </a:bodyPr>
          <a:lstStyle/>
          <a:p>
            <a:pPr algn="l" defTabSz="825444">
              <a:spcAft>
                <a:spcPts val="600"/>
              </a:spcAft>
            </a:pPr>
            <a:r>
              <a:rPr lang="zh-TW" altLang="en-US" sz="4400" b="1" dirty="0" smtClean="0">
                <a:solidFill>
                  <a:prstClr val="white">
                    <a:lumMod val="10000"/>
                  </a:prstClr>
                </a:solidFill>
                <a:latin typeface="微軟正黑體" pitchFamily="34" charset="-120"/>
                <a:ea typeface="微軟正黑體" pitchFamily="34" charset="-120"/>
                <a:sym typeface="Gill Sans" charset="0"/>
              </a:rPr>
              <a:t>基礎功能特色</a:t>
            </a:r>
            <a:endParaRPr lang="en-US" altLang="zh-TW" sz="3200" b="1" dirty="0" smtClean="0">
              <a:solidFill>
                <a:prstClr val="white">
                  <a:lumMod val="10000"/>
                </a:prstClr>
              </a:solidFill>
              <a:latin typeface="微軟正黑體" pitchFamily="34" charset="-120"/>
              <a:ea typeface="微軟正黑體" pitchFamily="34" charset="-120"/>
              <a:sym typeface="Gill Sans" charset="0"/>
            </a:endParaRPr>
          </a:p>
          <a:p>
            <a:pPr marL="442883" indent="-442883" algn="l" defTabSz="825444">
              <a:spcAft>
                <a:spcPts val="600"/>
              </a:spcAft>
              <a:buFont typeface="Arial" pitchFamily="34" charset="0"/>
              <a:buChar char="•"/>
            </a:pPr>
            <a:r>
              <a:rPr lang="en-US" altLang="zh-TW" sz="3200" dirty="0" smtClean="0">
                <a:solidFill>
                  <a:prstClr val="white">
                    <a:lumMod val="10000"/>
                  </a:prstClr>
                </a:solidFill>
                <a:latin typeface="微軟正黑體" pitchFamily="34" charset="-120"/>
                <a:ea typeface="微軟正黑體" pitchFamily="34" charset="-120"/>
                <a:sym typeface="Gill Sans" charset="0"/>
              </a:rPr>
              <a:t>LED</a:t>
            </a:r>
            <a:r>
              <a:rPr lang="zh-TW" altLang="en-US" sz="3200" dirty="0" smtClean="0">
                <a:solidFill>
                  <a:prstClr val="white">
                    <a:lumMod val="10000"/>
                  </a:prstClr>
                </a:solidFill>
                <a:latin typeface="微軟正黑體" pitchFamily="34" charset="-120"/>
                <a:ea typeface="微軟正黑體" pitchFamily="34" charset="-120"/>
                <a:sym typeface="Gill Sans" charset="0"/>
              </a:rPr>
              <a:t>霹靂燈</a:t>
            </a:r>
            <a:r>
              <a:rPr lang="en-US" altLang="zh-TW" sz="3200" dirty="0" smtClean="0">
                <a:solidFill>
                  <a:prstClr val="white">
                    <a:lumMod val="10000"/>
                  </a:prstClr>
                </a:solidFill>
                <a:latin typeface="微軟正黑體" pitchFamily="34" charset="-120"/>
                <a:ea typeface="微軟正黑體" pitchFamily="34" charset="-120"/>
                <a:sym typeface="Gill Sans" charset="0"/>
              </a:rPr>
              <a:t>/</a:t>
            </a:r>
            <a:r>
              <a:rPr lang="zh-TW" altLang="en-US" sz="3200" dirty="0" smtClean="0">
                <a:solidFill>
                  <a:prstClr val="white">
                    <a:lumMod val="10000"/>
                  </a:prstClr>
                </a:solidFill>
                <a:latin typeface="微軟正黑體" pitchFamily="34" charset="-120"/>
                <a:ea typeface="微軟正黑體" pitchFamily="34" charset="-120"/>
                <a:sym typeface="Gill Sans" charset="0"/>
              </a:rPr>
              <a:t>警示燈模式</a:t>
            </a:r>
            <a:endParaRPr lang="en-US" altLang="zh-TW" sz="3200" dirty="0" smtClean="0">
              <a:solidFill>
                <a:prstClr val="white">
                  <a:lumMod val="10000"/>
                </a:prstClr>
              </a:solidFill>
              <a:latin typeface="微軟正黑體" pitchFamily="34" charset="-120"/>
              <a:ea typeface="微軟正黑體" pitchFamily="34" charset="-120"/>
              <a:sym typeface="Gill Sans" charset="0"/>
            </a:endParaRPr>
          </a:p>
          <a:p>
            <a:pPr marL="442883" indent="-442883" algn="l" defTabSz="825444">
              <a:spcAft>
                <a:spcPts val="600"/>
              </a:spcAft>
              <a:buFont typeface="Arial" pitchFamily="34" charset="0"/>
              <a:buChar char="•"/>
            </a:pPr>
            <a:r>
              <a:rPr lang="zh-TW" altLang="en-US" sz="3200" dirty="0" smtClean="0">
                <a:solidFill>
                  <a:prstClr val="white">
                    <a:lumMod val="10000"/>
                  </a:prstClr>
                </a:solidFill>
                <a:latin typeface="微軟正黑體" pitchFamily="34" charset="-120"/>
                <a:ea typeface="微軟正黑體" pitchFamily="34" charset="-120"/>
                <a:sym typeface="Gill Sans" charset="0"/>
              </a:rPr>
              <a:t>超音波自動避障</a:t>
            </a:r>
            <a:endParaRPr lang="en-US" altLang="zh-TW" sz="3200" dirty="0" smtClean="0">
              <a:solidFill>
                <a:prstClr val="white">
                  <a:lumMod val="10000"/>
                </a:prstClr>
              </a:solidFill>
              <a:latin typeface="微軟正黑體" pitchFamily="34" charset="-120"/>
              <a:ea typeface="微軟正黑體" pitchFamily="34" charset="-120"/>
              <a:sym typeface="Gill Sans" charset="0"/>
            </a:endParaRPr>
          </a:p>
          <a:p>
            <a:pPr marL="442883" indent="-442883" algn="l" defTabSz="825444">
              <a:spcAft>
                <a:spcPts val="600"/>
              </a:spcAft>
              <a:buFont typeface="Arial" pitchFamily="34" charset="0"/>
              <a:buChar char="•"/>
            </a:pPr>
            <a:r>
              <a:rPr lang="zh-TW" altLang="en-US" sz="3200" dirty="0" smtClean="0">
                <a:solidFill>
                  <a:prstClr val="white">
                    <a:lumMod val="10000"/>
                  </a:prstClr>
                </a:solidFill>
                <a:latin typeface="微軟正黑體" pitchFamily="34" charset="-120"/>
                <a:ea typeface="微軟正黑體" pitchFamily="34" charset="-120"/>
                <a:sym typeface="Gill Sans" charset="0"/>
              </a:rPr>
              <a:t>藍芽配對連線</a:t>
            </a:r>
            <a:endParaRPr lang="en-US" altLang="zh-TW" sz="3200" dirty="0" smtClean="0">
              <a:solidFill>
                <a:prstClr val="white">
                  <a:lumMod val="10000"/>
                </a:prstClr>
              </a:solidFill>
              <a:latin typeface="微軟正黑體" pitchFamily="34" charset="-120"/>
              <a:ea typeface="微軟正黑體" pitchFamily="34" charset="-120"/>
              <a:sym typeface="Gill Sans" charset="0"/>
            </a:endParaRPr>
          </a:p>
          <a:p>
            <a:pPr marL="442883" indent="-442883" algn="l" defTabSz="825444">
              <a:spcAft>
                <a:spcPts val="600"/>
              </a:spcAft>
              <a:buFont typeface="Arial" pitchFamily="34" charset="0"/>
              <a:buChar char="•"/>
            </a:pPr>
            <a:r>
              <a:rPr lang="zh-TW" altLang="en-US" sz="3200" dirty="0" smtClean="0">
                <a:solidFill>
                  <a:prstClr val="white">
                    <a:lumMod val="10000"/>
                  </a:prstClr>
                </a:solidFill>
                <a:latin typeface="微軟正黑體" pitchFamily="34" charset="-120"/>
                <a:ea typeface="微軟正黑體" pitchFamily="34" charset="-120"/>
                <a:sym typeface="Gill Sans" charset="0"/>
              </a:rPr>
              <a:t>減速馬達控制</a:t>
            </a:r>
            <a:endParaRPr lang="en-US" altLang="zh-TW" sz="3200" dirty="0" smtClean="0">
              <a:solidFill>
                <a:prstClr val="white">
                  <a:lumMod val="10000"/>
                </a:prstClr>
              </a:solidFill>
              <a:latin typeface="微軟正黑體" pitchFamily="34" charset="-120"/>
              <a:ea typeface="微軟正黑體" pitchFamily="34" charset="-120"/>
              <a:sym typeface="Gill Sans" charset="0"/>
            </a:endParaRPr>
          </a:p>
        </p:txBody>
      </p:sp>
      <p:sp>
        <p:nvSpPr>
          <p:cNvPr id="31" name="矩形 30"/>
          <p:cNvSpPr/>
          <p:nvPr/>
        </p:nvSpPr>
        <p:spPr>
          <a:xfrm>
            <a:off x="3564880" y="3431732"/>
            <a:ext cx="5505021" cy="1015659"/>
          </a:xfrm>
          <a:prstGeom prst="rect">
            <a:avLst/>
          </a:prstGeom>
        </p:spPr>
        <p:txBody>
          <a:bodyPr wrap="none" lIns="91434" tIns="45718" rIns="91434" bIns="45718">
            <a:spAutoFit/>
          </a:bodyPr>
          <a:lstStyle/>
          <a:p>
            <a:pPr algn="l" defTabSz="825444"/>
            <a:r>
              <a:rPr lang="zh-TW" altLang="en-US" sz="6000" b="1" dirty="0" smtClean="0">
                <a:solidFill>
                  <a:prstClr val="white">
                    <a:lumMod val="10000"/>
                  </a:prstClr>
                </a:solidFill>
                <a:latin typeface="微軟正黑體" pitchFamily="34" charset="-120"/>
                <a:ea typeface="微軟正黑體" pitchFamily="34" charset="-120"/>
                <a:sym typeface="Gill Sans" charset="0"/>
              </a:rPr>
              <a:t>馬達類</a:t>
            </a:r>
            <a:r>
              <a:rPr lang="en-US" altLang="zh-TW" sz="6000" b="1" dirty="0" smtClean="0">
                <a:solidFill>
                  <a:prstClr val="white">
                    <a:lumMod val="10000"/>
                  </a:prstClr>
                </a:solidFill>
                <a:latin typeface="微軟正黑體" pitchFamily="34" charset="-120"/>
                <a:ea typeface="微軟正黑體" pitchFamily="34" charset="-120"/>
                <a:sym typeface="Gill Sans" charset="0"/>
              </a:rPr>
              <a:t>:</a:t>
            </a:r>
            <a:r>
              <a:rPr lang="zh-TW" altLang="en-US" sz="6000" b="1" dirty="0" smtClean="0">
                <a:solidFill>
                  <a:prstClr val="white">
                    <a:lumMod val="10000"/>
                  </a:prstClr>
                </a:solidFill>
                <a:latin typeface="微軟正黑體" pitchFamily="34" charset="-120"/>
                <a:ea typeface="微軟正黑體" pitchFamily="34" charset="-120"/>
                <a:sym typeface="Gill Sans" charset="0"/>
              </a:rPr>
              <a:t> </a:t>
            </a:r>
            <a:r>
              <a:rPr lang="en-US" altLang="zh-TW" sz="6000" b="1" dirty="0" err="1" smtClean="0">
                <a:solidFill>
                  <a:prstClr val="white">
                    <a:lumMod val="10000"/>
                  </a:prstClr>
                </a:solidFill>
                <a:latin typeface="微軟正黑體" pitchFamily="34" charset="-120"/>
                <a:ea typeface="微軟正黑體" pitchFamily="34" charset="-120"/>
                <a:sym typeface="Gill Sans" charset="0"/>
              </a:rPr>
              <a:t>BeeCar</a:t>
            </a:r>
            <a:endParaRPr lang="zh-TW" altLang="en-US" sz="6000" b="1" dirty="0">
              <a:solidFill>
                <a:prstClr val="white">
                  <a:lumMod val="10000"/>
                </a:prstClr>
              </a:solidFill>
              <a:latin typeface="Gill Sans" charset="0"/>
              <a:sym typeface="Gill Sans" charset="0"/>
            </a:endParaRPr>
          </a:p>
        </p:txBody>
      </p:sp>
      <p:sp>
        <p:nvSpPr>
          <p:cNvPr id="32" name="矩形 31"/>
          <p:cNvSpPr/>
          <p:nvPr/>
        </p:nvSpPr>
        <p:spPr>
          <a:xfrm>
            <a:off x="13393688" y="8280430"/>
            <a:ext cx="9036436" cy="1015659"/>
          </a:xfrm>
          <a:prstGeom prst="rect">
            <a:avLst/>
          </a:prstGeom>
        </p:spPr>
        <p:txBody>
          <a:bodyPr wrap="none" lIns="91434" tIns="45718" rIns="91434" bIns="45718">
            <a:spAutoFit/>
          </a:bodyPr>
          <a:lstStyle/>
          <a:p>
            <a:pPr algn="l" defTabSz="825444"/>
            <a:r>
              <a:rPr lang="zh-TW" altLang="en-US" sz="6000" b="1" dirty="0" smtClean="0">
                <a:solidFill>
                  <a:prstClr val="black"/>
                </a:solidFill>
                <a:latin typeface="微軟正黑體" pitchFamily="34" charset="-120"/>
                <a:ea typeface="微軟正黑體" pitchFamily="34" charset="-120"/>
                <a:sym typeface="Gill Sans" charset="0"/>
              </a:rPr>
              <a:t>感測類</a:t>
            </a:r>
            <a:r>
              <a:rPr lang="en-US" altLang="zh-TW" sz="6000" b="1" dirty="0" smtClean="0">
                <a:solidFill>
                  <a:prstClr val="black"/>
                </a:solidFill>
                <a:latin typeface="微軟正黑體" pitchFamily="34" charset="-120"/>
                <a:ea typeface="微軟正黑體" pitchFamily="34" charset="-120"/>
                <a:sym typeface="Gill Sans" charset="0"/>
              </a:rPr>
              <a:t>:</a:t>
            </a:r>
            <a:r>
              <a:rPr lang="zh-TW" altLang="en-US" sz="6000" b="1" dirty="0" smtClean="0">
                <a:solidFill>
                  <a:prstClr val="black"/>
                </a:solidFill>
                <a:latin typeface="微軟正黑體" pitchFamily="34" charset="-120"/>
                <a:ea typeface="微軟正黑體" pitchFamily="34" charset="-120"/>
                <a:sym typeface="Gill Sans" charset="0"/>
              </a:rPr>
              <a:t> 魚菜共生生態農場</a:t>
            </a:r>
            <a:endParaRPr lang="zh-TW" altLang="en-US" sz="6000" b="1" dirty="0">
              <a:solidFill>
                <a:prstClr val="black"/>
              </a:solidFill>
              <a:latin typeface="Gill Sans" charset="0"/>
              <a:sym typeface="Gill Sans" charset="0"/>
            </a:endParaRPr>
          </a:p>
        </p:txBody>
      </p:sp>
      <p:sp>
        <p:nvSpPr>
          <p:cNvPr id="33" name="矩形 32"/>
          <p:cNvSpPr/>
          <p:nvPr/>
        </p:nvSpPr>
        <p:spPr>
          <a:xfrm>
            <a:off x="3561601" y="8312078"/>
            <a:ext cx="5958670" cy="1015659"/>
          </a:xfrm>
          <a:prstGeom prst="rect">
            <a:avLst/>
          </a:prstGeom>
        </p:spPr>
        <p:txBody>
          <a:bodyPr wrap="none" lIns="91434" tIns="45718" rIns="91434" bIns="45718">
            <a:spAutoFit/>
          </a:bodyPr>
          <a:lstStyle/>
          <a:p>
            <a:pPr algn="l" defTabSz="825444"/>
            <a:r>
              <a:rPr lang="zh-TW" altLang="en-US" sz="6000" b="1" dirty="0" smtClean="0">
                <a:solidFill>
                  <a:srgbClr val="5C5C5C"/>
                </a:solidFill>
                <a:latin typeface="微軟正黑體" pitchFamily="34" charset="-120"/>
                <a:ea typeface="微軟正黑體" pitchFamily="34" charset="-120"/>
                <a:sym typeface="Gill Sans" charset="0"/>
              </a:rPr>
              <a:t>燈光類</a:t>
            </a:r>
            <a:r>
              <a:rPr lang="en-US" altLang="zh-TW" sz="6000" b="1" dirty="0" smtClean="0">
                <a:solidFill>
                  <a:srgbClr val="5C5C5C"/>
                </a:solidFill>
                <a:latin typeface="微軟正黑體" pitchFamily="34" charset="-120"/>
                <a:ea typeface="微軟正黑體" pitchFamily="34" charset="-120"/>
                <a:sym typeface="Gill Sans" charset="0"/>
              </a:rPr>
              <a:t>:</a:t>
            </a:r>
            <a:r>
              <a:rPr lang="zh-TW" altLang="en-US" sz="6000" b="1" dirty="0" smtClean="0">
                <a:solidFill>
                  <a:srgbClr val="5C5C5C"/>
                </a:solidFill>
                <a:latin typeface="微軟正黑體" pitchFamily="34" charset="-120"/>
                <a:ea typeface="微軟正黑體" pitchFamily="34" charset="-120"/>
                <a:sym typeface="Gill Sans" charset="0"/>
              </a:rPr>
              <a:t> 魔術燈箱</a:t>
            </a:r>
            <a:endParaRPr lang="zh-TW" altLang="en-US" sz="6000" b="1" dirty="0">
              <a:solidFill>
                <a:srgbClr val="5C5C5C"/>
              </a:solidFill>
              <a:latin typeface="Gill Sans" charset="0"/>
              <a:sym typeface="Gill Sans" charset="0"/>
            </a:endParaRPr>
          </a:p>
        </p:txBody>
      </p:sp>
      <p:sp>
        <p:nvSpPr>
          <p:cNvPr id="34" name="文字方塊 33"/>
          <p:cNvSpPr txBox="1"/>
          <p:nvPr/>
        </p:nvSpPr>
        <p:spPr>
          <a:xfrm>
            <a:off x="3647051" y="9233035"/>
            <a:ext cx="8832981" cy="3770241"/>
          </a:xfrm>
          <a:prstGeom prst="rect">
            <a:avLst/>
          </a:prstGeom>
          <a:noFill/>
        </p:spPr>
        <p:txBody>
          <a:bodyPr wrap="square" lIns="243818" tIns="121909" rIns="243818" bIns="121909" rtlCol="0">
            <a:spAutoFit/>
          </a:bodyPr>
          <a:lstStyle/>
          <a:p>
            <a:pPr algn="l" defTabSz="825444">
              <a:spcAft>
                <a:spcPts val="600"/>
              </a:spcAft>
            </a:pPr>
            <a:r>
              <a:rPr lang="zh-TW" altLang="en-US" sz="4400" b="1" dirty="0" smtClean="0">
                <a:solidFill>
                  <a:srgbClr val="5C5C5C"/>
                </a:solidFill>
                <a:latin typeface="微軟正黑體" pitchFamily="34" charset="-120"/>
                <a:ea typeface="微軟正黑體" pitchFamily="34" charset="-120"/>
                <a:sym typeface="Gill Sans" charset="0"/>
              </a:rPr>
              <a:t>功能特色</a:t>
            </a:r>
            <a:endParaRPr lang="en-US" altLang="zh-TW" sz="3200" b="1" dirty="0" smtClean="0">
              <a:solidFill>
                <a:srgbClr val="5C5C5C"/>
              </a:solidFill>
              <a:latin typeface="微軟正黑體" pitchFamily="34" charset="-120"/>
              <a:ea typeface="微軟正黑體" pitchFamily="34" charset="-120"/>
              <a:sym typeface="Gill Sans" charset="0"/>
            </a:endParaRPr>
          </a:p>
          <a:p>
            <a:pPr marL="442883" indent="-442883" algn="l" defTabSz="825444">
              <a:spcAft>
                <a:spcPts val="600"/>
              </a:spcAft>
              <a:buFont typeface="Arial" pitchFamily="34" charset="0"/>
              <a:buChar char="•"/>
            </a:pPr>
            <a:r>
              <a:rPr lang="zh-TW" altLang="en-US" sz="3200" dirty="0" smtClean="0">
                <a:solidFill>
                  <a:srgbClr val="5C5C5C"/>
                </a:solidFill>
                <a:latin typeface="微軟正黑體" pitchFamily="34" charset="-120"/>
                <a:ea typeface="微軟正黑體" pitchFamily="34" charset="-120"/>
                <a:sym typeface="Gill Sans" charset="0"/>
              </a:rPr>
              <a:t>多種混光顏色控制</a:t>
            </a:r>
          </a:p>
          <a:p>
            <a:pPr marL="442883" indent="-442883" algn="l" defTabSz="825444">
              <a:spcAft>
                <a:spcPts val="600"/>
              </a:spcAft>
              <a:buFont typeface="Arial" pitchFamily="34" charset="0"/>
              <a:buChar char="•"/>
            </a:pPr>
            <a:r>
              <a:rPr lang="zh-TW" altLang="en-US" sz="3200" dirty="0" smtClean="0">
                <a:solidFill>
                  <a:srgbClr val="5C5C5C"/>
                </a:solidFill>
                <a:latin typeface="微軟正黑體" pitchFamily="34" charset="-120"/>
                <a:ea typeface="微軟正黑體" pitchFamily="34" charset="-120"/>
                <a:sym typeface="Gill Sans" charset="0"/>
              </a:rPr>
              <a:t>燭光情境模式</a:t>
            </a:r>
            <a:endParaRPr lang="en-US" altLang="zh-TW" sz="3200" dirty="0" smtClean="0">
              <a:solidFill>
                <a:srgbClr val="5C5C5C"/>
              </a:solidFill>
              <a:latin typeface="微軟正黑體" pitchFamily="34" charset="-120"/>
              <a:ea typeface="微軟正黑體" pitchFamily="34" charset="-120"/>
              <a:sym typeface="Gill Sans" charset="0"/>
            </a:endParaRPr>
          </a:p>
          <a:p>
            <a:pPr marL="442883" indent="-442883" algn="l" defTabSz="825444">
              <a:spcAft>
                <a:spcPts val="600"/>
              </a:spcAft>
              <a:buFont typeface="Arial" pitchFamily="34" charset="0"/>
              <a:buChar char="•"/>
            </a:pPr>
            <a:r>
              <a:rPr lang="zh-TW" altLang="en-US" sz="3200" dirty="0" smtClean="0">
                <a:solidFill>
                  <a:srgbClr val="5C5C5C"/>
                </a:solidFill>
                <a:latin typeface="微軟正黑體" pitchFamily="34" charset="-120"/>
                <a:ea typeface="微軟正黑體" pitchFamily="34" charset="-120"/>
                <a:sym typeface="Gill Sans" charset="0"/>
              </a:rPr>
              <a:t>調色盤模式</a:t>
            </a:r>
            <a:endParaRPr lang="en-US" altLang="zh-TW" sz="3200" dirty="0" smtClean="0">
              <a:solidFill>
                <a:srgbClr val="5C5C5C"/>
              </a:solidFill>
              <a:latin typeface="微軟正黑體" pitchFamily="34" charset="-120"/>
              <a:ea typeface="微軟正黑體" pitchFamily="34" charset="-120"/>
              <a:sym typeface="Gill Sans" charset="0"/>
            </a:endParaRPr>
          </a:p>
          <a:p>
            <a:pPr marL="442883" indent="-442883" algn="l" defTabSz="825444">
              <a:spcAft>
                <a:spcPts val="600"/>
              </a:spcAft>
              <a:buFont typeface="Arial" pitchFamily="34" charset="0"/>
              <a:buChar char="•"/>
            </a:pPr>
            <a:r>
              <a:rPr lang="zh-TW" altLang="en-US" sz="3200" dirty="0" smtClean="0">
                <a:solidFill>
                  <a:srgbClr val="5C5C5C"/>
                </a:solidFill>
                <a:latin typeface="微軟正黑體" pitchFamily="34" charset="-120"/>
                <a:ea typeface="微軟正黑體" pitchFamily="34" charset="-120"/>
                <a:sym typeface="Gill Sans" charset="0"/>
              </a:rPr>
              <a:t>加入會動的聲光效果</a:t>
            </a:r>
          </a:p>
          <a:p>
            <a:pPr marL="442883" indent="-442883" algn="l" defTabSz="825444">
              <a:spcAft>
                <a:spcPts val="600"/>
              </a:spcAft>
              <a:buFont typeface="Arial" pitchFamily="34" charset="0"/>
              <a:buChar char="•"/>
            </a:pPr>
            <a:r>
              <a:rPr lang="zh-TW" altLang="en-US" sz="3200" dirty="0" smtClean="0">
                <a:solidFill>
                  <a:srgbClr val="5C5C5C"/>
                </a:solidFill>
                <a:latin typeface="微軟正黑體" pitchFamily="34" charset="-120"/>
                <a:ea typeface="微軟正黑體" pitchFamily="34" charset="-120"/>
                <a:sym typeface="Gill Sans" charset="0"/>
              </a:rPr>
              <a:t>吸色燈實驗</a:t>
            </a:r>
          </a:p>
        </p:txBody>
      </p:sp>
      <p:sp>
        <p:nvSpPr>
          <p:cNvPr id="35" name="矩形 34"/>
          <p:cNvSpPr/>
          <p:nvPr/>
        </p:nvSpPr>
        <p:spPr>
          <a:xfrm>
            <a:off x="13404150" y="3450302"/>
            <a:ext cx="8266995" cy="1015659"/>
          </a:xfrm>
          <a:prstGeom prst="rect">
            <a:avLst/>
          </a:prstGeom>
        </p:spPr>
        <p:txBody>
          <a:bodyPr wrap="none" lIns="91434" tIns="45718" rIns="91434" bIns="45718">
            <a:spAutoFit/>
          </a:bodyPr>
          <a:lstStyle/>
          <a:p>
            <a:pPr algn="l" defTabSz="825444"/>
            <a:r>
              <a:rPr lang="zh-TW" altLang="en-US" sz="6000" b="1" dirty="0" smtClean="0">
                <a:solidFill>
                  <a:srgbClr val="5C5C5C"/>
                </a:solidFill>
                <a:latin typeface="微軟正黑體" pitchFamily="34" charset="-120"/>
                <a:ea typeface="微軟正黑體" pitchFamily="34" charset="-120"/>
                <a:sym typeface="Gill Sans" charset="0"/>
              </a:rPr>
              <a:t>聲音類</a:t>
            </a:r>
            <a:r>
              <a:rPr lang="en-US" altLang="zh-TW" sz="6000" b="1" dirty="0" smtClean="0">
                <a:solidFill>
                  <a:srgbClr val="5C5C5C"/>
                </a:solidFill>
                <a:latin typeface="微軟正黑體" pitchFamily="34" charset="-120"/>
                <a:ea typeface="微軟正黑體" pitchFamily="34" charset="-120"/>
                <a:sym typeface="Gill Sans" charset="0"/>
              </a:rPr>
              <a:t>:</a:t>
            </a:r>
            <a:r>
              <a:rPr lang="zh-TW" altLang="en-US" sz="6000" b="1" dirty="0" smtClean="0">
                <a:solidFill>
                  <a:srgbClr val="5C5C5C"/>
                </a:solidFill>
                <a:latin typeface="微軟正黑體" pitchFamily="34" charset="-120"/>
                <a:ea typeface="微軟正黑體" pitchFamily="34" charset="-120"/>
                <a:sym typeface="Gill Sans" charset="0"/>
              </a:rPr>
              <a:t> 音樂遊戲挑戰賽</a:t>
            </a:r>
            <a:endParaRPr lang="zh-TW" altLang="en-US" sz="6000" b="1" dirty="0">
              <a:solidFill>
                <a:srgbClr val="5C5C5C"/>
              </a:solidFill>
              <a:latin typeface="Gill Sans" charset="0"/>
              <a:sym typeface="Gill Sans" charset="0"/>
            </a:endParaRPr>
          </a:p>
        </p:txBody>
      </p:sp>
      <p:sp>
        <p:nvSpPr>
          <p:cNvPr id="36" name="文字方塊 35"/>
          <p:cNvSpPr txBox="1"/>
          <p:nvPr/>
        </p:nvSpPr>
        <p:spPr>
          <a:xfrm>
            <a:off x="13585841" y="9265828"/>
            <a:ext cx="9557944" cy="3770241"/>
          </a:xfrm>
          <a:prstGeom prst="rect">
            <a:avLst/>
          </a:prstGeom>
          <a:noFill/>
        </p:spPr>
        <p:txBody>
          <a:bodyPr wrap="square" lIns="243818" tIns="121909" rIns="243818" bIns="121909" rtlCol="0">
            <a:spAutoFit/>
          </a:bodyPr>
          <a:lstStyle/>
          <a:p>
            <a:pPr algn="l" defTabSz="825444">
              <a:spcAft>
                <a:spcPts val="600"/>
              </a:spcAft>
            </a:pPr>
            <a:r>
              <a:rPr lang="zh-TW" altLang="en-US" sz="4400" b="1" dirty="0" smtClean="0">
                <a:solidFill>
                  <a:prstClr val="black"/>
                </a:solidFill>
                <a:latin typeface="微軟正黑體" pitchFamily="34" charset="-120"/>
                <a:ea typeface="微軟正黑體" pitchFamily="34" charset="-120"/>
                <a:sym typeface="Gill Sans" charset="0"/>
              </a:rPr>
              <a:t>功能特色</a:t>
            </a:r>
            <a:endParaRPr lang="en-US" altLang="zh-TW" sz="3200" b="1" dirty="0" smtClean="0">
              <a:solidFill>
                <a:prstClr val="black"/>
              </a:solidFill>
              <a:latin typeface="微軟正黑體" pitchFamily="34" charset="-120"/>
              <a:ea typeface="微軟正黑體" pitchFamily="34" charset="-120"/>
              <a:sym typeface="Gill Sans" charset="0"/>
            </a:endParaRPr>
          </a:p>
          <a:p>
            <a:pPr marL="442883" indent="-442883" algn="l" defTabSz="825444">
              <a:spcAft>
                <a:spcPts val="600"/>
              </a:spcAft>
              <a:buFont typeface="Arial" pitchFamily="34" charset="0"/>
              <a:buChar char="•"/>
            </a:pPr>
            <a:r>
              <a:rPr lang="zh-TW" altLang="en-US" sz="3200" dirty="0" smtClean="0">
                <a:solidFill>
                  <a:prstClr val="black"/>
                </a:solidFill>
                <a:latin typeface="微軟正黑體" pitchFamily="34" charset="-120"/>
                <a:ea typeface="微軟正黑體" pitchFamily="34" charset="-120"/>
                <a:sym typeface="Gill Sans" charset="0"/>
              </a:rPr>
              <a:t>農場方塊</a:t>
            </a:r>
            <a:r>
              <a:rPr lang="en-US" altLang="zh-TW" sz="3200" dirty="0" smtClean="0">
                <a:solidFill>
                  <a:prstClr val="black"/>
                </a:solidFill>
                <a:latin typeface="微軟正黑體" pitchFamily="34" charset="-120"/>
                <a:ea typeface="微軟正黑體" pitchFamily="34" charset="-120"/>
                <a:sym typeface="Gill Sans" charset="0"/>
              </a:rPr>
              <a:t>,</a:t>
            </a:r>
            <a:r>
              <a:rPr lang="zh-TW" altLang="en-US" sz="3200" dirty="0" smtClean="0">
                <a:solidFill>
                  <a:prstClr val="black"/>
                </a:solidFill>
                <a:latin typeface="微軟正黑體" pitchFamily="34" charset="-120"/>
                <a:ea typeface="微軟正黑體" pitchFamily="34" charset="-120"/>
                <a:sym typeface="Gill Sans" charset="0"/>
              </a:rPr>
              <a:t>使用岩棉基底</a:t>
            </a:r>
            <a:r>
              <a:rPr lang="en-US" altLang="zh-TW" sz="3200" dirty="0" smtClean="0">
                <a:solidFill>
                  <a:prstClr val="black"/>
                </a:solidFill>
                <a:latin typeface="微軟正黑體" pitchFamily="34" charset="-120"/>
                <a:ea typeface="微軟正黑體" pitchFamily="34" charset="-120"/>
                <a:sym typeface="Gill Sans" charset="0"/>
              </a:rPr>
              <a:t>,</a:t>
            </a:r>
          </a:p>
          <a:p>
            <a:pPr marL="442883" indent="-442883" algn="l" defTabSz="825444">
              <a:spcAft>
                <a:spcPts val="600"/>
              </a:spcAft>
              <a:buFont typeface="Arial" pitchFamily="34" charset="0"/>
              <a:buChar char="•"/>
            </a:pPr>
            <a:r>
              <a:rPr lang="en-US" altLang="zh-TW" sz="3200" dirty="0" smtClean="0">
                <a:solidFill>
                  <a:prstClr val="black"/>
                </a:solidFill>
                <a:latin typeface="微軟正黑體" pitchFamily="34" charset="-120"/>
                <a:ea typeface="微軟正黑體" pitchFamily="34" charset="-120"/>
                <a:sym typeface="Gill Sans" charset="0"/>
              </a:rPr>
              <a:t>LED</a:t>
            </a:r>
            <a:r>
              <a:rPr lang="zh-TW" altLang="en-US" sz="3200" dirty="0" smtClean="0">
                <a:solidFill>
                  <a:prstClr val="black"/>
                </a:solidFill>
                <a:latin typeface="微軟正黑體" pitchFamily="34" charset="-120"/>
                <a:ea typeface="微軟正黑體" pitchFamily="34" charset="-120"/>
                <a:sym typeface="Gill Sans" charset="0"/>
              </a:rPr>
              <a:t>使用莖葉類生長光源</a:t>
            </a:r>
          </a:p>
          <a:p>
            <a:pPr marL="442883" indent="-442883" algn="l" defTabSz="825444">
              <a:spcAft>
                <a:spcPts val="600"/>
              </a:spcAft>
              <a:buFont typeface="Arial" pitchFamily="34" charset="0"/>
              <a:buChar char="•"/>
            </a:pPr>
            <a:r>
              <a:rPr lang="en-US" altLang="zh-TW" sz="3200" dirty="0" smtClean="0">
                <a:solidFill>
                  <a:prstClr val="black"/>
                </a:solidFill>
                <a:latin typeface="微軟正黑體" pitchFamily="34" charset="-120"/>
                <a:ea typeface="微軟正黑體" pitchFamily="34" charset="-120"/>
                <a:sym typeface="Gill Sans" charset="0"/>
              </a:rPr>
              <a:t>Sensor</a:t>
            </a:r>
            <a:r>
              <a:rPr lang="zh-TW" altLang="en-US" sz="3200" dirty="0" smtClean="0">
                <a:solidFill>
                  <a:prstClr val="black"/>
                </a:solidFill>
                <a:latin typeface="微軟正黑體" pitchFamily="34" charset="-120"/>
                <a:ea typeface="微軟正黑體" pitchFamily="34" charset="-120"/>
                <a:sym typeface="Gill Sans" charset="0"/>
              </a:rPr>
              <a:t>監控資料介面</a:t>
            </a:r>
            <a:r>
              <a:rPr lang="en-US" altLang="zh-TW" sz="3200" dirty="0" smtClean="0">
                <a:solidFill>
                  <a:prstClr val="black"/>
                </a:solidFill>
                <a:latin typeface="微軟正黑體" pitchFamily="34" charset="-120"/>
                <a:ea typeface="微軟正黑體" pitchFamily="34" charset="-120"/>
                <a:sym typeface="Gill Sans" charset="0"/>
              </a:rPr>
              <a:t>:</a:t>
            </a:r>
          </a:p>
          <a:p>
            <a:pPr marL="717503" indent="-442883" algn="l" defTabSz="825444">
              <a:spcAft>
                <a:spcPts val="600"/>
              </a:spcAft>
              <a:buFont typeface="Wingdings" pitchFamily="2" charset="2"/>
              <a:buChar char="ü"/>
            </a:pPr>
            <a:r>
              <a:rPr lang="zh-TW" altLang="en-US" sz="3200" dirty="0" smtClean="0">
                <a:solidFill>
                  <a:prstClr val="black"/>
                </a:solidFill>
                <a:latin typeface="微軟正黑體" pitchFamily="34" charset="-120"/>
                <a:ea typeface="微軟正黑體" pitchFamily="34" charset="-120"/>
                <a:sym typeface="Gill Sans" charset="0"/>
              </a:rPr>
              <a:t>空氣溫濕度</a:t>
            </a:r>
            <a:r>
              <a:rPr lang="en-US" altLang="zh-TW" sz="3200" dirty="0" smtClean="0">
                <a:solidFill>
                  <a:prstClr val="black"/>
                </a:solidFill>
                <a:latin typeface="微軟正黑體" pitchFamily="34" charset="-120"/>
                <a:ea typeface="微軟正黑體" pitchFamily="34" charset="-120"/>
                <a:sym typeface="Gill Sans" charset="0"/>
              </a:rPr>
              <a:t>/</a:t>
            </a:r>
            <a:r>
              <a:rPr lang="zh-TW" altLang="en-US" sz="3200" dirty="0" smtClean="0">
                <a:solidFill>
                  <a:prstClr val="black"/>
                </a:solidFill>
                <a:latin typeface="微軟正黑體" pitchFamily="34" charset="-120"/>
                <a:ea typeface="微軟正黑體" pitchFamily="34" charset="-120"/>
                <a:sym typeface="Gill Sans" charset="0"/>
              </a:rPr>
              <a:t>土壤酸鹼值</a:t>
            </a:r>
            <a:r>
              <a:rPr lang="en-US" altLang="zh-TW" sz="3200" dirty="0" smtClean="0">
                <a:solidFill>
                  <a:prstClr val="black"/>
                </a:solidFill>
                <a:latin typeface="微軟正黑體" pitchFamily="34" charset="-120"/>
                <a:ea typeface="微軟正黑體" pitchFamily="34" charset="-120"/>
                <a:sym typeface="Gill Sans" charset="0"/>
              </a:rPr>
              <a:t>/</a:t>
            </a:r>
            <a:r>
              <a:rPr lang="zh-TW" altLang="en-US" sz="3200" dirty="0" smtClean="0">
                <a:solidFill>
                  <a:prstClr val="black"/>
                </a:solidFill>
                <a:latin typeface="微軟正黑體" pitchFamily="34" charset="-120"/>
                <a:ea typeface="微軟正黑體" pitchFamily="34" charset="-120"/>
                <a:sym typeface="Gill Sans" charset="0"/>
              </a:rPr>
              <a:t>水位感測器</a:t>
            </a:r>
            <a:r>
              <a:rPr lang="en-US" altLang="zh-TW" sz="3200" dirty="0" smtClean="0">
                <a:solidFill>
                  <a:prstClr val="black"/>
                </a:solidFill>
                <a:latin typeface="微軟正黑體" pitchFamily="34" charset="-120"/>
                <a:ea typeface="微軟正黑體" pitchFamily="34" charset="-120"/>
                <a:sym typeface="Gill Sans" charset="0"/>
              </a:rPr>
              <a:t>/</a:t>
            </a:r>
            <a:r>
              <a:rPr lang="zh-TW" altLang="en-US" sz="3200" dirty="0" smtClean="0">
                <a:solidFill>
                  <a:prstClr val="black"/>
                </a:solidFill>
                <a:latin typeface="微軟正黑體" pitchFamily="34" charset="-120"/>
                <a:ea typeface="微軟正黑體" pitchFamily="34" charset="-120"/>
                <a:sym typeface="Gill Sans" charset="0"/>
              </a:rPr>
              <a:t>光敏電阻</a:t>
            </a:r>
          </a:p>
          <a:p>
            <a:pPr marL="442883" indent="-442883" algn="l" defTabSz="825444">
              <a:spcAft>
                <a:spcPts val="600"/>
              </a:spcAft>
              <a:buFont typeface="Arial" pitchFamily="34" charset="0"/>
              <a:buChar char="•"/>
            </a:pPr>
            <a:r>
              <a:rPr lang="en-US" altLang="zh-TW" sz="3200" dirty="0" smtClean="0">
                <a:solidFill>
                  <a:prstClr val="black"/>
                </a:solidFill>
                <a:latin typeface="微軟正黑體" pitchFamily="34" charset="-120"/>
                <a:ea typeface="微軟正黑體" pitchFamily="34" charset="-120"/>
                <a:sym typeface="Gill Sans" charset="0"/>
              </a:rPr>
              <a:t>Timer:</a:t>
            </a:r>
            <a:r>
              <a:rPr lang="zh-TW" altLang="en-US" sz="3200" dirty="0" smtClean="0">
                <a:solidFill>
                  <a:prstClr val="black"/>
                </a:solidFill>
                <a:latin typeface="微軟正黑體" pitchFamily="34" charset="-120"/>
                <a:ea typeface="微軟正黑體" pitchFamily="34" charset="-120"/>
                <a:sym typeface="Gill Sans" charset="0"/>
              </a:rPr>
              <a:t>自動灑水</a:t>
            </a:r>
            <a:r>
              <a:rPr lang="en-US" altLang="zh-TW" sz="3200" dirty="0" smtClean="0">
                <a:solidFill>
                  <a:prstClr val="black"/>
                </a:solidFill>
                <a:latin typeface="微軟正黑體" pitchFamily="34" charset="-120"/>
                <a:ea typeface="微軟正黑體" pitchFamily="34" charset="-120"/>
                <a:sym typeface="Gill Sans" charset="0"/>
              </a:rPr>
              <a:t>,</a:t>
            </a:r>
            <a:r>
              <a:rPr lang="zh-TW" altLang="en-US" sz="3200" dirty="0" smtClean="0">
                <a:solidFill>
                  <a:prstClr val="black"/>
                </a:solidFill>
                <a:latin typeface="微軟正黑體" pitchFamily="34" charset="-120"/>
                <a:ea typeface="微軟正黑體" pitchFamily="34" charset="-120"/>
                <a:sym typeface="Gill Sans" charset="0"/>
              </a:rPr>
              <a:t>自動開關燈</a:t>
            </a:r>
          </a:p>
        </p:txBody>
      </p:sp>
      <p:sp>
        <p:nvSpPr>
          <p:cNvPr id="37" name="文字方塊 36"/>
          <p:cNvSpPr txBox="1"/>
          <p:nvPr/>
        </p:nvSpPr>
        <p:spPr>
          <a:xfrm>
            <a:off x="13651809" y="4474762"/>
            <a:ext cx="8814232" cy="4339627"/>
          </a:xfrm>
          <a:prstGeom prst="rect">
            <a:avLst/>
          </a:prstGeom>
          <a:noFill/>
        </p:spPr>
        <p:txBody>
          <a:bodyPr wrap="square" lIns="243818" tIns="121909" rIns="243818" bIns="121909" rtlCol="0">
            <a:spAutoFit/>
          </a:bodyPr>
          <a:lstStyle/>
          <a:p>
            <a:pPr algn="l" defTabSz="825444">
              <a:spcAft>
                <a:spcPts val="600"/>
              </a:spcAft>
            </a:pPr>
            <a:r>
              <a:rPr lang="zh-TW" altLang="en-US" sz="4400" b="1" dirty="0" smtClean="0">
                <a:solidFill>
                  <a:srgbClr val="5C5C5C"/>
                </a:solidFill>
                <a:latin typeface="微軟正黑體" pitchFamily="34" charset="-120"/>
                <a:ea typeface="微軟正黑體" pitchFamily="34" charset="-120"/>
                <a:sym typeface="Gill Sans" charset="0"/>
              </a:rPr>
              <a:t>功能特色</a:t>
            </a:r>
            <a:endParaRPr lang="en-US" altLang="zh-TW" sz="3200" b="1" dirty="0" smtClean="0">
              <a:solidFill>
                <a:srgbClr val="5C5C5C"/>
              </a:solidFill>
              <a:latin typeface="微軟正黑體" pitchFamily="34" charset="-120"/>
              <a:ea typeface="微軟正黑體" pitchFamily="34" charset="-120"/>
              <a:sym typeface="Gill Sans" charset="0"/>
            </a:endParaRPr>
          </a:p>
          <a:p>
            <a:pPr marL="442883" indent="-442883" algn="l" defTabSz="825444">
              <a:spcAft>
                <a:spcPts val="600"/>
              </a:spcAft>
              <a:buFont typeface="Arial" pitchFamily="34" charset="0"/>
              <a:buChar char="•"/>
            </a:pPr>
            <a:r>
              <a:rPr lang="zh-TW" altLang="en-US" sz="3200" dirty="0" smtClean="0">
                <a:solidFill>
                  <a:srgbClr val="5C5C5C"/>
                </a:solidFill>
                <a:latin typeface="微軟正黑體" pitchFamily="34" charset="-120"/>
                <a:ea typeface="微軟正黑體" pitchFamily="34" charset="-120"/>
                <a:sym typeface="Gill Sans" charset="0"/>
              </a:rPr>
              <a:t>旋鈕可變換不同琴音</a:t>
            </a:r>
            <a:r>
              <a:rPr lang="en-US" altLang="zh-TW" sz="3200" dirty="0" smtClean="0">
                <a:solidFill>
                  <a:srgbClr val="5C5C5C"/>
                </a:solidFill>
                <a:latin typeface="微軟正黑體" pitchFamily="34" charset="-120"/>
                <a:ea typeface="微軟正黑體" pitchFamily="34" charset="-120"/>
                <a:sym typeface="Gill Sans" charset="0"/>
              </a:rPr>
              <a:t>/</a:t>
            </a:r>
            <a:r>
              <a:rPr lang="zh-TW" altLang="en-US" sz="3200" dirty="0" smtClean="0">
                <a:solidFill>
                  <a:srgbClr val="5C5C5C"/>
                </a:solidFill>
                <a:latin typeface="微軟正黑體" pitchFamily="34" charset="-120"/>
                <a:ea typeface="微軟正黑體" pitchFamily="34" charset="-120"/>
                <a:sym typeface="Gill Sans" charset="0"/>
              </a:rPr>
              <a:t>音色</a:t>
            </a:r>
            <a:r>
              <a:rPr lang="en-US" altLang="zh-TW" sz="3200" dirty="0" smtClean="0">
                <a:solidFill>
                  <a:srgbClr val="5C5C5C"/>
                </a:solidFill>
                <a:latin typeface="微軟正黑體" pitchFamily="34" charset="-120"/>
                <a:ea typeface="微軟正黑體" pitchFamily="34" charset="-120"/>
                <a:sym typeface="Gill Sans" charset="0"/>
              </a:rPr>
              <a:t>/</a:t>
            </a:r>
            <a:r>
              <a:rPr lang="zh-TW" altLang="en-US" sz="3200" dirty="0" smtClean="0">
                <a:solidFill>
                  <a:srgbClr val="5C5C5C"/>
                </a:solidFill>
                <a:latin typeface="微軟正黑體" pitchFamily="34" charset="-120"/>
                <a:ea typeface="微軟正黑體" pitchFamily="34" charset="-120"/>
                <a:sym typeface="Gill Sans" charset="0"/>
              </a:rPr>
              <a:t>長短音</a:t>
            </a:r>
          </a:p>
          <a:p>
            <a:pPr marL="442883" indent="-442883" algn="l" defTabSz="825444">
              <a:spcAft>
                <a:spcPts val="600"/>
              </a:spcAft>
              <a:buFont typeface="Arial" pitchFamily="34" charset="0"/>
              <a:buChar char="•"/>
            </a:pPr>
            <a:r>
              <a:rPr lang="en-US" altLang="zh-TW" sz="3200" dirty="0" smtClean="0">
                <a:solidFill>
                  <a:srgbClr val="5C5C5C"/>
                </a:solidFill>
                <a:latin typeface="微軟正黑體" pitchFamily="34" charset="-120"/>
                <a:ea typeface="微軟正黑體" pitchFamily="34" charset="-120"/>
                <a:sym typeface="Gill Sans" charset="0"/>
              </a:rPr>
              <a:t>Click</a:t>
            </a:r>
            <a:r>
              <a:rPr lang="zh-TW" altLang="en-US" sz="3200" dirty="0" smtClean="0">
                <a:solidFill>
                  <a:srgbClr val="5C5C5C"/>
                </a:solidFill>
                <a:latin typeface="微軟正黑體" pitchFamily="34" charset="-120"/>
                <a:ea typeface="微軟正黑體" pitchFamily="34" charset="-120"/>
                <a:sym typeface="Gill Sans" charset="0"/>
              </a:rPr>
              <a:t>節拍器</a:t>
            </a:r>
          </a:p>
          <a:p>
            <a:pPr marL="442883" indent="-442883" algn="l" defTabSz="825444">
              <a:spcAft>
                <a:spcPts val="600"/>
              </a:spcAft>
              <a:buFont typeface="Arial" pitchFamily="34" charset="0"/>
              <a:buChar char="•"/>
            </a:pPr>
            <a:r>
              <a:rPr lang="zh-TW" altLang="en-US" sz="3200" dirty="0" smtClean="0">
                <a:solidFill>
                  <a:srgbClr val="5C5C5C"/>
                </a:solidFill>
                <a:latin typeface="微軟正黑體" pitchFamily="34" charset="-120"/>
                <a:ea typeface="微軟正黑體" pitchFamily="34" charset="-120"/>
                <a:sym typeface="Gill Sans" charset="0"/>
              </a:rPr>
              <a:t>多種樂器組合</a:t>
            </a:r>
            <a:r>
              <a:rPr lang="en-US" altLang="zh-TW" sz="3200" dirty="0" smtClean="0">
                <a:solidFill>
                  <a:srgbClr val="5C5C5C"/>
                </a:solidFill>
                <a:latin typeface="微軟正黑體" pitchFamily="34" charset="-120"/>
                <a:ea typeface="微軟正黑體" pitchFamily="34" charset="-120"/>
                <a:sym typeface="Gill Sans" charset="0"/>
              </a:rPr>
              <a:t>: Drum/Bass</a:t>
            </a:r>
          </a:p>
          <a:p>
            <a:pPr marL="442883" indent="-442883" algn="l" defTabSz="825444">
              <a:spcAft>
                <a:spcPts val="600"/>
              </a:spcAft>
              <a:buFont typeface="Arial" pitchFamily="34" charset="0"/>
              <a:buChar char="•"/>
            </a:pPr>
            <a:r>
              <a:rPr lang="zh-TW" altLang="en-US" sz="3200" dirty="0" smtClean="0">
                <a:solidFill>
                  <a:srgbClr val="5C5C5C"/>
                </a:solidFill>
                <a:latin typeface="微軟正黑體" pitchFamily="34" charset="-120"/>
                <a:ea typeface="微軟正黑體" pitchFamily="34" charset="-120"/>
                <a:sym typeface="Gill Sans" charset="0"/>
              </a:rPr>
              <a:t>連結手機</a:t>
            </a:r>
            <a:r>
              <a:rPr lang="en-US" altLang="zh-TW" sz="3200" dirty="0" smtClean="0">
                <a:solidFill>
                  <a:srgbClr val="5C5C5C"/>
                </a:solidFill>
                <a:latin typeface="微軟正黑體" pitchFamily="34" charset="-120"/>
                <a:ea typeface="微軟正黑體" pitchFamily="34" charset="-120"/>
                <a:sym typeface="Gill Sans" charset="0"/>
              </a:rPr>
              <a:t>DAW App</a:t>
            </a:r>
            <a:r>
              <a:rPr lang="zh-TW" altLang="en-US" sz="3200" dirty="0" smtClean="0">
                <a:solidFill>
                  <a:srgbClr val="5C5C5C"/>
                </a:solidFill>
                <a:latin typeface="微軟正黑體" pitchFamily="34" charset="-120"/>
                <a:ea typeface="微軟正黑體" pitchFamily="34" charset="-120"/>
                <a:sym typeface="Gill Sans" charset="0"/>
              </a:rPr>
              <a:t>實現樂器混音編曲</a:t>
            </a:r>
          </a:p>
          <a:p>
            <a:pPr marL="442883" indent="-442883" algn="l" defTabSz="825444">
              <a:spcAft>
                <a:spcPts val="600"/>
              </a:spcAft>
              <a:buFont typeface="Arial" pitchFamily="34" charset="0"/>
              <a:buChar char="•"/>
            </a:pPr>
            <a:endParaRPr lang="en-US" altLang="zh-TW" sz="3200" dirty="0" smtClean="0">
              <a:solidFill>
                <a:srgbClr val="5C5C5C"/>
              </a:solidFill>
              <a:latin typeface="微軟正黑體" pitchFamily="34" charset="-120"/>
              <a:ea typeface="微軟正黑體" pitchFamily="34" charset="-120"/>
              <a:sym typeface="Gill Sans" charset="0"/>
            </a:endParaRPr>
          </a:p>
          <a:p>
            <a:pPr algn="l" defTabSz="825444">
              <a:spcAft>
                <a:spcPts val="600"/>
              </a:spcAft>
              <a:buFontTx/>
              <a:buChar char="-"/>
            </a:pPr>
            <a:endParaRPr lang="zh-TW" altLang="en-US" sz="3200" dirty="0">
              <a:solidFill>
                <a:srgbClr val="5C5C5C"/>
              </a:solidFill>
              <a:latin typeface="微軟正黑體" pitchFamily="34" charset="-120"/>
              <a:ea typeface="微軟正黑體" pitchFamily="34" charset="-120"/>
              <a:sym typeface="Gill Sans" charset="0"/>
            </a:endParaRPr>
          </a:p>
        </p:txBody>
      </p:sp>
      <p:pic>
        <p:nvPicPr>
          <p:cNvPr id="38" name="Picture 2"/>
          <p:cNvPicPr>
            <a:picLocks noChangeAspect="1" noChangeArrowheads="1"/>
          </p:cNvPicPr>
          <p:nvPr/>
        </p:nvPicPr>
        <p:blipFill>
          <a:blip r:embed="rId4" cstate="print">
            <a:clrChange>
              <a:clrFrom>
                <a:srgbClr val="FFFFFF"/>
              </a:clrFrom>
              <a:clrTo>
                <a:srgbClr val="FFFFFF">
                  <a:alpha val="0"/>
                </a:srgbClr>
              </a:clrTo>
            </a:clrChange>
          </a:blip>
          <a:stretch>
            <a:fillRect/>
          </a:stretch>
        </p:blipFill>
        <p:spPr bwMode="auto">
          <a:xfrm>
            <a:off x="1501794" y="232066"/>
            <a:ext cx="4076701" cy="2024064"/>
          </a:xfrm>
          <a:prstGeom prst="rect">
            <a:avLst/>
          </a:prstGeom>
          <a:noFill/>
          <a:ln>
            <a:noFill/>
          </a:ln>
          <a:effectLst>
            <a:outerShdw blurRad="50800" dist="114300" dir="2700000" algn="tl" rotWithShape="0">
              <a:prstClr val="black">
                <a:alpha val="40000"/>
              </a:prstClr>
            </a:outerShdw>
          </a:effectLst>
        </p:spPr>
      </p:pic>
    </p:spTree>
    <p:extLst>
      <p:ext uri="{BB962C8B-B14F-4D97-AF65-F5344CB8AC3E}">
        <p14:creationId xmlns:p14="http://schemas.microsoft.com/office/powerpoint/2010/main" xmlns="" val="1762281660"/>
      </p:ext>
    </p:extLst>
  </p:cSld>
  <p:clrMapOvr>
    <a:masterClrMapping/>
  </p:clrMapOvr>
  <p:transition spd="med"/>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bwMode="auto">
          <a:xfrm>
            <a:off x="0" y="0"/>
            <a:ext cx="24384000" cy="13715999"/>
          </a:xfrm>
          <a:prstGeom prst="rect">
            <a:avLst/>
          </a:prstGeom>
          <a:solidFill>
            <a:srgbClr val="FFFFFF"/>
          </a:solidFill>
          <a:ln>
            <a:noFill/>
          </a:ln>
          <a:effectLst/>
          <a:extLst/>
        </p:spPr>
        <p:txBody>
          <a:bodyPr lIns="0" tIns="0" rIns="0" bIns="0" rtlCol="0" anchor="ctr"/>
          <a:lstStyle/>
          <a:p>
            <a:endParaRPr lang="zh-TW" altLang="en-US" sz="4000">
              <a:solidFill>
                <a:srgbClr val="FFFFFF"/>
              </a:solidFill>
              <a:effectLst>
                <a:outerShdw blurRad="38100" dist="38100" dir="2700000" algn="tl">
                  <a:srgbClr val="000000"/>
                </a:outerShdw>
              </a:effectLst>
            </a:endParaRPr>
          </a:p>
        </p:txBody>
      </p:sp>
      <p:pic>
        <p:nvPicPr>
          <p:cNvPr id="2050" name="Picture 2"/>
          <p:cNvPicPr>
            <a:picLocks noChangeAspect="1" noChangeArrowheads="1"/>
          </p:cNvPicPr>
          <p:nvPr/>
        </p:nvPicPr>
        <p:blipFill>
          <a:blip r:embed="rId2" cstate="print"/>
          <a:srcRect/>
          <a:stretch>
            <a:fillRect/>
          </a:stretch>
        </p:blipFill>
        <p:spPr bwMode="auto">
          <a:xfrm>
            <a:off x="17163754" y="10122613"/>
            <a:ext cx="3272520" cy="2553849"/>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3504340" y="9020457"/>
            <a:ext cx="5804831" cy="3982791"/>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17696426" y="2581760"/>
            <a:ext cx="4792718" cy="3757004"/>
          </a:xfrm>
          <a:prstGeom prst="rect">
            <a:avLst/>
          </a:prstGeom>
          <a:noFill/>
          <a:ln w="9525">
            <a:noFill/>
            <a:miter lim="800000"/>
            <a:headEnd/>
            <a:tailEnd/>
          </a:ln>
        </p:spPr>
      </p:pic>
      <p:cxnSp>
        <p:nvCxnSpPr>
          <p:cNvPr id="9" name="直線單箭頭接點 8"/>
          <p:cNvCxnSpPr/>
          <p:nvPr/>
        </p:nvCxnSpPr>
        <p:spPr bwMode="auto">
          <a:xfrm>
            <a:off x="11768591" y="3626069"/>
            <a:ext cx="5171091" cy="0"/>
          </a:xfrm>
          <a:prstGeom prst="straightConnector1">
            <a:avLst/>
          </a:prstGeom>
          <a:blipFill dpi="0" rotWithShape="0">
            <a:blip r:embed="rId5" cstate="print"/>
            <a:srcRect/>
            <a:tile tx="0" ty="0" sx="100000" sy="100000" flip="none" algn="tl"/>
          </a:blipFill>
          <a:ln w="50800" cap="flat" cmpd="sng" algn="ctr">
            <a:solidFill>
              <a:srgbClr val="000000"/>
            </a:solidFill>
            <a:prstDash val="solid"/>
            <a:miter lim="0"/>
            <a:headEnd type="none" w="med" len="med"/>
            <a:tailEnd type="triangle" w="lg" len="lg"/>
          </a:ln>
          <a:effectLst>
            <a:outerShdw blurRad="38100" dist="25400" dir="5400000" algn="ctr" rotWithShape="0">
              <a:srgbClr val="000000">
                <a:alpha val="50000"/>
              </a:srgbClr>
            </a:outerShdw>
          </a:effectLst>
        </p:spPr>
      </p:cxnSp>
      <p:sp>
        <p:nvSpPr>
          <p:cNvPr id="10" name="文字方塊 9"/>
          <p:cNvSpPr txBox="1"/>
          <p:nvPr/>
        </p:nvSpPr>
        <p:spPr>
          <a:xfrm>
            <a:off x="11768591" y="3815255"/>
            <a:ext cx="5395163" cy="584775"/>
          </a:xfrm>
          <a:prstGeom prst="rect">
            <a:avLst/>
          </a:prstGeom>
          <a:noFill/>
        </p:spPr>
        <p:txBody>
          <a:bodyPr wrap="square" rtlCol="0">
            <a:spAutoFit/>
          </a:bodyPr>
          <a:lstStyle/>
          <a:p>
            <a:pPr algn="l"/>
            <a:r>
              <a:rPr lang="en-US" altLang="zh-TW" sz="3200" dirty="0" smtClean="0">
                <a:latin typeface="微軟正黑體" pitchFamily="34" charset="-120"/>
                <a:ea typeface="微軟正黑體" pitchFamily="34" charset="-120"/>
                <a:cs typeface="Lato Light" panose="020F0302020204030203" pitchFamily="34" charset="0"/>
              </a:rPr>
              <a:t>Step2. Data to Server</a:t>
            </a:r>
            <a:endParaRPr lang="zh-TW" altLang="en-US" sz="3200" dirty="0" smtClean="0">
              <a:latin typeface="微軟正黑體" pitchFamily="34" charset="-120"/>
              <a:ea typeface="微軟正黑體" pitchFamily="34" charset="-120"/>
              <a:cs typeface="Lato Light" panose="020F0302020204030203" pitchFamily="34" charset="0"/>
            </a:endParaRPr>
          </a:p>
        </p:txBody>
      </p:sp>
      <p:sp>
        <p:nvSpPr>
          <p:cNvPr id="11" name="文字方塊 10"/>
          <p:cNvSpPr txBox="1"/>
          <p:nvPr/>
        </p:nvSpPr>
        <p:spPr>
          <a:xfrm>
            <a:off x="14811336" y="7650607"/>
            <a:ext cx="5770179" cy="1569660"/>
          </a:xfrm>
          <a:prstGeom prst="rect">
            <a:avLst/>
          </a:prstGeom>
          <a:noFill/>
        </p:spPr>
        <p:txBody>
          <a:bodyPr wrap="square" rtlCol="0">
            <a:spAutoFit/>
          </a:bodyPr>
          <a:lstStyle/>
          <a:p>
            <a:pPr algn="l"/>
            <a:r>
              <a:rPr lang="en-US" altLang="zh-TW" sz="3200" dirty="0" smtClean="0">
                <a:latin typeface="微軟正黑體" pitchFamily="34" charset="-120"/>
                <a:ea typeface="微軟正黑體" pitchFamily="34" charset="-120"/>
                <a:cs typeface="Lato Light" panose="020F0302020204030203" pitchFamily="34" charset="0"/>
              </a:rPr>
              <a:t>Step3. After compiling the logic by server, data transfer to Computer</a:t>
            </a:r>
            <a:endParaRPr lang="zh-TW" altLang="en-US" sz="3200" dirty="0" smtClean="0">
              <a:latin typeface="微軟正黑體" pitchFamily="34" charset="-120"/>
              <a:ea typeface="微軟正黑體" pitchFamily="34" charset="-120"/>
              <a:cs typeface="Lato Light" panose="020F0302020204030203" pitchFamily="34" charset="0"/>
            </a:endParaRPr>
          </a:p>
        </p:txBody>
      </p:sp>
      <p:sp>
        <p:nvSpPr>
          <p:cNvPr id="12" name="文字方塊 11"/>
          <p:cNvSpPr txBox="1"/>
          <p:nvPr/>
        </p:nvSpPr>
        <p:spPr>
          <a:xfrm>
            <a:off x="5774575" y="7943239"/>
            <a:ext cx="5174210" cy="1077218"/>
          </a:xfrm>
          <a:prstGeom prst="rect">
            <a:avLst/>
          </a:prstGeom>
          <a:noFill/>
        </p:spPr>
        <p:txBody>
          <a:bodyPr wrap="square" rtlCol="0">
            <a:spAutoFit/>
          </a:bodyPr>
          <a:lstStyle/>
          <a:p>
            <a:pPr algn="l"/>
            <a:r>
              <a:rPr lang="en-US" altLang="zh-TW" sz="3200" dirty="0" smtClean="0">
                <a:latin typeface="微軟正黑體" pitchFamily="34" charset="-120"/>
                <a:ea typeface="微軟正黑體" pitchFamily="34" charset="-120"/>
                <a:cs typeface="Lato Light" panose="020F0302020204030203" pitchFamily="34" charset="0"/>
              </a:rPr>
              <a:t>Step1. Open </a:t>
            </a:r>
            <a:r>
              <a:rPr lang="en-US" altLang="zh-TW" sz="3200" dirty="0" err="1" smtClean="0">
                <a:latin typeface="微軟正黑體" pitchFamily="34" charset="-120"/>
                <a:ea typeface="微軟正黑體" pitchFamily="34" charset="-120"/>
                <a:cs typeface="Lato Light" panose="020F0302020204030203" pitchFamily="34" charset="0"/>
              </a:rPr>
              <a:t>TarkusVP</a:t>
            </a:r>
            <a:r>
              <a:rPr lang="en-US" altLang="zh-TW" sz="3200" dirty="0" smtClean="0">
                <a:latin typeface="微軟正黑體" pitchFamily="34" charset="-120"/>
                <a:ea typeface="微軟正黑體" pitchFamily="34" charset="-120"/>
                <a:cs typeface="Lato Light" panose="020F0302020204030203" pitchFamily="34" charset="0"/>
              </a:rPr>
              <a:t> on Computer (Win OS)</a:t>
            </a:r>
            <a:endParaRPr lang="zh-TW" altLang="en-US" sz="3200" dirty="0" smtClean="0">
              <a:latin typeface="微軟正黑體" pitchFamily="34" charset="-120"/>
              <a:ea typeface="微軟正黑體" pitchFamily="34" charset="-120"/>
              <a:cs typeface="Lato Light" panose="020F0302020204030203" pitchFamily="34" charset="0"/>
            </a:endParaRPr>
          </a:p>
        </p:txBody>
      </p:sp>
      <p:cxnSp>
        <p:nvCxnSpPr>
          <p:cNvPr id="13" name="直線單箭頭接點 12"/>
          <p:cNvCxnSpPr/>
          <p:nvPr/>
        </p:nvCxnSpPr>
        <p:spPr bwMode="auto">
          <a:xfrm flipH="1">
            <a:off x="9908261" y="5707117"/>
            <a:ext cx="8891753" cy="4005593"/>
          </a:xfrm>
          <a:prstGeom prst="straightConnector1">
            <a:avLst/>
          </a:prstGeom>
          <a:blipFill dpi="0" rotWithShape="0">
            <a:blip r:embed="rId5" cstate="print"/>
            <a:srcRect/>
            <a:tile tx="0" ty="0" sx="100000" sy="100000" flip="none" algn="tl"/>
          </a:blipFill>
          <a:ln w="50800" cap="flat" cmpd="sng" algn="ctr">
            <a:solidFill>
              <a:srgbClr val="000000"/>
            </a:solidFill>
            <a:prstDash val="solid"/>
            <a:miter lim="0"/>
            <a:headEnd type="none" w="med" len="med"/>
            <a:tailEnd type="triangle" w="lg" len="lg"/>
          </a:ln>
          <a:effectLst>
            <a:outerShdw blurRad="38100" dist="25400" dir="5400000" algn="ctr" rotWithShape="0">
              <a:srgbClr val="000000">
                <a:alpha val="50000"/>
              </a:srgbClr>
            </a:outerShdw>
          </a:effectLst>
        </p:spPr>
      </p:cxnSp>
      <p:cxnSp>
        <p:nvCxnSpPr>
          <p:cNvPr id="16" name="直線單箭頭接點 15"/>
          <p:cNvCxnSpPr/>
          <p:nvPr/>
        </p:nvCxnSpPr>
        <p:spPr bwMode="auto">
          <a:xfrm>
            <a:off x="10060660" y="11000155"/>
            <a:ext cx="6879022" cy="0"/>
          </a:xfrm>
          <a:prstGeom prst="straightConnector1">
            <a:avLst/>
          </a:prstGeom>
          <a:blipFill dpi="0" rotWithShape="0">
            <a:blip r:embed="rId5" cstate="print"/>
            <a:srcRect/>
            <a:tile tx="0" ty="0" sx="100000" sy="100000" flip="none" algn="tl"/>
          </a:blipFill>
          <a:ln w="50800" cap="flat" cmpd="sng" algn="ctr">
            <a:solidFill>
              <a:srgbClr val="000000"/>
            </a:solidFill>
            <a:prstDash val="solid"/>
            <a:miter lim="0"/>
            <a:headEnd type="none" w="med" len="med"/>
            <a:tailEnd type="triangle" w="lg" len="lg"/>
          </a:ln>
          <a:effectLst>
            <a:outerShdw blurRad="38100" dist="25400" dir="5400000" algn="ctr" rotWithShape="0">
              <a:srgbClr val="000000">
                <a:alpha val="50000"/>
              </a:srgbClr>
            </a:outerShdw>
          </a:effectLst>
        </p:spPr>
      </p:cxnSp>
      <p:sp>
        <p:nvSpPr>
          <p:cNvPr id="17" name="文字方塊 16"/>
          <p:cNvSpPr txBox="1"/>
          <p:nvPr/>
        </p:nvSpPr>
        <p:spPr>
          <a:xfrm>
            <a:off x="10060660" y="11189341"/>
            <a:ext cx="7124864" cy="1077218"/>
          </a:xfrm>
          <a:prstGeom prst="rect">
            <a:avLst/>
          </a:prstGeom>
          <a:noFill/>
        </p:spPr>
        <p:txBody>
          <a:bodyPr wrap="square" rtlCol="0">
            <a:spAutoFit/>
          </a:bodyPr>
          <a:lstStyle/>
          <a:p>
            <a:pPr algn="l"/>
            <a:r>
              <a:rPr lang="en-US" altLang="zh-TW" sz="3200" dirty="0" smtClean="0">
                <a:latin typeface="微軟正黑體" pitchFamily="34" charset="-120"/>
                <a:ea typeface="微軟正黑體" pitchFamily="34" charset="-120"/>
                <a:cs typeface="Lato Light" panose="020F0302020204030203" pitchFamily="34" charset="0"/>
              </a:rPr>
              <a:t>Step4. Burning data through the data cable</a:t>
            </a:r>
            <a:endParaRPr lang="zh-TW" altLang="en-US" sz="3200" dirty="0" smtClean="0">
              <a:latin typeface="微軟正黑體" pitchFamily="34" charset="-120"/>
              <a:ea typeface="微軟正黑體" pitchFamily="34" charset="-120"/>
              <a:cs typeface="Lato Light" panose="020F0302020204030203" pitchFamily="34" charset="0"/>
            </a:endParaRPr>
          </a:p>
        </p:txBody>
      </p:sp>
      <p:cxnSp>
        <p:nvCxnSpPr>
          <p:cNvPr id="21" name="直線單箭頭接點 20"/>
          <p:cNvCxnSpPr/>
          <p:nvPr/>
        </p:nvCxnSpPr>
        <p:spPr bwMode="auto">
          <a:xfrm flipV="1">
            <a:off x="5178606" y="7943239"/>
            <a:ext cx="0" cy="1075296"/>
          </a:xfrm>
          <a:prstGeom prst="straightConnector1">
            <a:avLst/>
          </a:prstGeom>
          <a:blipFill dpi="0" rotWithShape="0">
            <a:blip r:embed="rId5" cstate="print"/>
            <a:srcRect/>
            <a:tile tx="0" ty="0" sx="100000" sy="100000" flip="none" algn="tl"/>
          </a:blipFill>
          <a:ln w="50800" cap="flat" cmpd="sng" algn="ctr">
            <a:solidFill>
              <a:srgbClr val="000000"/>
            </a:solidFill>
            <a:prstDash val="solid"/>
            <a:miter lim="0"/>
            <a:headEnd type="none" w="med" len="med"/>
            <a:tailEnd type="triangle" w="lg" len="lg"/>
          </a:ln>
          <a:effectLst>
            <a:outerShdw blurRad="38100" dist="25400" dir="5400000" algn="ctr" rotWithShape="0">
              <a:srgbClr val="000000">
                <a:alpha val="50000"/>
              </a:srgbClr>
            </a:outerShdw>
          </a:effectLst>
        </p:spPr>
      </p:cxnSp>
      <p:pic>
        <p:nvPicPr>
          <p:cNvPr id="18" name="Picture 2" descr="C:\Users\user\Downloads\P22.JPG"/>
          <p:cNvPicPr>
            <a:picLocks noChangeAspect="1" noChangeArrowheads="1"/>
          </p:cNvPicPr>
          <p:nvPr/>
        </p:nvPicPr>
        <p:blipFill>
          <a:blip r:embed="rId6" cstate="print"/>
          <a:srcRect/>
          <a:stretch>
            <a:fillRect/>
          </a:stretch>
        </p:blipFill>
        <p:spPr bwMode="auto">
          <a:xfrm>
            <a:off x="2088187" y="2105472"/>
            <a:ext cx="9551503" cy="5620560"/>
          </a:xfrm>
          <a:prstGeom prst="rect">
            <a:avLst/>
          </a:prstGeo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39"/>
          <p:cNvGrpSpPr/>
          <p:nvPr/>
        </p:nvGrpSpPr>
        <p:grpSpPr>
          <a:xfrm>
            <a:off x="17743624" y="5472414"/>
            <a:ext cx="4601496" cy="595098"/>
            <a:chOff x="7580670" y="2123768"/>
            <a:chExt cx="4601497" cy="595097"/>
          </a:xfrm>
        </p:grpSpPr>
        <p:sp>
          <p:nvSpPr>
            <p:cNvPr id="41" name="圓角矩形 40"/>
            <p:cNvSpPr/>
            <p:nvPr/>
          </p:nvSpPr>
          <p:spPr bwMode="auto">
            <a:xfrm>
              <a:off x="7580670" y="2123768"/>
              <a:ext cx="4601497" cy="595097"/>
            </a:xfrm>
            <a:prstGeom prst="roundRect">
              <a:avLst/>
            </a:prstGeom>
            <a:ln>
              <a:solidFill>
                <a:srgbClr val="00B050">
                  <a:alpha val="80000"/>
                </a:srgbClr>
              </a:solidFill>
            </a:ln>
            <a:effectLst>
              <a:outerShdw blurRad="50800" dist="38100" dir="2700000" algn="tl" rotWithShape="0">
                <a:prstClr val="black">
                  <a:alpha val="40000"/>
                </a:prstClr>
              </a:outerShdw>
            </a:effectLst>
            <a:extLst/>
          </p:spPr>
          <p:style>
            <a:lnRef idx="2">
              <a:schemeClr val="accent3"/>
            </a:lnRef>
            <a:fillRef idx="1">
              <a:schemeClr val="lt1"/>
            </a:fillRef>
            <a:effectRef idx="0">
              <a:schemeClr val="accent3"/>
            </a:effectRef>
            <a:fontRef idx="minor">
              <a:schemeClr val="dk1"/>
            </a:fontRef>
          </p:style>
          <p:txBody>
            <a:bodyPr lIns="0" tIns="0" rIns="0" bIns="0" rtlCol="0" anchor="ctr"/>
            <a:lstStyle/>
            <a:p>
              <a:pPr defTabSz="825444"/>
              <a:endParaRPr lang="zh-TW" altLang="en-US" sz="3600" dirty="0">
                <a:solidFill>
                  <a:srgbClr val="FFFFFF"/>
                </a:solidFill>
                <a:effectLst>
                  <a:outerShdw blurRad="38100" dist="38100" dir="2700000" algn="tl">
                    <a:srgbClr val="000000"/>
                  </a:outerShdw>
                </a:effectLst>
                <a:latin typeface="微軟正黑體" pitchFamily="34" charset="-120"/>
                <a:ea typeface="微軟正黑體" pitchFamily="34" charset="-120"/>
                <a:sym typeface="Gill Sans" charset="0"/>
              </a:endParaRPr>
            </a:p>
          </p:txBody>
        </p:sp>
        <p:sp>
          <p:nvSpPr>
            <p:cNvPr id="42" name="文字方塊 41"/>
            <p:cNvSpPr txBox="1"/>
            <p:nvPr/>
          </p:nvSpPr>
          <p:spPr>
            <a:xfrm>
              <a:off x="7846145" y="2163588"/>
              <a:ext cx="3850230" cy="553997"/>
            </a:xfrm>
            <a:prstGeom prst="rect">
              <a:avLst/>
            </a:prstGeom>
            <a:noFill/>
          </p:spPr>
          <p:txBody>
            <a:bodyPr wrap="square" rtlCol="0">
              <a:spAutoFit/>
            </a:bodyPr>
            <a:lstStyle/>
            <a:p>
              <a:pPr defTabSz="825444"/>
              <a:r>
                <a:rPr lang="zh-TW" altLang="en-US"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距離感測模組</a:t>
              </a:r>
            </a:p>
          </p:txBody>
        </p:sp>
      </p:grpSp>
      <p:grpSp>
        <p:nvGrpSpPr>
          <p:cNvPr id="3" name="群組 46"/>
          <p:cNvGrpSpPr/>
          <p:nvPr/>
        </p:nvGrpSpPr>
        <p:grpSpPr>
          <a:xfrm>
            <a:off x="2077208" y="5436622"/>
            <a:ext cx="4601496" cy="595098"/>
            <a:chOff x="7580670" y="2123768"/>
            <a:chExt cx="4601497" cy="595097"/>
          </a:xfrm>
          <a:effectLst>
            <a:outerShdw blurRad="50800" dist="38100" dir="2700000" algn="tl" rotWithShape="0">
              <a:prstClr val="black">
                <a:alpha val="40000"/>
              </a:prstClr>
            </a:outerShdw>
          </a:effectLst>
        </p:grpSpPr>
        <p:sp>
          <p:nvSpPr>
            <p:cNvPr id="45" name="圓角矩形 44"/>
            <p:cNvSpPr/>
            <p:nvPr/>
          </p:nvSpPr>
          <p:spPr bwMode="auto">
            <a:xfrm>
              <a:off x="7580670" y="2123768"/>
              <a:ext cx="4601497" cy="595097"/>
            </a:xfrm>
            <a:prstGeom prst="roundRect">
              <a:avLst/>
            </a:prstGeom>
            <a:ln>
              <a:solidFill>
                <a:schemeClr val="accent5">
                  <a:lumMod val="75000"/>
                  <a:alpha val="80000"/>
                </a:schemeClr>
              </a:solidFill>
            </a:ln>
            <a:extLst/>
          </p:spPr>
          <p:style>
            <a:lnRef idx="2">
              <a:schemeClr val="accent3"/>
            </a:lnRef>
            <a:fillRef idx="1">
              <a:schemeClr val="lt1"/>
            </a:fillRef>
            <a:effectRef idx="0">
              <a:schemeClr val="accent3"/>
            </a:effectRef>
            <a:fontRef idx="minor">
              <a:schemeClr val="dk1"/>
            </a:fontRef>
          </p:style>
          <p:txBody>
            <a:bodyPr lIns="0" tIns="0" rIns="0" bIns="0" rtlCol="0" anchor="ctr"/>
            <a:lstStyle/>
            <a:p>
              <a:pPr defTabSz="825444"/>
              <a:endParaRPr lang="zh-TW" altLang="en-US" sz="3600" dirty="0">
                <a:solidFill>
                  <a:srgbClr val="FFFFFF"/>
                </a:solidFill>
                <a:effectLst>
                  <a:outerShdw blurRad="38100" dist="38100" dir="2700000" algn="tl">
                    <a:srgbClr val="000000"/>
                  </a:outerShdw>
                </a:effectLst>
                <a:latin typeface="微軟正黑體" pitchFamily="34" charset="-120"/>
                <a:ea typeface="微軟正黑體" pitchFamily="34" charset="-120"/>
                <a:sym typeface="Gill Sans" charset="0"/>
              </a:endParaRPr>
            </a:p>
          </p:txBody>
        </p:sp>
        <p:sp>
          <p:nvSpPr>
            <p:cNvPr id="46" name="文字方塊 45"/>
            <p:cNvSpPr txBox="1"/>
            <p:nvPr/>
          </p:nvSpPr>
          <p:spPr>
            <a:xfrm>
              <a:off x="7846145" y="2163588"/>
              <a:ext cx="3850230" cy="553997"/>
            </a:xfrm>
            <a:prstGeom prst="rect">
              <a:avLst/>
            </a:prstGeom>
            <a:noFill/>
          </p:spPr>
          <p:txBody>
            <a:bodyPr wrap="square" rtlCol="0">
              <a:spAutoFit/>
            </a:bodyPr>
            <a:lstStyle/>
            <a:p>
              <a:pPr defTabSz="825444"/>
              <a:r>
                <a:rPr lang="en-US" altLang="zh-TW"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LED</a:t>
              </a:r>
              <a:r>
                <a:rPr lang="zh-TW" altLang="en-US"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指示燈模組</a:t>
              </a:r>
            </a:p>
          </p:txBody>
        </p:sp>
      </p:grpSp>
      <p:grpSp>
        <p:nvGrpSpPr>
          <p:cNvPr id="4" name="群組 27"/>
          <p:cNvGrpSpPr/>
          <p:nvPr/>
        </p:nvGrpSpPr>
        <p:grpSpPr>
          <a:xfrm>
            <a:off x="2261912" y="12474624"/>
            <a:ext cx="4601496" cy="595098"/>
            <a:chOff x="7580670" y="2123768"/>
            <a:chExt cx="4601497" cy="595097"/>
          </a:xfrm>
          <a:solidFill>
            <a:schemeClr val="lt1"/>
          </a:solidFill>
          <a:effectLst>
            <a:outerShdw blurRad="50800" dist="38100" dir="2700000" algn="tl" rotWithShape="0">
              <a:prstClr val="black">
                <a:alpha val="40000"/>
              </a:prstClr>
            </a:outerShdw>
          </a:effectLst>
        </p:grpSpPr>
        <p:sp>
          <p:nvSpPr>
            <p:cNvPr id="49" name="圓角矩形 48"/>
            <p:cNvSpPr/>
            <p:nvPr/>
          </p:nvSpPr>
          <p:spPr bwMode="auto">
            <a:xfrm>
              <a:off x="7580670" y="2123768"/>
              <a:ext cx="4601497" cy="595097"/>
            </a:xfrm>
            <a:prstGeom prst="roundRect">
              <a:avLst/>
            </a:prstGeom>
            <a:grpFill/>
            <a:ln>
              <a:solidFill>
                <a:srgbClr val="FFC000"/>
              </a:solidFill>
            </a:ln>
            <a:extLst/>
          </p:spPr>
          <p:style>
            <a:lnRef idx="2">
              <a:schemeClr val="accent3"/>
            </a:lnRef>
            <a:fillRef idx="1">
              <a:schemeClr val="lt1"/>
            </a:fillRef>
            <a:effectRef idx="0">
              <a:schemeClr val="accent3"/>
            </a:effectRef>
            <a:fontRef idx="minor">
              <a:schemeClr val="dk1"/>
            </a:fontRef>
          </p:style>
          <p:txBody>
            <a:bodyPr lIns="0" tIns="0" rIns="0" bIns="0" rtlCol="0" anchor="ctr"/>
            <a:lstStyle/>
            <a:p>
              <a:pPr defTabSz="825444"/>
              <a:endParaRPr lang="zh-TW" altLang="en-US" sz="3600" dirty="0">
                <a:solidFill>
                  <a:srgbClr val="FFFFFF"/>
                </a:solidFill>
                <a:effectLst>
                  <a:outerShdw blurRad="38100" dist="38100" dir="2700000" algn="tl">
                    <a:srgbClr val="000000"/>
                  </a:outerShdw>
                </a:effectLst>
                <a:latin typeface="微軟正黑體" pitchFamily="34" charset="-120"/>
                <a:ea typeface="微軟正黑體" pitchFamily="34" charset="-120"/>
                <a:sym typeface="Gill Sans" charset="0"/>
              </a:endParaRPr>
            </a:p>
          </p:txBody>
        </p:sp>
        <p:sp>
          <p:nvSpPr>
            <p:cNvPr id="50" name="文字方塊 49"/>
            <p:cNvSpPr txBox="1"/>
            <p:nvPr/>
          </p:nvSpPr>
          <p:spPr>
            <a:xfrm>
              <a:off x="7846145" y="2163588"/>
              <a:ext cx="3850230" cy="553997"/>
            </a:xfrm>
            <a:prstGeom prst="rect">
              <a:avLst/>
            </a:prstGeom>
            <a:grpFill/>
          </p:spPr>
          <p:txBody>
            <a:bodyPr wrap="square" rtlCol="0">
              <a:spAutoFit/>
            </a:bodyPr>
            <a:lstStyle/>
            <a:p>
              <a:pPr defTabSz="825444"/>
              <a:r>
                <a:rPr lang="zh-TW" altLang="en-US"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馬達模組</a:t>
              </a:r>
            </a:p>
          </p:txBody>
        </p:sp>
      </p:grpSp>
      <p:grpSp>
        <p:nvGrpSpPr>
          <p:cNvPr id="5" name="群組 67"/>
          <p:cNvGrpSpPr/>
          <p:nvPr/>
        </p:nvGrpSpPr>
        <p:grpSpPr>
          <a:xfrm>
            <a:off x="17736616" y="12455590"/>
            <a:ext cx="4601496" cy="595098"/>
            <a:chOff x="7580670" y="2123768"/>
            <a:chExt cx="4601497" cy="595097"/>
          </a:xfrm>
          <a:effectLst>
            <a:outerShdw blurRad="50800" dist="38100" dir="2700000" algn="tl" rotWithShape="0">
              <a:prstClr val="black">
                <a:alpha val="40000"/>
              </a:prstClr>
            </a:outerShdw>
          </a:effectLst>
        </p:grpSpPr>
        <p:sp>
          <p:nvSpPr>
            <p:cNvPr id="54" name="圓角矩形 53"/>
            <p:cNvSpPr/>
            <p:nvPr/>
          </p:nvSpPr>
          <p:spPr bwMode="auto">
            <a:xfrm>
              <a:off x="7580670" y="2123768"/>
              <a:ext cx="4601497" cy="595097"/>
            </a:xfrm>
            <a:prstGeom prst="roundRect">
              <a:avLst/>
            </a:prstGeom>
            <a:solidFill>
              <a:schemeClr val="lt1"/>
            </a:solidFill>
            <a:ln>
              <a:solidFill>
                <a:srgbClr val="C00000">
                  <a:alpha val="80000"/>
                </a:srgbClr>
              </a:solidFill>
            </a:ln>
            <a:extLst/>
          </p:spPr>
          <p:style>
            <a:lnRef idx="2">
              <a:schemeClr val="accent3"/>
            </a:lnRef>
            <a:fillRef idx="1">
              <a:schemeClr val="lt1"/>
            </a:fillRef>
            <a:effectRef idx="0">
              <a:schemeClr val="accent3"/>
            </a:effectRef>
            <a:fontRef idx="minor">
              <a:schemeClr val="dk1"/>
            </a:fontRef>
          </p:style>
          <p:txBody>
            <a:bodyPr lIns="0" tIns="0" rIns="0" bIns="0" rtlCol="0" anchor="ctr"/>
            <a:lstStyle/>
            <a:p>
              <a:pPr defTabSz="825444"/>
              <a:endParaRPr lang="zh-TW" altLang="en-US" sz="3600" dirty="0">
                <a:solidFill>
                  <a:srgbClr val="FFFFFF"/>
                </a:solidFill>
                <a:effectLst>
                  <a:outerShdw blurRad="38100" dist="38100" dir="2700000" algn="tl">
                    <a:srgbClr val="000000"/>
                  </a:outerShdw>
                </a:effectLst>
                <a:latin typeface="微軟正黑體" pitchFamily="34" charset="-120"/>
                <a:ea typeface="微軟正黑體" pitchFamily="34" charset="-120"/>
                <a:sym typeface="Gill Sans" charset="0"/>
              </a:endParaRPr>
            </a:p>
          </p:txBody>
        </p:sp>
        <p:sp>
          <p:nvSpPr>
            <p:cNvPr id="55" name="文字方塊 54"/>
            <p:cNvSpPr txBox="1"/>
            <p:nvPr/>
          </p:nvSpPr>
          <p:spPr>
            <a:xfrm>
              <a:off x="7846145" y="2163588"/>
              <a:ext cx="3850230" cy="553997"/>
            </a:xfrm>
            <a:prstGeom prst="rect">
              <a:avLst/>
            </a:prstGeom>
            <a:noFill/>
            <a:effectLst/>
          </p:spPr>
          <p:txBody>
            <a:bodyPr wrap="square" rtlCol="0">
              <a:spAutoFit/>
            </a:bodyPr>
            <a:lstStyle/>
            <a:p>
              <a:pPr defTabSz="825444"/>
              <a:r>
                <a:rPr lang="zh-TW" altLang="en-US"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藍芽模組</a:t>
              </a:r>
            </a:p>
          </p:txBody>
        </p:sp>
      </p:grpSp>
      <p:cxnSp>
        <p:nvCxnSpPr>
          <p:cNvPr id="57" name="肘形接點 56"/>
          <p:cNvCxnSpPr/>
          <p:nvPr/>
        </p:nvCxnSpPr>
        <p:spPr bwMode="auto">
          <a:xfrm flipV="1">
            <a:off x="14064208" y="3545632"/>
            <a:ext cx="4320480" cy="2880320"/>
          </a:xfrm>
          <a:prstGeom prst="bentConnector3">
            <a:avLst>
              <a:gd name="adj1" fmla="val 50000"/>
            </a:avLst>
          </a:prstGeom>
          <a:blipFill dpi="0" rotWithShape="0">
            <a:blip r:embed="rId2" cstate="print"/>
            <a:srcRect/>
            <a:tile tx="0" ty="0" sx="100000" sy="100000" flip="none" algn="tl"/>
          </a:blipFill>
          <a:ln w="25400" cap="flat" cmpd="sng" algn="ctr">
            <a:solidFill>
              <a:srgbClr val="FF0000"/>
            </a:solidFill>
            <a:prstDash val="solid"/>
            <a:miter lim="0"/>
            <a:headEnd type="oval" w="lg" len="lg"/>
            <a:tailEnd type="oval" w="lg" len="lg"/>
          </a:ln>
          <a:effectLst>
            <a:outerShdw blurRad="38100" dist="25400" dir="5400000" algn="ctr" rotWithShape="0">
              <a:srgbClr val="000000">
                <a:alpha val="50000"/>
              </a:srgbClr>
            </a:outerShdw>
          </a:effectLst>
        </p:spPr>
      </p:cxnSp>
      <p:cxnSp>
        <p:nvCxnSpPr>
          <p:cNvPr id="69" name="肘形接點 68"/>
          <p:cNvCxnSpPr/>
          <p:nvPr/>
        </p:nvCxnSpPr>
        <p:spPr bwMode="auto">
          <a:xfrm rot="10800000" flipV="1">
            <a:off x="5351240" y="8514184"/>
            <a:ext cx="5040560" cy="1656184"/>
          </a:xfrm>
          <a:prstGeom prst="bentConnector3">
            <a:avLst>
              <a:gd name="adj1" fmla="val 40617"/>
            </a:avLst>
          </a:prstGeom>
          <a:blipFill dpi="0" rotWithShape="0">
            <a:blip r:embed="rId2" cstate="print"/>
            <a:srcRect/>
            <a:tile tx="0" ty="0" sx="100000" sy="100000" flip="none" algn="tl"/>
          </a:blipFill>
          <a:ln w="25400" cap="flat" cmpd="sng" algn="ctr">
            <a:solidFill>
              <a:srgbClr val="FF0000"/>
            </a:solidFill>
            <a:prstDash val="solid"/>
            <a:miter lim="0"/>
            <a:headEnd type="oval" w="lg" len="lg"/>
            <a:tailEnd type="oval" w="lg" len="lg"/>
          </a:ln>
          <a:effectLst>
            <a:outerShdw blurRad="38100" dist="25400" dir="5400000" algn="ctr" rotWithShape="0">
              <a:srgbClr val="000000">
                <a:alpha val="50000"/>
              </a:srgbClr>
            </a:outerShdw>
          </a:effectLst>
        </p:spPr>
      </p:cxnSp>
      <p:cxnSp>
        <p:nvCxnSpPr>
          <p:cNvPr id="80" name="肘形接點 79"/>
          <p:cNvCxnSpPr/>
          <p:nvPr/>
        </p:nvCxnSpPr>
        <p:spPr bwMode="auto">
          <a:xfrm rot="10800000">
            <a:off x="5927304" y="3761656"/>
            <a:ext cx="4392490" cy="3456384"/>
          </a:xfrm>
          <a:prstGeom prst="bentConnector3">
            <a:avLst>
              <a:gd name="adj1" fmla="val 50000"/>
            </a:avLst>
          </a:prstGeom>
          <a:blipFill dpi="0" rotWithShape="0">
            <a:blip r:embed="rId2" cstate="print"/>
            <a:srcRect/>
            <a:tile tx="0" ty="0" sx="100000" sy="100000" flip="none" algn="tl"/>
          </a:blipFill>
          <a:ln w="25400" cap="flat" cmpd="sng" algn="ctr">
            <a:solidFill>
              <a:srgbClr val="FF0000"/>
            </a:solidFill>
            <a:prstDash val="solid"/>
            <a:miter lim="0"/>
            <a:headEnd type="oval" w="lg" len="lg"/>
            <a:tailEnd type="oval" w="lg" len="lg"/>
          </a:ln>
          <a:effectLst>
            <a:outerShdw blurRad="38100" dist="25400" dir="5400000" algn="ctr" rotWithShape="0">
              <a:srgbClr val="000000">
                <a:alpha val="50000"/>
              </a:srgbClr>
            </a:outerShdw>
          </a:effectLst>
        </p:spPr>
      </p:cxnSp>
      <p:cxnSp>
        <p:nvCxnSpPr>
          <p:cNvPr id="66" name="肘形接點 65"/>
          <p:cNvCxnSpPr/>
          <p:nvPr/>
        </p:nvCxnSpPr>
        <p:spPr bwMode="auto">
          <a:xfrm>
            <a:off x="14136216" y="7722096"/>
            <a:ext cx="5472608" cy="2880320"/>
          </a:xfrm>
          <a:prstGeom prst="bentConnector3">
            <a:avLst>
              <a:gd name="adj1" fmla="val 50000"/>
            </a:avLst>
          </a:prstGeom>
          <a:blipFill dpi="0" rotWithShape="0">
            <a:blip r:embed="rId2" cstate="print"/>
            <a:srcRect/>
            <a:tile tx="0" ty="0" sx="100000" sy="100000" flip="none" algn="tl"/>
          </a:blipFill>
          <a:ln w="25400" cap="flat" cmpd="sng" algn="ctr">
            <a:solidFill>
              <a:srgbClr val="FF0000"/>
            </a:solidFill>
            <a:prstDash val="solid"/>
            <a:miter lim="0"/>
            <a:headEnd type="oval" w="lg" len="lg"/>
            <a:tailEnd type="oval" w="lg" len="lg"/>
          </a:ln>
          <a:effectLst>
            <a:outerShdw blurRad="38100" dist="25400" dir="5400000" algn="ctr" rotWithShape="0">
              <a:srgbClr val="000000">
                <a:alpha val="50000"/>
              </a:srgbClr>
            </a:outerShdw>
          </a:effectLst>
        </p:spPr>
      </p:cxnSp>
      <p:pic>
        <p:nvPicPr>
          <p:cNvPr id="52" name="Picture 1" descr="E:\Tarkus 資料整理\96. 照片素材\20190511 美樂璐 基礎套件_190513_0011.jpg"/>
          <p:cNvPicPr>
            <a:picLocks noChangeAspect="1" noChangeArrowheads="1"/>
          </p:cNvPicPr>
          <p:nvPr/>
        </p:nvPicPr>
        <p:blipFill>
          <a:blip r:embed="rId3" cstate="print"/>
          <a:srcRect l="13382" t="17713" r="19288" b="12988"/>
          <a:stretch>
            <a:fillRect/>
          </a:stretch>
        </p:blipFill>
        <p:spPr bwMode="auto">
          <a:xfrm>
            <a:off x="9959752" y="6065912"/>
            <a:ext cx="5223852" cy="4032448"/>
          </a:xfrm>
          <a:prstGeom prst="rect">
            <a:avLst/>
          </a:prstGeom>
          <a:noFill/>
        </p:spPr>
      </p:pic>
      <p:pic>
        <p:nvPicPr>
          <p:cNvPr id="243719" name="Picture 7" descr="E:\Tarkus 資料整理\96. 照片素材\20190512 美樂璐 基礎套件組合_190513_0003.jpg"/>
          <p:cNvPicPr>
            <a:picLocks noChangeAspect="1" noChangeArrowheads="1"/>
          </p:cNvPicPr>
          <p:nvPr/>
        </p:nvPicPr>
        <p:blipFill>
          <a:blip r:embed="rId4" cstate="print"/>
          <a:srcRect/>
          <a:stretch>
            <a:fillRect/>
          </a:stretch>
        </p:blipFill>
        <p:spPr bwMode="auto">
          <a:xfrm>
            <a:off x="9360363" y="881336"/>
            <a:ext cx="6288021" cy="4716016"/>
          </a:xfrm>
          <a:prstGeom prst="rect">
            <a:avLst/>
          </a:prstGeom>
          <a:noFill/>
        </p:spPr>
      </p:pic>
      <p:pic>
        <p:nvPicPr>
          <p:cNvPr id="243717" name="Picture 5" descr="E:\Tarkus 資料整理\96. 照片素材\20190511 美樂璐 基礎套件_190513_0007.jpg"/>
          <p:cNvPicPr>
            <a:picLocks noChangeAspect="1" noChangeArrowheads="1"/>
          </p:cNvPicPr>
          <p:nvPr/>
        </p:nvPicPr>
        <p:blipFill>
          <a:blip r:embed="rId5" cstate="print"/>
          <a:srcRect l="22832" t="18500" r="32872" b="33463"/>
          <a:stretch>
            <a:fillRect/>
          </a:stretch>
        </p:blipFill>
        <p:spPr bwMode="auto">
          <a:xfrm>
            <a:off x="17736615" y="1385392"/>
            <a:ext cx="4779679" cy="3887472"/>
          </a:xfrm>
          <a:prstGeom prst="rect">
            <a:avLst/>
          </a:prstGeom>
          <a:noFill/>
        </p:spPr>
      </p:pic>
      <p:pic>
        <p:nvPicPr>
          <p:cNvPr id="243720" name="Picture 8" descr="E:\Tarkus 資料整理\96. 照片素材\20190511 美樂璐 基礎套件_190513_0003.jpg"/>
          <p:cNvPicPr>
            <a:picLocks noChangeAspect="1" noChangeArrowheads="1"/>
          </p:cNvPicPr>
          <p:nvPr/>
        </p:nvPicPr>
        <p:blipFill>
          <a:blip r:embed="rId6" cstate="print"/>
          <a:srcRect l="29919" t="31888" r="28738" b="31888"/>
          <a:stretch>
            <a:fillRect/>
          </a:stretch>
        </p:blipFill>
        <p:spPr bwMode="auto">
          <a:xfrm>
            <a:off x="17952640" y="8831020"/>
            <a:ext cx="4752528" cy="3123090"/>
          </a:xfrm>
          <a:prstGeom prst="rect">
            <a:avLst/>
          </a:prstGeom>
          <a:noFill/>
        </p:spPr>
      </p:pic>
      <p:pic>
        <p:nvPicPr>
          <p:cNvPr id="243718" name="Picture 6" descr="E:\Tarkus 資料整理\96. 照片素材\20190511 美樂璐 基礎套件_190513_0006.jpg"/>
          <p:cNvPicPr>
            <a:picLocks noChangeAspect="1" noChangeArrowheads="1"/>
          </p:cNvPicPr>
          <p:nvPr/>
        </p:nvPicPr>
        <p:blipFill>
          <a:blip r:embed="rId7" cstate="print"/>
          <a:srcRect l="31321" t="22733" r="27461" b="37698"/>
          <a:stretch>
            <a:fillRect/>
          </a:stretch>
        </p:blipFill>
        <p:spPr bwMode="auto">
          <a:xfrm>
            <a:off x="2038872" y="1673425"/>
            <a:ext cx="4800532" cy="3456384"/>
          </a:xfrm>
          <a:prstGeom prst="rect">
            <a:avLst/>
          </a:prstGeom>
          <a:noFill/>
        </p:spPr>
      </p:pic>
      <p:pic>
        <p:nvPicPr>
          <p:cNvPr id="243721" name="Picture 9" descr="E:\Tarkus 資料整理\96. 照片素材\120476.jpg"/>
          <p:cNvPicPr>
            <a:picLocks noChangeAspect="1" noChangeArrowheads="1"/>
          </p:cNvPicPr>
          <p:nvPr/>
        </p:nvPicPr>
        <p:blipFill>
          <a:blip r:embed="rId8" cstate="print"/>
          <a:srcRect/>
          <a:stretch>
            <a:fillRect/>
          </a:stretch>
        </p:blipFill>
        <p:spPr bwMode="auto">
          <a:xfrm>
            <a:off x="2110880" y="8298160"/>
            <a:ext cx="4922455" cy="3692674"/>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nvGraphicFramePr>
        <p:xfrm>
          <a:off x="1462808" y="1889448"/>
          <a:ext cx="21818425" cy="11616640"/>
        </p:xfrm>
        <a:graphic>
          <a:graphicData uri="http://schemas.openxmlformats.org/drawingml/2006/table">
            <a:tbl>
              <a:tblPr/>
              <a:tblGrid>
                <a:gridCol w="4099267"/>
                <a:gridCol w="2972752"/>
                <a:gridCol w="8980837"/>
                <a:gridCol w="2065278"/>
                <a:gridCol w="1760181"/>
                <a:gridCol w="1940110"/>
              </a:tblGrid>
              <a:tr h="190500">
                <a:tc>
                  <a:txBody>
                    <a:bodyPr/>
                    <a:lstStyle/>
                    <a:p>
                      <a:pPr algn="ctr" fontAlgn="ctr"/>
                      <a:r>
                        <a:rPr lang="zh-TW" altLang="en-US" sz="2800" b="1" i="0" u="none" strike="noStrike" dirty="0">
                          <a:solidFill>
                            <a:srgbClr val="3F3F76"/>
                          </a:solidFill>
                          <a:latin typeface="微軟正黑體" pitchFamily="34" charset="-120"/>
                          <a:ea typeface="微軟正黑體" pitchFamily="34" charset="-120"/>
                        </a:rPr>
                        <a:t>項目</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任務</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l" fontAlgn="ctr"/>
                      <a:r>
                        <a:rPr lang="zh-TW" altLang="en-US" sz="2800" b="1" i="0" u="none" strike="noStrike">
                          <a:solidFill>
                            <a:srgbClr val="3F3F76"/>
                          </a:solidFill>
                          <a:latin typeface="微軟正黑體" pitchFamily="34" charset="-120"/>
                          <a:ea typeface="微軟正黑體" pitchFamily="34" charset="-120"/>
                        </a:rPr>
                        <a:t>主要內容</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預估時程</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活動</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課程</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200025">
                <a:tc rowSpan="5">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基礎介紹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en-US" altLang="zh-TW" sz="2800" b="0" i="0" u="none" strike="noStrike">
                          <a:solidFill>
                            <a:srgbClr val="000000"/>
                          </a:solidFill>
                          <a:latin typeface="微軟正黑體" pitchFamily="34" charset="-120"/>
                          <a:ea typeface="微軟正黑體" pitchFamily="34" charset="-120"/>
                        </a:rPr>
                        <a:t>BeeCar</a:t>
                      </a:r>
                      <a:r>
                        <a:rPr lang="zh-TW" altLang="en-US" sz="2800" b="0" i="0" u="none" strike="noStrike">
                          <a:solidFill>
                            <a:srgbClr val="000000"/>
                          </a:solidFill>
                          <a:latin typeface="微軟正黑體" pitchFamily="34" charset="-120"/>
                          <a:ea typeface="微軟正黑體" pitchFamily="34" charset="-120"/>
                        </a:rPr>
                        <a:t>課程的學習目標</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5">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5">
                  <a:txBody>
                    <a:bodyPr/>
                    <a:lstStyle/>
                    <a:p>
                      <a:pPr algn="ctr" fontAlgn="ct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介紹知識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en-US" sz="2800" b="0" i="0" u="none" strike="noStrike">
                          <a:solidFill>
                            <a:srgbClr val="000000"/>
                          </a:solidFill>
                          <a:latin typeface="微軟正黑體" pitchFamily="34" charset="-120"/>
                          <a:ea typeface="微軟正黑體" pitchFamily="34" charset="-120"/>
                        </a:rPr>
                        <a:t>BeeCar</a:t>
                      </a:r>
                      <a:r>
                        <a:rPr lang="zh-TW" altLang="en-US" sz="2800" b="0" i="0" u="none" strike="noStrike">
                          <a:solidFill>
                            <a:srgbClr val="000000"/>
                          </a:solidFill>
                          <a:latin typeface="微軟正黑體" pitchFamily="34" charset="-120"/>
                          <a:ea typeface="微軟正黑體" pitchFamily="34" charset="-120"/>
                        </a:rPr>
                        <a:t>背景知識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硬體介紹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這個產品的系統組成</a:t>
                      </a:r>
                      <a:r>
                        <a:rPr lang="en-US" altLang="zh-TW" sz="2800" b="0" i="0" u="none" strike="noStrike">
                          <a:solidFill>
                            <a:srgbClr val="000000"/>
                          </a:solidFill>
                          <a:latin typeface="微軟正黑體" pitchFamily="34" charset="-120"/>
                          <a:ea typeface="微軟正黑體" pitchFamily="34" charset="-120"/>
                        </a:rPr>
                        <a:t>; </a:t>
                      </a:r>
                      <a:r>
                        <a:rPr lang="zh-TW" altLang="en-US" sz="2800" b="0" i="0" u="none" strike="noStrike">
                          <a:solidFill>
                            <a:srgbClr val="000000"/>
                          </a:solidFill>
                          <a:latin typeface="微軟正黑體" pitchFamily="34" charset="-120"/>
                          <a:ea typeface="微軟正黑體" pitchFamily="34" charset="-120"/>
                        </a:rPr>
                        <a:t>硬體拆解跟組合</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軟體的基礎設置</a:t>
                      </a:r>
                      <a:r>
                        <a:rPr lang="en-US" altLang="zh-TW" sz="2800" b="0" i="0" u="none" strike="noStrike">
                          <a:solidFill>
                            <a:srgbClr val="000000"/>
                          </a:solidFill>
                          <a:latin typeface="微軟正黑體" pitchFamily="34" charset="-120"/>
                          <a:ea typeface="微軟正黑體" pitchFamily="34" charset="-120"/>
                        </a:rPr>
                        <a:t>, </a:t>
                      </a:r>
                      <a:r>
                        <a:rPr lang="zh-TW" altLang="en-US" sz="2800" b="0" i="0" u="none" strike="noStrike">
                          <a:solidFill>
                            <a:srgbClr val="000000"/>
                          </a:solidFill>
                          <a:latin typeface="微軟正黑體" pitchFamily="34" charset="-120"/>
                          <a:ea typeface="微軟正黑體" pitchFamily="34" charset="-120"/>
                        </a:rPr>
                        <a:t>流程圖順序的介紹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活動</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第一次燒</a:t>
                      </a:r>
                      <a:r>
                        <a:rPr lang="zh-TW" altLang="en-US" sz="2800" b="0" i="0" u="none" strike="noStrike" dirty="0" smtClean="0">
                          <a:solidFill>
                            <a:srgbClr val="000000"/>
                          </a:solidFill>
                          <a:latin typeface="微軟正黑體" pitchFamily="34" charset="-120"/>
                          <a:ea typeface="微軟正黑體" pitchFamily="34" charset="-120"/>
                        </a:rPr>
                        <a:t>錄</a:t>
                      </a:r>
                      <a:r>
                        <a:rPr lang="en-US" altLang="zh-TW" sz="2800" b="0" i="0" u="none" strike="noStrike" dirty="0" smtClean="0">
                          <a:solidFill>
                            <a:srgbClr val="000000"/>
                          </a:solidFill>
                          <a:latin typeface="微軟正黑體" pitchFamily="34" charset="-120"/>
                          <a:ea typeface="微軟正黑體" pitchFamily="34" charset="-120"/>
                        </a:rPr>
                        <a:t>Coding</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982930">
                <a:tc>
                  <a:txBody>
                    <a:bodyPr/>
                    <a:lstStyle/>
                    <a:p>
                      <a:pPr algn="ctr" fontAlgn="ctr"/>
                      <a:r>
                        <a:rPr lang="zh-TW" altLang="en-US" sz="2800" b="0" i="0" u="none" strike="noStrike" dirty="0" smtClean="0">
                          <a:solidFill>
                            <a:srgbClr val="000000"/>
                          </a:solidFill>
                          <a:latin typeface="微軟正黑體" pitchFamily="34" charset="-120"/>
                          <a:ea typeface="微軟正黑體" pitchFamily="34" charset="-120"/>
                        </a:rPr>
                        <a:t>動手組裝</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algn="l" fontAlgn="ctr"/>
                      <a:r>
                        <a:rPr lang="zh-TW" altLang="en-US" sz="2800" b="0" i="0" u="none" strike="noStrike" dirty="0" smtClean="0">
                          <a:solidFill>
                            <a:srgbClr val="000000"/>
                          </a:solidFill>
                          <a:latin typeface="微軟正黑體" pitchFamily="34" charset="-120"/>
                          <a:ea typeface="微軟正黑體" pitchFamily="34" charset="-120"/>
                        </a:rPr>
                        <a:t>動手組裝並熟悉各組件及體驗示範檔如何操作</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80'</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2</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rowSpan="3">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遊戲</a:t>
                      </a:r>
                      <a:r>
                        <a:rPr lang="en-US" altLang="zh-TW" sz="2800" b="0" i="0" u="none" strike="noStrike" dirty="0">
                          <a:solidFill>
                            <a:srgbClr val="000000"/>
                          </a:solidFill>
                          <a:latin typeface="微軟正黑體" pitchFamily="34" charset="-120"/>
                          <a:ea typeface="微軟正黑體" pitchFamily="34" charset="-120"/>
                        </a:rPr>
                        <a:t>1:</a:t>
                      </a:r>
                      <a:br>
                        <a:rPr lang="en-US" altLang="zh-TW" sz="2800" b="0" i="0" u="none" strike="noStrike" dirty="0">
                          <a:solidFill>
                            <a:srgbClr val="000000"/>
                          </a:solidFill>
                          <a:latin typeface="微軟正黑體" pitchFamily="34" charset="-120"/>
                          <a:ea typeface="微軟正黑體" pitchFamily="34" charset="-120"/>
                        </a:rPr>
                      </a:br>
                      <a:r>
                        <a:rPr lang="zh-TW" altLang="en-US" sz="2800" b="0" i="0" u="none" strike="noStrike" dirty="0">
                          <a:solidFill>
                            <a:srgbClr val="000000"/>
                          </a:solidFill>
                          <a:latin typeface="微軟正黑體" pitchFamily="34" charset="-120"/>
                          <a:ea typeface="微軟正黑體" pitchFamily="34" charset="-120"/>
                        </a:rPr>
                        <a:t>動物擂台</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規則說明</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gridSpan="2">
                  <a:txBody>
                    <a:bodyPr/>
                    <a:lstStyle/>
                    <a:p>
                      <a:pPr algn="l"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示範賽</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gridSpan="2">
                  <a:txBody>
                    <a:bodyPr/>
                    <a:lstStyle/>
                    <a:p>
                      <a:pPr algn="l" fontAlgn="ctr"/>
                      <a:r>
                        <a:rPr lang="zh-TW" altLang="en-US" sz="2800" b="0" i="0" u="none" strike="noStrike">
                          <a:solidFill>
                            <a:srgbClr val="000000"/>
                          </a:solidFill>
                          <a:latin typeface="微軟正黑體" pitchFamily="34" charset="-120"/>
                          <a:ea typeface="微軟正黑體" pitchFamily="34" charset="-120"/>
                        </a:rPr>
                        <a:t>開始遊戲</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rowSpan="14">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功能元件</a:t>
                      </a:r>
                      <a:r>
                        <a:rPr lang="en-US" altLang="zh-TW" sz="2800" b="0" i="0" u="none" strike="noStrike" dirty="0">
                          <a:solidFill>
                            <a:srgbClr val="000000"/>
                          </a:solidFill>
                          <a:latin typeface="微軟正黑體" pitchFamily="34" charset="-120"/>
                          <a:ea typeface="微軟正黑體" pitchFamily="34" charset="-120"/>
                        </a:rPr>
                        <a:t>-</a:t>
                      </a:r>
                      <a:br>
                        <a:rPr lang="en-US" altLang="zh-TW" sz="2800" b="0" i="0" u="none" strike="noStrike" dirty="0">
                          <a:solidFill>
                            <a:srgbClr val="000000"/>
                          </a:solidFill>
                          <a:latin typeface="微軟正黑體" pitchFamily="34" charset="-120"/>
                          <a:ea typeface="微軟正黑體" pitchFamily="34" charset="-120"/>
                        </a:rPr>
                      </a:br>
                      <a:r>
                        <a:rPr lang="en-US" sz="2800" b="0" i="0" u="none" strike="noStrike" dirty="0">
                          <a:solidFill>
                            <a:srgbClr val="000000"/>
                          </a:solidFill>
                          <a:latin typeface="微軟正黑體" pitchFamily="34" charset="-120"/>
                          <a:ea typeface="微軟正黑體" pitchFamily="34" charset="-120"/>
                        </a:rPr>
                        <a:t>LED</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800" b="0" i="0" u="none" strike="noStrike" smtClean="0">
                          <a:solidFill>
                            <a:srgbClr val="000000"/>
                          </a:solidFill>
                          <a:latin typeface="微軟正黑體" pitchFamily="34" charset="-120"/>
                          <a:ea typeface="微軟正黑體" pitchFamily="34" charset="-120"/>
                        </a:rPr>
                        <a:t>介紹知識</a:t>
                      </a: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en-US" altLang="zh-TW" sz="2800" b="0" i="0" u="none" strike="noStrike" dirty="0" smtClean="0">
                          <a:solidFill>
                            <a:srgbClr val="000000"/>
                          </a:solidFill>
                          <a:latin typeface="微軟正黑體" pitchFamily="34" charset="-120"/>
                          <a:ea typeface="微軟正黑體" pitchFamily="34" charset="-120"/>
                        </a:rPr>
                        <a:t>LED</a:t>
                      </a:r>
                      <a:r>
                        <a:rPr lang="zh-TW" altLang="en-US" sz="2800" b="0" i="0" u="none" strike="noStrike" dirty="0" smtClean="0">
                          <a:solidFill>
                            <a:srgbClr val="000000"/>
                          </a:solidFill>
                          <a:latin typeface="微軟正黑體" pitchFamily="34" charset="-120"/>
                          <a:ea typeface="微軟正黑體" pitchFamily="34" charset="-120"/>
                        </a:rPr>
                        <a:t>介紹跟生活上的應用</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6">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6">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3</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硬體介紹</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介紹</a:t>
                      </a:r>
                      <a:r>
                        <a:rPr lang="en-US" altLang="zh-TW" sz="2800" b="0" i="0" u="none" strike="noStrike">
                          <a:solidFill>
                            <a:srgbClr val="000000"/>
                          </a:solidFill>
                          <a:latin typeface="微軟正黑體" pitchFamily="34" charset="-120"/>
                          <a:ea typeface="微軟正黑體" pitchFamily="34" charset="-120"/>
                        </a:rPr>
                        <a:t>LED</a:t>
                      </a:r>
                      <a:r>
                        <a:rPr lang="zh-TW" altLang="en-US" sz="2800" b="0" i="0" u="none" strike="noStrike">
                          <a:solidFill>
                            <a:srgbClr val="000000"/>
                          </a:solidFill>
                          <a:latin typeface="微軟正黑體" pitchFamily="34" charset="-120"/>
                          <a:ea typeface="微軟正黑體" pitchFamily="34" charset="-120"/>
                        </a:rPr>
                        <a:t>模組跟接法</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en-US" altLang="zh-TW" sz="2800" b="0" i="0" u="none" strike="noStrike">
                          <a:solidFill>
                            <a:srgbClr val="000000"/>
                          </a:solidFill>
                          <a:latin typeface="微軟正黑體" pitchFamily="34" charset="-120"/>
                          <a:ea typeface="微軟正黑體" pitchFamily="34" charset="-120"/>
                        </a:rPr>
                        <a:t>LED</a:t>
                      </a:r>
                      <a:r>
                        <a:rPr lang="zh-TW" altLang="en-US" sz="2800" b="0" i="0" u="none" strike="noStrike">
                          <a:solidFill>
                            <a:srgbClr val="000000"/>
                          </a:solidFill>
                          <a:latin typeface="微軟正黑體" pitchFamily="34" charset="-120"/>
                          <a:ea typeface="微軟正黑體" pitchFamily="34" charset="-120"/>
                        </a:rPr>
                        <a:t>教學片</a:t>
                      </a:r>
                      <a:r>
                        <a:rPr lang="en-US" altLang="zh-TW" sz="2800" b="0" i="0" u="none" strike="noStrike">
                          <a:solidFill>
                            <a:srgbClr val="000000"/>
                          </a:solidFill>
                          <a:latin typeface="微軟正黑體" pitchFamily="34" charset="-120"/>
                          <a:ea typeface="微軟正黑體" pitchFamily="34" charset="-120"/>
                        </a:rPr>
                        <a:t>1 - </a:t>
                      </a:r>
                      <a:r>
                        <a:rPr lang="zh-TW" altLang="en-US" sz="2800" b="0" i="0" u="none" strike="noStrike">
                          <a:solidFill>
                            <a:srgbClr val="000000"/>
                          </a:solidFill>
                          <a:latin typeface="微軟正黑體" pitchFamily="34" charset="-120"/>
                          <a:ea typeface="微軟正黑體" pitchFamily="34" charset="-120"/>
                        </a:rPr>
                        <a:t>開關模式燈號的設定</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軟體中</a:t>
                      </a:r>
                      <a:r>
                        <a:rPr lang="en-US" altLang="zh-TW" sz="2800" b="0" i="0" u="none" strike="noStrike">
                          <a:solidFill>
                            <a:srgbClr val="000000"/>
                          </a:solidFill>
                          <a:latin typeface="微軟正黑體" pitchFamily="34" charset="-120"/>
                          <a:ea typeface="微軟正黑體" pitchFamily="34" charset="-120"/>
                        </a:rPr>
                        <a:t>LED</a:t>
                      </a:r>
                      <a:r>
                        <a:rPr lang="zh-TW" altLang="en-US" sz="2800" b="0" i="0" u="none" strike="noStrike">
                          <a:solidFill>
                            <a:srgbClr val="000000"/>
                          </a:solidFill>
                          <a:latin typeface="微軟正黑體" pitchFamily="34" charset="-120"/>
                          <a:ea typeface="微軟正黑體" pitchFamily="34" charset="-120"/>
                        </a:rPr>
                        <a:t>方塊</a:t>
                      </a:r>
                      <a:r>
                        <a:rPr lang="en-US" altLang="zh-TW" sz="2800" b="0" i="0" u="none" strike="noStrike">
                          <a:solidFill>
                            <a:srgbClr val="000000"/>
                          </a:solidFill>
                          <a:latin typeface="微軟正黑體" pitchFamily="34" charset="-120"/>
                          <a:ea typeface="微軟正黑體" pitchFamily="34" charset="-120"/>
                        </a:rPr>
                        <a:t>- </a:t>
                      </a:r>
                      <a:r>
                        <a:rPr lang="zh-TW" altLang="en-US" sz="2800" b="0" i="0" u="none" strike="noStrike">
                          <a:solidFill>
                            <a:srgbClr val="000000"/>
                          </a:solidFill>
                          <a:latin typeface="微軟正黑體" pitchFamily="34" charset="-120"/>
                          <a:ea typeface="微軟正黑體" pitchFamily="34" charset="-120"/>
                        </a:rPr>
                        <a:t>開關模式應用介紹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延遲時間</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自己做體驗</a:t>
                      </a:r>
                      <a:r>
                        <a:rPr lang="en-US" altLang="zh-TW" sz="2800" b="0" i="0" u="none" strike="noStrike">
                          <a:solidFill>
                            <a:srgbClr val="000000"/>
                          </a:solidFill>
                          <a:latin typeface="微軟正黑體" pitchFamily="34" charset="-120"/>
                          <a:ea typeface="微軟正黑體" pitchFamily="34" charset="-120"/>
                        </a:rPr>
                        <a:t>LED</a:t>
                      </a:r>
                      <a:r>
                        <a:rPr lang="zh-TW" altLang="en-US" sz="2800" b="0" i="0" u="none" strike="noStrike">
                          <a:solidFill>
                            <a:srgbClr val="000000"/>
                          </a:solidFill>
                          <a:latin typeface="微軟正黑體" pitchFamily="34" charset="-120"/>
                          <a:ea typeface="微軟正黑體" pitchFamily="34" charset="-120"/>
                        </a:rPr>
                        <a:t>燈光的變化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1-1)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en-US" altLang="zh-TW" sz="2800" b="0" i="0" u="none" strike="noStrike">
                          <a:solidFill>
                            <a:srgbClr val="000000"/>
                          </a:solidFill>
                          <a:latin typeface="微軟正黑體" pitchFamily="34" charset="-120"/>
                          <a:ea typeface="微軟正黑體" pitchFamily="34" charset="-120"/>
                        </a:rPr>
                        <a:t>LED</a:t>
                      </a:r>
                      <a:r>
                        <a:rPr lang="zh-TW" altLang="en-US" sz="2800" b="0" i="0" u="none" strike="noStrike">
                          <a:solidFill>
                            <a:srgbClr val="000000"/>
                          </a:solidFill>
                          <a:latin typeface="微軟正黑體" pitchFamily="34" charset="-120"/>
                          <a:ea typeface="微軟正黑體" pitchFamily="34" charset="-120"/>
                        </a:rPr>
                        <a:t>教學片</a:t>
                      </a:r>
                      <a:r>
                        <a:rPr lang="en-US" altLang="zh-TW" sz="2800" b="0" i="0" u="none" strike="noStrike">
                          <a:solidFill>
                            <a:srgbClr val="000000"/>
                          </a:solidFill>
                          <a:latin typeface="微軟正黑體" pitchFamily="34" charset="-120"/>
                          <a:ea typeface="微軟正黑體" pitchFamily="34" charset="-120"/>
                        </a:rPr>
                        <a:t>2 - </a:t>
                      </a:r>
                      <a:r>
                        <a:rPr lang="zh-TW" altLang="en-US" sz="2800" b="0" i="0" u="none" strike="noStrike">
                          <a:solidFill>
                            <a:srgbClr val="000000"/>
                          </a:solidFill>
                          <a:latin typeface="微軟正黑體" pitchFamily="34" charset="-120"/>
                          <a:ea typeface="微軟正黑體" pitchFamily="34" charset="-120"/>
                        </a:rPr>
                        <a:t>調光器燈號的設定</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4">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4</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軟體中</a:t>
                      </a:r>
                      <a:r>
                        <a:rPr lang="en-US" altLang="zh-TW" sz="2800" b="0" i="0" u="none" strike="noStrike">
                          <a:solidFill>
                            <a:srgbClr val="000000"/>
                          </a:solidFill>
                          <a:latin typeface="微軟正黑體" pitchFamily="34" charset="-120"/>
                          <a:ea typeface="微軟正黑體" pitchFamily="34" charset="-120"/>
                        </a:rPr>
                        <a:t>LED</a:t>
                      </a:r>
                      <a:r>
                        <a:rPr lang="zh-TW" altLang="en-US" sz="2800" b="0" i="0" u="none" strike="noStrike">
                          <a:solidFill>
                            <a:srgbClr val="000000"/>
                          </a:solidFill>
                          <a:latin typeface="微軟正黑體" pitchFamily="34" charset="-120"/>
                          <a:ea typeface="微軟正黑體" pitchFamily="34" charset="-120"/>
                        </a:rPr>
                        <a:t>方塊</a:t>
                      </a:r>
                      <a:r>
                        <a:rPr lang="en-US" altLang="zh-TW" sz="2800" b="0" i="0" u="none" strike="noStrike">
                          <a:solidFill>
                            <a:srgbClr val="000000"/>
                          </a:solidFill>
                          <a:latin typeface="微軟正黑體" pitchFamily="34" charset="-120"/>
                          <a:ea typeface="微軟正黑體" pitchFamily="34" charset="-120"/>
                        </a:rPr>
                        <a:t>- </a:t>
                      </a:r>
                      <a:r>
                        <a:rPr lang="zh-TW" altLang="en-US" sz="2800" b="0" i="0" u="none" strike="noStrike">
                          <a:solidFill>
                            <a:srgbClr val="000000"/>
                          </a:solidFill>
                          <a:latin typeface="微軟正黑體" pitchFamily="34" charset="-120"/>
                          <a:ea typeface="微軟正黑體" pitchFamily="34" charset="-120"/>
                        </a:rPr>
                        <a:t>調光器模式應用介紹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新增模組</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函式庫概念</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自己做體驗</a:t>
                      </a:r>
                      <a:r>
                        <a:rPr lang="en-US" altLang="zh-TW" sz="2800" b="0" i="0" u="none" strike="noStrike">
                          <a:solidFill>
                            <a:srgbClr val="000000"/>
                          </a:solidFill>
                          <a:latin typeface="微軟正黑體" pitchFamily="34" charset="-120"/>
                          <a:ea typeface="微軟正黑體" pitchFamily="34" charset="-120"/>
                        </a:rPr>
                        <a:t>LED</a:t>
                      </a:r>
                      <a:r>
                        <a:rPr lang="zh-TW" altLang="en-US" sz="2800" b="0" i="0" u="none" strike="noStrike">
                          <a:solidFill>
                            <a:srgbClr val="000000"/>
                          </a:solidFill>
                          <a:latin typeface="微軟正黑體" pitchFamily="34" charset="-120"/>
                          <a:ea typeface="微軟正黑體" pitchFamily="34" charset="-120"/>
                        </a:rPr>
                        <a:t>燈光的變化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1-2)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en-US" altLang="zh-TW" sz="2800" b="0" i="0" u="none" strike="noStrike">
                          <a:solidFill>
                            <a:srgbClr val="000000"/>
                          </a:solidFill>
                          <a:latin typeface="微軟正黑體" pitchFamily="34" charset="-120"/>
                          <a:ea typeface="微軟正黑體" pitchFamily="34" charset="-120"/>
                        </a:rPr>
                        <a:t>LED</a:t>
                      </a:r>
                      <a:r>
                        <a:rPr lang="zh-TW" altLang="en-US" sz="2800" b="0" i="0" u="none" strike="noStrike">
                          <a:solidFill>
                            <a:srgbClr val="000000"/>
                          </a:solidFill>
                          <a:latin typeface="微軟正黑體" pitchFamily="34" charset="-120"/>
                          <a:ea typeface="微軟正黑體" pitchFamily="34" charset="-120"/>
                        </a:rPr>
                        <a:t>教學片</a:t>
                      </a:r>
                      <a:r>
                        <a:rPr lang="en-US" altLang="zh-TW" sz="2800" b="0" i="0" u="none" strike="noStrike">
                          <a:solidFill>
                            <a:srgbClr val="000000"/>
                          </a:solidFill>
                          <a:latin typeface="微軟正黑體" pitchFamily="34" charset="-120"/>
                          <a:ea typeface="微軟正黑體" pitchFamily="34" charset="-120"/>
                        </a:rPr>
                        <a:t>3 - </a:t>
                      </a:r>
                      <a:r>
                        <a:rPr lang="zh-TW" altLang="en-US" sz="2800" b="0" i="0" u="none" strike="noStrike">
                          <a:solidFill>
                            <a:srgbClr val="000000"/>
                          </a:solidFill>
                          <a:latin typeface="微軟正黑體" pitchFamily="34" charset="-120"/>
                          <a:ea typeface="微軟正黑體" pitchFamily="34" charset="-120"/>
                        </a:rPr>
                        <a:t>左右移動燈號的設定</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4">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5</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軟體中</a:t>
                      </a:r>
                      <a:r>
                        <a:rPr lang="en-US" altLang="zh-TW" sz="2800" b="0" i="0" u="none" strike="noStrike">
                          <a:solidFill>
                            <a:srgbClr val="000000"/>
                          </a:solidFill>
                          <a:latin typeface="微軟正黑體" pitchFamily="34" charset="-120"/>
                          <a:ea typeface="微軟正黑體" pitchFamily="34" charset="-120"/>
                        </a:rPr>
                        <a:t>LED</a:t>
                      </a:r>
                      <a:r>
                        <a:rPr lang="zh-TW" altLang="en-US" sz="2800" b="0" i="0" u="none" strike="noStrike">
                          <a:solidFill>
                            <a:srgbClr val="000000"/>
                          </a:solidFill>
                          <a:latin typeface="微軟正黑體" pitchFamily="34" charset="-120"/>
                          <a:ea typeface="微軟正黑體" pitchFamily="34" charset="-120"/>
                        </a:rPr>
                        <a:t>方塊</a:t>
                      </a:r>
                      <a:r>
                        <a:rPr lang="en-US" altLang="zh-TW" sz="2800" b="0" i="0" u="none" strike="noStrike">
                          <a:solidFill>
                            <a:srgbClr val="000000"/>
                          </a:solidFill>
                          <a:latin typeface="微軟正黑體" pitchFamily="34" charset="-120"/>
                          <a:ea typeface="微軟正黑體" pitchFamily="34" charset="-120"/>
                        </a:rPr>
                        <a:t>- </a:t>
                      </a:r>
                      <a:r>
                        <a:rPr lang="zh-TW" altLang="en-US" sz="2800" b="0" i="0" u="none" strike="noStrike">
                          <a:solidFill>
                            <a:srgbClr val="000000"/>
                          </a:solidFill>
                          <a:latin typeface="微軟正黑體" pitchFamily="34" charset="-120"/>
                          <a:ea typeface="微軟正黑體" pitchFamily="34" charset="-120"/>
                        </a:rPr>
                        <a:t>左右移動模式應用介紹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順序</a:t>
                      </a:r>
                      <a:r>
                        <a:rPr lang="zh-TW" altLang="en-US" sz="2800" b="0" i="0" u="none" strike="noStrike" dirty="0">
                          <a:solidFill>
                            <a:srgbClr val="000000"/>
                          </a:solidFill>
                          <a:latin typeface="微軟正黑體" pitchFamily="34" charset="-120"/>
                          <a:ea typeface="微軟正黑體" pitchFamily="34" charset="-120"/>
                        </a:rPr>
                        <a:t>排列與</a:t>
                      </a:r>
                      <a:r>
                        <a:rPr lang="en-US" altLang="zh-TW" sz="2800" b="0" i="0" u="none" strike="noStrike" dirty="0">
                          <a:solidFill>
                            <a:srgbClr val="000000"/>
                          </a:solidFill>
                          <a:latin typeface="微軟正黑體" pitchFamily="34" charset="-120"/>
                          <a:ea typeface="微軟正黑體" pitchFamily="34" charset="-120"/>
                        </a:rPr>
                        <a:t>LOOP</a:t>
                      </a:r>
                      <a:r>
                        <a:rPr lang="zh-TW" altLang="en-US" sz="2800" b="0" i="0" u="none" strike="noStrike" dirty="0">
                          <a:solidFill>
                            <a:srgbClr val="000000"/>
                          </a:solidFill>
                          <a:latin typeface="微軟正黑體" pitchFamily="34" charset="-120"/>
                          <a:ea typeface="微軟正黑體" pitchFamily="34" charset="-120"/>
                        </a:rPr>
                        <a:t>的觀念</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自己做體驗</a:t>
                      </a:r>
                      <a:r>
                        <a:rPr lang="en-US" altLang="zh-TW" sz="2800" b="0" i="0" u="none" strike="noStrike">
                          <a:solidFill>
                            <a:srgbClr val="000000"/>
                          </a:solidFill>
                          <a:latin typeface="微軟正黑體" pitchFamily="34" charset="-120"/>
                          <a:ea typeface="微軟正黑體" pitchFamily="34" charset="-120"/>
                        </a:rPr>
                        <a:t>LED</a:t>
                      </a:r>
                      <a:r>
                        <a:rPr lang="zh-TW" altLang="en-US" sz="2800" b="0" i="0" u="none" strike="noStrike">
                          <a:solidFill>
                            <a:srgbClr val="000000"/>
                          </a:solidFill>
                          <a:latin typeface="微軟正黑體" pitchFamily="34" charset="-120"/>
                          <a:ea typeface="微軟正黑體" pitchFamily="34" charset="-120"/>
                        </a:rPr>
                        <a:t>燈光的變化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1-3)</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600075">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Test1 </a:t>
                      </a:r>
                      <a:r>
                        <a:rPr lang="zh-TW" altLang="en-US" sz="2800" b="0" i="0" u="none" strike="noStrike" dirty="0" smtClean="0">
                          <a:solidFill>
                            <a:srgbClr val="000000"/>
                          </a:solidFill>
                          <a:latin typeface="微軟正黑體" pitchFamily="34" charset="-120"/>
                          <a:ea typeface="微軟正黑體" pitchFamily="34" charset="-120"/>
                        </a:rPr>
                        <a:t>小測驗</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zh-TW" altLang="en-US" sz="2800" b="0" i="0" u="none" strike="noStrike" dirty="0" smtClean="0">
                          <a:solidFill>
                            <a:srgbClr val="000000"/>
                          </a:solidFill>
                          <a:latin typeface="微軟正黑體" pitchFamily="34" charset="-120"/>
                          <a:ea typeface="微軟正黑體" pitchFamily="34" charset="-120"/>
                        </a:rPr>
                        <a:t>對應題目 功能元件</a:t>
                      </a:r>
                      <a:r>
                        <a:rPr lang="en-US" altLang="zh-TW" sz="2800" b="0" i="0" u="none" strike="noStrike" dirty="0" smtClean="0">
                          <a:solidFill>
                            <a:srgbClr val="000000"/>
                          </a:solidFill>
                          <a:latin typeface="微軟正黑體" pitchFamily="34" charset="-120"/>
                          <a:ea typeface="微軟正黑體" pitchFamily="34" charset="-120"/>
                        </a:rPr>
                        <a:t>-LED</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80'</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nvGraphicFramePr>
        <p:xfrm>
          <a:off x="1462808" y="1889448"/>
          <a:ext cx="21818425" cy="8785860"/>
        </p:xfrm>
        <a:graphic>
          <a:graphicData uri="http://schemas.openxmlformats.org/drawingml/2006/table">
            <a:tbl>
              <a:tblPr/>
              <a:tblGrid>
                <a:gridCol w="4099267"/>
                <a:gridCol w="2972752"/>
                <a:gridCol w="8980837"/>
                <a:gridCol w="2065278"/>
                <a:gridCol w="1760181"/>
                <a:gridCol w="1940110"/>
              </a:tblGrid>
              <a:tr h="190500">
                <a:tc>
                  <a:txBody>
                    <a:bodyPr/>
                    <a:lstStyle/>
                    <a:p>
                      <a:pPr algn="ctr" fontAlgn="ctr"/>
                      <a:r>
                        <a:rPr lang="zh-TW" altLang="en-US" sz="3200" b="1" i="0" u="none" strike="noStrike" dirty="0">
                          <a:solidFill>
                            <a:srgbClr val="3F3F76"/>
                          </a:solidFill>
                          <a:latin typeface="微軟正黑體" pitchFamily="34" charset="-120"/>
                          <a:ea typeface="微軟正黑體" pitchFamily="34" charset="-120"/>
                        </a:rPr>
                        <a:t>項目</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3200" b="1" i="0" u="none" strike="noStrike">
                          <a:solidFill>
                            <a:srgbClr val="3F3F76"/>
                          </a:solidFill>
                          <a:latin typeface="微軟正黑體" pitchFamily="34" charset="-120"/>
                          <a:ea typeface="微軟正黑體" pitchFamily="34" charset="-120"/>
                        </a:rPr>
                        <a:t>任務</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l" fontAlgn="ctr"/>
                      <a:r>
                        <a:rPr lang="zh-TW" altLang="en-US" sz="3200" b="1" i="0" u="none" strike="noStrike">
                          <a:solidFill>
                            <a:srgbClr val="3F3F76"/>
                          </a:solidFill>
                          <a:latin typeface="微軟正黑體" pitchFamily="34" charset="-120"/>
                          <a:ea typeface="微軟正黑體" pitchFamily="34" charset="-120"/>
                        </a:rPr>
                        <a:t>主要內容</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ctr" fontAlgn="ctr"/>
                      <a:r>
                        <a:rPr lang="zh-TW" altLang="en-US" sz="3200" b="1" i="0" u="none" strike="noStrike">
                          <a:solidFill>
                            <a:srgbClr val="3F3F76"/>
                          </a:solidFill>
                          <a:latin typeface="微軟正黑體" pitchFamily="34" charset="-120"/>
                          <a:ea typeface="微軟正黑體" pitchFamily="34" charset="-120"/>
                        </a:rPr>
                        <a:t>預估時程</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3200" b="1" i="0" u="none" strike="noStrike">
                          <a:solidFill>
                            <a:srgbClr val="3F3F76"/>
                          </a:solidFill>
                          <a:latin typeface="微軟正黑體" pitchFamily="34" charset="-120"/>
                          <a:ea typeface="微軟正黑體" pitchFamily="34" charset="-120"/>
                        </a:rPr>
                        <a:t>活動</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3200" b="1" i="0" u="none" strike="noStrike">
                          <a:solidFill>
                            <a:srgbClr val="3F3F76"/>
                          </a:solidFill>
                          <a:latin typeface="微軟正黑體" pitchFamily="34" charset="-120"/>
                          <a:ea typeface="微軟正黑體" pitchFamily="34" charset="-120"/>
                        </a:rPr>
                        <a:t>課程</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200025">
                <a:tc rowSpan="3">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遊戲</a:t>
                      </a:r>
                      <a:r>
                        <a:rPr lang="en-US" altLang="zh-TW" sz="2800" b="0" i="0" u="none" strike="noStrike" dirty="0">
                          <a:solidFill>
                            <a:srgbClr val="000000"/>
                          </a:solidFill>
                          <a:latin typeface="微軟正黑體" pitchFamily="34" charset="-120"/>
                          <a:ea typeface="微軟正黑體" pitchFamily="34" charset="-120"/>
                        </a:rPr>
                        <a:t>2:</a:t>
                      </a:r>
                      <a:br>
                        <a:rPr lang="en-US" altLang="zh-TW" sz="2800" b="0" i="0" u="none" strike="noStrike" dirty="0">
                          <a:solidFill>
                            <a:srgbClr val="000000"/>
                          </a:solidFill>
                          <a:latin typeface="微軟正黑體" pitchFamily="34" charset="-120"/>
                          <a:ea typeface="微軟正黑體" pitchFamily="34" charset="-120"/>
                        </a:rPr>
                      </a:br>
                      <a:r>
                        <a:rPr lang="zh-TW" altLang="en-US" sz="2800" b="0" i="0" u="none" strike="noStrike" dirty="0" smtClean="0">
                          <a:solidFill>
                            <a:srgbClr val="000000"/>
                          </a:solidFill>
                          <a:latin typeface="微軟正黑體" pitchFamily="34" charset="-120"/>
                          <a:ea typeface="微軟正黑體" pitchFamily="34" charset="-120"/>
                        </a:rPr>
                        <a:t>罐軍爭霸</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algn="l" fontAlgn="ctr"/>
                      <a:r>
                        <a:rPr lang="zh-TW" altLang="en-US" sz="2800" b="0" i="0" u="none" strike="noStrike">
                          <a:solidFill>
                            <a:srgbClr val="000000"/>
                          </a:solidFill>
                          <a:latin typeface="微軟正黑體" pitchFamily="34" charset="-120"/>
                          <a:ea typeface="微軟正黑體" pitchFamily="34" charset="-120"/>
                        </a:rPr>
                        <a:t>規則說明</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4</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gridSpan="2">
                  <a:txBody>
                    <a:bodyPr/>
                    <a:lstStyle/>
                    <a:p>
                      <a:pPr algn="l"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示範賽</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gridSpan="2">
                  <a:txBody>
                    <a:bodyPr/>
                    <a:lstStyle/>
                    <a:p>
                      <a:pPr algn="l" fontAlgn="ctr"/>
                      <a:r>
                        <a:rPr lang="zh-TW" altLang="en-US" sz="2800" b="0" i="0" u="none" strike="noStrike">
                          <a:solidFill>
                            <a:srgbClr val="000000"/>
                          </a:solidFill>
                          <a:latin typeface="微軟正黑體" pitchFamily="34" charset="-120"/>
                          <a:ea typeface="微軟正黑體" pitchFamily="34" charset="-120"/>
                        </a:rPr>
                        <a:t>開始遊戲</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rowSpan="15">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感測元件</a:t>
                      </a:r>
                      <a:r>
                        <a:rPr lang="en-US" altLang="zh-TW" sz="2800" b="0" i="0" u="none" strike="noStrike" dirty="0">
                          <a:solidFill>
                            <a:srgbClr val="000000"/>
                          </a:solidFill>
                          <a:latin typeface="微軟正黑體" pitchFamily="34" charset="-120"/>
                          <a:ea typeface="微軟正黑體" pitchFamily="34" charset="-120"/>
                        </a:rPr>
                        <a:t>- </a:t>
                      </a:r>
                      <a:br>
                        <a:rPr lang="en-US" altLang="zh-TW" sz="2800" b="0" i="0" u="none" strike="noStrike" dirty="0">
                          <a:solidFill>
                            <a:srgbClr val="000000"/>
                          </a:solidFill>
                          <a:latin typeface="微軟正黑體" pitchFamily="34" charset="-120"/>
                          <a:ea typeface="微軟正黑體" pitchFamily="34" charset="-120"/>
                        </a:rPr>
                      </a:br>
                      <a:r>
                        <a:rPr lang="zh-TW" altLang="en-US" sz="2800" b="0" i="0" u="none" strike="noStrike" dirty="0">
                          <a:solidFill>
                            <a:srgbClr val="000000"/>
                          </a:solidFill>
                          <a:latin typeface="微軟正黑體" pitchFamily="34" charset="-120"/>
                          <a:ea typeface="微軟正黑體" pitchFamily="34" charset="-120"/>
                        </a:rPr>
                        <a:t>距離感測器</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介紹知識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超音波的原理及生活知識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6">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6">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5</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硬體介紹</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介紹距離感測器模組與組裝</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影片</a:t>
                      </a:r>
                      <a:r>
                        <a:rPr lang="en-US" altLang="zh-TW" sz="2800" b="0" i="0" u="none" strike="noStrike" dirty="0">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距離感測器教學片</a:t>
                      </a:r>
                      <a:r>
                        <a:rPr lang="en-US" altLang="zh-TW" sz="2800" b="0" i="0" u="none" strike="noStrike">
                          <a:solidFill>
                            <a:srgbClr val="000000"/>
                          </a:solidFill>
                          <a:latin typeface="微軟正黑體" pitchFamily="34" charset="-120"/>
                          <a:ea typeface="微軟正黑體" pitchFamily="34" charset="-120"/>
                        </a:rPr>
                        <a:t>1 - </a:t>
                      </a:r>
                      <a:r>
                        <a:rPr lang="zh-TW" altLang="en-US" sz="2800" b="0" i="0" u="none" strike="noStrike">
                          <a:solidFill>
                            <a:srgbClr val="000000"/>
                          </a:solidFill>
                          <a:latin typeface="微軟正黑體" pitchFamily="34" charset="-120"/>
                          <a:ea typeface="微軟正黑體" pitchFamily="34" charset="-120"/>
                        </a:rPr>
                        <a:t>讀取距離感測器的數值</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軟體中距離感測器的方塊</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讀取數值方塊</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自己做體驗讀取距離數值 </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示範擋案</a:t>
                      </a:r>
                      <a:r>
                        <a:rPr lang="en-US" altLang="zh-TW" sz="2800" b="0" i="0" u="none" strike="noStrike" dirty="0">
                          <a:solidFill>
                            <a:srgbClr val="000000"/>
                          </a:solidFill>
                          <a:latin typeface="微軟正黑體" pitchFamily="34" charset="-120"/>
                          <a:ea typeface="微軟正黑體" pitchFamily="34" charset="-120"/>
                        </a:rPr>
                        <a:t>2-1)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距離感測器教學片</a:t>
                      </a:r>
                      <a:r>
                        <a:rPr lang="en-US" altLang="zh-TW" sz="2800" b="0" i="0" u="none" strike="noStrike" dirty="0">
                          <a:solidFill>
                            <a:srgbClr val="000000"/>
                          </a:solidFill>
                          <a:latin typeface="微軟正黑體" pitchFamily="34" charset="-120"/>
                          <a:ea typeface="微軟正黑體" pitchFamily="34" charset="-120"/>
                        </a:rPr>
                        <a:t>2 - </a:t>
                      </a:r>
                      <a:r>
                        <a:rPr lang="zh-TW" altLang="en-US" sz="2800" b="0" i="0" u="none" strike="noStrike" dirty="0">
                          <a:solidFill>
                            <a:srgbClr val="000000"/>
                          </a:solidFill>
                          <a:latin typeface="微軟正黑體" pitchFamily="34" charset="-120"/>
                          <a:ea typeface="微軟正黑體" pitchFamily="34" charset="-120"/>
                        </a:rPr>
                        <a:t>隨距離改變亮度的</a:t>
                      </a:r>
                      <a:r>
                        <a:rPr lang="en-US" altLang="zh-TW" sz="2800" b="0" i="0" u="none" strike="noStrike" dirty="0">
                          <a:solidFill>
                            <a:srgbClr val="000000"/>
                          </a:solidFill>
                          <a:latin typeface="微軟正黑體" pitchFamily="34" charset="-120"/>
                          <a:ea typeface="微軟正黑體" pitchFamily="34" charset="-120"/>
                        </a:rPr>
                        <a:t>LED</a:t>
                      </a:r>
                      <a:r>
                        <a:rPr lang="zh-TW" altLang="en-US" sz="2800" b="0" i="0" u="none" strike="noStrike" dirty="0">
                          <a:solidFill>
                            <a:srgbClr val="000000"/>
                          </a:solidFill>
                          <a:latin typeface="微軟正黑體" pitchFamily="34" charset="-120"/>
                          <a:ea typeface="微軟正黑體" pitchFamily="34" charset="-120"/>
                        </a:rPr>
                        <a:t>燈</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4">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6</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變數與欄位類型介紹 </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數字類型</a:t>
                      </a:r>
                      <a:r>
                        <a:rPr lang="en-US" altLang="zh-TW" sz="2800" b="0" i="0" u="none" strike="noStrike" dirty="0">
                          <a:solidFill>
                            <a:srgbClr val="000000"/>
                          </a:solidFill>
                          <a:latin typeface="微軟正黑體" pitchFamily="34" charset="-120"/>
                          <a:ea typeface="微軟正黑體" pitchFamily="34" charset="-120"/>
                        </a:rPr>
                        <a:t>)</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en-US" altLang="zh-TW" sz="2800" b="0" i="0" u="none" strike="noStrike" dirty="0">
                          <a:solidFill>
                            <a:srgbClr val="000000"/>
                          </a:solidFill>
                          <a:latin typeface="微軟正黑體" pitchFamily="34" charset="-120"/>
                          <a:ea typeface="微軟正黑體" pitchFamily="34" charset="-120"/>
                        </a:rPr>
                        <a:t>LED</a:t>
                      </a:r>
                      <a:r>
                        <a:rPr lang="zh-TW" altLang="en-US" sz="2800" b="0" i="0" u="none" strike="noStrike" dirty="0">
                          <a:solidFill>
                            <a:srgbClr val="000000"/>
                          </a:solidFill>
                          <a:latin typeface="微軟正黑體" pitchFamily="34" charset="-120"/>
                          <a:ea typeface="微軟正黑體" pitchFamily="34" charset="-120"/>
                        </a:rPr>
                        <a:t>調光器</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變數設定</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自己做實驗</a:t>
                      </a:r>
                      <a:r>
                        <a:rPr lang="en-US" altLang="zh-TW" sz="2800" b="0" i="0" u="none" strike="noStrike" dirty="0">
                          <a:solidFill>
                            <a:srgbClr val="000000"/>
                          </a:solidFill>
                          <a:latin typeface="微軟正黑體" pitchFamily="34" charset="-120"/>
                          <a:ea typeface="微軟正黑體" pitchFamily="34" charset="-120"/>
                        </a:rPr>
                        <a:t>LED</a:t>
                      </a:r>
                      <a:r>
                        <a:rPr lang="zh-TW" altLang="en-US" sz="2800" b="0" i="0" u="none" strike="noStrike" dirty="0">
                          <a:solidFill>
                            <a:srgbClr val="000000"/>
                          </a:solidFill>
                          <a:latin typeface="微軟正黑體" pitchFamily="34" charset="-120"/>
                          <a:ea typeface="微軟正黑體" pitchFamily="34" charset="-120"/>
                        </a:rPr>
                        <a:t>燈隨距離亮度變化 </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示範擋案</a:t>
                      </a:r>
                      <a:r>
                        <a:rPr lang="en-US" altLang="zh-TW" sz="2800" b="0" i="0" u="none" strike="noStrike" dirty="0">
                          <a:solidFill>
                            <a:srgbClr val="000000"/>
                          </a:solidFill>
                          <a:latin typeface="微軟正黑體" pitchFamily="34" charset="-120"/>
                          <a:ea typeface="微軟正黑體" pitchFamily="34" charset="-120"/>
                        </a:rPr>
                        <a:t>2-2)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距離感測器教學片</a:t>
                      </a:r>
                      <a:r>
                        <a:rPr lang="en-US" altLang="zh-TW" sz="2800" b="0" i="0" u="none" strike="noStrike" dirty="0">
                          <a:solidFill>
                            <a:srgbClr val="000000"/>
                          </a:solidFill>
                          <a:latin typeface="微軟正黑體" pitchFamily="34" charset="-120"/>
                          <a:ea typeface="微軟正黑體" pitchFamily="34" charset="-120"/>
                        </a:rPr>
                        <a:t>3 - </a:t>
                      </a:r>
                      <a:r>
                        <a:rPr lang="zh-TW" altLang="en-US" sz="2800" b="0" i="0" u="none" strike="noStrike" dirty="0">
                          <a:solidFill>
                            <a:srgbClr val="000000"/>
                          </a:solidFill>
                          <a:latin typeface="微軟正黑體" pitchFamily="34" charset="-120"/>
                          <a:ea typeface="微軟正黑體" pitchFamily="34" charset="-120"/>
                        </a:rPr>
                        <a:t>距離感測器控制</a:t>
                      </a:r>
                      <a:r>
                        <a:rPr lang="en-US" altLang="zh-TW" sz="2800" b="0" i="0" u="none" strike="noStrike" dirty="0">
                          <a:solidFill>
                            <a:srgbClr val="000000"/>
                          </a:solidFill>
                          <a:latin typeface="微軟正黑體" pitchFamily="34" charset="-120"/>
                          <a:ea typeface="微軟正黑體" pitchFamily="34" charset="-120"/>
                        </a:rPr>
                        <a:t>LED</a:t>
                      </a:r>
                      <a:r>
                        <a:rPr lang="zh-TW" altLang="en-US" sz="2800" b="0" i="0" u="none" strike="noStrike" dirty="0">
                          <a:solidFill>
                            <a:srgbClr val="000000"/>
                          </a:solidFill>
                          <a:latin typeface="微軟正黑體" pitchFamily="34" charset="-120"/>
                          <a:ea typeface="微軟正黑體" pitchFamily="34" charset="-120"/>
                        </a:rPr>
                        <a:t>燈</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5">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5">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7</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數字運算方塊</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比較條件</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用比較條件做循環漸亮的</a:t>
                      </a:r>
                      <a:r>
                        <a:rPr lang="en-US" altLang="zh-TW" sz="2800" b="0" i="0" u="none" strike="noStrike" dirty="0">
                          <a:solidFill>
                            <a:srgbClr val="000000"/>
                          </a:solidFill>
                          <a:latin typeface="微軟正黑體" pitchFamily="34" charset="-120"/>
                          <a:ea typeface="微軟正黑體" pitchFamily="34" charset="-120"/>
                        </a:rPr>
                        <a:t>LED</a:t>
                      </a:r>
                      <a:r>
                        <a:rPr lang="zh-TW" altLang="en-US" sz="2800" b="0" i="0" u="none" strike="noStrike" dirty="0">
                          <a:solidFill>
                            <a:srgbClr val="000000"/>
                          </a:solidFill>
                          <a:latin typeface="微軟正黑體" pitchFamily="34" charset="-120"/>
                          <a:ea typeface="微軟正黑體" pitchFamily="34" charset="-120"/>
                        </a:rPr>
                        <a:t>燈 </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示範擋案</a:t>
                      </a:r>
                      <a:r>
                        <a:rPr lang="en-US" altLang="zh-TW" sz="2800" b="0" i="0" u="none" strike="noStrike" dirty="0">
                          <a:solidFill>
                            <a:srgbClr val="000000"/>
                          </a:solidFill>
                          <a:latin typeface="微軟正黑體" pitchFamily="34" charset="-120"/>
                          <a:ea typeface="微軟正黑體" pitchFamily="34" charset="-120"/>
                        </a:rPr>
                        <a:t>2-3)</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4</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自己做實驗距離內改變</a:t>
                      </a:r>
                      <a:r>
                        <a:rPr lang="en-US" altLang="zh-TW" sz="2800" b="0" i="0" u="none" strike="noStrike" dirty="0">
                          <a:solidFill>
                            <a:srgbClr val="000000"/>
                          </a:solidFill>
                          <a:latin typeface="微軟正黑體" pitchFamily="34" charset="-120"/>
                          <a:ea typeface="微軟正黑體" pitchFamily="34" charset="-120"/>
                        </a:rPr>
                        <a:t>LED</a:t>
                      </a:r>
                      <a:r>
                        <a:rPr lang="zh-TW" altLang="en-US" sz="2800" b="0" i="0" u="none" strike="noStrike" dirty="0">
                          <a:solidFill>
                            <a:srgbClr val="000000"/>
                          </a:solidFill>
                          <a:latin typeface="微軟正黑體" pitchFamily="34" charset="-120"/>
                          <a:ea typeface="微軟正黑體" pitchFamily="34" charset="-120"/>
                        </a:rPr>
                        <a:t>燈模式 </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示範擋案</a:t>
                      </a:r>
                      <a:r>
                        <a:rPr lang="en-US" altLang="zh-TW" sz="2800" b="0" i="0" u="none" strike="noStrike" dirty="0">
                          <a:solidFill>
                            <a:srgbClr val="000000"/>
                          </a:solidFill>
                          <a:latin typeface="微軟正黑體" pitchFamily="34" charset="-120"/>
                          <a:ea typeface="微軟正黑體" pitchFamily="34" charset="-120"/>
                        </a:rPr>
                        <a:t>2-4)</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2800" b="0" i="0" u="none" strike="noStrike" dirty="0" smtClean="0">
                          <a:solidFill>
                            <a:srgbClr val="000000"/>
                          </a:solidFill>
                          <a:latin typeface="微軟正黑體" pitchFamily="34" charset="-120"/>
                          <a:ea typeface="微軟正黑體" pitchFamily="34" charset="-120"/>
                        </a:rPr>
                        <a:t>Test2 </a:t>
                      </a:r>
                      <a:r>
                        <a:rPr lang="zh-TW" altLang="en-US" sz="2800" b="0" i="0" u="none" strike="noStrike" dirty="0" smtClean="0">
                          <a:solidFill>
                            <a:srgbClr val="000000"/>
                          </a:solidFill>
                          <a:latin typeface="微軟正黑體" pitchFamily="34" charset="-120"/>
                          <a:ea typeface="微軟正黑體" pitchFamily="34" charset="-120"/>
                        </a:rPr>
                        <a:t>小測驗</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algn="l" fontAlgn="ctr"/>
                      <a:r>
                        <a:rPr lang="zh-TW" altLang="en-US" sz="2800" b="0" i="0" u="none" strike="noStrike" dirty="0" smtClean="0">
                          <a:solidFill>
                            <a:srgbClr val="000000"/>
                          </a:solidFill>
                          <a:latin typeface="微軟正黑體" pitchFamily="34" charset="-120"/>
                          <a:ea typeface="微軟正黑體" pitchFamily="34" charset="-120"/>
                        </a:rPr>
                        <a:t>對應題目 感測元件</a:t>
                      </a:r>
                      <a:r>
                        <a:rPr lang="en-US" altLang="zh-TW" sz="2800" b="0" i="0" u="none" strike="noStrike" dirty="0" smtClean="0">
                          <a:solidFill>
                            <a:srgbClr val="000000"/>
                          </a:solidFill>
                          <a:latin typeface="微軟正黑體" pitchFamily="34" charset="-120"/>
                          <a:ea typeface="微軟正黑體" pitchFamily="34" charset="-120"/>
                        </a:rPr>
                        <a:t>-</a:t>
                      </a:r>
                      <a:r>
                        <a:rPr lang="zh-TW" altLang="en-US" sz="2800" b="0" i="0" u="none" strike="noStrike" dirty="0" smtClean="0">
                          <a:solidFill>
                            <a:srgbClr val="000000"/>
                          </a:solidFill>
                          <a:latin typeface="微軟正黑體" pitchFamily="34" charset="-120"/>
                          <a:ea typeface="微軟正黑體" pitchFamily="34" charset="-120"/>
                        </a:rPr>
                        <a:t>距離感測器</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80'</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5</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nvGraphicFramePr>
        <p:xfrm>
          <a:off x="1462809" y="1889448"/>
          <a:ext cx="21818422" cy="10906125"/>
        </p:xfrm>
        <a:graphic>
          <a:graphicData uri="http://schemas.openxmlformats.org/drawingml/2006/table">
            <a:tbl>
              <a:tblPr/>
              <a:tblGrid>
                <a:gridCol w="4099266"/>
                <a:gridCol w="2972750"/>
                <a:gridCol w="8980836"/>
                <a:gridCol w="2065278"/>
                <a:gridCol w="1760181"/>
                <a:gridCol w="1940111"/>
              </a:tblGrid>
              <a:tr h="190500">
                <a:tc>
                  <a:txBody>
                    <a:bodyPr/>
                    <a:lstStyle/>
                    <a:p>
                      <a:pPr algn="ctr" fontAlgn="ctr"/>
                      <a:r>
                        <a:rPr lang="zh-TW" altLang="en-US" sz="2800" b="1" i="0" u="none" strike="noStrike" dirty="0">
                          <a:solidFill>
                            <a:srgbClr val="3F3F76"/>
                          </a:solidFill>
                          <a:latin typeface="微軟正黑體" pitchFamily="34" charset="-120"/>
                          <a:ea typeface="微軟正黑體" pitchFamily="34" charset="-120"/>
                        </a:rPr>
                        <a:t>項目</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任務</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l" fontAlgn="ctr"/>
                      <a:r>
                        <a:rPr lang="zh-TW" altLang="en-US" sz="2800" b="1" i="0" u="none" strike="noStrike">
                          <a:solidFill>
                            <a:srgbClr val="3F3F76"/>
                          </a:solidFill>
                          <a:latin typeface="微軟正黑體" pitchFamily="34" charset="-120"/>
                          <a:ea typeface="微軟正黑體" pitchFamily="34" charset="-120"/>
                        </a:rPr>
                        <a:t>主要內容</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預估時程</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活動</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課程</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200025">
                <a:tc rowSpan="3">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遊戲</a:t>
                      </a:r>
                      <a:r>
                        <a:rPr lang="en-US" altLang="zh-TW" sz="2800" b="0" i="0" u="none" strike="noStrike" dirty="0">
                          <a:solidFill>
                            <a:srgbClr val="000000"/>
                          </a:solidFill>
                          <a:latin typeface="微軟正黑體" pitchFamily="34" charset="-120"/>
                          <a:ea typeface="微軟正黑體" pitchFamily="34" charset="-120"/>
                        </a:rPr>
                        <a:t>3:</a:t>
                      </a:r>
                      <a:br>
                        <a:rPr lang="en-US" altLang="zh-TW" sz="2800" b="0" i="0" u="none" strike="noStrike" dirty="0">
                          <a:solidFill>
                            <a:srgbClr val="000000"/>
                          </a:solidFill>
                          <a:latin typeface="微軟正黑體" pitchFamily="34" charset="-120"/>
                          <a:ea typeface="微軟正黑體" pitchFamily="34" charset="-120"/>
                        </a:rPr>
                      </a:br>
                      <a:r>
                        <a:rPr lang="zh-TW" altLang="en-US" sz="2800" b="0" i="0" u="none" strike="noStrike" dirty="0" smtClean="0">
                          <a:solidFill>
                            <a:srgbClr val="000000"/>
                          </a:solidFill>
                          <a:latin typeface="微軟正黑體" pitchFamily="34" charset="-120"/>
                          <a:ea typeface="微軟正黑體" pitchFamily="34" charset="-120"/>
                        </a:rPr>
                        <a:t>推蛋大進擊</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algn="l" fontAlgn="ctr"/>
                      <a:r>
                        <a:rPr lang="zh-TW" altLang="en-US" sz="2800" b="0" i="0" u="none" strike="noStrike">
                          <a:solidFill>
                            <a:srgbClr val="000000"/>
                          </a:solidFill>
                          <a:latin typeface="微軟正黑體" pitchFamily="34" charset="-120"/>
                          <a:ea typeface="微軟正黑體" pitchFamily="34" charset="-120"/>
                        </a:rPr>
                        <a:t>規則說明</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gridSpan="2">
                  <a:txBody>
                    <a:bodyPr/>
                    <a:lstStyle/>
                    <a:p>
                      <a:pPr algn="l"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示範賽</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gridSpan="2">
                  <a:txBody>
                    <a:bodyPr/>
                    <a:lstStyle/>
                    <a:p>
                      <a:pPr algn="l" fontAlgn="ctr"/>
                      <a:r>
                        <a:rPr lang="zh-TW" altLang="en-US" sz="2800" b="0" i="0" u="none" strike="noStrike">
                          <a:solidFill>
                            <a:srgbClr val="000000"/>
                          </a:solidFill>
                          <a:latin typeface="微軟正黑體" pitchFamily="34" charset="-120"/>
                          <a:ea typeface="微軟正黑體" pitchFamily="34" charset="-120"/>
                        </a:rPr>
                        <a:t>開始遊戲</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rowSpan="9">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功能元件</a:t>
                      </a:r>
                      <a:r>
                        <a:rPr lang="en-US" altLang="zh-TW" sz="2800" b="0" i="0" u="none" strike="noStrike" dirty="0">
                          <a:solidFill>
                            <a:srgbClr val="000000"/>
                          </a:solidFill>
                          <a:latin typeface="微軟正黑體" pitchFamily="34" charset="-120"/>
                          <a:ea typeface="微軟正黑體" pitchFamily="34" charset="-120"/>
                        </a:rPr>
                        <a:t>-</a:t>
                      </a:r>
                      <a:br>
                        <a:rPr lang="en-US" altLang="zh-TW" sz="2800" b="0" i="0" u="none" strike="noStrike" dirty="0">
                          <a:solidFill>
                            <a:srgbClr val="000000"/>
                          </a:solidFill>
                          <a:latin typeface="微軟正黑體" pitchFamily="34" charset="-120"/>
                          <a:ea typeface="微軟正黑體" pitchFamily="34" charset="-120"/>
                        </a:rPr>
                      </a:br>
                      <a:r>
                        <a:rPr lang="zh-TW" altLang="en-US" sz="2800" b="0" i="0" u="none" strike="noStrike" dirty="0">
                          <a:solidFill>
                            <a:srgbClr val="000000"/>
                          </a:solidFill>
                          <a:latin typeface="微軟正黑體" pitchFamily="34" charset="-120"/>
                          <a:ea typeface="微軟正黑體" pitchFamily="34" charset="-120"/>
                        </a:rPr>
                        <a:t>馬達</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介紹知識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馬達的原理及生活知識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5">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5">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9</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硬體介紹</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介紹馬達模組</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電池</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輪子的組裝</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馬達模組教學片</a:t>
                      </a:r>
                      <a:r>
                        <a:rPr lang="en-US" altLang="zh-TW" sz="2800" b="0" i="0" u="none" strike="noStrike">
                          <a:solidFill>
                            <a:srgbClr val="000000"/>
                          </a:solidFill>
                          <a:latin typeface="微軟正黑體" pitchFamily="34" charset="-120"/>
                          <a:ea typeface="微軟正黑體" pitchFamily="34" charset="-120"/>
                        </a:rPr>
                        <a:t>1 - </a:t>
                      </a:r>
                      <a:r>
                        <a:rPr lang="zh-TW" altLang="en-US" sz="2800" b="0" i="0" u="none" strike="noStrike">
                          <a:solidFill>
                            <a:srgbClr val="000000"/>
                          </a:solidFill>
                          <a:latin typeface="微軟正黑體" pitchFamily="34" charset="-120"/>
                          <a:ea typeface="微軟正黑體" pitchFamily="34" charset="-120"/>
                        </a:rPr>
                        <a:t>前進與後退</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軟體中馬達方塊 </a:t>
                      </a:r>
                      <a:r>
                        <a:rPr lang="en-US" altLang="zh-TW" sz="2800" b="0" i="0" u="none" strike="noStrike">
                          <a:solidFill>
                            <a:srgbClr val="000000"/>
                          </a:solidFill>
                          <a:latin typeface="微軟正黑體" pitchFamily="34" charset="-120"/>
                          <a:ea typeface="微軟正黑體" pitchFamily="34" charset="-120"/>
                        </a:rPr>
                        <a:t>- </a:t>
                      </a:r>
                      <a:r>
                        <a:rPr lang="zh-TW" altLang="en-US" sz="2800" b="0" i="0" u="none" strike="noStrike">
                          <a:solidFill>
                            <a:srgbClr val="000000"/>
                          </a:solidFill>
                          <a:latin typeface="微軟正黑體" pitchFamily="34" charset="-120"/>
                          <a:ea typeface="微軟正黑體" pitchFamily="34" charset="-120"/>
                        </a:rPr>
                        <a:t>正反轉</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速度</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持續時間的調整</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活動</a:t>
                      </a: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實際試驗車子的前進與後退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3-1)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馬達模組教學片</a:t>
                      </a:r>
                      <a:r>
                        <a:rPr lang="en-US" altLang="zh-TW" sz="2800" b="0" i="0" u="none" strike="noStrike">
                          <a:solidFill>
                            <a:srgbClr val="000000"/>
                          </a:solidFill>
                          <a:latin typeface="微軟正黑體" pitchFamily="34" charset="-120"/>
                          <a:ea typeface="微軟正黑體" pitchFamily="34" charset="-120"/>
                        </a:rPr>
                        <a:t>1 - </a:t>
                      </a:r>
                      <a:r>
                        <a:rPr lang="zh-TW" altLang="en-US" sz="2800" b="0" i="0" u="none" strike="noStrike">
                          <a:solidFill>
                            <a:srgbClr val="000000"/>
                          </a:solidFill>
                          <a:latin typeface="微軟正黑體" pitchFamily="34" charset="-120"/>
                          <a:ea typeface="微軟正黑體" pitchFamily="34" charset="-120"/>
                        </a:rPr>
                        <a:t>差速轉彎與迴轉半徑</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4">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10</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軟體中馬達方塊 </a:t>
                      </a:r>
                      <a:r>
                        <a:rPr lang="en-US" altLang="zh-TW" sz="2800" b="0" i="0" u="none" strike="noStrike">
                          <a:solidFill>
                            <a:srgbClr val="000000"/>
                          </a:solidFill>
                          <a:latin typeface="微軟正黑體" pitchFamily="34" charset="-120"/>
                          <a:ea typeface="微軟正黑體" pitchFamily="34" charset="-120"/>
                        </a:rPr>
                        <a:t>- </a:t>
                      </a:r>
                      <a:r>
                        <a:rPr lang="zh-TW" altLang="en-US" sz="2800" b="0" i="0" u="none" strike="noStrike">
                          <a:solidFill>
                            <a:srgbClr val="000000"/>
                          </a:solidFill>
                          <a:latin typeface="微軟正黑體" pitchFamily="34" charset="-120"/>
                          <a:ea typeface="微軟正黑體" pitchFamily="34" charset="-120"/>
                        </a:rPr>
                        <a:t>差速的語法</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活動</a:t>
                      </a: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實際試驗車子的轉彎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3-2)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活動</a:t>
                      </a:r>
                      <a:r>
                        <a:rPr lang="en-US" altLang="zh-TW" sz="28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實際試驗影響車子迴轉半徑的原因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3-2)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Test3 </a:t>
                      </a:r>
                      <a:r>
                        <a:rPr lang="zh-TW" altLang="en-US" sz="2800" b="0" i="0" u="none" strike="noStrike" dirty="0" smtClean="0">
                          <a:solidFill>
                            <a:srgbClr val="000000"/>
                          </a:solidFill>
                          <a:latin typeface="微軟正黑體" pitchFamily="34" charset="-120"/>
                          <a:ea typeface="微軟正黑體" pitchFamily="34" charset="-120"/>
                        </a:rPr>
                        <a:t>小測驗</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algn="l" fontAlgn="ctr"/>
                      <a:r>
                        <a:rPr lang="zh-TW" altLang="en-US" sz="2800" b="0" i="0" u="none" strike="noStrike" dirty="0" smtClean="0">
                          <a:solidFill>
                            <a:srgbClr val="000000"/>
                          </a:solidFill>
                          <a:latin typeface="微軟正黑體" pitchFamily="34" charset="-120"/>
                          <a:ea typeface="微軟正黑體" pitchFamily="34" charset="-120"/>
                        </a:rPr>
                        <a:t>對應題目 功能元件</a:t>
                      </a:r>
                      <a:r>
                        <a:rPr lang="en-US" altLang="zh-TW" sz="2800" b="0" i="0" u="none" strike="noStrike" dirty="0" smtClean="0">
                          <a:solidFill>
                            <a:srgbClr val="000000"/>
                          </a:solidFill>
                          <a:latin typeface="微軟正黑體" pitchFamily="34" charset="-120"/>
                          <a:ea typeface="微軟正黑體" pitchFamily="34" charset="-120"/>
                        </a:rPr>
                        <a:t>-</a:t>
                      </a:r>
                      <a:r>
                        <a:rPr lang="zh-TW" altLang="en-US" sz="2800" b="0" i="0" u="none" strike="noStrike" dirty="0" smtClean="0">
                          <a:solidFill>
                            <a:srgbClr val="000000"/>
                          </a:solidFill>
                          <a:latin typeface="微軟正黑體" pitchFamily="34" charset="-120"/>
                          <a:ea typeface="微軟正黑體" pitchFamily="34" charset="-120"/>
                        </a:rPr>
                        <a:t>馬達模組</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8</a:t>
                      </a:r>
                      <a:r>
                        <a:rPr lang="en-US" altLang="zh-TW" sz="2800" b="0" i="0" u="none" strike="noStrike" dirty="0" smtClean="0">
                          <a:solidFill>
                            <a:srgbClr val="000000"/>
                          </a:solidFill>
                          <a:latin typeface="微軟正黑體" pitchFamily="34" charset="-120"/>
                          <a:ea typeface="微軟正黑體" pitchFamily="34" charset="-120"/>
                        </a:rPr>
                        <a:t>0</a:t>
                      </a:r>
                      <a:r>
                        <a:rPr lang="en-US" altLang="zh-TW" sz="2800" b="0" i="0" u="none" strike="noStrike" dirty="0">
                          <a:solidFill>
                            <a:srgbClr val="000000"/>
                          </a:solidFill>
                          <a:latin typeface="微軟正黑體" pitchFamily="34" charset="-120"/>
                          <a:ea typeface="微軟正黑體" pitchFamily="34" charset="-120"/>
                        </a:rPr>
                        <a:t>'</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6</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rowSpan="10">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功能元件</a:t>
                      </a:r>
                      <a:r>
                        <a:rPr lang="en-US" altLang="zh-TW" sz="2800" b="0" i="0" u="none" strike="noStrike" dirty="0">
                          <a:solidFill>
                            <a:srgbClr val="000000"/>
                          </a:solidFill>
                          <a:latin typeface="微軟正黑體" pitchFamily="34" charset="-120"/>
                          <a:ea typeface="微軟正黑體" pitchFamily="34" charset="-120"/>
                        </a:rPr>
                        <a:t>-</a:t>
                      </a:r>
                      <a:br>
                        <a:rPr lang="en-US" altLang="zh-TW" sz="2800" b="0" i="0" u="none" strike="noStrike" dirty="0">
                          <a:solidFill>
                            <a:srgbClr val="000000"/>
                          </a:solidFill>
                          <a:latin typeface="微軟正黑體" pitchFamily="34" charset="-120"/>
                          <a:ea typeface="微軟正黑體" pitchFamily="34" charset="-120"/>
                        </a:rPr>
                      </a:br>
                      <a:r>
                        <a:rPr lang="zh-TW" altLang="en-US" sz="2800" b="0" i="0" u="none" strike="noStrike" dirty="0">
                          <a:solidFill>
                            <a:srgbClr val="000000"/>
                          </a:solidFill>
                          <a:latin typeface="微軟正黑體" pitchFamily="34" charset="-120"/>
                          <a:ea typeface="微軟正黑體" pitchFamily="34" charset="-120"/>
                        </a:rPr>
                        <a:t>藍芽</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介紹知識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生活中藍芽的應用</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6">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6">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11</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硬體介紹</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藍芽模組</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藍芽模組教學片</a:t>
                      </a:r>
                      <a:r>
                        <a:rPr lang="en-US" altLang="zh-TW" sz="2800" b="0" i="0" u="none" strike="noStrike">
                          <a:solidFill>
                            <a:srgbClr val="000000"/>
                          </a:solidFill>
                          <a:latin typeface="微軟正黑體" pitchFamily="34" charset="-120"/>
                          <a:ea typeface="微軟正黑體" pitchFamily="34" charset="-120"/>
                        </a:rPr>
                        <a:t>1 - </a:t>
                      </a:r>
                      <a:r>
                        <a:rPr lang="zh-TW" altLang="en-US" sz="2800" b="0" i="0" u="none" strike="noStrike">
                          <a:solidFill>
                            <a:srgbClr val="000000"/>
                          </a:solidFill>
                          <a:latin typeface="微軟正黑體" pitchFamily="34" charset="-120"/>
                          <a:ea typeface="微軟正黑體" pitchFamily="34" charset="-120"/>
                        </a:rPr>
                        <a:t>接收手機傳送的字元</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軟體藍芽模組</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讀取數值方塊</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自己做體驗讀取藍芽字元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4-1)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藍芽模組教學片</a:t>
                      </a:r>
                      <a:r>
                        <a:rPr lang="en-US" altLang="zh-TW" sz="2800" b="0" i="0" u="none" strike="noStrike">
                          <a:solidFill>
                            <a:srgbClr val="000000"/>
                          </a:solidFill>
                          <a:latin typeface="微軟正黑體" pitchFamily="34" charset="-120"/>
                          <a:ea typeface="微軟正黑體" pitchFamily="34" charset="-120"/>
                        </a:rPr>
                        <a:t>2 - </a:t>
                      </a:r>
                      <a:r>
                        <a:rPr lang="zh-TW" altLang="en-US" sz="2800" b="0" i="0" u="none" strike="noStrike">
                          <a:solidFill>
                            <a:srgbClr val="000000"/>
                          </a:solidFill>
                          <a:latin typeface="微軟正黑體" pitchFamily="34" charset="-120"/>
                          <a:ea typeface="微軟正黑體" pitchFamily="34" charset="-120"/>
                        </a:rPr>
                        <a:t>藍芽字元控制馬達</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4">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12</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變數與欄位類型介紹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字元類型</a:t>
                      </a:r>
                      <a:r>
                        <a:rPr lang="en-US" altLang="zh-TW" sz="2800" b="0" i="0" u="none" strike="noStrike">
                          <a:solidFill>
                            <a:srgbClr val="000000"/>
                          </a:solidFill>
                          <a:latin typeface="微軟正黑體" pitchFamily="34" charset="-120"/>
                          <a:ea typeface="微軟正黑體" pitchFamily="34" charset="-120"/>
                        </a:rPr>
                        <a:t>)</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條件敘述指令</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自己做體驗控制車子並且調教轉彎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4-2)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Test4 </a:t>
                      </a:r>
                      <a:r>
                        <a:rPr lang="zh-TW" altLang="en-US" sz="2800" b="0" i="0" u="none" strike="noStrike" dirty="0" smtClean="0">
                          <a:solidFill>
                            <a:srgbClr val="000000"/>
                          </a:solidFill>
                          <a:latin typeface="微軟正黑體" pitchFamily="34" charset="-120"/>
                          <a:ea typeface="微軟正黑體" pitchFamily="34" charset="-120"/>
                        </a:rPr>
                        <a:t>小測驗</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zh-TW" altLang="en-US" sz="2800" b="0" i="0" u="none" strike="noStrike" dirty="0" smtClean="0">
                          <a:solidFill>
                            <a:srgbClr val="000000"/>
                          </a:solidFill>
                          <a:latin typeface="微軟正黑體" pitchFamily="34" charset="-120"/>
                          <a:ea typeface="微軟正黑體" pitchFamily="34" charset="-120"/>
                        </a:rPr>
                        <a:t>對應題目 功能元件</a:t>
                      </a:r>
                      <a:r>
                        <a:rPr lang="en-US" altLang="zh-TW" sz="2800" b="0" i="0" u="none" strike="noStrike" dirty="0" smtClean="0">
                          <a:solidFill>
                            <a:srgbClr val="000000"/>
                          </a:solidFill>
                          <a:latin typeface="微軟正黑體" pitchFamily="34" charset="-120"/>
                          <a:ea typeface="微軟正黑體" pitchFamily="34" charset="-120"/>
                        </a:rPr>
                        <a:t>-</a:t>
                      </a:r>
                      <a:r>
                        <a:rPr lang="zh-TW" altLang="en-US" sz="2800" b="0" i="0" u="none" strike="noStrike" dirty="0" smtClean="0">
                          <a:solidFill>
                            <a:srgbClr val="000000"/>
                          </a:solidFill>
                          <a:latin typeface="微軟正黑體" pitchFamily="34" charset="-120"/>
                          <a:ea typeface="微軟正黑體" pitchFamily="34" charset="-120"/>
                        </a:rPr>
                        <a:t>藍芽</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80</a:t>
                      </a:r>
                      <a:r>
                        <a:rPr lang="en-US" altLang="zh-TW" sz="2800" b="0" i="0" u="none" strike="noStrike" dirty="0">
                          <a:solidFill>
                            <a:srgbClr val="000000"/>
                          </a:solidFill>
                          <a:latin typeface="微軟正黑體" pitchFamily="34" charset="-120"/>
                          <a:ea typeface="微軟正黑體" pitchFamily="34" charset="-120"/>
                        </a:rPr>
                        <a:t>'</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7</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nvGraphicFramePr>
        <p:xfrm>
          <a:off x="1462809" y="1889448"/>
          <a:ext cx="21818422" cy="7852410"/>
        </p:xfrm>
        <a:graphic>
          <a:graphicData uri="http://schemas.openxmlformats.org/drawingml/2006/table">
            <a:tbl>
              <a:tblPr/>
              <a:tblGrid>
                <a:gridCol w="4099266"/>
                <a:gridCol w="2972750"/>
                <a:gridCol w="8980836"/>
                <a:gridCol w="2065278"/>
                <a:gridCol w="1760181"/>
                <a:gridCol w="1940111"/>
              </a:tblGrid>
              <a:tr h="190500">
                <a:tc>
                  <a:txBody>
                    <a:bodyPr/>
                    <a:lstStyle/>
                    <a:p>
                      <a:pPr algn="ctr" fontAlgn="ctr"/>
                      <a:r>
                        <a:rPr lang="zh-TW" altLang="en-US" sz="2800" b="1" i="0" u="none" strike="noStrike" dirty="0">
                          <a:solidFill>
                            <a:srgbClr val="3F3F76"/>
                          </a:solidFill>
                          <a:latin typeface="微軟正黑體" pitchFamily="34" charset="-120"/>
                          <a:ea typeface="微軟正黑體" pitchFamily="34" charset="-120"/>
                        </a:rPr>
                        <a:t>項目</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任務</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l" fontAlgn="ctr"/>
                      <a:r>
                        <a:rPr lang="zh-TW" altLang="en-US" sz="2800" b="1" i="0" u="none" strike="noStrike">
                          <a:solidFill>
                            <a:srgbClr val="3F3F76"/>
                          </a:solidFill>
                          <a:latin typeface="微軟正黑體" pitchFamily="34" charset="-120"/>
                          <a:ea typeface="微軟正黑體" pitchFamily="34" charset="-120"/>
                        </a:rPr>
                        <a:t>主要內容</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預估時程</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活動</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課程</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200025">
                <a:tc rowSpan="5">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自走車應用</a:t>
                      </a:r>
                      <a:r>
                        <a:rPr lang="en-US" altLang="zh-TW" sz="2800" b="0" i="0" u="none" strike="noStrike" dirty="0">
                          <a:solidFill>
                            <a:srgbClr val="000000"/>
                          </a:solidFill>
                          <a:latin typeface="微軟正黑體" pitchFamily="34" charset="-120"/>
                          <a:ea typeface="微軟正黑體" pitchFamily="34" charset="-120"/>
                        </a:rPr>
                        <a:t>:</a:t>
                      </a:r>
                      <a:br>
                        <a:rPr lang="en-US" altLang="zh-TW" sz="2800" b="0" i="0" u="none" strike="noStrike" dirty="0">
                          <a:solidFill>
                            <a:srgbClr val="000000"/>
                          </a:solidFill>
                          <a:latin typeface="微軟正黑體" pitchFamily="34" charset="-120"/>
                          <a:ea typeface="微軟正黑體" pitchFamily="34" charset="-120"/>
                        </a:rPr>
                      </a:br>
                      <a:r>
                        <a:rPr lang="zh-TW" altLang="en-US" sz="2800" b="0" i="0" u="none" strike="noStrike" dirty="0">
                          <a:solidFill>
                            <a:srgbClr val="000000"/>
                          </a:solidFill>
                          <a:latin typeface="微軟正黑體" pitchFamily="34" charset="-120"/>
                          <a:ea typeface="微軟正黑體" pitchFamily="34" charset="-120"/>
                        </a:rPr>
                        <a:t>自動煞停</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介紹知識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生活上的應用</a:t>
                      </a:r>
                      <a:r>
                        <a:rPr lang="en-US" altLang="zh-TW" sz="2800" b="0" i="0" u="none" strike="noStrike">
                          <a:solidFill>
                            <a:srgbClr val="000000"/>
                          </a:solidFill>
                          <a:latin typeface="微軟正黑體" pitchFamily="34" charset="-120"/>
                          <a:ea typeface="微軟正黑體" pitchFamily="34" charset="-120"/>
                        </a:rPr>
                        <a:t>: </a:t>
                      </a:r>
                      <a:r>
                        <a:rPr lang="zh-TW" altLang="en-US" sz="2800" b="0" i="0" u="none" strike="noStrike">
                          <a:solidFill>
                            <a:srgbClr val="000000"/>
                          </a:solidFill>
                          <a:latin typeface="微軟正黑體" pitchFamily="34" charset="-120"/>
                          <a:ea typeface="微軟正黑體" pitchFamily="34" charset="-120"/>
                        </a:rPr>
                        <a:t>自動煞停系統</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5">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5">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13</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硬體介紹</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組合馬達、距離感測器、藍芽、</a:t>
                      </a:r>
                      <a:r>
                        <a:rPr lang="en-US" altLang="zh-TW" sz="2800" b="0" i="0" u="none" strike="noStrike">
                          <a:solidFill>
                            <a:srgbClr val="000000"/>
                          </a:solidFill>
                          <a:latin typeface="微軟正黑體" pitchFamily="34" charset="-120"/>
                          <a:ea typeface="微軟正黑體" pitchFamily="34" charset="-120"/>
                        </a:rPr>
                        <a:t>LED</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自動煞停的應用</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r>
                        <a:rPr lang="zh-TW" altLang="en-US" sz="2800" b="0" i="0" u="none" strike="noStrike" dirty="0">
                          <a:solidFill>
                            <a:srgbClr val="000000"/>
                          </a:solidFill>
                          <a:latin typeface="微軟正黑體" pitchFamily="34" charset="-120"/>
                          <a:ea typeface="微軟正黑體" pitchFamily="34" charset="-120"/>
                        </a:rPr>
                        <a:t>解說</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將馬達的各個方向加入自動煞停</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後退</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轉彎的函式庫</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活動</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做出可以遇到障礙物自動煞停或轉向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5-1)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rowSpan="4">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自走車應用</a:t>
                      </a:r>
                      <a:r>
                        <a:rPr lang="en-US" altLang="zh-TW" sz="2800" b="0" i="0" u="none" strike="noStrike" dirty="0">
                          <a:solidFill>
                            <a:srgbClr val="000000"/>
                          </a:solidFill>
                          <a:latin typeface="微軟正黑體" pitchFamily="34" charset="-120"/>
                          <a:ea typeface="微軟正黑體" pitchFamily="34" charset="-120"/>
                        </a:rPr>
                        <a:t>:</a:t>
                      </a:r>
                      <a:br>
                        <a:rPr lang="en-US" altLang="zh-TW" sz="2800" b="0" i="0" u="none" strike="noStrike" dirty="0">
                          <a:solidFill>
                            <a:srgbClr val="000000"/>
                          </a:solidFill>
                          <a:latin typeface="微軟正黑體" pitchFamily="34" charset="-120"/>
                          <a:ea typeface="微軟正黑體" pitchFamily="34" charset="-120"/>
                        </a:rPr>
                      </a:br>
                      <a:r>
                        <a:rPr lang="zh-TW" altLang="en-US" sz="2800" b="0" i="0" u="none" strike="noStrike" dirty="0">
                          <a:solidFill>
                            <a:srgbClr val="000000"/>
                          </a:solidFill>
                          <a:latin typeface="微軟正黑體" pitchFamily="34" charset="-120"/>
                          <a:ea typeface="微軟正黑體" pitchFamily="34" charset="-120"/>
                        </a:rPr>
                        <a:t>自動定距</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介紹知識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生活上的應用</a:t>
                      </a:r>
                      <a:r>
                        <a:rPr lang="en-US" altLang="zh-TW" sz="2800" b="0" i="0" u="none" strike="noStrike">
                          <a:solidFill>
                            <a:srgbClr val="000000"/>
                          </a:solidFill>
                          <a:latin typeface="微軟正黑體" pitchFamily="34" charset="-120"/>
                          <a:ea typeface="微軟正黑體" pitchFamily="34" charset="-120"/>
                        </a:rPr>
                        <a:t>: </a:t>
                      </a:r>
                      <a:r>
                        <a:rPr lang="zh-TW" altLang="en-US" sz="2800" b="0" i="0" u="none" strike="noStrike">
                          <a:solidFill>
                            <a:srgbClr val="000000"/>
                          </a:solidFill>
                          <a:latin typeface="微軟正黑體" pitchFamily="34" charset="-120"/>
                          <a:ea typeface="微軟正黑體" pitchFamily="34" charset="-120"/>
                        </a:rPr>
                        <a:t>自動跟車</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14</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自動定距</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跟車的應用</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r>
                        <a:rPr lang="zh-TW" altLang="en-US" sz="2800" b="0" i="0" u="none" strike="noStrike" dirty="0">
                          <a:solidFill>
                            <a:srgbClr val="000000"/>
                          </a:solidFill>
                          <a:latin typeface="微軟正黑體" pitchFamily="34" charset="-120"/>
                          <a:ea typeface="微軟正黑體" pitchFamily="34" charset="-120"/>
                        </a:rPr>
                        <a:t>解說</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將馬達的各個方向加入自動跟車的函式庫</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活動</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做出偵測前方距離保持定距的跟車系統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5-2)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2800" b="0" i="0" u="none" strike="noStrike" dirty="0" smtClean="0">
                          <a:solidFill>
                            <a:srgbClr val="000000"/>
                          </a:solidFill>
                          <a:latin typeface="微軟正黑體" pitchFamily="34" charset="-120"/>
                          <a:ea typeface="微軟正黑體" pitchFamily="34" charset="-120"/>
                        </a:rPr>
                        <a:t>Test5 </a:t>
                      </a:r>
                      <a:r>
                        <a:rPr lang="zh-TW" altLang="en-US" sz="2800" b="0" i="0" u="none" strike="noStrike" dirty="0" smtClean="0">
                          <a:solidFill>
                            <a:srgbClr val="000000"/>
                          </a:solidFill>
                          <a:latin typeface="微軟正黑體" pitchFamily="34" charset="-120"/>
                          <a:ea typeface="微軟正黑體" pitchFamily="34" charset="-120"/>
                        </a:rPr>
                        <a:t>小測驗</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algn="l" fontAlgn="ctr"/>
                      <a:r>
                        <a:rPr lang="zh-TW" altLang="en-US" sz="2800" b="0" i="0" u="none" strike="noStrike" dirty="0" smtClean="0">
                          <a:solidFill>
                            <a:srgbClr val="000000"/>
                          </a:solidFill>
                          <a:latin typeface="微軟正黑體" pitchFamily="34" charset="-120"/>
                          <a:ea typeface="微軟正黑體" pitchFamily="34" charset="-120"/>
                        </a:rPr>
                        <a:t>對應題目 自動車 </a:t>
                      </a:r>
                      <a:r>
                        <a:rPr lang="en-US" altLang="zh-TW" sz="2800" b="0" i="0" u="none" strike="noStrike" dirty="0" smtClean="0">
                          <a:solidFill>
                            <a:srgbClr val="000000"/>
                          </a:solidFill>
                          <a:latin typeface="微軟正黑體" pitchFamily="34" charset="-120"/>
                          <a:ea typeface="微軟正黑體" pitchFamily="34" charset="-120"/>
                        </a:rPr>
                        <a:t>- 1</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pPr algn="l"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tc>
                <a:tc>
                  <a:txBody>
                    <a:bodyPr/>
                    <a:lstStyle/>
                    <a:p>
                      <a:pPr algn="ctr" fontAlgn="ctr"/>
                      <a:r>
                        <a:rPr lang="en-US" altLang="zh-TW" sz="2800" b="0" i="0" u="none" strike="noStrike" smtClean="0">
                          <a:solidFill>
                            <a:srgbClr val="000000"/>
                          </a:solidFill>
                          <a:latin typeface="微軟正黑體" pitchFamily="34" charset="-120"/>
                          <a:ea typeface="微軟正黑體" pitchFamily="34" charset="-120"/>
                        </a:rPr>
                        <a:t>80'</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8</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2800" b="0" i="0" u="none" strike="noStrike" dirty="0" smtClean="0">
                          <a:solidFill>
                            <a:srgbClr val="000000"/>
                          </a:solidFill>
                          <a:latin typeface="微軟正黑體" pitchFamily="34" charset="-120"/>
                          <a:ea typeface="微軟正黑體" pitchFamily="34" charset="-120"/>
                        </a:rPr>
                        <a:t>Test6 </a:t>
                      </a:r>
                      <a:r>
                        <a:rPr lang="zh-TW" altLang="en-US" sz="2800" b="0" i="0" u="none" strike="noStrike" dirty="0" smtClean="0">
                          <a:solidFill>
                            <a:srgbClr val="000000"/>
                          </a:solidFill>
                          <a:latin typeface="微軟正黑體" pitchFamily="34" charset="-120"/>
                          <a:ea typeface="微軟正黑體" pitchFamily="34" charset="-120"/>
                        </a:rPr>
                        <a:t>小測驗</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algn="l" fontAlgn="ctr"/>
                      <a:r>
                        <a:rPr lang="zh-TW" altLang="en-US" sz="2800" b="0" i="0" u="none" strike="noStrike" dirty="0" smtClean="0">
                          <a:solidFill>
                            <a:srgbClr val="000000"/>
                          </a:solidFill>
                          <a:latin typeface="微軟正黑體" pitchFamily="34" charset="-120"/>
                          <a:ea typeface="微軟正黑體" pitchFamily="34" charset="-120"/>
                        </a:rPr>
                        <a:t>對應題目 自動車 </a:t>
                      </a:r>
                      <a:r>
                        <a:rPr lang="en-US" altLang="zh-TW" sz="2800" b="0" i="0" u="none" strike="noStrike" dirty="0" smtClean="0">
                          <a:solidFill>
                            <a:srgbClr val="000000"/>
                          </a:solidFill>
                          <a:latin typeface="微軟正黑體" pitchFamily="34" charset="-120"/>
                          <a:ea typeface="微軟正黑體" pitchFamily="34" charset="-120"/>
                        </a:rPr>
                        <a:t>- 2</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pPr algn="l"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80'</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9</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rowSpan="4">
                  <a:txBody>
                    <a:bodyPr/>
                    <a:lstStyle/>
                    <a:p>
                      <a:pPr algn="ctr" fontAlgn="ctr"/>
                      <a:r>
                        <a:rPr lang="zh-TW" altLang="en-US" sz="2800" b="0" i="0" u="none" strike="noStrike">
                          <a:solidFill>
                            <a:srgbClr val="000000"/>
                          </a:solidFill>
                          <a:latin typeface="微軟正黑體" pitchFamily="34" charset="-120"/>
                          <a:ea typeface="微軟正黑體" pitchFamily="34" charset="-120"/>
                        </a:rPr>
                        <a:t>成果發表</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algn="l" fontAlgn="ctr"/>
                      <a:r>
                        <a:rPr lang="zh-TW" altLang="en-US" sz="2800" b="0" i="0" u="none" strike="noStrike">
                          <a:solidFill>
                            <a:srgbClr val="000000"/>
                          </a:solidFill>
                          <a:latin typeface="微軟正黑體" pitchFamily="34" charset="-120"/>
                          <a:ea typeface="微軟正黑體" pitchFamily="34" charset="-120"/>
                        </a:rPr>
                        <a:t>分組工作</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說明目標</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10</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gridSpan="2">
                  <a:txBody>
                    <a:bodyPr/>
                    <a:lstStyle/>
                    <a:p>
                      <a:pPr algn="l" fontAlgn="ctr"/>
                      <a:r>
                        <a:rPr lang="zh-TW" altLang="en-US" sz="2800" b="0" i="0" u="none" strike="noStrike">
                          <a:solidFill>
                            <a:srgbClr val="000000"/>
                          </a:solidFill>
                          <a:latin typeface="微軟正黑體" pitchFamily="34" charset="-120"/>
                          <a:ea typeface="微軟正黑體" pitchFamily="34" charset="-120"/>
                        </a:rPr>
                        <a:t>每個人分配一個模組想一件自己的設定</a:t>
                      </a:r>
                      <a:r>
                        <a:rPr lang="en-US" altLang="zh-TW" sz="2800" b="0" i="0" u="none" strike="noStrike">
                          <a:solidFill>
                            <a:srgbClr val="000000"/>
                          </a:solidFill>
                          <a:latin typeface="微軟正黑體" pitchFamily="34" charset="-120"/>
                          <a:ea typeface="微軟正黑體" pitchFamily="34" charset="-120"/>
                        </a:rPr>
                        <a:t>, </a:t>
                      </a:r>
                      <a:r>
                        <a:rPr lang="zh-TW" altLang="en-US" sz="2800" b="0" i="0" u="none" strike="noStrike">
                          <a:solidFill>
                            <a:srgbClr val="000000"/>
                          </a:solidFill>
                          <a:latin typeface="微軟正黑體" pitchFamily="34" charset="-120"/>
                          <a:ea typeface="微軟正黑體" pitchFamily="34" charset="-120"/>
                        </a:rPr>
                        <a:t>並且實驗效果</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gridSpan="2">
                  <a:txBody>
                    <a:bodyPr/>
                    <a:lstStyle/>
                    <a:p>
                      <a:pPr algn="l" fontAlgn="ctr"/>
                      <a:r>
                        <a:rPr lang="zh-TW" altLang="en-US" sz="2800" b="0" i="0" u="none" strike="noStrike">
                          <a:solidFill>
                            <a:srgbClr val="000000"/>
                          </a:solidFill>
                          <a:latin typeface="微軟正黑體" pitchFamily="34" charset="-120"/>
                          <a:ea typeface="微軟正黑體" pitchFamily="34" charset="-120"/>
                        </a:rPr>
                        <a:t>各組討論怎麼把軟體組合起來</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gridSpan="2">
                  <a:txBody>
                    <a:bodyPr/>
                    <a:lstStyle/>
                    <a:p>
                      <a:pPr algn="l" fontAlgn="ctr"/>
                      <a:r>
                        <a:rPr lang="zh-TW" altLang="en-US" sz="2800" b="0" i="0" u="none" strike="noStrike">
                          <a:solidFill>
                            <a:srgbClr val="000000"/>
                          </a:solidFill>
                          <a:latin typeface="微軟正黑體" pitchFamily="34" charset="-120"/>
                          <a:ea typeface="微軟正黑體" pitchFamily="34" charset="-120"/>
                        </a:rPr>
                        <a:t>各組介紹獨一無二的作品</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a:txBody>
                    <a:bodyPr/>
                    <a:lstStyle/>
                    <a:p>
                      <a:pPr algn="l" fontAlgn="ct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a:noFill/>
                    </a:lnL>
                    <a:lnR>
                      <a:noFill/>
                    </a:lnR>
                    <a:lnT w="6350" cap="flat" cmpd="sng" algn="ctr">
                      <a:solidFill>
                        <a:srgbClr val="A5A5A5"/>
                      </a:solidFill>
                      <a:prstDash val="solid"/>
                      <a:round/>
                      <a:headEnd type="none" w="med" len="med"/>
                      <a:tailEnd type="none" w="med" len="med"/>
                    </a:lnT>
                    <a:lnB>
                      <a:noFill/>
                    </a:lnB>
                  </a:tcPr>
                </a:tc>
                <a:tc>
                  <a:txBody>
                    <a:bodyPr/>
                    <a:lstStyle/>
                    <a:p>
                      <a:pPr algn="ctr" fontAlgn="ct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a:noFill/>
                    </a:lnL>
                    <a:lnR>
                      <a:noFill/>
                    </a:lnR>
                    <a:lnT w="6350" cap="flat" cmpd="sng" algn="ctr">
                      <a:solidFill>
                        <a:srgbClr val="A5A5A5"/>
                      </a:solidFill>
                      <a:prstDash val="solid"/>
                      <a:round/>
                      <a:headEnd type="none" w="med" len="med"/>
                      <a:tailEnd type="none" w="med" len="med"/>
                    </a:lnT>
                    <a:lnB>
                      <a:noFill/>
                    </a:lnB>
                  </a:tcPr>
                </a:tc>
                <a:tc>
                  <a:txBody>
                    <a:bodyPr/>
                    <a:lstStyle/>
                    <a:p>
                      <a:pPr algn="l" fontAlgn="ct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a:noFill/>
                    </a:lnL>
                    <a:lnR>
                      <a:noFill/>
                    </a:lnR>
                    <a:lnT w="6350" cap="flat" cmpd="sng" algn="ctr">
                      <a:solidFill>
                        <a:srgbClr val="A5A5A5"/>
                      </a:solidFill>
                      <a:prstDash val="solid"/>
                      <a:round/>
                      <a:headEnd type="none" w="med" len="med"/>
                      <a:tailEnd type="none" w="med" len="med"/>
                    </a:lnT>
                    <a:lnB>
                      <a:noFill/>
                    </a:lnB>
                  </a:tcPr>
                </a:tc>
                <a:tc>
                  <a:txBody>
                    <a:bodyPr/>
                    <a:lstStyle/>
                    <a:p>
                      <a:pPr algn="ctr" fontAlgn="ct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a:noFill/>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sz="2800" b="0" i="0" u="none" strike="noStrike">
                          <a:solidFill>
                            <a:srgbClr val="000000"/>
                          </a:solidFill>
                          <a:latin typeface="微軟正黑體" pitchFamily="34" charset="-120"/>
                          <a:ea typeface="微軟正黑體" pitchFamily="34" charset="-120"/>
                        </a:rPr>
                        <a:t>Activity</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sz="2800" b="0" i="0" u="none" strike="noStrike">
                          <a:solidFill>
                            <a:srgbClr val="000000"/>
                          </a:solidFill>
                          <a:latin typeface="微軟正黑體" pitchFamily="34" charset="-120"/>
                          <a:ea typeface="微軟正黑體" pitchFamily="34" charset="-120"/>
                        </a:rPr>
                        <a:t>Lesson</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a:txBody>
                    <a:bodyPr/>
                    <a:lstStyle/>
                    <a:p>
                      <a:pPr algn="l" fontAlgn="ct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a:noFill/>
                    </a:lnL>
                    <a:lnR>
                      <a:noFill/>
                    </a:lnR>
                    <a:lnT>
                      <a:noFill/>
                    </a:lnT>
                    <a:lnB>
                      <a:noFill/>
                    </a:lnB>
                  </a:tcPr>
                </a:tc>
                <a:tc>
                  <a:txBody>
                    <a:bodyPr/>
                    <a:lstStyle/>
                    <a:p>
                      <a:pPr algn="ctr" fontAlgn="ct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a:noFill/>
                    </a:lnL>
                    <a:lnR>
                      <a:noFill/>
                    </a:lnR>
                    <a:lnT>
                      <a:noFill/>
                    </a:lnT>
                    <a:lnB>
                      <a:noFill/>
                    </a:lnB>
                  </a:tcPr>
                </a:tc>
                <a:tc>
                  <a:txBody>
                    <a:bodyPr/>
                    <a:lstStyle/>
                    <a:p>
                      <a:pPr algn="l" fontAlgn="ct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a:noFill/>
                    </a:lnL>
                    <a:lnR w="6350" cap="flat" cmpd="sng" algn="ctr">
                      <a:solidFill>
                        <a:srgbClr val="7F7F7F"/>
                      </a:solidFill>
                      <a:prstDash val="solid"/>
                      <a:round/>
                      <a:headEnd type="none" w="med" len="med"/>
                      <a:tailEnd type="none" w="med" len="med"/>
                    </a:lnR>
                    <a:lnT>
                      <a:noFill/>
                    </a:lnT>
                    <a:lnB>
                      <a:noFill/>
                    </a:lnB>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總計</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10</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14</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39"/>
          <p:cNvGrpSpPr/>
          <p:nvPr/>
        </p:nvGrpSpPr>
        <p:grpSpPr>
          <a:xfrm>
            <a:off x="17743624" y="4750734"/>
            <a:ext cx="4601496" cy="595098"/>
            <a:chOff x="7580670" y="2123768"/>
            <a:chExt cx="4601497" cy="595097"/>
          </a:xfrm>
        </p:grpSpPr>
        <p:sp>
          <p:nvSpPr>
            <p:cNvPr id="41" name="圓角矩形 40"/>
            <p:cNvSpPr/>
            <p:nvPr/>
          </p:nvSpPr>
          <p:spPr bwMode="auto">
            <a:xfrm>
              <a:off x="7580670" y="2123768"/>
              <a:ext cx="4601497" cy="595097"/>
            </a:xfrm>
            <a:prstGeom prst="roundRect">
              <a:avLst/>
            </a:prstGeom>
            <a:ln>
              <a:solidFill>
                <a:srgbClr val="00B050">
                  <a:alpha val="80000"/>
                </a:srgbClr>
              </a:solidFill>
            </a:ln>
            <a:effectLst>
              <a:outerShdw blurRad="50800" dist="38100" dir="2700000" algn="tl" rotWithShape="0">
                <a:prstClr val="black">
                  <a:alpha val="40000"/>
                </a:prstClr>
              </a:outerShdw>
            </a:effectLst>
            <a:extLst/>
          </p:spPr>
          <p:style>
            <a:lnRef idx="2">
              <a:schemeClr val="accent3"/>
            </a:lnRef>
            <a:fillRef idx="1">
              <a:schemeClr val="lt1"/>
            </a:fillRef>
            <a:effectRef idx="0">
              <a:schemeClr val="accent3"/>
            </a:effectRef>
            <a:fontRef idx="minor">
              <a:schemeClr val="dk1"/>
            </a:fontRef>
          </p:style>
          <p:txBody>
            <a:bodyPr lIns="0" tIns="0" rIns="0" bIns="0" rtlCol="0" anchor="ctr"/>
            <a:lstStyle/>
            <a:p>
              <a:pPr defTabSz="825444"/>
              <a:endParaRPr lang="zh-TW" altLang="en-US" sz="3600" dirty="0">
                <a:solidFill>
                  <a:srgbClr val="FFFFFF"/>
                </a:solidFill>
                <a:effectLst>
                  <a:outerShdw blurRad="38100" dist="38100" dir="2700000" algn="tl">
                    <a:srgbClr val="000000"/>
                  </a:outerShdw>
                </a:effectLst>
                <a:latin typeface="微軟正黑體" pitchFamily="34" charset="-120"/>
                <a:ea typeface="微軟正黑體" pitchFamily="34" charset="-120"/>
                <a:sym typeface="Gill Sans" charset="0"/>
              </a:endParaRPr>
            </a:p>
          </p:txBody>
        </p:sp>
        <p:sp>
          <p:nvSpPr>
            <p:cNvPr id="42" name="文字方塊 41"/>
            <p:cNvSpPr txBox="1"/>
            <p:nvPr/>
          </p:nvSpPr>
          <p:spPr>
            <a:xfrm>
              <a:off x="7846145" y="2163588"/>
              <a:ext cx="3850230" cy="553997"/>
            </a:xfrm>
            <a:prstGeom prst="rect">
              <a:avLst/>
            </a:prstGeom>
            <a:noFill/>
          </p:spPr>
          <p:txBody>
            <a:bodyPr wrap="square" rtlCol="0">
              <a:spAutoFit/>
            </a:bodyPr>
            <a:lstStyle/>
            <a:p>
              <a:pPr defTabSz="825444"/>
              <a:r>
                <a:rPr lang="zh-TW" altLang="en-US"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距離感測模組</a:t>
              </a:r>
            </a:p>
          </p:txBody>
        </p:sp>
      </p:grpSp>
      <p:grpSp>
        <p:nvGrpSpPr>
          <p:cNvPr id="3" name="群組 46"/>
          <p:cNvGrpSpPr/>
          <p:nvPr/>
        </p:nvGrpSpPr>
        <p:grpSpPr>
          <a:xfrm>
            <a:off x="1966864" y="3977680"/>
            <a:ext cx="4601496" cy="595098"/>
            <a:chOff x="7580670" y="2123768"/>
            <a:chExt cx="4601497" cy="595097"/>
          </a:xfrm>
          <a:effectLst>
            <a:outerShdw blurRad="50800" dist="38100" dir="2700000" algn="tl" rotWithShape="0">
              <a:prstClr val="black">
                <a:alpha val="40000"/>
              </a:prstClr>
            </a:outerShdw>
          </a:effectLst>
        </p:grpSpPr>
        <p:sp>
          <p:nvSpPr>
            <p:cNvPr id="45" name="圓角矩形 44"/>
            <p:cNvSpPr/>
            <p:nvPr/>
          </p:nvSpPr>
          <p:spPr bwMode="auto">
            <a:xfrm>
              <a:off x="7580670" y="2123768"/>
              <a:ext cx="4601497" cy="595097"/>
            </a:xfrm>
            <a:prstGeom prst="roundRect">
              <a:avLst/>
            </a:prstGeom>
            <a:ln>
              <a:solidFill>
                <a:schemeClr val="accent5">
                  <a:lumMod val="75000"/>
                  <a:alpha val="80000"/>
                </a:schemeClr>
              </a:solidFill>
            </a:ln>
            <a:extLst/>
          </p:spPr>
          <p:style>
            <a:lnRef idx="2">
              <a:schemeClr val="accent3"/>
            </a:lnRef>
            <a:fillRef idx="1">
              <a:schemeClr val="lt1"/>
            </a:fillRef>
            <a:effectRef idx="0">
              <a:schemeClr val="accent3"/>
            </a:effectRef>
            <a:fontRef idx="minor">
              <a:schemeClr val="dk1"/>
            </a:fontRef>
          </p:style>
          <p:txBody>
            <a:bodyPr lIns="0" tIns="0" rIns="0" bIns="0" rtlCol="0" anchor="ctr"/>
            <a:lstStyle/>
            <a:p>
              <a:pPr defTabSz="825444"/>
              <a:endParaRPr lang="zh-TW" altLang="en-US" sz="3600" dirty="0">
                <a:solidFill>
                  <a:srgbClr val="FFFFFF"/>
                </a:solidFill>
                <a:effectLst>
                  <a:outerShdw blurRad="38100" dist="38100" dir="2700000" algn="tl">
                    <a:srgbClr val="000000"/>
                  </a:outerShdw>
                </a:effectLst>
                <a:latin typeface="微軟正黑體" pitchFamily="34" charset="-120"/>
                <a:ea typeface="微軟正黑體" pitchFamily="34" charset="-120"/>
                <a:sym typeface="Gill Sans" charset="0"/>
              </a:endParaRPr>
            </a:p>
          </p:txBody>
        </p:sp>
        <p:sp>
          <p:nvSpPr>
            <p:cNvPr id="46" name="文字方塊 45"/>
            <p:cNvSpPr txBox="1"/>
            <p:nvPr/>
          </p:nvSpPr>
          <p:spPr>
            <a:xfrm>
              <a:off x="7846145" y="2163588"/>
              <a:ext cx="3850230" cy="553997"/>
            </a:xfrm>
            <a:prstGeom prst="rect">
              <a:avLst/>
            </a:prstGeom>
            <a:noFill/>
          </p:spPr>
          <p:txBody>
            <a:bodyPr wrap="square" rtlCol="0">
              <a:spAutoFit/>
            </a:bodyPr>
            <a:lstStyle/>
            <a:p>
              <a:pPr defTabSz="825444"/>
              <a:r>
                <a:rPr lang="en-US" altLang="zh-TW"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LED</a:t>
              </a:r>
              <a:r>
                <a:rPr lang="zh-TW" altLang="en-US"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指示燈模組</a:t>
              </a:r>
            </a:p>
          </p:txBody>
        </p:sp>
      </p:grpSp>
      <p:grpSp>
        <p:nvGrpSpPr>
          <p:cNvPr id="4" name="群組 27"/>
          <p:cNvGrpSpPr/>
          <p:nvPr/>
        </p:nvGrpSpPr>
        <p:grpSpPr>
          <a:xfrm>
            <a:off x="1973880" y="12671614"/>
            <a:ext cx="4601496" cy="595098"/>
            <a:chOff x="7580670" y="2123768"/>
            <a:chExt cx="4601497" cy="595097"/>
          </a:xfrm>
          <a:solidFill>
            <a:schemeClr val="lt1"/>
          </a:solidFill>
          <a:effectLst>
            <a:outerShdw blurRad="50800" dist="38100" dir="2700000" algn="tl" rotWithShape="0">
              <a:prstClr val="black">
                <a:alpha val="40000"/>
              </a:prstClr>
            </a:outerShdw>
          </a:effectLst>
        </p:grpSpPr>
        <p:sp>
          <p:nvSpPr>
            <p:cNvPr id="49" name="圓角矩形 48"/>
            <p:cNvSpPr/>
            <p:nvPr/>
          </p:nvSpPr>
          <p:spPr bwMode="auto">
            <a:xfrm>
              <a:off x="7580670" y="2123768"/>
              <a:ext cx="4601497" cy="595097"/>
            </a:xfrm>
            <a:prstGeom prst="roundRect">
              <a:avLst/>
            </a:prstGeom>
            <a:grpFill/>
            <a:ln>
              <a:solidFill>
                <a:srgbClr val="FFC000"/>
              </a:solidFill>
            </a:ln>
            <a:extLst/>
          </p:spPr>
          <p:style>
            <a:lnRef idx="2">
              <a:schemeClr val="accent3"/>
            </a:lnRef>
            <a:fillRef idx="1">
              <a:schemeClr val="lt1"/>
            </a:fillRef>
            <a:effectRef idx="0">
              <a:schemeClr val="accent3"/>
            </a:effectRef>
            <a:fontRef idx="minor">
              <a:schemeClr val="dk1"/>
            </a:fontRef>
          </p:style>
          <p:txBody>
            <a:bodyPr lIns="0" tIns="0" rIns="0" bIns="0" rtlCol="0" anchor="ctr"/>
            <a:lstStyle/>
            <a:p>
              <a:pPr defTabSz="825444"/>
              <a:endParaRPr lang="zh-TW" altLang="en-US" sz="3600" dirty="0">
                <a:solidFill>
                  <a:srgbClr val="FFFFFF"/>
                </a:solidFill>
                <a:effectLst>
                  <a:outerShdw blurRad="38100" dist="38100" dir="2700000" algn="tl">
                    <a:srgbClr val="000000"/>
                  </a:outerShdw>
                </a:effectLst>
                <a:latin typeface="微軟正黑體" pitchFamily="34" charset="-120"/>
                <a:ea typeface="微軟正黑體" pitchFamily="34" charset="-120"/>
                <a:sym typeface="Gill Sans" charset="0"/>
              </a:endParaRPr>
            </a:p>
          </p:txBody>
        </p:sp>
        <p:sp>
          <p:nvSpPr>
            <p:cNvPr id="50" name="文字方塊 49"/>
            <p:cNvSpPr txBox="1"/>
            <p:nvPr/>
          </p:nvSpPr>
          <p:spPr>
            <a:xfrm>
              <a:off x="7846145" y="2163588"/>
              <a:ext cx="3850230" cy="553997"/>
            </a:xfrm>
            <a:prstGeom prst="rect">
              <a:avLst/>
            </a:prstGeom>
            <a:grpFill/>
          </p:spPr>
          <p:txBody>
            <a:bodyPr wrap="square" rtlCol="0">
              <a:spAutoFit/>
            </a:bodyPr>
            <a:lstStyle/>
            <a:p>
              <a:pPr defTabSz="825444"/>
              <a:r>
                <a:rPr lang="zh-TW" altLang="en-US"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機械手臂模組</a:t>
              </a:r>
            </a:p>
          </p:txBody>
        </p:sp>
      </p:grpSp>
      <p:grpSp>
        <p:nvGrpSpPr>
          <p:cNvPr id="5" name="群組 67"/>
          <p:cNvGrpSpPr/>
          <p:nvPr/>
        </p:nvGrpSpPr>
        <p:grpSpPr>
          <a:xfrm>
            <a:off x="17736616" y="12599606"/>
            <a:ext cx="4601496" cy="595098"/>
            <a:chOff x="7580670" y="2123768"/>
            <a:chExt cx="4601497" cy="595097"/>
          </a:xfrm>
          <a:effectLst>
            <a:outerShdw blurRad="50800" dist="38100" dir="2700000" algn="tl" rotWithShape="0">
              <a:prstClr val="black">
                <a:alpha val="40000"/>
              </a:prstClr>
            </a:outerShdw>
          </a:effectLst>
        </p:grpSpPr>
        <p:sp>
          <p:nvSpPr>
            <p:cNvPr id="54" name="圓角矩形 53"/>
            <p:cNvSpPr/>
            <p:nvPr/>
          </p:nvSpPr>
          <p:spPr bwMode="auto">
            <a:xfrm>
              <a:off x="7580670" y="2123768"/>
              <a:ext cx="4601497" cy="595097"/>
            </a:xfrm>
            <a:prstGeom prst="roundRect">
              <a:avLst/>
            </a:prstGeom>
            <a:solidFill>
              <a:schemeClr val="lt1"/>
            </a:solidFill>
            <a:ln>
              <a:solidFill>
                <a:srgbClr val="C00000">
                  <a:alpha val="80000"/>
                </a:srgbClr>
              </a:solidFill>
            </a:ln>
            <a:extLst/>
          </p:spPr>
          <p:style>
            <a:lnRef idx="2">
              <a:schemeClr val="accent3"/>
            </a:lnRef>
            <a:fillRef idx="1">
              <a:schemeClr val="lt1"/>
            </a:fillRef>
            <a:effectRef idx="0">
              <a:schemeClr val="accent3"/>
            </a:effectRef>
            <a:fontRef idx="minor">
              <a:schemeClr val="dk1"/>
            </a:fontRef>
          </p:style>
          <p:txBody>
            <a:bodyPr lIns="0" tIns="0" rIns="0" bIns="0" rtlCol="0" anchor="ctr"/>
            <a:lstStyle/>
            <a:p>
              <a:pPr defTabSz="825444"/>
              <a:endParaRPr lang="zh-TW" altLang="en-US" sz="3600" dirty="0">
                <a:solidFill>
                  <a:srgbClr val="FFFFFF"/>
                </a:solidFill>
                <a:effectLst>
                  <a:outerShdw blurRad="38100" dist="38100" dir="2700000" algn="tl">
                    <a:srgbClr val="000000"/>
                  </a:outerShdw>
                </a:effectLst>
                <a:latin typeface="微軟正黑體" pitchFamily="34" charset="-120"/>
                <a:ea typeface="微軟正黑體" pitchFamily="34" charset="-120"/>
                <a:sym typeface="Gill Sans" charset="0"/>
              </a:endParaRPr>
            </a:p>
          </p:txBody>
        </p:sp>
        <p:sp>
          <p:nvSpPr>
            <p:cNvPr id="55" name="文字方塊 54"/>
            <p:cNvSpPr txBox="1"/>
            <p:nvPr/>
          </p:nvSpPr>
          <p:spPr>
            <a:xfrm>
              <a:off x="7846145" y="2163588"/>
              <a:ext cx="3850230" cy="553997"/>
            </a:xfrm>
            <a:prstGeom prst="rect">
              <a:avLst/>
            </a:prstGeom>
            <a:noFill/>
            <a:effectLst/>
          </p:spPr>
          <p:txBody>
            <a:bodyPr wrap="square" rtlCol="0">
              <a:spAutoFit/>
            </a:bodyPr>
            <a:lstStyle/>
            <a:p>
              <a:pPr defTabSz="825444"/>
              <a:r>
                <a:rPr lang="zh-TW" altLang="en-US"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藍芽模組</a:t>
              </a:r>
            </a:p>
          </p:txBody>
        </p:sp>
      </p:grpSp>
      <p:cxnSp>
        <p:nvCxnSpPr>
          <p:cNvPr id="57" name="肘形接點 56"/>
          <p:cNvCxnSpPr/>
          <p:nvPr/>
        </p:nvCxnSpPr>
        <p:spPr bwMode="auto">
          <a:xfrm flipV="1">
            <a:off x="14064208" y="3545632"/>
            <a:ext cx="4320480" cy="2880320"/>
          </a:xfrm>
          <a:prstGeom prst="bentConnector3">
            <a:avLst>
              <a:gd name="adj1" fmla="val 50000"/>
            </a:avLst>
          </a:prstGeom>
          <a:blipFill dpi="0" rotWithShape="0">
            <a:blip r:embed="rId2" cstate="print"/>
            <a:srcRect/>
            <a:tile tx="0" ty="0" sx="100000" sy="100000" flip="none" algn="tl"/>
          </a:blipFill>
          <a:ln w="25400" cap="flat" cmpd="sng" algn="ctr">
            <a:solidFill>
              <a:srgbClr val="FF0000"/>
            </a:solidFill>
            <a:prstDash val="solid"/>
            <a:miter lim="0"/>
            <a:headEnd type="oval" w="lg" len="lg"/>
            <a:tailEnd type="oval" w="lg" len="lg"/>
          </a:ln>
          <a:effectLst>
            <a:outerShdw blurRad="38100" dist="25400" dir="5400000" algn="ctr" rotWithShape="0">
              <a:srgbClr val="000000">
                <a:alpha val="50000"/>
              </a:srgbClr>
            </a:outerShdw>
          </a:effectLst>
        </p:spPr>
      </p:cxnSp>
      <p:cxnSp>
        <p:nvCxnSpPr>
          <p:cNvPr id="69" name="肘形接點 68"/>
          <p:cNvCxnSpPr/>
          <p:nvPr/>
        </p:nvCxnSpPr>
        <p:spPr bwMode="auto">
          <a:xfrm rot="10800000">
            <a:off x="5495256" y="6641976"/>
            <a:ext cx="4896544" cy="1872208"/>
          </a:xfrm>
          <a:prstGeom prst="bentConnector3">
            <a:avLst>
              <a:gd name="adj1" fmla="val 50000"/>
            </a:avLst>
          </a:prstGeom>
          <a:blipFill dpi="0" rotWithShape="0">
            <a:blip r:embed="rId2" cstate="print"/>
            <a:srcRect/>
            <a:tile tx="0" ty="0" sx="100000" sy="100000" flip="none" algn="tl"/>
          </a:blipFill>
          <a:ln w="25400" cap="flat" cmpd="sng" algn="ctr">
            <a:solidFill>
              <a:srgbClr val="FF0000"/>
            </a:solidFill>
            <a:prstDash val="solid"/>
            <a:miter lim="0"/>
            <a:headEnd type="oval" w="lg" len="lg"/>
            <a:tailEnd type="oval" w="lg" len="lg"/>
          </a:ln>
          <a:effectLst>
            <a:outerShdw blurRad="38100" dist="25400" dir="5400000" algn="ctr" rotWithShape="0">
              <a:srgbClr val="000000">
                <a:alpha val="50000"/>
              </a:srgbClr>
            </a:outerShdw>
          </a:effectLst>
        </p:spPr>
      </p:cxnSp>
      <p:cxnSp>
        <p:nvCxnSpPr>
          <p:cNvPr id="80" name="肘形接點 79"/>
          <p:cNvCxnSpPr/>
          <p:nvPr/>
        </p:nvCxnSpPr>
        <p:spPr bwMode="auto">
          <a:xfrm rot="10800000">
            <a:off x="6287344" y="3185592"/>
            <a:ext cx="4032450" cy="4032448"/>
          </a:xfrm>
          <a:prstGeom prst="bentConnector3">
            <a:avLst>
              <a:gd name="adj1" fmla="val 50000"/>
            </a:avLst>
          </a:prstGeom>
          <a:blipFill dpi="0" rotWithShape="0">
            <a:blip r:embed="rId2" cstate="print"/>
            <a:srcRect/>
            <a:tile tx="0" ty="0" sx="100000" sy="100000" flip="none" algn="tl"/>
          </a:blipFill>
          <a:ln w="25400" cap="flat" cmpd="sng" algn="ctr">
            <a:solidFill>
              <a:srgbClr val="FF0000"/>
            </a:solidFill>
            <a:prstDash val="solid"/>
            <a:miter lim="0"/>
            <a:headEnd type="oval" w="lg" len="lg"/>
            <a:tailEnd type="oval" w="lg" len="lg"/>
          </a:ln>
          <a:effectLst>
            <a:outerShdw blurRad="38100" dist="25400" dir="5400000" algn="ctr" rotWithShape="0">
              <a:srgbClr val="000000">
                <a:alpha val="50000"/>
              </a:srgbClr>
            </a:outerShdw>
          </a:effectLst>
        </p:spPr>
      </p:cxnSp>
      <p:cxnSp>
        <p:nvCxnSpPr>
          <p:cNvPr id="66" name="肘形接點 65"/>
          <p:cNvCxnSpPr/>
          <p:nvPr/>
        </p:nvCxnSpPr>
        <p:spPr bwMode="auto">
          <a:xfrm>
            <a:off x="14136216" y="7722096"/>
            <a:ext cx="5472608" cy="2880320"/>
          </a:xfrm>
          <a:prstGeom prst="bentConnector3">
            <a:avLst>
              <a:gd name="adj1" fmla="val 50000"/>
            </a:avLst>
          </a:prstGeom>
          <a:blipFill dpi="0" rotWithShape="0">
            <a:blip r:embed="rId2" cstate="print"/>
            <a:srcRect/>
            <a:tile tx="0" ty="0" sx="100000" sy="100000" flip="none" algn="tl"/>
          </a:blipFill>
          <a:ln w="25400" cap="flat" cmpd="sng" algn="ctr">
            <a:solidFill>
              <a:srgbClr val="FF0000"/>
            </a:solidFill>
            <a:prstDash val="solid"/>
            <a:miter lim="0"/>
            <a:headEnd type="oval" w="lg" len="lg"/>
            <a:tailEnd type="oval" w="lg" len="lg"/>
          </a:ln>
          <a:effectLst>
            <a:outerShdw blurRad="38100" dist="25400" dir="5400000" algn="ctr" rotWithShape="0">
              <a:srgbClr val="000000">
                <a:alpha val="50000"/>
              </a:srgbClr>
            </a:outerShdw>
          </a:effectLst>
        </p:spPr>
      </p:cxnSp>
      <p:pic>
        <p:nvPicPr>
          <p:cNvPr id="243720" name="Picture 8" descr="E:\Tarkus 資料整理\96. 照片素材\20190511 美樂璐 基礎套件_190513_0003.jpg"/>
          <p:cNvPicPr>
            <a:picLocks noChangeAspect="1" noChangeArrowheads="1"/>
          </p:cNvPicPr>
          <p:nvPr/>
        </p:nvPicPr>
        <p:blipFill>
          <a:blip r:embed="rId3" cstate="print"/>
          <a:srcRect l="29919" t="31888" r="28738" b="31888"/>
          <a:stretch>
            <a:fillRect/>
          </a:stretch>
        </p:blipFill>
        <p:spPr bwMode="auto">
          <a:xfrm>
            <a:off x="17808624" y="9810329"/>
            <a:ext cx="4032448" cy="2649894"/>
          </a:xfrm>
          <a:prstGeom prst="rect">
            <a:avLst/>
          </a:prstGeom>
          <a:noFill/>
        </p:spPr>
      </p:pic>
      <p:pic>
        <p:nvPicPr>
          <p:cNvPr id="243718" name="Picture 6" descr="E:\Tarkus 資料整理\96. 照片素材\20190511 美樂璐 基礎套件_190513_0006.jpg"/>
          <p:cNvPicPr>
            <a:picLocks noChangeAspect="1" noChangeArrowheads="1"/>
          </p:cNvPicPr>
          <p:nvPr/>
        </p:nvPicPr>
        <p:blipFill>
          <a:blip r:embed="rId4" cstate="print"/>
          <a:srcRect l="31321" t="22733" r="27461" b="37698"/>
          <a:stretch>
            <a:fillRect/>
          </a:stretch>
        </p:blipFill>
        <p:spPr bwMode="auto">
          <a:xfrm>
            <a:off x="2038872" y="665312"/>
            <a:ext cx="4464496" cy="3214438"/>
          </a:xfrm>
          <a:prstGeom prst="rect">
            <a:avLst/>
          </a:prstGeom>
          <a:noFill/>
        </p:spPr>
      </p:pic>
      <p:grpSp>
        <p:nvGrpSpPr>
          <p:cNvPr id="6" name="群組 46"/>
          <p:cNvGrpSpPr/>
          <p:nvPr/>
        </p:nvGrpSpPr>
        <p:grpSpPr>
          <a:xfrm>
            <a:off x="1966864" y="8232569"/>
            <a:ext cx="4601496" cy="595098"/>
            <a:chOff x="7580670" y="2123768"/>
            <a:chExt cx="4601497" cy="595097"/>
          </a:xfrm>
          <a:effectLst>
            <a:outerShdw blurRad="50800" dist="38100" dir="2700000" algn="tl" rotWithShape="0">
              <a:prstClr val="black">
                <a:alpha val="40000"/>
              </a:prstClr>
            </a:outerShdw>
          </a:effectLst>
        </p:grpSpPr>
        <p:sp>
          <p:nvSpPr>
            <p:cNvPr id="24" name="圓角矩形 23"/>
            <p:cNvSpPr/>
            <p:nvPr/>
          </p:nvSpPr>
          <p:spPr bwMode="auto">
            <a:xfrm>
              <a:off x="7580670" y="2123768"/>
              <a:ext cx="4601497" cy="595097"/>
            </a:xfrm>
            <a:prstGeom prst="roundRect">
              <a:avLst/>
            </a:prstGeom>
            <a:ln>
              <a:solidFill>
                <a:schemeClr val="accent5">
                  <a:lumMod val="75000"/>
                  <a:alpha val="80000"/>
                </a:schemeClr>
              </a:solidFill>
            </a:ln>
            <a:extLst/>
          </p:spPr>
          <p:style>
            <a:lnRef idx="2">
              <a:schemeClr val="accent3"/>
            </a:lnRef>
            <a:fillRef idx="1">
              <a:schemeClr val="lt1"/>
            </a:fillRef>
            <a:effectRef idx="0">
              <a:schemeClr val="accent3"/>
            </a:effectRef>
            <a:fontRef idx="minor">
              <a:schemeClr val="dk1"/>
            </a:fontRef>
          </p:style>
          <p:txBody>
            <a:bodyPr lIns="0" tIns="0" rIns="0" bIns="0" rtlCol="0" anchor="ctr"/>
            <a:lstStyle/>
            <a:p>
              <a:pPr defTabSz="825444"/>
              <a:endParaRPr lang="zh-TW" altLang="en-US" sz="3600" dirty="0">
                <a:solidFill>
                  <a:srgbClr val="FFFFFF"/>
                </a:solidFill>
                <a:effectLst>
                  <a:outerShdw blurRad="38100" dist="38100" dir="2700000" algn="tl">
                    <a:srgbClr val="000000"/>
                  </a:outerShdw>
                </a:effectLst>
                <a:latin typeface="微軟正黑體" pitchFamily="34" charset="-120"/>
                <a:ea typeface="微軟正黑體" pitchFamily="34" charset="-120"/>
                <a:sym typeface="Gill Sans" charset="0"/>
              </a:endParaRPr>
            </a:p>
          </p:txBody>
        </p:sp>
        <p:sp>
          <p:nvSpPr>
            <p:cNvPr id="25" name="文字方塊 24"/>
            <p:cNvSpPr txBox="1"/>
            <p:nvPr/>
          </p:nvSpPr>
          <p:spPr>
            <a:xfrm>
              <a:off x="7846145" y="2163588"/>
              <a:ext cx="3850230" cy="553997"/>
            </a:xfrm>
            <a:prstGeom prst="rect">
              <a:avLst/>
            </a:prstGeom>
            <a:noFill/>
          </p:spPr>
          <p:txBody>
            <a:bodyPr wrap="square" rtlCol="0">
              <a:spAutoFit/>
            </a:bodyPr>
            <a:lstStyle/>
            <a:p>
              <a:pPr defTabSz="825444"/>
              <a:r>
                <a:rPr lang="zh-TW" altLang="en-US"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前燈</a:t>
              </a:r>
              <a:r>
                <a:rPr lang="en-US" altLang="zh-TW"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a:t>
              </a:r>
              <a:r>
                <a:rPr lang="zh-TW" altLang="en-US"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喇叭模組</a:t>
              </a:r>
            </a:p>
          </p:txBody>
        </p:sp>
      </p:grpSp>
      <p:pic>
        <p:nvPicPr>
          <p:cNvPr id="26" name="Picture 2" descr="E:\Tarkus 資料整理\96. 照片素材\20190511 美樂璐 延伸套件_190513_0008.jpg"/>
          <p:cNvPicPr>
            <a:picLocks noChangeAspect="1" noChangeArrowheads="1"/>
          </p:cNvPicPr>
          <p:nvPr/>
        </p:nvPicPr>
        <p:blipFill>
          <a:blip r:embed="rId5" cstate="print"/>
          <a:srcRect l="21060" t="20863" r="19288" b="24800"/>
          <a:stretch>
            <a:fillRect/>
          </a:stretch>
        </p:blipFill>
        <p:spPr bwMode="auto">
          <a:xfrm>
            <a:off x="2038872" y="5062633"/>
            <a:ext cx="4419852" cy="3019503"/>
          </a:xfrm>
          <a:prstGeom prst="rect">
            <a:avLst/>
          </a:prstGeom>
          <a:noFill/>
        </p:spPr>
      </p:pic>
      <p:pic>
        <p:nvPicPr>
          <p:cNvPr id="245763" name="Picture 3" descr="E:\Tarkus 資料整理\96. 照片素材\20190511 美樂璐 基礎套件_190513_0001.jpg"/>
          <p:cNvPicPr>
            <a:picLocks noChangeAspect="1" noChangeArrowheads="1"/>
          </p:cNvPicPr>
          <p:nvPr/>
        </p:nvPicPr>
        <p:blipFill>
          <a:blip r:embed="rId6" cstate="print"/>
          <a:srcRect l="29919" t="16138" r="27557" b="26375"/>
          <a:stretch>
            <a:fillRect/>
          </a:stretch>
        </p:blipFill>
        <p:spPr bwMode="auto">
          <a:xfrm>
            <a:off x="17745729" y="593304"/>
            <a:ext cx="3972208" cy="4027378"/>
          </a:xfrm>
          <a:prstGeom prst="rect">
            <a:avLst/>
          </a:prstGeom>
          <a:noFill/>
        </p:spPr>
      </p:pic>
      <p:pic>
        <p:nvPicPr>
          <p:cNvPr id="245764" name="Picture 4" descr="E:\Tarkus 資料整理\96. 照片素材\20190511 美樂璐 基礎套件_190513_0010.jpg"/>
          <p:cNvPicPr>
            <a:picLocks noChangeAspect="1" noChangeArrowheads="1"/>
          </p:cNvPicPr>
          <p:nvPr/>
        </p:nvPicPr>
        <p:blipFill>
          <a:blip r:embed="rId7" cstate="print"/>
          <a:srcRect l="24013" t="17713" r="25194" b="20075"/>
          <a:stretch>
            <a:fillRect/>
          </a:stretch>
        </p:blipFill>
        <p:spPr bwMode="auto">
          <a:xfrm>
            <a:off x="10031760" y="5849888"/>
            <a:ext cx="4824536" cy="4431841"/>
          </a:xfrm>
          <a:prstGeom prst="rect">
            <a:avLst/>
          </a:prstGeom>
          <a:noFill/>
        </p:spPr>
      </p:pic>
      <p:pic>
        <p:nvPicPr>
          <p:cNvPr id="245765" name="Picture 5" descr="E:\Tarkus 資料整理\96. 照片素材\20190511 美樂璐 延伸套件_190513_0006.jpg"/>
          <p:cNvPicPr>
            <a:picLocks noChangeAspect="1" noChangeArrowheads="1"/>
          </p:cNvPicPr>
          <p:nvPr/>
        </p:nvPicPr>
        <p:blipFill>
          <a:blip r:embed="rId8" cstate="print"/>
          <a:srcRect l="15744" t="27163" r="26966" b="18500"/>
          <a:stretch>
            <a:fillRect/>
          </a:stretch>
        </p:blipFill>
        <p:spPr bwMode="auto">
          <a:xfrm>
            <a:off x="17808624" y="5633864"/>
            <a:ext cx="3947918" cy="2808312"/>
          </a:xfrm>
          <a:prstGeom prst="rect">
            <a:avLst/>
          </a:prstGeom>
          <a:noFill/>
        </p:spPr>
      </p:pic>
      <p:pic>
        <p:nvPicPr>
          <p:cNvPr id="245766" name="Picture 6" descr="E:\Tarkus 資料整理\96. 照片素材\20190511 美樂璐 延伸套件_190513_0001.jpg"/>
          <p:cNvPicPr>
            <a:picLocks noChangeAspect="1" noChangeArrowheads="1"/>
          </p:cNvPicPr>
          <p:nvPr/>
        </p:nvPicPr>
        <p:blipFill>
          <a:blip r:embed="rId9" cstate="print"/>
          <a:srcRect/>
          <a:stretch>
            <a:fillRect/>
          </a:stretch>
        </p:blipFill>
        <p:spPr bwMode="auto">
          <a:xfrm>
            <a:off x="2110880" y="9287238"/>
            <a:ext cx="4375208" cy="3281406"/>
          </a:xfrm>
          <a:prstGeom prst="rect">
            <a:avLst/>
          </a:prstGeom>
          <a:noFill/>
        </p:spPr>
      </p:pic>
      <p:grpSp>
        <p:nvGrpSpPr>
          <p:cNvPr id="7" name="群組 39"/>
          <p:cNvGrpSpPr/>
          <p:nvPr/>
        </p:nvGrpSpPr>
        <p:grpSpPr>
          <a:xfrm>
            <a:off x="17743624" y="8567158"/>
            <a:ext cx="4601496" cy="595098"/>
            <a:chOff x="7580670" y="2123768"/>
            <a:chExt cx="4601497" cy="595097"/>
          </a:xfrm>
        </p:grpSpPr>
        <p:sp>
          <p:nvSpPr>
            <p:cNvPr id="35" name="圓角矩形 34"/>
            <p:cNvSpPr/>
            <p:nvPr/>
          </p:nvSpPr>
          <p:spPr bwMode="auto">
            <a:xfrm>
              <a:off x="7580670" y="2123768"/>
              <a:ext cx="4601497" cy="595097"/>
            </a:xfrm>
            <a:prstGeom prst="roundRect">
              <a:avLst/>
            </a:prstGeom>
            <a:ln>
              <a:solidFill>
                <a:srgbClr val="00B050">
                  <a:alpha val="80000"/>
                </a:srgbClr>
              </a:solidFill>
            </a:ln>
            <a:effectLst>
              <a:outerShdw blurRad="50800" dist="38100" dir="2700000" algn="tl" rotWithShape="0">
                <a:prstClr val="black">
                  <a:alpha val="40000"/>
                </a:prstClr>
              </a:outerShdw>
            </a:effectLst>
            <a:extLst/>
          </p:spPr>
          <p:style>
            <a:lnRef idx="2">
              <a:schemeClr val="accent3"/>
            </a:lnRef>
            <a:fillRef idx="1">
              <a:schemeClr val="lt1"/>
            </a:fillRef>
            <a:effectRef idx="0">
              <a:schemeClr val="accent3"/>
            </a:effectRef>
            <a:fontRef idx="minor">
              <a:schemeClr val="dk1"/>
            </a:fontRef>
          </p:style>
          <p:txBody>
            <a:bodyPr lIns="0" tIns="0" rIns="0" bIns="0" rtlCol="0" anchor="ctr"/>
            <a:lstStyle/>
            <a:p>
              <a:pPr defTabSz="825444"/>
              <a:endParaRPr lang="zh-TW" altLang="en-US" sz="3600" dirty="0">
                <a:solidFill>
                  <a:srgbClr val="FFFFFF"/>
                </a:solidFill>
                <a:effectLst>
                  <a:outerShdw blurRad="38100" dist="38100" dir="2700000" algn="tl">
                    <a:srgbClr val="000000"/>
                  </a:outerShdw>
                </a:effectLst>
                <a:latin typeface="微軟正黑體" pitchFamily="34" charset="-120"/>
                <a:ea typeface="微軟正黑體" pitchFamily="34" charset="-120"/>
                <a:sym typeface="Gill Sans" charset="0"/>
              </a:endParaRPr>
            </a:p>
          </p:txBody>
        </p:sp>
        <p:sp>
          <p:nvSpPr>
            <p:cNvPr id="36" name="文字方塊 35"/>
            <p:cNvSpPr txBox="1"/>
            <p:nvPr/>
          </p:nvSpPr>
          <p:spPr>
            <a:xfrm>
              <a:off x="7846145" y="2163588"/>
              <a:ext cx="3850230" cy="553997"/>
            </a:xfrm>
            <a:prstGeom prst="rect">
              <a:avLst/>
            </a:prstGeom>
            <a:noFill/>
          </p:spPr>
          <p:txBody>
            <a:bodyPr wrap="square" rtlCol="0">
              <a:spAutoFit/>
            </a:bodyPr>
            <a:lstStyle/>
            <a:p>
              <a:pPr defTabSz="825444"/>
              <a:r>
                <a:rPr lang="zh-TW" altLang="en-US"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紅外線感測模組</a:t>
              </a:r>
            </a:p>
          </p:txBody>
        </p:sp>
      </p:grpSp>
      <p:pic>
        <p:nvPicPr>
          <p:cNvPr id="245767" name="Picture 7" descr="E:\Tarkus 資料整理\96. 照片素材\20190511 美樂璐 延伸套件_190513_0004.jpg"/>
          <p:cNvPicPr>
            <a:picLocks noChangeAspect="1" noChangeArrowheads="1"/>
          </p:cNvPicPr>
          <p:nvPr/>
        </p:nvPicPr>
        <p:blipFill>
          <a:blip r:embed="rId10" cstate="print"/>
          <a:srcRect l="10040" t="23425" r="6683" b="22238"/>
          <a:stretch>
            <a:fillRect/>
          </a:stretch>
        </p:blipFill>
        <p:spPr bwMode="auto">
          <a:xfrm>
            <a:off x="10175776" y="10458400"/>
            <a:ext cx="4592858" cy="2247569"/>
          </a:xfrm>
          <a:prstGeom prst="rect">
            <a:avLst/>
          </a:prstGeom>
          <a:noFill/>
        </p:spPr>
      </p:pic>
      <p:grpSp>
        <p:nvGrpSpPr>
          <p:cNvPr id="8" name="群組 67"/>
          <p:cNvGrpSpPr/>
          <p:nvPr/>
        </p:nvGrpSpPr>
        <p:grpSpPr>
          <a:xfrm>
            <a:off x="10103768" y="12671614"/>
            <a:ext cx="4601496" cy="595098"/>
            <a:chOff x="7580670" y="2123768"/>
            <a:chExt cx="4601497" cy="595097"/>
          </a:xfrm>
          <a:effectLst>
            <a:outerShdw blurRad="50800" dist="38100" dir="2700000" algn="tl" rotWithShape="0">
              <a:prstClr val="black">
                <a:alpha val="40000"/>
              </a:prstClr>
            </a:outerShdw>
          </a:effectLst>
        </p:grpSpPr>
        <p:sp>
          <p:nvSpPr>
            <p:cNvPr id="39" name="圓角矩形 38"/>
            <p:cNvSpPr/>
            <p:nvPr/>
          </p:nvSpPr>
          <p:spPr bwMode="auto">
            <a:xfrm>
              <a:off x="7580670" y="2123768"/>
              <a:ext cx="4601497" cy="595097"/>
            </a:xfrm>
            <a:prstGeom prst="roundRect">
              <a:avLst/>
            </a:prstGeom>
            <a:solidFill>
              <a:schemeClr val="lt1"/>
            </a:solidFill>
            <a:ln>
              <a:solidFill>
                <a:srgbClr val="C00000">
                  <a:alpha val="80000"/>
                </a:srgbClr>
              </a:solidFill>
            </a:ln>
            <a:extLst/>
          </p:spPr>
          <p:style>
            <a:lnRef idx="2">
              <a:schemeClr val="accent3"/>
            </a:lnRef>
            <a:fillRef idx="1">
              <a:schemeClr val="lt1"/>
            </a:fillRef>
            <a:effectRef idx="0">
              <a:schemeClr val="accent3"/>
            </a:effectRef>
            <a:fontRef idx="minor">
              <a:schemeClr val="dk1"/>
            </a:fontRef>
          </p:style>
          <p:txBody>
            <a:bodyPr lIns="0" tIns="0" rIns="0" bIns="0" rtlCol="0" anchor="ctr"/>
            <a:lstStyle/>
            <a:p>
              <a:pPr defTabSz="825444"/>
              <a:endParaRPr lang="zh-TW" altLang="en-US" sz="3600" dirty="0">
                <a:solidFill>
                  <a:srgbClr val="FFFFFF"/>
                </a:solidFill>
                <a:effectLst>
                  <a:outerShdw blurRad="38100" dist="38100" dir="2700000" algn="tl">
                    <a:srgbClr val="000000"/>
                  </a:outerShdw>
                </a:effectLst>
                <a:latin typeface="微軟正黑體" pitchFamily="34" charset="-120"/>
                <a:ea typeface="微軟正黑體" pitchFamily="34" charset="-120"/>
                <a:sym typeface="Gill Sans" charset="0"/>
              </a:endParaRPr>
            </a:p>
          </p:txBody>
        </p:sp>
        <p:sp>
          <p:nvSpPr>
            <p:cNvPr id="40" name="文字方塊 39"/>
            <p:cNvSpPr txBox="1"/>
            <p:nvPr/>
          </p:nvSpPr>
          <p:spPr>
            <a:xfrm>
              <a:off x="7846145" y="2163588"/>
              <a:ext cx="3850230" cy="553997"/>
            </a:xfrm>
            <a:prstGeom prst="rect">
              <a:avLst/>
            </a:prstGeom>
            <a:noFill/>
            <a:effectLst/>
          </p:spPr>
          <p:txBody>
            <a:bodyPr wrap="square" rtlCol="0">
              <a:spAutoFit/>
            </a:bodyPr>
            <a:lstStyle/>
            <a:p>
              <a:pPr defTabSz="825444"/>
              <a:r>
                <a:rPr lang="zh-TW" altLang="en-US"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搖桿模組</a:t>
              </a:r>
            </a:p>
          </p:txBody>
        </p:sp>
      </p:grpSp>
      <p:pic>
        <p:nvPicPr>
          <p:cNvPr id="245768" name="Picture 8" descr="E:\Tarkus 資料整理\96. 照片素材\20190512 美樂璐 延伸套件組合_190513_0003.jpg"/>
          <p:cNvPicPr>
            <a:picLocks noChangeAspect="1" noChangeArrowheads="1"/>
          </p:cNvPicPr>
          <p:nvPr/>
        </p:nvPicPr>
        <p:blipFill>
          <a:blip r:embed="rId11" cstate="print"/>
          <a:srcRect/>
          <a:stretch>
            <a:fillRect/>
          </a:stretch>
        </p:blipFill>
        <p:spPr bwMode="auto">
          <a:xfrm>
            <a:off x="8879632" y="665312"/>
            <a:ext cx="6696744" cy="5022558"/>
          </a:xfrm>
          <a:prstGeom prst="rect">
            <a:avLst/>
          </a:prstGeom>
          <a:noFill/>
        </p:spPr>
      </p:pic>
      <p:cxnSp>
        <p:nvCxnSpPr>
          <p:cNvPr id="37" name="肘形接點 36"/>
          <p:cNvCxnSpPr>
            <a:endCxn id="245766" idx="3"/>
          </p:cNvCxnSpPr>
          <p:nvPr/>
        </p:nvCxnSpPr>
        <p:spPr bwMode="auto">
          <a:xfrm rot="10800000" flipV="1">
            <a:off x="6486088" y="9522295"/>
            <a:ext cx="3473664" cy="1405645"/>
          </a:xfrm>
          <a:prstGeom prst="bentConnector3">
            <a:avLst>
              <a:gd name="adj1" fmla="val 50000"/>
            </a:avLst>
          </a:prstGeom>
          <a:blipFill dpi="0" rotWithShape="0">
            <a:blip r:embed="rId2" cstate="print"/>
            <a:srcRect/>
            <a:tile tx="0" ty="0" sx="100000" sy="100000" flip="none" algn="tl"/>
          </a:blipFill>
          <a:ln w="25400" cap="flat" cmpd="sng" algn="ctr">
            <a:solidFill>
              <a:srgbClr val="FF0000"/>
            </a:solidFill>
            <a:prstDash val="solid"/>
            <a:miter lim="0"/>
            <a:headEnd type="oval" w="lg" len="lg"/>
            <a:tailEnd type="oval" w="lg" len="lg"/>
          </a:ln>
          <a:effectLst>
            <a:outerShdw blurRad="38100" dist="25400" dir="5400000" algn="ctr" rotWithShape="0">
              <a:srgbClr val="000000">
                <a:alpha val="50000"/>
              </a:srgbClr>
            </a:outerShdw>
          </a:effectLst>
        </p:spPr>
      </p:cxnSp>
      <p:cxnSp>
        <p:nvCxnSpPr>
          <p:cNvPr id="44" name="肘形接點 43"/>
          <p:cNvCxnSpPr/>
          <p:nvPr/>
        </p:nvCxnSpPr>
        <p:spPr bwMode="auto">
          <a:xfrm rot="5400000">
            <a:off x="12011980" y="10206372"/>
            <a:ext cx="648072" cy="12700"/>
          </a:xfrm>
          <a:prstGeom prst="bentConnector3">
            <a:avLst>
              <a:gd name="adj1" fmla="val 50000"/>
            </a:avLst>
          </a:prstGeom>
          <a:blipFill dpi="0" rotWithShape="0">
            <a:blip r:embed="rId2" cstate="print"/>
            <a:srcRect/>
            <a:tile tx="0" ty="0" sx="100000" sy="100000" flip="none" algn="tl"/>
          </a:blipFill>
          <a:ln w="25400" cap="flat" cmpd="sng" algn="ctr">
            <a:solidFill>
              <a:srgbClr val="FF0000"/>
            </a:solidFill>
            <a:prstDash val="solid"/>
            <a:miter lim="0"/>
            <a:headEnd type="oval" w="lg" len="lg"/>
            <a:tailEnd type="oval" w="lg" len="lg"/>
          </a:ln>
          <a:effectLst>
            <a:outerShdw blurRad="38100" dist="25400" dir="5400000" algn="ctr" rotWithShape="0">
              <a:srgbClr val="000000">
                <a:alpha val="50000"/>
              </a:srgbClr>
            </a:outerShdw>
          </a:effectLst>
        </p:spPr>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27"/>
          <p:cNvSpPr/>
          <p:nvPr/>
        </p:nvSpPr>
        <p:spPr>
          <a:xfrm>
            <a:off x="1149350" y="1403351"/>
            <a:ext cx="44332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b="1" dirty="0">
              <a:latin typeface="Microsoft JhengHei" pitchFamily="34" charset="-120"/>
              <a:ea typeface="Microsoft JhengHei" pitchFamily="34" charset="-120"/>
            </a:endParaRPr>
          </a:p>
        </p:txBody>
      </p:sp>
      <p:sp>
        <p:nvSpPr>
          <p:cNvPr id="5" name="Freeform 129"/>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6" name="TextBox 42"/>
          <p:cNvSpPr txBox="1"/>
          <p:nvPr/>
        </p:nvSpPr>
        <p:spPr>
          <a:xfrm>
            <a:off x="5904852" y="776450"/>
            <a:ext cx="17747628" cy="2092881"/>
          </a:xfrm>
          <a:prstGeom prst="rect">
            <a:avLst/>
          </a:prstGeom>
          <a:noFill/>
        </p:spPr>
        <p:txBody>
          <a:bodyPr wrap="square" lIns="0" tIns="0" rIns="0" bIns="0" rtlCol="0">
            <a:spAutoFit/>
          </a:bodyPr>
          <a:lstStyle/>
          <a:p>
            <a:pPr algn="l"/>
            <a:r>
              <a:rPr lang="zh-TW" altLang="en-US" sz="4000" spc="-6" dirty="0" smtClean="0">
                <a:solidFill>
                  <a:srgbClr val="4C4C4C"/>
                </a:solidFill>
                <a:latin typeface="Microsoft JhengHei"/>
                <a:ea typeface="Microsoft JhengHei"/>
              </a:rPr>
              <a:t>與各界關心資訊教育的夥伴連結</a:t>
            </a:r>
            <a:endParaRPr lang="en-US" altLang="zh-CN" sz="4000" dirty="0">
              <a:solidFill>
                <a:srgbClr val="4C4C4C"/>
              </a:solidFill>
              <a:latin typeface="Microsoft JhengHei"/>
              <a:ea typeface="Microsoft JhengHei"/>
            </a:endParaRPr>
          </a:p>
          <a:p>
            <a:pPr algn="l"/>
            <a:r>
              <a:rPr lang="zh-TW" altLang="en-US" sz="9600" b="1" dirty="0" smtClean="0">
                <a:solidFill>
                  <a:srgbClr val="4C4C4C"/>
                </a:solidFill>
                <a:latin typeface="Microsoft JhengHei"/>
                <a:ea typeface="Microsoft JhengHei"/>
              </a:rPr>
              <a:t>競賽與課程合作夥伴</a:t>
            </a:r>
            <a:endParaRPr lang="en-US" altLang="zh-CN" sz="9600" b="1" dirty="0">
              <a:solidFill>
                <a:srgbClr val="4C4C4C"/>
              </a:solidFill>
              <a:latin typeface="Microsoft JhengHei"/>
              <a:ea typeface="Microsoft JhengHei"/>
            </a:endParaRPr>
          </a:p>
        </p:txBody>
      </p:sp>
      <p:sp>
        <p:nvSpPr>
          <p:cNvPr id="7" name="TextBox 41"/>
          <p:cNvSpPr txBox="1"/>
          <p:nvPr/>
        </p:nvSpPr>
        <p:spPr>
          <a:xfrm>
            <a:off x="0" y="676657"/>
            <a:ext cx="5048200" cy="1403461"/>
          </a:xfrm>
          <a:prstGeom prst="rect">
            <a:avLst/>
          </a:prstGeom>
          <a:noFill/>
        </p:spPr>
        <p:txBody>
          <a:bodyPr wrap="square" lIns="0" tIns="0" rIns="0" bIns="0" rtlCol="0">
            <a:spAutoFit/>
          </a:bodyPr>
          <a:lstStyle/>
          <a:p>
            <a:pPr>
              <a:lnSpc>
                <a:spcPct val="113750"/>
              </a:lnSpc>
            </a:pPr>
            <a:r>
              <a:rPr lang="zh-TW" altLang="en-US" sz="8000" b="1" spc="420" dirty="0" smtClean="0">
                <a:solidFill>
                  <a:schemeClr val="tx1"/>
                </a:solidFill>
                <a:latin typeface="Microsoft JhengHei" pitchFamily="34" charset="-120"/>
                <a:ea typeface="Microsoft JhengHei" pitchFamily="34" charset="-120"/>
              </a:rPr>
              <a:t>合作夥伴</a:t>
            </a:r>
            <a:endParaRPr lang="en-US" altLang="zh-CN" sz="8000" b="1" spc="420" dirty="0">
              <a:solidFill>
                <a:schemeClr val="tx1"/>
              </a:solidFill>
              <a:latin typeface="Microsoft JhengHei" pitchFamily="34" charset="-120"/>
              <a:ea typeface="Microsoft JhengHei" pitchFamily="34" charset="-120"/>
            </a:endParaRPr>
          </a:p>
        </p:txBody>
      </p:sp>
      <p:pic>
        <p:nvPicPr>
          <p:cNvPr id="3075" name="Picture 3" descr="C:\Users\123\Downloads\76709.jpg"/>
          <p:cNvPicPr>
            <a:picLocks noChangeAspect="1" noChangeArrowheads="1"/>
          </p:cNvPicPr>
          <p:nvPr/>
        </p:nvPicPr>
        <p:blipFill>
          <a:blip r:embed="rId2"/>
          <a:srcRect l="14722" t="37921" r="30208" b="51415"/>
          <a:stretch>
            <a:fillRect/>
          </a:stretch>
        </p:blipFill>
        <p:spPr bwMode="auto">
          <a:xfrm>
            <a:off x="1765739" y="3578773"/>
            <a:ext cx="10078674" cy="2758966"/>
          </a:xfrm>
          <a:prstGeom prst="rect">
            <a:avLst/>
          </a:prstGeom>
          <a:noFill/>
        </p:spPr>
      </p:pic>
      <p:pic>
        <p:nvPicPr>
          <p:cNvPr id="3077" name="Picture 5" descr="http://www.tca.org.tw/images/tca_logo.png"/>
          <p:cNvPicPr>
            <a:picLocks noChangeAspect="1" noChangeArrowheads="1"/>
          </p:cNvPicPr>
          <p:nvPr/>
        </p:nvPicPr>
        <p:blipFill>
          <a:blip r:embed="rId3"/>
          <a:srcRect/>
          <a:stretch>
            <a:fillRect/>
          </a:stretch>
        </p:blipFill>
        <p:spPr bwMode="auto">
          <a:xfrm>
            <a:off x="12664218" y="4130564"/>
            <a:ext cx="9691288" cy="1476572"/>
          </a:xfrm>
          <a:prstGeom prst="rect">
            <a:avLst/>
          </a:prstGeom>
          <a:noFill/>
        </p:spPr>
      </p:pic>
      <p:grpSp>
        <p:nvGrpSpPr>
          <p:cNvPr id="2" name="群組 13"/>
          <p:cNvGrpSpPr/>
          <p:nvPr/>
        </p:nvGrpSpPr>
        <p:grpSpPr>
          <a:xfrm>
            <a:off x="1182239" y="7102394"/>
            <a:ext cx="22470241" cy="5705056"/>
            <a:chOff x="1182239" y="7102394"/>
            <a:chExt cx="22470241" cy="5705056"/>
          </a:xfrm>
        </p:grpSpPr>
        <p:pic>
          <p:nvPicPr>
            <p:cNvPr id="9" name="Picture 2" descr="C:\Users\123\Downloads\76709.jpg"/>
            <p:cNvPicPr>
              <a:picLocks noChangeAspect="1" noChangeArrowheads="1"/>
            </p:cNvPicPr>
            <p:nvPr/>
          </p:nvPicPr>
          <p:blipFill>
            <a:blip r:embed="rId2">
              <a:lum bright="-10000" contrast="20000"/>
            </a:blip>
            <a:srcRect l="8877" t="84765" r="74295" b="7233"/>
            <a:stretch>
              <a:fillRect/>
            </a:stretch>
          </p:blipFill>
          <p:spPr bwMode="auto">
            <a:xfrm>
              <a:off x="8429296" y="10157198"/>
              <a:ext cx="3627997" cy="2438747"/>
            </a:xfrm>
            <a:prstGeom prst="rect">
              <a:avLst/>
            </a:prstGeom>
            <a:noFill/>
          </p:spPr>
        </p:pic>
        <p:pic>
          <p:nvPicPr>
            <p:cNvPr id="10" name="Picture 2" descr="C:\Users\123\Downloads\76709.jpg"/>
            <p:cNvPicPr>
              <a:picLocks noChangeAspect="1" noChangeArrowheads="1"/>
            </p:cNvPicPr>
            <p:nvPr/>
          </p:nvPicPr>
          <p:blipFill>
            <a:blip r:embed="rId2">
              <a:lum bright="-10000" contrast="20000"/>
            </a:blip>
            <a:srcRect l="32487" t="65127" r="29193" b="24773"/>
            <a:stretch>
              <a:fillRect/>
            </a:stretch>
          </p:blipFill>
          <p:spPr bwMode="auto">
            <a:xfrm>
              <a:off x="1182239" y="7102394"/>
              <a:ext cx="7212199" cy="2687288"/>
            </a:xfrm>
            <a:prstGeom prst="rect">
              <a:avLst/>
            </a:prstGeom>
            <a:noFill/>
          </p:spPr>
        </p:pic>
        <p:pic>
          <p:nvPicPr>
            <p:cNvPr id="11" name="Picture 2" descr="C:\Users\123\Downloads\76709.jpg"/>
            <p:cNvPicPr>
              <a:picLocks noChangeAspect="1" noChangeArrowheads="1"/>
            </p:cNvPicPr>
            <p:nvPr/>
          </p:nvPicPr>
          <p:blipFill>
            <a:blip r:embed="rId2">
              <a:lum bright="-10000" contrast="20000"/>
            </a:blip>
            <a:srcRect l="69997" t="65127" r="8364" b="24773"/>
            <a:stretch>
              <a:fillRect/>
            </a:stretch>
          </p:blipFill>
          <p:spPr bwMode="auto">
            <a:xfrm>
              <a:off x="8173720" y="7102394"/>
              <a:ext cx="4072759" cy="2687288"/>
            </a:xfrm>
            <a:prstGeom prst="rect">
              <a:avLst/>
            </a:prstGeom>
            <a:noFill/>
          </p:spPr>
        </p:pic>
        <p:pic>
          <p:nvPicPr>
            <p:cNvPr id="12" name="Picture 2" descr="C:\Users\123\Downloads\76709.jpg"/>
            <p:cNvPicPr>
              <a:picLocks noChangeAspect="1" noChangeArrowheads="1"/>
            </p:cNvPicPr>
            <p:nvPr/>
          </p:nvPicPr>
          <p:blipFill>
            <a:blip r:embed="rId2">
              <a:clrChange>
                <a:clrFrom>
                  <a:srgbClr val="FFFFFF"/>
                </a:clrFrom>
                <a:clrTo>
                  <a:srgbClr val="FFFFFF">
                    <a:alpha val="0"/>
                  </a:srgbClr>
                </a:clrTo>
              </a:clrChange>
              <a:lum bright="-10000" contrast="10000"/>
            </a:blip>
            <a:srcRect l="24792" t="76172" r="26252" b="7233"/>
            <a:stretch>
              <a:fillRect/>
            </a:stretch>
          </p:blipFill>
          <p:spPr bwMode="auto">
            <a:xfrm>
              <a:off x="11747087" y="7102394"/>
              <a:ext cx="11905393" cy="5705056"/>
            </a:xfrm>
            <a:prstGeom prst="rect">
              <a:avLst/>
            </a:prstGeom>
            <a:noFill/>
          </p:spPr>
        </p:pic>
        <p:pic>
          <p:nvPicPr>
            <p:cNvPr id="13" name="Picture 2" descr="C:\Users\123\Downloads\76709.jpg"/>
            <p:cNvPicPr>
              <a:picLocks noChangeAspect="1" noChangeArrowheads="1"/>
            </p:cNvPicPr>
            <p:nvPr/>
          </p:nvPicPr>
          <p:blipFill>
            <a:blip r:embed="rId2">
              <a:lum bright="-10000" contrast="20000"/>
            </a:blip>
            <a:srcRect l="74374" t="83087" r="8364" b="7233"/>
            <a:stretch>
              <a:fillRect/>
            </a:stretch>
          </p:blipFill>
          <p:spPr bwMode="auto">
            <a:xfrm>
              <a:off x="4695077" y="9815720"/>
              <a:ext cx="3734219" cy="2960199"/>
            </a:xfrm>
            <a:prstGeom prst="rect">
              <a:avLst/>
            </a:prstGeom>
            <a:noFill/>
          </p:spPr>
        </p:pic>
      </p:grpSp>
      <p:pic>
        <p:nvPicPr>
          <p:cNvPr id="201730" name="Picture 2" descr="未提供相片說明。"/>
          <p:cNvPicPr>
            <a:picLocks noChangeAspect="1" noChangeArrowheads="1"/>
          </p:cNvPicPr>
          <p:nvPr/>
        </p:nvPicPr>
        <p:blipFill>
          <a:blip r:embed="rId4" cstate="print"/>
          <a:srcRect t="16814" b="22621"/>
          <a:stretch>
            <a:fillRect/>
          </a:stretch>
        </p:blipFill>
        <p:spPr bwMode="auto">
          <a:xfrm>
            <a:off x="1261986" y="10501338"/>
            <a:ext cx="2786082" cy="1687379"/>
          </a:xfrm>
          <a:prstGeom prst="rect">
            <a:avLst/>
          </a:prstGeom>
          <a:noFill/>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7" name="表格 46"/>
          <p:cNvGraphicFramePr>
            <a:graphicFrameLocks noGrp="1"/>
          </p:cNvGraphicFramePr>
          <p:nvPr/>
        </p:nvGraphicFramePr>
        <p:xfrm>
          <a:off x="1476449" y="1889448"/>
          <a:ext cx="21793453" cy="5966460"/>
        </p:xfrm>
        <a:graphic>
          <a:graphicData uri="http://schemas.openxmlformats.org/drawingml/2006/table">
            <a:tbl>
              <a:tblPr/>
              <a:tblGrid>
                <a:gridCol w="4094574"/>
                <a:gridCol w="2969347"/>
                <a:gridCol w="8970559"/>
                <a:gridCol w="2062914"/>
                <a:gridCol w="1758167"/>
                <a:gridCol w="1937892"/>
              </a:tblGrid>
              <a:tr h="399884">
                <a:tc>
                  <a:txBody>
                    <a:bodyPr/>
                    <a:lstStyle/>
                    <a:p>
                      <a:pPr algn="ctr" fontAlgn="ctr"/>
                      <a:r>
                        <a:rPr lang="zh-TW" altLang="en-US" sz="3200" b="1" i="0" u="none" strike="noStrike" dirty="0">
                          <a:solidFill>
                            <a:srgbClr val="3F3F76"/>
                          </a:solidFill>
                          <a:latin typeface="微軟正黑體" pitchFamily="34" charset="-120"/>
                          <a:ea typeface="微軟正黑體" pitchFamily="34" charset="-120"/>
                        </a:rPr>
                        <a:t>項目</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3200" b="1" i="0" u="none" strike="noStrike">
                          <a:solidFill>
                            <a:srgbClr val="3F3F76"/>
                          </a:solidFill>
                          <a:latin typeface="微軟正黑體" pitchFamily="34" charset="-120"/>
                          <a:ea typeface="微軟正黑體" pitchFamily="34" charset="-120"/>
                        </a:rPr>
                        <a:t>任務</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l" fontAlgn="ctr"/>
                      <a:r>
                        <a:rPr lang="zh-TW" altLang="en-US" sz="3200" b="1" i="0" u="none" strike="noStrike" dirty="0">
                          <a:solidFill>
                            <a:srgbClr val="3F3F76"/>
                          </a:solidFill>
                          <a:latin typeface="微軟正黑體" pitchFamily="34" charset="-120"/>
                          <a:ea typeface="微軟正黑體" pitchFamily="34" charset="-120"/>
                        </a:rPr>
                        <a:t>主要內容</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ctr" fontAlgn="ctr"/>
                      <a:r>
                        <a:rPr lang="zh-TW" altLang="en-US" sz="3200" b="1" i="0" u="none" strike="noStrike">
                          <a:solidFill>
                            <a:srgbClr val="3F3F76"/>
                          </a:solidFill>
                          <a:latin typeface="微軟正黑體" pitchFamily="34" charset="-120"/>
                          <a:ea typeface="微軟正黑體" pitchFamily="34" charset="-120"/>
                        </a:rPr>
                        <a:t>預估時程</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3200" b="1" i="0" u="none" strike="noStrike">
                          <a:solidFill>
                            <a:srgbClr val="3F3F76"/>
                          </a:solidFill>
                          <a:latin typeface="微軟正黑體" pitchFamily="34" charset="-120"/>
                          <a:ea typeface="微軟正黑體" pitchFamily="34" charset="-120"/>
                        </a:rPr>
                        <a:t>活動</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3200" b="1" i="0" u="none" strike="noStrike">
                          <a:solidFill>
                            <a:srgbClr val="3F3F76"/>
                          </a:solidFill>
                          <a:latin typeface="微軟正黑體" pitchFamily="34" charset="-120"/>
                          <a:ea typeface="微軟正黑體" pitchFamily="34" charset="-120"/>
                        </a:rPr>
                        <a:t>課程</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399884">
                <a:tc rowSpan="3">
                  <a:txBody>
                    <a:bodyPr/>
                    <a:lstStyle/>
                    <a:p>
                      <a:pPr algn="ctr" rtl="0" fontAlgn="ctr"/>
                      <a:r>
                        <a:rPr lang="zh-TW" altLang="en-US" sz="3200" b="0" i="0" u="none" strike="noStrike" dirty="0">
                          <a:solidFill>
                            <a:srgbClr val="000000"/>
                          </a:solidFill>
                          <a:latin typeface="微軟正黑體" pitchFamily="34" charset="-120"/>
                          <a:ea typeface="微軟正黑體" pitchFamily="34" charset="-120"/>
                        </a:rPr>
                        <a:t>遊戲</a:t>
                      </a:r>
                      <a:r>
                        <a:rPr lang="en-US" altLang="zh-TW" sz="3200" b="0" i="0" u="none" strike="noStrike" dirty="0">
                          <a:solidFill>
                            <a:srgbClr val="000000"/>
                          </a:solidFill>
                          <a:latin typeface="微軟正黑體" pitchFamily="34" charset="-120"/>
                          <a:ea typeface="微軟正黑體" pitchFamily="34" charset="-120"/>
                        </a:rPr>
                        <a:t>1:</a:t>
                      </a:r>
                      <a:br>
                        <a:rPr lang="en-US" altLang="zh-TW" sz="3200" b="0" i="0" u="none" strike="noStrike" dirty="0">
                          <a:solidFill>
                            <a:srgbClr val="000000"/>
                          </a:solidFill>
                          <a:latin typeface="微軟正黑體" pitchFamily="34" charset="-120"/>
                          <a:ea typeface="微軟正黑體" pitchFamily="34" charset="-120"/>
                        </a:rPr>
                      </a:br>
                      <a:r>
                        <a:rPr lang="zh-TW" altLang="en-US" sz="3200" b="0" i="0" u="none" strike="noStrike" dirty="0" smtClean="0">
                          <a:solidFill>
                            <a:srgbClr val="000000"/>
                          </a:solidFill>
                          <a:latin typeface="微軟正黑體" pitchFamily="34" charset="-120"/>
                          <a:ea typeface="微軟正黑體" pitchFamily="34" charset="-120"/>
                        </a:rPr>
                        <a:t>倒車雷達遊戲</a:t>
                      </a:r>
                      <a:endParaRPr lang="en-US" altLang="zh-TW"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algn="l" fontAlgn="ctr"/>
                      <a:r>
                        <a:rPr lang="zh-TW" altLang="en-US" sz="3200" b="0" i="0" u="none" strike="noStrike" dirty="0">
                          <a:solidFill>
                            <a:srgbClr val="000000"/>
                          </a:solidFill>
                          <a:latin typeface="微軟正黑體" pitchFamily="34" charset="-120"/>
                          <a:ea typeface="微軟正黑體" pitchFamily="34" charset="-120"/>
                        </a:rPr>
                        <a:t>規則說明</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en-US" altLang="zh-TW" sz="32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zh-TW" altLang="en-US" sz="32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399884">
                <a:tc vMerge="1">
                  <a:txBody>
                    <a:bodyPr/>
                    <a:lstStyle/>
                    <a:p>
                      <a:endParaRPr lang="zh-TW" altLang="en-US"/>
                    </a:p>
                  </a:txBody>
                  <a:tcPr/>
                </a:tc>
                <a:tc gridSpan="2">
                  <a:txBody>
                    <a:bodyPr/>
                    <a:lstStyle/>
                    <a:p>
                      <a:pPr algn="l" fontAlgn="ctr"/>
                      <a:r>
                        <a:rPr lang="zh-TW" altLang="en-US" sz="3200" b="0" i="0" u="none" strike="noStrike" dirty="0">
                          <a:solidFill>
                            <a:srgbClr val="000000"/>
                          </a:solidFill>
                          <a:latin typeface="微軟正黑體" pitchFamily="34" charset="-120"/>
                          <a:ea typeface="微軟正黑體" pitchFamily="34" charset="-120"/>
                        </a:rPr>
                        <a:t>影片</a:t>
                      </a:r>
                      <a:r>
                        <a:rPr lang="en-US" altLang="zh-TW" sz="3200" b="0" i="0" u="none" strike="noStrike" dirty="0">
                          <a:solidFill>
                            <a:srgbClr val="000000"/>
                          </a:solidFill>
                          <a:latin typeface="微軟正黑體" pitchFamily="34" charset="-120"/>
                          <a:ea typeface="微軟正黑體" pitchFamily="34" charset="-120"/>
                        </a:rPr>
                        <a:t>+</a:t>
                      </a:r>
                      <a:r>
                        <a:rPr lang="zh-TW" altLang="en-US" sz="3200" b="0" i="0" u="none" strike="noStrike" dirty="0">
                          <a:solidFill>
                            <a:srgbClr val="000000"/>
                          </a:solidFill>
                          <a:latin typeface="微軟正黑體" pitchFamily="34" charset="-120"/>
                          <a:ea typeface="微軟正黑體" pitchFamily="34" charset="-120"/>
                        </a:rPr>
                        <a:t>示範賽</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3200" b="0" i="0" u="none" strike="noStrike" dirty="0">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gridSpan="2">
                  <a:txBody>
                    <a:bodyPr/>
                    <a:lstStyle/>
                    <a:p>
                      <a:pPr algn="l" fontAlgn="ctr"/>
                      <a:r>
                        <a:rPr lang="zh-TW" altLang="en-US" sz="3200" b="0" i="0" u="none" strike="noStrike">
                          <a:solidFill>
                            <a:srgbClr val="000000"/>
                          </a:solidFill>
                          <a:latin typeface="微軟正黑體" pitchFamily="34" charset="-120"/>
                          <a:ea typeface="微軟正黑體" pitchFamily="34" charset="-120"/>
                        </a:rPr>
                        <a:t>開始遊戲</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3200" b="0" i="0" u="none" strike="noStrike" dirty="0">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rowSpan="7">
                  <a:txBody>
                    <a:bodyPr/>
                    <a:lstStyle/>
                    <a:p>
                      <a:pPr algn="ctr" fontAlgn="ctr"/>
                      <a:r>
                        <a:rPr lang="zh-TW" altLang="en-US" sz="3200" b="0" i="0" u="none" strike="noStrike" dirty="0">
                          <a:solidFill>
                            <a:srgbClr val="000000"/>
                          </a:solidFill>
                          <a:latin typeface="微軟正黑體" pitchFamily="34" charset="-120"/>
                          <a:ea typeface="微軟正黑體" pitchFamily="34" charset="-120"/>
                        </a:rPr>
                        <a:t>功能元件</a:t>
                      </a:r>
                      <a:r>
                        <a:rPr lang="en-US" altLang="zh-TW" sz="3200" b="0" i="0" u="none" strike="noStrike" dirty="0">
                          <a:solidFill>
                            <a:srgbClr val="000000"/>
                          </a:solidFill>
                          <a:latin typeface="微軟正黑體" pitchFamily="34" charset="-120"/>
                          <a:ea typeface="微軟正黑體" pitchFamily="34" charset="-120"/>
                        </a:rPr>
                        <a:t>-</a:t>
                      </a:r>
                      <a:br>
                        <a:rPr lang="en-US" altLang="zh-TW" sz="3200" b="0" i="0" u="none" strike="noStrike" dirty="0">
                          <a:solidFill>
                            <a:srgbClr val="000000"/>
                          </a:solidFill>
                          <a:latin typeface="微軟正黑體" pitchFamily="34" charset="-120"/>
                          <a:ea typeface="微軟正黑體" pitchFamily="34" charset="-120"/>
                        </a:rPr>
                      </a:br>
                      <a:r>
                        <a:rPr lang="zh-TW" altLang="en-US" sz="3200" b="0" i="0" u="none" strike="noStrike" dirty="0">
                          <a:solidFill>
                            <a:srgbClr val="000000"/>
                          </a:solidFill>
                          <a:latin typeface="微軟正黑體" pitchFamily="34" charset="-120"/>
                          <a:ea typeface="微軟正黑體" pitchFamily="34" charset="-120"/>
                        </a:rPr>
                        <a:t>喇叭</a:t>
                      </a:r>
                      <a:br>
                        <a:rPr lang="zh-TW" altLang="en-US" sz="3200" b="0" i="0" u="none" strike="noStrike" dirty="0">
                          <a:solidFill>
                            <a:srgbClr val="000000"/>
                          </a:solidFill>
                          <a:latin typeface="微軟正黑體" pitchFamily="34" charset="-120"/>
                          <a:ea typeface="微軟正黑體" pitchFamily="34" charset="-120"/>
                        </a:rPr>
                      </a:br>
                      <a:r>
                        <a:rPr lang="zh-TW" altLang="en-US" sz="3200" b="0" i="0" u="none" strike="noStrike" dirty="0">
                          <a:solidFill>
                            <a:srgbClr val="000000"/>
                          </a:solidFill>
                          <a:latin typeface="微軟正黑體" pitchFamily="34" charset="-120"/>
                          <a:ea typeface="微軟正黑體" pitchFamily="34" charset="-120"/>
                        </a:rPr>
                        <a:t>車燈</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3200" b="0" i="0" u="none" strike="noStrike">
                          <a:solidFill>
                            <a:srgbClr val="000000"/>
                          </a:solidFill>
                          <a:latin typeface="微軟正黑體" pitchFamily="34" charset="-120"/>
                          <a:ea typeface="微軟正黑體" pitchFamily="34" charset="-120"/>
                        </a:rPr>
                        <a:t>介紹知識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3200" b="0" i="0" u="none" strike="noStrike" dirty="0">
                          <a:solidFill>
                            <a:srgbClr val="000000"/>
                          </a:solidFill>
                          <a:latin typeface="微軟正黑體" pitchFamily="34" charset="-120"/>
                          <a:ea typeface="微軟正黑體" pitchFamily="34" charset="-120"/>
                        </a:rPr>
                        <a:t>警示燈與警示音的作用</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7">
                  <a:txBody>
                    <a:bodyPr/>
                    <a:lstStyle/>
                    <a:p>
                      <a:pPr algn="ctr" fontAlgn="ctr"/>
                      <a:r>
                        <a:rPr lang="zh-TW" altLang="en-US" sz="32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7">
                  <a:txBody>
                    <a:bodyPr/>
                    <a:lstStyle/>
                    <a:p>
                      <a:pPr algn="ctr" fontAlgn="ctr"/>
                      <a:r>
                        <a:rPr lang="en-US" altLang="zh-TW" sz="3200" b="0" i="0" u="none" strike="noStrike" dirty="0">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399884">
                <a:tc vMerge="1">
                  <a:txBody>
                    <a:bodyPr/>
                    <a:lstStyle/>
                    <a:p>
                      <a:endParaRPr lang="zh-TW" altLang="en-US"/>
                    </a:p>
                  </a:txBody>
                  <a:tcPr/>
                </a:tc>
                <a:tc>
                  <a:txBody>
                    <a:bodyPr/>
                    <a:lstStyle/>
                    <a:p>
                      <a:pPr algn="ctr" fontAlgn="ctr"/>
                      <a:r>
                        <a:rPr lang="zh-TW" altLang="en-US" sz="3200" b="0" i="0" u="none" strike="noStrike">
                          <a:solidFill>
                            <a:srgbClr val="000000"/>
                          </a:solidFill>
                          <a:latin typeface="微軟正黑體" pitchFamily="34" charset="-120"/>
                          <a:ea typeface="微軟正黑體" pitchFamily="34" charset="-120"/>
                        </a:rPr>
                        <a:t>硬體介紹</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3200" b="0" i="0" u="none" strike="noStrike" dirty="0">
                          <a:solidFill>
                            <a:srgbClr val="000000"/>
                          </a:solidFill>
                          <a:latin typeface="微軟正黑體" pitchFamily="34" charset="-120"/>
                          <a:ea typeface="微軟正黑體" pitchFamily="34" charset="-120"/>
                        </a:rPr>
                        <a:t>介紹喇叭</a:t>
                      </a:r>
                      <a:r>
                        <a:rPr lang="en-US" altLang="zh-TW" sz="3200" b="0" i="0" u="none" strike="noStrike" dirty="0">
                          <a:solidFill>
                            <a:srgbClr val="000000"/>
                          </a:solidFill>
                          <a:latin typeface="微軟正黑體" pitchFamily="34" charset="-120"/>
                          <a:ea typeface="微軟正黑體" pitchFamily="34" charset="-120"/>
                        </a:rPr>
                        <a:t>/</a:t>
                      </a:r>
                      <a:r>
                        <a:rPr lang="zh-TW" altLang="en-US" sz="3200" b="0" i="0" u="none" strike="noStrike" dirty="0">
                          <a:solidFill>
                            <a:srgbClr val="000000"/>
                          </a:solidFill>
                          <a:latin typeface="微軟正黑體" pitchFamily="34" charset="-120"/>
                          <a:ea typeface="微軟正黑體" pitchFamily="34" charset="-120"/>
                        </a:rPr>
                        <a:t>車燈模組</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a:txBody>
                    <a:bodyPr/>
                    <a:lstStyle/>
                    <a:p>
                      <a:pPr algn="ctr" fontAlgn="ctr"/>
                      <a:r>
                        <a:rPr lang="zh-TW" altLang="en-US" sz="3200" b="0" i="0" u="none" strike="noStrike">
                          <a:solidFill>
                            <a:srgbClr val="000000"/>
                          </a:solidFill>
                          <a:latin typeface="微軟正黑體" pitchFamily="34" charset="-120"/>
                          <a:ea typeface="微軟正黑體" pitchFamily="34" charset="-120"/>
                        </a:rPr>
                        <a:t>影片</a:t>
                      </a:r>
                      <a:r>
                        <a:rPr lang="en-US" altLang="zh-TW" sz="32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3200" b="0" i="0" u="none" strike="noStrike">
                          <a:solidFill>
                            <a:srgbClr val="000000"/>
                          </a:solidFill>
                          <a:latin typeface="微軟正黑體" pitchFamily="34" charset="-120"/>
                          <a:ea typeface="微軟正黑體" pitchFamily="34" charset="-120"/>
                        </a:rPr>
                        <a:t>喇叭</a:t>
                      </a:r>
                      <a:r>
                        <a:rPr lang="en-US" altLang="zh-TW" sz="3200" b="0" i="0" u="none" strike="noStrike">
                          <a:solidFill>
                            <a:srgbClr val="000000"/>
                          </a:solidFill>
                          <a:latin typeface="微軟正黑體" pitchFamily="34" charset="-120"/>
                          <a:ea typeface="微軟正黑體" pitchFamily="34" charset="-120"/>
                        </a:rPr>
                        <a:t>/</a:t>
                      </a:r>
                      <a:r>
                        <a:rPr lang="zh-TW" altLang="en-US" sz="3200" b="0" i="0" u="none" strike="noStrike">
                          <a:solidFill>
                            <a:srgbClr val="000000"/>
                          </a:solidFill>
                          <a:latin typeface="微軟正黑體" pitchFamily="34" charset="-120"/>
                          <a:ea typeface="微軟正黑體" pitchFamily="34" charset="-120"/>
                        </a:rPr>
                        <a:t>車燈模組教學片</a:t>
                      </a:r>
                      <a:r>
                        <a:rPr lang="en-US" altLang="zh-TW" sz="3200" b="0" i="0" u="none" strike="noStrike">
                          <a:solidFill>
                            <a:srgbClr val="000000"/>
                          </a:solidFill>
                          <a:latin typeface="微軟正黑體" pitchFamily="34" charset="-120"/>
                          <a:ea typeface="微軟正黑體" pitchFamily="34" charset="-120"/>
                        </a:rPr>
                        <a:t>1 - </a:t>
                      </a:r>
                      <a:r>
                        <a:rPr lang="zh-TW" altLang="en-US" sz="3200" b="0" i="0" u="none" strike="noStrike">
                          <a:solidFill>
                            <a:srgbClr val="000000"/>
                          </a:solidFill>
                          <a:latin typeface="微軟正黑體" pitchFamily="34" charset="-120"/>
                          <a:ea typeface="微軟正黑體" pitchFamily="34" charset="-120"/>
                        </a:rPr>
                        <a:t>喇叭</a:t>
                      </a:r>
                      <a:r>
                        <a:rPr lang="en-US" altLang="zh-TW" sz="3200" b="0" i="0" u="none" strike="noStrike">
                          <a:solidFill>
                            <a:srgbClr val="000000"/>
                          </a:solidFill>
                          <a:latin typeface="微軟正黑體" pitchFamily="34" charset="-120"/>
                          <a:ea typeface="微軟正黑體" pitchFamily="34" charset="-120"/>
                        </a:rPr>
                        <a:t>/</a:t>
                      </a:r>
                      <a:r>
                        <a:rPr lang="zh-TW" altLang="en-US" sz="3200" b="0" i="0" u="none" strike="noStrike">
                          <a:solidFill>
                            <a:srgbClr val="000000"/>
                          </a:solidFill>
                          <a:latin typeface="微軟正黑體" pitchFamily="34" charset="-120"/>
                          <a:ea typeface="微軟正黑體" pitchFamily="34" charset="-120"/>
                        </a:rPr>
                        <a:t>車燈模組的使用</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a:txBody>
                    <a:bodyPr/>
                    <a:lstStyle/>
                    <a:p>
                      <a:pPr algn="ctr" fontAlgn="ctr"/>
                      <a:r>
                        <a:rPr lang="zh-TW" altLang="en-US" sz="32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3200" b="0" i="0" u="none" strike="noStrike" dirty="0">
                          <a:solidFill>
                            <a:srgbClr val="000000"/>
                          </a:solidFill>
                          <a:latin typeface="微軟正黑體" pitchFamily="34" charset="-120"/>
                          <a:ea typeface="微軟正黑體" pitchFamily="34" charset="-120"/>
                        </a:rPr>
                        <a:t>軟體中 喇叭</a:t>
                      </a:r>
                      <a:r>
                        <a:rPr lang="en-US" altLang="zh-TW" sz="3200" b="0" i="0" u="none" strike="noStrike" dirty="0">
                          <a:solidFill>
                            <a:srgbClr val="000000"/>
                          </a:solidFill>
                          <a:latin typeface="微軟正黑體" pitchFamily="34" charset="-120"/>
                          <a:ea typeface="微軟正黑體" pitchFamily="34" charset="-120"/>
                        </a:rPr>
                        <a:t>/</a:t>
                      </a:r>
                      <a:r>
                        <a:rPr lang="zh-TW" altLang="en-US" sz="3200" b="0" i="0" u="none" strike="noStrike" dirty="0">
                          <a:solidFill>
                            <a:srgbClr val="000000"/>
                          </a:solidFill>
                          <a:latin typeface="微軟正黑體" pitchFamily="34" charset="-120"/>
                          <a:ea typeface="微軟正黑體" pitchFamily="34" charset="-120"/>
                        </a:rPr>
                        <a:t>車燈模組方塊</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a:txBody>
                    <a:bodyPr/>
                    <a:lstStyle/>
                    <a:p>
                      <a:pPr algn="ctr" fontAlgn="ctr"/>
                      <a:r>
                        <a:rPr lang="en-US" altLang="zh-TW" sz="3200" b="0" i="0" u="none" strike="noStrike" dirty="0" smtClean="0">
                          <a:solidFill>
                            <a:srgbClr val="000000"/>
                          </a:solidFill>
                          <a:latin typeface="微軟正黑體" pitchFamily="34" charset="-120"/>
                          <a:ea typeface="微軟正黑體" pitchFamily="34" charset="-120"/>
                        </a:rPr>
                        <a:t>Coding</a:t>
                      </a:r>
                      <a:r>
                        <a:rPr lang="zh-TW" altLang="en-US" sz="3200" b="0" i="0" u="none" strike="noStrike" dirty="0" smtClean="0">
                          <a:solidFill>
                            <a:srgbClr val="000000"/>
                          </a:solidFill>
                          <a:latin typeface="微軟正黑體" pitchFamily="34" charset="-120"/>
                          <a:ea typeface="微軟正黑體" pitchFamily="34" charset="-120"/>
                        </a:rPr>
                        <a:t>指令</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3200" b="0" i="0" u="none" strike="noStrike" dirty="0">
                          <a:solidFill>
                            <a:srgbClr val="000000"/>
                          </a:solidFill>
                          <a:latin typeface="微軟正黑體" pitchFamily="34" charset="-120"/>
                          <a:ea typeface="微軟正黑體" pitchFamily="34" charset="-120"/>
                        </a:rPr>
                        <a:t>延遲時間</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50259">
                <a:tc vMerge="1">
                  <a:txBody>
                    <a:bodyPr/>
                    <a:lstStyle/>
                    <a:p>
                      <a:endParaRPr lang="zh-TW" altLang="en-US"/>
                    </a:p>
                  </a:txBody>
                  <a:tcPr/>
                </a:tc>
                <a:tc>
                  <a:txBody>
                    <a:bodyPr/>
                    <a:lstStyle/>
                    <a:p>
                      <a:pPr algn="ctr" fontAlgn="ctr"/>
                      <a:r>
                        <a:rPr lang="zh-TW" altLang="en-US" sz="3200" b="0" i="0" u="none" strike="noStrike" dirty="0">
                          <a:solidFill>
                            <a:srgbClr val="000000"/>
                          </a:solidFill>
                          <a:latin typeface="微軟正黑體" pitchFamily="34" charset="-120"/>
                          <a:ea typeface="微軟正黑體" pitchFamily="34" charset="-120"/>
                        </a:rPr>
                        <a:t>動手體驗</a:t>
                      </a:r>
                      <a:r>
                        <a:rPr lang="en-US" altLang="zh-TW" sz="3200" b="0" i="0" u="none" strike="noStrike" dirty="0">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3200" b="0" i="0" u="none" strike="noStrike" dirty="0">
                          <a:solidFill>
                            <a:srgbClr val="000000"/>
                          </a:solidFill>
                          <a:latin typeface="微軟正黑體" pitchFamily="34" charset="-120"/>
                          <a:ea typeface="微軟正黑體" pitchFamily="34" charset="-120"/>
                        </a:rPr>
                        <a:t>自己做體驗 喇叭</a:t>
                      </a:r>
                      <a:r>
                        <a:rPr lang="en-US" altLang="zh-TW" sz="3200" b="0" i="0" u="none" strike="noStrike" dirty="0">
                          <a:solidFill>
                            <a:srgbClr val="000000"/>
                          </a:solidFill>
                          <a:latin typeface="微軟正黑體" pitchFamily="34" charset="-120"/>
                          <a:ea typeface="微軟正黑體" pitchFamily="34" charset="-120"/>
                        </a:rPr>
                        <a:t>/</a:t>
                      </a:r>
                      <a:r>
                        <a:rPr lang="zh-TW" altLang="en-US" sz="3200" b="0" i="0" u="none" strike="noStrike" dirty="0">
                          <a:solidFill>
                            <a:srgbClr val="000000"/>
                          </a:solidFill>
                          <a:latin typeface="微軟正黑體" pitchFamily="34" charset="-120"/>
                          <a:ea typeface="微軟正黑體" pitchFamily="34" charset="-120"/>
                        </a:rPr>
                        <a:t>車燈模組 </a:t>
                      </a:r>
                      <a:r>
                        <a:rPr lang="en-US" altLang="zh-TW" sz="3200" b="0" i="0" u="none" strike="noStrike" dirty="0">
                          <a:solidFill>
                            <a:srgbClr val="000000"/>
                          </a:solidFill>
                          <a:latin typeface="微軟正黑體" pitchFamily="34" charset="-120"/>
                          <a:ea typeface="微軟正黑體" pitchFamily="34" charset="-120"/>
                        </a:rPr>
                        <a:t>(</a:t>
                      </a:r>
                      <a:r>
                        <a:rPr lang="zh-TW" altLang="en-US" sz="3200" b="0" i="0" u="none" strike="noStrike" dirty="0">
                          <a:solidFill>
                            <a:srgbClr val="000000"/>
                          </a:solidFill>
                          <a:latin typeface="微軟正黑體" pitchFamily="34" charset="-120"/>
                          <a:ea typeface="微軟正黑體" pitchFamily="34" charset="-120"/>
                        </a:rPr>
                        <a:t>示範擋案</a:t>
                      </a:r>
                      <a:r>
                        <a:rPr lang="en-US" altLang="zh-TW" sz="3200" b="0" i="0" u="none" strike="noStrike" dirty="0">
                          <a:solidFill>
                            <a:srgbClr val="000000"/>
                          </a:solidFill>
                          <a:latin typeface="微軟正黑體" pitchFamily="34" charset="-120"/>
                          <a:ea typeface="微軟正黑體" pitchFamily="34" charset="-120"/>
                        </a:rPr>
                        <a:t>4-1)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vMerge="1">
                  <a:txBody>
                    <a:bodyPr/>
                    <a:lstStyle/>
                    <a:p>
                      <a:pPr algn="ctr" fontAlgn="ct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3200" b="0" i="0" u="none" strike="noStrike" dirty="0">
                          <a:solidFill>
                            <a:srgbClr val="000000"/>
                          </a:solidFill>
                          <a:latin typeface="微軟正黑體" pitchFamily="34" charset="-120"/>
                          <a:ea typeface="微軟正黑體" pitchFamily="34" charset="-120"/>
                        </a:rPr>
                        <a:t>動手體驗</a:t>
                      </a:r>
                      <a:r>
                        <a:rPr lang="en-US" altLang="zh-TW" sz="3200" b="0" i="0" u="none" strike="noStrike" dirty="0">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3200" b="0" i="0" u="none" strike="noStrike" dirty="0">
                          <a:solidFill>
                            <a:srgbClr val="000000"/>
                          </a:solidFill>
                          <a:latin typeface="微軟正黑體" pitchFamily="34" charset="-120"/>
                          <a:ea typeface="微軟正黑體" pitchFamily="34" charset="-120"/>
                        </a:rPr>
                        <a:t>自己做倒車雷達</a:t>
                      </a:r>
                      <a:r>
                        <a:rPr lang="en-US" altLang="zh-TW" sz="3200" b="0" i="0" u="none" strike="noStrike" dirty="0">
                          <a:solidFill>
                            <a:srgbClr val="000000"/>
                          </a:solidFill>
                          <a:latin typeface="微軟正黑體" pitchFamily="34" charset="-120"/>
                          <a:ea typeface="微軟正黑體" pitchFamily="34" charset="-120"/>
                        </a:rPr>
                        <a:t>: </a:t>
                      </a:r>
                      <a:r>
                        <a:rPr lang="zh-TW" altLang="en-US" sz="3200" b="0" i="0" u="none" strike="noStrike" dirty="0">
                          <a:solidFill>
                            <a:srgbClr val="000000"/>
                          </a:solidFill>
                          <a:latin typeface="微軟正黑體" pitchFamily="34" charset="-120"/>
                          <a:ea typeface="微軟正黑體" pitchFamily="34" charset="-120"/>
                        </a:rPr>
                        <a:t>喇叭</a:t>
                      </a:r>
                      <a:r>
                        <a:rPr lang="en-US" altLang="zh-TW" sz="3200" b="0" i="0" u="none" strike="noStrike" dirty="0">
                          <a:solidFill>
                            <a:srgbClr val="000000"/>
                          </a:solidFill>
                          <a:latin typeface="微軟正黑體" pitchFamily="34" charset="-120"/>
                          <a:ea typeface="微軟正黑體" pitchFamily="34" charset="-120"/>
                        </a:rPr>
                        <a:t>+</a:t>
                      </a:r>
                      <a:r>
                        <a:rPr lang="zh-TW" altLang="en-US" sz="3200" b="0" i="0" u="none" strike="noStrike" dirty="0">
                          <a:solidFill>
                            <a:srgbClr val="000000"/>
                          </a:solidFill>
                          <a:latin typeface="微軟正黑體" pitchFamily="34" charset="-120"/>
                          <a:ea typeface="微軟正黑體" pitchFamily="34" charset="-120"/>
                        </a:rPr>
                        <a:t>距離感測器</a:t>
                      </a:r>
                      <a:r>
                        <a:rPr lang="en-US" altLang="zh-TW" sz="3200" b="0" i="0" u="none" strike="noStrike" dirty="0">
                          <a:solidFill>
                            <a:srgbClr val="000000"/>
                          </a:solidFill>
                          <a:latin typeface="微軟正黑體" pitchFamily="34" charset="-120"/>
                          <a:ea typeface="微軟正黑體" pitchFamily="34" charset="-120"/>
                        </a:rPr>
                        <a:t>(</a:t>
                      </a:r>
                      <a:r>
                        <a:rPr lang="zh-TW" altLang="en-US" sz="3200" b="0" i="0" u="none" strike="noStrike" dirty="0">
                          <a:solidFill>
                            <a:srgbClr val="000000"/>
                          </a:solidFill>
                          <a:latin typeface="微軟正黑體" pitchFamily="34" charset="-120"/>
                          <a:ea typeface="微軟正黑體" pitchFamily="34" charset="-120"/>
                        </a:rPr>
                        <a:t>示範擋案</a:t>
                      </a:r>
                      <a:r>
                        <a:rPr lang="en-US" altLang="zh-TW" sz="3200" b="0" i="0" u="none" strike="noStrike" dirty="0">
                          <a:solidFill>
                            <a:srgbClr val="000000"/>
                          </a:solidFill>
                          <a:latin typeface="微軟正黑體" pitchFamily="34" charset="-120"/>
                          <a:ea typeface="微軟正黑體" pitchFamily="34" charset="-120"/>
                        </a:rPr>
                        <a:t>4-2)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dirty="0">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399884">
                <a:tc>
                  <a:txBody>
                    <a:bodyPr/>
                    <a:lstStyle/>
                    <a:p>
                      <a:pPr algn="ctr" fontAlgn="ctr"/>
                      <a:r>
                        <a:rPr lang="en-US" altLang="zh-TW" sz="3200" b="0" i="0" u="none" strike="noStrike" dirty="0" smtClean="0">
                          <a:solidFill>
                            <a:srgbClr val="000000"/>
                          </a:solidFill>
                          <a:latin typeface="微軟正黑體" pitchFamily="34" charset="-120"/>
                          <a:ea typeface="微軟正黑體" pitchFamily="34" charset="-120"/>
                        </a:rPr>
                        <a:t>Test1 </a:t>
                      </a:r>
                      <a:r>
                        <a:rPr lang="zh-TW" altLang="en-US" sz="3200" b="0" i="0" u="none" strike="noStrike" dirty="0" smtClean="0">
                          <a:solidFill>
                            <a:srgbClr val="000000"/>
                          </a:solidFill>
                          <a:latin typeface="微軟正黑體" pitchFamily="34" charset="-120"/>
                          <a:ea typeface="微軟正黑體" pitchFamily="34" charset="-120"/>
                        </a:rPr>
                        <a:t>小測驗</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微軟正黑體" pitchFamily="34" charset="-120"/>
                          <a:ea typeface="微軟正黑體" pitchFamily="34" charset="-120"/>
                        </a:rPr>
                        <a:t>對應題目 功能元件</a:t>
                      </a:r>
                      <a:r>
                        <a:rPr lang="en-US" altLang="zh-TW" sz="3200" b="0" i="0" u="none" strike="noStrike" dirty="0" smtClean="0">
                          <a:solidFill>
                            <a:srgbClr val="000000"/>
                          </a:solidFill>
                          <a:latin typeface="微軟正黑體" pitchFamily="34" charset="-120"/>
                          <a:ea typeface="微軟正黑體" pitchFamily="34" charset="-120"/>
                        </a:rPr>
                        <a:t>-</a:t>
                      </a:r>
                      <a:r>
                        <a:rPr lang="zh-TW" altLang="en-US" sz="3200" b="0" i="0" u="none" strike="noStrike" dirty="0" smtClean="0">
                          <a:solidFill>
                            <a:srgbClr val="000000"/>
                          </a:solidFill>
                          <a:latin typeface="微軟正黑體" pitchFamily="34" charset="-120"/>
                          <a:ea typeface="微軟正黑體" pitchFamily="34" charset="-120"/>
                        </a:rPr>
                        <a:t>喇叭、車燈</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dirty="0" smtClean="0">
                          <a:solidFill>
                            <a:srgbClr val="000000"/>
                          </a:solidFill>
                          <a:latin typeface="微軟正黑體" pitchFamily="34" charset="-120"/>
                          <a:ea typeface="微軟正黑體" pitchFamily="34" charset="-120"/>
                        </a:rPr>
                        <a:t>80</a:t>
                      </a:r>
                      <a:r>
                        <a:rPr lang="en-US" altLang="zh-TW" sz="3200" b="0" i="0" u="none" strike="noStrike" dirty="0">
                          <a:solidFill>
                            <a:srgbClr val="000000"/>
                          </a:solidFill>
                          <a:latin typeface="微軟正黑體" pitchFamily="34" charset="-120"/>
                          <a:ea typeface="微軟正黑體" pitchFamily="34" charset="-120"/>
                        </a:rPr>
                        <a:t>'</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3200" b="0" i="0" u="none" strike="noStrike" dirty="0">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endParaRPr lang="en-US" altLang="zh-TW"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7" name="表格 46"/>
          <p:cNvGraphicFramePr>
            <a:graphicFrameLocks noGrp="1"/>
          </p:cNvGraphicFramePr>
          <p:nvPr/>
        </p:nvGraphicFramePr>
        <p:xfrm>
          <a:off x="1476449" y="1889448"/>
          <a:ext cx="21793453" cy="9437370"/>
        </p:xfrm>
        <a:graphic>
          <a:graphicData uri="http://schemas.openxmlformats.org/drawingml/2006/table">
            <a:tbl>
              <a:tblPr/>
              <a:tblGrid>
                <a:gridCol w="4094574"/>
                <a:gridCol w="2969347"/>
                <a:gridCol w="8970559"/>
                <a:gridCol w="2062914"/>
                <a:gridCol w="1758167"/>
                <a:gridCol w="1937892"/>
              </a:tblGrid>
              <a:tr h="399884">
                <a:tc>
                  <a:txBody>
                    <a:bodyPr/>
                    <a:lstStyle/>
                    <a:p>
                      <a:pPr algn="ctr" fontAlgn="ctr"/>
                      <a:r>
                        <a:rPr lang="zh-TW" altLang="en-US" sz="3200" b="1" i="0" u="none" strike="noStrike" dirty="0">
                          <a:solidFill>
                            <a:srgbClr val="3F3F76"/>
                          </a:solidFill>
                          <a:latin typeface="微軟正黑體" pitchFamily="34" charset="-120"/>
                          <a:ea typeface="微軟正黑體" pitchFamily="34" charset="-120"/>
                        </a:rPr>
                        <a:t>項目</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3200" b="1" i="0" u="none" strike="noStrike">
                          <a:solidFill>
                            <a:srgbClr val="3F3F76"/>
                          </a:solidFill>
                          <a:latin typeface="微軟正黑體" pitchFamily="34" charset="-120"/>
                          <a:ea typeface="微軟正黑體" pitchFamily="34" charset="-120"/>
                        </a:rPr>
                        <a:t>任務</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l" fontAlgn="ctr"/>
                      <a:r>
                        <a:rPr lang="zh-TW" altLang="en-US" sz="3200" b="1" i="0" u="none" strike="noStrike" dirty="0">
                          <a:solidFill>
                            <a:srgbClr val="3F3F76"/>
                          </a:solidFill>
                          <a:latin typeface="微軟正黑體" pitchFamily="34" charset="-120"/>
                          <a:ea typeface="微軟正黑體" pitchFamily="34" charset="-120"/>
                        </a:rPr>
                        <a:t>主要內容</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ctr" fontAlgn="ctr"/>
                      <a:r>
                        <a:rPr lang="zh-TW" altLang="en-US" sz="3200" b="1" i="0" u="none" strike="noStrike">
                          <a:solidFill>
                            <a:srgbClr val="3F3F76"/>
                          </a:solidFill>
                          <a:latin typeface="微軟正黑體" pitchFamily="34" charset="-120"/>
                          <a:ea typeface="微軟正黑體" pitchFamily="34" charset="-120"/>
                        </a:rPr>
                        <a:t>預估時程</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3200" b="1" i="0" u="none" strike="noStrike">
                          <a:solidFill>
                            <a:srgbClr val="3F3F76"/>
                          </a:solidFill>
                          <a:latin typeface="微軟正黑體" pitchFamily="34" charset="-120"/>
                          <a:ea typeface="微軟正黑體" pitchFamily="34" charset="-120"/>
                        </a:rPr>
                        <a:t>活動</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3200" b="1" i="0" u="none" strike="noStrike">
                          <a:solidFill>
                            <a:srgbClr val="3F3F76"/>
                          </a:solidFill>
                          <a:latin typeface="微軟正黑體" pitchFamily="34" charset="-120"/>
                          <a:ea typeface="微軟正黑體" pitchFamily="34" charset="-120"/>
                        </a:rPr>
                        <a:t>課程</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399884">
                <a:tc rowSpan="16">
                  <a:txBody>
                    <a:bodyPr/>
                    <a:lstStyle/>
                    <a:p>
                      <a:pPr algn="ctr" fontAlgn="ctr"/>
                      <a:r>
                        <a:rPr lang="zh-TW" altLang="en-US" sz="3200" b="0" i="0" u="none" strike="noStrike" dirty="0" smtClean="0">
                          <a:solidFill>
                            <a:srgbClr val="000000"/>
                          </a:solidFill>
                          <a:latin typeface="微軟正黑體" pitchFamily="34" charset="-120"/>
                          <a:ea typeface="微軟正黑體" pitchFamily="34" charset="-120"/>
                        </a:rPr>
                        <a:t>感測元件</a:t>
                      </a:r>
                      <a:r>
                        <a:rPr lang="en-US" altLang="zh-TW" sz="3200" b="0" i="0" u="none" strike="noStrike" dirty="0">
                          <a:solidFill>
                            <a:srgbClr val="000000"/>
                          </a:solidFill>
                          <a:latin typeface="微軟正黑體" pitchFamily="34" charset="-120"/>
                          <a:ea typeface="微軟正黑體" pitchFamily="34" charset="-120"/>
                        </a:rPr>
                        <a:t>-</a:t>
                      </a:r>
                      <a:br>
                        <a:rPr lang="en-US" altLang="zh-TW" sz="3200" b="0" i="0" u="none" strike="noStrike" dirty="0">
                          <a:solidFill>
                            <a:srgbClr val="000000"/>
                          </a:solidFill>
                          <a:latin typeface="微軟正黑體" pitchFamily="34" charset="-120"/>
                          <a:ea typeface="微軟正黑體" pitchFamily="34" charset="-120"/>
                        </a:rPr>
                      </a:br>
                      <a:r>
                        <a:rPr lang="zh-TW" altLang="en-US" sz="3200" b="0" i="0" u="none" strike="noStrike" dirty="0">
                          <a:solidFill>
                            <a:srgbClr val="000000"/>
                          </a:solidFill>
                          <a:latin typeface="微軟正黑體" pitchFamily="34" charset="-120"/>
                          <a:ea typeface="微軟正黑體" pitchFamily="34" charset="-120"/>
                        </a:rPr>
                        <a:t>紅外線模組</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3200" b="0" i="0" u="none" strike="noStrike" dirty="0" smtClean="0">
                          <a:solidFill>
                            <a:srgbClr val="000000"/>
                          </a:solidFill>
                          <a:latin typeface="微軟正黑體" pitchFamily="34" charset="-120"/>
                          <a:ea typeface="微軟正黑體" pitchFamily="34" charset="-120"/>
                        </a:rPr>
                        <a:t>介紹知識</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3200" b="0" i="0" u="none" strike="noStrike" dirty="0" smtClean="0">
                          <a:solidFill>
                            <a:srgbClr val="000000"/>
                          </a:solidFill>
                          <a:latin typeface="微軟正黑體" pitchFamily="34" charset="-120"/>
                          <a:ea typeface="微軟正黑體" pitchFamily="34" charset="-120"/>
                        </a:rPr>
                        <a:t>生活中紅外線的應用</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7">
                  <a:txBody>
                    <a:bodyPr/>
                    <a:lstStyle/>
                    <a:p>
                      <a:pPr algn="ctr" fontAlgn="ctr"/>
                      <a:r>
                        <a:rPr lang="zh-TW" altLang="en-US" sz="32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7">
                  <a:txBody>
                    <a:bodyPr/>
                    <a:lstStyle/>
                    <a:p>
                      <a:pPr algn="ctr" fontAlgn="ctr"/>
                      <a:r>
                        <a:rPr lang="en-US" altLang="zh-TW" sz="3200" b="0" i="0" u="none" strike="noStrike" dirty="0">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399884">
                <a:tc vMerge="1">
                  <a:txBody>
                    <a:bodyPr/>
                    <a:lstStyle/>
                    <a:p>
                      <a:endParaRPr lang="zh-TW" altLang="en-US"/>
                    </a:p>
                  </a:txBody>
                  <a:tcPr/>
                </a:tc>
                <a:tc>
                  <a:txBody>
                    <a:bodyPr/>
                    <a:lstStyle/>
                    <a:p>
                      <a:pPr algn="ctr" fontAlgn="ctr"/>
                      <a:r>
                        <a:rPr lang="zh-TW" altLang="en-US" sz="3200" b="0" i="0" u="none" strike="noStrike" smtClean="0">
                          <a:solidFill>
                            <a:srgbClr val="000000"/>
                          </a:solidFill>
                          <a:latin typeface="微軟正黑體" pitchFamily="34" charset="-120"/>
                          <a:ea typeface="微軟正黑體" pitchFamily="34" charset="-120"/>
                        </a:rPr>
                        <a:t>硬體介紹</a:t>
                      </a:r>
                      <a:endParaRPr lang="zh-TW" altLang="en-US" sz="32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3200" b="0" i="0" u="none" strike="noStrike" dirty="0" smtClean="0">
                          <a:solidFill>
                            <a:srgbClr val="000000"/>
                          </a:solidFill>
                          <a:latin typeface="微軟正黑體" pitchFamily="34" charset="-120"/>
                          <a:ea typeface="微軟正黑體" pitchFamily="34" charset="-120"/>
                        </a:rPr>
                        <a:t>紅外線模組</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a:txBody>
                    <a:bodyPr/>
                    <a:lstStyle/>
                    <a:p>
                      <a:pPr algn="ctr" fontAlgn="ctr"/>
                      <a:r>
                        <a:rPr lang="zh-TW" altLang="en-US" sz="3200" b="0" i="0" u="none" strike="noStrike">
                          <a:solidFill>
                            <a:srgbClr val="000000"/>
                          </a:solidFill>
                          <a:latin typeface="微軟正黑體" pitchFamily="34" charset="-120"/>
                          <a:ea typeface="微軟正黑體" pitchFamily="34" charset="-120"/>
                        </a:rPr>
                        <a:t>影片</a:t>
                      </a:r>
                      <a:r>
                        <a:rPr lang="en-US" altLang="zh-TW" sz="32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3200" b="0" i="0" u="none" strike="noStrike" dirty="0" smtClean="0">
                          <a:solidFill>
                            <a:srgbClr val="000000"/>
                          </a:solidFill>
                          <a:latin typeface="微軟正黑體" pitchFamily="34" charset="-120"/>
                          <a:ea typeface="微軟正黑體" pitchFamily="34" charset="-120"/>
                        </a:rPr>
                        <a:t>紅外線模組教學片</a:t>
                      </a:r>
                      <a:r>
                        <a:rPr lang="en-US" altLang="zh-TW" sz="3200" b="0" i="0" u="none" strike="noStrike" dirty="0" smtClean="0">
                          <a:solidFill>
                            <a:srgbClr val="000000"/>
                          </a:solidFill>
                          <a:latin typeface="微軟正黑體" pitchFamily="34" charset="-120"/>
                          <a:ea typeface="微軟正黑體" pitchFamily="34" charset="-120"/>
                        </a:rPr>
                        <a:t>1 -</a:t>
                      </a:r>
                      <a:r>
                        <a:rPr lang="zh-TW" altLang="en-US" sz="3200" b="0" i="0" u="none" strike="noStrike" dirty="0" smtClean="0">
                          <a:solidFill>
                            <a:srgbClr val="000000"/>
                          </a:solidFill>
                          <a:latin typeface="微軟正黑體" pitchFamily="34" charset="-120"/>
                          <a:ea typeface="微軟正黑體" pitchFamily="34" charset="-120"/>
                        </a:rPr>
                        <a:t>調電阻改變紅外線偵測距離</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a:txBody>
                    <a:bodyPr/>
                    <a:lstStyle/>
                    <a:p>
                      <a:pPr algn="ctr" fontAlgn="ctr"/>
                      <a:r>
                        <a:rPr lang="zh-TW" altLang="en-US" sz="3200" b="0" i="0" u="none" strike="noStrike" smtClean="0">
                          <a:solidFill>
                            <a:srgbClr val="000000"/>
                          </a:solidFill>
                          <a:latin typeface="微軟正黑體" pitchFamily="34" charset="-120"/>
                          <a:ea typeface="微軟正黑體" pitchFamily="34" charset="-120"/>
                        </a:rPr>
                        <a:t>軟體方塊介紹</a:t>
                      </a:r>
                      <a:endParaRPr lang="zh-TW" altLang="en-US" sz="32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3200" b="0" i="0" u="none" strike="noStrike" dirty="0" smtClean="0">
                          <a:solidFill>
                            <a:srgbClr val="000000"/>
                          </a:solidFill>
                          <a:latin typeface="微軟正黑體" pitchFamily="34" charset="-120"/>
                          <a:ea typeface="微軟正黑體" pitchFamily="34" charset="-120"/>
                        </a:rPr>
                        <a:t>讀取紅外線模組</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a:txBody>
                    <a:bodyPr/>
                    <a:lstStyle/>
                    <a:p>
                      <a:pPr algn="ctr" fontAlgn="ctr"/>
                      <a:r>
                        <a:rPr lang="en-US" altLang="zh-TW" sz="3200" b="0" i="0" u="none" strike="noStrike" dirty="0" smtClean="0">
                          <a:solidFill>
                            <a:srgbClr val="000000"/>
                          </a:solidFill>
                          <a:latin typeface="微軟正黑體" pitchFamily="34" charset="-120"/>
                          <a:ea typeface="微軟正黑體" pitchFamily="34" charset="-120"/>
                        </a:rPr>
                        <a:t>Coding</a:t>
                      </a:r>
                      <a:r>
                        <a:rPr lang="zh-TW" altLang="en-US" sz="3200" b="0" i="0" u="none" strike="noStrike" dirty="0" smtClean="0">
                          <a:solidFill>
                            <a:srgbClr val="000000"/>
                          </a:solidFill>
                          <a:latin typeface="微軟正黑體" pitchFamily="34" charset="-120"/>
                          <a:ea typeface="微軟正黑體" pitchFamily="34" charset="-120"/>
                        </a:rPr>
                        <a:t>指令</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3200" b="0" i="0" u="none" strike="noStrike" dirty="0" smtClean="0">
                          <a:solidFill>
                            <a:srgbClr val="000000"/>
                          </a:solidFill>
                          <a:latin typeface="微軟正黑體" pitchFamily="34" charset="-120"/>
                          <a:ea typeface="微軟正黑體" pitchFamily="34" charset="-120"/>
                        </a:rPr>
                        <a:t>比較條件</a:t>
                      </a:r>
                      <a:r>
                        <a:rPr lang="en-US" altLang="zh-TW" sz="3200" b="0" i="0" u="none" strike="noStrike" dirty="0" smtClean="0">
                          <a:solidFill>
                            <a:srgbClr val="000000"/>
                          </a:solidFill>
                          <a:latin typeface="微軟正黑體" pitchFamily="34" charset="-120"/>
                          <a:ea typeface="微軟正黑體" pitchFamily="34" charset="-120"/>
                        </a:rPr>
                        <a:t>(</a:t>
                      </a:r>
                      <a:r>
                        <a:rPr lang="zh-TW" altLang="en-US" sz="3200" b="0" i="0" u="none" strike="noStrike" dirty="0">
                          <a:solidFill>
                            <a:srgbClr val="000000"/>
                          </a:solidFill>
                          <a:latin typeface="微軟正黑體" pitchFamily="34" charset="-120"/>
                          <a:ea typeface="微軟正黑體" pitchFamily="34" charset="-120"/>
                        </a:rPr>
                        <a:t>交集</a:t>
                      </a:r>
                      <a:r>
                        <a:rPr lang="en-US" altLang="zh-TW" sz="3200" b="0" i="0" u="none" strike="noStrike" dirty="0" smtClean="0">
                          <a:solidFill>
                            <a:srgbClr val="000000"/>
                          </a:solidFill>
                          <a:latin typeface="微軟正黑體" pitchFamily="34" charset="-120"/>
                          <a:ea typeface="微軟正黑體" pitchFamily="34" charset="-120"/>
                        </a:rPr>
                        <a:t>/</a:t>
                      </a:r>
                      <a:r>
                        <a:rPr lang="zh-TW" altLang="en-US" sz="3200" b="0" i="0" u="none" strike="noStrike" dirty="0" smtClean="0">
                          <a:solidFill>
                            <a:srgbClr val="000000"/>
                          </a:solidFill>
                          <a:latin typeface="微軟正黑體" pitchFamily="34" charset="-120"/>
                          <a:ea typeface="微軟正黑體" pitchFamily="34" charset="-120"/>
                        </a:rPr>
                        <a:t>聯集</a:t>
                      </a:r>
                      <a:r>
                        <a:rPr lang="en-US" altLang="zh-TW" sz="3200" b="0" i="0" u="none" strike="noStrike" dirty="0" smtClean="0">
                          <a:solidFill>
                            <a:srgbClr val="000000"/>
                          </a:solidFill>
                          <a:latin typeface="微軟正黑體" pitchFamily="34" charset="-120"/>
                          <a:ea typeface="微軟正黑體" pitchFamily="34" charset="-120"/>
                        </a:rPr>
                        <a:t>)</a:t>
                      </a:r>
                      <a:r>
                        <a:rPr lang="zh-TW" altLang="en-US" sz="3200" b="0" i="0" u="none" strike="noStrike" dirty="0" smtClean="0">
                          <a:solidFill>
                            <a:srgbClr val="000000"/>
                          </a:solidFill>
                          <a:latin typeface="微軟正黑體" pitchFamily="34" charset="-120"/>
                          <a:ea typeface="微軟正黑體" pitchFamily="34" charset="-120"/>
                        </a:rPr>
                        <a:t>四個紅外線模組所劃分區域</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a:txBody>
                    <a:bodyPr/>
                    <a:lstStyle/>
                    <a:p>
                      <a:pPr algn="ctr" fontAlgn="ctr"/>
                      <a:r>
                        <a:rPr lang="zh-TW" altLang="en-US" sz="3200" b="0" i="0" u="none" strike="noStrike" dirty="0" smtClean="0">
                          <a:solidFill>
                            <a:srgbClr val="000000"/>
                          </a:solidFill>
                          <a:latin typeface="微軟正黑體" pitchFamily="34" charset="-120"/>
                          <a:ea typeface="微軟正黑體" pitchFamily="34" charset="-120"/>
                        </a:rPr>
                        <a:t>動手體驗</a:t>
                      </a:r>
                      <a:r>
                        <a:rPr lang="en-US" altLang="zh-TW" sz="3200" b="0" i="0" u="none" strike="noStrike" dirty="0" smtClean="0">
                          <a:solidFill>
                            <a:srgbClr val="000000"/>
                          </a:solidFill>
                          <a:latin typeface="微軟正黑體" pitchFamily="34" charset="-120"/>
                          <a:ea typeface="微軟正黑體" pitchFamily="34" charset="-120"/>
                        </a:rPr>
                        <a:t>1</a:t>
                      </a:r>
                      <a:endParaRPr lang="en-US" altLang="zh-TW"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3200" b="0" i="0" u="none" strike="noStrike" dirty="0" smtClean="0">
                          <a:solidFill>
                            <a:srgbClr val="000000"/>
                          </a:solidFill>
                          <a:latin typeface="微軟正黑體" pitchFamily="34" charset="-120"/>
                          <a:ea typeface="微軟正黑體" pitchFamily="34" charset="-120"/>
                        </a:rPr>
                        <a:t>自己做體驗紅外線模組</a:t>
                      </a:r>
                      <a:r>
                        <a:rPr lang="en-US" altLang="zh-TW" sz="3200" b="0" i="0" u="none" strike="noStrike" dirty="0" smtClean="0">
                          <a:solidFill>
                            <a:srgbClr val="000000"/>
                          </a:solidFill>
                          <a:latin typeface="微軟正黑體" pitchFamily="34" charset="-120"/>
                          <a:ea typeface="微軟正黑體" pitchFamily="34" charset="-120"/>
                        </a:rPr>
                        <a:t>(</a:t>
                      </a:r>
                      <a:r>
                        <a:rPr lang="zh-TW" altLang="en-US" sz="3200" b="0" i="0" u="none" strike="noStrike" dirty="0" smtClean="0">
                          <a:solidFill>
                            <a:srgbClr val="000000"/>
                          </a:solidFill>
                          <a:latin typeface="微軟正黑體" pitchFamily="34" charset="-120"/>
                          <a:ea typeface="微軟正黑體" pitchFamily="34" charset="-120"/>
                        </a:rPr>
                        <a:t>示範擋案</a:t>
                      </a:r>
                      <a:r>
                        <a:rPr lang="en-US" altLang="zh-TW" sz="3200" b="0" i="0" u="none" strike="noStrike" dirty="0" smtClean="0">
                          <a:solidFill>
                            <a:srgbClr val="000000"/>
                          </a:solidFill>
                          <a:latin typeface="微軟正黑體" pitchFamily="34" charset="-120"/>
                          <a:ea typeface="微軟正黑體" pitchFamily="34" charset="-120"/>
                        </a:rPr>
                        <a:t>4-3)</a:t>
                      </a:r>
                      <a:endParaRPr lang="en-US" altLang="zh-TW"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3200" b="0" i="0" u="none" strike="noStrike" dirty="0" smtClean="0">
                          <a:solidFill>
                            <a:srgbClr val="000000"/>
                          </a:solidFill>
                          <a:latin typeface="微軟正黑體" pitchFamily="34" charset="-120"/>
                          <a:ea typeface="微軟正黑體" pitchFamily="34" charset="-120"/>
                        </a:rPr>
                        <a:t>20</a:t>
                      </a:r>
                      <a:r>
                        <a:rPr lang="en-US" altLang="zh-TW" sz="3200" b="0" i="0" u="none" strike="noStrike" dirty="0">
                          <a:solidFill>
                            <a:srgbClr val="000000"/>
                          </a:solidFill>
                          <a:latin typeface="微軟正黑體" pitchFamily="34" charset="-120"/>
                          <a:ea typeface="微軟正黑體" pitchFamily="34" charset="-120"/>
                        </a:rPr>
                        <a:t>'</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a:txBody>
                    <a:bodyPr/>
                    <a:lstStyle/>
                    <a:p>
                      <a:pPr algn="ctr" fontAlgn="ctr"/>
                      <a:r>
                        <a:rPr lang="zh-TW" altLang="en-US" sz="3200" b="0" i="0" u="none" strike="noStrike" dirty="0">
                          <a:solidFill>
                            <a:srgbClr val="000000"/>
                          </a:solidFill>
                          <a:latin typeface="微軟正黑體" pitchFamily="34" charset="-120"/>
                          <a:ea typeface="微軟正黑體" pitchFamily="34" charset="-120"/>
                        </a:rPr>
                        <a:t>動手體驗</a:t>
                      </a:r>
                      <a:r>
                        <a:rPr lang="en-US" altLang="zh-TW" sz="3200" b="0" i="0" u="none" strike="noStrike" dirty="0">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3200" b="0" i="0" u="none" strike="noStrike" dirty="0">
                          <a:solidFill>
                            <a:srgbClr val="000000"/>
                          </a:solidFill>
                          <a:latin typeface="微軟正黑體" pitchFamily="34" charset="-120"/>
                          <a:ea typeface="微軟正黑體" pitchFamily="34" charset="-120"/>
                        </a:rPr>
                        <a:t>紅外線控制</a:t>
                      </a:r>
                      <a:r>
                        <a:rPr lang="en-US" altLang="zh-TW" sz="3200" b="0" i="0" u="none" strike="noStrike" dirty="0">
                          <a:solidFill>
                            <a:srgbClr val="000000"/>
                          </a:solidFill>
                          <a:latin typeface="微軟正黑體" pitchFamily="34" charset="-120"/>
                          <a:ea typeface="微軟正黑體" pitchFamily="34" charset="-120"/>
                        </a:rPr>
                        <a:t>LED</a:t>
                      </a:r>
                      <a:r>
                        <a:rPr lang="zh-TW" altLang="en-US" sz="3200" b="0" i="0" u="none" strike="noStrike" dirty="0" smtClean="0">
                          <a:solidFill>
                            <a:srgbClr val="000000"/>
                          </a:solidFill>
                          <a:latin typeface="微軟正黑體" pitchFamily="34" charset="-120"/>
                          <a:ea typeface="微軟正黑體" pitchFamily="34" charset="-120"/>
                        </a:rPr>
                        <a:t>燈</a:t>
                      </a:r>
                      <a:r>
                        <a:rPr lang="en-US" altLang="zh-TW" sz="3200" b="0" i="0" u="none" strike="noStrike" dirty="0" smtClean="0">
                          <a:solidFill>
                            <a:srgbClr val="000000"/>
                          </a:solidFill>
                          <a:latin typeface="微軟正黑體" pitchFamily="34" charset="-120"/>
                          <a:ea typeface="微軟正黑體" pitchFamily="34" charset="-120"/>
                        </a:rPr>
                        <a:t>(</a:t>
                      </a:r>
                      <a:r>
                        <a:rPr lang="zh-TW" altLang="en-US" sz="3200" b="0" i="0" u="none" strike="noStrike" dirty="0" smtClean="0">
                          <a:solidFill>
                            <a:srgbClr val="000000"/>
                          </a:solidFill>
                          <a:latin typeface="微軟正黑體" pitchFamily="34" charset="-120"/>
                          <a:ea typeface="微軟正黑體" pitchFamily="34" charset="-120"/>
                        </a:rPr>
                        <a:t>示範檔</a:t>
                      </a:r>
                      <a:r>
                        <a:rPr lang="en-US" altLang="zh-TW" sz="3200" b="0" i="0" u="none" strike="noStrike" dirty="0" smtClean="0">
                          <a:solidFill>
                            <a:srgbClr val="000000"/>
                          </a:solidFill>
                          <a:latin typeface="微軟正黑體" pitchFamily="34" charset="-120"/>
                          <a:ea typeface="微軟正黑體" pitchFamily="34" charset="-120"/>
                        </a:rPr>
                        <a:t>4-4)</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en-US" altLang="zh-TW"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399884">
                <a:tc vMerge="1">
                  <a:txBody>
                    <a:bodyPr/>
                    <a:lstStyle/>
                    <a:p>
                      <a:endParaRPr lang="zh-TW" altLang="en-US"/>
                    </a:p>
                  </a:txBody>
                  <a:tcPr/>
                </a:tc>
                <a:tc>
                  <a:txBody>
                    <a:bodyPr/>
                    <a:lstStyle/>
                    <a:p>
                      <a:pPr algn="ctr" fontAlgn="ctr"/>
                      <a:r>
                        <a:rPr lang="zh-TW" altLang="en-US" sz="3200" b="0" i="0" u="none" strike="noStrike">
                          <a:solidFill>
                            <a:srgbClr val="000000"/>
                          </a:solidFill>
                          <a:latin typeface="微軟正黑體" pitchFamily="34" charset="-120"/>
                          <a:ea typeface="微軟正黑體" pitchFamily="34" charset="-120"/>
                        </a:rPr>
                        <a:t>影片</a:t>
                      </a:r>
                      <a:r>
                        <a:rPr lang="en-US" altLang="zh-TW" sz="32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3200" b="0" i="0" u="none" strike="noStrike" dirty="0">
                          <a:solidFill>
                            <a:srgbClr val="000000"/>
                          </a:solidFill>
                          <a:latin typeface="微軟正黑體" pitchFamily="34" charset="-120"/>
                          <a:ea typeface="微軟正黑體" pitchFamily="34" charset="-120"/>
                        </a:rPr>
                        <a:t>紅外線模組教學片</a:t>
                      </a:r>
                      <a:r>
                        <a:rPr lang="en-US" altLang="zh-TW" sz="3200" b="0" i="0" u="none" strike="noStrike" dirty="0">
                          <a:solidFill>
                            <a:srgbClr val="000000"/>
                          </a:solidFill>
                          <a:latin typeface="微軟正黑體" pitchFamily="34" charset="-120"/>
                          <a:ea typeface="微軟正黑體" pitchFamily="34" charset="-120"/>
                        </a:rPr>
                        <a:t>2 - </a:t>
                      </a:r>
                      <a:r>
                        <a:rPr lang="zh-TW" altLang="en-US" sz="3200" b="0" i="0" u="none" strike="noStrike" dirty="0">
                          <a:solidFill>
                            <a:srgbClr val="000000"/>
                          </a:solidFill>
                          <a:latin typeface="微軟正黑體" pitchFamily="34" charset="-120"/>
                          <a:ea typeface="微軟正黑體" pitchFamily="34" charset="-120"/>
                        </a:rPr>
                        <a:t>輔助距離感測器</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4">
                  <a:txBody>
                    <a:bodyPr/>
                    <a:lstStyle/>
                    <a:p>
                      <a:pPr algn="ctr" fontAlgn="ctr"/>
                      <a:r>
                        <a:rPr lang="zh-TW" altLang="en-US" sz="32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32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399884">
                <a:tc vMerge="1">
                  <a:txBody>
                    <a:bodyPr/>
                    <a:lstStyle/>
                    <a:p>
                      <a:endParaRPr lang="zh-TW" altLang="en-US"/>
                    </a:p>
                  </a:txBody>
                  <a:tcPr/>
                </a:tc>
                <a:tc>
                  <a:txBody>
                    <a:bodyPr/>
                    <a:lstStyle/>
                    <a:p>
                      <a:pPr algn="ctr" fontAlgn="ctr"/>
                      <a:r>
                        <a:rPr lang="zh-TW" altLang="en-US" sz="32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3200" b="0" i="0" u="none" strike="noStrike" dirty="0">
                          <a:solidFill>
                            <a:srgbClr val="000000"/>
                          </a:solidFill>
                          <a:latin typeface="微軟正黑體" pitchFamily="34" charset="-120"/>
                          <a:ea typeface="微軟正黑體" pitchFamily="34" charset="-120"/>
                        </a:rPr>
                        <a:t>距離感測器方塊與紅外線模組方塊的搭配</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a:txBody>
                    <a:bodyPr/>
                    <a:lstStyle/>
                    <a:p>
                      <a:pPr algn="ctr" fontAlgn="ctr"/>
                      <a:r>
                        <a:rPr lang="en-US" altLang="zh-TW" sz="3200" b="0" i="0" u="none" strike="noStrike" dirty="0" smtClean="0">
                          <a:solidFill>
                            <a:srgbClr val="000000"/>
                          </a:solidFill>
                          <a:latin typeface="微軟正黑體" pitchFamily="34" charset="-120"/>
                          <a:ea typeface="微軟正黑體" pitchFamily="34" charset="-120"/>
                        </a:rPr>
                        <a:t>Coding</a:t>
                      </a:r>
                      <a:r>
                        <a:rPr lang="zh-TW" altLang="en-US" sz="3200" b="0" i="0" u="none" strike="noStrike" dirty="0" smtClean="0">
                          <a:solidFill>
                            <a:srgbClr val="000000"/>
                          </a:solidFill>
                          <a:latin typeface="微軟正黑體" pitchFamily="34" charset="-120"/>
                          <a:ea typeface="微軟正黑體" pitchFamily="34" charset="-120"/>
                        </a:rPr>
                        <a:t>指令</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3200" b="0" i="0" u="none" strike="noStrike" dirty="0">
                          <a:solidFill>
                            <a:srgbClr val="000000"/>
                          </a:solidFill>
                          <a:latin typeface="微軟正黑體" pitchFamily="34" charset="-120"/>
                          <a:ea typeface="微軟正黑體" pitchFamily="34" charset="-120"/>
                        </a:rPr>
                        <a:t>比較條件判斷不同牆面狀況</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dirty="0">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a:txBody>
                    <a:bodyPr/>
                    <a:lstStyle/>
                    <a:p>
                      <a:pPr algn="ctr" fontAlgn="ctr"/>
                      <a:r>
                        <a:rPr lang="zh-TW" altLang="en-US" sz="3200" b="0" i="0" u="none" strike="noStrike">
                          <a:solidFill>
                            <a:srgbClr val="000000"/>
                          </a:solidFill>
                          <a:latin typeface="微軟正黑體" pitchFamily="34" charset="-120"/>
                          <a:ea typeface="微軟正黑體" pitchFamily="34" charset="-120"/>
                        </a:rPr>
                        <a:t>動手體驗</a:t>
                      </a:r>
                      <a:r>
                        <a:rPr lang="en-US" altLang="zh-TW" sz="32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3200" b="0" i="0" u="none" strike="noStrike" dirty="0" smtClean="0">
                          <a:solidFill>
                            <a:srgbClr val="000000"/>
                          </a:solidFill>
                          <a:latin typeface="微軟正黑體" pitchFamily="34" charset="-120"/>
                          <a:ea typeface="微軟正黑體" pitchFamily="34" charset="-120"/>
                        </a:rPr>
                        <a:t>體驗</a:t>
                      </a:r>
                      <a:r>
                        <a:rPr lang="zh-TW" altLang="en-US" sz="3200" b="0" i="0" u="none" strike="noStrike" dirty="0">
                          <a:solidFill>
                            <a:srgbClr val="000000"/>
                          </a:solidFill>
                          <a:latin typeface="微軟正黑體" pitchFamily="34" charset="-120"/>
                          <a:ea typeface="微軟正黑體" pitchFamily="34" charset="-120"/>
                        </a:rPr>
                        <a:t>車子避障自動判斷轉彎方向 </a:t>
                      </a:r>
                      <a:r>
                        <a:rPr lang="en-US" altLang="zh-TW" sz="3200" b="0" i="0" u="none" strike="noStrike" dirty="0">
                          <a:solidFill>
                            <a:srgbClr val="000000"/>
                          </a:solidFill>
                          <a:latin typeface="微軟正黑體" pitchFamily="34" charset="-120"/>
                          <a:ea typeface="微軟正黑體" pitchFamily="34" charset="-120"/>
                        </a:rPr>
                        <a:t>(</a:t>
                      </a:r>
                      <a:r>
                        <a:rPr lang="zh-TW" altLang="en-US" sz="3200" b="0" i="0" u="none" strike="noStrike" dirty="0">
                          <a:solidFill>
                            <a:srgbClr val="000000"/>
                          </a:solidFill>
                          <a:latin typeface="微軟正黑體" pitchFamily="34" charset="-120"/>
                          <a:ea typeface="微軟正黑體" pitchFamily="34" charset="-120"/>
                        </a:rPr>
                        <a:t>示範擋案</a:t>
                      </a:r>
                      <a:r>
                        <a:rPr lang="en-US" altLang="zh-TW" sz="3200" b="0" i="0" u="none" strike="noStrike" dirty="0" smtClean="0">
                          <a:solidFill>
                            <a:srgbClr val="000000"/>
                          </a:solidFill>
                          <a:latin typeface="微軟正黑體" pitchFamily="34" charset="-120"/>
                          <a:ea typeface="微軟正黑體" pitchFamily="34" charset="-120"/>
                        </a:rPr>
                        <a:t>4-5)</a:t>
                      </a:r>
                      <a:endParaRPr lang="en-US" altLang="zh-TW"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a:txBody>
                    <a:bodyPr/>
                    <a:lstStyle/>
                    <a:p>
                      <a:pPr algn="ctr" fontAlgn="ctr"/>
                      <a:r>
                        <a:rPr lang="zh-TW" altLang="en-US" sz="3200" b="0" i="0" u="none" strike="noStrike">
                          <a:solidFill>
                            <a:srgbClr val="000000"/>
                          </a:solidFill>
                          <a:latin typeface="微軟正黑體" pitchFamily="34" charset="-120"/>
                          <a:ea typeface="微軟正黑體" pitchFamily="34" charset="-120"/>
                        </a:rPr>
                        <a:t>影片</a:t>
                      </a:r>
                      <a:r>
                        <a:rPr lang="en-US" altLang="zh-TW" sz="32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3200" b="0" i="0" u="none" strike="noStrike" dirty="0">
                          <a:solidFill>
                            <a:srgbClr val="000000"/>
                          </a:solidFill>
                          <a:latin typeface="微軟正黑體" pitchFamily="34" charset="-120"/>
                          <a:ea typeface="微軟正黑體" pitchFamily="34" charset="-120"/>
                        </a:rPr>
                        <a:t>紅外線模組教學片</a:t>
                      </a:r>
                      <a:r>
                        <a:rPr lang="en-US" altLang="zh-TW" sz="3200" b="0" i="0" u="none" strike="noStrike" dirty="0">
                          <a:solidFill>
                            <a:srgbClr val="000000"/>
                          </a:solidFill>
                          <a:latin typeface="微軟正黑體" pitchFamily="34" charset="-120"/>
                          <a:ea typeface="微軟正黑體" pitchFamily="34" charset="-120"/>
                        </a:rPr>
                        <a:t>3 - </a:t>
                      </a:r>
                      <a:r>
                        <a:rPr lang="zh-TW" altLang="en-US" sz="3200" b="0" i="0" u="none" strike="noStrike" dirty="0">
                          <a:solidFill>
                            <a:srgbClr val="000000"/>
                          </a:solidFill>
                          <a:latin typeface="微軟正黑體" pitchFamily="34" charset="-120"/>
                          <a:ea typeface="微軟正黑體" pitchFamily="34" charset="-120"/>
                        </a:rPr>
                        <a:t>紅外線尋跡</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5">
                  <a:txBody>
                    <a:bodyPr/>
                    <a:lstStyle/>
                    <a:p>
                      <a:pPr algn="ctr" fontAlgn="ctr"/>
                      <a:r>
                        <a:rPr lang="zh-TW" altLang="en-US" sz="32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5">
                  <a:txBody>
                    <a:bodyPr/>
                    <a:lstStyle/>
                    <a:p>
                      <a:pPr algn="ctr" fontAlgn="ctr"/>
                      <a:r>
                        <a:rPr lang="en-US" altLang="zh-TW" sz="3200" b="0" i="0" u="none" strike="noStrike">
                          <a:solidFill>
                            <a:srgbClr val="000000"/>
                          </a:solidFill>
                          <a:latin typeface="微軟正黑體" pitchFamily="34" charset="-120"/>
                          <a:ea typeface="微軟正黑體" pitchFamily="34" charset="-120"/>
                        </a:rPr>
                        <a:t>4</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399884">
                <a:tc vMerge="1">
                  <a:txBody>
                    <a:bodyPr/>
                    <a:lstStyle/>
                    <a:p>
                      <a:endParaRPr lang="zh-TW" altLang="en-US"/>
                    </a:p>
                  </a:txBody>
                  <a:tcPr/>
                </a:tc>
                <a:tc>
                  <a:txBody>
                    <a:bodyPr/>
                    <a:lstStyle/>
                    <a:p>
                      <a:pPr algn="ctr" fontAlgn="ctr"/>
                      <a:r>
                        <a:rPr lang="zh-TW" altLang="en-US" sz="32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3200" b="0" i="0" u="none" strike="noStrike" dirty="0">
                          <a:solidFill>
                            <a:srgbClr val="000000"/>
                          </a:solidFill>
                          <a:latin typeface="微軟正黑體" pitchFamily="34" charset="-120"/>
                          <a:ea typeface="微軟正黑體" pitchFamily="34" charset="-120"/>
                        </a:rPr>
                        <a:t>紅外線模組方塊對顏色的判斷</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a:txBody>
                    <a:bodyPr/>
                    <a:lstStyle/>
                    <a:p>
                      <a:pPr algn="ctr" fontAlgn="ctr"/>
                      <a:r>
                        <a:rPr lang="en-US" altLang="zh-TW" sz="3200" b="0" i="0" u="none" strike="noStrike" dirty="0" smtClean="0">
                          <a:solidFill>
                            <a:srgbClr val="000000"/>
                          </a:solidFill>
                          <a:latin typeface="微軟正黑體" pitchFamily="34" charset="-120"/>
                          <a:ea typeface="微軟正黑體" pitchFamily="34" charset="-120"/>
                        </a:rPr>
                        <a:t>Coding</a:t>
                      </a:r>
                      <a:r>
                        <a:rPr lang="zh-TW" altLang="en-US" sz="3200" b="0" i="0" u="none" strike="noStrike" dirty="0" smtClean="0">
                          <a:solidFill>
                            <a:srgbClr val="000000"/>
                          </a:solidFill>
                          <a:latin typeface="微軟正黑體" pitchFamily="34" charset="-120"/>
                          <a:ea typeface="微軟正黑體" pitchFamily="34" charset="-120"/>
                        </a:rPr>
                        <a:t>指令</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3200" b="0" i="0" u="none" strike="noStrike" dirty="0">
                          <a:solidFill>
                            <a:srgbClr val="000000"/>
                          </a:solidFill>
                          <a:latin typeface="微軟正黑體" pitchFamily="34" charset="-120"/>
                          <a:ea typeface="微軟正黑體" pitchFamily="34" charset="-120"/>
                        </a:rPr>
                        <a:t>比較條件判斷不同地面顏色的變化</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a:txBody>
                    <a:bodyPr/>
                    <a:lstStyle/>
                    <a:p>
                      <a:pPr algn="ctr" fontAlgn="ctr"/>
                      <a:r>
                        <a:rPr lang="en-US" altLang="zh-TW" sz="3200" b="0" i="0" u="none" strike="noStrike" dirty="0" smtClean="0">
                          <a:solidFill>
                            <a:srgbClr val="000000"/>
                          </a:solidFill>
                          <a:latin typeface="微軟正黑體" pitchFamily="34" charset="-120"/>
                          <a:ea typeface="微軟正黑體" pitchFamily="34" charset="-120"/>
                        </a:rPr>
                        <a:t>Coding</a:t>
                      </a:r>
                      <a:r>
                        <a:rPr lang="zh-TW" altLang="en-US" sz="3200" b="0" i="0" u="none" strike="noStrike" dirty="0" smtClean="0">
                          <a:solidFill>
                            <a:srgbClr val="000000"/>
                          </a:solidFill>
                          <a:latin typeface="微軟正黑體" pitchFamily="34" charset="-120"/>
                          <a:ea typeface="微軟正黑體" pitchFamily="34" charset="-120"/>
                        </a:rPr>
                        <a:t>指令</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3200" b="0" i="0" u="none" strike="noStrike" dirty="0">
                          <a:solidFill>
                            <a:srgbClr val="000000"/>
                          </a:solidFill>
                          <a:latin typeface="微軟正黑體" pitchFamily="34" charset="-120"/>
                          <a:ea typeface="微軟正黑體" pitchFamily="34" charset="-120"/>
                        </a:rPr>
                        <a:t>無窮迴圈與迴圈中止條件的設定方式</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dirty="0">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a:txBody>
                    <a:bodyPr/>
                    <a:lstStyle/>
                    <a:p>
                      <a:pPr algn="ctr" fontAlgn="ctr"/>
                      <a:r>
                        <a:rPr lang="zh-TW" altLang="en-US" sz="3200" b="0" i="0" u="none" strike="noStrike">
                          <a:solidFill>
                            <a:srgbClr val="000000"/>
                          </a:solidFill>
                          <a:latin typeface="微軟正黑體" pitchFamily="34" charset="-120"/>
                          <a:ea typeface="微軟正黑體" pitchFamily="34" charset="-120"/>
                        </a:rPr>
                        <a:t>動手體驗</a:t>
                      </a:r>
                      <a:r>
                        <a:rPr lang="en-US" altLang="zh-TW" sz="3200" b="0" i="0" u="none" strike="noStrike">
                          <a:solidFill>
                            <a:srgbClr val="000000"/>
                          </a:solidFill>
                          <a:latin typeface="微軟正黑體" pitchFamily="34" charset="-120"/>
                          <a:ea typeface="微軟正黑體" pitchFamily="34" charset="-120"/>
                        </a:rPr>
                        <a:t>4</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3200" b="0" i="0" u="none" strike="noStrike" dirty="0" smtClean="0">
                          <a:solidFill>
                            <a:srgbClr val="000000"/>
                          </a:solidFill>
                          <a:latin typeface="微軟正黑體" pitchFamily="34" charset="-120"/>
                          <a:ea typeface="微軟正黑體" pitchFamily="34" charset="-120"/>
                        </a:rPr>
                        <a:t>體驗</a:t>
                      </a:r>
                      <a:r>
                        <a:rPr lang="zh-TW" altLang="en-US" sz="3200" b="0" i="0" u="none" strike="noStrike" dirty="0">
                          <a:solidFill>
                            <a:srgbClr val="000000"/>
                          </a:solidFill>
                          <a:latin typeface="微軟正黑體" pitchFamily="34" charset="-120"/>
                          <a:ea typeface="微軟正黑體" pitchFamily="34" charset="-120"/>
                        </a:rPr>
                        <a:t>設定車子走完黑線路徑 </a:t>
                      </a:r>
                      <a:r>
                        <a:rPr lang="en-US" altLang="zh-TW" sz="3200" b="0" i="0" u="none" strike="noStrike" dirty="0">
                          <a:solidFill>
                            <a:srgbClr val="000000"/>
                          </a:solidFill>
                          <a:latin typeface="微軟正黑體" pitchFamily="34" charset="-120"/>
                          <a:ea typeface="微軟正黑體" pitchFamily="34" charset="-120"/>
                        </a:rPr>
                        <a:t>(</a:t>
                      </a:r>
                      <a:r>
                        <a:rPr lang="zh-TW" altLang="en-US" sz="3200" b="0" i="0" u="none" strike="noStrike" dirty="0">
                          <a:solidFill>
                            <a:srgbClr val="000000"/>
                          </a:solidFill>
                          <a:latin typeface="微軟正黑體" pitchFamily="34" charset="-120"/>
                          <a:ea typeface="微軟正黑體" pitchFamily="34" charset="-120"/>
                        </a:rPr>
                        <a:t>示範擋案</a:t>
                      </a:r>
                      <a:r>
                        <a:rPr lang="en-US" altLang="zh-TW" sz="3200" b="0" i="0" u="none" strike="noStrike" dirty="0" smtClean="0">
                          <a:solidFill>
                            <a:srgbClr val="000000"/>
                          </a:solidFill>
                          <a:latin typeface="微軟正黑體" pitchFamily="34" charset="-120"/>
                          <a:ea typeface="微軟正黑體" pitchFamily="34" charset="-120"/>
                        </a:rPr>
                        <a:t>4-6-1,</a:t>
                      </a:r>
                      <a:r>
                        <a:rPr lang="zh-TW" altLang="en-US" sz="3200" b="0" i="0" u="none" strike="noStrike" dirty="0" smtClean="0">
                          <a:solidFill>
                            <a:srgbClr val="000000"/>
                          </a:solidFill>
                          <a:latin typeface="微軟正黑體" pitchFamily="34" charset="-120"/>
                          <a:ea typeface="微軟正黑體" pitchFamily="34" charset="-120"/>
                        </a:rPr>
                        <a:t>示範擋案</a:t>
                      </a:r>
                      <a:r>
                        <a:rPr lang="en-US" altLang="zh-TW" sz="3200" b="0" i="0" u="none" strike="noStrike" dirty="0" smtClean="0">
                          <a:solidFill>
                            <a:srgbClr val="000000"/>
                          </a:solidFill>
                          <a:latin typeface="微軟正黑體" pitchFamily="34" charset="-120"/>
                          <a:ea typeface="微軟正黑體" pitchFamily="34" charset="-120"/>
                        </a:rPr>
                        <a:t>4-6-2)</a:t>
                      </a:r>
                      <a:endParaRPr lang="en-US" altLang="zh-TW"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dirty="0">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a:txBody>
                    <a:bodyPr/>
                    <a:lstStyle/>
                    <a:p>
                      <a:pPr algn="ctr" fontAlgn="ctr"/>
                      <a:r>
                        <a:rPr lang="en-US" altLang="zh-TW" sz="3200" b="0" i="0" u="none" strike="noStrike" dirty="0" smtClean="0">
                          <a:solidFill>
                            <a:srgbClr val="000000"/>
                          </a:solidFill>
                          <a:latin typeface="微軟正黑體" pitchFamily="34" charset="-120"/>
                          <a:ea typeface="微軟正黑體" pitchFamily="34" charset="-120"/>
                        </a:rPr>
                        <a:t>Test2 </a:t>
                      </a:r>
                      <a:r>
                        <a:rPr lang="zh-TW" altLang="en-US" sz="3200" b="0" i="0" u="none" strike="noStrike" dirty="0" smtClean="0">
                          <a:solidFill>
                            <a:srgbClr val="000000"/>
                          </a:solidFill>
                          <a:latin typeface="微軟正黑體" pitchFamily="34" charset="-120"/>
                          <a:ea typeface="微軟正黑體" pitchFamily="34" charset="-120"/>
                        </a:rPr>
                        <a:t>小測驗</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微軟正黑體" pitchFamily="34" charset="-120"/>
                          <a:ea typeface="微軟正黑體" pitchFamily="34" charset="-120"/>
                        </a:rPr>
                        <a:t>對應題目 感測元件</a:t>
                      </a:r>
                      <a:r>
                        <a:rPr lang="en-US" altLang="zh-TW" sz="3200" b="0" i="0" u="none" strike="noStrike" dirty="0" smtClean="0">
                          <a:solidFill>
                            <a:srgbClr val="000000"/>
                          </a:solidFill>
                          <a:latin typeface="微軟正黑體" pitchFamily="34" charset="-120"/>
                          <a:ea typeface="微軟正黑體" pitchFamily="34" charset="-120"/>
                        </a:rPr>
                        <a:t>-</a:t>
                      </a:r>
                      <a:r>
                        <a:rPr lang="zh-TW" altLang="en-US" sz="3200" b="0" i="0" u="none" strike="noStrike" dirty="0" smtClean="0">
                          <a:solidFill>
                            <a:srgbClr val="000000"/>
                          </a:solidFill>
                          <a:latin typeface="微軟正黑體" pitchFamily="34" charset="-120"/>
                          <a:ea typeface="微軟正黑體" pitchFamily="34" charset="-120"/>
                        </a:rPr>
                        <a:t>紅外線模組</a:t>
                      </a:r>
                      <a:endParaRPr lang="en-US" altLang="zh-TW" sz="3200" b="0" i="0" u="none" strike="noStrike" dirty="0" smtClean="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3200" b="0" i="0" u="none" strike="noStrike" dirty="0" smtClean="0">
                          <a:solidFill>
                            <a:srgbClr val="000000"/>
                          </a:solidFill>
                          <a:latin typeface="微軟正黑體" pitchFamily="34" charset="-120"/>
                          <a:ea typeface="微軟正黑體" pitchFamily="34" charset="-120"/>
                        </a:rPr>
                        <a:t>80'</a:t>
                      </a:r>
                      <a:endParaRPr lang="en-US" altLang="zh-TW"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3200" b="0" i="0" u="none" strike="noStrike" dirty="0">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zh-TW" altLang="en-US" sz="32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nvGraphicFramePr>
        <p:xfrm>
          <a:off x="1476447" y="1889448"/>
          <a:ext cx="21793456" cy="11435715"/>
        </p:xfrm>
        <a:graphic>
          <a:graphicData uri="http://schemas.openxmlformats.org/drawingml/2006/table">
            <a:tbl>
              <a:tblPr/>
              <a:tblGrid>
                <a:gridCol w="4090817"/>
                <a:gridCol w="2999220"/>
                <a:gridCol w="9458164"/>
                <a:gridCol w="1584176"/>
                <a:gridCol w="1728192"/>
                <a:gridCol w="1932887"/>
              </a:tblGrid>
              <a:tr h="416740">
                <a:tc>
                  <a:txBody>
                    <a:bodyPr/>
                    <a:lstStyle/>
                    <a:p>
                      <a:pPr algn="ctr" fontAlgn="ctr"/>
                      <a:r>
                        <a:rPr lang="zh-TW" altLang="en-US" sz="3200" b="1" i="0" u="none" strike="noStrike" dirty="0" smtClean="0">
                          <a:solidFill>
                            <a:srgbClr val="3F3F76"/>
                          </a:solidFill>
                          <a:latin typeface="微軟正黑體" pitchFamily="34" charset="-120"/>
                          <a:ea typeface="微軟正黑體" pitchFamily="34" charset="-120"/>
                        </a:rPr>
                        <a:t>項目</a:t>
                      </a:r>
                      <a:endParaRPr lang="zh-TW" altLang="en-US" sz="3200" b="1" i="0" u="none" strike="noStrike" dirty="0">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3200" b="1" i="0" u="none" strike="noStrike" smtClean="0">
                          <a:solidFill>
                            <a:srgbClr val="3F3F76"/>
                          </a:solidFill>
                          <a:latin typeface="微軟正黑體" pitchFamily="34" charset="-120"/>
                          <a:ea typeface="微軟正黑體" pitchFamily="34" charset="-120"/>
                        </a:rPr>
                        <a:t>任務</a:t>
                      </a:r>
                      <a:endParaRPr lang="zh-TW" altLang="en-US" sz="3200" b="1" i="0" u="none" strike="noStrike">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l" fontAlgn="ctr"/>
                      <a:r>
                        <a:rPr lang="zh-TW" altLang="en-US" sz="3200" b="1" i="0" u="none" strike="noStrike" smtClean="0">
                          <a:solidFill>
                            <a:srgbClr val="3F3F76"/>
                          </a:solidFill>
                          <a:latin typeface="微軟正黑體" pitchFamily="34" charset="-120"/>
                          <a:ea typeface="微軟正黑體" pitchFamily="34" charset="-120"/>
                        </a:rPr>
                        <a:t>主要內容</a:t>
                      </a:r>
                      <a:endParaRPr lang="zh-TW" altLang="en-US" sz="3200" b="1" i="0" u="none" strike="noStrike">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ctr" fontAlgn="ctr"/>
                      <a:r>
                        <a:rPr lang="zh-TW" altLang="en-US" sz="3200" b="1" i="0" u="none" strike="noStrike" dirty="0" smtClean="0">
                          <a:solidFill>
                            <a:srgbClr val="3F3F76"/>
                          </a:solidFill>
                          <a:latin typeface="微軟正黑體" pitchFamily="34" charset="-120"/>
                          <a:ea typeface="微軟正黑體" pitchFamily="34" charset="-120"/>
                        </a:rPr>
                        <a:t>時程</a:t>
                      </a:r>
                      <a:endParaRPr lang="zh-TW" altLang="en-US" sz="3200" b="1" i="0" u="none" strike="noStrike" dirty="0">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3200" b="1" i="0" u="none" strike="noStrike" smtClean="0">
                          <a:solidFill>
                            <a:srgbClr val="3F3F76"/>
                          </a:solidFill>
                          <a:latin typeface="微軟正黑體" pitchFamily="34" charset="-120"/>
                          <a:ea typeface="微軟正黑體" pitchFamily="34" charset="-120"/>
                        </a:rPr>
                        <a:t>活動</a:t>
                      </a:r>
                      <a:endParaRPr lang="zh-TW" altLang="en-US" sz="3200" b="1" i="0" u="none" strike="noStrike">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3200" b="1" i="0" u="none" strike="noStrike" smtClean="0">
                          <a:solidFill>
                            <a:srgbClr val="3F3F76"/>
                          </a:solidFill>
                          <a:latin typeface="微軟正黑體" pitchFamily="34" charset="-120"/>
                          <a:ea typeface="微軟正黑體" pitchFamily="34" charset="-120"/>
                        </a:rPr>
                        <a:t>課程</a:t>
                      </a:r>
                      <a:endParaRPr lang="zh-TW" altLang="en-US" sz="3200" b="1" i="0" u="none" strike="noStrike">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416740">
                <a:tc rowSpan="3">
                  <a:txBody>
                    <a:bodyPr/>
                    <a:lstStyle/>
                    <a:p>
                      <a:pPr algn="ctr" rtl="0" fontAlgn="ctr"/>
                      <a:r>
                        <a:rPr lang="zh-TW" altLang="en-US" sz="3200" b="0" i="0" u="none" strike="noStrike" dirty="0" smtClean="0">
                          <a:solidFill>
                            <a:srgbClr val="000000"/>
                          </a:solidFill>
                          <a:latin typeface="微軟正黑體" pitchFamily="34" charset="-120"/>
                          <a:ea typeface="微軟正黑體" pitchFamily="34" charset="-120"/>
                        </a:rPr>
                        <a:t>遊戲</a:t>
                      </a:r>
                      <a:r>
                        <a:rPr lang="en-US" altLang="zh-TW" sz="3200" b="0" i="0" u="none" strike="noStrike" dirty="0" smtClean="0">
                          <a:solidFill>
                            <a:srgbClr val="000000"/>
                          </a:solidFill>
                          <a:latin typeface="微軟正黑體" pitchFamily="34" charset="-120"/>
                          <a:ea typeface="微軟正黑體" pitchFamily="34" charset="-120"/>
                        </a:rPr>
                        <a:t>2</a:t>
                      </a:r>
                      <a:r>
                        <a:rPr lang="en-US" altLang="zh-TW" sz="3200" b="0" i="0" u="none" strike="noStrike" dirty="0">
                          <a:solidFill>
                            <a:srgbClr val="000000"/>
                          </a:solidFill>
                          <a:latin typeface="微軟正黑體" pitchFamily="34" charset="-120"/>
                          <a:ea typeface="微軟正黑體" pitchFamily="34" charset="-120"/>
                        </a:rPr>
                        <a:t>:</a:t>
                      </a:r>
                      <a:br>
                        <a:rPr lang="en-US" altLang="zh-TW" sz="3200" b="0" i="0" u="none" strike="noStrike" dirty="0">
                          <a:solidFill>
                            <a:srgbClr val="000000"/>
                          </a:solidFill>
                          <a:latin typeface="微軟正黑體" pitchFamily="34" charset="-120"/>
                          <a:ea typeface="微軟正黑體" pitchFamily="34" charset="-120"/>
                        </a:rPr>
                      </a:br>
                      <a:r>
                        <a:rPr lang="zh-TW" altLang="en-US" sz="3200" b="0" i="0" u="none" strike="noStrike" dirty="0" smtClean="0">
                          <a:solidFill>
                            <a:srgbClr val="000000"/>
                          </a:solidFill>
                          <a:latin typeface="微軟正黑體" pitchFamily="34" charset="-120"/>
                          <a:ea typeface="微軟正黑體" pitchFamily="34" charset="-120"/>
                        </a:rPr>
                        <a:t>機械手臂遊戲</a:t>
                      </a:r>
                      <a:endParaRPr lang="en-US" altLang="zh-TW"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algn="l" rtl="0" fontAlgn="ctr"/>
                      <a:r>
                        <a:rPr lang="zh-TW" altLang="en-US" sz="3200" b="0" i="0" u="none" strike="noStrike" dirty="0" smtClean="0">
                          <a:solidFill>
                            <a:srgbClr val="000000"/>
                          </a:solidFill>
                          <a:latin typeface="微軟正黑體" pitchFamily="34" charset="-120"/>
                          <a:ea typeface="微軟正黑體" pitchFamily="34" charset="-120"/>
                        </a:rPr>
                        <a:t>規則說明</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rtl="0" fontAlgn="ctr"/>
                      <a:r>
                        <a:rPr lang="en-US" altLang="zh-TW" sz="32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en-US" altLang="zh-TW" sz="3200" b="0" i="0" u="none" strike="noStrike" dirty="0">
                          <a:solidFill>
                            <a:srgbClr val="000000"/>
                          </a:solidFill>
                          <a:latin typeface="微軟正黑體" pitchFamily="34" charset="-120"/>
                          <a:ea typeface="微軟正黑體" pitchFamily="34" charset="-120"/>
                        </a:rPr>
                        <a:t>4</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zh-TW" altLang="en-US" sz="32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16740">
                <a:tc vMerge="1">
                  <a:txBody>
                    <a:bodyPr/>
                    <a:lstStyle/>
                    <a:p>
                      <a:endParaRPr lang="zh-TW" altLang="en-US"/>
                    </a:p>
                  </a:txBody>
                  <a:tcPr/>
                </a:tc>
                <a:tc gridSpan="2">
                  <a:txBody>
                    <a:bodyPr/>
                    <a:lstStyle/>
                    <a:p>
                      <a:pPr algn="l" rtl="0" fontAlgn="ctr"/>
                      <a:r>
                        <a:rPr lang="zh-TW" altLang="en-US" sz="3200" b="0" i="0" u="none" strike="noStrike" dirty="0">
                          <a:solidFill>
                            <a:srgbClr val="000000"/>
                          </a:solidFill>
                          <a:latin typeface="微軟正黑體" pitchFamily="34" charset="-120"/>
                          <a:ea typeface="微軟正黑體" pitchFamily="34" charset="-120"/>
                        </a:rPr>
                        <a:t>影片</a:t>
                      </a:r>
                      <a:r>
                        <a:rPr lang="en-US" altLang="zh-TW" sz="3200" b="0" i="0" u="none" strike="noStrike" dirty="0" smtClean="0">
                          <a:solidFill>
                            <a:srgbClr val="000000"/>
                          </a:solidFill>
                          <a:latin typeface="微軟正黑體" pitchFamily="34" charset="-120"/>
                          <a:ea typeface="微軟正黑體" pitchFamily="34" charset="-120"/>
                        </a:rPr>
                        <a:t>+</a:t>
                      </a:r>
                      <a:r>
                        <a:rPr lang="zh-TW" altLang="en-US" sz="3200" b="0" i="0" u="none" strike="noStrike" dirty="0" smtClean="0">
                          <a:solidFill>
                            <a:srgbClr val="000000"/>
                          </a:solidFill>
                          <a:latin typeface="微軟正黑體" pitchFamily="34" charset="-120"/>
                          <a:ea typeface="微軟正黑體" pitchFamily="34" charset="-120"/>
                        </a:rPr>
                        <a:t>示範賽</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rtl="0" fontAlgn="ctr"/>
                      <a:r>
                        <a:rPr lang="en-US" altLang="zh-TW" sz="3200" b="0" i="0" u="none" strike="noStrike" dirty="0">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vMerge="1">
                  <a:txBody>
                    <a:bodyPr/>
                    <a:lstStyle/>
                    <a:p>
                      <a:endParaRPr lang="zh-TW" altLang="en-US"/>
                    </a:p>
                  </a:txBody>
                  <a:tcPr/>
                </a:tc>
                <a:tc gridSpan="2">
                  <a:txBody>
                    <a:bodyPr/>
                    <a:lstStyle/>
                    <a:p>
                      <a:pPr algn="l" rtl="0" fontAlgn="ctr"/>
                      <a:r>
                        <a:rPr lang="zh-TW" altLang="en-US" sz="3200" b="0" i="0" u="none" strike="noStrike" dirty="0" smtClean="0">
                          <a:solidFill>
                            <a:srgbClr val="000000"/>
                          </a:solidFill>
                          <a:latin typeface="微軟正黑體" pitchFamily="34" charset="-120"/>
                          <a:ea typeface="微軟正黑體" pitchFamily="34" charset="-120"/>
                        </a:rPr>
                        <a:t>開始遊戲</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rtl="0" fontAlgn="ctr"/>
                      <a:r>
                        <a:rPr lang="en-US" altLang="zh-TW" sz="32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rowSpan="18">
                  <a:txBody>
                    <a:bodyPr/>
                    <a:lstStyle/>
                    <a:p>
                      <a:pPr algn="ctr" fontAlgn="ctr"/>
                      <a:r>
                        <a:rPr lang="zh-TW" altLang="en-US" sz="3200" b="0" i="0" u="none" strike="noStrike" dirty="0">
                          <a:solidFill>
                            <a:srgbClr val="000000"/>
                          </a:solidFill>
                          <a:latin typeface="微軟正黑體" pitchFamily="34" charset="-120"/>
                          <a:ea typeface="微軟正黑體" pitchFamily="34" charset="-120"/>
                        </a:rPr>
                        <a:t>功能元件</a:t>
                      </a:r>
                      <a:r>
                        <a:rPr lang="en-US" altLang="zh-TW" sz="3200" b="0" i="0" u="none" strike="noStrike" dirty="0">
                          <a:solidFill>
                            <a:srgbClr val="000000"/>
                          </a:solidFill>
                          <a:latin typeface="微軟正黑體" pitchFamily="34" charset="-120"/>
                          <a:ea typeface="微軟正黑體" pitchFamily="34" charset="-120"/>
                        </a:rPr>
                        <a:t>-</a:t>
                      </a:r>
                      <a:br>
                        <a:rPr lang="en-US" altLang="zh-TW" sz="3200" b="0" i="0" u="none" strike="noStrike" dirty="0">
                          <a:solidFill>
                            <a:srgbClr val="000000"/>
                          </a:solidFill>
                          <a:latin typeface="微軟正黑體" pitchFamily="34" charset="-120"/>
                          <a:ea typeface="微軟正黑體" pitchFamily="34" charset="-120"/>
                        </a:rPr>
                      </a:br>
                      <a:r>
                        <a:rPr lang="zh-TW" altLang="en-US" sz="3200" b="0" i="0" u="none" strike="noStrike" dirty="0">
                          <a:solidFill>
                            <a:srgbClr val="000000"/>
                          </a:solidFill>
                          <a:latin typeface="微軟正黑體" pitchFamily="34" charset="-120"/>
                          <a:ea typeface="微軟正黑體" pitchFamily="34" charset="-120"/>
                        </a:rPr>
                        <a:t>機械手臂</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rtl="0" fontAlgn="ctr"/>
                      <a:r>
                        <a:rPr lang="zh-TW" altLang="en-US" sz="3200" b="0" i="0" u="none" strike="noStrike" dirty="0">
                          <a:solidFill>
                            <a:srgbClr val="000000"/>
                          </a:solidFill>
                          <a:latin typeface="微軟正黑體" pitchFamily="34" charset="-120"/>
                          <a:ea typeface="微軟正黑體" pitchFamily="34" charset="-120"/>
                        </a:rPr>
                        <a:t>介紹知識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rtl="0" fontAlgn="ctr"/>
                      <a:r>
                        <a:rPr lang="en-US" altLang="zh-TW" sz="3200" b="0" i="0" u="none" strike="noStrike" dirty="0">
                          <a:solidFill>
                            <a:srgbClr val="000000"/>
                          </a:solidFill>
                          <a:latin typeface="微軟正黑體" pitchFamily="34" charset="-120"/>
                          <a:ea typeface="微軟正黑體" pitchFamily="34" charset="-120"/>
                        </a:rPr>
                        <a:t>Servo</a:t>
                      </a:r>
                      <a:r>
                        <a:rPr lang="zh-TW" altLang="en-US" sz="3200" b="0" i="0" u="none" strike="noStrike" dirty="0">
                          <a:solidFill>
                            <a:srgbClr val="000000"/>
                          </a:solidFill>
                          <a:latin typeface="微軟正黑體" pitchFamily="34" charset="-120"/>
                          <a:ea typeface="微軟正黑體" pitchFamily="34" charset="-120"/>
                        </a:rPr>
                        <a:t>馬達介紹跟角度在生活上的應用</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rtl="0" fontAlgn="ctr"/>
                      <a:r>
                        <a:rPr lang="en-US" altLang="zh-TW" sz="32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6">
                  <a:txBody>
                    <a:bodyPr/>
                    <a:lstStyle/>
                    <a:p>
                      <a:pPr algn="ctr" fontAlgn="ctr"/>
                      <a:r>
                        <a:rPr lang="zh-TW" altLang="en-US" sz="32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6">
                  <a:txBody>
                    <a:bodyPr/>
                    <a:lstStyle/>
                    <a:p>
                      <a:pPr algn="ctr" fontAlgn="ctr"/>
                      <a:r>
                        <a:rPr lang="en-US" altLang="zh-TW" sz="32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16740">
                <a:tc vMerge="1">
                  <a:txBody>
                    <a:bodyPr/>
                    <a:lstStyle/>
                    <a:p>
                      <a:endParaRPr lang="zh-TW" altLang="en-US"/>
                    </a:p>
                  </a:txBody>
                  <a:tcPr/>
                </a:tc>
                <a:tc>
                  <a:txBody>
                    <a:bodyPr/>
                    <a:lstStyle/>
                    <a:p>
                      <a:pPr algn="ctr" rtl="0" fontAlgn="ctr"/>
                      <a:r>
                        <a:rPr lang="zh-TW" altLang="en-US" sz="3200" b="0" i="0" u="none" strike="noStrike" dirty="0">
                          <a:solidFill>
                            <a:srgbClr val="000000"/>
                          </a:solidFill>
                          <a:latin typeface="微軟正黑體" pitchFamily="34" charset="-120"/>
                          <a:ea typeface="微軟正黑體" pitchFamily="34" charset="-120"/>
                        </a:rPr>
                        <a:t>硬體介紹</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rtl="0" fontAlgn="ctr"/>
                      <a:r>
                        <a:rPr lang="zh-TW" altLang="en-US" sz="3200" b="0" i="0" u="none" strike="noStrike" dirty="0">
                          <a:solidFill>
                            <a:srgbClr val="000000"/>
                          </a:solidFill>
                          <a:latin typeface="微軟正黑體" pitchFamily="34" charset="-120"/>
                          <a:ea typeface="微軟正黑體" pitchFamily="34" charset="-120"/>
                        </a:rPr>
                        <a:t>介紹機械手臂模組跟接法</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rtl="0" fontAlgn="ctr"/>
                      <a:r>
                        <a:rPr lang="en-US" altLang="zh-TW" sz="32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vMerge="1">
                  <a:txBody>
                    <a:bodyPr/>
                    <a:lstStyle/>
                    <a:p>
                      <a:endParaRPr lang="zh-TW" altLang="en-US"/>
                    </a:p>
                  </a:txBody>
                  <a:tcPr/>
                </a:tc>
                <a:tc>
                  <a:txBody>
                    <a:bodyPr/>
                    <a:lstStyle/>
                    <a:p>
                      <a:pPr algn="ctr" rtl="0" fontAlgn="ctr"/>
                      <a:r>
                        <a:rPr lang="zh-TW" altLang="en-US" sz="3200" b="0" i="0" u="none" strike="noStrike">
                          <a:solidFill>
                            <a:srgbClr val="000000"/>
                          </a:solidFill>
                          <a:latin typeface="微軟正黑體" pitchFamily="34" charset="-120"/>
                          <a:ea typeface="微軟正黑體" pitchFamily="34" charset="-120"/>
                        </a:rPr>
                        <a:t>影片</a:t>
                      </a:r>
                      <a:r>
                        <a:rPr lang="en-US" altLang="zh-TW" sz="32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rtl="0" fontAlgn="ctr"/>
                      <a:r>
                        <a:rPr lang="zh-TW" altLang="en-US" sz="3200" b="0" i="0" u="none" strike="noStrike" dirty="0">
                          <a:solidFill>
                            <a:srgbClr val="000000"/>
                          </a:solidFill>
                          <a:latin typeface="微軟正黑體" pitchFamily="34" charset="-120"/>
                          <a:ea typeface="微軟正黑體" pitchFamily="34" charset="-120"/>
                        </a:rPr>
                        <a:t>機械手臂教學片</a:t>
                      </a:r>
                      <a:r>
                        <a:rPr lang="en-US" altLang="zh-TW" sz="3200" b="0" i="0" u="none" strike="noStrike" dirty="0">
                          <a:solidFill>
                            <a:srgbClr val="000000"/>
                          </a:solidFill>
                          <a:latin typeface="微軟正黑體" pitchFamily="34" charset="-120"/>
                          <a:ea typeface="微軟正黑體" pitchFamily="34" charset="-120"/>
                        </a:rPr>
                        <a:t>1 - </a:t>
                      </a:r>
                      <a:r>
                        <a:rPr lang="zh-TW" altLang="en-US" sz="3200" b="0" i="0" u="none" strike="noStrike" dirty="0">
                          <a:solidFill>
                            <a:srgbClr val="000000"/>
                          </a:solidFill>
                          <a:latin typeface="微軟正黑體" pitchFamily="34" charset="-120"/>
                          <a:ea typeface="微軟正黑體" pitchFamily="34" charset="-120"/>
                        </a:rPr>
                        <a:t>用角度來控制馬達</a:t>
                      </a:r>
                      <a:r>
                        <a:rPr lang="en-US" altLang="zh-TW" sz="3200" b="0" i="0" u="none" strike="noStrike" dirty="0">
                          <a:solidFill>
                            <a:srgbClr val="000000"/>
                          </a:solidFill>
                          <a:latin typeface="微軟正黑體" pitchFamily="34" charset="-120"/>
                          <a:ea typeface="微軟正黑體" pitchFamily="34" charset="-120"/>
                        </a:rPr>
                        <a:t>-</a:t>
                      </a:r>
                      <a:r>
                        <a:rPr lang="zh-TW" altLang="en-US" sz="3200" b="0" i="0" u="none" strike="noStrike" dirty="0">
                          <a:solidFill>
                            <a:srgbClr val="000000"/>
                          </a:solidFill>
                          <a:latin typeface="微軟正黑體" pitchFamily="34" charset="-120"/>
                          <a:ea typeface="微軟正黑體" pitchFamily="34" charset="-120"/>
                        </a:rPr>
                        <a:t>角度設定模式</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rtl="0" fontAlgn="ctr"/>
                      <a:r>
                        <a:rPr lang="en-US" altLang="zh-TW" sz="32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416740">
                <a:tc vMerge="1">
                  <a:txBody>
                    <a:bodyPr/>
                    <a:lstStyle/>
                    <a:p>
                      <a:endParaRPr lang="zh-TW" altLang="en-US"/>
                    </a:p>
                  </a:txBody>
                  <a:tcPr/>
                </a:tc>
                <a:tc>
                  <a:txBody>
                    <a:bodyPr/>
                    <a:lstStyle/>
                    <a:p>
                      <a:pPr algn="ctr" rtl="0" fontAlgn="ctr"/>
                      <a:r>
                        <a:rPr lang="zh-TW" altLang="en-US" sz="32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zh-TW" altLang="en-US" sz="3200" b="0" i="0" u="none" strike="noStrike" dirty="0">
                          <a:solidFill>
                            <a:srgbClr val="000000"/>
                          </a:solidFill>
                          <a:latin typeface="微軟正黑體" pitchFamily="34" charset="-120"/>
                          <a:ea typeface="微軟正黑體" pitchFamily="34" charset="-120"/>
                        </a:rPr>
                        <a:t>軟體中機械手臂方塊組</a:t>
                      </a:r>
                      <a:r>
                        <a:rPr lang="en-US" altLang="zh-TW" sz="3200" b="0" i="0" u="none" strike="noStrike" dirty="0">
                          <a:solidFill>
                            <a:srgbClr val="000000"/>
                          </a:solidFill>
                          <a:latin typeface="微軟正黑體" pitchFamily="34" charset="-120"/>
                          <a:ea typeface="微軟正黑體" pitchFamily="34" charset="-120"/>
                        </a:rPr>
                        <a:t>- </a:t>
                      </a:r>
                      <a:r>
                        <a:rPr lang="zh-TW" altLang="en-US" sz="3200" b="0" i="0" u="none" strike="noStrike" dirty="0">
                          <a:solidFill>
                            <a:srgbClr val="000000"/>
                          </a:solidFill>
                          <a:latin typeface="微軟正黑體" pitchFamily="34" charset="-120"/>
                          <a:ea typeface="微軟正黑體" pitchFamily="34" charset="-120"/>
                        </a:rPr>
                        <a:t>四顆伺服馬達的角度控制 </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rtl="0" fontAlgn="ctr"/>
                      <a:r>
                        <a:rPr lang="en-US" altLang="zh-TW" sz="3200" b="0" i="0" u="none" strike="noStrike" dirty="0">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vMerge="1">
                  <a:txBody>
                    <a:bodyPr/>
                    <a:lstStyle/>
                    <a:p>
                      <a:endParaRPr lang="zh-TW" altLang="en-US"/>
                    </a:p>
                  </a:txBody>
                  <a:tcPr/>
                </a:tc>
                <a:tc>
                  <a:txBody>
                    <a:bodyPr/>
                    <a:lstStyle/>
                    <a:p>
                      <a:pPr algn="ctr" rtl="0" fontAlgn="ctr"/>
                      <a:r>
                        <a:rPr lang="en-US" altLang="zh-TW" sz="3200" b="0" i="0" u="none" strike="noStrike" dirty="0" smtClean="0">
                          <a:solidFill>
                            <a:srgbClr val="000000"/>
                          </a:solidFill>
                          <a:latin typeface="微軟正黑體" pitchFamily="34" charset="-120"/>
                          <a:ea typeface="微軟正黑體" pitchFamily="34" charset="-120"/>
                        </a:rPr>
                        <a:t>Coding</a:t>
                      </a:r>
                      <a:r>
                        <a:rPr lang="zh-TW" altLang="en-US" sz="3200" b="0" i="0" u="none" strike="noStrike" dirty="0" smtClean="0">
                          <a:solidFill>
                            <a:srgbClr val="000000"/>
                          </a:solidFill>
                          <a:latin typeface="微軟正黑體" pitchFamily="34" charset="-120"/>
                          <a:ea typeface="微軟正黑體" pitchFamily="34" charset="-120"/>
                        </a:rPr>
                        <a:t>指令</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zh-TW" altLang="en-US" sz="3200" b="0" i="0" u="none" strike="noStrike" dirty="0">
                          <a:solidFill>
                            <a:srgbClr val="000000"/>
                          </a:solidFill>
                          <a:latin typeface="微軟正黑體" pitchFamily="34" charset="-120"/>
                          <a:ea typeface="微軟正黑體" pitchFamily="34" charset="-120"/>
                        </a:rPr>
                        <a:t>手臂各部位角度設定順序與連續動作 </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rtl="0" fontAlgn="ctr"/>
                      <a:r>
                        <a:rPr lang="en-US" altLang="zh-TW" sz="3200" b="0" i="0" u="none" strike="noStrike" dirty="0">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vMerge="1">
                  <a:txBody>
                    <a:bodyPr/>
                    <a:lstStyle/>
                    <a:p>
                      <a:endParaRPr lang="zh-TW" altLang="en-US"/>
                    </a:p>
                  </a:txBody>
                  <a:tcPr/>
                </a:tc>
                <a:tc>
                  <a:txBody>
                    <a:bodyPr/>
                    <a:lstStyle/>
                    <a:p>
                      <a:pPr algn="ctr" rtl="0" fontAlgn="ctr"/>
                      <a:r>
                        <a:rPr lang="zh-TW" altLang="en-US" sz="3200" b="0" i="0" u="none" strike="noStrike">
                          <a:solidFill>
                            <a:srgbClr val="000000"/>
                          </a:solidFill>
                          <a:latin typeface="微軟正黑體" pitchFamily="34" charset="-120"/>
                          <a:ea typeface="微軟正黑體" pitchFamily="34" charset="-120"/>
                        </a:rPr>
                        <a:t>動手體驗</a:t>
                      </a:r>
                      <a:r>
                        <a:rPr lang="en-US" altLang="zh-TW" sz="32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rtl="0" fontAlgn="ctr"/>
                      <a:r>
                        <a:rPr lang="zh-TW" altLang="en-US" sz="3200" b="0" i="0" u="none" strike="noStrike" dirty="0">
                          <a:solidFill>
                            <a:srgbClr val="000000"/>
                          </a:solidFill>
                          <a:latin typeface="微軟正黑體" pitchFamily="34" charset="-120"/>
                          <a:ea typeface="微軟正黑體" pitchFamily="34" charset="-120"/>
                        </a:rPr>
                        <a:t>調整角度體驗機械手臂的變化 </a:t>
                      </a:r>
                      <a:r>
                        <a:rPr lang="en-US" altLang="zh-TW" sz="3200" b="0" i="0" u="none" strike="noStrike" dirty="0">
                          <a:solidFill>
                            <a:srgbClr val="000000"/>
                          </a:solidFill>
                          <a:latin typeface="微軟正黑體" pitchFamily="34" charset="-120"/>
                          <a:ea typeface="微軟正黑體" pitchFamily="34" charset="-120"/>
                        </a:rPr>
                        <a:t>(</a:t>
                      </a:r>
                      <a:r>
                        <a:rPr lang="zh-TW" altLang="en-US" sz="3200" b="0" i="0" u="none" strike="noStrike" dirty="0">
                          <a:solidFill>
                            <a:srgbClr val="000000"/>
                          </a:solidFill>
                          <a:latin typeface="微軟正黑體" pitchFamily="34" charset="-120"/>
                          <a:ea typeface="微軟正黑體" pitchFamily="34" charset="-120"/>
                        </a:rPr>
                        <a:t>示範擋案</a:t>
                      </a:r>
                      <a:r>
                        <a:rPr lang="en-US" altLang="zh-TW" sz="3200" b="0" i="0" u="none" strike="noStrike" dirty="0">
                          <a:solidFill>
                            <a:srgbClr val="000000"/>
                          </a:solidFill>
                          <a:latin typeface="微軟正黑體" pitchFamily="34" charset="-120"/>
                          <a:ea typeface="微軟正黑體" pitchFamily="34" charset="-120"/>
                        </a:rPr>
                        <a:t>5-1-1,2)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rtl="0" fontAlgn="ctr"/>
                      <a:r>
                        <a:rPr lang="en-US" altLang="zh-TW" sz="3200" b="0" i="0" u="none" strike="noStrike" dirty="0">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vMerge="1">
                  <a:txBody>
                    <a:bodyPr/>
                    <a:lstStyle/>
                    <a:p>
                      <a:endParaRPr lang="zh-TW" altLang="en-US"/>
                    </a:p>
                  </a:txBody>
                  <a:tcPr/>
                </a:tc>
                <a:tc>
                  <a:txBody>
                    <a:bodyPr/>
                    <a:lstStyle/>
                    <a:p>
                      <a:pPr algn="ctr" rtl="0" fontAlgn="ctr"/>
                      <a:r>
                        <a:rPr lang="zh-TW" altLang="en-US" sz="3200" b="0" i="0" u="none" strike="noStrike">
                          <a:solidFill>
                            <a:srgbClr val="000000"/>
                          </a:solidFill>
                          <a:latin typeface="微軟正黑體" pitchFamily="34" charset="-120"/>
                          <a:ea typeface="微軟正黑體" pitchFamily="34" charset="-120"/>
                        </a:rPr>
                        <a:t>影片</a:t>
                      </a:r>
                      <a:r>
                        <a:rPr lang="en-US" altLang="zh-TW" sz="32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rtl="0" fontAlgn="ctr"/>
                      <a:r>
                        <a:rPr lang="zh-TW" altLang="en-US" sz="3200" b="0" i="0" u="none" strike="noStrike" dirty="0">
                          <a:solidFill>
                            <a:srgbClr val="000000"/>
                          </a:solidFill>
                          <a:latin typeface="微軟正黑體" pitchFamily="34" charset="-120"/>
                          <a:ea typeface="微軟正黑體" pitchFamily="34" charset="-120"/>
                        </a:rPr>
                        <a:t>機械手臂教學片</a:t>
                      </a:r>
                      <a:r>
                        <a:rPr lang="en-US" altLang="zh-TW" sz="3200" b="0" i="0" u="none" strike="noStrike" dirty="0">
                          <a:solidFill>
                            <a:srgbClr val="000000"/>
                          </a:solidFill>
                          <a:latin typeface="微軟正黑體" pitchFamily="34" charset="-120"/>
                          <a:ea typeface="微軟正黑體" pitchFamily="34" charset="-120"/>
                        </a:rPr>
                        <a:t>2 - </a:t>
                      </a:r>
                      <a:r>
                        <a:rPr lang="zh-TW" altLang="en-US" sz="3200" b="0" i="0" u="none" strike="noStrike" dirty="0">
                          <a:solidFill>
                            <a:srgbClr val="000000"/>
                          </a:solidFill>
                          <a:latin typeface="微軟正黑體" pitchFamily="34" charset="-120"/>
                          <a:ea typeface="微軟正黑體" pitchFamily="34" charset="-120"/>
                        </a:rPr>
                        <a:t>用疊代指令控制馬達做連續動作 </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rtl="0" fontAlgn="ctr"/>
                      <a:r>
                        <a:rPr lang="en-US" altLang="zh-TW" sz="3200" b="0" i="0" u="none" strike="noStrike" dirty="0">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4">
                  <a:txBody>
                    <a:bodyPr/>
                    <a:lstStyle/>
                    <a:p>
                      <a:pPr algn="ctr" fontAlgn="ctr"/>
                      <a:r>
                        <a:rPr lang="zh-TW" altLang="en-US" sz="32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3200" b="0" i="0" u="none" strike="noStrike">
                          <a:solidFill>
                            <a:srgbClr val="000000"/>
                          </a:solidFill>
                          <a:latin typeface="微軟正黑體" pitchFamily="34" charset="-120"/>
                          <a:ea typeface="微軟正黑體" pitchFamily="34" charset="-120"/>
                        </a:rPr>
                        <a:t>6</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16740">
                <a:tc vMerge="1">
                  <a:txBody>
                    <a:bodyPr/>
                    <a:lstStyle/>
                    <a:p>
                      <a:endParaRPr lang="zh-TW" altLang="en-US"/>
                    </a:p>
                  </a:txBody>
                  <a:tcPr/>
                </a:tc>
                <a:tc>
                  <a:txBody>
                    <a:bodyPr/>
                    <a:lstStyle/>
                    <a:p>
                      <a:pPr algn="ctr" rtl="0" fontAlgn="ctr"/>
                      <a:r>
                        <a:rPr lang="zh-TW" altLang="en-US" sz="32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en-US" altLang="zh-TW" sz="3200" b="0" i="0" u="none" strike="noStrike" dirty="0">
                          <a:solidFill>
                            <a:srgbClr val="000000"/>
                          </a:solidFill>
                          <a:latin typeface="微軟正黑體" pitchFamily="34" charset="-120"/>
                          <a:ea typeface="微軟正黑體" pitchFamily="34" charset="-120"/>
                        </a:rPr>
                        <a:t>For</a:t>
                      </a:r>
                      <a:r>
                        <a:rPr lang="zh-TW" altLang="en-US" sz="3200" b="0" i="0" u="none" strike="noStrike" dirty="0">
                          <a:solidFill>
                            <a:srgbClr val="000000"/>
                          </a:solidFill>
                          <a:latin typeface="微軟正黑體" pitchFamily="34" charset="-120"/>
                          <a:ea typeface="微軟正黑體" pitchFamily="34" charset="-120"/>
                        </a:rPr>
                        <a:t>疊代迴圈、模式</a:t>
                      </a:r>
                      <a:r>
                        <a:rPr lang="en-US" altLang="zh-TW" sz="3200" b="0" i="0" u="none" strike="noStrike" dirty="0">
                          <a:solidFill>
                            <a:srgbClr val="000000"/>
                          </a:solidFill>
                          <a:latin typeface="微軟正黑體" pitchFamily="34" charset="-120"/>
                          <a:ea typeface="微軟正黑體" pitchFamily="34" charset="-120"/>
                        </a:rPr>
                        <a:t>MODE</a:t>
                      </a:r>
                      <a:r>
                        <a:rPr lang="zh-TW" altLang="en-US" sz="3200" b="0" i="0" u="none" strike="noStrike" dirty="0">
                          <a:solidFill>
                            <a:srgbClr val="000000"/>
                          </a:solidFill>
                          <a:latin typeface="微軟正黑體" pitchFamily="34" charset="-120"/>
                          <a:ea typeface="微軟正黑體" pitchFamily="34" charset="-120"/>
                        </a:rPr>
                        <a:t>的變數設定方式</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rtl="0" fontAlgn="ctr"/>
                      <a:r>
                        <a:rPr lang="en-US" altLang="zh-TW" sz="3200" b="0" i="0" u="none" strike="noStrike" dirty="0">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vMerge="1">
                  <a:txBody>
                    <a:bodyPr/>
                    <a:lstStyle/>
                    <a:p>
                      <a:endParaRPr lang="zh-TW" altLang="en-US"/>
                    </a:p>
                  </a:txBody>
                  <a:tcPr/>
                </a:tc>
                <a:tc>
                  <a:txBody>
                    <a:bodyPr/>
                    <a:lstStyle/>
                    <a:p>
                      <a:pPr algn="ctr" rtl="0" fontAlgn="ctr"/>
                      <a:r>
                        <a:rPr lang="en-US" altLang="zh-TW" sz="3200" b="0" i="0" u="none" strike="noStrike" dirty="0" smtClean="0">
                          <a:solidFill>
                            <a:srgbClr val="000000"/>
                          </a:solidFill>
                          <a:latin typeface="微軟正黑體" pitchFamily="34" charset="-120"/>
                          <a:ea typeface="微軟正黑體" pitchFamily="34" charset="-120"/>
                        </a:rPr>
                        <a:t>Coding</a:t>
                      </a:r>
                      <a:r>
                        <a:rPr lang="zh-TW" altLang="en-US" sz="3200" b="0" i="0" u="none" strike="noStrike" dirty="0" smtClean="0">
                          <a:solidFill>
                            <a:srgbClr val="000000"/>
                          </a:solidFill>
                          <a:latin typeface="微軟正黑體" pitchFamily="34" charset="-120"/>
                          <a:ea typeface="微軟正黑體" pitchFamily="34" charset="-120"/>
                        </a:rPr>
                        <a:t>指令</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zh-TW" altLang="en-US" sz="3200" b="0" i="0" u="none" strike="noStrike" dirty="0">
                          <a:solidFill>
                            <a:srgbClr val="000000"/>
                          </a:solidFill>
                          <a:latin typeface="微軟正黑體" pitchFamily="34" charset="-120"/>
                          <a:ea typeface="微軟正黑體" pitchFamily="34" charset="-120"/>
                        </a:rPr>
                        <a:t>設定角度為變數</a:t>
                      </a:r>
                      <a:r>
                        <a:rPr lang="en-US" altLang="zh-TW" sz="3200" b="0" i="0" u="none" strike="noStrike" dirty="0">
                          <a:solidFill>
                            <a:srgbClr val="000000"/>
                          </a:solidFill>
                          <a:latin typeface="微軟正黑體" pitchFamily="34" charset="-120"/>
                          <a:ea typeface="微軟正黑體" pitchFamily="34" charset="-120"/>
                        </a:rPr>
                        <a:t>, </a:t>
                      </a:r>
                      <a:r>
                        <a:rPr lang="zh-TW" altLang="en-US" sz="3200" b="0" i="0" u="none" strike="noStrike" dirty="0">
                          <a:solidFill>
                            <a:srgbClr val="000000"/>
                          </a:solidFill>
                          <a:latin typeface="微軟正黑體" pitchFamily="34" charset="-120"/>
                          <a:ea typeface="微軟正黑體" pitchFamily="34" charset="-120"/>
                        </a:rPr>
                        <a:t>用</a:t>
                      </a:r>
                      <a:r>
                        <a:rPr lang="en-US" altLang="zh-TW" sz="3200" b="0" i="0" u="none" strike="noStrike" dirty="0">
                          <a:solidFill>
                            <a:srgbClr val="000000"/>
                          </a:solidFill>
                          <a:latin typeface="微軟正黑體" pitchFamily="34" charset="-120"/>
                          <a:ea typeface="微軟正黑體" pitchFamily="34" charset="-120"/>
                        </a:rPr>
                        <a:t>For</a:t>
                      </a:r>
                      <a:r>
                        <a:rPr lang="zh-TW" altLang="en-US" sz="3200" b="0" i="0" u="none" strike="noStrike" dirty="0">
                          <a:solidFill>
                            <a:srgbClr val="000000"/>
                          </a:solidFill>
                          <a:latin typeface="微軟正黑體" pitchFamily="34" charset="-120"/>
                          <a:ea typeface="微軟正黑體" pitchFamily="34" charset="-120"/>
                        </a:rPr>
                        <a:t>迴圈組合進行某一軸連續動作</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rtl="0" fontAlgn="ctr"/>
                      <a:r>
                        <a:rPr lang="en-US" altLang="zh-TW" sz="3200" b="0" i="0" u="none" strike="noStrike" dirty="0">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vMerge="1">
                  <a:txBody>
                    <a:bodyPr/>
                    <a:lstStyle/>
                    <a:p>
                      <a:endParaRPr lang="zh-TW" altLang="en-US"/>
                    </a:p>
                  </a:txBody>
                  <a:tcPr/>
                </a:tc>
                <a:tc>
                  <a:txBody>
                    <a:bodyPr/>
                    <a:lstStyle/>
                    <a:p>
                      <a:pPr algn="ctr" rtl="0" fontAlgn="ctr"/>
                      <a:r>
                        <a:rPr lang="zh-TW" altLang="en-US" sz="3200" b="0" i="0" u="none" strike="noStrike">
                          <a:solidFill>
                            <a:srgbClr val="000000"/>
                          </a:solidFill>
                          <a:latin typeface="微軟正黑體" pitchFamily="34" charset="-120"/>
                          <a:ea typeface="微軟正黑體" pitchFamily="34" charset="-120"/>
                        </a:rPr>
                        <a:t>動手體驗</a:t>
                      </a:r>
                      <a:r>
                        <a:rPr lang="en-US" altLang="zh-TW" sz="32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en-US" altLang="zh-TW" sz="3200" b="0" i="0" u="none" strike="noStrike" dirty="0">
                          <a:solidFill>
                            <a:srgbClr val="000000"/>
                          </a:solidFill>
                          <a:latin typeface="微軟正黑體" pitchFamily="34" charset="-120"/>
                          <a:ea typeface="微軟正黑體" pitchFamily="34" charset="-120"/>
                        </a:rPr>
                        <a:t>For</a:t>
                      </a:r>
                      <a:r>
                        <a:rPr lang="zh-TW" altLang="en-US" sz="3200" b="0" i="0" u="none" strike="noStrike" dirty="0">
                          <a:solidFill>
                            <a:srgbClr val="000000"/>
                          </a:solidFill>
                          <a:latin typeface="微軟正黑體" pitchFamily="34" charset="-120"/>
                          <a:ea typeface="微軟正黑體" pitchFamily="34" charset="-120"/>
                        </a:rPr>
                        <a:t>迴圈並用迴圈中止設定</a:t>
                      </a:r>
                      <a:r>
                        <a:rPr lang="en-US" altLang="zh-TW" sz="3200" b="0" i="0" u="none" strike="noStrike" dirty="0">
                          <a:solidFill>
                            <a:srgbClr val="000000"/>
                          </a:solidFill>
                          <a:latin typeface="微軟正黑體" pitchFamily="34" charset="-120"/>
                          <a:ea typeface="微軟正黑體" pitchFamily="34" charset="-120"/>
                        </a:rPr>
                        <a:t>MODE</a:t>
                      </a:r>
                      <a:r>
                        <a:rPr lang="zh-TW" altLang="en-US" sz="3200" b="0" i="0" u="none" strike="noStrike" dirty="0">
                          <a:solidFill>
                            <a:srgbClr val="000000"/>
                          </a:solidFill>
                          <a:latin typeface="微軟正黑體" pitchFamily="34" charset="-120"/>
                          <a:ea typeface="微軟正黑體" pitchFamily="34" charset="-120"/>
                        </a:rPr>
                        <a:t>切換 </a:t>
                      </a:r>
                      <a:r>
                        <a:rPr lang="en-US" altLang="zh-TW" sz="3200" b="0" i="0" u="none" strike="noStrike" dirty="0">
                          <a:solidFill>
                            <a:srgbClr val="000000"/>
                          </a:solidFill>
                          <a:latin typeface="微軟正黑體" pitchFamily="34" charset="-120"/>
                          <a:ea typeface="微軟正黑體" pitchFamily="34" charset="-120"/>
                        </a:rPr>
                        <a:t>(</a:t>
                      </a:r>
                      <a:r>
                        <a:rPr lang="zh-TW" altLang="en-US" sz="3200" b="0" i="0" u="none" strike="noStrike" dirty="0">
                          <a:solidFill>
                            <a:srgbClr val="000000"/>
                          </a:solidFill>
                          <a:latin typeface="微軟正黑體" pitchFamily="34" charset="-120"/>
                          <a:ea typeface="微軟正黑體" pitchFamily="34" charset="-120"/>
                        </a:rPr>
                        <a:t>示範擋案</a:t>
                      </a:r>
                      <a:r>
                        <a:rPr lang="en-US" altLang="zh-TW" sz="3200" b="0" i="0" u="none" strike="noStrike" dirty="0">
                          <a:solidFill>
                            <a:srgbClr val="000000"/>
                          </a:solidFill>
                          <a:latin typeface="微軟正黑體" pitchFamily="34" charset="-120"/>
                          <a:ea typeface="微軟正黑體" pitchFamily="34" charset="-120"/>
                        </a:rPr>
                        <a:t>5-2)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rtl="0" fontAlgn="ctr"/>
                      <a:r>
                        <a:rPr lang="en-US" altLang="zh-TW" sz="3200" b="0" i="0" u="none" strike="noStrike" dirty="0">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vMerge="1">
                  <a:txBody>
                    <a:bodyPr/>
                    <a:lstStyle/>
                    <a:p>
                      <a:endParaRPr lang="zh-TW" altLang="en-US"/>
                    </a:p>
                  </a:txBody>
                  <a:tcPr/>
                </a:tc>
                <a:tc>
                  <a:txBody>
                    <a:bodyPr/>
                    <a:lstStyle/>
                    <a:p>
                      <a:pPr algn="ctr" fontAlgn="ctr"/>
                      <a:r>
                        <a:rPr lang="zh-TW" altLang="en-US" sz="3200" b="0" i="0" u="none" strike="noStrike">
                          <a:solidFill>
                            <a:srgbClr val="000000"/>
                          </a:solidFill>
                          <a:latin typeface="微軟正黑體" pitchFamily="34" charset="-120"/>
                          <a:ea typeface="微軟正黑體" pitchFamily="34" charset="-120"/>
                        </a:rPr>
                        <a:t>影片</a:t>
                      </a:r>
                      <a:r>
                        <a:rPr lang="en-US" altLang="zh-TW" sz="32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rtl="0" fontAlgn="ctr"/>
                      <a:r>
                        <a:rPr lang="zh-TW" altLang="en-US" sz="3200" b="0" i="0" u="none" strike="noStrike" dirty="0">
                          <a:solidFill>
                            <a:srgbClr val="000000"/>
                          </a:solidFill>
                          <a:latin typeface="微軟正黑體" pitchFamily="34" charset="-120"/>
                          <a:ea typeface="微軟正黑體" pitchFamily="34" charset="-120"/>
                        </a:rPr>
                        <a:t>機械手臂教學片</a:t>
                      </a:r>
                      <a:r>
                        <a:rPr lang="en-US" altLang="zh-TW" sz="3200" b="0" i="0" u="none" strike="noStrike" dirty="0">
                          <a:solidFill>
                            <a:srgbClr val="000000"/>
                          </a:solidFill>
                          <a:latin typeface="微軟正黑體" pitchFamily="34" charset="-120"/>
                          <a:ea typeface="微軟正黑體" pitchFamily="34" charset="-120"/>
                        </a:rPr>
                        <a:t>3 - </a:t>
                      </a:r>
                      <a:r>
                        <a:rPr lang="zh-TW" altLang="en-US" sz="3200" b="0" i="0" u="none" strike="noStrike" dirty="0">
                          <a:solidFill>
                            <a:srgbClr val="000000"/>
                          </a:solidFill>
                          <a:latin typeface="微軟正黑體" pitchFamily="34" charset="-120"/>
                          <a:ea typeface="微軟正黑體" pitchFamily="34" charset="-120"/>
                        </a:rPr>
                        <a:t>搭配距離感測器</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3200" b="0" i="0" u="none" strike="noStrike" dirty="0">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4">
                  <a:txBody>
                    <a:bodyPr/>
                    <a:lstStyle/>
                    <a:p>
                      <a:pPr algn="ctr" fontAlgn="ctr"/>
                      <a:r>
                        <a:rPr lang="zh-TW" altLang="en-US" sz="32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3200" b="0" i="0" u="none" strike="noStrike">
                          <a:solidFill>
                            <a:srgbClr val="000000"/>
                          </a:solidFill>
                          <a:latin typeface="微軟正黑體" pitchFamily="34" charset="-120"/>
                          <a:ea typeface="微軟正黑體" pitchFamily="34" charset="-120"/>
                        </a:rPr>
                        <a:t>7</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16740">
                <a:tc vMerge="1">
                  <a:txBody>
                    <a:bodyPr/>
                    <a:lstStyle/>
                    <a:p>
                      <a:endParaRPr lang="zh-TW" altLang="en-US"/>
                    </a:p>
                  </a:txBody>
                  <a:tcPr/>
                </a:tc>
                <a:tc>
                  <a:txBody>
                    <a:bodyPr/>
                    <a:lstStyle/>
                    <a:p>
                      <a:pPr algn="ctr" fontAlgn="ctr"/>
                      <a:r>
                        <a:rPr lang="zh-TW" altLang="en-US" sz="32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zh-TW" altLang="en-US" sz="3200" b="0" i="0" u="none" strike="noStrike" dirty="0">
                          <a:solidFill>
                            <a:srgbClr val="000000"/>
                          </a:solidFill>
                          <a:latin typeface="微軟正黑體" pitchFamily="34" charset="-120"/>
                          <a:ea typeface="微軟正黑體" pitchFamily="34" charset="-120"/>
                        </a:rPr>
                        <a:t>兩個變數設定</a:t>
                      </a:r>
                      <a:r>
                        <a:rPr lang="en-US" altLang="zh-TW" sz="3200" b="0" i="0" u="none" strike="noStrike" dirty="0">
                          <a:solidFill>
                            <a:srgbClr val="000000"/>
                          </a:solidFill>
                          <a:latin typeface="微軟正黑體" pitchFamily="34" charset="-120"/>
                          <a:ea typeface="微軟正黑體" pitchFamily="34" charset="-120"/>
                        </a:rPr>
                        <a:t>, </a:t>
                      </a:r>
                      <a:r>
                        <a:rPr lang="zh-TW" altLang="en-US" sz="3200" b="0" i="0" u="none" strike="noStrike" dirty="0">
                          <a:solidFill>
                            <a:srgbClr val="000000"/>
                          </a:solidFill>
                          <a:latin typeface="微軟正黑體" pitchFamily="34" charset="-120"/>
                          <a:ea typeface="微軟正黑體" pitchFamily="34" charset="-120"/>
                        </a:rPr>
                        <a:t>變數比較條件</a:t>
                      </a:r>
                      <a:r>
                        <a:rPr lang="en-US" altLang="zh-TW" sz="3200" b="0" i="0" u="none" strike="noStrike" dirty="0">
                          <a:solidFill>
                            <a:srgbClr val="000000"/>
                          </a:solidFill>
                          <a:latin typeface="微軟正黑體" pitchFamily="34" charset="-120"/>
                          <a:ea typeface="微軟正黑體" pitchFamily="34" charset="-120"/>
                        </a:rPr>
                        <a:t>, </a:t>
                      </a:r>
                      <a:r>
                        <a:rPr lang="zh-TW" altLang="en-US" sz="3200" b="0" i="0" u="none" strike="noStrike" dirty="0">
                          <a:solidFill>
                            <a:srgbClr val="000000"/>
                          </a:solidFill>
                          <a:latin typeface="微軟正黑體" pitchFamily="34" charset="-120"/>
                          <a:ea typeface="微軟正黑體" pitchFamily="34" charset="-120"/>
                        </a:rPr>
                        <a:t>疊代變化</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dirty="0">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vMerge="1">
                  <a:txBody>
                    <a:bodyPr/>
                    <a:lstStyle/>
                    <a:p>
                      <a:endParaRPr lang="zh-TW" altLang="en-US"/>
                    </a:p>
                  </a:txBody>
                  <a:tcPr/>
                </a:tc>
                <a:tc>
                  <a:txBody>
                    <a:bodyPr/>
                    <a:lstStyle/>
                    <a:p>
                      <a:pPr algn="ctr" fontAlgn="ctr"/>
                      <a:r>
                        <a:rPr lang="en-US" altLang="zh-TW" sz="3200" b="0" i="0" u="none" strike="noStrike" dirty="0" smtClean="0">
                          <a:solidFill>
                            <a:srgbClr val="000000"/>
                          </a:solidFill>
                          <a:latin typeface="微軟正黑體" pitchFamily="34" charset="-120"/>
                          <a:ea typeface="微軟正黑體" pitchFamily="34" charset="-120"/>
                        </a:rPr>
                        <a:t>Coding</a:t>
                      </a:r>
                      <a:r>
                        <a:rPr lang="zh-TW" altLang="en-US" sz="3200" b="0" i="0" u="none" strike="noStrike" dirty="0" smtClean="0">
                          <a:solidFill>
                            <a:srgbClr val="000000"/>
                          </a:solidFill>
                          <a:latin typeface="微軟正黑體" pitchFamily="34" charset="-120"/>
                          <a:ea typeface="微軟正黑體" pitchFamily="34" charset="-120"/>
                        </a:rPr>
                        <a:t>指令</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3200" b="0" i="0" u="none" strike="noStrike" dirty="0">
                          <a:solidFill>
                            <a:srgbClr val="000000"/>
                          </a:solidFill>
                          <a:latin typeface="微軟正黑體" pitchFamily="34" charset="-120"/>
                          <a:ea typeface="微軟正黑體" pitchFamily="34" charset="-120"/>
                        </a:rPr>
                        <a:t>設定感測器與機械臂之間的關係</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dirty="0">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vMerge="1">
                  <a:txBody>
                    <a:bodyPr/>
                    <a:lstStyle/>
                    <a:p>
                      <a:endParaRPr lang="zh-TW" altLang="en-US"/>
                    </a:p>
                  </a:txBody>
                  <a:tcPr/>
                </a:tc>
                <a:tc>
                  <a:txBody>
                    <a:bodyPr/>
                    <a:lstStyle/>
                    <a:p>
                      <a:pPr algn="ctr" fontAlgn="ctr"/>
                      <a:r>
                        <a:rPr lang="zh-TW" altLang="en-US" sz="3200" b="0" i="0" u="none" strike="noStrike">
                          <a:solidFill>
                            <a:srgbClr val="000000"/>
                          </a:solidFill>
                          <a:latin typeface="微軟正黑體" pitchFamily="34" charset="-120"/>
                          <a:ea typeface="微軟正黑體" pitchFamily="34" charset="-120"/>
                        </a:rPr>
                        <a:t>動手體驗</a:t>
                      </a:r>
                      <a:r>
                        <a:rPr lang="en-US" altLang="zh-TW" sz="32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3200" b="0" i="0" u="none" strike="noStrike" dirty="0">
                          <a:solidFill>
                            <a:srgbClr val="000000"/>
                          </a:solidFill>
                          <a:latin typeface="微軟正黑體" pitchFamily="34" charset="-120"/>
                          <a:ea typeface="微軟正黑體" pitchFamily="34" charset="-120"/>
                        </a:rPr>
                        <a:t>使用感測器來操控手臂變化 </a:t>
                      </a:r>
                      <a:r>
                        <a:rPr lang="en-US" altLang="zh-TW" sz="3200" b="0" i="0" u="none" strike="noStrike" dirty="0">
                          <a:solidFill>
                            <a:srgbClr val="000000"/>
                          </a:solidFill>
                          <a:latin typeface="微軟正黑體" pitchFamily="34" charset="-120"/>
                          <a:ea typeface="微軟正黑體" pitchFamily="34" charset="-120"/>
                        </a:rPr>
                        <a:t>(</a:t>
                      </a:r>
                      <a:r>
                        <a:rPr lang="zh-TW" altLang="en-US" sz="3200" b="0" i="0" u="none" strike="noStrike" dirty="0">
                          <a:solidFill>
                            <a:srgbClr val="000000"/>
                          </a:solidFill>
                          <a:latin typeface="微軟正黑體" pitchFamily="34" charset="-120"/>
                          <a:ea typeface="微軟正黑體" pitchFamily="34" charset="-120"/>
                        </a:rPr>
                        <a:t>示範擋案</a:t>
                      </a:r>
                      <a:r>
                        <a:rPr lang="en-US" altLang="zh-TW" sz="3200" b="0" i="0" u="none" strike="noStrike" dirty="0">
                          <a:solidFill>
                            <a:srgbClr val="000000"/>
                          </a:solidFill>
                          <a:latin typeface="微軟正黑體" pitchFamily="34" charset="-120"/>
                          <a:ea typeface="微軟正黑體" pitchFamily="34" charset="-120"/>
                        </a:rPr>
                        <a:t>5-3)</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3200" b="0" i="0" u="none" strike="noStrike" dirty="0">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vMerge="1">
                  <a:txBody>
                    <a:bodyPr/>
                    <a:lstStyle/>
                    <a:p>
                      <a:endParaRPr lang="zh-TW" altLang="en-US"/>
                    </a:p>
                  </a:txBody>
                  <a:tcPr/>
                </a:tc>
                <a:tc>
                  <a:txBody>
                    <a:bodyPr/>
                    <a:lstStyle/>
                    <a:p>
                      <a:pPr algn="ctr" rtl="0" fontAlgn="ctr"/>
                      <a:r>
                        <a:rPr lang="zh-TW" altLang="en-US" sz="3200" b="0" i="0" u="none" strike="noStrike">
                          <a:solidFill>
                            <a:srgbClr val="000000"/>
                          </a:solidFill>
                          <a:latin typeface="微軟正黑體" pitchFamily="34" charset="-120"/>
                          <a:ea typeface="微軟正黑體" pitchFamily="34" charset="-120"/>
                        </a:rPr>
                        <a:t>影片</a:t>
                      </a:r>
                      <a:r>
                        <a:rPr lang="en-US" altLang="zh-TW" sz="3200" b="0" i="0" u="none" strike="noStrike">
                          <a:solidFill>
                            <a:srgbClr val="000000"/>
                          </a:solidFill>
                          <a:latin typeface="微軟正黑體" pitchFamily="34" charset="-120"/>
                          <a:ea typeface="微軟正黑體" pitchFamily="34" charset="-120"/>
                        </a:rPr>
                        <a:t>4</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rtl="0" fontAlgn="ctr"/>
                      <a:r>
                        <a:rPr lang="zh-TW" altLang="en-US" sz="3200" b="0" i="0" u="none" strike="noStrike" dirty="0">
                          <a:solidFill>
                            <a:srgbClr val="000000"/>
                          </a:solidFill>
                          <a:latin typeface="微軟正黑體" pitchFamily="34" charset="-120"/>
                          <a:ea typeface="微軟正黑體" pitchFamily="34" charset="-120"/>
                        </a:rPr>
                        <a:t>機械手臂教學片</a:t>
                      </a:r>
                      <a:r>
                        <a:rPr lang="en-US" altLang="zh-TW" sz="3200" b="0" i="0" u="none" strike="noStrike" dirty="0">
                          <a:solidFill>
                            <a:srgbClr val="000000"/>
                          </a:solidFill>
                          <a:latin typeface="微軟正黑體" pitchFamily="34" charset="-120"/>
                          <a:ea typeface="微軟正黑體" pitchFamily="34" charset="-120"/>
                        </a:rPr>
                        <a:t>3 - </a:t>
                      </a:r>
                      <a:r>
                        <a:rPr lang="zh-TW" altLang="en-US" sz="3200" b="0" i="0" u="none" strike="noStrike" dirty="0">
                          <a:solidFill>
                            <a:srgbClr val="000000"/>
                          </a:solidFill>
                          <a:latin typeface="微軟正黑體" pitchFamily="34" charset="-120"/>
                          <a:ea typeface="微軟正黑體" pitchFamily="34" charset="-120"/>
                        </a:rPr>
                        <a:t>用藍芽操控馬達進行動作 </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rtl="0" fontAlgn="ctr"/>
                      <a:r>
                        <a:rPr lang="en-US" altLang="zh-TW" sz="3200" b="0" i="0" u="none" strike="noStrike" dirty="0">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4">
                  <a:txBody>
                    <a:bodyPr/>
                    <a:lstStyle/>
                    <a:p>
                      <a:pPr algn="ctr" fontAlgn="ctr"/>
                      <a:r>
                        <a:rPr lang="zh-TW" altLang="en-US" sz="32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3200" b="0" i="0" u="none" strike="noStrike">
                          <a:solidFill>
                            <a:srgbClr val="000000"/>
                          </a:solidFill>
                          <a:latin typeface="微軟正黑體" pitchFamily="34" charset="-120"/>
                          <a:ea typeface="微軟正黑體" pitchFamily="34" charset="-120"/>
                        </a:rPr>
                        <a:t>8</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16740">
                <a:tc vMerge="1">
                  <a:txBody>
                    <a:bodyPr/>
                    <a:lstStyle/>
                    <a:p>
                      <a:endParaRPr lang="zh-TW" altLang="en-US"/>
                    </a:p>
                  </a:txBody>
                  <a:tcPr/>
                </a:tc>
                <a:tc>
                  <a:txBody>
                    <a:bodyPr/>
                    <a:lstStyle/>
                    <a:p>
                      <a:pPr algn="ctr" rtl="0" fontAlgn="ctr"/>
                      <a:r>
                        <a:rPr lang="zh-TW" altLang="en-US" sz="32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en-US" sz="3200" b="0" i="0" u="none" strike="noStrike" dirty="0">
                          <a:solidFill>
                            <a:srgbClr val="000000"/>
                          </a:solidFill>
                          <a:latin typeface="微軟正黑體" pitchFamily="34" charset="-120"/>
                          <a:ea typeface="微軟正黑體" pitchFamily="34" charset="-120"/>
                        </a:rPr>
                        <a:t>Switch</a:t>
                      </a:r>
                      <a:r>
                        <a:rPr lang="zh-TW" altLang="en-US" sz="3200" b="0" i="0" u="none" strike="noStrike" dirty="0">
                          <a:solidFill>
                            <a:srgbClr val="000000"/>
                          </a:solidFill>
                          <a:latin typeface="微軟正黑體" pitchFamily="34" charset="-120"/>
                          <a:ea typeface="微軟正黑體" pitchFamily="34" charset="-120"/>
                        </a:rPr>
                        <a:t>條件敘述 </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rtl="0" fontAlgn="ctr"/>
                      <a:r>
                        <a:rPr lang="en-US" altLang="zh-TW" sz="3200" b="0" i="0" u="none" strike="noStrike" dirty="0">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vMerge="1">
                  <a:txBody>
                    <a:bodyPr/>
                    <a:lstStyle/>
                    <a:p>
                      <a:endParaRPr lang="zh-TW" altLang="en-US"/>
                    </a:p>
                  </a:txBody>
                  <a:tcPr/>
                </a:tc>
                <a:tc>
                  <a:txBody>
                    <a:bodyPr/>
                    <a:lstStyle/>
                    <a:p>
                      <a:pPr algn="ctr" rtl="0" fontAlgn="ctr"/>
                      <a:r>
                        <a:rPr lang="en-US" altLang="zh-TW" sz="3200" b="0" i="0" u="none" strike="noStrike" dirty="0" smtClean="0">
                          <a:solidFill>
                            <a:srgbClr val="000000"/>
                          </a:solidFill>
                          <a:latin typeface="微軟正黑體" pitchFamily="34" charset="-120"/>
                          <a:ea typeface="微軟正黑體" pitchFamily="34" charset="-120"/>
                        </a:rPr>
                        <a:t>Coding</a:t>
                      </a:r>
                      <a:r>
                        <a:rPr lang="zh-TW" altLang="en-US" sz="3200" b="0" i="0" u="none" strike="noStrike" dirty="0" smtClean="0">
                          <a:solidFill>
                            <a:srgbClr val="000000"/>
                          </a:solidFill>
                          <a:latin typeface="微軟正黑體" pitchFamily="34" charset="-120"/>
                          <a:ea typeface="微軟正黑體" pitchFamily="34" charset="-120"/>
                        </a:rPr>
                        <a:t>指令</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zh-TW" altLang="en-US" sz="3200" b="0" i="0" u="none" strike="noStrike">
                          <a:solidFill>
                            <a:srgbClr val="000000"/>
                          </a:solidFill>
                          <a:latin typeface="微軟正黑體" pitchFamily="34" charset="-120"/>
                          <a:ea typeface="微軟正黑體" pitchFamily="34" charset="-120"/>
                        </a:rPr>
                        <a:t>使用</a:t>
                      </a:r>
                      <a:r>
                        <a:rPr lang="en-US" altLang="zh-TW" sz="3200" b="0" i="0" u="none" strike="noStrike">
                          <a:solidFill>
                            <a:srgbClr val="000000"/>
                          </a:solidFill>
                          <a:latin typeface="微軟正黑體" pitchFamily="34" charset="-120"/>
                          <a:ea typeface="微軟正黑體" pitchFamily="34" charset="-120"/>
                        </a:rPr>
                        <a:t>Switch</a:t>
                      </a:r>
                      <a:r>
                        <a:rPr lang="zh-TW" altLang="en-US" sz="3200" b="0" i="0" u="none" strike="noStrike">
                          <a:solidFill>
                            <a:srgbClr val="000000"/>
                          </a:solidFill>
                          <a:latin typeface="微軟正黑體" pitchFamily="34" charset="-120"/>
                          <a:ea typeface="微軟正黑體" pitchFamily="34" charset="-120"/>
                        </a:rPr>
                        <a:t>條件敘述設定藍芽接收字元相對應動作</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rtl="0" fontAlgn="ctr"/>
                      <a:r>
                        <a:rPr lang="en-US" altLang="zh-TW" sz="3200" b="0" i="0" u="none" strike="noStrike" dirty="0">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vMerge="1">
                  <a:txBody>
                    <a:bodyPr/>
                    <a:lstStyle/>
                    <a:p>
                      <a:endParaRPr lang="zh-TW" altLang="en-US"/>
                    </a:p>
                  </a:txBody>
                  <a:tcPr/>
                </a:tc>
                <a:tc>
                  <a:txBody>
                    <a:bodyPr/>
                    <a:lstStyle/>
                    <a:p>
                      <a:pPr algn="ctr" rtl="0" fontAlgn="ctr"/>
                      <a:r>
                        <a:rPr lang="zh-TW" altLang="en-US" sz="3200" b="0" i="0" u="none" strike="noStrike">
                          <a:solidFill>
                            <a:srgbClr val="000000"/>
                          </a:solidFill>
                          <a:latin typeface="微軟正黑體" pitchFamily="34" charset="-120"/>
                          <a:ea typeface="微軟正黑體" pitchFamily="34" charset="-120"/>
                        </a:rPr>
                        <a:t>動手體驗</a:t>
                      </a:r>
                      <a:r>
                        <a:rPr lang="en-US" altLang="zh-TW" sz="3200" b="0" i="0" u="none" strike="noStrike">
                          <a:solidFill>
                            <a:srgbClr val="000000"/>
                          </a:solidFill>
                          <a:latin typeface="微軟正黑體" pitchFamily="34" charset="-120"/>
                          <a:ea typeface="微軟正黑體" pitchFamily="34" charset="-120"/>
                        </a:rPr>
                        <a:t>4</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zh-TW" altLang="en-US" sz="3200" b="0" i="0" u="none" strike="noStrike">
                          <a:solidFill>
                            <a:srgbClr val="000000"/>
                          </a:solidFill>
                          <a:latin typeface="微軟正黑體" pitchFamily="34" charset="-120"/>
                          <a:ea typeface="微軟正黑體" pitchFamily="34" charset="-120"/>
                        </a:rPr>
                        <a:t>藍芽輸入訊息控制手臂動作 </a:t>
                      </a:r>
                      <a:r>
                        <a:rPr lang="en-US" altLang="zh-TW" sz="3200" b="0" i="0" u="none" strike="noStrike">
                          <a:solidFill>
                            <a:srgbClr val="000000"/>
                          </a:solidFill>
                          <a:latin typeface="微軟正黑體" pitchFamily="34" charset="-120"/>
                          <a:ea typeface="微軟正黑體" pitchFamily="34" charset="-120"/>
                        </a:rPr>
                        <a:t>(</a:t>
                      </a:r>
                      <a:r>
                        <a:rPr lang="zh-TW" altLang="en-US" sz="3200" b="0" i="0" u="none" strike="noStrike">
                          <a:solidFill>
                            <a:srgbClr val="000000"/>
                          </a:solidFill>
                          <a:latin typeface="微軟正黑體" pitchFamily="34" charset="-120"/>
                          <a:ea typeface="微軟正黑體" pitchFamily="34" charset="-120"/>
                        </a:rPr>
                        <a:t>示範擋案</a:t>
                      </a:r>
                      <a:r>
                        <a:rPr lang="en-US" altLang="zh-TW" sz="3200" b="0" i="0" u="none" strike="noStrike">
                          <a:solidFill>
                            <a:srgbClr val="000000"/>
                          </a:solidFill>
                          <a:latin typeface="微軟正黑體" pitchFamily="34" charset="-120"/>
                          <a:ea typeface="微軟正黑體" pitchFamily="34" charset="-120"/>
                        </a:rPr>
                        <a:t>5-4)</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rtl="0" fontAlgn="ctr"/>
                      <a:r>
                        <a:rPr lang="en-US" altLang="zh-TW" sz="3200" b="0" i="0" u="none" strike="noStrike" dirty="0">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a:txBody>
                    <a:bodyPr/>
                    <a:lstStyle/>
                    <a:p>
                      <a:pPr algn="ctr" fontAlgn="ctr"/>
                      <a:r>
                        <a:rPr lang="en-US" altLang="zh-TW" sz="3200" b="0" i="0" u="none" strike="noStrike" dirty="0" smtClean="0">
                          <a:solidFill>
                            <a:srgbClr val="000000"/>
                          </a:solidFill>
                          <a:latin typeface="微軟正黑體" pitchFamily="34" charset="-120"/>
                          <a:ea typeface="微軟正黑體" pitchFamily="34" charset="-120"/>
                        </a:rPr>
                        <a:t>Test3 </a:t>
                      </a:r>
                      <a:r>
                        <a:rPr lang="zh-TW" altLang="en-US" sz="3200" b="0" i="0" u="none" strike="noStrike" dirty="0" smtClean="0">
                          <a:solidFill>
                            <a:srgbClr val="000000"/>
                          </a:solidFill>
                          <a:latin typeface="微軟正黑體" pitchFamily="34" charset="-120"/>
                          <a:ea typeface="微軟正黑體" pitchFamily="34" charset="-120"/>
                        </a:rPr>
                        <a:t>小測驗</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微軟正黑體" pitchFamily="34" charset="-120"/>
                          <a:ea typeface="微軟正黑體" pitchFamily="34" charset="-120"/>
                        </a:rPr>
                        <a:t>對應題目 功能元件</a:t>
                      </a:r>
                      <a:r>
                        <a:rPr lang="en-US" altLang="zh-TW" sz="3200" b="0" i="0" u="none" strike="noStrike" dirty="0" smtClean="0">
                          <a:solidFill>
                            <a:srgbClr val="000000"/>
                          </a:solidFill>
                          <a:latin typeface="微軟正黑體" pitchFamily="34" charset="-120"/>
                          <a:ea typeface="微軟正黑體" pitchFamily="34" charset="-120"/>
                        </a:rPr>
                        <a:t>-</a:t>
                      </a:r>
                      <a:r>
                        <a:rPr lang="zh-TW" altLang="en-US" sz="3200" b="0" i="0" u="none" strike="noStrike" dirty="0" smtClean="0">
                          <a:solidFill>
                            <a:srgbClr val="000000"/>
                          </a:solidFill>
                          <a:latin typeface="微軟正黑體" pitchFamily="34" charset="-120"/>
                          <a:ea typeface="微軟正黑體" pitchFamily="34" charset="-120"/>
                        </a:rPr>
                        <a:t>機械手臂</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3200" b="0" i="0" u="none" strike="noStrike" dirty="0" smtClean="0">
                          <a:solidFill>
                            <a:srgbClr val="000000"/>
                          </a:solidFill>
                          <a:latin typeface="微軟正黑體" pitchFamily="34" charset="-120"/>
                          <a:ea typeface="微軟正黑體" pitchFamily="34" charset="-120"/>
                        </a:rPr>
                        <a:t>80'</a:t>
                      </a:r>
                      <a:endParaRPr lang="en-US" altLang="zh-TW"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3200" b="0" i="0" u="none" strike="noStrike" dirty="0">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zh-TW" altLang="en-US" sz="32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nvGraphicFramePr>
        <p:xfrm>
          <a:off x="1476447" y="1889448"/>
          <a:ext cx="21793453" cy="10441305"/>
        </p:xfrm>
        <a:graphic>
          <a:graphicData uri="http://schemas.openxmlformats.org/drawingml/2006/table">
            <a:tbl>
              <a:tblPr/>
              <a:tblGrid>
                <a:gridCol w="4094574"/>
                <a:gridCol w="2969347"/>
                <a:gridCol w="8970559"/>
                <a:gridCol w="2062914"/>
                <a:gridCol w="1758167"/>
                <a:gridCol w="1937892"/>
              </a:tblGrid>
              <a:tr h="467727">
                <a:tc>
                  <a:txBody>
                    <a:bodyPr/>
                    <a:lstStyle/>
                    <a:p>
                      <a:pPr algn="ctr" fontAlgn="ctr"/>
                      <a:r>
                        <a:rPr lang="zh-TW" altLang="en-US" sz="3200" b="1" i="0" u="none" strike="noStrike" dirty="0" smtClean="0">
                          <a:solidFill>
                            <a:srgbClr val="3F3F76"/>
                          </a:solidFill>
                          <a:latin typeface="微軟正黑體" pitchFamily="34" charset="-120"/>
                          <a:ea typeface="微軟正黑體" pitchFamily="34" charset="-120"/>
                        </a:rPr>
                        <a:t>項目</a:t>
                      </a:r>
                      <a:endParaRPr lang="zh-TW" altLang="en-US" sz="3200" b="1" i="0" u="none" strike="noStrike" dirty="0">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3200" b="1" i="0" u="none" strike="noStrike" dirty="0" smtClean="0">
                          <a:solidFill>
                            <a:srgbClr val="3F3F76"/>
                          </a:solidFill>
                          <a:latin typeface="微軟正黑體" pitchFamily="34" charset="-120"/>
                          <a:ea typeface="微軟正黑體" pitchFamily="34" charset="-120"/>
                        </a:rPr>
                        <a:t>任務</a:t>
                      </a:r>
                      <a:endParaRPr lang="zh-TW" altLang="en-US" sz="3200" b="1" i="0" u="none" strike="noStrike" dirty="0">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l" fontAlgn="ctr"/>
                      <a:r>
                        <a:rPr lang="zh-TW" altLang="en-US" sz="3200" b="1" i="0" u="none" strike="noStrike" smtClean="0">
                          <a:solidFill>
                            <a:srgbClr val="3F3F76"/>
                          </a:solidFill>
                          <a:latin typeface="微軟正黑體" pitchFamily="34" charset="-120"/>
                          <a:ea typeface="微軟正黑體" pitchFamily="34" charset="-120"/>
                        </a:rPr>
                        <a:t>主要內容</a:t>
                      </a:r>
                      <a:endParaRPr lang="zh-TW" altLang="en-US" sz="3200" b="1" i="0" u="none" strike="noStrike">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ctr" fontAlgn="ctr"/>
                      <a:r>
                        <a:rPr lang="zh-TW" altLang="en-US" sz="3200" b="1" i="0" u="none" strike="noStrike" smtClean="0">
                          <a:solidFill>
                            <a:srgbClr val="3F3F76"/>
                          </a:solidFill>
                          <a:latin typeface="微軟正黑體" pitchFamily="34" charset="-120"/>
                          <a:ea typeface="微軟正黑體" pitchFamily="34" charset="-120"/>
                        </a:rPr>
                        <a:t>預估時程</a:t>
                      </a:r>
                      <a:endParaRPr lang="zh-TW" altLang="en-US" sz="3200" b="1" i="0" u="none" strike="noStrike">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3200" b="1" i="0" u="none" strike="noStrike" smtClean="0">
                          <a:solidFill>
                            <a:srgbClr val="3F3F76"/>
                          </a:solidFill>
                          <a:latin typeface="微軟正黑體" pitchFamily="34" charset="-120"/>
                          <a:ea typeface="微軟正黑體" pitchFamily="34" charset="-120"/>
                        </a:rPr>
                        <a:t>活動</a:t>
                      </a:r>
                      <a:endParaRPr lang="zh-TW" altLang="en-US" sz="3200" b="1" i="0" u="none" strike="noStrike">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3200" b="1" i="0" u="none" strike="noStrike" smtClean="0">
                          <a:solidFill>
                            <a:srgbClr val="3F3F76"/>
                          </a:solidFill>
                          <a:latin typeface="微軟正黑體" pitchFamily="34" charset="-120"/>
                          <a:ea typeface="微軟正黑體" pitchFamily="34" charset="-120"/>
                        </a:rPr>
                        <a:t>課程</a:t>
                      </a:r>
                      <a:endParaRPr lang="zh-TW" altLang="en-US" sz="3200" b="1" i="0" u="none" strike="noStrike">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467727">
                <a:tc rowSpan="3">
                  <a:txBody>
                    <a:bodyPr/>
                    <a:lstStyle/>
                    <a:p>
                      <a:pPr algn="ctr" fontAlgn="ctr"/>
                      <a:r>
                        <a:rPr lang="zh-TW" altLang="en-US" sz="3200" b="0" i="0" u="none" strike="noStrike" dirty="0" smtClean="0">
                          <a:solidFill>
                            <a:srgbClr val="000000"/>
                          </a:solidFill>
                          <a:latin typeface="微軟正黑體" pitchFamily="34" charset="-120"/>
                          <a:ea typeface="微軟正黑體" pitchFamily="34" charset="-120"/>
                        </a:rPr>
                        <a:t>遊戲</a:t>
                      </a:r>
                      <a:r>
                        <a:rPr lang="en-US" altLang="zh-TW" sz="3200" b="0" i="0" u="none" strike="noStrike" dirty="0" smtClean="0">
                          <a:solidFill>
                            <a:srgbClr val="000000"/>
                          </a:solidFill>
                          <a:latin typeface="微軟正黑體" pitchFamily="34" charset="-120"/>
                          <a:ea typeface="微軟正黑體" pitchFamily="34" charset="-120"/>
                        </a:rPr>
                        <a:t>3</a:t>
                      </a:r>
                      <a:r>
                        <a:rPr lang="en-US" altLang="zh-TW" sz="3200" b="0" i="0" u="none" strike="noStrike" dirty="0">
                          <a:solidFill>
                            <a:srgbClr val="000000"/>
                          </a:solidFill>
                          <a:latin typeface="微軟正黑體" pitchFamily="34" charset="-120"/>
                          <a:ea typeface="微軟正黑體" pitchFamily="34" charset="-120"/>
                        </a:rPr>
                        <a:t>:</a:t>
                      </a:r>
                      <a:br>
                        <a:rPr lang="en-US" altLang="zh-TW" sz="3200" b="0" i="0" u="none" strike="noStrike" dirty="0">
                          <a:solidFill>
                            <a:srgbClr val="000000"/>
                          </a:solidFill>
                          <a:latin typeface="微軟正黑體" pitchFamily="34" charset="-120"/>
                          <a:ea typeface="微軟正黑體" pitchFamily="34" charset="-120"/>
                        </a:rPr>
                      </a:br>
                      <a:r>
                        <a:rPr lang="zh-TW" altLang="en-US" sz="3200" b="0" i="0" u="none" strike="noStrike" dirty="0" smtClean="0">
                          <a:solidFill>
                            <a:srgbClr val="000000"/>
                          </a:solidFill>
                          <a:latin typeface="微軟正黑體" pitchFamily="34" charset="-120"/>
                          <a:ea typeface="微軟正黑體" pitchFamily="34" charset="-120"/>
                        </a:rPr>
                        <a:t>無線遙杆遊戲</a:t>
                      </a:r>
                      <a:endParaRPr lang="en-US" altLang="zh-TW"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algn="l" fontAlgn="ctr"/>
                      <a:r>
                        <a:rPr lang="zh-TW" altLang="en-US" sz="3200" b="0" i="0" u="none" strike="noStrike" smtClean="0">
                          <a:solidFill>
                            <a:srgbClr val="000000"/>
                          </a:solidFill>
                          <a:latin typeface="微軟正黑體" pitchFamily="34" charset="-120"/>
                          <a:ea typeface="微軟正黑體" pitchFamily="34" charset="-120"/>
                        </a:rPr>
                        <a:t>規則說明</a:t>
                      </a:r>
                      <a:endParaRPr lang="zh-TW" altLang="en-US" sz="32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en-US" altLang="zh-TW" sz="3200" b="0" i="0" u="none" strike="noStrike" dirty="0">
                          <a:solidFill>
                            <a:srgbClr val="000000"/>
                          </a:solidFill>
                          <a:latin typeface="微軟正黑體" pitchFamily="34" charset="-120"/>
                          <a:ea typeface="微軟正黑體" pitchFamily="34" charset="-120"/>
                        </a:rPr>
                        <a:t>6</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zh-TW" altLang="en-US" sz="32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67727">
                <a:tc vMerge="1">
                  <a:txBody>
                    <a:bodyPr/>
                    <a:lstStyle/>
                    <a:p>
                      <a:endParaRPr lang="zh-TW" altLang="en-US"/>
                    </a:p>
                  </a:txBody>
                  <a:tcPr/>
                </a:tc>
                <a:tc gridSpan="2">
                  <a:txBody>
                    <a:bodyPr/>
                    <a:lstStyle/>
                    <a:p>
                      <a:pPr algn="l" fontAlgn="ctr"/>
                      <a:r>
                        <a:rPr lang="zh-TW" altLang="en-US" sz="3200" b="0" i="0" u="none" strike="noStrike">
                          <a:solidFill>
                            <a:srgbClr val="000000"/>
                          </a:solidFill>
                          <a:latin typeface="微軟正黑體" pitchFamily="34" charset="-120"/>
                          <a:ea typeface="微軟正黑體" pitchFamily="34" charset="-120"/>
                        </a:rPr>
                        <a:t>影片</a:t>
                      </a:r>
                      <a:r>
                        <a:rPr lang="en-US" altLang="zh-TW" sz="3200" b="0" i="0" u="none" strike="noStrike" smtClean="0">
                          <a:solidFill>
                            <a:srgbClr val="000000"/>
                          </a:solidFill>
                          <a:latin typeface="微軟正黑體" pitchFamily="34" charset="-120"/>
                          <a:ea typeface="微軟正黑體" pitchFamily="34" charset="-120"/>
                        </a:rPr>
                        <a:t>+</a:t>
                      </a:r>
                      <a:r>
                        <a:rPr lang="zh-TW" altLang="en-US" sz="3200" b="0" i="0" u="none" strike="noStrike" smtClean="0">
                          <a:solidFill>
                            <a:srgbClr val="000000"/>
                          </a:solidFill>
                          <a:latin typeface="微軟正黑體" pitchFamily="34" charset="-120"/>
                          <a:ea typeface="微軟正黑體" pitchFamily="34" charset="-120"/>
                        </a:rPr>
                        <a:t>示範賽</a:t>
                      </a:r>
                      <a:endParaRPr lang="zh-TW" altLang="en-US" sz="32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3200" b="0" i="0" u="none" strike="noStrike" dirty="0">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gridSpan="2">
                  <a:txBody>
                    <a:bodyPr/>
                    <a:lstStyle/>
                    <a:p>
                      <a:pPr algn="l" fontAlgn="ctr"/>
                      <a:r>
                        <a:rPr lang="zh-TW" altLang="en-US" sz="3200" b="0" i="0" u="none" strike="noStrike" smtClean="0">
                          <a:solidFill>
                            <a:srgbClr val="000000"/>
                          </a:solidFill>
                          <a:latin typeface="微軟正黑體" pitchFamily="34" charset="-120"/>
                          <a:ea typeface="微軟正黑體" pitchFamily="34" charset="-120"/>
                        </a:rPr>
                        <a:t>開始遊戲</a:t>
                      </a:r>
                      <a:endParaRPr lang="zh-TW" altLang="en-US" sz="32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rowSpan="16">
                  <a:txBody>
                    <a:bodyPr/>
                    <a:lstStyle/>
                    <a:p>
                      <a:pPr algn="ctr" fontAlgn="ctr"/>
                      <a:r>
                        <a:rPr lang="zh-TW" altLang="en-US" sz="3200" b="0" i="0" u="none" strike="noStrike" dirty="0" smtClean="0">
                          <a:solidFill>
                            <a:srgbClr val="000000"/>
                          </a:solidFill>
                          <a:latin typeface="微軟正黑體" pitchFamily="34" charset="-120"/>
                          <a:ea typeface="微軟正黑體" pitchFamily="34" charset="-120"/>
                        </a:rPr>
                        <a:t>功能組件</a:t>
                      </a:r>
                      <a:r>
                        <a:rPr lang="en-US" altLang="zh-TW" sz="3200" b="0" i="0" u="none" strike="noStrike" dirty="0" smtClean="0">
                          <a:solidFill>
                            <a:srgbClr val="000000"/>
                          </a:solidFill>
                          <a:latin typeface="微軟正黑體" pitchFamily="34" charset="-120"/>
                          <a:ea typeface="微軟正黑體" pitchFamily="34" charset="-120"/>
                        </a:rPr>
                        <a:t>- </a:t>
                      </a:r>
                      <a:r>
                        <a:rPr lang="en-US" altLang="zh-TW" sz="3200" b="0" i="0" u="none" strike="noStrike" dirty="0">
                          <a:solidFill>
                            <a:srgbClr val="000000"/>
                          </a:solidFill>
                          <a:latin typeface="微軟正黑體" pitchFamily="34" charset="-120"/>
                          <a:ea typeface="微軟正黑體" pitchFamily="34" charset="-120"/>
                        </a:rPr>
                        <a:t/>
                      </a:r>
                      <a:br>
                        <a:rPr lang="en-US" altLang="zh-TW" sz="3200" b="0" i="0" u="none" strike="noStrike" dirty="0">
                          <a:solidFill>
                            <a:srgbClr val="000000"/>
                          </a:solidFill>
                          <a:latin typeface="微軟正黑體" pitchFamily="34" charset="-120"/>
                          <a:ea typeface="微軟正黑體" pitchFamily="34" charset="-120"/>
                        </a:rPr>
                      </a:br>
                      <a:r>
                        <a:rPr lang="en-US" altLang="zh-TW" sz="3200" b="0" i="0" u="none" strike="noStrike" dirty="0" smtClean="0">
                          <a:solidFill>
                            <a:srgbClr val="000000"/>
                          </a:solidFill>
                          <a:latin typeface="微軟正黑體" pitchFamily="34" charset="-120"/>
                          <a:ea typeface="微軟正黑體" pitchFamily="34" charset="-120"/>
                        </a:rPr>
                        <a:t>PS2</a:t>
                      </a:r>
                      <a:r>
                        <a:rPr lang="zh-TW" altLang="en-US" sz="3200" b="0" i="0" u="none" strike="noStrike" dirty="0" smtClean="0">
                          <a:solidFill>
                            <a:srgbClr val="000000"/>
                          </a:solidFill>
                          <a:latin typeface="微軟正黑體" pitchFamily="34" charset="-120"/>
                          <a:ea typeface="微軟正黑體" pitchFamily="34" charset="-120"/>
                        </a:rPr>
                        <a:t>無線遙桿</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3200" b="0" i="0" u="none" strike="noStrike" dirty="0">
                          <a:solidFill>
                            <a:srgbClr val="000000"/>
                          </a:solidFill>
                          <a:latin typeface="微軟正黑體" pitchFamily="34" charset="-120"/>
                          <a:ea typeface="微軟正黑體" pitchFamily="34" charset="-120"/>
                        </a:rPr>
                        <a:t>介紹知識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en-US" altLang="zh-TW" sz="3200" b="0" i="0" u="none" strike="noStrike" dirty="0">
                          <a:solidFill>
                            <a:srgbClr val="000000"/>
                          </a:solidFill>
                          <a:latin typeface="微軟正黑體" pitchFamily="34" charset="-120"/>
                          <a:ea typeface="微軟正黑體" pitchFamily="34" charset="-120"/>
                        </a:rPr>
                        <a:t>BIT</a:t>
                      </a:r>
                      <a:r>
                        <a:rPr lang="zh-TW" altLang="en-US" sz="3200" b="0" i="0" u="none" strike="noStrike" dirty="0">
                          <a:solidFill>
                            <a:srgbClr val="000000"/>
                          </a:solidFill>
                          <a:latin typeface="微軟正黑體" pitchFamily="34" charset="-120"/>
                          <a:ea typeface="微軟正黑體" pitchFamily="34" charset="-120"/>
                        </a:rPr>
                        <a:t>進位的原理及生活知識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7">
                  <a:txBody>
                    <a:bodyPr/>
                    <a:lstStyle/>
                    <a:p>
                      <a:pPr algn="ctr" fontAlgn="ctr"/>
                      <a:r>
                        <a:rPr lang="zh-TW" altLang="en-US" sz="32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7">
                  <a:txBody>
                    <a:bodyPr/>
                    <a:lstStyle/>
                    <a:p>
                      <a:pPr algn="ctr" fontAlgn="ctr"/>
                      <a:r>
                        <a:rPr lang="en-US" altLang="zh-TW" sz="3200" b="0" i="0" u="none" strike="noStrike" dirty="0">
                          <a:solidFill>
                            <a:srgbClr val="000000"/>
                          </a:solidFill>
                          <a:latin typeface="微軟正黑體" pitchFamily="34" charset="-120"/>
                          <a:ea typeface="微軟正黑體" pitchFamily="34" charset="-120"/>
                        </a:rPr>
                        <a:t>9</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67727">
                <a:tc vMerge="1">
                  <a:txBody>
                    <a:bodyPr/>
                    <a:lstStyle/>
                    <a:p>
                      <a:endParaRPr lang="zh-TW" altLang="en-US"/>
                    </a:p>
                  </a:txBody>
                  <a:tcPr/>
                </a:tc>
                <a:tc>
                  <a:txBody>
                    <a:bodyPr/>
                    <a:lstStyle/>
                    <a:p>
                      <a:pPr algn="ctr" fontAlgn="ctr"/>
                      <a:r>
                        <a:rPr lang="zh-TW" altLang="en-US" sz="3200" b="0" i="0" u="none" strike="noStrike">
                          <a:solidFill>
                            <a:srgbClr val="000000"/>
                          </a:solidFill>
                          <a:latin typeface="微軟正黑體" pitchFamily="34" charset="-120"/>
                          <a:ea typeface="微軟正黑體" pitchFamily="34" charset="-120"/>
                        </a:rPr>
                        <a:t>硬體介紹</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3200" b="0" i="0" u="none" strike="noStrike" dirty="0" smtClean="0">
                          <a:solidFill>
                            <a:srgbClr val="000000"/>
                          </a:solidFill>
                          <a:latin typeface="微軟正黑體" pitchFamily="34" charset="-120"/>
                          <a:ea typeface="微軟正黑體" pitchFamily="34" charset="-120"/>
                        </a:rPr>
                        <a:t>介紹無線</a:t>
                      </a:r>
                      <a:r>
                        <a:rPr lang="zh-TW" altLang="en-US" sz="3200" b="0" i="0" u="none" strike="noStrike" dirty="0">
                          <a:solidFill>
                            <a:srgbClr val="000000"/>
                          </a:solidFill>
                          <a:latin typeface="微軟正黑體" pitchFamily="34" charset="-120"/>
                          <a:ea typeface="微軟正黑體" pitchFamily="34" charset="-120"/>
                        </a:rPr>
                        <a:t>遙控模組與組裝</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zh-TW" altLang="en-US" sz="3200" b="0" i="0" u="none" strike="noStrike">
                          <a:solidFill>
                            <a:srgbClr val="000000"/>
                          </a:solidFill>
                          <a:latin typeface="微軟正黑體" pitchFamily="34" charset="-120"/>
                          <a:ea typeface="微軟正黑體" pitchFamily="34" charset="-120"/>
                        </a:rPr>
                        <a:t>影片</a:t>
                      </a:r>
                      <a:r>
                        <a:rPr lang="en-US" altLang="zh-TW" sz="32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3200" b="0" i="0" u="none" strike="noStrike" dirty="0" smtClean="0">
                          <a:solidFill>
                            <a:srgbClr val="000000"/>
                          </a:solidFill>
                          <a:latin typeface="微軟正黑體" pitchFamily="34" charset="-120"/>
                          <a:ea typeface="微軟正黑體" pitchFamily="34" charset="-120"/>
                        </a:rPr>
                        <a:t>無線</a:t>
                      </a:r>
                      <a:r>
                        <a:rPr lang="zh-TW" altLang="en-US" sz="3200" b="0" i="0" u="none" strike="noStrike" dirty="0">
                          <a:solidFill>
                            <a:srgbClr val="000000"/>
                          </a:solidFill>
                          <a:latin typeface="微軟正黑體" pitchFamily="34" charset="-120"/>
                          <a:ea typeface="微軟正黑體" pitchFamily="34" charset="-120"/>
                        </a:rPr>
                        <a:t>遙桿教學片</a:t>
                      </a:r>
                      <a:r>
                        <a:rPr lang="en-US" altLang="zh-TW" sz="3200" b="0" i="0" u="none" strike="noStrike" dirty="0">
                          <a:solidFill>
                            <a:srgbClr val="000000"/>
                          </a:solidFill>
                          <a:latin typeface="微軟正黑體" pitchFamily="34" charset="-120"/>
                          <a:ea typeface="微軟正黑體" pitchFamily="34" charset="-120"/>
                        </a:rPr>
                        <a:t>1 - </a:t>
                      </a:r>
                      <a:r>
                        <a:rPr lang="zh-TW" altLang="en-US" sz="3200" b="0" i="0" u="none" strike="noStrike" dirty="0">
                          <a:solidFill>
                            <a:srgbClr val="000000"/>
                          </a:solidFill>
                          <a:latin typeface="微軟正黑體" pitchFamily="34" charset="-120"/>
                          <a:ea typeface="微軟正黑體" pitchFamily="34" charset="-120"/>
                        </a:rPr>
                        <a:t>使用條件敘述</a:t>
                      </a:r>
                      <a:r>
                        <a:rPr lang="zh-TW" altLang="en-US" sz="3200" b="0" i="0" u="none" strike="noStrike" dirty="0" smtClean="0">
                          <a:solidFill>
                            <a:srgbClr val="000000"/>
                          </a:solidFill>
                          <a:latin typeface="微軟正黑體" pitchFamily="34" charset="-120"/>
                          <a:ea typeface="微軟正黑體" pitchFamily="34" charset="-120"/>
                        </a:rPr>
                        <a:t>控制無線</a:t>
                      </a:r>
                      <a:r>
                        <a:rPr lang="zh-TW" altLang="en-US" sz="3200" b="0" i="0" u="none" strike="noStrike" dirty="0">
                          <a:solidFill>
                            <a:srgbClr val="000000"/>
                          </a:solidFill>
                          <a:latin typeface="微軟正黑體" pitchFamily="34" charset="-120"/>
                          <a:ea typeface="微軟正黑體" pitchFamily="34" charset="-120"/>
                        </a:rPr>
                        <a:t>遙桿</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zh-TW" altLang="en-US" sz="32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3200" b="0" i="0" u="none" strike="noStrike" dirty="0">
                          <a:solidFill>
                            <a:srgbClr val="000000"/>
                          </a:solidFill>
                          <a:latin typeface="微軟正黑體" pitchFamily="34" charset="-120"/>
                          <a:ea typeface="微軟正黑體" pitchFamily="34" charset="-120"/>
                        </a:rPr>
                        <a:t>軟體中</a:t>
                      </a:r>
                      <a:r>
                        <a:rPr lang="zh-TW" altLang="en-US" sz="3200" b="0" i="0" u="none" strike="noStrike" dirty="0" smtClean="0">
                          <a:solidFill>
                            <a:srgbClr val="000000"/>
                          </a:solidFill>
                          <a:latin typeface="微軟正黑體" pitchFamily="34" charset="-120"/>
                          <a:ea typeface="微軟正黑體" pitchFamily="34" charset="-120"/>
                        </a:rPr>
                        <a:t>讀取無線</a:t>
                      </a:r>
                      <a:r>
                        <a:rPr lang="zh-TW" altLang="en-US" sz="3200" b="0" i="0" u="none" strike="noStrike" dirty="0">
                          <a:solidFill>
                            <a:srgbClr val="000000"/>
                          </a:solidFill>
                          <a:latin typeface="微軟正黑體" pitchFamily="34" charset="-120"/>
                          <a:ea typeface="微軟正黑體" pitchFamily="34" charset="-120"/>
                        </a:rPr>
                        <a:t>遙桿的方塊</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en-US" altLang="zh-TW" sz="3200" b="0" i="0" u="none" strike="noStrike" dirty="0" smtClean="0">
                          <a:solidFill>
                            <a:srgbClr val="000000"/>
                          </a:solidFill>
                          <a:latin typeface="微軟正黑體" pitchFamily="34" charset="-120"/>
                          <a:ea typeface="微軟正黑體" pitchFamily="34" charset="-120"/>
                        </a:rPr>
                        <a:t>Coding</a:t>
                      </a:r>
                      <a:r>
                        <a:rPr lang="zh-TW" altLang="en-US" sz="3200" b="0" i="0" u="none" strike="noStrike" dirty="0" smtClean="0">
                          <a:solidFill>
                            <a:srgbClr val="000000"/>
                          </a:solidFill>
                          <a:latin typeface="微軟正黑體" pitchFamily="34" charset="-120"/>
                          <a:ea typeface="微軟正黑體" pitchFamily="34" charset="-120"/>
                        </a:rPr>
                        <a:t>指令</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3200" b="0" i="0" u="none" strike="noStrike" dirty="0">
                          <a:solidFill>
                            <a:srgbClr val="000000"/>
                          </a:solidFill>
                          <a:latin typeface="微軟正黑體" pitchFamily="34" charset="-120"/>
                          <a:ea typeface="微軟正黑體" pitchFamily="34" charset="-120"/>
                        </a:rPr>
                        <a:t>讀取數值方塊、條件敘述</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zh-TW" altLang="en-US" sz="3200" b="0" i="0" u="none" strike="noStrike">
                          <a:solidFill>
                            <a:srgbClr val="000000"/>
                          </a:solidFill>
                          <a:latin typeface="微軟正黑體" pitchFamily="34" charset="-120"/>
                          <a:ea typeface="微軟正黑體" pitchFamily="34" charset="-120"/>
                        </a:rPr>
                        <a:t>動手體驗</a:t>
                      </a:r>
                      <a:r>
                        <a:rPr lang="en-US" altLang="zh-TW" sz="32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3200" b="0" i="0" u="none" strike="noStrike" dirty="0" smtClean="0">
                          <a:solidFill>
                            <a:srgbClr val="000000"/>
                          </a:solidFill>
                          <a:latin typeface="微軟正黑體" pitchFamily="34" charset="-120"/>
                          <a:ea typeface="微軟正黑體" pitchFamily="34" charset="-120"/>
                        </a:rPr>
                        <a:t>使用無線</a:t>
                      </a:r>
                      <a:r>
                        <a:rPr lang="zh-TW" altLang="en-US" sz="3200" b="0" i="0" u="none" strike="noStrike" dirty="0">
                          <a:solidFill>
                            <a:srgbClr val="000000"/>
                          </a:solidFill>
                          <a:latin typeface="微軟正黑體" pitchFamily="34" charset="-120"/>
                          <a:ea typeface="微軟正黑體" pitchFamily="34" charset="-120"/>
                        </a:rPr>
                        <a:t>遙桿控制</a:t>
                      </a:r>
                      <a:r>
                        <a:rPr lang="en-US" altLang="zh-TW" sz="3200" b="0" i="0" u="none" strike="noStrike" dirty="0">
                          <a:solidFill>
                            <a:srgbClr val="000000"/>
                          </a:solidFill>
                          <a:latin typeface="微軟正黑體" pitchFamily="34" charset="-120"/>
                          <a:ea typeface="微軟正黑體" pitchFamily="34" charset="-120"/>
                        </a:rPr>
                        <a:t>LED (</a:t>
                      </a:r>
                      <a:r>
                        <a:rPr lang="zh-TW" altLang="en-US" sz="3200" b="0" i="0" u="none" strike="noStrike" dirty="0">
                          <a:solidFill>
                            <a:srgbClr val="000000"/>
                          </a:solidFill>
                          <a:latin typeface="微軟正黑體" pitchFamily="34" charset="-120"/>
                          <a:ea typeface="微軟正黑體" pitchFamily="34" charset="-120"/>
                        </a:rPr>
                        <a:t>示範擋案</a:t>
                      </a:r>
                      <a:r>
                        <a:rPr lang="en-US" altLang="zh-TW" sz="3200" b="0" i="0" u="none" strike="noStrike" dirty="0">
                          <a:solidFill>
                            <a:srgbClr val="000000"/>
                          </a:solidFill>
                          <a:latin typeface="微軟正黑體" pitchFamily="34" charset="-120"/>
                          <a:ea typeface="微軟正黑體" pitchFamily="34" charset="-120"/>
                        </a:rPr>
                        <a:t>5-5)</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zh-TW" altLang="en-US" sz="3200" b="0" i="0" u="none" strike="noStrike">
                          <a:solidFill>
                            <a:srgbClr val="000000"/>
                          </a:solidFill>
                          <a:latin typeface="微軟正黑體" pitchFamily="34" charset="-120"/>
                          <a:ea typeface="微軟正黑體" pitchFamily="34" charset="-120"/>
                        </a:rPr>
                        <a:t>動手體驗</a:t>
                      </a:r>
                      <a:r>
                        <a:rPr lang="en-US" altLang="zh-TW" sz="32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3200" b="0" i="0" u="none" strike="noStrike" dirty="0" smtClean="0">
                          <a:solidFill>
                            <a:srgbClr val="000000"/>
                          </a:solidFill>
                          <a:latin typeface="微軟正黑體" pitchFamily="34" charset="-120"/>
                          <a:ea typeface="微軟正黑體" pitchFamily="34" charset="-120"/>
                        </a:rPr>
                        <a:t>使用無線</a:t>
                      </a:r>
                      <a:r>
                        <a:rPr lang="zh-TW" altLang="en-US" sz="3200" b="0" i="0" u="none" strike="noStrike" dirty="0">
                          <a:solidFill>
                            <a:srgbClr val="000000"/>
                          </a:solidFill>
                          <a:latin typeface="微軟正黑體" pitchFamily="34" charset="-120"/>
                          <a:ea typeface="微軟正黑體" pitchFamily="34" charset="-120"/>
                        </a:rPr>
                        <a:t>遙桿控制手臂車 </a:t>
                      </a:r>
                      <a:r>
                        <a:rPr lang="en-US" altLang="zh-TW" sz="3200" b="0" i="0" u="none" strike="noStrike" dirty="0">
                          <a:solidFill>
                            <a:srgbClr val="000000"/>
                          </a:solidFill>
                          <a:latin typeface="微軟正黑體" pitchFamily="34" charset="-120"/>
                          <a:ea typeface="微軟正黑體" pitchFamily="34" charset="-120"/>
                        </a:rPr>
                        <a:t>(</a:t>
                      </a:r>
                      <a:r>
                        <a:rPr lang="zh-TW" altLang="en-US" sz="3200" b="0" i="0" u="none" strike="noStrike" dirty="0">
                          <a:solidFill>
                            <a:srgbClr val="000000"/>
                          </a:solidFill>
                          <a:latin typeface="微軟正黑體" pitchFamily="34" charset="-120"/>
                          <a:ea typeface="微軟正黑體" pitchFamily="34" charset="-120"/>
                        </a:rPr>
                        <a:t>示範擋案</a:t>
                      </a:r>
                      <a:r>
                        <a:rPr lang="en-US" altLang="zh-TW" sz="3200" b="0" i="0" u="none" strike="noStrike" dirty="0">
                          <a:solidFill>
                            <a:srgbClr val="000000"/>
                          </a:solidFill>
                          <a:latin typeface="微軟正黑體" pitchFamily="34" charset="-120"/>
                          <a:ea typeface="微軟正黑體" pitchFamily="34" charset="-120"/>
                        </a:rPr>
                        <a:t>5-6)</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zh-TW" altLang="en-US" sz="24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en-US" altLang="zh-TW" sz="24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67727">
                <a:tc vMerge="1">
                  <a:txBody>
                    <a:bodyPr/>
                    <a:lstStyle/>
                    <a:p>
                      <a:endParaRPr lang="zh-TW" altLang="en-US"/>
                    </a:p>
                  </a:txBody>
                  <a:tcPr/>
                </a:tc>
                <a:tc>
                  <a:txBody>
                    <a:bodyPr/>
                    <a:lstStyle/>
                    <a:p>
                      <a:pPr algn="ctr" fontAlgn="ctr"/>
                      <a:r>
                        <a:rPr lang="zh-TW" altLang="en-US" sz="3200" b="0" i="0" u="none" strike="noStrike">
                          <a:solidFill>
                            <a:srgbClr val="000000"/>
                          </a:solidFill>
                          <a:latin typeface="微軟正黑體" pitchFamily="34" charset="-120"/>
                          <a:ea typeface="微軟正黑體" pitchFamily="34" charset="-120"/>
                        </a:rPr>
                        <a:t>影片</a:t>
                      </a:r>
                      <a:r>
                        <a:rPr lang="en-US" altLang="zh-TW" sz="32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3200" b="0" i="0" u="none" strike="noStrike" dirty="0" smtClean="0">
                          <a:solidFill>
                            <a:srgbClr val="000000"/>
                          </a:solidFill>
                          <a:latin typeface="微軟正黑體" pitchFamily="34" charset="-120"/>
                          <a:ea typeface="微軟正黑體" pitchFamily="34" charset="-120"/>
                        </a:rPr>
                        <a:t>無線</a:t>
                      </a:r>
                      <a:r>
                        <a:rPr lang="zh-TW" altLang="en-US" sz="3200" b="0" i="0" u="none" strike="noStrike" dirty="0">
                          <a:solidFill>
                            <a:srgbClr val="000000"/>
                          </a:solidFill>
                          <a:latin typeface="微軟正黑體" pitchFamily="34" charset="-120"/>
                          <a:ea typeface="微軟正黑體" pitchFamily="34" charset="-120"/>
                        </a:rPr>
                        <a:t>遙桿教學片</a:t>
                      </a:r>
                      <a:r>
                        <a:rPr lang="en-US" altLang="zh-TW" sz="3200" b="0" i="0" u="none" strike="noStrike" dirty="0">
                          <a:solidFill>
                            <a:srgbClr val="000000"/>
                          </a:solidFill>
                          <a:latin typeface="微軟正黑體" pitchFamily="34" charset="-120"/>
                          <a:ea typeface="微軟正黑體" pitchFamily="34" charset="-120"/>
                        </a:rPr>
                        <a:t>2 - </a:t>
                      </a:r>
                      <a:r>
                        <a:rPr lang="zh-TW" altLang="en-US" sz="3200" b="0" i="0" u="none" strike="noStrike" dirty="0">
                          <a:solidFill>
                            <a:srgbClr val="000000"/>
                          </a:solidFill>
                          <a:latin typeface="微軟正黑體" pitchFamily="34" charset="-120"/>
                          <a:ea typeface="微軟正黑體" pitchFamily="34" charset="-120"/>
                        </a:rPr>
                        <a:t>使用</a:t>
                      </a:r>
                      <a:r>
                        <a:rPr lang="en-US" altLang="zh-TW" sz="3200" b="0" i="0" u="none" strike="noStrike" dirty="0">
                          <a:solidFill>
                            <a:srgbClr val="000000"/>
                          </a:solidFill>
                          <a:latin typeface="微軟正黑體" pitchFamily="34" charset="-120"/>
                          <a:ea typeface="微軟正黑體" pitchFamily="34" charset="-120"/>
                        </a:rPr>
                        <a:t>BIT</a:t>
                      </a:r>
                      <a:r>
                        <a:rPr lang="zh-TW" altLang="en-US" sz="3200" b="0" i="0" u="none" strike="noStrike" dirty="0">
                          <a:solidFill>
                            <a:srgbClr val="000000"/>
                          </a:solidFill>
                          <a:latin typeface="微軟正黑體" pitchFamily="34" charset="-120"/>
                          <a:ea typeface="微軟正黑體" pitchFamily="34" charset="-120"/>
                        </a:rPr>
                        <a:t>定義</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5">
                  <a:txBody>
                    <a:bodyPr/>
                    <a:lstStyle/>
                    <a:p>
                      <a:pPr algn="ctr" fontAlgn="ctr"/>
                      <a:r>
                        <a:rPr lang="zh-TW" altLang="en-US" sz="32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5">
                  <a:txBody>
                    <a:bodyPr/>
                    <a:lstStyle/>
                    <a:p>
                      <a:pPr algn="ctr" fontAlgn="ctr"/>
                      <a:r>
                        <a:rPr lang="en-US" altLang="zh-TW" sz="3200" b="0" i="0" u="none" strike="noStrike" dirty="0">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67727">
                <a:tc vMerge="1">
                  <a:txBody>
                    <a:bodyPr/>
                    <a:lstStyle/>
                    <a:p>
                      <a:endParaRPr lang="zh-TW" altLang="en-US"/>
                    </a:p>
                  </a:txBody>
                  <a:tcPr/>
                </a:tc>
                <a:tc>
                  <a:txBody>
                    <a:bodyPr/>
                    <a:lstStyle/>
                    <a:p>
                      <a:pPr algn="ctr" fontAlgn="ctr"/>
                      <a:r>
                        <a:rPr lang="zh-TW" altLang="en-US" sz="32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3200" b="0" i="0" u="none" strike="noStrike" dirty="0">
                          <a:solidFill>
                            <a:srgbClr val="000000"/>
                          </a:solidFill>
                          <a:latin typeface="微軟正黑體" pitchFamily="34" charset="-120"/>
                          <a:ea typeface="微軟正黑體" pitchFamily="34" charset="-120"/>
                        </a:rPr>
                        <a:t>變數與欄位類型介紹 </a:t>
                      </a:r>
                      <a:r>
                        <a:rPr lang="en-US" altLang="zh-TW" sz="3200" b="0" i="0" u="none" strike="noStrike" dirty="0">
                          <a:solidFill>
                            <a:srgbClr val="000000"/>
                          </a:solidFill>
                          <a:latin typeface="微軟正黑體" pitchFamily="34" charset="-120"/>
                          <a:ea typeface="微軟正黑體" pitchFamily="34" charset="-120"/>
                        </a:rPr>
                        <a:t>(BIT</a:t>
                      </a:r>
                      <a:r>
                        <a:rPr lang="zh-TW" altLang="en-US" sz="3200" b="0" i="0" u="none" strike="noStrike" dirty="0">
                          <a:solidFill>
                            <a:srgbClr val="000000"/>
                          </a:solidFill>
                          <a:latin typeface="微軟正黑體" pitchFamily="34" charset="-120"/>
                          <a:ea typeface="微軟正黑體" pitchFamily="34" charset="-120"/>
                        </a:rPr>
                        <a:t>類型</a:t>
                      </a:r>
                      <a:r>
                        <a:rPr lang="en-US" altLang="zh-TW" sz="3200" b="0" i="0" u="none" strike="noStrike" dirty="0">
                          <a:solidFill>
                            <a:srgbClr val="000000"/>
                          </a:solidFill>
                          <a:latin typeface="微軟正黑體" pitchFamily="34" charset="-120"/>
                          <a:ea typeface="微軟正黑體" pitchFamily="34" charset="-120"/>
                        </a:rPr>
                        <a:t>)</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en-US" altLang="zh-TW" sz="3200" b="0" i="0" u="none" strike="noStrike" dirty="0" smtClean="0">
                          <a:solidFill>
                            <a:srgbClr val="000000"/>
                          </a:solidFill>
                          <a:latin typeface="微軟正黑體" pitchFamily="34" charset="-120"/>
                          <a:ea typeface="微軟正黑體" pitchFamily="34" charset="-120"/>
                        </a:rPr>
                        <a:t>Coding</a:t>
                      </a:r>
                      <a:r>
                        <a:rPr lang="zh-TW" altLang="en-US" sz="3200" b="0" i="0" u="none" strike="noStrike" dirty="0" smtClean="0">
                          <a:solidFill>
                            <a:srgbClr val="000000"/>
                          </a:solidFill>
                          <a:latin typeface="微軟正黑體" pitchFamily="34" charset="-120"/>
                          <a:ea typeface="微軟正黑體" pitchFamily="34" charset="-120"/>
                        </a:rPr>
                        <a:t>指令</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en-US" altLang="zh-TW" sz="3200" b="0" i="0" u="none" strike="noStrike" dirty="0">
                          <a:solidFill>
                            <a:srgbClr val="000000"/>
                          </a:solidFill>
                          <a:latin typeface="微軟正黑體" pitchFamily="34" charset="-120"/>
                          <a:ea typeface="微軟正黑體" pitchFamily="34" charset="-120"/>
                        </a:rPr>
                        <a:t>BIT</a:t>
                      </a:r>
                      <a:r>
                        <a:rPr lang="zh-TW" altLang="en-US" sz="3200" b="0" i="0" u="none" strike="noStrike" dirty="0">
                          <a:solidFill>
                            <a:srgbClr val="000000"/>
                          </a:solidFill>
                          <a:latin typeface="微軟正黑體" pitchFamily="34" charset="-120"/>
                          <a:ea typeface="微軟正黑體" pitchFamily="34" charset="-120"/>
                        </a:rPr>
                        <a:t>變數設定與小算盤計算</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zh-TW" altLang="en-US" sz="3200" b="0" i="0" u="none" strike="noStrike">
                          <a:solidFill>
                            <a:srgbClr val="000000"/>
                          </a:solidFill>
                          <a:latin typeface="微軟正黑體" pitchFamily="34" charset="-120"/>
                          <a:ea typeface="微軟正黑體" pitchFamily="34" charset="-120"/>
                        </a:rPr>
                        <a:t>動手體驗</a:t>
                      </a:r>
                      <a:r>
                        <a:rPr lang="en-US" altLang="zh-TW" sz="32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3200" b="0" i="0" u="none" strike="noStrike" dirty="0" smtClean="0">
                          <a:solidFill>
                            <a:srgbClr val="000000"/>
                          </a:solidFill>
                          <a:latin typeface="微軟正黑體" pitchFamily="34" charset="-120"/>
                          <a:ea typeface="微軟正黑體" pitchFamily="34" charset="-120"/>
                        </a:rPr>
                        <a:t>測試</a:t>
                      </a:r>
                      <a:r>
                        <a:rPr lang="zh-TW" altLang="en-US" sz="3200" b="0" i="0" u="none" strike="noStrike" dirty="0">
                          <a:solidFill>
                            <a:srgbClr val="000000"/>
                          </a:solidFill>
                          <a:latin typeface="微軟正黑體" pitchFamily="34" charset="-120"/>
                          <a:ea typeface="微軟正黑體" pitchFamily="34" charset="-120"/>
                        </a:rPr>
                        <a:t>組合鍵</a:t>
                      </a:r>
                      <a:r>
                        <a:rPr lang="en-US" altLang="zh-TW" sz="3200" b="0" i="0" u="none" strike="noStrike" dirty="0">
                          <a:solidFill>
                            <a:srgbClr val="000000"/>
                          </a:solidFill>
                          <a:latin typeface="微軟正黑體" pitchFamily="34" charset="-120"/>
                          <a:ea typeface="微軟正黑體" pitchFamily="34" charset="-120"/>
                        </a:rPr>
                        <a:t>, </a:t>
                      </a:r>
                      <a:r>
                        <a:rPr lang="zh-TW" altLang="en-US" sz="3200" b="0" i="0" u="none" strike="noStrike" dirty="0">
                          <a:solidFill>
                            <a:srgbClr val="000000"/>
                          </a:solidFill>
                          <a:latin typeface="微軟正黑體" pitchFamily="34" charset="-120"/>
                          <a:ea typeface="微軟正黑體" pitchFamily="34" charset="-120"/>
                        </a:rPr>
                        <a:t>產生</a:t>
                      </a:r>
                      <a:r>
                        <a:rPr lang="en-US" altLang="zh-TW" sz="3200" b="0" i="0" u="none" strike="noStrike" dirty="0">
                          <a:solidFill>
                            <a:srgbClr val="000000"/>
                          </a:solidFill>
                          <a:latin typeface="微軟正黑體" pitchFamily="34" charset="-120"/>
                          <a:ea typeface="微軟正黑體" pitchFamily="34" charset="-120"/>
                        </a:rPr>
                        <a:t>"10</a:t>
                      </a:r>
                      <a:r>
                        <a:rPr lang="zh-TW" altLang="en-US" sz="3200" b="0" i="0" u="none" strike="noStrike" dirty="0">
                          <a:solidFill>
                            <a:srgbClr val="000000"/>
                          </a:solidFill>
                          <a:latin typeface="微軟正黑體" pitchFamily="34" charset="-120"/>
                          <a:ea typeface="微軟正黑體" pitchFamily="34" charset="-120"/>
                        </a:rPr>
                        <a:t>進位數字</a:t>
                      </a:r>
                      <a:r>
                        <a:rPr lang="en-US" altLang="zh-TW" sz="3200" b="0" i="0" u="none" strike="noStrike" dirty="0">
                          <a:solidFill>
                            <a:srgbClr val="000000"/>
                          </a:solidFill>
                          <a:latin typeface="微軟正黑體" pitchFamily="34" charset="-120"/>
                          <a:ea typeface="微軟正黑體" pitchFamily="34" charset="-120"/>
                        </a:rPr>
                        <a:t>" (</a:t>
                      </a:r>
                      <a:r>
                        <a:rPr lang="zh-TW" altLang="en-US" sz="3200" b="0" i="0" u="none" strike="noStrike" dirty="0">
                          <a:solidFill>
                            <a:srgbClr val="000000"/>
                          </a:solidFill>
                          <a:latin typeface="微軟正黑體" pitchFamily="34" charset="-120"/>
                          <a:ea typeface="微軟正黑體" pitchFamily="34" charset="-120"/>
                        </a:rPr>
                        <a:t>示範擋案</a:t>
                      </a:r>
                      <a:r>
                        <a:rPr lang="en-US" altLang="zh-TW" sz="3200" b="0" i="0" u="none" strike="noStrike" dirty="0">
                          <a:solidFill>
                            <a:srgbClr val="000000"/>
                          </a:solidFill>
                          <a:latin typeface="微軟正黑體" pitchFamily="34" charset="-120"/>
                          <a:ea typeface="微軟正黑體" pitchFamily="34" charset="-120"/>
                        </a:rPr>
                        <a:t>5-7)</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zh-TW" altLang="en-US" sz="3200" b="0" i="0" u="none" strike="noStrike">
                          <a:solidFill>
                            <a:srgbClr val="000000"/>
                          </a:solidFill>
                          <a:latin typeface="微軟正黑體" pitchFamily="34" charset="-120"/>
                          <a:ea typeface="微軟正黑體" pitchFamily="34" charset="-120"/>
                        </a:rPr>
                        <a:t>動手體驗</a:t>
                      </a:r>
                      <a:r>
                        <a:rPr lang="en-US" altLang="zh-TW" sz="3200" b="0" i="0" u="none" strike="noStrike">
                          <a:solidFill>
                            <a:srgbClr val="000000"/>
                          </a:solidFill>
                          <a:latin typeface="微軟正黑體" pitchFamily="34" charset="-120"/>
                          <a:ea typeface="微軟正黑體" pitchFamily="34" charset="-120"/>
                        </a:rPr>
                        <a:t>4</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3200" b="0" i="0" u="none" strike="noStrike">
                          <a:solidFill>
                            <a:srgbClr val="000000"/>
                          </a:solidFill>
                          <a:latin typeface="微軟正黑體" pitchFamily="34" charset="-120"/>
                          <a:ea typeface="微軟正黑體" pitchFamily="34" charset="-120"/>
                        </a:rPr>
                        <a:t>用</a:t>
                      </a:r>
                      <a:r>
                        <a:rPr lang="en-US" altLang="zh-TW" sz="3200" b="0" i="0" u="none" strike="noStrike">
                          <a:solidFill>
                            <a:srgbClr val="000000"/>
                          </a:solidFill>
                          <a:latin typeface="微軟正黑體" pitchFamily="34" charset="-120"/>
                          <a:ea typeface="微軟正黑體" pitchFamily="34" charset="-120"/>
                        </a:rPr>
                        <a:t>BIT</a:t>
                      </a:r>
                      <a:r>
                        <a:rPr lang="zh-TW" altLang="en-US" sz="3200" b="0" i="0" u="none" strike="noStrike">
                          <a:solidFill>
                            <a:srgbClr val="000000"/>
                          </a:solidFill>
                          <a:latin typeface="微軟正黑體" pitchFamily="34" charset="-120"/>
                          <a:ea typeface="微軟正黑體" pitchFamily="34" charset="-120"/>
                        </a:rPr>
                        <a:t>控制機械臂基本動作 </a:t>
                      </a:r>
                      <a:r>
                        <a:rPr lang="en-US" altLang="zh-TW" sz="3200" b="0" i="0" u="none" strike="noStrike">
                          <a:solidFill>
                            <a:srgbClr val="000000"/>
                          </a:solidFill>
                          <a:latin typeface="微軟正黑體" pitchFamily="34" charset="-120"/>
                          <a:ea typeface="微軟正黑體" pitchFamily="34" charset="-120"/>
                        </a:rPr>
                        <a:t>(</a:t>
                      </a:r>
                      <a:r>
                        <a:rPr lang="zh-TW" altLang="en-US" sz="3200" b="0" i="0" u="none" strike="noStrike">
                          <a:solidFill>
                            <a:srgbClr val="000000"/>
                          </a:solidFill>
                          <a:latin typeface="微軟正黑體" pitchFamily="34" charset="-120"/>
                          <a:ea typeface="微軟正黑體" pitchFamily="34" charset="-120"/>
                        </a:rPr>
                        <a:t>示範擋案</a:t>
                      </a:r>
                      <a:r>
                        <a:rPr lang="en-US" altLang="zh-TW" sz="3200" b="0" i="0" u="none" strike="noStrike">
                          <a:solidFill>
                            <a:srgbClr val="000000"/>
                          </a:solidFill>
                          <a:latin typeface="微軟正黑體" pitchFamily="34" charset="-120"/>
                          <a:ea typeface="微軟正黑體" pitchFamily="34" charset="-120"/>
                        </a:rPr>
                        <a:t>5-8)</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zh-TW" altLang="en-US" sz="24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en-US" altLang="zh-TW" sz="24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67727">
                <a:tc vMerge="1">
                  <a:txBody>
                    <a:bodyPr/>
                    <a:lstStyle/>
                    <a:p>
                      <a:endParaRPr lang="zh-TW" altLang="en-US"/>
                    </a:p>
                  </a:txBody>
                  <a:tcPr/>
                </a:tc>
                <a:tc>
                  <a:txBody>
                    <a:bodyPr/>
                    <a:lstStyle/>
                    <a:p>
                      <a:pPr algn="ctr" fontAlgn="ctr"/>
                      <a:r>
                        <a:rPr lang="zh-TW" altLang="en-US" sz="3200" b="0" i="0" u="none" strike="noStrike">
                          <a:solidFill>
                            <a:srgbClr val="000000"/>
                          </a:solidFill>
                          <a:latin typeface="微軟正黑體" pitchFamily="34" charset="-120"/>
                          <a:ea typeface="微軟正黑體" pitchFamily="34" charset="-120"/>
                        </a:rPr>
                        <a:t>影片</a:t>
                      </a:r>
                      <a:r>
                        <a:rPr lang="en-US" altLang="zh-TW" sz="32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3200" b="0" i="0" u="none" strike="noStrike" dirty="0" smtClean="0">
                          <a:solidFill>
                            <a:srgbClr val="000000"/>
                          </a:solidFill>
                          <a:latin typeface="微軟正黑體" pitchFamily="34" charset="-120"/>
                          <a:ea typeface="微軟正黑體" pitchFamily="34" charset="-120"/>
                        </a:rPr>
                        <a:t>無線</a:t>
                      </a:r>
                      <a:r>
                        <a:rPr lang="zh-TW" altLang="en-US" sz="3200" b="0" i="0" u="none" strike="noStrike" dirty="0">
                          <a:solidFill>
                            <a:srgbClr val="000000"/>
                          </a:solidFill>
                          <a:latin typeface="微軟正黑體" pitchFamily="34" charset="-120"/>
                          <a:ea typeface="微軟正黑體" pitchFamily="34" charset="-120"/>
                        </a:rPr>
                        <a:t>遙桿教學片</a:t>
                      </a:r>
                      <a:r>
                        <a:rPr lang="en-US" altLang="zh-TW" sz="3200" b="0" i="0" u="none" strike="noStrike" dirty="0">
                          <a:solidFill>
                            <a:srgbClr val="000000"/>
                          </a:solidFill>
                          <a:latin typeface="微軟正黑體" pitchFamily="34" charset="-120"/>
                          <a:ea typeface="微軟正黑體" pitchFamily="34" charset="-120"/>
                        </a:rPr>
                        <a:t>3 - </a:t>
                      </a:r>
                      <a:r>
                        <a:rPr lang="zh-TW" altLang="en-US" sz="3200" b="0" i="0" u="none" strike="noStrike" dirty="0">
                          <a:solidFill>
                            <a:srgbClr val="000000"/>
                          </a:solidFill>
                          <a:latin typeface="微軟正黑體" pitchFamily="34" charset="-120"/>
                          <a:ea typeface="微軟正黑體" pitchFamily="34" charset="-120"/>
                        </a:rPr>
                        <a:t>使用</a:t>
                      </a:r>
                      <a:r>
                        <a:rPr lang="en-US" altLang="zh-TW" sz="3200" b="0" i="0" u="none" strike="noStrike" dirty="0">
                          <a:solidFill>
                            <a:srgbClr val="000000"/>
                          </a:solidFill>
                          <a:latin typeface="微軟正黑體" pitchFamily="34" charset="-120"/>
                          <a:ea typeface="微軟正黑體" pitchFamily="34" charset="-120"/>
                        </a:rPr>
                        <a:t>BIT</a:t>
                      </a:r>
                      <a:r>
                        <a:rPr lang="zh-TW" altLang="en-US" sz="3200" b="0" i="0" u="none" strike="noStrike" dirty="0">
                          <a:solidFill>
                            <a:srgbClr val="000000"/>
                          </a:solidFill>
                          <a:latin typeface="微軟正黑體" pitchFamily="34" charset="-120"/>
                          <a:ea typeface="微軟正黑體" pitchFamily="34" charset="-120"/>
                        </a:rPr>
                        <a:t>控制</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4">
                  <a:txBody>
                    <a:bodyPr/>
                    <a:lstStyle/>
                    <a:p>
                      <a:pPr algn="ctr" fontAlgn="ctr"/>
                      <a:r>
                        <a:rPr lang="zh-TW" altLang="en-US" sz="32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3200" b="0" i="0" u="none" strike="noStrike">
                          <a:solidFill>
                            <a:srgbClr val="000000"/>
                          </a:solidFill>
                          <a:latin typeface="微軟正黑體" pitchFamily="34" charset="-120"/>
                          <a:ea typeface="微軟正黑體" pitchFamily="34" charset="-120"/>
                        </a:rPr>
                        <a:t>11</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67727">
                <a:tc vMerge="1">
                  <a:txBody>
                    <a:bodyPr/>
                    <a:lstStyle/>
                    <a:p>
                      <a:endParaRPr lang="zh-TW" altLang="en-US"/>
                    </a:p>
                  </a:txBody>
                  <a:tcPr/>
                </a:tc>
                <a:tc>
                  <a:txBody>
                    <a:bodyPr/>
                    <a:lstStyle/>
                    <a:p>
                      <a:pPr algn="ctr" fontAlgn="ctr"/>
                      <a:r>
                        <a:rPr lang="zh-TW" altLang="en-US" sz="32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3200" b="0" i="0" u="none" strike="noStrike" dirty="0">
                          <a:solidFill>
                            <a:srgbClr val="000000"/>
                          </a:solidFill>
                          <a:latin typeface="微軟正黑體" pitchFamily="34" charset="-120"/>
                          <a:ea typeface="微軟正黑體" pitchFamily="34" charset="-120"/>
                        </a:rPr>
                        <a:t>數字運算方塊</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en-US" altLang="zh-TW" sz="3200" b="0" i="0" u="none" strike="noStrike" dirty="0" smtClean="0">
                          <a:solidFill>
                            <a:srgbClr val="000000"/>
                          </a:solidFill>
                          <a:latin typeface="微軟正黑體" pitchFamily="34" charset="-120"/>
                          <a:ea typeface="微軟正黑體" pitchFamily="34" charset="-120"/>
                        </a:rPr>
                        <a:t>Coding</a:t>
                      </a:r>
                      <a:r>
                        <a:rPr lang="zh-TW" altLang="en-US" sz="3200" b="0" i="0" u="none" strike="noStrike" dirty="0" smtClean="0">
                          <a:solidFill>
                            <a:srgbClr val="000000"/>
                          </a:solidFill>
                          <a:latin typeface="微軟正黑體" pitchFamily="34" charset="-120"/>
                          <a:ea typeface="微軟正黑體" pitchFamily="34" charset="-120"/>
                        </a:rPr>
                        <a:t>指令</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3200" b="0" i="0" u="none" strike="noStrike" dirty="0">
                          <a:solidFill>
                            <a:srgbClr val="000000"/>
                          </a:solidFill>
                          <a:latin typeface="微軟正黑體" pitchFamily="34" charset="-120"/>
                          <a:ea typeface="微軟正黑體" pitchFamily="34" charset="-120"/>
                        </a:rPr>
                        <a:t>比較條件</a:t>
                      </a:r>
                      <a:r>
                        <a:rPr lang="en-US" altLang="zh-TW" sz="3200" b="0" i="0" u="none" strike="noStrike" dirty="0">
                          <a:solidFill>
                            <a:srgbClr val="000000"/>
                          </a:solidFill>
                          <a:latin typeface="微軟正黑體" pitchFamily="34" charset="-120"/>
                          <a:ea typeface="微軟正黑體" pitchFamily="34" charset="-120"/>
                        </a:rPr>
                        <a:t>(</a:t>
                      </a:r>
                      <a:r>
                        <a:rPr lang="zh-TW" altLang="en-US" sz="3200" b="0" i="0" u="none" strike="noStrike" dirty="0">
                          <a:solidFill>
                            <a:srgbClr val="000000"/>
                          </a:solidFill>
                          <a:latin typeface="微軟正黑體" pitchFamily="34" charset="-120"/>
                          <a:ea typeface="微軟正黑體" pitchFamily="34" charset="-120"/>
                        </a:rPr>
                        <a:t>使用</a:t>
                      </a:r>
                      <a:r>
                        <a:rPr lang="en-US" altLang="zh-TW" sz="3200" b="0" i="0" u="none" strike="noStrike" dirty="0">
                          <a:solidFill>
                            <a:srgbClr val="000000"/>
                          </a:solidFill>
                          <a:latin typeface="微軟正黑體" pitchFamily="34" charset="-120"/>
                          <a:ea typeface="微軟正黑體" pitchFamily="34" charset="-120"/>
                        </a:rPr>
                        <a:t>BIT</a:t>
                      </a:r>
                      <a:r>
                        <a:rPr lang="zh-TW" altLang="en-US" sz="3200" b="0" i="0" u="none" strike="noStrike" dirty="0">
                          <a:solidFill>
                            <a:srgbClr val="000000"/>
                          </a:solidFill>
                          <a:latin typeface="微軟正黑體" pitchFamily="34" charset="-120"/>
                          <a:ea typeface="微軟正黑體" pitchFamily="34" charset="-120"/>
                        </a:rPr>
                        <a:t>計算機確認組合鍵數值</a:t>
                      </a:r>
                      <a:r>
                        <a:rPr lang="en-US" altLang="zh-TW" sz="3200" b="0" i="0" u="none" strike="noStrike" dirty="0">
                          <a:solidFill>
                            <a:srgbClr val="000000"/>
                          </a:solidFill>
                          <a:latin typeface="微軟正黑體" pitchFamily="34" charset="-120"/>
                          <a:ea typeface="微軟正黑體" pitchFamily="34" charset="-120"/>
                        </a:rPr>
                        <a:t>)</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zh-TW" altLang="en-US" sz="3200" b="0" i="0" u="none" strike="noStrike">
                          <a:solidFill>
                            <a:srgbClr val="000000"/>
                          </a:solidFill>
                          <a:latin typeface="微軟正黑體" pitchFamily="34" charset="-120"/>
                          <a:ea typeface="微軟正黑體" pitchFamily="34" charset="-120"/>
                        </a:rPr>
                        <a:t>動手體驗</a:t>
                      </a:r>
                      <a:r>
                        <a:rPr lang="en-US" altLang="zh-TW" sz="32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3200" b="0" i="0" u="none" strike="noStrike">
                          <a:solidFill>
                            <a:srgbClr val="000000"/>
                          </a:solidFill>
                          <a:latin typeface="微軟正黑體" pitchFamily="34" charset="-120"/>
                          <a:ea typeface="微軟正黑體" pitchFamily="34" charset="-120"/>
                        </a:rPr>
                        <a:t>用組合鍵啟動</a:t>
                      </a:r>
                      <a:r>
                        <a:rPr lang="en-US" altLang="zh-TW" sz="3200" b="0" i="0" u="none" strike="noStrike">
                          <a:solidFill>
                            <a:srgbClr val="000000"/>
                          </a:solidFill>
                          <a:latin typeface="微軟正黑體" pitchFamily="34" charset="-120"/>
                          <a:ea typeface="微軟正黑體" pitchFamily="34" charset="-120"/>
                        </a:rPr>
                        <a:t>LED/</a:t>
                      </a:r>
                      <a:r>
                        <a:rPr lang="zh-TW" altLang="en-US" sz="3200" b="0" i="0" u="none" strike="noStrike">
                          <a:solidFill>
                            <a:srgbClr val="000000"/>
                          </a:solidFill>
                          <a:latin typeface="微軟正黑體" pitchFamily="34" charset="-120"/>
                          <a:ea typeface="微軟正黑體" pitchFamily="34" charset="-120"/>
                        </a:rPr>
                        <a:t>喇叭</a:t>
                      </a:r>
                      <a:r>
                        <a:rPr lang="en-US" altLang="zh-TW" sz="3200" b="0" i="0" u="none" strike="noStrike">
                          <a:solidFill>
                            <a:srgbClr val="000000"/>
                          </a:solidFill>
                          <a:latin typeface="微軟正黑體" pitchFamily="34" charset="-120"/>
                          <a:ea typeface="微軟正黑體" pitchFamily="34" charset="-120"/>
                        </a:rPr>
                        <a:t>/</a:t>
                      </a:r>
                      <a:r>
                        <a:rPr lang="zh-TW" altLang="en-US" sz="3200" b="0" i="0" u="none" strike="noStrike">
                          <a:solidFill>
                            <a:srgbClr val="000000"/>
                          </a:solidFill>
                          <a:latin typeface="微軟正黑體" pitchFamily="34" charset="-120"/>
                          <a:ea typeface="微軟正黑體" pitchFamily="34" charset="-120"/>
                        </a:rPr>
                        <a:t>車燈  </a:t>
                      </a:r>
                      <a:r>
                        <a:rPr lang="en-US" altLang="zh-TW" sz="3200" b="0" i="0" u="none" strike="noStrike">
                          <a:solidFill>
                            <a:srgbClr val="000000"/>
                          </a:solidFill>
                          <a:latin typeface="微軟正黑體" pitchFamily="34" charset="-120"/>
                          <a:ea typeface="微軟正黑體" pitchFamily="34" charset="-120"/>
                        </a:rPr>
                        <a:t>(</a:t>
                      </a:r>
                      <a:r>
                        <a:rPr lang="zh-TW" altLang="en-US" sz="3200" b="0" i="0" u="none" strike="noStrike">
                          <a:solidFill>
                            <a:srgbClr val="000000"/>
                          </a:solidFill>
                          <a:latin typeface="微軟正黑體" pitchFamily="34" charset="-120"/>
                          <a:ea typeface="微軟正黑體" pitchFamily="34" charset="-120"/>
                        </a:rPr>
                        <a:t>示範擋案</a:t>
                      </a:r>
                      <a:r>
                        <a:rPr lang="en-US" altLang="zh-TW" sz="3200" b="0" i="0" u="none" strike="noStrike">
                          <a:solidFill>
                            <a:srgbClr val="000000"/>
                          </a:solidFill>
                          <a:latin typeface="微軟正黑體" pitchFamily="34" charset="-120"/>
                          <a:ea typeface="微軟正黑體" pitchFamily="34" charset="-120"/>
                        </a:rPr>
                        <a:t>5-9)</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dirty="0">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a:txBody>
                    <a:bodyPr/>
                    <a:lstStyle/>
                    <a:p>
                      <a:pPr algn="ctr" fontAlgn="ctr"/>
                      <a:r>
                        <a:rPr lang="en-US" altLang="zh-TW" sz="3200" b="0" i="0" u="none" strike="noStrike" dirty="0" smtClean="0">
                          <a:solidFill>
                            <a:srgbClr val="000000"/>
                          </a:solidFill>
                          <a:latin typeface="微軟正黑體" pitchFamily="34" charset="-120"/>
                          <a:ea typeface="微軟正黑體" pitchFamily="34" charset="-120"/>
                        </a:rPr>
                        <a:t>Test4 </a:t>
                      </a:r>
                      <a:r>
                        <a:rPr lang="zh-TW" altLang="en-US" sz="3200" b="0" i="0" u="none" strike="noStrike" dirty="0" smtClean="0">
                          <a:solidFill>
                            <a:srgbClr val="000000"/>
                          </a:solidFill>
                          <a:latin typeface="微軟正黑體" pitchFamily="34" charset="-120"/>
                          <a:ea typeface="微軟正黑體" pitchFamily="34" charset="-120"/>
                        </a:rPr>
                        <a:t>小測驗</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微軟正黑體" pitchFamily="34" charset="-120"/>
                          <a:ea typeface="微軟正黑體" pitchFamily="34" charset="-120"/>
                        </a:rPr>
                        <a:t>對應題目 功能組件</a:t>
                      </a:r>
                      <a:r>
                        <a:rPr lang="en-US" altLang="zh-TW" sz="3200" b="0" i="0" u="none" strike="noStrike" dirty="0" smtClean="0">
                          <a:solidFill>
                            <a:srgbClr val="000000"/>
                          </a:solidFill>
                          <a:latin typeface="微軟正黑體" pitchFamily="34" charset="-120"/>
                          <a:ea typeface="微軟正黑體" pitchFamily="34" charset="-120"/>
                        </a:rPr>
                        <a:t>-</a:t>
                      </a:r>
                      <a:r>
                        <a:rPr lang="zh-TW" altLang="en-US" sz="3200" b="0" i="0" u="none" strike="noStrike" dirty="0" smtClean="0">
                          <a:solidFill>
                            <a:srgbClr val="000000"/>
                          </a:solidFill>
                          <a:latin typeface="微軟正黑體" pitchFamily="34" charset="-120"/>
                          <a:ea typeface="微軟正黑體" pitchFamily="34" charset="-120"/>
                        </a:rPr>
                        <a:t>無線遙桿</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3200" b="0" i="0" u="none" strike="noStrike" dirty="0" smtClean="0">
                          <a:solidFill>
                            <a:srgbClr val="000000"/>
                          </a:solidFill>
                          <a:latin typeface="微軟正黑體" pitchFamily="34" charset="-120"/>
                          <a:ea typeface="微軟正黑體" pitchFamily="34" charset="-120"/>
                        </a:rPr>
                        <a:t>80'</a:t>
                      </a:r>
                      <a:endParaRPr lang="en-US" altLang="zh-TW"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3200" b="0" i="0" u="none" strike="noStrike" dirty="0" smtClean="0">
                          <a:solidFill>
                            <a:srgbClr val="000000"/>
                          </a:solidFill>
                          <a:latin typeface="微軟正黑體" pitchFamily="34" charset="-120"/>
                          <a:ea typeface="微軟正黑體" pitchFamily="34" charset="-120"/>
                        </a:rPr>
                        <a:t>7</a:t>
                      </a:r>
                      <a:endParaRPr lang="en-US" altLang="zh-TW"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zh-TW" altLang="en-US" sz="32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nvGraphicFramePr>
        <p:xfrm>
          <a:off x="1476447" y="86724"/>
          <a:ext cx="21793453" cy="13415010"/>
        </p:xfrm>
        <a:graphic>
          <a:graphicData uri="http://schemas.openxmlformats.org/drawingml/2006/table">
            <a:tbl>
              <a:tblPr/>
              <a:tblGrid>
                <a:gridCol w="4094574"/>
                <a:gridCol w="2969348"/>
                <a:gridCol w="8970558"/>
                <a:gridCol w="2062915"/>
                <a:gridCol w="1758167"/>
                <a:gridCol w="1937891"/>
              </a:tblGrid>
              <a:tr h="398150">
                <a:tc>
                  <a:txBody>
                    <a:bodyPr/>
                    <a:lstStyle/>
                    <a:p>
                      <a:pPr algn="ctr" fontAlgn="ctr"/>
                      <a:r>
                        <a:rPr lang="zh-TW" altLang="en-US" sz="3200" b="1" i="0" u="none" strike="noStrike" dirty="0">
                          <a:solidFill>
                            <a:srgbClr val="3F3F76"/>
                          </a:solidFill>
                          <a:latin typeface="微軟正黑體" pitchFamily="34" charset="-120"/>
                          <a:ea typeface="微軟正黑體" pitchFamily="34" charset="-120"/>
                        </a:rPr>
                        <a:t>項目</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3200" b="1" i="0" u="none" strike="noStrike">
                          <a:solidFill>
                            <a:srgbClr val="3F3F76"/>
                          </a:solidFill>
                          <a:latin typeface="微軟正黑體" pitchFamily="34" charset="-120"/>
                          <a:ea typeface="微軟正黑體" pitchFamily="34" charset="-120"/>
                        </a:rPr>
                        <a:t>任務</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l" fontAlgn="ctr"/>
                      <a:r>
                        <a:rPr lang="zh-TW" altLang="en-US" sz="3200" b="1" i="0" u="none" strike="noStrike" dirty="0">
                          <a:solidFill>
                            <a:srgbClr val="3F3F76"/>
                          </a:solidFill>
                          <a:latin typeface="微軟正黑體" pitchFamily="34" charset="-120"/>
                          <a:ea typeface="微軟正黑體" pitchFamily="34" charset="-120"/>
                        </a:rPr>
                        <a:t>主要內容</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3200" b="1" i="0" u="none" strike="noStrike">
                          <a:solidFill>
                            <a:srgbClr val="3F3F76"/>
                          </a:solidFill>
                          <a:latin typeface="微軟正黑體" pitchFamily="34" charset="-120"/>
                          <a:ea typeface="微軟正黑體" pitchFamily="34" charset="-120"/>
                        </a:rPr>
                        <a:t>預估時程</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3200" b="1" i="0" u="none" strike="noStrike">
                          <a:solidFill>
                            <a:srgbClr val="3F3F76"/>
                          </a:solidFill>
                          <a:latin typeface="微軟正黑體" pitchFamily="34" charset="-120"/>
                          <a:ea typeface="微軟正黑體" pitchFamily="34" charset="-120"/>
                        </a:rPr>
                        <a:t>活動</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3200" b="1" i="0" u="none" strike="noStrike">
                          <a:solidFill>
                            <a:srgbClr val="3F3F76"/>
                          </a:solidFill>
                          <a:latin typeface="微軟正黑體" pitchFamily="34" charset="-120"/>
                          <a:ea typeface="微軟正黑體" pitchFamily="34" charset="-120"/>
                        </a:rPr>
                        <a:t>課程</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398150">
                <a:tc rowSpan="4">
                  <a:txBody>
                    <a:bodyPr/>
                    <a:lstStyle/>
                    <a:p>
                      <a:pPr algn="ctr" fontAlgn="ctr"/>
                      <a:r>
                        <a:rPr lang="zh-TW" altLang="en-US" sz="3200" b="0" i="0" u="none" strike="noStrike" dirty="0">
                          <a:solidFill>
                            <a:srgbClr val="000000"/>
                          </a:solidFill>
                          <a:latin typeface="微軟正黑體" pitchFamily="34" charset="-120"/>
                          <a:ea typeface="微軟正黑體" pitchFamily="34" charset="-120"/>
                        </a:rPr>
                        <a:t>自動</a:t>
                      </a:r>
                      <a:r>
                        <a:rPr lang="zh-TW" altLang="en-US" sz="3200" b="0" i="0" u="none" strike="noStrike" dirty="0" smtClean="0">
                          <a:solidFill>
                            <a:srgbClr val="000000"/>
                          </a:solidFill>
                          <a:latin typeface="微軟正黑體" pitchFamily="34" charset="-120"/>
                          <a:ea typeface="微軟正黑體" pitchFamily="34" charset="-120"/>
                        </a:rPr>
                        <a:t>車專案</a:t>
                      </a:r>
                      <a:r>
                        <a:rPr lang="en-US" altLang="zh-TW" sz="3200" b="0" i="0" u="none" strike="noStrike" dirty="0" smtClean="0">
                          <a:solidFill>
                            <a:srgbClr val="000000"/>
                          </a:solidFill>
                          <a:latin typeface="微軟正黑體" pitchFamily="34" charset="-120"/>
                          <a:ea typeface="微軟正黑體" pitchFamily="34" charset="-120"/>
                        </a:rPr>
                        <a:t>:</a:t>
                      </a:r>
                      <a:r>
                        <a:rPr lang="en-US" altLang="zh-TW" sz="3200" b="0" i="0" u="none" strike="noStrike" dirty="0">
                          <a:solidFill>
                            <a:srgbClr val="000000"/>
                          </a:solidFill>
                          <a:latin typeface="微軟正黑體" pitchFamily="34" charset="-120"/>
                          <a:ea typeface="微軟正黑體" pitchFamily="34" charset="-120"/>
                        </a:rPr>
                        <a:t/>
                      </a:r>
                      <a:br>
                        <a:rPr lang="en-US" altLang="zh-TW" sz="3200" b="0" i="0" u="none" strike="noStrike" dirty="0">
                          <a:solidFill>
                            <a:srgbClr val="000000"/>
                          </a:solidFill>
                          <a:latin typeface="微軟正黑體" pitchFamily="34" charset="-120"/>
                          <a:ea typeface="微軟正黑體" pitchFamily="34" charset="-120"/>
                        </a:rPr>
                      </a:br>
                      <a:r>
                        <a:rPr lang="zh-TW" altLang="en-US" sz="3200" b="0" i="0" u="none" strike="noStrike" dirty="0">
                          <a:solidFill>
                            <a:srgbClr val="000000"/>
                          </a:solidFill>
                          <a:latin typeface="微軟正黑體" pitchFamily="34" charset="-120"/>
                          <a:ea typeface="微軟正黑體" pitchFamily="34" charset="-120"/>
                        </a:rPr>
                        <a:t>行進間自動避障</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3200" b="0" i="0" u="none" strike="noStrike" dirty="0" smtClean="0">
                          <a:solidFill>
                            <a:srgbClr val="000000"/>
                          </a:solidFill>
                          <a:latin typeface="微軟正黑體" pitchFamily="34" charset="-120"/>
                          <a:ea typeface="微軟正黑體" pitchFamily="34" charset="-120"/>
                        </a:rPr>
                        <a:t>介紹知識</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3200" b="0" i="0" u="none" strike="noStrike" smtClean="0">
                          <a:solidFill>
                            <a:srgbClr val="000000"/>
                          </a:solidFill>
                          <a:latin typeface="微軟正黑體" pitchFamily="34" charset="-120"/>
                          <a:ea typeface="微軟正黑體" pitchFamily="34" charset="-120"/>
                        </a:rPr>
                        <a:t>生活上的應用</a:t>
                      </a:r>
                      <a:r>
                        <a:rPr lang="en-US" altLang="zh-TW" sz="3200" b="0" i="0" u="none" strike="noStrike" smtClean="0">
                          <a:solidFill>
                            <a:srgbClr val="000000"/>
                          </a:solidFill>
                          <a:latin typeface="微軟正黑體" pitchFamily="34" charset="-120"/>
                          <a:ea typeface="微軟正黑體" pitchFamily="34" charset="-120"/>
                        </a:rPr>
                        <a:t>:</a:t>
                      </a:r>
                      <a:r>
                        <a:rPr lang="zh-TW" altLang="en-US" sz="3200" b="0" i="0" u="none" strike="noStrike" smtClean="0">
                          <a:solidFill>
                            <a:srgbClr val="000000"/>
                          </a:solidFill>
                          <a:latin typeface="微軟正黑體" pitchFamily="34" charset="-120"/>
                          <a:ea typeface="微軟正黑體" pitchFamily="34" charset="-120"/>
                        </a:rPr>
                        <a:t>行進間自動避障</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zh-TW" altLang="en-US" sz="32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3200" b="0" i="0" u="none" strike="noStrike">
                          <a:solidFill>
                            <a:srgbClr val="000000"/>
                          </a:solidFill>
                          <a:latin typeface="微軟正黑體" pitchFamily="34" charset="-120"/>
                          <a:ea typeface="微軟正黑體" pitchFamily="34" charset="-120"/>
                        </a:rPr>
                        <a:t>12</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398150">
                <a:tc vMerge="1">
                  <a:txBody>
                    <a:bodyPr/>
                    <a:lstStyle/>
                    <a:p>
                      <a:endParaRPr lang="zh-TW" altLang="en-US"/>
                    </a:p>
                  </a:txBody>
                  <a:tcPr/>
                </a:tc>
                <a:tc>
                  <a:txBody>
                    <a:bodyPr/>
                    <a:lstStyle/>
                    <a:p>
                      <a:pPr algn="ctr" fontAlgn="ctr"/>
                      <a:r>
                        <a:rPr lang="zh-TW" altLang="en-US" sz="3200" b="0" i="0" u="none" strike="noStrike" dirty="0">
                          <a:solidFill>
                            <a:srgbClr val="000000"/>
                          </a:solidFill>
                          <a:latin typeface="微軟正黑體" pitchFamily="34" charset="-120"/>
                          <a:ea typeface="微軟正黑體" pitchFamily="34" charset="-120"/>
                        </a:rPr>
                        <a:t>影片</a:t>
                      </a:r>
                      <a:r>
                        <a:rPr lang="en-US" altLang="zh-TW" sz="3200" b="0" i="0" u="none" strike="noStrike" dirty="0">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3200" b="0" i="0" u="none" strike="noStrike" smtClean="0">
                          <a:solidFill>
                            <a:srgbClr val="000000"/>
                          </a:solidFill>
                          <a:latin typeface="微軟正黑體" pitchFamily="34" charset="-120"/>
                          <a:ea typeface="微軟正黑體" pitchFamily="34" charset="-120"/>
                        </a:rPr>
                        <a:t>行進間自動避障的應用</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398150">
                <a:tc vMerge="1">
                  <a:txBody>
                    <a:bodyPr/>
                    <a:lstStyle/>
                    <a:p>
                      <a:endParaRPr lang="zh-TW" altLang="en-US"/>
                    </a:p>
                  </a:txBody>
                  <a:tcPr/>
                </a:tc>
                <a:tc>
                  <a:txBody>
                    <a:bodyPr/>
                    <a:lstStyle/>
                    <a:p>
                      <a:pPr algn="ctr" fontAlgn="ctr"/>
                      <a:r>
                        <a:rPr lang="en-US" altLang="zh-TW" sz="3200" b="0" i="0" u="none" strike="noStrike" dirty="0" smtClean="0">
                          <a:solidFill>
                            <a:srgbClr val="000000"/>
                          </a:solidFill>
                          <a:latin typeface="微軟正黑體" pitchFamily="34" charset="-120"/>
                          <a:ea typeface="微軟正黑體" pitchFamily="34" charset="-120"/>
                        </a:rPr>
                        <a:t>Coding</a:t>
                      </a:r>
                      <a:r>
                        <a:rPr lang="zh-TW" altLang="en-US" sz="3200" b="0" i="0" u="none" strike="noStrike" dirty="0" smtClean="0">
                          <a:solidFill>
                            <a:srgbClr val="000000"/>
                          </a:solidFill>
                          <a:latin typeface="微軟正黑體" pitchFamily="34" charset="-120"/>
                          <a:ea typeface="微軟正黑體" pitchFamily="34" charset="-120"/>
                        </a:rPr>
                        <a:t>指令</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3200" b="0" i="0" u="none" strike="noStrike" smtClean="0">
                          <a:solidFill>
                            <a:srgbClr val="000000"/>
                          </a:solidFill>
                          <a:latin typeface="微軟正黑體" pitchFamily="34" charset="-120"/>
                          <a:ea typeface="微軟正黑體" pitchFamily="34" charset="-120"/>
                        </a:rPr>
                        <a:t>將馬達的各個方向加入自動減速</a:t>
                      </a:r>
                      <a:r>
                        <a:rPr lang="en-US" altLang="zh-TW" sz="3200" b="0" i="0" u="none" strike="noStrike" smtClean="0">
                          <a:solidFill>
                            <a:srgbClr val="000000"/>
                          </a:solidFill>
                          <a:latin typeface="微軟正黑體" pitchFamily="34" charset="-120"/>
                          <a:ea typeface="微軟正黑體" pitchFamily="34" charset="-120"/>
                        </a:rPr>
                        <a:t>/</a:t>
                      </a:r>
                      <a:r>
                        <a:rPr lang="zh-TW" altLang="en-US" sz="3200" b="0" i="0" u="none" strike="noStrike" smtClean="0">
                          <a:solidFill>
                            <a:srgbClr val="000000"/>
                          </a:solidFill>
                          <a:latin typeface="微軟正黑體" pitchFamily="34" charset="-120"/>
                          <a:ea typeface="微軟正黑體" pitchFamily="34" charset="-120"/>
                        </a:rPr>
                        <a:t>轉向的函式庫</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8150">
                <a:tc vMerge="1">
                  <a:txBody>
                    <a:bodyPr/>
                    <a:lstStyle/>
                    <a:p>
                      <a:endParaRPr lang="zh-TW" altLang="en-US"/>
                    </a:p>
                  </a:txBody>
                  <a:tcPr/>
                </a:tc>
                <a:tc>
                  <a:txBody>
                    <a:bodyPr/>
                    <a:lstStyle/>
                    <a:p>
                      <a:pPr algn="ctr" fontAlgn="ctr"/>
                      <a:r>
                        <a:rPr lang="zh-TW" altLang="en-US" sz="3200" b="0" i="0" u="none" strike="noStrike" dirty="0" smtClean="0">
                          <a:solidFill>
                            <a:srgbClr val="000000"/>
                          </a:solidFill>
                          <a:latin typeface="微軟正黑體" pitchFamily="34" charset="-120"/>
                          <a:ea typeface="微軟正黑體" pitchFamily="34" charset="-120"/>
                        </a:rPr>
                        <a:t>活動</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3200" b="0" i="0" u="none" strike="noStrike" smtClean="0">
                          <a:solidFill>
                            <a:srgbClr val="000000"/>
                          </a:solidFill>
                          <a:latin typeface="微軟正黑體" pitchFamily="34" charset="-120"/>
                          <a:ea typeface="微軟正黑體" pitchFamily="34" charset="-120"/>
                        </a:rPr>
                        <a:t>做出可以遇到障礙物自動減速</a:t>
                      </a:r>
                      <a:r>
                        <a:rPr lang="en-US" altLang="zh-TW" sz="3200" b="0" i="0" u="none" strike="noStrike" smtClean="0">
                          <a:solidFill>
                            <a:srgbClr val="000000"/>
                          </a:solidFill>
                          <a:latin typeface="微軟正黑體" pitchFamily="34" charset="-120"/>
                          <a:ea typeface="微軟正黑體" pitchFamily="34" charset="-120"/>
                        </a:rPr>
                        <a:t>/</a:t>
                      </a:r>
                      <a:r>
                        <a:rPr lang="zh-TW" altLang="en-US" sz="3200" b="0" i="0" u="none" strike="noStrike" smtClean="0">
                          <a:solidFill>
                            <a:srgbClr val="000000"/>
                          </a:solidFill>
                          <a:latin typeface="微軟正黑體" pitchFamily="34" charset="-120"/>
                          <a:ea typeface="微軟正黑體" pitchFamily="34" charset="-120"/>
                        </a:rPr>
                        <a:t>轉向</a:t>
                      </a:r>
                      <a:r>
                        <a:rPr lang="en-US" altLang="zh-TW" sz="3200" b="0" i="0" u="none" strike="noStrike" smtClean="0">
                          <a:solidFill>
                            <a:srgbClr val="000000"/>
                          </a:solidFill>
                          <a:latin typeface="微軟正黑體" pitchFamily="34" charset="-120"/>
                          <a:ea typeface="微軟正黑體" pitchFamily="34" charset="-120"/>
                        </a:rPr>
                        <a:t>(</a:t>
                      </a:r>
                      <a:r>
                        <a:rPr lang="zh-TW" altLang="en-US" sz="3200" b="0" i="0" u="none" strike="noStrike" smtClean="0">
                          <a:solidFill>
                            <a:srgbClr val="000000"/>
                          </a:solidFill>
                          <a:latin typeface="微軟正黑體" pitchFamily="34" charset="-120"/>
                          <a:ea typeface="微軟正黑體" pitchFamily="34" charset="-120"/>
                        </a:rPr>
                        <a:t>示範擋案</a:t>
                      </a:r>
                      <a:r>
                        <a:rPr lang="en-US" altLang="zh-TW" sz="3200" b="0" i="0" u="none" strike="noStrike" smtClean="0">
                          <a:solidFill>
                            <a:srgbClr val="000000"/>
                          </a:solidFill>
                          <a:latin typeface="微軟正黑體" pitchFamily="34" charset="-120"/>
                          <a:ea typeface="微軟正黑體" pitchFamily="34" charset="-120"/>
                        </a:rPr>
                        <a:t>5-1</a:t>
                      </a:r>
                      <a:r>
                        <a:rPr lang="en-US" altLang="zh-TW" sz="3200" b="0" i="0" u="none" strike="noStrike" dirty="0">
                          <a:solidFill>
                            <a:srgbClr val="000000"/>
                          </a:solidFill>
                          <a:latin typeface="微軟正黑體" pitchFamily="34" charset="-120"/>
                          <a:ea typeface="微軟正黑體" pitchFamily="34" charset="-120"/>
                        </a:rPr>
                        <a:t>)</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8150">
                <a:tc rowSpan="4">
                  <a:txBody>
                    <a:bodyPr/>
                    <a:lstStyle/>
                    <a:p>
                      <a:pPr algn="ctr" fontAlgn="ctr"/>
                      <a:r>
                        <a:rPr lang="zh-TW" altLang="en-US" sz="3200" b="0" i="0" u="none" strike="noStrike" dirty="0">
                          <a:solidFill>
                            <a:srgbClr val="000000"/>
                          </a:solidFill>
                          <a:latin typeface="微軟正黑體" pitchFamily="34" charset="-120"/>
                          <a:ea typeface="微軟正黑體" pitchFamily="34" charset="-120"/>
                        </a:rPr>
                        <a:t>自動</a:t>
                      </a:r>
                      <a:r>
                        <a:rPr lang="zh-TW" altLang="en-US" sz="3200" b="0" i="0" u="none" strike="noStrike" dirty="0" smtClean="0">
                          <a:solidFill>
                            <a:srgbClr val="000000"/>
                          </a:solidFill>
                          <a:latin typeface="微軟正黑體" pitchFamily="34" charset="-120"/>
                          <a:ea typeface="微軟正黑體" pitchFamily="34" charset="-120"/>
                        </a:rPr>
                        <a:t>車專案</a:t>
                      </a:r>
                      <a:r>
                        <a:rPr lang="en-US" altLang="zh-TW" sz="3200" b="0" i="0" u="none" strike="noStrike" dirty="0" smtClean="0">
                          <a:solidFill>
                            <a:srgbClr val="000000"/>
                          </a:solidFill>
                          <a:latin typeface="微軟正黑體" pitchFamily="34" charset="-120"/>
                          <a:ea typeface="微軟正黑體" pitchFamily="34" charset="-120"/>
                        </a:rPr>
                        <a:t>:</a:t>
                      </a:r>
                      <a:r>
                        <a:rPr lang="en-US" altLang="zh-TW" sz="3200" b="0" i="0" u="none" strike="noStrike" dirty="0">
                          <a:solidFill>
                            <a:srgbClr val="000000"/>
                          </a:solidFill>
                          <a:latin typeface="微軟正黑體" pitchFamily="34" charset="-120"/>
                          <a:ea typeface="微軟正黑體" pitchFamily="34" charset="-120"/>
                        </a:rPr>
                        <a:t/>
                      </a:r>
                      <a:br>
                        <a:rPr lang="en-US" altLang="zh-TW" sz="3200" b="0" i="0" u="none" strike="noStrike" dirty="0">
                          <a:solidFill>
                            <a:srgbClr val="000000"/>
                          </a:solidFill>
                          <a:latin typeface="微軟正黑體" pitchFamily="34" charset="-120"/>
                          <a:ea typeface="微軟正黑體" pitchFamily="34" charset="-120"/>
                        </a:rPr>
                      </a:br>
                      <a:r>
                        <a:rPr lang="zh-TW" altLang="en-US" sz="3200" b="0" i="0" u="none" strike="noStrike" dirty="0">
                          <a:solidFill>
                            <a:srgbClr val="000000"/>
                          </a:solidFill>
                          <a:latin typeface="微軟正黑體" pitchFamily="34" charset="-120"/>
                          <a:ea typeface="微軟正黑體" pitchFamily="34" charset="-120"/>
                        </a:rPr>
                        <a:t>簡易的自動轉彎跟車</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3200" b="0" i="0" u="none" strike="noStrike" dirty="0" smtClean="0">
                          <a:solidFill>
                            <a:srgbClr val="000000"/>
                          </a:solidFill>
                          <a:latin typeface="微軟正黑體" pitchFamily="34" charset="-120"/>
                          <a:ea typeface="微軟正黑體" pitchFamily="34" charset="-120"/>
                        </a:rPr>
                        <a:t>介紹知識</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3200" b="0" i="0" u="none" strike="noStrike" smtClean="0">
                          <a:solidFill>
                            <a:srgbClr val="000000"/>
                          </a:solidFill>
                          <a:latin typeface="微軟正黑體" pitchFamily="34" charset="-120"/>
                          <a:ea typeface="微軟正黑體" pitchFamily="34" charset="-120"/>
                        </a:rPr>
                        <a:t>生活上的應用</a:t>
                      </a:r>
                      <a:r>
                        <a:rPr lang="en-US" altLang="zh-TW" sz="3200" b="0" i="0" u="none" strike="noStrike" smtClean="0">
                          <a:solidFill>
                            <a:srgbClr val="000000"/>
                          </a:solidFill>
                          <a:latin typeface="微軟正黑體" pitchFamily="34" charset="-120"/>
                          <a:ea typeface="微軟正黑體" pitchFamily="34" charset="-120"/>
                        </a:rPr>
                        <a:t>:</a:t>
                      </a:r>
                      <a:r>
                        <a:rPr lang="zh-TW" altLang="en-US" sz="3200" b="0" i="0" u="none" strike="noStrike" smtClean="0">
                          <a:solidFill>
                            <a:srgbClr val="000000"/>
                          </a:solidFill>
                          <a:latin typeface="微軟正黑體" pitchFamily="34" charset="-120"/>
                          <a:ea typeface="微軟正黑體" pitchFamily="34" charset="-120"/>
                        </a:rPr>
                        <a:t>簡易的自動轉彎跟車</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zh-TW" altLang="en-US" sz="32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3200" b="0" i="0" u="none" strike="noStrike">
                          <a:solidFill>
                            <a:srgbClr val="000000"/>
                          </a:solidFill>
                          <a:latin typeface="微軟正黑體" pitchFamily="34" charset="-120"/>
                          <a:ea typeface="微軟正黑體" pitchFamily="34" charset="-120"/>
                        </a:rPr>
                        <a:t>13</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398150">
                <a:tc vMerge="1">
                  <a:txBody>
                    <a:bodyPr/>
                    <a:lstStyle/>
                    <a:p>
                      <a:endParaRPr lang="zh-TW" altLang="en-US"/>
                    </a:p>
                  </a:txBody>
                  <a:tcPr/>
                </a:tc>
                <a:tc>
                  <a:txBody>
                    <a:bodyPr/>
                    <a:lstStyle/>
                    <a:p>
                      <a:pPr algn="ctr" fontAlgn="ctr"/>
                      <a:r>
                        <a:rPr lang="zh-TW" altLang="en-US" sz="3200" b="0" i="0" u="none" strike="noStrike" dirty="0">
                          <a:solidFill>
                            <a:srgbClr val="000000"/>
                          </a:solidFill>
                          <a:latin typeface="微軟正黑體" pitchFamily="34" charset="-120"/>
                          <a:ea typeface="微軟正黑體" pitchFamily="34" charset="-120"/>
                        </a:rPr>
                        <a:t>影片</a:t>
                      </a:r>
                      <a:r>
                        <a:rPr lang="en-US" altLang="zh-TW" sz="3200" b="0" i="0" u="none" strike="noStrike" dirty="0">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3200" b="0" i="0" u="none" strike="noStrike" dirty="0" smtClean="0">
                          <a:solidFill>
                            <a:srgbClr val="000000"/>
                          </a:solidFill>
                          <a:latin typeface="微軟正黑體" pitchFamily="34" charset="-120"/>
                          <a:ea typeface="微軟正黑體" pitchFamily="34" charset="-120"/>
                        </a:rPr>
                        <a:t>自動定距</a:t>
                      </a:r>
                      <a:r>
                        <a:rPr lang="en-US" altLang="zh-TW" sz="3200" b="0" i="0" u="none" strike="noStrike" dirty="0" smtClean="0">
                          <a:solidFill>
                            <a:srgbClr val="000000"/>
                          </a:solidFill>
                          <a:latin typeface="微軟正黑體" pitchFamily="34" charset="-120"/>
                          <a:ea typeface="微軟正黑體" pitchFamily="34" charset="-120"/>
                        </a:rPr>
                        <a:t>/</a:t>
                      </a:r>
                      <a:r>
                        <a:rPr lang="zh-TW" altLang="en-US" sz="3200" b="0" i="0" u="none" strike="noStrike" dirty="0" smtClean="0">
                          <a:solidFill>
                            <a:srgbClr val="000000"/>
                          </a:solidFill>
                          <a:latin typeface="微軟正黑體" pitchFamily="34" charset="-120"/>
                          <a:ea typeface="微軟正黑體" pitchFamily="34" charset="-120"/>
                        </a:rPr>
                        <a:t>跟車的應用</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398150">
                <a:tc vMerge="1">
                  <a:txBody>
                    <a:bodyPr/>
                    <a:lstStyle/>
                    <a:p>
                      <a:endParaRPr lang="zh-TW" altLang="en-US"/>
                    </a:p>
                  </a:txBody>
                  <a:tcPr/>
                </a:tc>
                <a:tc>
                  <a:txBody>
                    <a:bodyPr/>
                    <a:lstStyle/>
                    <a:p>
                      <a:pPr algn="ctr" fontAlgn="ctr"/>
                      <a:r>
                        <a:rPr lang="en-US" altLang="zh-TW" sz="3200" b="0" i="0" u="none" strike="noStrike" dirty="0" smtClean="0">
                          <a:solidFill>
                            <a:srgbClr val="000000"/>
                          </a:solidFill>
                          <a:latin typeface="微軟正黑體" pitchFamily="34" charset="-120"/>
                          <a:ea typeface="微軟正黑體" pitchFamily="34" charset="-120"/>
                        </a:rPr>
                        <a:t>Coding</a:t>
                      </a:r>
                      <a:r>
                        <a:rPr lang="zh-TW" altLang="en-US" sz="3200" b="0" i="0" u="none" strike="noStrike" dirty="0" smtClean="0">
                          <a:solidFill>
                            <a:srgbClr val="000000"/>
                          </a:solidFill>
                          <a:latin typeface="微軟正黑體" pitchFamily="34" charset="-120"/>
                          <a:ea typeface="微軟正黑體" pitchFamily="34" charset="-120"/>
                        </a:rPr>
                        <a:t>指令</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3200" b="0" i="0" u="none" strike="noStrike" dirty="0" smtClean="0">
                          <a:solidFill>
                            <a:srgbClr val="000000"/>
                          </a:solidFill>
                          <a:latin typeface="微軟正黑體" pitchFamily="34" charset="-120"/>
                          <a:ea typeface="微軟正黑體" pitchFamily="34" charset="-120"/>
                        </a:rPr>
                        <a:t>將馬達的各個方向加入自動跟車的函式庫</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25'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788672">
                <a:tc vMerge="1">
                  <a:txBody>
                    <a:bodyPr/>
                    <a:lstStyle/>
                    <a:p>
                      <a:endParaRPr lang="zh-TW" altLang="en-US"/>
                    </a:p>
                  </a:txBody>
                  <a:tcPr/>
                </a:tc>
                <a:tc>
                  <a:txBody>
                    <a:bodyPr/>
                    <a:lstStyle/>
                    <a:p>
                      <a:pPr algn="ctr" fontAlgn="ctr"/>
                      <a:r>
                        <a:rPr lang="zh-TW" altLang="en-US" sz="3200" b="0" i="0" u="none" strike="noStrike" smtClean="0">
                          <a:solidFill>
                            <a:srgbClr val="000000"/>
                          </a:solidFill>
                          <a:latin typeface="微軟正黑體" pitchFamily="34" charset="-120"/>
                          <a:ea typeface="微軟正黑體" pitchFamily="34" charset="-120"/>
                        </a:rPr>
                        <a:t>活動</a:t>
                      </a:r>
                      <a:endParaRPr lang="zh-TW" altLang="en-US" sz="32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3200" b="0" i="0" u="none" strike="noStrike" dirty="0" smtClean="0">
                          <a:solidFill>
                            <a:srgbClr val="000000"/>
                          </a:solidFill>
                          <a:latin typeface="微軟正黑體" pitchFamily="34" charset="-120"/>
                          <a:ea typeface="微軟正黑體" pitchFamily="34" charset="-120"/>
                        </a:rPr>
                        <a:t>做出偵測前方距離保持定距的跟車系統</a:t>
                      </a:r>
                      <a:r>
                        <a:rPr lang="en-US" altLang="zh-TW" sz="3200" b="0" i="0" u="none" strike="noStrike" dirty="0" smtClean="0">
                          <a:solidFill>
                            <a:srgbClr val="000000"/>
                          </a:solidFill>
                          <a:latin typeface="微軟正黑體" pitchFamily="34" charset="-120"/>
                          <a:ea typeface="微軟正黑體" pitchFamily="34" charset="-120"/>
                        </a:rPr>
                        <a:t>(</a:t>
                      </a:r>
                      <a:r>
                        <a:rPr lang="zh-TW" altLang="en-US" sz="3200" b="0" i="0" u="none" strike="noStrike" dirty="0" smtClean="0">
                          <a:solidFill>
                            <a:srgbClr val="000000"/>
                          </a:solidFill>
                          <a:latin typeface="微軟正黑體" pitchFamily="34" charset="-120"/>
                          <a:ea typeface="微軟正黑體" pitchFamily="34" charset="-120"/>
                        </a:rPr>
                        <a:t>示範擋案</a:t>
                      </a:r>
                      <a:r>
                        <a:rPr lang="en-US" altLang="zh-TW" sz="3200" b="0" i="0" u="none" strike="noStrike" dirty="0" smtClean="0">
                          <a:solidFill>
                            <a:srgbClr val="000000"/>
                          </a:solidFill>
                          <a:latin typeface="微軟正黑體" pitchFamily="34" charset="-120"/>
                          <a:ea typeface="微軟正黑體" pitchFamily="34" charset="-120"/>
                        </a:rPr>
                        <a:t>5-2</a:t>
                      </a:r>
                      <a:r>
                        <a:rPr lang="en-US" altLang="zh-TW" sz="3200" b="0" i="0" u="none" strike="noStrike" dirty="0">
                          <a:solidFill>
                            <a:srgbClr val="000000"/>
                          </a:solidFill>
                          <a:latin typeface="微軟正黑體" pitchFamily="34" charset="-120"/>
                          <a:ea typeface="微軟正黑體" pitchFamily="34" charset="-120"/>
                        </a:rPr>
                        <a:t>)</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8150">
                <a:tc rowSpan="4">
                  <a:txBody>
                    <a:bodyPr/>
                    <a:lstStyle/>
                    <a:p>
                      <a:pPr algn="ctr" fontAlgn="ctr"/>
                      <a:r>
                        <a:rPr lang="zh-TW" altLang="en-US" sz="3200" b="0" i="0" u="none" strike="noStrike" dirty="0">
                          <a:solidFill>
                            <a:srgbClr val="507717"/>
                          </a:solidFill>
                          <a:latin typeface="微軟正黑體" pitchFamily="34" charset="-120"/>
                          <a:ea typeface="微軟正黑體" pitchFamily="34" charset="-120"/>
                        </a:rPr>
                        <a:t>自動</a:t>
                      </a:r>
                      <a:r>
                        <a:rPr lang="zh-TW" altLang="en-US" sz="3200" b="0" i="0" u="none" strike="noStrike" dirty="0" smtClean="0">
                          <a:solidFill>
                            <a:srgbClr val="507717"/>
                          </a:solidFill>
                          <a:latin typeface="微軟正黑體" pitchFamily="34" charset="-120"/>
                          <a:ea typeface="微軟正黑體" pitchFamily="34" charset="-120"/>
                        </a:rPr>
                        <a:t>車專案</a:t>
                      </a:r>
                      <a:r>
                        <a:rPr lang="en-US" altLang="zh-TW" sz="3200" b="0" i="0" u="none" strike="noStrike" dirty="0" smtClean="0">
                          <a:solidFill>
                            <a:srgbClr val="507717"/>
                          </a:solidFill>
                          <a:latin typeface="微軟正黑體" pitchFamily="34" charset="-120"/>
                          <a:ea typeface="微軟正黑體" pitchFamily="34" charset="-120"/>
                        </a:rPr>
                        <a:t>:</a:t>
                      </a:r>
                      <a:r>
                        <a:rPr lang="en-US" altLang="zh-TW" sz="3200" b="0" i="0" u="none" strike="noStrike" dirty="0">
                          <a:solidFill>
                            <a:srgbClr val="507717"/>
                          </a:solidFill>
                          <a:latin typeface="微軟正黑體" pitchFamily="34" charset="-120"/>
                          <a:ea typeface="微軟正黑體" pitchFamily="34" charset="-120"/>
                        </a:rPr>
                        <a:t/>
                      </a:r>
                      <a:br>
                        <a:rPr lang="en-US" altLang="zh-TW" sz="3200" b="0" i="0" u="none" strike="noStrike" dirty="0">
                          <a:solidFill>
                            <a:srgbClr val="507717"/>
                          </a:solidFill>
                          <a:latin typeface="微軟正黑體" pitchFamily="34" charset="-120"/>
                          <a:ea typeface="微軟正黑體" pitchFamily="34" charset="-120"/>
                        </a:rPr>
                      </a:br>
                      <a:r>
                        <a:rPr lang="zh-TW" altLang="en-US" sz="3200" b="0" i="0" u="none" strike="noStrike" dirty="0">
                          <a:solidFill>
                            <a:srgbClr val="507717"/>
                          </a:solidFill>
                          <a:latin typeface="微軟正黑體" pitchFamily="34" charset="-120"/>
                          <a:ea typeface="微軟正黑體" pitchFamily="34" charset="-120"/>
                        </a:rPr>
                        <a:t>車道偏移警示</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3200" b="0" i="0" u="none" strike="noStrike" smtClean="0">
                          <a:solidFill>
                            <a:srgbClr val="000000"/>
                          </a:solidFill>
                          <a:latin typeface="微軟正黑體" pitchFamily="34" charset="-120"/>
                          <a:ea typeface="微軟正黑體" pitchFamily="34" charset="-120"/>
                        </a:rPr>
                        <a:t>介紹知識</a:t>
                      </a:r>
                      <a:endParaRPr lang="zh-TW" altLang="en-US" sz="32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rtl="0" fontAlgn="ctr"/>
                      <a:r>
                        <a:rPr lang="zh-TW" altLang="en-US" sz="3200" b="0" i="0" u="none" strike="noStrike" dirty="0" smtClean="0">
                          <a:solidFill>
                            <a:srgbClr val="000000"/>
                          </a:solidFill>
                          <a:latin typeface="微軟正黑體" pitchFamily="34" charset="-120"/>
                          <a:ea typeface="微軟正黑體" pitchFamily="34" charset="-120"/>
                        </a:rPr>
                        <a:t>生活上的應用</a:t>
                      </a:r>
                      <a:r>
                        <a:rPr lang="en-US" altLang="zh-TW" sz="3200" b="0" i="0" u="none" strike="noStrike" dirty="0" smtClean="0">
                          <a:solidFill>
                            <a:srgbClr val="000000"/>
                          </a:solidFill>
                          <a:latin typeface="微軟正黑體" pitchFamily="34" charset="-120"/>
                          <a:ea typeface="微軟正黑體" pitchFamily="34" charset="-120"/>
                        </a:rPr>
                        <a:t>: LDW</a:t>
                      </a:r>
                      <a:r>
                        <a:rPr lang="zh-TW" altLang="en-US" sz="3200" b="0" i="0" u="none" strike="noStrike" dirty="0" smtClean="0">
                          <a:solidFill>
                            <a:srgbClr val="000000"/>
                          </a:solidFill>
                          <a:latin typeface="微軟正黑體" pitchFamily="34" charset="-120"/>
                          <a:ea typeface="微軟正黑體" pitchFamily="34" charset="-120"/>
                        </a:rPr>
                        <a:t>車道偏移警示系統</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zh-TW" altLang="en-US" sz="32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3200" b="0" i="0" u="none" strike="noStrike">
                          <a:solidFill>
                            <a:srgbClr val="000000"/>
                          </a:solidFill>
                          <a:latin typeface="微軟正黑體" pitchFamily="34" charset="-120"/>
                          <a:ea typeface="微軟正黑體" pitchFamily="34" charset="-120"/>
                        </a:rPr>
                        <a:t>14</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398150">
                <a:tc vMerge="1">
                  <a:txBody>
                    <a:bodyPr/>
                    <a:lstStyle/>
                    <a:p>
                      <a:endParaRPr lang="zh-TW" altLang="en-US"/>
                    </a:p>
                  </a:txBody>
                  <a:tcPr/>
                </a:tc>
                <a:tc>
                  <a:txBody>
                    <a:bodyPr/>
                    <a:lstStyle/>
                    <a:p>
                      <a:pPr algn="ctr" fontAlgn="ctr"/>
                      <a:r>
                        <a:rPr lang="zh-TW" altLang="en-US" sz="3200" b="0" i="0" u="none" strike="noStrike" dirty="0" smtClean="0">
                          <a:solidFill>
                            <a:srgbClr val="000000"/>
                          </a:solidFill>
                          <a:latin typeface="微軟正黑體" pitchFamily="34" charset="-120"/>
                          <a:ea typeface="微軟正黑體" pitchFamily="34" charset="-120"/>
                        </a:rPr>
                        <a:t>影片</a:t>
                      </a:r>
                      <a:r>
                        <a:rPr lang="en-US" altLang="zh-TW" sz="3200" b="0" i="0" u="none" strike="noStrike" dirty="0" smtClean="0">
                          <a:solidFill>
                            <a:srgbClr val="000000"/>
                          </a:solidFill>
                          <a:latin typeface="微軟正黑體" pitchFamily="34" charset="-120"/>
                          <a:ea typeface="微軟正黑體" pitchFamily="34" charset="-120"/>
                        </a:rPr>
                        <a:t>3</a:t>
                      </a:r>
                      <a:endParaRPr lang="en-US" altLang="zh-TW"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rtl="0" fontAlgn="ctr"/>
                      <a:r>
                        <a:rPr lang="zh-TW" altLang="en-US" sz="3200" b="0" i="0" u="none" strike="noStrike" dirty="0" smtClean="0">
                          <a:solidFill>
                            <a:srgbClr val="000000"/>
                          </a:solidFill>
                          <a:latin typeface="微軟正黑體" pitchFamily="34" charset="-120"/>
                          <a:ea typeface="微軟正黑體" pitchFamily="34" charset="-120"/>
                        </a:rPr>
                        <a:t>利用紅外線模組在車道內行進</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398150">
                <a:tc vMerge="1">
                  <a:txBody>
                    <a:bodyPr/>
                    <a:lstStyle/>
                    <a:p>
                      <a:endParaRPr lang="zh-TW" altLang="en-US"/>
                    </a:p>
                  </a:txBody>
                  <a:tcPr/>
                </a:tc>
                <a:tc>
                  <a:txBody>
                    <a:bodyPr/>
                    <a:lstStyle/>
                    <a:p>
                      <a:pPr algn="ctr" fontAlgn="ctr"/>
                      <a:r>
                        <a:rPr lang="en-US" altLang="zh-TW" sz="3200" b="0" i="0" u="none" strike="noStrike" dirty="0" smtClean="0">
                          <a:solidFill>
                            <a:srgbClr val="000000"/>
                          </a:solidFill>
                          <a:latin typeface="微軟正黑體" pitchFamily="34" charset="-120"/>
                          <a:ea typeface="微軟正黑體" pitchFamily="34" charset="-120"/>
                        </a:rPr>
                        <a:t>Coding</a:t>
                      </a:r>
                      <a:r>
                        <a:rPr lang="zh-TW" altLang="en-US" sz="3200" b="0" i="0" u="none" strike="noStrike" dirty="0" smtClean="0">
                          <a:solidFill>
                            <a:srgbClr val="000000"/>
                          </a:solidFill>
                          <a:latin typeface="微軟正黑體" pitchFamily="34" charset="-120"/>
                          <a:ea typeface="微軟正黑體" pitchFamily="34" charset="-120"/>
                        </a:rPr>
                        <a:t>指令</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zh-TW" altLang="en-US" sz="3200" b="0" i="0" u="none" strike="noStrike" dirty="0" smtClean="0">
                          <a:solidFill>
                            <a:srgbClr val="000000"/>
                          </a:solidFill>
                          <a:latin typeface="微軟正黑體" pitchFamily="34" charset="-120"/>
                          <a:ea typeface="微軟正黑體" pitchFamily="34" charset="-120"/>
                        </a:rPr>
                        <a:t>左右兩邊紅外線開關利用比較條件</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25'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8150">
                <a:tc vMerge="1">
                  <a:txBody>
                    <a:bodyPr/>
                    <a:lstStyle/>
                    <a:p>
                      <a:endParaRPr lang="zh-TW" altLang="en-US"/>
                    </a:p>
                  </a:txBody>
                  <a:tcPr/>
                </a:tc>
                <a:tc>
                  <a:txBody>
                    <a:bodyPr/>
                    <a:lstStyle/>
                    <a:p>
                      <a:pPr algn="ctr" fontAlgn="ctr"/>
                      <a:r>
                        <a:rPr lang="zh-TW" altLang="en-US" sz="3200" b="0" i="0" u="none" strike="noStrike" smtClean="0">
                          <a:solidFill>
                            <a:srgbClr val="000000"/>
                          </a:solidFill>
                          <a:latin typeface="微軟正黑體" pitchFamily="34" charset="-120"/>
                          <a:ea typeface="微軟正黑體" pitchFamily="34" charset="-120"/>
                        </a:rPr>
                        <a:t>活動</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zh-TW" altLang="en-US" sz="3200" b="0" i="0" u="none" strike="noStrike" dirty="0" smtClean="0">
                          <a:solidFill>
                            <a:srgbClr val="000000"/>
                          </a:solidFill>
                          <a:latin typeface="微軟正黑體" pitchFamily="34" charset="-120"/>
                          <a:ea typeface="微軟正黑體" pitchFamily="34" charset="-120"/>
                        </a:rPr>
                        <a:t>做出將</a:t>
                      </a:r>
                      <a:r>
                        <a:rPr lang="en-US" altLang="zh-TW" sz="3200" b="0" i="0" u="none" strike="noStrike" dirty="0" err="1" smtClean="0">
                          <a:solidFill>
                            <a:srgbClr val="000000"/>
                          </a:solidFill>
                          <a:latin typeface="微軟正黑體" pitchFamily="34" charset="-120"/>
                          <a:ea typeface="微軟正黑體" pitchFamily="34" charset="-120"/>
                        </a:rPr>
                        <a:t>BeeCar</a:t>
                      </a:r>
                      <a:r>
                        <a:rPr lang="zh-TW" altLang="en-US" sz="3200" b="0" i="0" u="none" strike="noStrike" dirty="0" smtClean="0">
                          <a:solidFill>
                            <a:srgbClr val="000000"/>
                          </a:solidFill>
                          <a:latin typeface="微軟正黑體" pitchFamily="34" charset="-120"/>
                          <a:ea typeface="微軟正黑體" pitchFamily="34" charset="-120"/>
                        </a:rPr>
                        <a:t>控制在車道內的</a:t>
                      </a:r>
                      <a:r>
                        <a:rPr lang="en-US" altLang="zh-TW" sz="3200" b="0" i="0" u="none" strike="noStrike" dirty="0" smtClean="0">
                          <a:solidFill>
                            <a:srgbClr val="000000"/>
                          </a:solidFill>
                          <a:latin typeface="微軟正黑體" pitchFamily="34" charset="-120"/>
                          <a:ea typeface="微軟正黑體" pitchFamily="34" charset="-120"/>
                        </a:rPr>
                        <a:t>Coding</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8150">
                <a:tc rowSpan="4">
                  <a:txBody>
                    <a:bodyPr/>
                    <a:lstStyle/>
                    <a:p>
                      <a:pPr algn="ctr" fontAlgn="ctr"/>
                      <a:r>
                        <a:rPr lang="zh-TW" altLang="en-US" sz="3200" b="0" i="0" u="none" strike="noStrike" dirty="0">
                          <a:solidFill>
                            <a:srgbClr val="000000"/>
                          </a:solidFill>
                          <a:latin typeface="微軟正黑體" pitchFamily="34" charset="-120"/>
                          <a:ea typeface="微軟正黑體" pitchFamily="34" charset="-120"/>
                        </a:rPr>
                        <a:t>自動</a:t>
                      </a:r>
                      <a:r>
                        <a:rPr lang="zh-TW" altLang="en-US" sz="3200" b="0" i="0" u="none" strike="noStrike" dirty="0" smtClean="0">
                          <a:solidFill>
                            <a:srgbClr val="000000"/>
                          </a:solidFill>
                          <a:latin typeface="微軟正黑體" pitchFamily="34" charset="-120"/>
                          <a:ea typeface="微軟正黑體" pitchFamily="34" charset="-120"/>
                        </a:rPr>
                        <a:t>車專案</a:t>
                      </a:r>
                      <a:r>
                        <a:rPr lang="en-US" altLang="zh-TW" sz="3200" b="0" i="0" u="none" strike="noStrike" dirty="0" smtClean="0">
                          <a:solidFill>
                            <a:srgbClr val="000000"/>
                          </a:solidFill>
                          <a:latin typeface="微軟正黑體" pitchFamily="34" charset="-120"/>
                          <a:ea typeface="微軟正黑體" pitchFamily="34" charset="-120"/>
                        </a:rPr>
                        <a:t>:</a:t>
                      </a:r>
                      <a:r>
                        <a:rPr lang="en-US" altLang="zh-TW" sz="3200" b="0" i="0" u="none" strike="noStrike" dirty="0">
                          <a:solidFill>
                            <a:srgbClr val="000000"/>
                          </a:solidFill>
                          <a:latin typeface="微軟正黑體" pitchFamily="34" charset="-120"/>
                          <a:ea typeface="微軟正黑體" pitchFamily="34" charset="-120"/>
                        </a:rPr>
                        <a:t/>
                      </a:r>
                      <a:br>
                        <a:rPr lang="en-US" altLang="zh-TW" sz="3200" b="0" i="0" u="none" strike="noStrike" dirty="0">
                          <a:solidFill>
                            <a:srgbClr val="000000"/>
                          </a:solidFill>
                          <a:latin typeface="微軟正黑體" pitchFamily="34" charset="-120"/>
                          <a:ea typeface="微軟正黑體" pitchFamily="34" charset="-120"/>
                        </a:rPr>
                      </a:br>
                      <a:r>
                        <a:rPr lang="zh-TW" altLang="en-US" sz="3200" b="0" i="0" u="none" strike="noStrike" dirty="0">
                          <a:solidFill>
                            <a:srgbClr val="000000"/>
                          </a:solidFill>
                          <a:latin typeface="微軟正黑體" pitchFamily="34" charset="-120"/>
                          <a:ea typeface="微軟正黑體" pitchFamily="34" charset="-120"/>
                        </a:rPr>
                        <a:t>簡易的自動停車</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3200" b="0" i="0" u="none" strike="noStrike" smtClean="0">
                          <a:solidFill>
                            <a:srgbClr val="000000"/>
                          </a:solidFill>
                          <a:latin typeface="微軟正黑體" pitchFamily="34" charset="-120"/>
                          <a:ea typeface="微軟正黑體" pitchFamily="34" charset="-120"/>
                        </a:rPr>
                        <a:t>介紹知識</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rtl="0" fontAlgn="ctr"/>
                      <a:r>
                        <a:rPr lang="zh-TW" altLang="en-US" sz="3200" b="0" i="0" u="none" strike="noStrike" dirty="0" smtClean="0">
                          <a:solidFill>
                            <a:srgbClr val="000000"/>
                          </a:solidFill>
                          <a:latin typeface="微軟正黑體" pitchFamily="34" charset="-120"/>
                          <a:ea typeface="微軟正黑體" pitchFamily="34" charset="-120"/>
                        </a:rPr>
                        <a:t>生活上的應用</a:t>
                      </a:r>
                      <a:r>
                        <a:rPr lang="en-US" altLang="zh-TW" sz="3200" b="0" i="0" u="none" strike="noStrike" dirty="0" smtClean="0">
                          <a:solidFill>
                            <a:srgbClr val="000000"/>
                          </a:solidFill>
                          <a:latin typeface="微軟正黑體" pitchFamily="34" charset="-120"/>
                          <a:ea typeface="微軟正黑體" pitchFamily="34" charset="-120"/>
                        </a:rPr>
                        <a:t>:</a:t>
                      </a:r>
                      <a:r>
                        <a:rPr lang="zh-TW" altLang="en-US" sz="3200" b="0" i="0" u="none" strike="noStrike" dirty="0" smtClean="0">
                          <a:solidFill>
                            <a:srgbClr val="000000"/>
                          </a:solidFill>
                          <a:latin typeface="微軟正黑體" pitchFamily="34" charset="-120"/>
                          <a:ea typeface="微軟正黑體" pitchFamily="34" charset="-120"/>
                        </a:rPr>
                        <a:t>利用紅外線模組分辨左右死角</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zh-TW" altLang="en-US" sz="32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32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398150">
                <a:tc vMerge="1">
                  <a:txBody>
                    <a:bodyPr/>
                    <a:lstStyle/>
                    <a:p>
                      <a:endParaRPr lang="zh-TW" altLang="en-US"/>
                    </a:p>
                  </a:txBody>
                  <a:tcPr/>
                </a:tc>
                <a:tc>
                  <a:txBody>
                    <a:bodyPr/>
                    <a:lstStyle/>
                    <a:p>
                      <a:pPr algn="ctr" fontAlgn="ctr"/>
                      <a:r>
                        <a:rPr lang="zh-TW" altLang="en-US" sz="3200" b="0" i="0" u="none" strike="noStrike" dirty="0" smtClean="0">
                          <a:solidFill>
                            <a:srgbClr val="000000"/>
                          </a:solidFill>
                          <a:latin typeface="微軟正黑體" pitchFamily="34" charset="-120"/>
                          <a:ea typeface="微軟正黑體" pitchFamily="34" charset="-120"/>
                        </a:rPr>
                        <a:t>影片</a:t>
                      </a:r>
                      <a:r>
                        <a:rPr lang="en-US" altLang="zh-TW" sz="3200" b="0" i="0" u="none" strike="noStrike" dirty="0" smtClean="0">
                          <a:solidFill>
                            <a:srgbClr val="000000"/>
                          </a:solidFill>
                          <a:latin typeface="微軟正黑體" pitchFamily="34" charset="-120"/>
                          <a:ea typeface="微軟正黑體" pitchFamily="34" charset="-120"/>
                        </a:rPr>
                        <a:t>4</a:t>
                      </a:r>
                      <a:endParaRPr lang="en-US" altLang="zh-TW"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rtl="0" fontAlgn="ctr"/>
                      <a:r>
                        <a:rPr lang="zh-TW" altLang="en-US" sz="3200" b="0" i="0" u="none" strike="noStrike" dirty="0" smtClean="0">
                          <a:solidFill>
                            <a:srgbClr val="000000"/>
                          </a:solidFill>
                          <a:latin typeface="微軟正黑體" pitchFamily="34" charset="-120"/>
                          <a:ea typeface="微軟正黑體" pitchFamily="34" charset="-120"/>
                        </a:rPr>
                        <a:t>利用紅外線模組停車進紙箱車庫</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398150">
                <a:tc vMerge="1">
                  <a:txBody>
                    <a:bodyPr/>
                    <a:lstStyle/>
                    <a:p>
                      <a:endParaRPr lang="zh-TW" altLang="en-US"/>
                    </a:p>
                  </a:txBody>
                  <a:tcPr/>
                </a:tc>
                <a:tc>
                  <a:txBody>
                    <a:bodyPr/>
                    <a:lstStyle/>
                    <a:p>
                      <a:pPr algn="ctr" fontAlgn="ctr"/>
                      <a:r>
                        <a:rPr lang="en-US" altLang="zh-TW" sz="3200" b="0" i="0" u="none" strike="noStrike" dirty="0" smtClean="0">
                          <a:solidFill>
                            <a:srgbClr val="000000"/>
                          </a:solidFill>
                          <a:latin typeface="微軟正黑體" pitchFamily="34" charset="-120"/>
                          <a:ea typeface="微軟正黑體" pitchFamily="34" charset="-120"/>
                        </a:rPr>
                        <a:t>Coding</a:t>
                      </a:r>
                      <a:r>
                        <a:rPr lang="zh-TW" altLang="en-US" sz="3200" b="0" i="0" u="none" strike="noStrike" dirty="0" smtClean="0">
                          <a:solidFill>
                            <a:srgbClr val="000000"/>
                          </a:solidFill>
                          <a:latin typeface="微軟正黑體" pitchFamily="34" charset="-120"/>
                          <a:ea typeface="微軟正黑體" pitchFamily="34" charset="-120"/>
                        </a:rPr>
                        <a:t>指令</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zh-TW" altLang="en-US" sz="3200" b="0" i="0" u="none" strike="noStrike" dirty="0" smtClean="0">
                          <a:solidFill>
                            <a:srgbClr val="000000"/>
                          </a:solidFill>
                          <a:latin typeface="微軟正黑體" pitchFamily="34" charset="-120"/>
                          <a:ea typeface="微軟正黑體" pitchFamily="34" charset="-120"/>
                        </a:rPr>
                        <a:t>紅外線與距離感測器的搭配</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25'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8150">
                <a:tc vMerge="1">
                  <a:txBody>
                    <a:bodyPr/>
                    <a:lstStyle/>
                    <a:p>
                      <a:endParaRPr lang="zh-TW" altLang="en-US"/>
                    </a:p>
                  </a:txBody>
                  <a:tcPr/>
                </a:tc>
                <a:tc>
                  <a:txBody>
                    <a:bodyPr/>
                    <a:lstStyle/>
                    <a:p>
                      <a:pPr algn="ctr" fontAlgn="ctr"/>
                      <a:r>
                        <a:rPr lang="zh-TW" altLang="en-US" sz="3200" b="0" i="0" u="none" strike="noStrike" smtClean="0">
                          <a:solidFill>
                            <a:srgbClr val="000000"/>
                          </a:solidFill>
                          <a:latin typeface="微軟正黑體" pitchFamily="34" charset="-120"/>
                          <a:ea typeface="微軟正黑體" pitchFamily="34" charset="-120"/>
                        </a:rPr>
                        <a:t>活動</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zh-TW" altLang="en-US" sz="3200" b="0" i="0" u="none" strike="noStrike" dirty="0" smtClean="0">
                          <a:solidFill>
                            <a:srgbClr val="000000"/>
                          </a:solidFill>
                          <a:latin typeface="微軟正黑體" pitchFamily="34" charset="-120"/>
                          <a:ea typeface="微軟正黑體" pitchFamily="34" charset="-120"/>
                        </a:rPr>
                        <a:t>讓</a:t>
                      </a:r>
                      <a:r>
                        <a:rPr lang="en-US" altLang="zh-TW" sz="3200" b="0" i="0" u="none" strike="noStrike" dirty="0" err="1" smtClean="0">
                          <a:solidFill>
                            <a:srgbClr val="000000"/>
                          </a:solidFill>
                          <a:latin typeface="微軟正黑體" pitchFamily="34" charset="-120"/>
                          <a:ea typeface="微軟正黑體" pitchFamily="34" charset="-120"/>
                        </a:rPr>
                        <a:t>BeeCar</a:t>
                      </a:r>
                      <a:r>
                        <a:rPr lang="zh-TW" altLang="en-US" sz="3200" b="0" i="0" u="none" strike="noStrike" dirty="0" smtClean="0">
                          <a:solidFill>
                            <a:srgbClr val="000000"/>
                          </a:solidFill>
                          <a:latin typeface="微軟正黑體" pitchFamily="34" charset="-120"/>
                          <a:ea typeface="微軟正黑體" pitchFamily="34" charset="-120"/>
                        </a:rPr>
                        <a:t>順利停進指定的車格內</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8150">
                <a:tc rowSpan="4">
                  <a:txBody>
                    <a:bodyPr/>
                    <a:lstStyle/>
                    <a:p>
                      <a:pPr algn="ctr" fontAlgn="ctr"/>
                      <a:r>
                        <a:rPr lang="zh-TW" altLang="en-US" sz="3200" b="0" i="0" u="none" strike="noStrike" dirty="0">
                          <a:solidFill>
                            <a:srgbClr val="000000"/>
                          </a:solidFill>
                          <a:latin typeface="微軟正黑體" pitchFamily="34" charset="-120"/>
                          <a:ea typeface="微軟正黑體" pitchFamily="34" charset="-120"/>
                        </a:rPr>
                        <a:t>自動</a:t>
                      </a:r>
                      <a:r>
                        <a:rPr lang="zh-TW" altLang="en-US" sz="3200" b="0" i="0" u="none" strike="noStrike" dirty="0" smtClean="0">
                          <a:solidFill>
                            <a:srgbClr val="000000"/>
                          </a:solidFill>
                          <a:latin typeface="微軟正黑體" pitchFamily="34" charset="-120"/>
                          <a:ea typeface="微軟正黑體" pitchFamily="34" charset="-120"/>
                        </a:rPr>
                        <a:t>車專案</a:t>
                      </a:r>
                      <a:r>
                        <a:rPr lang="en-US" altLang="zh-TW" sz="3200" b="0" i="0" u="none" strike="noStrike" dirty="0" smtClean="0">
                          <a:solidFill>
                            <a:srgbClr val="000000"/>
                          </a:solidFill>
                          <a:latin typeface="微軟正黑體" pitchFamily="34" charset="-120"/>
                          <a:ea typeface="微軟正黑體" pitchFamily="34" charset="-120"/>
                        </a:rPr>
                        <a:t>:</a:t>
                      </a:r>
                      <a:r>
                        <a:rPr lang="en-US" altLang="zh-TW" sz="3200" b="0" i="0" u="none" strike="noStrike" dirty="0">
                          <a:solidFill>
                            <a:srgbClr val="000000"/>
                          </a:solidFill>
                          <a:latin typeface="微軟正黑體" pitchFamily="34" charset="-120"/>
                          <a:ea typeface="微軟正黑體" pitchFamily="34" charset="-120"/>
                        </a:rPr>
                        <a:t/>
                      </a:r>
                      <a:br>
                        <a:rPr lang="en-US" altLang="zh-TW" sz="3200" b="0" i="0" u="none" strike="noStrike" dirty="0">
                          <a:solidFill>
                            <a:srgbClr val="000000"/>
                          </a:solidFill>
                          <a:latin typeface="微軟正黑體" pitchFamily="34" charset="-120"/>
                          <a:ea typeface="微軟正黑體" pitchFamily="34" charset="-120"/>
                        </a:rPr>
                      </a:br>
                      <a:r>
                        <a:rPr lang="zh-TW" altLang="en-US" sz="3200" b="0" i="0" u="none" strike="noStrike" dirty="0">
                          <a:solidFill>
                            <a:srgbClr val="000000"/>
                          </a:solidFill>
                          <a:latin typeface="微軟正黑體" pitchFamily="34" charset="-120"/>
                          <a:ea typeface="微軟正黑體" pitchFamily="34" charset="-120"/>
                        </a:rPr>
                        <a:t>懸崖車</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3200" b="0" i="0" u="none" strike="noStrike" smtClean="0">
                          <a:solidFill>
                            <a:srgbClr val="000000"/>
                          </a:solidFill>
                          <a:latin typeface="微軟正黑體" pitchFamily="34" charset="-120"/>
                          <a:ea typeface="微軟正黑體" pitchFamily="34" charset="-120"/>
                        </a:rPr>
                        <a:t>介紹知識</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rtl="0" fontAlgn="ctr"/>
                      <a:r>
                        <a:rPr lang="zh-TW" altLang="en-US" sz="3200" b="0" i="0" u="none" strike="noStrike" dirty="0" smtClean="0">
                          <a:solidFill>
                            <a:srgbClr val="000000"/>
                          </a:solidFill>
                          <a:latin typeface="微軟正黑體" pitchFamily="34" charset="-120"/>
                          <a:ea typeface="微軟正黑體" pitchFamily="34" charset="-120"/>
                        </a:rPr>
                        <a:t>生活上的應用</a:t>
                      </a:r>
                      <a:r>
                        <a:rPr lang="en-US" altLang="zh-TW" sz="3200" b="0" i="0" u="none" strike="noStrike" dirty="0" smtClean="0">
                          <a:solidFill>
                            <a:srgbClr val="000000"/>
                          </a:solidFill>
                          <a:latin typeface="微軟正黑體" pitchFamily="34" charset="-120"/>
                          <a:ea typeface="微軟正黑體" pitchFamily="34" charset="-120"/>
                        </a:rPr>
                        <a:t>:</a:t>
                      </a:r>
                      <a:r>
                        <a:rPr lang="zh-TW" altLang="en-US" sz="3200" b="0" i="0" u="none" strike="noStrike" dirty="0" smtClean="0">
                          <a:solidFill>
                            <a:srgbClr val="000000"/>
                          </a:solidFill>
                          <a:latin typeface="微軟正黑體" pitchFamily="34" charset="-120"/>
                          <a:ea typeface="微軟正黑體" pitchFamily="34" charset="-120"/>
                        </a:rPr>
                        <a:t>絕路逢生</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zh-TW" altLang="en-US" sz="32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3200" b="0" i="0" u="none" strike="noStrike">
                          <a:solidFill>
                            <a:srgbClr val="000000"/>
                          </a:solidFill>
                          <a:latin typeface="微軟正黑體" pitchFamily="34" charset="-120"/>
                          <a:ea typeface="微軟正黑體" pitchFamily="34" charset="-120"/>
                        </a:rPr>
                        <a:t>16</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398150">
                <a:tc vMerge="1">
                  <a:txBody>
                    <a:bodyPr/>
                    <a:lstStyle/>
                    <a:p>
                      <a:endParaRPr lang="zh-TW" altLang="en-US"/>
                    </a:p>
                  </a:txBody>
                  <a:tcPr/>
                </a:tc>
                <a:tc>
                  <a:txBody>
                    <a:bodyPr/>
                    <a:lstStyle/>
                    <a:p>
                      <a:pPr algn="ctr" fontAlgn="ctr"/>
                      <a:r>
                        <a:rPr lang="zh-TW" altLang="en-US" sz="3200" b="0" i="0" u="none" strike="noStrike" dirty="0" smtClean="0">
                          <a:solidFill>
                            <a:srgbClr val="000000"/>
                          </a:solidFill>
                          <a:latin typeface="微軟正黑體" pitchFamily="34" charset="-120"/>
                          <a:ea typeface="微軟正黑體" pitchFamily="34" charset="-120"/>
                        </a:rPr>
                        <a:t>影片</a:t>
                      </a:r>
                      <a:r>
                        <a:rPr lang="en-US" altLang="zh-TW" sz="3200" b="0" i="0" u="none" strike="noStrike" dirty="0" smtClean="0">
                          <a:solidFill>
                            <a:srgbClr val="000000"/>
                          </a:solidFill>
                          <a:latin typeface="微軟正黑體" pitchFamily="34" charset="-120"/>
                          <a:ea typeface="微軟正黑體" pitchFamily="34" charset="-120"/>
                        </a:rPr>
                        <a:t>5</a:t>
                      </a:r>
                      <a:endParaRPr lang="en-US" altLang="zh-TW"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rtl="0" fontAlgn="ctr"/>
                      <a:r>
                        <a:rPr lang="zh-TW" altLang="en-US" sz="3200" b="0" i="0" u="none" strike="noStrike" dirty="0" smtClean="0">
                          <a:solidFill>
                            <a:srgbClr val="000000"/>
                          </a:solidFill>
                          <a:latin typeface="微軟正黑體" pitchFamily="34" charset="-120"/>
                          <a:ea typeface="微軟正黑體" pitchFamily="34" charset="-120"/>
                        </a:rPr>
                        <a:t>懸崖車展示</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3200" b="0" i="0" u="none" strike="noStrike" dirty="0">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398150">
                <a:tc vMerge="1">
                  <a:txBody>
                    <a:bodyPr/>
                    <a:lstStyle/>
                    <a:p>
                      <a:endParaRPr lang="zh-TW" altLang="en-US"/>
                    </a:p>
                  </a:txBody>
                  <a:tcPr/>
                </a:tc>
                <a:tc>
                  <a:txBody>
                    <a:bodyPr/>
                    <a:lstStyle/>
                    <a:p>
                      <a:pPr algn="ctr" fontAlgn="ctr"/>
                      <a:r>
                        <a:rPr lang="en-US" altLang="zh-TW" sz="3200" b="0" i="0" u="none" strike="noStrike" dirty="0" smtClean="0">
                          <a:solidFill>
                            <a:srgbClr val="000000"/>
                          </a:solidFill>
                          <a:latin typeface="微軟正黑體" pitchFamily="34" charset="-120"/>
                          <a:ea typeface="微軟正黑體" pitchFamily="34" charset="-120"/>
                        </a:rPr>
                        <a:t>Coding</a:t>
                      </a:r>
                      <a:r>
                        <a:rPr lang="zh-TW" altLang="en-US" sz="3200" b="0" i="0" u="none" strike="noStrike" dirty="0" smtClean="0">
                          <a:solidFill>
                            <a:srgbClr val="000000"/>
                          </a:solidFill>
                          <a:latin typeface="微軟正黑體" pitchFamily="34" charset="-120"/>
                          <a:ea typeface="微軟正黑體" pitchFamily="34" charset="-120"/>
                        </a:rPr>
                        <a:t>指令</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zh-TW" altLang="en-US" sz="3200" b="0" i="0" u="none" strike="noStrike" dirty="0" smtClean="0">
                          <a:solidFill>
                            <a:srgbClr val="000000"/>
                          </a:solidFill>
                          <a:latin typeface="微軟正黑體" pitchFamily="34" charset="-120"/>
                          <a:ea typeface="微軟正黑體" pitchFamily="34" charset="-120"/>
                        </a:rPr>
                        <a:t>距離感測器利用比較條件來控制馬達</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25'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8150">
                <a:tc vMerge="1">
                  <a:txBody>
                    <a:bodyPr/>
                    <a:lstStyle/>
                    <a:p>
                      <a:endParaRPr lang="zh-TW" altLang="en-US"/>
                    </a:p>
                  </a:txBody>
                  <a:tcPr/>
                </a:tc>
                <a:tc>
                  <a:txBody>
                    <a:bodyPr/>
                    <a:lstStyle/>
                    <a:p>
                      <a:pPr algn="ctr" fontAlgn="ctr"/>
                      <a:r>
                        <a:rPr lang="zh-TW" altLang="en-US" sz="3200" b="0" i="0" u="none" strike="noStrike" smtClean="0">
                          <a:solidFill>
                            <a:srgbClr val="000000"/>
                          </a:solidFill>
                          <a:latin typeface="微軟正黑體" pitchFamily="34" charset="-120"/>
                          <a:ea typeface="微軟正黑體" pitchFamily="34" charset="-120"/>
                        </a:rPr>
                        <a:t>活動</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zh-TW" altLang="en-US" sz="3200" b="0" i="0" u="none" strike="noStrike" dirty="0" smtClean="0">
                          <a:solidFill>
                            <a:srgbClr val="000000"/>
                          </a:solidFill>
                          <a:latin typeface="微軟正黑體" pitchFamily="34" charset="-120"/>
                          <a:ea typeface="微軟正黑體" pitchFamily="34" charset="-120"/>
                        </a:rPr>
                        <a:t>做出不會摔下桌面的</a:t>
                      </a:r>
                      <a:r>
                        <a:rPr lang="en-US" altLang="zh-TW" sz="3200" b="0" i="0" u="none" strike="noStrike" dirty="0" smtClean="0">
                          <a:solidFill>
                            <a:srgbClr val="000000"/>
                          </a:solidFill>
                          <a:latin typeface="微軟正黑體" pitchFamily="34" charset="-120"/>
                          <a:ea typeface="微軟正黑體" pitchFamily="34" charset="-120"/>
                        </a:rPr>
                        <a:t>Coding</a:t>
                      </a:r>
                      <a:r>
                        <a:rPr lang="zh-TW" altLang="en-US" sz="3200" b="0" i="0" u="none" strike="noStrike" dirty="0" smtClean="0">
                          <a:solidFill>
                            <a:srgbClr val="000000"/>
                          </a:solidFill>
                          <a:latin typeface="微軟正黑體" pitchFamily="34" charset="-120"/>
                          <a:ea typeface="微軟正黑體" pitchFamily="34" charset="-120"/>
                        </a:rPr>
                        <a:t>邏輯</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8150">
                <a:tc rowSpan="4">
                  <a:txBody>
                    <a:bodyPr/>
                    <a:lstStyle/>
                    <a:p>
                      <a:pPr algn="ctr" fontAlgn="ctr"/>
                      <a:r>
                        <a:rPr lang="zh-TW" altLang="en-US" sz="3200" b="0" i="0" u="none" strike="noStrike" dirty="0">
                          <a:solidFill>
                            <a:srgbClr val="000000"/>
                          </a:solidFill>
                          <a:latin typeface="微軟正黑體" pitchFamily="34" charset="-120"/>
                          <a:ea typeface="微軟正黑體" pitchFamily="34" charset="-120"/>
                        </a:rPr>
                        <a:t>自動</a:t>
                      </a:r>
                      <a:r>
                        <a:rPr lang="zh-TW" altLang="en-US" sz="3200" b="0" i="0" u="none" strike="noStrike" dirty="0" smtClean="0">
                          <a:solidFill>
                            <a:srgbClr val="000000"/>
                          </a:solidFill>
                          <a:latin typeface="微軟正黑體" pitchFamily="34" charset="-120"/>
                          <a:ea typeface="微軟正黑體" pitchFamily="34" charset="-120"/>
                        </a:rPr>
                        <a:t>車專案</a:t>
                      </a:r>
                      <a:r>
                        <a:rPr lang="en-US" altLang="zh-TW" sz="3200" b="0" i="0" u="none" strike="noStrike" dirty="0" smtClean="0">
                          <a:solidFill>
                            <a:srgbClr val="000000"/>
                          </a:solidFill>
                          <a:latin typeface="微軟正黑體" pitchFamily="34" charset="-120"/>
                          <a:ea typeface="微軟正黑體" pitchFamily="34" charset="-120"/>
                        </a:rPr>
                        <a:t>:</a:t>
                      </a:r>
                      <a:r>
                        <a:rPr lang="en-US" altLang="zh-TW" sz="3200" b="0" i="0" u="none" strike="noStrike" dirty="0">
                          <a:solidFill>
                            <a:srgbClr val="000000"/>
                          </a:solidFill>
                          <a:latin typeface="微軟正黑體" pitchFamily="34" charset="-120"/>
                          <a:ea typeface="微軟正黑體" pitchFamily="34" charset="-120"/>
                        </a:rPr>
                        <a:t/>
                      </a:r>
                      <a:br>
                        <a:rPr lang="en-US" altLang="zh-TW" sz="3200" b="0" i="0" u="none" strike="noStrike" dirty="0">
                          <a:solidFill>
                            <a:srgbClr val="000000"/>
                          </a:solidFill>
                          <a:latin typeface="微軟正黑體" pitchFamily="34" charset="-120"/>
                          <a:ea typeface="微軟正黑體" pitchFamily="34" charset="-120"/>
                        </a:rPr>
                      </a:br>
                      <a:r>
                        <a:rPr lang="zh-TW" altLang="en-US" sz="3200" b="0" i="0" u="none" strike="noStrike" dirty="0">
                          <a:solidFill>
                            <a:srgbClr val="000000"/>
                          </a:solidFill>
                          <a:latin typeface="微軟正黑體" pitchFamily="34" charset="-120"/>
                          <a:ea typeface="微軟正黑體" pitchFamily="34" charset="-120"/>
                        </a:rPr>
                        <a:t>機械手臂移除障礙</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3200" b="0" i="0" u="none" strike="noStrike" smtClean="0">
                          <a:solidFill>
                            <a:srgbClr val="000000"/>
                          </a:solidFill>
                          <a:latin typeface="微軟正黑體" pitchFamily="34" charset="-120"/>
                          <a:ea typeface="微軟正黑體" pitchFamily="34" charset="-120"/>
                        </a:rPr>
                        <a:t>介紹知識</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rtl="0" fontAlgn="ctr"/>
                      <a:r>
                        <a:rPr lang="zh-TW" altLang="en-US" sz="3200" b="0" i="0" u="none" strike="noStrike" dirty="0" smtClean="0">
                          <a:solidFill>
                            <a:srgbClr val="000000"/>
                          </a:solidFill>
                          <a:latin typeface="微軟正黑體" pitchFamily="34" charset="-120"/>
                          <a:ea typeface="微軟正黑體" pitchFamily="34" charset="-120"/>
                        </a:rPr>
                        <a:t>自動化工廠</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32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zh-TW" altLang="en-US" sz="32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3200" b="0" i="0" u="none" strike="noStrike">
                          <a:solidFill>
                            <a:srgbClr val="000000"/>
                          </a:solidFill>
                          <a:latin typeface="微軟正黑體" pitchFamily="34" charset="-120"/>
                          <a:ea typeface="微軟正黑體" pitchFamily="34" charset="-120"/>
                        </a:rPr>
                        <a:t>17</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398150">
                <a:tc vMerge="1">
                  <a:txBody>
                    <a:bodyPr/>
                    <a:lstStyle/>
                    <a:p>
                      <a:endParaRPr lang="zh-TW" altLang="en-US"/>
                    </a:p>
                  </a:txBody>
                  <a:tcPr/>
                </a:tc>
                <a:tc>
                  <a:txBody>
                    <a:bodyPr/>
                    <a:lstStyle/>
                    <a:p>
                      <a:pPr algn="ctr" fontAlgn="ctr"/>
                      <a:r>
                        <a:rPr lang="zh-TW" altLang="en-US" sz="3200" b="0" i="0" u="none" strike="noStrike" dirty="0" smtClean="0">
                          <a:solidFill>
                            <a:srgbClr val="000000"/>
                          </a:solidFill>
                          <a:latin typeface="微軟正黑體" pitchFamily="34" charset="-120"/>
                          <a:ea typeface="微軟正黑體" pitchFamily="34" charset="-120"/>
                        </a:rPr>
                        <a:t>影片</a:t>
                      </a:r>
                      <a:r>
                        <a:rPr lang="en-US" altLang="zh-TW" sz="3200" b="0" i="0" u="none" strike="noStrike" dirty="0" smtClean="0">
                          <a:solidFill>
                            <a:srgbClr val="000000"/>
                          </a:solidFill>
                          <a:latin typeface="微軟正黑體" pitchFamily="34" charset="-120"/>
                          <a:ea typeface="微軟正黑體" pitchFamily="34" charset="-120"/>
                        </a:rPr>
                        <a:t>6</a:t>
                      </a:r>
                      <a:endParaRPr lang="en-US" altLang="zh-TW"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rtl="0" fontAlgn="ctr"/>
                      <a:r>
                        <a:rPr lang="zh-TW" altLang="en-US" sz="3200" b="0" i="0" u="none" strike="noStrike" dirty="0" smtClean="0">
                          <a:solidFill>
                            <a:srgbClr val="000000"/>
                          </a:solidFill>
                          <a:latin typeface="微軟正黑體" pitchFamily="34" charset="-120"/>
                          <a:ea typeface="微軟正黑體" pitchFamily="34" charset="-120"/>
                        </a:rPr>
                        <a:t>機械手臂移除障礙物展示</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3200" b="0" i="0" u="none" strike="noStrike" dirty="0">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398150">
                <a:tc vMerge="1">
                  <a:txBody>
                    <a:bodyPr/>
                    <a:lstStyle/>
                    <a:p>
                      <a:endParaRPr lang="zh-TW" altLang="en-US"/>
                    </a:p>
                  </a:txBody>
                  <a:tcPr/>
                </a:tc>
                <a:tc>
                  <a:txBody>
                    <a:bodyPr/>
                    <a:lstStyle/>
                    <a:p>
                      <a:pPr algn="ctr" fontAlgn="ctr"/>
                      <a:r>
                        <a:rPr lang="en-US" altLang="zh-TW" sz="3200" b="0" i="0" u="none" strike="noStrike" dirty="0" smtClean="0">
                          <a:solidFill>
                            <a:srgbClr val="000000"/>
                          </a:solidFill>
                          <a:latin typeface="微軟正黑體" pitchFamily="34" charset="-120"/>
                          <a:ea typeface="微軟正黑體" pitchFamily="34" charset="-120"/>
                        </a:rPr>
                        <a:t>Coding</a:t>
                      </a:r>
                      <a:r>
                        <a:rPr lang="zh-TW" altLang="en-US" sz="3200" b="0" i="0" u="none" strike="noStrike" dirty="0" smtClean="0">
                          <a:solidFill>
                            <a:srgbClr val="000000"/>
                          </a:solidFill>
                          <a:latin typeface="微軟正黑體" pitchFamily="34" charset="-120"/>
                          <a:ea typeface="微軟正黑體" pitchFamily="34" charset="-120"/>
                        </a:rPr>
                        <a:t>指令</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zh-TW" altLang="en-US" sz="3200" b="0" i="0" u="none" strike="noStrike" dirty="0">
                          <a:solidFill>
                            <a:srgbClr val="000000"/>
                          </a:solidFill>
                          <a:latin typeface="微軟正黑體" pitchFamily="34" charset="-120"/>
                          <a:ea typeface="微軟正黑體" pitchFamily="34" charset="-120"/>
                        </a:rPr>
                        <a:t>利用</a:t>
                      </a:r>
                      <a:r>
                        <a:rPr lang="en-US" altLang="zh-TW" sz="3200" b="0" i="0" u="none" strike="noStrike" dirty="0" smtClean="0">
                          <a:solidFill>
                            <a:srgbClr val="000000"/>
                          </a:solidFill>
                          <a:latin typeface="微軟正黑體" pitchFamily="34" charset="-120"/>
                          <a:ea typeface="微軟正黑體" pitchFamily="34" charset="-120"/>
                        </a:rPr>
                        <a:t>PS2</a:t>
                      </a:r>
                      <a:r>
                        <a:rPr lang="zh-TW" altLang="en-US" sz="3200" b="0" i="0" u="none" strike="noStrike" dirty="0" smtClean="0">
                          <a:solidFill>
                            <a:srgbClr val="000000"/>
                          </a:solidFill>
                          <a:latin typeface="微軟正黑體" pitchFamily="34" charset="-120"/>
                          <a:ea typeface="微軟正黑體" pitchFamily="34" charset="-120"/>
                        </a:rPr>
                        <a:t>搖桿控制機械手臂將路線上的障礙物移除</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dirty="0">
                          <a:solidFill>
                            <a:srgbClr val="000000"/>
                          </a:solidFill>
                          <a:latin typeface="微軟正黑體" pitchFamily="34" charset="-120"/>
                          <a:ea typeface="微軟正黑體" pitchFamily="34" charset="-120"/>
                        </a:rPr>
                        <a:t>25'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8150">
                <a:tc vMerge="1">
                  <a:txBody>
                    <a:bodyPr/>
                    <a:lstStyle/>
                    <a:p>
                      <a:endParaRPr lang="zh-TW" altLang="en-US"/>
                    </a:p>
                  </a:txBody>
                  <a:tcPr/>
                </a:tc>
                <a:tc>
                  <a:txBody>
                    <a:bodyPr/>
                    <a:lstStyle/>
                    <a:p>
                      <a:pPr algn="ctr" fontAlgn="ctr"/>
                      <a:r>
                        <a:rPr lang="zh-TW" altLang="en-US" sz="3200" b="0" i="0" u="none" strike="noStrike" smtClean="0">
                          <a:solidFill>
                            <a:srgbClr val="000000"/>
                          </a:solidFill>
                          <a:latin typeface="微軟正黑體" pitchFamily="34" charset="-120"/>
                          <a:ea typeface="微軟正黑體" pitchFamily="34" charset="-120"/>
                        </a:rPr>
                        <a:t>活動</a:t>
                      </a:r>
                      <a:endParaRPr lang="zh-TW" altLang="en-US" sz="32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zh-TW" altLang="en-US" sz="3200" b="0" i="0" u="none" strike="noStrike" dirty="0" smtClean="0">
                          <a:solidFill>
                            <a:srgbClr val="000000"/>
                          </a:solidFill>
                          <a:latin typeface="微軟正黑體" pitchFamily="34" charset="-120"/>
                          <a:ea typeface="微軟正黑體" pitchFamily="34" charset="-120"/>
                        </a:rPr>
                        <a:t>移除障礙競賽</a:t>
                      </a: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3200" b="0" i="0" u="none" strike="noStrike" dirty="0">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8150">
                <a:tc>
                  <a:txBody>
                    <a:bodyPr/>
                    <a:lstStyle/>
                    <a:p>
                      <a:pPr algn="l" fontAlgn="ctr"/>
                      <a:endParaRPr lang="zh-TW" altLang="en-US" sz="3200" b="0" i="0" u="none" strike="noStrike" dirty="0">
                        <a:solidFill>
                          <a:srgbClr val="000000"/>
                        </a:solidFill>
                        <a:latin typeface="微軟正黑體" pitchFamily="34" charset="-120"/>
                        <a:ea typeface="微軟正黑體" pitchFamily="34" charset="-120"/>
                      </a:endParaRPr>
                    </a:p>
                  </a:txBody>
                  <a:tcPr marL="9525" marR="9525" marT="9525" marB="0" anchor="ctr">
                    <a:lnL>
                      <a:noFill/>
                    </a:lnL>
                    <a:lnR>
                      <a:noFill/>
                    </a:lnR>
                    <a:lnT w="6350" cap="flat" cmpd="sng" algn="ctr">
                      <a:solidFill>
                        <a:srgbClr val="A5A5A5"/>
                      </a:solidFill>
                      <a:prstDash val="solid"/>
                      <a:round/>
                      <a:headEnd type="none" w="med" len="med"/>
                      <a:tailEnd type="none" w="med" len="med"/>
                    </a:lnT>
                    <a:lnB>
                      <a:noFill/>
                    </a:lnB>
                  </a:tcPr>
                </a:tc>
                <a:tc>
                  <a:txBody>
                    <a:bodyPr/>
                    <a:lstStyle/>
                    <a:p>
                      <a:pPr algn="ctr" fontAlgn="ctr"/>
                      <a:endParaRPr lang="zh-TW" altLang="en-US" sz="3200" b="0" i="0" u="none" strike="noStrike">
                        <a:solidFill>
                          <a:srgbClr val="000000"/>
                        </a:solidFill>
                        <a:latin typeface="微軟正黑體" pitchFamily="34" charset="-120"/>
                        <a:ea typeface="微軟正黑體" pitchFamily="34" charset="-120"/>
                      </a:endParaRPr>
                    </a:p>
                  </a:txBody>
                  <a:tcPr marL="9525" marR="9525" marT="9525" marB="0" anchor="ctr">
                    <a:lnL>
                      <a:noFill/>
                    </a:lnL>
                    <a:lnR>
                      <a:noFill/>
                    </a:lnR>
                    <a:lnT w="6350" cap="flat" cmpd="sng" algn="ctr">
                      <a:solidFill>
                        <a:srgbClr val="A5A5A5"/>
                      </a:solidFill>
                      <a:prstDash val="solid"/>
                      <a:round/>
                      <a:headEnd type="none" w="med" len="med"/>
                      <a:tailEnd type="none" w="med" len="med"/>
                    </a:lnT>
                    <a:lnB>
                      <a:noFill/>
                    </a:lnB>
                  </a:tcPr>
                </a:tc>
                <a:tc>
                  <a:txBody>
                    <a:bodyPr/>
                    <a:lstStyle/>
                    <a:p>
                      <a:pPr algn="l" fontAlgn="ctr"/>
                      <a:endParaRPr lang="zh-TW" altLang="en-US" sz="3200" b="0" i="0" u="none" strike="noStrike">
                        <a:solidFill>
                          <a:srgbClr val="000000"/>
                        </a:solidFill>
                        <a:latin typeface="微軟正黑體" pitchFamily="34" charset="-120"/>
                        <a:ea typeface="微軟正黑體" pitchFamily="34" charset="-120"/>
                      </a:endParaRPr>
                    </a:p>
                  </a:txBody>
                  <a:tcPr marL="9525" marR="9525" marT="9525" marB="0" anchor="ctr">
                    <a:lnL>
                      <a:noFill/>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a:noFill/>
                    </a:lnB>
                  </a:tcPr>
                </a:tc>
                <a:tc>
                  <a:txBody>
                    <a:bodyPr/>
                    <a:lstStyle/>
                    <a:p>
                      <a:pPr algn="ctr" fontAlgn="ctr"/>
                      <a:r>
                        <a:rPr lang="zh-TW" altLang="en-US" sz="3200" b="0" i="0" u="none" strike="noStrike">
                          <a:solidFill>
                            <a:srgbClr val="000000"/>
                          </a:solidFill>
                          <a:latin typeface="微軟正黑體" pitchFamily="34" charset="-120"/>
                          <a:ea typeface="微軟正黑體" pitchFamily="34" charset="-120"/>
                        </a:rPr>
                        <a:t>總計</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3200" b="0" i="0" u="none" strike="noStrike" dirty="0" smtClean="0">
                          <a:solidFill>
                            <a:srgbClr val="000000"/>
                          </a:solidFill>
                          <a:latin typeface="微軟正黑體" pitchFamily="34" charset="-120"/>
                          <a:ea typeface="微軟正黑體" pitchFamily="34" charset="-120"/>
                        </a:rPr>
                        <a:t>7</a:t>
                      </a:r>
                      <a:endParaRPr lang="en-US" altLang="zh-TW" sz="32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3200" b="0" i="0" u="none" strike="noStrike" dirty="0">
                          <a:solidFill>
                            <a:srgbClr val="000000"/>
                          </a:solidFill>
                          <a:latin typeface="微軟正黑體" pitchFamily="34" charset="-120"/>
                          <a:ea typeface="微軟正黑體" pitchFamily="34" charset="-120"/>
                        </a:rPr>
                        <a:t>17</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學生測驗題目與問題解決</a:t>
            </a:r>
            <a:endParaRPr lang="zh-TW" altLang="en-US" dirty="0"/>
          </a:p>
        </p:txBody>
      </p:sp>
      <p:graphicFrame>
        <p:nvGraphicFramePr>
          <p:cNvPr id="3" name="表格 2"/>
          <p:cNvGraphicFramePr>
            <a:graphicFrameLocks noGrp="1"/>
          </p:cNvGraphicFramePr>
          <p:nvPr/>
        </p:nvGraphicFramePr>
        <p:xfrm>
          <a:off x="598712" y="2392257"/>
          <a:ext cx="13129120" cy="10852785"/>
        </p:xfrm>
        <a:graphic>
          <a:graphicData uri="http://schemas.openxmlformats.org/drawingml/2006/table">
            <a:tbl>
              <a:tblPr/>
              <a:tblGrid>
                <a:gridCol w="1640537"/>
                <a:gridCol w="2823959"/>
                <a:gridCol w="4392488"/>
                <a:gridCol w="4272136"/>
              </a:tblGrid>
              <a:tr h="304800">
                <a:tc gridSpan="4">
                  <a:txBody>
                    <a:bodyPr/>
                    <a:lstStyle/>
                    <a:p>
                      <a:pPr algn="ctr" fontAlgn="ctr"/>
                      <a:r>
                        <a:rPr lang="en-US" altLang="zh-TW" sz="2200" b="0" i="0" u="none" strike="noStrike" dirty="0">
                          <a:solidFill>
                            <a:srgbClr val="000000"/>
                          </a:solidFill>
                          <a:latin typeface="Microsoft JhengHei" pitchFamily="34" charset="-120"/>
                          <a:ea typeface="Microsoft JhengHei" pitchFamily="34" charset="-120"/>
                        </a:rPr>
                        <a:t>Tarkus VP </a:t>
                      </a:r>
                      <a:r>
                        <a:rPr lang="zh-TW" altLang="en-US" sz="2200" b="0" i="0" u="none" strike="noStrike" dirty="0">
                          <a:solidFill>
                            <a:srgbClr val="000000"/>
                          </a:solidFill>
                          <a:latin typeface="Microsoft JhengHei" pitchFamily="34" charset="-120"/>
                          <a:ea typeface="Microsoft JhengHei" pitchFamily="34" charset="-120"/>
                        </a:rPr>
                        <a:t>題目 示範檔案同項目</a:t>
                      </a:r>
                      <a:r>
                        <a:rPr lang="zh-TW" altLang="en-US" sz="2200" b="0" i="0" u="none" strike="noStrike" dirty="0" smtClean="0">
                          <a:solidFill>
                            <a:srgbClr val="000000"/>
                          </a:solidFill>
                          <a:latin typeface="Microsoft JhengHei" pitchFamily="34" charset="-120"/>
                          <a:ea typeface="Microsoft JhengHei" pitchFamily="34" charset="-120"/>
                        </a:rPr>
                        <a:t>名稱</a:t>
                      </a:r>
                      <a:endParaRPr lang="zh-TW" altLang="en-US" sz="2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171450">
                <a:tc>
                  <a:txBody>
                    <a:bodyPr/>
                    <a:lstStyle/>
                    <a:p>
                      <a:pPr algn="ctr" fontAlgn="ctr"/>
                      <a:r>
                        <a:rPr lang="zh-TW" altLang="en-US" sz="2200" b="0" i="0" u="none" strike="noStrike">
                          <a:solidFill>
                            <a:srgbClr val="000000"/>
                          </a:solidFill>
                          <a:latin typeface="Microsoft JhengHei" pitchFamily="34" charset="-120"/>
                          <a:ea typeface="Microsoft JhengHei" pitchFamily="34" charset="-120"/>
                        </a:rPr>
                        <a:t>項目</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2200" b="0" i="0" u="none" strike="noStrike">
                          <a:solidFill>
                            <a:srgbClr val="000000"/>
                          </a:solidFill>
                          <a:latin typeface="Microsoft JhengHei" pitchFamily="34" charset="-120"/>
                          <a:ea typeface="Microsoft JhengHei" pitchFamily="34" charset="-120"/>
                        </a:rPr>
                        <a:t>題目</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2200" b="0" i="0" u="none" strike="noStrike">
                          <a:solidFill>
                            <a:srgbClr val="000000"/>
                          </a:solidFill>
                          <a:latin typeface="Microsoft JhengHei" pitchFamily="34" charset="-120"/>
                          <a:ea typeface="Microsoft JhengHei" pitchFamily="34" charset="-120"/>
                        </a:rPr>
                        <a:t>敘述</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2200" b="0" i="0" u="none" strike="noStrike" dirty="0">
                          <a:solidFill>
                            <a:srgbClr val="000000"/>
                          </a:solidFill>
                          <a:latin typeface="Microsoft JhengHei" pitchFamily="34" charset="-120"/>
                          <a:ea typeface="Microsoft JhengHei" pitchFamily="34" charset="-120"/>
                        </a:rPr>
                        <a:t>運用方塊</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8625">
                <a:tc>
                  <a:txBody>
                    <a:bodyPr/>
                    <a:lstStyle/>
                    <a:p>
                      <a:pPr algn="ctr" fontAlgn="ctr"/>
                      <a:r>
                        <a:rPr lang="en-US" sz="2200" b="0" i="0" u="none" strike="noStrike">
                          <a:solidFill>
                            <a:srgbClr val="000000"/>
                          </a:solidFill>
                          <a:latin typeface="Microsoft JhengHei" pitchFamily="34" charset="-120"/>
                          <a:ea typeface="Microsoft JhengHei" pitchFamily="34" charset="-120"/>
                        </a:rPr>
                        <a:t>Project 1-</a:t>
                      </a:r>
                      <a:br>
                        <a:rPr lang="en-US" sz="2200" b="0" i="0" u="none" strike="noStrike">
                          <a:solidFill>
                            <a:srgbClr val="000000"/>
                          </a:solidFill>
                          <a:latin typeface="Microsoft JhengHei" pitchFamily="34" charset="-120"/>
                          <a:ea typeface="Microsoft JhengHei" pitchFamily="34" charset="-120"/>
                        </a:rPr>
                      </a:br>
                      <a:r>
                        <a:rPr lang="en-US" sz="2200" b="0" i="0" u="none" strike="noStrike">
                          <a:solidFill>
                            <a:srgbClr val="000000"/>
                          </a:solidFill>
                          <a:latin typeface="Microsoft JhengHei" pitchFamily="34" charset="-120"/>
                          <a:ea typeface="Microsoft JhengHei" pitchFamily="34" charset="-120"/>
                        </a:rPr>
                        <a:t>LED</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2200" b="0" i="0" u="none" strike="noStrike">
                          <a:solidFill>
                            <a:srgbClr val="000000"/>
                          </a:solidFill>
                          <a:latin typeface="Microsoft JhengHei" pitchFamily="34" charset="-120"/>
                          <a:ea typeface="Microsoft JhengHei" pitchFamily="34" charset="-120"/>
                        </a:rPr>
                        <a:t>拖尾燈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2200" b="0" i="0" u="none" strike="noStrike">
                          <a:solidFill>
                            <a:srgbClr val="000000"/>
                          </a:solidFill>
                          <a:latin typeface="Microsoft JhengHei" pitchFamily="34" charset="-120"/>
                          <a:ea typeface="Microsoft JhengHei" pitchFamily="34" charset="-120"/>
                        </a:rPr>
                        <a:t>直接觀看成果，給學生思考如何做出相同成果</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TW" sz="2200" b="0" i="0" u="none" strike="noStrike">
                          <a:solidFill>
                            <a:srgbClr val="000000"/>
                          </a:solidFill>
                          <a:latin typeface="Microsoft JhengHei" pitchFamily="34" charset="-120"/>
                          <a:ea typeface="Microsoft JhengHei" pitchFamily="34" charset="-120"/>
                        </a:rPr>
                        <a:t>LED</a:t>
                      </a:r>
                      <a:r>
                        <a:rPr lang="zh-TW" altLang="en-US" sz="2200" b="0" i="0" u="none" strike="noStrike">
                          <a:solidFill>
                            <a:srgbClr val="000000"/>
                          </a:solidFill>
                          <a:latin typeface="Microsoft JhengHei" pitchFamily="34" charset="-120"/>
                          <a:ea typeface="Microsoft JhengHei" pitchFamily="34" charset="-120"/>
                        </a:rPr>
                        <a:t>指示燈、延遲設定</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85800">
                <a:tc>
                  <a:txBody>
                    <a:bodyPr/>
                    <a:lstStyle/>
                    <a:p>
                      <a:pPr algn="ctr" fontAlgn="ctr"/>
                      <a:r>
                        <a:rPr lang="en-US" sz="2200" b="0" i="0" u="none" strike="noStrike">
                          <a:solidFill>
                            <a:srgbClr val="000000"/>
                          </a:solidFill>
                          <a:latin typeface="Microsoft JhengHei" pitchFamily="34" charset="-120"/>
                          <a:ea typeface="Microsoft JhengHei" pitchFamily="34" charset="-120"/>
                        </a:rPr>
                        <a:t>Project 1-</a:t>
                      </a:r>
                      <a:br>
                        <a:rPr lang="en-US" sz="2200" b="0" i="0" u="none" strike="noStrike">
                          <a:solidFill>
                            <a:srgbClr val="000000"/>
                          </a:solidFill>
                          <a:latin typeface="Microsoft JhengHei" pitchFamily="34" charset="-120"/>
                          <a:ea typeface="Microsoft JhengHei" pitchFamily="34" charset="-120"/>
                        </a:rPr>
                      </a:br>
                      <a:r>
                        <a:rPr lang="zh-TW" altLang="en-US" sz="2200" b="0" i="0" u="none" strike="noStrike">
                          <a:solidFill>
                            <a:srgbClr val="000000"/>
                          </a:solidFill>
                          <a:latin typeface="Microsoft JhengHei" pitchFamily="34" charset="-120"/>
                          <a:ea typeface="Microsoft JhengHei" pitchFamily="34" charset="-120"/>
                        </a:rPr>
                        <a:t>距離感測器</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2200" b="0" i="0" u="none" strike="noStrike">
                          <a:solidFill>
                            <a:srgbClr val="000000"/>
                          </a:solidFill>
                          <a:latin typeface="Microsoft JhengHei" pitchFamily="34" charset="-120"/>
                          <a:ea typeface="Microsoft JhengHei" pitchFamily="34" charset="-120"/>
                        </a:rPr>
                        <a:t>距離感測器控制</a:t>
                      </a:r>
                      <a:r>
                        <a:rPr lang="en-US" altLang="zh-TW" sz="2200" b="0" i="0" u="none" strike="noStrike">
                          <a:solidFill>
                            <a:srgbClr val="000000"/>
                          </a:solidFill>
                          <a:latin typeface="Microsoft JhengHei" pitchFamily="34" charset="-120"/>
                          <a:ea typeface="Microsoft JhengHei" pitchFamily="34" charset="-120"/>
                        </a:rPr>
                        <a:t>LED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2200" b="0" i="0" u="none" strike="noStrike">
                          <a:solidFill>
                            <a:srgbClr val="000000"/>
                          </a:solidFill>
                          <a:latin typeface="Microsoft JhengHei" pitchFamily="34" charset="-120"/>
                          <a:ea typeface="Microsoft JhengHei" pitchFamily="34" charset="-120"/>
                        </a:rPr>
                        <a:t>前方障礙物距離越近燈會越來越亮</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2200" b="0" i="0" u="none" strike="noStrike">
                          <a:solidFill>
                            <a:srgbClr val="000000"/>
                          </a:solidFill>
                          <a:latin typeface="Microsoft JhengHei" pitchFamily="34" charset="-120"/>
                          <a:ea typeface="Microsoft JhengHei" pitchFamily="34" charset="-120"/>
                        </a:rPr>
                        <a:t>距離感測器、比較條件、變數設定、幾何運算、</a:t>
                      </a:r>
                      <a:r>
                        <a:rPr lang="en-US" altLang="zh-TW" sz="2200" b="0" i="0" u="none" strike="noStrike">
                          <a:solidFill>
                            <a:srgbClr val="000000"/>
                          </a:solidFill>
                          <a:latin typeface="Microsoft JhengHei" pitchFamily="34" charset="-120"/>
                          <a:ea typeface="Microsoft JhengHei" pitchFamily="34" charset="-120"/>
                        </a:rPr>
                        <a:t>LED</a:t>
                      </a:r>
                      <a:r>
                        <a:rPr lang="zh-TW" altLang="en-US" sz="2200" b="0" i="0" u="none" strike="noStrike">
                          <a:solidFill>
                            <a:srgbClr val="000000"/>
                          </a:solidFill>
                          <a:latin typeface="Microsoft JhengHei" pitchFamily="34" charset="-120"/>
                          <a:ea typeface="Microsoft JhengHei" pitchFamily="34" charset="-120"/>
                        </a:rPr>
                        <a:t>指示燈延、延遲設定</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14350">
                <a:tc>
                  <a:txBody>
                    <a:bodyPr/>
                    <a:lstStyle/>
                    <a:p>
                      <a:pPr algn="ctr" fontAlgn="ctr"/>
                      <a:r>
                        <a:rPr lang="en-US" sz="2200" b="0" i="0" u="none" strike="noStrike">
                          <a:solidFill>
                            <a:srgbClr val="000000"/>
                          </a:solidFill>
                          <a:latin typeface="Microsoft JhengHei" pitchFamily="34" charset="-120"/>
                          <a:ea typeface="Microsoft JhengHei" pitchFamily="34" charset="-120"/>
                        </a:rPr>
                        <a:t>Project 2-</a:t>
                      </a:r>
                      <a:br>
                        <a:rPr lang="en-US" sz="2200" b="0" i="0" u="none" strike="noStrike">
                          <a:solidFill>
                            <a:srgbClr val="000000"/>
                          </a:solidFill>
                          <a:latin typeface="Microsoft JhengHei" pitchFamily="34" charset="-120"/>
                          <a:ea typeface="Microsoft JhengHei" pitchFamily="34" charset="-120"/>
                        </a:rPr>
                      </a:br>
                      <a:r>
                        <a:rPr lang="zh-TW" altLang="en-US" sz="2200" b="0" i="0" u="none" strike="noStrike">
                          <a:solidFill>
                            <a:srgbClr val="000000"/>
                          </a:solidFill>
                          <a:latin typeface="Microsoft JhengHei" pitchFamily="34" charset="-120"/>
                          <a:ea typeface="Microsoft JhengHei" pitchFamily="34" charset="-120"/>
                        </a:rPr>
                        <a:t>馬達模組</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2200" b="0" i="0" u="none" strike="noStrike">
                          <a:solidFill>
                            <a:srgbClr val="000000"/>
                          </a:solidFill>
                          <a:latin typeface="Microsoft JhengHei" pitchFamily="34" charset="-120"/>
                          <a:ea typeface="Microsoft JhengHei" pitchFamily="34" charset="-120"/>
                        </a:rPr>
                        <a:t>測試馬達在不同場地的最大與最小速度</a:t>
                      </a:r>
                      <a:r>
                        <a:rPr lang="en-US" altLang="zh-TW" sz="2200" b="0" i="0" u="none" strike="noStrike">
                          <a:solidFill>
                            <a:srgbClr val="000000"/>
                          </a:solidFill>
                          <a:latin typeface="Microsoft JhengHei" pitchFamily="34" charset="-120"/>
                          <a:ea typeface="Microsoft JhengHei" pitchFamily="34" charset="-120"/>
                        </a:rPr>
                        <a:t>(</a:t>
                      </a:r>
                      <a:r>
                        <a:rPr lang="zh-TW" altLang="en-US" sz="2200" b="0" i="0" u="none" strike="noStrike">
                          <a:solidFill>
                            <a:srgbClr val="000000"/>
                          </a:solidFill>
                          <a:latin typeface="Microsoft JhengHei" pitchFamily="34" charset="-120"/>
                          <a:ea typeface="Microsoft JhengHei" pitchFamily="34" charset="-120"/>
                        </a:rPr>
                        <a:t>直行、轉向</a:t>
                      </a:r>
                      <a:r>
                        <a:rPr lang="en-US" altLang="zh-TW" sz="2200" b="0" i="0" u="none" strike="noStrike">
                          <a:solidFill>
                            <a:srgbClr val="000000"/>
                          </a:solidFill>
                          <a:latin typeface="Microsoft JhengHei" pitchFamily="34" charset="-120"/>
                          <a:ea typeface="Microsoft JhengHei" pitchFamily="34" charset="-12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2200" b="0" i="0" u="none" strike="noStrike">
                          <a:solidFill>
                            <a:srgbClr val="000000"/>
                          </a:solidFill>
                          <a:latin typeface="Microsoft JhengHei" pitchFamily="34" charset="-120"/>
                          <a:ea typeface="Microsoft JhengHei" pitchFamily="34" charset="-120"/>
                        </a:rPr>
                        <a:t>準備不同材質的場地，了解車子與場地的關係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2200" b="0" i="0" u="none" strike="noStrike">
                          <a:solidFill>
                            <a:srgbClr val="000000"/>
                          </a:solidFill>
                          <a:latin typeface="Microsoft JhengHei" pitchFamily="34" charset="-120"/>
                          <a:ea typeface="Microsoft JhengHei" pitchFamily="34" charset="-120"/>
                        </a:rPr>
                        <a:t>馬達模組</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14350">
                <a:tc>
                  <a:txBody>
                    <a:bodyPr/>
                    <a:lstStyle/>
                    <a:p>
                      <a:pPr algn="ctr" fontAlgn="ctr"/>
                      <a:r>
                        <a:rPr lang="en-US" sz="2200" b="0" i="0" u="none" strike="noStrike">
                          <a:solidFill>
                            <a:srgbClr val="000000"/>
                          </a:solidFill>
                          <a:latin typeface="Microsoft JhengHei" pitchFamily="34" charset="-120"/>
                          <a:ea typeface="Microsoft JhengHei" pitchFamily="34" charset="-120"/>
                        </a:rPr>
                        <a:t>Project 2-</a:t>
                      </a:r>
                      <a:br>
                        <a:rPr lang="en-US" sz="2200" b="0" i="0" u="none" strike="noStrike">
                          <a:solidFill>
                            <a:srgbClr val="000000"/>
                          </a:solidFill>
                          <a:latin typeface="Microsoft JhengHei" pitchFamily="34" charset="-120"/>
                          <a:ea typeface="Microsoft JhengHei" pitchFamily="34" charset="-120"/>
                        </a:rPr>
                      </a:br>
                      <a:r>
                        <a:rPr lang="zh-TW" altLang="en-US" sz="2200" b="0" i="0" u="none" strike="noStrike">
                          <a:solidFill>
                            <a:srgbClr val="000000"/>
                          </a:solidFill>
                          <a:latin typeface="Microsoft JhengHei" pitchFamily="34" charset="-120"/>
                          <a:ea typeface="Microsoft JhengHei" pitchFamily="34" charset="-120"/>
                        </a:rPr>
                        <a:t>藍芽模組</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2200" b="0" i="0" u="none" strike="noStrike">
                          <a:solidFill>
                            <a:srgbClr val="000000"/>
                          </a:solidFill>
                          <a:latin typeface="Microsoft JhengHei" pitchFamily="34" charset="-120"/>
                          <a:ea typeface="Microsoft JhengHei" pitchFamily="34" charset="-120"/>
                        </a:rPr>
                        <a:t>藍芽控制</a:t>
                      </a:r>
                      <a:r>
                        <a:rPr lang="en-US" altLang="zh-TW" sz="2200" b="0" i="0" u="none" strike="noStrike">
                          <a:solidFill>
                            <a:srgbClr val="000000"/>
                          </a:solidFill>
                          <a:latin typeface="Microsoft JhengHei" pitchFamily="34" charset="-120"/>
                          <a:ea typeface="Microsoft JhengHei" pitchFamily="34" charset="-120"/>
                        </a:rPr>
                        <a:t>LED</a:t>
                      </a:r>
                      <a:r>
                        <a:rPr lang="zh-TW" altLang="en-US" sz="2200" b="0" i="0" u="none" strike="noStrike">
                          <a:solidFill>
                            <a:srgbClr val="000000"/>
                          </a:solidFill>
                          <a:latin typeface="Microsoft JhengHei" pitchFamily="34" charset="-120"/>
                          <a:ea typeface="Microsoft JhengHei" pitchFamily="34" charset="-120"/>
                        </a:rPr>
                        <a:t>及馬達</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2200" b="0" i="0" u="none" strike="noStrike">
                          <a:solidFill>
                            <a:srgbClr val="000000"/>
                          </a:solidFill>
                          <a:latin typeface="Microsoft JhengHei" pitchFamily="34" charset="-120"/>
                          <a:ea typeface="Microsoft JhengHei" pitchFamily="34" charset="-120"/>
                        </a:rPr>
                        <a:t>結合</a:t>
                      </a:r>
                      <a:r>
                        <a:rPr lang="en-US" sz="2200" b="0" i="0" u="none" strike="noStrike">
                          <a:solidFill>
                            <a:srgbClr val="000000"/>
                          </a:solidFill>
                          <a:latin typeface="Microsoft JhengHei" pitchFamily="34" charset="-120"/>
                          <a:ea typeface="Microsoft JhengHei" pitchFamily="34" charset="-120"/>
                        </a:rPr>
                        <a:t>Lesson 10、Lesson 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2200" b="0" i="0" u="none" strike="noStrike" dirty="0">
                          <a:solidFill>
                            <a:srgbClr val="000000"/>
                          </a:solidFill>
                          <a:latin typeface="Microsoft JhengHei" pitchFamily="34" charset="-120"/>
                          <a:ea typeface="Microsoft JhengHei" pitchFamily="34" charset="-120"/>
                        </a:rPr>
                        <a:t>藍芽接收模組、敘述條件、</a:t>
                      </a:r>
                      <a:r>
                        <a:rPr lang="en-US" altLang="zh-TW" sz="2200" b="0" i="0" u="none" strike="noStrike" dirty="0">
                          <a:solidFill>
                            <a:srgbClr val="000000"/>
                          </a:solidFill>
                          <a:latin typeface="Microsoft JhengHei" pitchFamily="34" charset="-120"/>
                          <a:ea typeface="Microsoft JhengHei" pitchFamily="34" charset="-120"/>
                        </a:rPr>
                        <a:t>LED</a:t>
                      </a:r>
                      <a:r>
                        <a:rPr lang="zh-TW" altLang="en-US" sz="2200" b="0" i="0" u="none" strike="noStrike" dirty="0">
                          <a:solidFill>
                            <a:srgbClr val="000000"/>
                          </a:solidFill>
                          <a:latin typeface="Microsoft JhengHei" pitchFamily="34" charset="-120"/>
                          <a:ea typeface="Microsoft JhengHei" pitchFamily="34" charset="-120"/>
                        </a:rPr>
                        <a:t>指示燈、延遲設定、馬達模組</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85800">
                <a:tc>
                  <a:txBody>
                    <a:bodyPr/>
                    <a:lstStyle/>
                    <a:p>
                      <a:pPr algn="ctr" fontAlgn="ctr"/>
                      <a:r>
                        <a:rPr lang="en-US" sz="2200" b="0" i="0" u="none" strike="noStrike">
                          <a:solidFill>
                            <a:srgbClr val="000000"/>
                          </a:solidFill>
                          <a:latin typeface="Microsoft JhengHei" pitchFamily="34" charset="-120"/>
                          <a:ea typeface="Microsoft JhengHei" pitchFamily="34" charset="-120"/>
                        </a:rPr>
                        <a:t>Project 3-</a:t>
                      </a:r>
                      <a:br>
                        <a:rPr lang="en-US" sz="2200" b="0" i="0" u="none" strike="noStrike">
                          <a:solidFill>
                            <a:srgbClr val="000000"/>
                          </a:solidFill>
                          <a:latin typeface="Microsoft JhengHei" pitchFamily="34" charset="-120"/>
                          <a:ea typeface="Microsoft JhengHei" pitchFamily="34" charset="-120"/>
                        </a:rPr>
                      </a:br>
                      <a:r>
                        <a:rPr lang="zh-TW" altLang="en-US" sz="2200" b="0" i="0" u="none" strike="noStrike">
                          <a:solidFill>
                            <a:srgbClr val="000000"/>
                          </a:solidFill>
                          <a:latin typeface="Microsoft JhengHei" pitchFamily="34" charset="-120"/>
                          <a:ea typeface="Microsoft JhengHei" pitchFamily="34" charset="-120"/>
                        </a:rPr>
                        <a:t>自動車</a:t>
                      </a:r>
                      <a:r>
                        <a:rPr lang="en-US" altLang="zh-TW" sz="2200" b="0" i="0" u="none" strike="noStrike">
                          <a:solidFill>
                            <a:srgbClr val="000000"/>
                          </a:solidFill>
                          <a:latin typeface="Microsoft JhengHei" pitchFamily="34" charset="-120"/>
                          <a:ea typeface="Microsoft JhengHei" pitchFamily="34" charset="-120"/>
                        </a:rPr>
                        <a:t>-1</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2200" b="0" i="0" u="none" strike="noStrike">
                          <a:solidFill>
                            <a:srgbClr val="000000"/>
                          </a:solidFill>
                          <a:latin typeface="Microsoft JhengHei" pitchFamily="34" charset="-120"/>
                          <a:ea typeface="Microsoft JhengHei" pitchFamily="34" charset="-120"/>
                        </a:rPr>
                        <a:t>自動避障加上</a:t>
                      </a:r>
                      <a:r>
                        <a:rPr lang="en-US" altLang="zh-TW" sz="2200" b="0" i="0" u="none" strike="noStrike">
                          <a:solidFill>
                            <a:srgbClr val="000000"/>
                          </a:solidFill>
                          <a:latin typeface="Microsoft JhengHei" pitchFamily="34" charset="-120"/>
                          <a:ea typeface="Microsoft JhengHei" pitchFamily="34" charset="-120"/>
                        </a:rPr>
                        <a:t>LED</a:t>
                      </a:r>
                      <a:r>
                        <a:rPr lang="zh-TW" altLang="en-US" sz="2200" b="0" i="0" u="none" strike="noStrike">
                          <a:solidFill>
                            <a:srgbClr val="000000"/>
                          </a:solidFill>
                          <a:latin typeface="Microsoft JhengHei" pitchFamily="34" charset="-120"/>
                          <a:ea typeface="Microsoft JhengHei" pitchFamily="34" charset="-120"/>
                        </a:rPr>
                        <a:t>的變化</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2200" b="0" i="0" u="none" strike="noStrike">
                          <a:solidFill>
                            <a:srgbClr val="000000"/>
                          </a:solidFill>
                          <a:latin typeface="Microsoft JhengHei" pitchFamily="34" charset="-120"/>
                          <a:ea typeface="Microsoft JhengHei" pitchFamily="34" charset="-12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2200" b="0" i="0" u="none" strike="noStrike">
                          <a:solidFill>
                            <a:srgbClr val="000000"/>
                          </a:solidFill>
                          <a:latin typeface="Microsoft JhengHei" pitchFamily="34" charset="-120"/>
                          <a:ea typeface="Microsoft JhengHei" pitchFamily="34" charset="-120"/>
                        </a:rPr>
                        <a:t>距離感測器、比較條件、</a:t>
                      </a:r>
                      <a:r>
                        <a:rPr lang="en-US" altLang="zh-TW" sz="2200" b="0" i="0" u="none" strike="noStrike">
                          <a:solidFill>
                            <a:srgbClr val="000000"/>
                          </a:solidFill>
                          <a:latin typeface="Microsoft JhengHei" pitchFamily="34" charset="-120"/>
                          <a:ea typeface="Microsoft JhengHei" pitchFamily="34" charset="-120"/>
                        </a:rPr>
                        <a:t>LED</a:t>
                      </a:r>
                      <a:r>
                        <a:rPr lang="zh-TW" altLang="en-US" sz="2200" b="0" i="0" u="none" strike="noStrike">
                          <a:solidFill>
                            <a:srgbClr val="000000"/>
                          </a:solidFill>
                          <a:latin typeface="Microsoft JhengHei" pitchFamily="34" charset="-120"/>
                          <a:ea typeface="Microsoft JhengHei" pitchFamily="34" charset="-120"/>
                        </a:rPr>
                        <a:t>指示燈、迴圈迴圈、延遲設定、馬達模組</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2900">
                <a:tc>
                  <a:txBody>
                    <a:bodyPr/>
                    <a:lstStyle/>
                    <a:p>
                      <a:pPr algn="ctr" fontAlgn="ctr"/>
                      <a:r>
                        <a:rPr lang="en-US" sz="2200" b="0" i="0" u="none" strike="noStrike">
                          <a:solidFill>
                            <a:srgbClr val="000000"/>
                          </a:solidFill>
                          <a:latin typeface="Microsoft JhengHei" pitchFamily="34" charset="-120"/>
                          <a:ea typeface="Microsoft JhengHei" pitchFamily="34" charset="-120"/>
                        </a:rPr>
                        <a:t>Project 3-</a:t>
                      </a:r>
                      <a:br>
                        <a:rPr lang="en-US" sz="2200" b="0" i="0" u="none" strike="noStrike">
                          <a:solidFill>
                            <a:srgbClr val="000000"/>
                          </a:solidFill>
                          <a:latin typeface="Microsoft JhengHei" pitchFamily="34" charset="-120"/>
                          <a:ea typeface="Microsoft JhengHei" pitchFamily="34" charset="-120"/>
                        </a:rPr>
                      </a:br>
                      <a:r>
                        <a:rPr lang="zh-TW" altLang="en-US" sz="2200" b="0" i="0" u="none" strike="noStrike">
                          <a:solidFill>
                            <a:srgbClr val="000000"/>
                          </a:solidFill>
                          <a:latin typeface="Microsoft JhengHei" pitchFamily="34" charset="-120"/>
                          <a:ea typeface="Microsoft JhengHei" pitchFamily="34" charset="-120"/>
                        </a:rPr>
                        <a:t>自動車</a:t>
                      </a:r>
                      <a:r>
                        <a:rPr lang="en-US" altLang="zh-TW" sz="2200" b="0" i="0" u="none" strike="noStrike">
                          <a:solidFill>
                            <a:srgbClr val="000000"/>
                          </a:solidFill>
                          <a:latin typeface="Microsoft JhengHei" pitchFamily="34" charset="-120"/>
                          <a:ea typeface="Microsoft JhengHei" pitchFamily="34" charset="-120"/>
                        </a:rPr>
                        <a:t>-2</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2200" b="0" i="0" u="none" strike="noStrike">
                          <a:solidFill>
                            <a:srgbClr val="000000"/>
                          </a:solidFill>
                          <a:latin typeface="Microsoft JhengHei" pitchFamily="34" charset="-120"/>
                          <a:ea typeface="Microsoft JhengHei" pitchFamily="34" charset="-120"/>
                        </a:rPr>
                        <a:t>懸崖車</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2200" b="0" i="0" u="none" strike="noStrike">
                          <a:solidFill>
                            <a:srgbClr val="000000"/>
                          </a:solidFill>
                          <a:latin typeface="Microsoft JhengHei" pitchFamily="34" charset="-120"/>
                          <a:ea typeface="Microsoft JhengHei" pitchFamily="34" charset="-120"/>
                        </a:rPr>
                        <a:t>不會掉下桌子的小車</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2200" b="0" i="0" u="none" strike="noStrike">
                          <a:solidFill>
                            <a:srgbClr val="000000"/>
                          </a:solidFill>
                          <a:latin typeface="Microsoft JhengHei" pitchFamily="34" charset="-120"/>
                          <a:ea typeface="Microsoft JhengHei" pitchFamily="34" charset="-120"/>
                        </a:rPr>
                        <a:t>距離感測器、比較條件、馬達模組</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14350">
                <a:tc>
                  <a:txBody>
                    <a:bodyPr/>
                    <a:lstStyle/>
                    <a:p>
                      <a:pPr algn="ctr" fontAlgn="ctr"/>
                      <a:r>
                        <a:rPr lang="en-US" sz="2200" b="0" i="0" u="none" strike="noStrike">
                          <a:solidFill>
                            <a:srgbClr val="000000"/>
                          </a:solidFill>
                          <a:latin typeface="Microsoft JhengHei" pitchFamily="34" charset="-120"/>
                          <a:ea typeface="Microsoft JhengHei" pitchFamily="34" charset="-120"/>
                        </a:rPr>
                        <a:t>Project 3-</a:t>
                      </a:r>
                      <a:br>
                        <a:rPr lang="en-US" sz="2200" b="0" i="0" u="none" strike="noStrike">
                          <a:solidFill>
                            <a:srgbClr val="000000"/>
                          </a:solidFill>
                          <a:latin typeface="Microsoft JhengHei" pitchFamily="34" charset="-120"/>
                          <a:ea typeface="Microsoft JhengHei" pitchFamily="34" charset="-120"/>
                        </a:rPr>
                      </a:br>
                      <a:r>
                        <a:rPr lang="zh-TW" altLang="en-US" sz="2200" b="0" i="0" u="none" strike="noStrike">
                          <a:solidFill>
                            <a:srgbClr val="000000"/>
                          </a:solidFill>
                          <a:latin typeface="Microsoft JhengHei" pitchFamily="34" charset="-120"/>
                          <a:ea typeface="Microsoft JhengHei" pitchFamily="34" charset="-120"/>
                        </a:rPr>
                        <a:t>自動車</a:t>
                      </a:r>
                      <a:r>
                        <a:rPr lang="en-US" altLang="zh-TW" sz="2200" b="0" i="0" u="none" strike="noStrike">
                          <a:solidFill>
                            <a:srgbClr val="000000"/>
                          </a:solidFill>
                          <a:latin typeface="Microsoft JhengHei" pitchFamily="34" charset="-120"/>
                          <a:ea typeface="Microsoft JhengHei" pitchFamily="34" charset="-120"/>
                        </a:rPr>
                        <a:t>-3</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2200" b="0" i="0" u="none" strike="noStrike">
                          <a:solidFill>
                            <a:srgbClr val="000000"/>
                          </a:solidFill>
                          <a:latin typeface="Microsoft JhengHei" pitchFamily="34" charset="-120"/>
                          <a:ea typeface="Microsoft JhengHei" pitchFamily="34" charset="-120"/>
                        </a:rPr>
                        <a:t>減速馬達</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2200" b="0" i="0" u="none" strike="noStrike">
                          <a:solidFill>
                            <a:srgbClr val="000000"/>
                          </a:solidFill>
                          <a:latin typeface="Microsoft JhengHei" pitchFamily="34" charset="-120"/>
                          <a:ea typeface="Microsoft JhengHei" pitchFamily="34" charset="-120"/>
                        </a:rPr>
                        <a:t>當車子感應到前方障礙物時，馬達速度等量遞減至</a:t>
                      </a:r>
                      <a:r>
                        <a:rPr lang="en-US" altLang="zh-TW" sz="2200" b="0" i="0" u="none" strike="noStrike">
                          <a:solidFill>
                            <a:srgbClr val="000000"/>
                          </a:solidFill>
                          <a:latin typeface="Microsoft JhengHei" pitchFamily="34" charset="-120"/>
                          <a:ea typeface="Microsoft JhengHei" pitchFamily="34" charset="-120"/>
                        </a:rPr>
                        <a:t>0</a:t>
                      </a:r>
                      <a:r>
                        <a:rPr lang="zh-TW" altLang="en-US" sz="2200" b="0" i="0" u="none" strike="noStrike">
                          <a:solidFill>
                            <a:srgbClr val="000000"/>
                          </a:solidFill>
                          <a:latin typeface="Microsoft JhengHei" pitchFamily="34" charset="-120"/>
                          <a:ea typeface="Microsoft JhengHei" pitchFamily="34" charset="-120"/>
                        </a:rPr>
                        <a:t>，直到前方障礙移開時，車子繼續前進</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2200" b="0" i="0" u="none" strike="noStrike">
                          <a:solidFill>
                            <a:srgbClr val="000000"/>
                          </a:solidFill>
                          <a:latin typeface="Microsoft JhengHei" pitchFamily="34" charset="-120"/>
                          <a:ea typeface="Microsoft JhengHei" pitchFamily="34" charset="-120"/>
                        </a:rPr>
                        <a:t>距離感測器、比較條件、馬達模組、變數設定、幾何運算</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14350">
                <a:tc>
                  <a:txBody>
                    <a:bodyPr/>
                    <a:lstStyle/>
                    <a:p>
                      <a:pPr algn="ctr" fontAlgn="ctr"/>
                      <a:r>
                        <a:rPr lang="en-US" sz="2200" b="0" i="0" u="none" strike="noStrike">
                          <a:solidFill>
                            <a:srgbClr val="000000"/>
                          </a:solidFill>
                          <a:latin typeface="Microsoft JhengHei" pitchFamily="34" charset="-120"/>
                          <a:ea typeface="Microsoft JhengHei" pitchFamily="34" charset="-120"/>
                        </a:rPr>
                        <a:t>Project 3-</a:t>
                      </a:r>
                      <a:br>
                        <a:rPr lang="en-US" sz="2200" b="0" i="0" u="none" strike="noStrike">
                          <a:solidFill>
                            <a:srgbClr val="000000"/>
                          </a:solidFill>
                          <a:latin typeface="Microsoft JhengHei" pitchFamily="34" charset="-120"/>
                          <a:ea typeface="Microsoft JhengHei" pitchFamily="34" charset="-120"/>
                        </a:rPr>
                      </a:br>
                      <a:r>
                        <a:rPr lang="zh-TW" altLang="en-US" sz="2200" b="0" i="0" u="none" strike="noStrike">
                          <a:solidFill>
                            <a:srgbClr val="000000"/>
                          </a:solidFill>
                          <a:latin typeface="Microsoft JhengHei" pitchFamily="34" charset="-120"/>
                          <a:ea typeface="Microsoft JhengHei" pitchFamily="34" charset="-120"/>
                        </a:rPr>
                        <a:t>自動車</a:t>
                      </a:r>
                      <a:r>
                        <a:rPr lang="en-US" altLang="zh-TW" sz="2200" b="0" i="0" u="none" strike="noStrike">
                          <a:solidFill>
                            <a:srgbClr val="000000"/>
                          </a:solidFill>
                          <a:latin typeface="Microsoft JhengHei" pitchFamily="34" charset="-120"/>
                          <a:ea typeface="Microsoft JhengHei" pitchFamily="34" charset="-120"/>
                        </a:rPr>
                        <a:t>-4</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2200" b="0" i="0" u="none" strike="noStrike">
                          <a:solidFill>
                            <a:srgbClr val="000000"/>
                          </a:solidFill>
                          <a:latin typeface="Microsoft JhengHei" pitchFamily="34" charset="-120"/>
                          <a:ea typeface="Microsoft JhengHei" pitchFamily="34" charset="-120"/>
                        </a:rPr>
                        <a:t>利用運算方塊控制燈光</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2200" b="0" i="0" u="none" strike="noStrike" dirty="0">
                          <a:solidFill>
                            <a:srgbClr val="000000"/>
                          </a:solidFill>
                          <a:latin typeface="Microsoft JhengHei" pitchFamily="34" charset="-120"/>
                          <a:ea typeface="Microsoft JhengHei" pitchFamily="34" charset="-120"/>
                        </a:rPr>
                        <a:t>設定一個變數，此變數等加某數至無限大，當到達</a:t>
                      </a:r>
                      <a:r>
                        <a:rPr lang="en-US" altLang="zh-TW" sz="2200" b="0" i="0" u="none" strike="noStrike" dirty="0">
                          <a:solidFill>
                            <a:srgbClr val="000000"/>
                          </a:solidFill>
                          <a:latin typeface="Microsoft JhengHei" pitchFamily="34" charset="-120"/>
                          <a:ea typeface="Microsoft JhengHei" pitchFamily="34" charset="-120"/>
                        </a:rPr>
                        <a:t>2</a:t>
                      </a:r>
                      <a:r>
                        <a:rPr lang="zh-TW" altLang="en-US" sz="2200" b="0" i="0" u="none" strike="noStrike" dirty="0">
                          <a:solidFill>
                            <a:srgbClr val="000000"/>
                          </a:solidFill>
                          <a:latin typeface="Microsoft JhengHei" pitchFamily="34" charset="-120"/>
                          <a:ea typeface="Microsoft JhengHei" pitchFamily="34" charset="-120"/>
                        </a:rPr>
                        <a:t>、</a:t>
                      </a:r>
                      <a:r>
                        <a:rPr lang="en-US" altLang="zh-TW" sz="2200" b="0" i="0" u="none" strike="noStrike" dirty="0">
                          <a:solidFill>
                            <a:srgbClr val="000000"/>
                          </a:solidFill>
                          <a:latin typeface="Microsoft JhengHei" pitchFamily="34" charset="-120"/>
                          <a:ea typeface="Microsoft JhengHei" pitchFamily="34" charset="-120"/>
                        </a:rPr>
                        <a:t>3</a:t>
                      </a:r>
                      <a:r>
                        <a:rPr lang="zh-TW" altLang="en-US" sz="2200" b="0" i="0" u="none" strike="noStrike" dirty="0">
                          <a:solidFill>
                            <a:srgbClr val="000000"/>
                          </a:solidFill>
                          <a:latin typeface="Microsoft JhengHei" pitchFamily="34" charset="-120"/>
                          <a:ea typeface="Microsoft JhengHei" pitchFamily="34" charset="-120"/>
                        </a:rPr>
                        <a:t>、</a:t>
                      </a:r>
                      <a:r>
                        <a:rPr lang="en-US" altLang="zh-TW" sz="2200" b="0" i="0" u="none" strike="noStrike" dirty="0">
                          <a:solidFill>
                            <a:srgbClr val="000000"/>
                          </a:solidFill>
                          <a:latin typeface="Microsoft JhengHei" pitchFamily="34" charset="-120"/>
                          <a:ea typeface="Microsoft JhengHei" pitchFamily="34" charset="-120"/>
                        </a:rPr>
                        <a:t>5</a:t>
                      </a:r>
                      <a:r>
                        <a:rPr lang="zh-TW" altLang="en-US" sz="2200" b="0" i="0" u="none" strike="noStrike" dirty="0">
                          <a:solidFill>
                            <a:srgbClr val="000000"/>
                          </a:solidFill>
                          <a:latin typeface="Microsoft JhengHei" pitchFamily="34" charset="-120"/>
                          <a:ea typeface="Microsoft JhengHei" pitchFamily="34" charset="-120"/>
                        </a:rPr>
                        <a:t>、</a:t>
                      </a:r>
                      <a:r>
                        <a:rPr lang="en-US" altLang="zh-TW" sz="2200" b="0" i="0" u="none" strike="noStrike" dirty="0">
                          <a:solidFill>
                            <a:srgbClr val="000000"/>
                          </a:solidFill>
                          <a:latin typeface="Microsoft JhengHei" pitchFamily="34" charset="-120"/>
                          <a:ea typeface="Microsoft JhengHei" pitchFamily="34" charset="-120"/>
                        </a:rPr>
                        <a:t>7</a:t>
                      </a:r>
                      <a:r>
                        <a:rPr lang="zh-TW" altLang="en-US" sz="2200" b="0" i="0" u="none" strike="noStrike" dirty="0">
                          <a:solidFill>
                            <a:srgbClr val="000000"/>
                          </a:solidFill>
                          <a:latin typeface="Microsoft JhengHei" pitchFamily="34" charset="-120"/>
                          <a:ea typeface="Microsoft JhengHei" pitchFamily="34" charset="-120"/>
                        </a:rPr>
                        <a:t>的倍數時，亮不同的燈號</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2200" b="0" i="0" u="none" strike="noStrike">
                          <a:solidFill>
                            <a:srgbClr val="000000"/>
                          </a:solidFill>
                          <a:latin typeface="Microsoft JhengHei" pitchFamily="34" charset="-120"/>
                          <a:ea typeface="Microsoft JhengHei" pitchFamily="34" charset="-120"/>
                        </a:rPr>
                        <a:t>比較條件、變數設定、幾何運算、</a:t>
                      </a:r>
                      <a:r>
                        <a:rPr lang="en-US" altLang="zh-TW" sz="2200" b="0" i="0" u="none" strike="noStrike">
                          <a:solidFill>
                            <a:srgbClr val="000000"/>
                          </a:solidFill>
                          <a:latin typeface="Microsoft JhengHei" pitchFamily="34" charset="-120"/>
                          <a:ea typeface="Microsoft JhengHei" pitchFamily="34" charset="-120"/>
                        </a:rPr>
                        <a:t>LED</a:t>
                      </a:r>
                      <a:r>
                        <a:rPr lang="zh-TW" altLang="en-US" sz="2200" b="0" i="0" u="none" strike="noStrike">
                          <a:solidFill>
                            <a:srgbClr val="000000"/>
                          </a:solidFill>
                          <a:latin typeface="Microsoft JhengHei" pitchFamily="34" charset="-120"/>
                          <a:ea typeface="Microsoft JhengHei" pitchFamily="34" charset="-120"/>
                        </a:rPr>
                        <a:t>指示燈、延遲設定</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85800">
                <a:tc>
                  <a:txBody>
                    <a:bodyPr/>
                    <a:lstStyle/>
                    <a:p>
                      <a:pPr algn="ctr" fontAlgn="ctr"/>
                      <a:r>
                        <a:rPr lang="en-US" sz="2200" b="0" i="0" u="none" strike="noStrike">
                          <a:solidFill>
                            <a:srgbClr val="000000"/>
                          </a:solidFill>
                          <a:latin typeface="Microsoft JhengHei" pitchFamily="34" charset="-120"/>
                          <a:ea typeface="Microsoft JhengHei" pitchFamily="34" charset="-120"/>
                        </a:rPr>
                        <a:t>Project 3-</a:t>
                      </a:r>
                      <a:br>
                        <a:rPr lang="en-US" sz="2200" b="0" i="0" u="none" strike="noStrike">
                          <a:solidFill>
                            <a:srgbClr val="000000"/>
                          </a:solidFill>
                          <a:latin typeface="Microsoft JhengHei" pitchFamily="34" charset="-120"/>
                          <a:ea typeface="Microsoft JhengHei" pitchFamily="34" charset="-120"/>
                        </a:rPr>
                      </a:br>
                      <a:r>
                        <a:rPr lang="zh-TW" altLang="en-US" sz="2200" b="0" i="0" u="none" strike="noStrike">
                          <a:solidFill>
                            <a:srgbClr val="000000"/>
                          </a:solidFill>
                          <a:latin typeface="Microsoft JhengHei" pitchFamily="34" charset="-120"/>
                          <a:ea typeface="Microsoft JhengHei" pitchFamily="34" charset="-120"/>
                        </a:rPr>
                        <a:t>自動車</a:t>
                      </a:r>
                      <a:r>
                        <a:rPr lang="en-US" altLang="zh-TW" sz="2200" b="0" i="0" u="none" strike="noStrike">
                          <a:solidFill>
                            <a:srgbClr val="000000"/>
                          </a:solidFill>
                          <a:latin typeface="Microsoft JhengHei" pitchFamily="34" charset="-120"/>
                          <a:ea typeface="Microsoft JhengHei" pitchFamily="34" charset="-120"/>
                        </a:rPr>
                        <a:t>-5</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2200" b="0" i="0" u="none" strike="noStrike">
                          <a:solidFill>
                            <a:srgbClr val="000000"/>
                          </a:solidFill>
                          <a:latin typeface="Microsoft JhengHei" pitchFamily="34" charset="-120"/>
                          <a:ea typeface="Microsoft JhengHei" pitchFamily="34" charset="-120"/>
                        </a:rPr>
                        <a:t>藍芽操控同時加入避障功能</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2200" b="0" i="0" u="none" strike="noStrike">
                          <a:solidFill>
                            <a:srgbClr val="000000"/>
                          </a:solidFill>
                          <a:latin typeface="Microsoft JhengHei" pitchFamily="34" charset="-120"/>
                          <a:ea typeface="Microsoft JhengHei" pitchFamily="34" charset="-120"/>
                        </a:rPr>
                        <a:t>在操控的時候不會撞上障礙物</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2200" b="0" i="0" u="none" strike="noStrike">
                          <a:solidFill>
                            <a:srgbClr val="000000"/>
                          </a:solidFill>
                          <a:latin typeface="Microsoft JhengHei" pitchFamily="34" charset="-120"/>
                          <a:ea typeface="Microsoft JhengHei" pitchFamily="34" charset="-120"/>
                        </a:rPr>
                        <a:t>距離感測器、比較條件、馬達模組、</a:t>
                      </a:r>
                      <a:r>
                        <a:rPr lang="en-US" altLang="zh-TW" sz="2200" b="0" i="0" u="none" strike="noStrike">
                          <a:solidFill>
                            <a:srgbClr val="000000"/>
                          </a:solidFill>
                          <a:latin typeface="Microsoft JhengHei" pitchFamily="34" charset="-120"/>
                          <a:ea typeface="Microsoft JhengHei" pitchFamily="34" charset="-120"/>
                        </a:rPr>
                        <a:t>LED</a:t>
                      </a:r>
                      <a:r>
                        <a:rPr lang="zh-TW" altLang="en-US" sz="2200" b="0" i="0" u="none" strike="noStrike">
                          <a:solidFill>
                            <a:srgbClr val="000000"/>
                          </a:solidFill>
                          <a:latin typeface="Microsoft JhengHei" pitchFamily="34" charset="-120"/>
                          <a:ea typeface="Microsoft JhengHei" pitchFamily="34" charset="-120"/>
                        </a:rPr>
                        <a:t>指示燈、藍芽接收模組、敘述條件</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66775">
                <a:tc>
                  <a:txBody>
                    <a:bodyPr/>
                    <a:lstStyle/>
                    <a:p>
                      <a:pPr algn="ctr" fontAlgn="ctr"/>
                      <a:r>
                        <a:rPr lang="en-US" sz="2200" b="0" i="0" u="none" strike="noStrike">
                          <a:solidFill>
                            <a:srgbClr val="000000"/>
                          </a:solidFill>
                          <a:latin typeface="Microsoft JhengHei" pitchFamily="34" charset="-120"/>
                          <a:ea typeface="Microsoft JhengHei" pitchFamily="34" charset="-120"/>
                        </a:rPr>
                        <a:t>Project 3-</a:t>
                      </a:r>
                      <a:br>
                        <a:rPr lang="en-US" sz="2200" b="0" i="0" u="none" strike="noStrike">
                          <a:solidFill>
                            <a:srgbClr val="000000"/>
                          </a:solidFill>
                          <a:latin typeface="Microsoft JhengHei" pitchFamily="34" charset="-120"/>
                          <a:ea typeface="Microsoft JhengHei" pitchFamily="34" charset="-120"/>
                        </a:rPr>
                      </a:br>
                      <a:r>
                        <a:rPr lang="zh-TW" altLang="en-US" sz="2200" b="0" i="0" u="none" strike="noStrike">
                          <a:solidFill>
                            <a:srgbClr val="000000"/>
                          </a:solidFill>
                          <a:latin typeface="Microsoft JhengHei" pitchFamily="34" charset="-120"/>
                          <a:ea typeface="Microsoft JhengHei" pitchFamily="34" charset="-120"/>
                        </a:rPr>
                        <a:t>自動車</a:t>
                      </a:r>
                      <a:r>
                        <a:rPr lang="en-US" altLang="zh-TW" sz="2200" b="0" i="0" u="none" strike="noStrike">
                          <a:solidFill>
                            <a:srgbClr val="000000"/>
                          </a:solidFill>
                          <a:latin typeface="Microsoft JhengHei" pitchFamily="34" charset="-120"/>
                          <a:ea typeface="Microsoft JhengHei" pitchFamily="34" charset="-120"/>
                        </a:rPr>
                        <a:t>-6</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zh-TW" altLang="en-US" sz="2200" b="0" i="0" u="none" strike="noStrike">
                          <a:solidFill>
                            <a:srgbClr val="000000"/>
                          </a:solidFill>
                          <a:latin typeface="Microsoft JhengHei" pitchFamily="34" charset="-120"/>
                          <a:ea typeface="Microsoft JhengHei" pitchFamily="34" charset="-120"/>
                        </a:rPr>
                        <a:t>手動與自動的切換</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zh-TW" altLang="en-US" sz="2200" b="0" i="0" u="none" strike="noStrike">
                          <a:solidFill>
                            <a:srgbClr val="000000"/>
                          </a:solidFill>
                          <a:latin typeface="Microsoft JhengHei" pitchFamily="34" charset="-120"/>
                          <a:ea typeface="Microsoft JhengHei" pitchFamily="34" charset="-120"/>
                        </a:rPr>
                        <a:t>設定藍芽，用一個任意字元啟動自動模式，當按下時開啟，再次按下時關閉，手動操控的部分與前面學習的一樣</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zh-TW" altLang="en-US" sz="2200" b="0" i="0" u="none" strike="noStrike">
                          <a:solidFill>
                            <a:srgbClr val="000000"/>
                          </a:solidFill>
                          <a:latin typeface="Microsoft JhengHei" pitchFamily="34" charset="-120"/>
                          <a:ea typeface="Microsoft JhengHei" pitchFamily="34" charset="-120"/>
                        </a:rPr>
                        <a:t>距離感測器、比較條件、馬達模組、變數設定、幾何運算、</a:t>
                      </a:r>
                      <a:r>
                        <a:rPr lang="en-US" altLang="zh-TW" sz="2200" b="0" i="0" u="none" strike="noStrike">
                          <a:solidFill>
                            <a:srgbClr val="000000"/>
                          </a:solidFill>
                          <a:latin typeface="Microsoft JhengHei" pitchFamily="34" charset="-120"/>
                          <a:ea typeface="Microsoft JhengHei" pitchFamily="34" charset="-120"/>
                        </a:rPr>
                        <a:t>LED</a:t>
                      </a:r>
                      <a:r>
                        <a:rPr lang="zh-TW" altLang="en-US" sz="2200" b="0" i="0" u="none" strike="noStrike">
                          <a:solidFill>
                            <a:srgbClr val="000000"/>
                          </a:solidFill>
                          <a:latin typeface="Microsoft JhengHei" pitchFamily="34" charset="-120"/>
                          <a:ea typeface="Microsoft JhengHei" pitchFamily="34" charset="-120"/>
                        </a:rPr>
                        <a:t>指示燈、藍芽接收模組、敘述條件</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0975">
                <a:tc gridSpan="4">
                  <a:txBody>
                    <a:bodyPr/>
                    <a:lstStyle/>
                    <a:p>
                      <a:pPr algn="ctr" fontAlgn="ctr"/>
                      <a:r>
                        <a:rPr lang="zh-TW" altLang="en-US" sz="2200" b="0" i="0" u="none" strike="noStrike" dirty="0">
                          <a:solidFill>
                            <a:srgbClr val="FF0000"/>
                          </a:solidFill>
                          <a:latin typeface="Microsoft JhengHei" pitchFamily="34" charset="-120"/>
                          <a:ea typeface="Microsoft JhengHei" pitchFamily="34" charset="-120"/>
                        </a:rPr>
                        <a:t>可以先讓學生觀看成果後，由學生自己思考如何做出相同的成果，時間由老師自行拿捏，最後再解答步驟並說明</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bl>
          </a:graphicData>
        </a:graphic>
      </p:graphicFrame>
      <p:graphicFrame>
        <p:nvGraphicFramePr>
          <p:cNvPr id="4" name="表格 3"/>
          <p:cNvGraphicFramePr>
            <a:graphicFrameLocks noGrp="1"/>
          </p:cNvGraphicFramePr>
          <p:nvPr/>
        </p:nvGraphicFramePr>
        <p:xfrm>
          <a:off x="13992200" y="6353944"/>
          <a:ext cx="9960768" cy="5421630"/>
        </p:xfrm>
        <a:graphic>
          <a:graphicData uri="http://schemas.openxmlformats.org/drawingml/2006/table">
            <a:tbl>
              <a:tblPr/>
              <a:tblGrid>
                <a:gridCol w="1296144"/>
                <a:gridCol w="2020449"/>
                <a:gridCol w="2372039"/>
                <a:gridCol w="2477196"/>
                <a:gridCol w="1794940"/>
              </a:tblGrid>
              <a:tr h="219075">
                <a:tc gridSpan="5">
                  <a:txBody>
                    <a:bodyPr/>
                    <a:lstStyle/>
                    <a:p>
                      <a:pPr algn="ctr" fontAlgn="ctr"/>
                      <a:r>
                        <a:rPr lang="zh-TW" altLang="en-US" sz="2200" b="0" i="0" u="none" strike="noStrike" dirty="0">
                          <a:solidFill>
                            <a:srgbClr val="000000"/>
                          </a:solidFill>
                          <a:latin typeface="Microsoft JhengHei" pitchFamily="34" charset="-120"/>
                          <a:ea typeface="Microsoft JhengHei" pitchFamily="34" charset="-120"/>
                        </a:rPr>
                        <a:t> 檢查與問題解決</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171450">
                <a:tc rowSpan="4">
                  <a:txBody>
                    <a:bodyPr/>
                    <a:lstStyle/>
                    <a:p>
                      <a:pPr algn="ctr" fontAlgn="ctr"/>
                      <a:r>
                        <a:rPr lang="zh-TW" altLang="en-US" sz="2200" b="0" i="0" u="none" strike="noStrike" dirty="0">
                          <a:solidFill>
                            <a:srgbClr val="000000"/>
                          </a:solidFill>
                          <a:latin typeface="Microsoft JhengHei" pitchFamily="34" charset="-120"/>
                          <a:ea typeface="Microsoft JhengHei" pitchFamily="34" charset="-120"/>
                        </a:rPr>
                        <a:t>檢查</a:t>
                      </a:r>
                      <a:br>
                        <a:rPr lang="zh-TW" altLang="en-US" sz="2200" b="0" i="0" u="none" strike="noStrike" dirty="0">
                          <a:solidFill>
                            <a:srgbClr val="000000"/>
                          </a:solidFill>
                          <a:latin typeface="Microsoft JhengHei" pitchFamily="34" charset="-120"/>
                          <a:ea typeface="Microsoft JhengHei" pitchFamily="34" charset="-120"/>
                        </a:rPr>
                      </a:br>
                      <a:r>
                        <a:rPr lang="en-US" altLang="zh-TW" sz="2200" b="0" i="0" u="none" strike="noStrike" dirty="0">
                          <a:solidFill>
                            <a:srgbClr val="000000"/>
                          </a:solidFill>
                          <a:latin typeface="Microsoft JhengHei" pitchFamily="34" charset="-120"/>
                          <a:ea typeface="Microsoft JhengHei" pitchFamily="34" charset="-120"/>
                        </a:rPr>
                        <a:t>&amp;</a:t>
                      </a:r>
                      <a:br>
                        <a:rPr lang="en-US" altLang="zh-TW" sz="2200" b="0" i="0" u="none" strike="noStrike" dirty="0">
                          <a:solidFill>
                            <a:srgbClr val="000000"/>
                          </a:solidFill>
                          <a:latin typeface="Microsoft JhengHei" pitchFamily="34" charset="-120"/>
                          <a:ea typeface="Microsoft JhengHei" pitchFamily="34" charset="-120"/>
                        </a:rPr>
                      </a:br>
                      <a:r>
                        <a:rPr lang="zh-TW" altLang="en-US" sz="2200" b="0" i="0" u="none" strike="noStrike" dirty="0">
                          <a:solidFill>
                            <a:srgbClr val="000000"/>
                          </a:solidFill>
                          <a:latin typeface="Microsoft JhengHei" pitchFamily="34" charset="-120"/>
                          <a:ea typeface="Microsoft JhengHei" pitchFamily="34" charset="-120"/>
                        </a:rPr>
                        <a:t>問題解決</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2200" b="0" i="0" u="none" strike="noStrike">
                          <a:solidFill>
                            <a:srgbClr val="000000"/>
                          </a:solidFill>
                          <a:latin typeface="Microsoft JhengHei" pitchFamily="34" charset="-120"/>
                          <a:ea typeface="Microsoft JhengHei" pitchFamily="34" charset="-120"/>
                        </a:rPr>
                        <a:t>檢查項目</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TW" altLang="en-US" sz="2200" b="0" i="0" u="none" strike="noStrike">
                          <a:solidFill>
                            <a:srgbClr val="000000"/>
                          </a:solidFill>
                          <a:latin typeface="Microsoft JhengHei" pitchFamily="34" charset="-120"/>
                          <a:ea typeface="Microsoft JhengHei" pitchFamily="34" charset="-120"/>
                        </a:rPr>
                        <a:t>檢查與問題解決內容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algn="ctr" fontAlgn="ctr"/>
                      <a:r>
                        <a:rPr lang="zh-TW" altLang="en-US" sz="2200" b="0" i="0" u="none" strike="noStrike">
                          <a:solidFill>
                            <a:srgbClr val="000000"/>
                          </a:solidFill>
                          <a:latin typeface="Microsoft JhengHei" pitchFamily="34" charset="-120"/>
                          <a:ea typeface="Microsoft JhengHei" pitchFamily="34" charset="-120"/>
                        </a:rPr>
                        <a:t>備註</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85800">
                <a:tc vMerge="1">
                  <a:txBody>
                    <a:bodyPr/>
                    <a:lstStyle/>
                    <a:p>
                      <a:endParaRPr lang="zh-TW" altLang="en-US"/>
                    </a:p>
                  </a:txBody>
                  <a:tcPr/>
                </a:tc>
                <a:tc>
                  <a:txBody>
                    <a:bodyPr/>
                    <a:lstStyle/>
                    <a:p>
                      <a:pPr algn="ctr" fontAlgn="ctr"/>
                      <a:r>
                        <a:rPr lang="zh-TW" altLang="en-US" sz="2200" b="0" i="0" u="none" strike="noStrike" dirty="0">
                          <a:solidFill>
                            <a:srgbClr val="000000"/>
                          </a:solidFill>
                          <a:latin typeface="Microsoft JhengHei" pitchFamily="34" charset="-120"/>
                          <a:ea typeface="Microsoft JhengHei" pitchFamily="34" charset="-120"/>
                        </a:rPr>
                        <a:t>上課前檢查</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t"/>
                      <a:r>
                        <a:rPr lang="en-US" altLang="zh-TW" sz="2200" b="0" i="0" u="none" strike="noStrike">
                          <a:solidFill>
                            <a:srgbClr val="000000"/>
                          </a:solidFill>
                          <a:latin typeface="Microsoft JhengHei" pitchFamily="34" charset="-120"/>
                          <a:ea typeface="Microsoft JhengHei" pitchFamily="34" charset="-120"/>
                        </a:rPr>
                        <a:t>a.</a:t>
                      </a:r>
                      <a:r>
                        <a:rPr lang="zh-TW" altLang="en-US" sz="2200" b="0" i="0" u="none" strike="noStrike">
                          <a:solidFill>
                            <a:srgbClr val="000000"/>
                          </a:solidFill>
                          <a:latin typeface="Microsoft JhengHei" pitchFamily="34" charset="-120"/>
                          <a:ea typeface="Microsoft JhengHei" pitchFamily="34" charset="-120"/>
                        </a:rPr>
                        <a:t>檢查電腦是否能連接上網際網路</a:t>
                      </a:r>
                      <a:br>
                        <a:rPr lang="zh-TW" altLang="en-US" sz="2200" b="0" i="0" u="none" strike="noStrike">
                          <a:solidFill>
                            <a:srgbClr val="000000"/>
                          </a:solidFill>
                          <a:latin typeface="Microsoft JhengHei" pitchFamily="34" charset="-120"/>
                          <a:ea typeface="Microsoft JhengHei" pitchFamily="34" charset="-120"/>
                        </a:rPr>
                      </a:br>
                      <a:r>
                        <a:rPr lang="en-US" altLang="zh-TW" sz="2200" b="0" i="0" u="none" strike="noStrike">
                          <a:solidFill>
                            <a:srgbClr val="000000"/>
                          </a:solidFill>
                          <a:latin typeface="Microsoft JhengHei" pitchFamily="34" charset="-120"/>
                          <a:ea typeface="Microsoft JhengHei" pitchFamily="34" charset="-120"/>
                        </a:rPr>
                        <a:t>b.</a:t>
                      </a:r>
                      <a:r>
                        <a:rPr lang="zh-TW" altLang="en-US" sz="2200" b="0" i="0" u="none" strike="noStrike">
                          <a:solidFill>
                            <a:srgbClr val="000000"/>
                          </a:solidFill>
                          <a:latin typeface="Microsoft JhengHei" pitchFamily="34" charset="-120"/>
                          <a:ea typeface="Microsoft JhengHei" pitchFamily="34" charset="-120"/>
                        </a:rPr>
                        <a:t>檢查藍芽指撥開關是否在正確位置</a:t>
                      </a:r>
                      <a:br>
                        <a:rPr lang="zh-TW" altLang="en-US" sz="2200" b="0" i="0" u="none" strike="noStrike">
                          <a:solidFill>
                            <a:srgbClr val="000000"/>
                          </a:solidFill>
                          <a:latin typeface="Microsoft JhengHei" pitchFamily="34" charset="-120"/>
                          <a:ea typeface="Microsoft JhengHei" pitchFamily="34" charset="-120"/>
                        </a:rPr>
                      </a:br>
                      <a:r>
                        <a:rPr lang="en-US" altLang="zh-TW" sz="2200" b="0" i="0" u="none" strike="noStrike">
                          <a:solidFill>
                            <a:srgbClr val="000000"/>
                          </a:solidFill>
                          <a:latin typeface="Microsoft JhengHei" pitchFamily="34" charset="-120"/>
                          <a:ea typeface="Microsoft JhengHei" pitchFamily="34" charset="-120"/>
                        </a:rPr>
                        <a:t>c.</a:t>
                      </a:r>
                      <a:r>
                        <a:rPr lang="zh-TW" altLang="en-US" sz="2200" b="0" i="0" u="none" strike="noStrike">
                          <a:solidFill>
                            <a:srgbClr val="000000"/>
                          </a:solidFill>
                          <a:latin typeface="Microsoft JhengHei" pitchFamily="34" charset="-120"/>
                          <a:ea typeface="Microsoft JhengHei" pitchFamily="34" charset="-120"/>
                        </a:rPr>
                        <a:t>檢查學生上課用的硬體是否缺損</a:t>
                      </a:r>
                      <a:br>
                        <a:rPr lang="zh-TW" altLang="en-US" sz="2200" b="0" i="0" u="none" strike="noStrike">
                          <a:solidFill>
                            <a:srgbClr val="000000"/>
                          </a:solidFill>
                          <a:latin typeface="Microsoft JhengHei" pitchFamily="34" charset="-120"/>
                          <a:ea typeface="Microsoft JhengHei" pitchFamily="34" charset="-120"/>
                        </a:rPr>
                      </a:br>
                      <a:r>
                        <a:rPr lang="en-US" altLang="zh-TW" sz="2200" b="0" i="0" u="none" strike="noStrike">
                          <a:solidFill>
                            <a:srgbClr val="000000"/>
                          </a:solidFill>
                          <a:latin typeface="Microsoft JhengHei" pitchFamily="34" charset="-120"/>
                          <a:ea typeface="Microsoft JhengHei" pitchFamily="34" charset="-120"/>
                        </a:rPr>
                        <a:t>d.</a:t>
                      </a:r>
                      <a:r>
                        <a:rPr lang="zh-TW" altLang="en-US" sz="2200" b="0" i="0" u="none" strike="noStrike">
                          <a:solidFill>
                            <a:srgbClr val="000000"/>
                          </a:solidFill>
                          <a:latin typeface="Microsoft JhengHei" pitchFamily="34" charset="-120"/>
                          <a:ea typeface="Microsoft JhengHei" pitchFamily="34" charset="-120"/>
                        </a:rPr>
                        <a:t>檢查軟體是否更新至最新版本</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rowSpan="3">
                  <a:txBody>
                    <a:bodyPr/>
                    <a:lstStyle/>
                    <a:p>
                      <a:pPr algn="ctr" fontAlgn="ctr"/>
                      <a:r>
                        <a:rPr lang="zh-TW" altLang="en-US" sz="2200" b="0" i="0" u="none" strike="noStrike">
                          <a:solidFill>
                            <a:srgbClr val="000000"/>
                          </a:solidFill>
                          <a:latin typeface="Microsoft JhengHei" pitchFamily="34" charset="-120"/>
                          <a:ea typeface="Microsoft JhengHei" pitchFamily="34" charset="-120"/>
                        </a:rPr>
                        <a:t>如果還是無法解決問題，先更換好的主機板，並將有問題的主機板交予原廠更換</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85800">
                <a:tc vMerge="1">
                  <a:txBody>
                    <a:bodyPr/>
                    <a:lstStyle/>
                    <a:p>
                      <a:endParaRPr lang="zh-TW" altLang="en-US"/>
                    </a:p>
                  </a:txBody>
                  <a:tcPr/>
                </a:tc>
                <a:tc>
                  <a:txBody>
                    <a:bodyPr/>
                    <a:lstStyle/>
                    <a:p>
                      <a:pPr algn="ctr" fontAlgn="ctr"/>
                      <a:r>
                        <a:rPr lang="zh-TW" altLang="en-US" sz="2200" b="0" i="0" u="none" strike="noStrike" dirty="0">
                          <a:solidFill>
                            <a:srgbClr val="000000"/>
                          </a:solidFill>
                          <a:latin typeface="Microsoft JhengHei" pitchFamily="34" charset="-120"/>
                          <a:ea typeface="Microsoft JhengHei" pitchFamily="34" charset="-120"/>
                        </a:rPr>
                        <a:t>上課中問題處裡</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t"/>
                      <a:r>
                        <a:rPr lang="en-US" altLang="zh-TW" sz="2200" b="0" i="0" u="none" strike="noStrike" dirty="0">
                          <a:solidFill>
                            <a:srgbClr val="000000"/>
                          </a:solidFill>
                          <a:latin typeface="Microsoft JhengHei" pitchFamily="34" charset="-120"/>
                          <a:ea typeface="Microsoft JhengHei" pitchFamily="34" charset="-120"/>
                        </a:rPr>
                        <a:t>a.</a:t>
                      </a:r>
                      <a:r>
                        <a:rPr lang="zh-TW" altLang="en-US" sz="2200" b="0" i="0" u="none" strike="noStrike" dirty="0">
                          <a:solidFill>
                            <a:srgbClr val="000000"/>
                          </a:solidFill>
                          <a:latin typeface="Microsoft JhengHei" pitchFamily="34" charset="-120"/>
                          <a:ea typeface="Microsoft JhengHei" pitchFamily="34" charset="-120"/>
                        </a:rPr>
                        <a:t>序號認證失敗，檢查藍芽指撥開關位置，確認是否重複登入</a:t>
                      </a:r>
                      <a:br>
                        <a:rPr lang="zh-TW" altLang="en-US" sz="2200" b="0" i="0" u="none" strike="noStrike" dirty="0">
                          <a:solidFill>
                            <a:srgbClr val="000000"/>
                          </a:solidFill>
                          <a:latin typeface="Microsoft JhengHei" pitchFamily="34" charset="-120"/>
                          <a:ea typeface="Microsoft JhengHei" pitchFamily="34" charset="-120"/>
                        </a:rPr>
                      </a:br>
                      <a:r>
                        <a:rPr lang="en-US" altLang="zh-TW" sz="2200" b="0" i="0" u="none" strike="noStrike" dirty="0">
                          <a:solidFill>
                            <a:srgbClr val="000000"/>
                          </a:solidFill>
                          <a:latin typeface="Microsoft JhengHei" pitchFamily="34" charset="-120"/>
                          <a:ea typeface="Microsoft JhengHei" pitchFamily="34" charset="-120"/>
                        </a:rPr>
                        <a:t>b.</a:t>
                      </a:r>
                      <a:r>
                        <a:rPr lang="zh-TW" altLang="en-US" sz="2200" b="0" i="0" u="none" strike="noStrike" dirty="0">
                          <a:solidFill>
                            <a:srgbClr val="000000"/>
                          </a:solidFill>
                          <a:latin typeface="Microsoft JhengHei" pitchFamily="34" charset="-120"/>
                          <a:ea typeface="Microsoft JhengHei" pitchFamily="34" charset="-120"/>
                        </a:rPr>
                        <a:t>專案無法燒錄，檢查藍芽指撥開關位置</a:t>
                      </a:r>
                      <a:br>
                        <a:rPr lang="zh-TW" altLang="en-US" sz="2200" b="0" i="0" u="none" strike="noStrike" dirty="0">
                          <a:solidFill>
                            <a:srgbClr val="000000"/>
                          </a:solidFill>
                          <a:latin typeface="Microsoft JhengHei" pitchFamily="34" charset="-120"/>
                          <a:ea typeface="Microsoft JhengHei" pitchFamily="34" charset="-120"/>
                        </a:rPr>
                      </a:br>
                      <a:r>
                        <a:rPr lang="en-US" altLang="zh-TW" sz="2200" b="0" i="0" u="none" strike="noStrike" dirty="0">
                          <a:solidFill>
                            <a:srgbClr val="000000"/>
                          </a:solidFill>
                          <a:latin typeface="Microsoft JhengHei" pitchFamily="34" charset="-120"/>
                          <a:ea typeface="Microsoft JhengHei" pitchFamily="34" charset="-120"/>
                        </a:rPr>
                        <a:t>c.</a:t>
                      </a:r>
                      <a:r>
                        <a:rPr lang="zh-TW" altLang="en-US" sz="2200" b="0" i="0" u="none" strike="noStrike" dirty="0">
                          <a:solidFill>
                            <a:srgbClr val="000000"/>
                          </a:solidFill>
                          <a:latin typeface="Microsoft JhengHei" pitchFamily="34" charset="-120"/>
                          <a:ea typeface="Microsoft JhengHei" pitchFamily="34" charset="-120"/>
                        </a:rPr>
                        <a:t>點擊將專案匯入至主機板時會跳回登入畫面，先將檔案儲存，再正確關閉軟體並重新插拔資料傳輸線，登入軟體</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vMerge="1">
                  <a:txBody>
                    <a:bodyPr/>
                    <a:lstStyle/>
                    <a:p>
                      <a:endParaRPr lang="zh-TW" altLang="en-US"/>
                    </a:p>
                  </a:txBody>
                  <a:tcPr/>
                </a:tc>
              </a:tr>
              <a:tr h="342900">
                <a:tc vMerge="1">
                  <a:txBody>
                    <a:bodyPr/>
                    <a:lstStyle/>
                    <a:p>
                      <a:endParaRPr lang="zh-TW" altLang="en-US"/>
                    </a:p>
                  </a:txBody>
                  <a:tcPr/>
                </a:tc>
                <a:tc>
                  <a:txBody>
                    <a:bodyPr/>
                    <a:lstStyle/>
                    <a:p>
                      <a:pPr algn="ctr" fontAlgn="ctr"/>
                      <a:r>
                        <a:rPr lang="zh-TW" altLang="en-US" sz="2200" b="0" i="0" u="none" strike="noStrike">
                          <a:solidFill>
                            <a:srgbClr val="000000"/>
                          </a:solidFill>
                          <a:latin typeface="Microsoft JhengHei" pitchFamily="34" charset="-120"/>
                          <a:ea typeface="Microsoft JhengHei" pitchFamily="34" charset="-120"/>
                        </a:rPr>
                        <a:t>下課後檢查</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t"/>
                      <a:r>
                        <a:rPr lang="en-US" altLang="zh-TW" sz="2200" b="0" i="0" u="none" strike="noStrike" dirty="0">
                          <a:solidFill>
                            <a:srgbClr val="000000"/>
                          </a:solidFill>
                          <a:latin typeface="Microsoft JhengHei" pitchFamily="34" charset="-120"/>
                          <a:ea typeface="Microsoft JhengHei" pitchFamily="34" charset="-120"/>
                        </a:rPr>
                        <a:t>a.</a:t>
                      </a:r>
                      <a:r>
                        <a:rPr lang="zh-TW" altLang="en-US" sz="2200" b="0" i="0" u="none" strike="noStrike" dirty="0">
                          <a:solidFill>
                            <a:srgbClr val="000000"/>
                          </a:solidFill>
                          <a:latin typeface="Microsoft JhengHei" pitchFamily="34" charset="-120"/>
                          <a:ea typeface="Microsoft JhengHei" pitchFamily="34" charset="-120"/>
                        </a:rPr>
                        <a:t>檢查軟體是否正確關閉</a:t>
                      </a:r>
                      <a:br>
                        <a:rPr lang="zh-TW" altLang="en-US" sz="2200" b="0" i="0" u="none" strike="noStrike" dirty="0">
                          <a:solidFill>
                            <a:srgbClr val="000000"/>
                          </a:solidFill>
                          <a:latin typeface="Microsoft JhengHei" pitchFamily="34" charset="-120"/>
                          <a:ea typeface="Microsoft JhengHei" pitchFamily="34" charset="-120"/>
                        </a:rPr>
                      </a:br>
                      <a:r>
                        <a:rPr lang="en-US" altLang="zh-TW" sz="2200" b="0" i="0" u="none" strike="noStrike" dirty="0">
                          <a:solidFill>
                            <a:srgbClr val="000000"/>
                          </a:solidFill>
                          <a:latin typeface="Microsoft JhengHei" pitchFamily="34" charset="-120"/>
                          <a:ea typeface="Microsoft JhengHei" pitchFamily="34" charset="-120"/>
                        </a:rPr>
                        <a:t>b.</a:t>
                      </a:r>
                      <a:r>
                        <a:rPr lang="zh-TW" altLang="en-US" sz="2200" b="0" i="0" u="none" strike="noStrike" dirty="0">
                          <a:solidFill>
                            <a:srgbClr val="000000"/>
                          </a:solidFill>
                          <a:latin typeface="Microsoft JhengHei" pitchFamily="34" charset="-120"/>
                          <a:ea typeface="Microsoft JhengHei" pitchFamily="34" charset="-120"/>
                        </a:rPr>
                        <a:t>檢查硬體是否已從電腦上拔出</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vMerge="1">
                  <a:txBody>
                    <a:bodyPr/>
                    <a:lstStyle/>
                    <a:p>
                      <a:endParaRPr lang="zh-TW" altLang="en-US"/>
                    </a:p>
                  </a:txBody>
                  <a:tcPr/>
                </a:tc>
              </a:tr>
              <a:tr h="180975">
                <a:tc gridSpan="5">
                  <a:txBody>
                    <a:bodyPr/>
                    <a:lstStyle/>
                    <a:p>
                      <a:pPr algn="ctr" fontAlgn="ctr"/>
                      <a:r>
                        <a:rPr lang="en-US" altLang="zh-TW" sz="2200" b="0" i="0" u="none" strike="noStrike" dirty="0">
                          <a:solidFill>
                            <a:srgbClr val="FF0000"/>
                          </a:solidFill>
                          <a:latin typeface="Microsoft JhengHei" pitchFamily="34" charset="-120"/>
                          <a:ea typeface="Microsoft JhengHei" pitchFamily="34" charset="-120"/>
                        </a:rPr>
                        <a:t>※</a:t>
                      </a:r>
                      <a:r>
                        <a:rPr lang="zh-TW" altLang="en-US" sz="2200" b="0" i="0" u="none" strike="noStrike" dirty="0">
                          <a:solidFill>
                            <a:srgbClr val="FF0000"/>
                          </a:solidFill>
                          <a:latin typeface="Microsoft JhengHei" pitchFamily="34" charset="-120"/>
                          <a:ea typeface="Microsoft JhengHei" pitchFamily="34" charset="-120"/>
                        </a:rPr>
                        <a:t>遇到任何情況，可以儲存專案的時候先讓學生儲存後再做狀況處理</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bl>
          </a:graphicData>
        </a:graphic>
      </p:graphicFrame>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235243" y="999041"/>
            <a:ext cx="6340185" cy="1323435"/>
          </a:xfrm>
          <a:prstGeom prst="rect">
            <a:avLst/>
          </a:prstGeom>
        </p:spPr>
        <p:txBody>
          <a:bodyPr wrap="none" lIns="91434" tIns="45718" rIns="91434" bIns="45718">
            <a:spAutoFit/>
          </a:bodyPr>
          <a:lstStyle/>
          <a:p>
            <a:pPr algn="l"/>
            <a:r>
              <a:rPr lang="zh-TW" altLang="en-US" sz="8000" b="1" dirty="0" smtClean="0">
                <a:solidFill>
                  <a:srgbClr val="535353">
                    <a:lumMod val="75000"/>
                  </a:srgbClr>
                </a:solidFill>
                <a:latin typeface="微軟正黑體" pitchFamily="34" charset="-120"/>
                <a:ea typeface="微軟正黑體" pitchFamily="34" charset="-120"/>
              </a:rPr>
              <a:t>帶入情境設計</a:t>
            </a:r>
          </a:p>
        </p:txBody>
      </p:sp>
      <p:pic>
        <p:nvPicPr>
          <p:cNvPr id="1026" name="Picture 2" descr="D:\下載資料\星際戰爭2-01.jpg"/>
          <p:cNvPicPr>
            <a:picLocks noChangeAspect="1" noChangeArrowheads="1"/>
          </p:cNvPicPr>
          <p:nvPr/>
        </p:nvPicPr>
        <p:blipFill>
          <a:blip r:embed="rId2" cstate="print"/>
          <a:srcRect t="40165" b="9294"/>
          <a:stretch>
            <a:fillRect/>
          </a:stretch>
        </p:blipFill>
        <p:spPr bwMode="auto">
          <a:xfrm>
            <a:off x="1174776" y="2319938"/>
            <a:ext cx="22548168" cy="11396062"/>
          </a:xfrm>
          <a:prstGeom prst="roundRect">
            <a:avLst>
              <a:gd name="adj" fmla="val 8176"/>
            </a:avLst>
          </a:prstGeom>
          <a:noFill/>
          <a:effectLst>
            <a:softEdge rad="317500"/>
          </a:effectLst>
        </p:spPr>
      </p:pic>
      <p:pic>
        <p:nvPicPr>
          <p:cNvPr id="1027" name="Picture 3"/>
          <p:cNvPicPr>
            <a:picLocks noChangeAspect="1" noChangeArrowheads="1"/>
          </p:cNvPicPr>
          <p:nvPr/>
        </p:nvPicPr>
        <p:blipFill>
          <a:blip r:embed="rId3" cstate="print"/>
          <a:srcRect/>
          <a:stretch>
            <a:fillRect/>
          </a:stretch>
        </p:blipFill>
        <p:spPr bwMode="auto">
          <a:xfrm>
            <a:off x="2254896" y="3041576"/>
            <a:ext cx="8352928" cy="4698522"/>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9311680" y="6209928"/>
            <a:ext cx="12192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123\Downloads\1598103492941.jpg"/>
          <p:cNvPicPr>
            <a:picLocks noChangeAspect="1" noChangeArrowheads="1"/>
          </p:cNvPicPr>
          <p:nvPr/>
        </p:nvPicPr>
        <p:blipFill>
          <a:blip r:embed="rId2"/>
          <a:srcRect/>
          <a:stretch>
            <a:fillRect/>
          </a:stretch>
        </p:blipFill>
        <p:spPr bwMode="auto">
          <a:xfrm>
            <a:off x="3833754" y="0"/>
            <a:ext cx="18288000" cy="13716000"/>
          </a:xfrm>
          <a:prstGeom prst="rect">
            <a:avLst/>
          </a:prstGeom>
          <a:noFill/>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nvGraphicFramePr>
        <p:xfrm>
          <a:off x="1333424" y="334374"/>
          <a:ext cx="21502838" cy="13167360"/>
        </p:xfrm>
        <a:graphic>
          <a:graphicData uri="http://schemas.openxmlformats.org/drawingml/2006/table">
            <a:tbl>
              <a:tblPr/>
              <a:tblGrid>
                <a:gridCol w="2180743"/>
                <a:gridCol w="2814219"/>
                <a:gridCol w="2816426"/>
                <a:gridCol w="6476212"/>
                <a:gridCol w="7215238"/>
              </a:tblGrid>
              <a:tr h="0">
                <a:tc>
                  <a:txBody>
                    <a:bodyPr/>
                    <a:lstStyle/>
                    <a:p>
                      <a:pPr algn="ctr">
                        <a:spcAft>
                          <a:spcPts val="0"/>
                        </a:spcAft>
                      </a:pPr>
                      <a:r>
                        <a:rPr lang="zh-TW" sz="3200" kern="100" dirty="0">
                          <a:latin typeface="Microsoft JhengHei" pitchFamily="34" charset="-120"/>
                          <a:ea typeface="Microsoft JhengHei" pitchFamily="34" charset="-120"/>
                          <a:cs typeface="Times New Roman"/>
                        </a:rPr>
                        <a:t>堂次</a:t>
                      </a:r>
                      <a:endParaRPr lang="zh-CN" sz="3200" kern="100" dirty="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主題</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對應構面</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對應指標</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可搭配課程</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zh-TW" sz="3200" kern="100">
                          <a:latin typeface="Microsoft JhengHei" pitchFamily="34" charset="-120"/>
                          <a:ea typeface="Microsoft JhengHei" pitchFamily="34" charset="-120"/>
                          <a:cs typeface="Times New Roman"/>
                        </a:rPr>
                        <a:t>第</a:t>
                      </a:r>
                      <a:r>
                        <a:rPr lang="en-US" sz="3200" kern="100">
                          <a:latin typeface="Microsoft JhengHei" pitchFamily="34" charset="-120"/>
                          <a:ea typeface="Microsoft JhengHei" pitchFamily="34" charset="-120"/>
                          <a:cs typeface="Times New Roman"/>
                        </a:rPr>
                        <a:t>1</a:t>
                      </a:r>
                      <a:r>
                        <a:rPr lang="zh-TW" sz="3200" kern="100">
                          <a:latin typeface="Microsoft JhengHei" pitchFamily="34" charset="-120"/>
                          <a:ea typeface="Microsoft JhengHei" pitchFamily="34" charset="-120"/>
                          <a:cs typeface="Times New Roman"/>
                        </a:rPr>
                        <a:t>堂</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生活園藝哪裡玩</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dirty="0">
                          <a:latin typeface="Microsoft JhengHei" pitchFamily="34" charset="-120"/>
                          <a:ea typeface="Microsoft JhengHei" pitchFamily="34" charset="-120"/>
                          <a:cs typeface="Times New Roman"/>
                        </a:rPr>
                        <a:t>園藝栽作</a:t>
                      </a:r>
                      <a:endParaRPr lang="zh-CN" sz="3200" kern="100" dirty="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3200" kern="100">
                          <a:latin typeface="Microsoft JhengHei" pitchFamily="34" charset="-120"/>
                          <a:ea typeface="Microsoft JhengHei" pitchFamily="34" charset="-120"/>
                          <a:cs typeface="Times New Roman"/>
                        </a:rPr>
                        <a:t>植栽流程概論</a:t>
                      </a:r>
                      <a:endParaRPr lang="zh-CN" sz="3200" kern="100">
                        <a:latin typeface="Microsoft JhengHei" pitchFamily="34" charset="-120"/>
                        <a:ea typeface="Microsoft JhengHei" pitchFamily="34" charset="-120"/>
                        <a:cs typeface="Times New Roman"/>
                      </a:endParaRPr>
                    </a:p>
                    <a:p>
                      <a:pPr algn="just">
                        <a:spcAft>
                          <a:spcPts val="0"/>
                        </a:spcAft>
                      </a:pPr>
                      <a:r>
                        <a:rPr lang="zh-TW" sz="3200" kern="100">
                          <a:latin typeface="Microsoft JhengHei" pitchFamily="34" charset="-120"/>
                          <a:ea typeface="Microsoft JhengHei" pitchFamily="34" charset="-120"/>
                          <a:cs typeface="Times New Roman"/>
                        </a:rPr>
                        <a:t>園藝綠化操作</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3200" kern="100">
                          <a:latin typeface="Microsoft JhengHei" pitchFamily="34" charset="-120"/>
                          <a:ea typeface="Microsoft JhengHei" pitchFamily="34" charset="-120"/>
                          <a:cs typeface="Times New Roman"/>
                        </a:rPr>
                        <a:t>園藝栽作課程</a:t>
                      </a:r>
                      <a:endParaRPr lang="zh-CN" sz="3200" kern="100">
                        <a:latin typeface="Microsoft JhengHei" pitchFamily="34" charset="-120"/>
                        <a:ea typeface="Microsoft JhengHei" pitchFamily="34" charset="-120"/>
                        <a:cs typeface="Times New Roman"/>
                      </a:endParaRPr>
                    </a:p>
                    <a:p>
                      <a:pPr algn="just">
                        <a:spcAft>
                          <a:spcPts val="0"/>
                        </a:spcAft>
                      </a:pPr>
                      <a:r>
                        <a:rPr lang="zh-TW" sz="3200" kern="100">
                          <a:latin typeface="Microsoft JhengHei" pitchFamily="34" charset="-120"/>
                          <a:ea typeface="Microsoft JhengHei" pitchFamily="34" charset="-120"/>
                          <a:cs typeface="Times New Roman"/>
                        </a:rPr>
                        <a:t>第一堂 概說城市園藝</a:t>
                      </a:r>
                      <a:endParaRPr lang="zh-CN" sz="3200" kern="100">
                        <a:latin typeface="Microsoft JhengHei" pitchFamily="34" charset="-120"/>
                        <a:ea typeface="Microsoft JhengHei" pitchFamily="34" charset="-120"/>
                        <a:cs typeface="Times New Roman"/>
                      </a:endParaRPr>
                    </a:p>
                    <a:p>
                      <a:pPr algn="just">
                        <a:spcAft>
                          <a:spcPts val="0"/>
                        </a:spcAft>
                      </a:pPr>
                      <a:r>
                        <a:rPr lang="zh-TW" sz="3200" kern="100">
                          <a:latin typeface="Microsoft JhengHei" pitchFamily="34" charset="-120"/>
                          <a:ea typeface="Microsoft JhengHei" pitchFamily="34" charset="-120"/>
                          <a:cs typeface="Times New Roman"/>
                        </a:rPr>
                        <a:t>第五堂 找出家裡適合做園藝的地方</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zh-TW" sz="3200" kern="100">
                          <a:latin typeface="Microsoft JhengHei" pitchFamily="34" charset="-120"/>
                          <a:ea typeface="Microsoft JhengHei" pitchFamily="34" charset="-120"/>
                          <a:cs typeface="Times New Roman"/>
                        </a:rPr>
                        <a:t>第</a:t>
                      </a:r>
                      <a:r>
                        <a:rPr lang="en-US" sz="3200" kern="100">
                          <a:latin typeface="Microsoft JhengHei" pitchFamily="34" charset="-120"/>
                          <a:ea typeface="Microsoft JhengHei" pitchFamily="34" charset="-120"/>
                          <a:cs typeface="Times New Roman"/>
                        </a:rPr>
                        <a:t>2</a:t>
                      </a:r>
                      <a:r>
                        <a:rPr lang="zh-TW" sz="3200" kern="100">
                          <a:latin typeface="Microsoft JhengHei" pitchFamily="34" charset="-120"/>
                          <a:ea typeface="Microsoft JhengHei" pitchFamily="34" charset="-120"/>
                          <a:cs typeface="Times New Roman"/>
                        </a:rPr>
                        <a:t>堂</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栽種材料有哪些</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園藝栽作</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3200" kern="100">
                          <a:latin typeface="Microsoft JhengHei" pitchFamily="34" charset="-120"/>
                          <a:ea typeface="Microsoft JhengHei" pitchFamily="34" charset="-120"/>
                          <a:cs typeface="Times New Roman"/>
                        </a:rPr>
                        <a:t>認識各階段相關材料及用品</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3200" kern="100">
                          <a:latin typeface="Microsoft JhengHei" pitchFamily="34" charset="-120"/>
                          <a:ea typeface="Microsoft JhengHei" pitchFamily="34" charset="-120"/>
                          <a:cs typeface="Times New Roman"/>
                        </a:rPr>
                        <a:t>園藝栽作課程</a:t>
                      </a:r>
                      <a:endParaRPr lang="zh-CN" sz="3200" kern="100">
                        <a:latin typeface="Microsoft JhengHei" pitchFamily="34" charset="-120"/>
                        <a:ea typeface="Microsoft JhengHei" pitchFamily="34" charset="-120"/>
                        <a:cs typeface="Times New Roman"/>
                      </a:endParaRPr>
                    </a:p>
                    <a:p>
                      <a:pPr algn="just">
                        <a:spcAft>
                          <a:spcPts val="0"/>
                        </a:spcAft>
                      </a:pPr>
                      <a:r>
                        <a:rPr lang="zh-TW" sz="3200" kern="100">
                          <a:latin typeface="Microsoft JhengHei" pitchFamily="34" charset="-120"/>
                          <a:ea typeface="Microsoft JhengHei" pitchFamily="34" charset="-120"/>
                          <a:cs typeface="Times New Roman"/>
                        </a:rPr>
                        <a:t>第二堂 市售與家庭常見環保容器及用途</a:t>
                      </a:r>
                      <a:endParaRPr lang="zh-CN" sz="3200" kern="100">
                        <a:latin typeface="Microsoft JhengHei" pitchFamily="34" charset="-120"/>
                        <a:ea typeface="Microsoft JhengHei" pitchFamily="34" charset="-120"/>
                        <a:cs typeface="Times New Roman"/>
                      </a:endParaRPr>
                    </a:p>
                    <a:p>
                      <a:pPr algn="just">
                        <a:spcAft>
                          <a:spcPts val="0"/>
                        </a:spcAft>
                      </a:pPr>
                      <a:r>
                        <a:rPr lang="zh-TW" sz="3200" kern="100">
                          <a:latin typeface="Microsoft JhengHei" pitchFamily="34" charset="-120"/>
                          <a:ea typeface="Microsoft JhengHei" pitchFamily="34" charset="-120"/>
                          <a:cs typeface="Times New Roman"/>
                        </a:rPr>
                        <a:t>第三堂 園藝介質如何選</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zh-TW" sz="3200" kern="100">
                          <a:latin typeface="Microsoft JhengHei" pitchFamily="34" charset="-120"/>
                          <a:ea typeface="Microsoft JhengHei" pitchFamily="34" charset="-120"/>
                          <a:cs typeface="Times New Roman"/>
                        </a:rPr>
                        <a:t>第</a:t>
                      </a:r>
                      <a:r>
                        <a:rPr lang="en-US" sz="3200" kern="100">
                          <a:latin typeface="Microsoft JhengHei" pitchFamily="34" charset="-120"/>
                          <a:ea typeface="Microsoft JhengHei" pitchFamily="34" charset="-120"/>
                          <a:cs typeface="Times New Roman"/>
                        </a:rPr>
                        <a:t>3</a:t>
                      </a:r>
                      <a:r>
                        <a:rPr lang="zh-TW" sz="3200" kern="100">
                          <a:latin typeface="Microsoft JhengHei" pitchFamily="34" charset="-120"/>
                          <a:ea typeface="Microsoft JhengHei" pitchFamily="34" charset="-120"/>
                          <a:cs typeface="Times New Roman"/>
                        </a:rPr>
                        <a:t>堂</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多肉植物好好玩</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園藝栽作</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3200" kern="100">
                          <a:latin typeface="Microsoft JhengHei" pitchFamily="34" charset="-120"/>
                          <a:ea typeface="Microsoft JhengHei" pitchFamily="34" charset="-120"/>
                          <a:cs typeface="Times New Roman"/>
                        </a:rPr>
                        <a:t>園藝植物種類與特性</a:t>
                      </a:r>
                      <a:endParaRPr lang="zh-CN" sz="3200" kern="100">
                        <a:latin typeface="Microsoft JhengHei" pitchFamily="34" charset="-120"/>
                        <a:ea typeface="Microsoft JhengHei" pitchFamily="34" charset="-120"/>
                        <a:cs typeface="Times New Roman"/>
                      </a:endParaRPr>
                    </a:p>
                    <a:p>
                      <a:pPr algn="just">
                        <a:spcAft>
                          <a:spcPts val="0"/>
                        </a:spcAft>
                      </a:pPr>
                      <a:r>
                        <a:rPr lang="zh-TW" sz="3200" kern="100">
                          <a:latin typeface="Microsoft JhengHei" pitchFamily="34" charset="-120"/>
                          <a:ea typeface="Microsoft JhengHei" pitchFamily="34" charset="-120"/>
                          <a:cs typeface="Times New Roman"/>
                        </a:rPr>
                        <a:t>園藝綠化操作</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3200" kern="100">
                          <a:latin typeface="Microsoft JhengHei" pitchFamily="34" charset="-120"/>
                          <a:ea typeface="Microsoft JhengHei" pitchFamily="34" charset="-120"/>
                          <a:cs typeface="Times New Roman"/>
                        </a:rPr>
                        <a:t>園藝栽作課程</a:t>
                      </a:r>
                      <a:endParaRPr lang="zh-CN" sz="3200" kern="100">
                        <a:latin typeface="Microsoft JhengHei" pitchFamily="34" charset="-120"/>
                        <a:ea typeface="Microsoft JhengHei" pitchFamily="34" charset="-120"/>
                        <a:cs typeface="Times New Roman"/>
                      </a:endParaRPr>
                    </a:p>
                    <a:p>
                      <a:pPr algn="just">
                        <a:spcAft>
                          <a:spcPts val="0"/>
                        </a:spcAft>
                      </a:pPr>
                      <a:r>
                        <a:rPr lang="zh-TW" sz="3200" kern="100">
                          <a:latin typeface="Microsoft JhengHei" pitchFamily="34" charset="-120"/>
                          <a:ea typeface="Microsoft JhengHei" pitchFamily="34" charset="-120"/>
                          <a:cs typeface="Times New Roman"/>
                        </a:rPr>
                        <a:t>第七堂 認識常見多肉植物與其栽種法</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zh-TW" sz="3200" kern="100">
                          <a:latin typeface="Microsoft JhengHei" pitchFamily="34" charset="-120"/>
                          <a:ea typeface="Microsoft JhengHei" pitchFamily="34" charset="-120"/>
                          <a:cs typeface="Times New Roman"/>
                        </a:rPr>
                        <a:t>第</a:t>
                      </a:r>
                      <a:r>
                        <a:rPr lang="en-US" sz="3200" kern="100">
                          <a:latin typeface="Microsoft JhengHei" pitchFamily="34" charset="-120"/>
                          <a:ea typeface="Microsoft JhengHei" pitchFamily="34" charset="-120"/>
                          <a:cs typeface="Times New Roman"/>
                        </a:rPr>
                        <a:t>4</a:t>
                      </a:r>
                      <a:r>
                        <a:rPr lang="zh-TW" sz="3200" kern="100">
                          <a:latin typeface="Microsoft JhengHei" pitchFamily="34" charset="-120"/>
                          <a:ea typeface="Microsoft JhengHei" pitchFamily="34" charset="-120"/>
                          <a:cs typeface="Times New Roman"/>
                        </a:rPr>
                        <a:t>堂</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種植多肉植物</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農作概說</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3200" kern="100">
                          <a:solidFill>
                            <a:srgbClr val="000000"/>
                          </a:solidFill>
                          <a:latin typeface="Microsoft JhengHei" pitchFamily="34" charset="-120"/>
                          <a:ea typeface="Microsoft JhengHei" pitchFamily="34" charset="-120"/>
                          <a:cs typeface="Times New Roman"/>
                        </a:rPr>
                        <a:t>了解基本種植手法</a:t>
                      </a:r>
                      <a:endParaRPr lang="zh-CN" sz="3200" kern="100">
                        <a:solidFill>
                          <a:srgbClr val="000000"/>
                        </a:solidFill>
                        <a:latin typeface="Microsoft JhengHei" pitchFamily="34" charset="-120"/>
                        <a:ea typeface="Microsoft JhengHei" pitchFamily="34" charset="-120"/>
                        <a:cs typeface="PMingLiU"/>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3200" kern="100">
                          <a:latin typeface="Microsoft JhengHei" pitchFamily="34" charset="-120"/>
                          <a:ea typeface="Microsoft JhengHei" pitchFamily="34" charset="-120"/>
                          <a:cs typeface="Times New Roman"/>
                        </a:rPr>
                        <a:t>農作概說入門課程</a:t>
                      </a:r>
                      <a:endParaRPr lang="zh-CN" sz="3200" kern="100">
                        <a:latin typeface="Microsoft JhengHei" pitchFamily="34" charset="-120"/>
                        <a:ea typeface="Microsoft JhengHei" pitchFamily="34" charset="-120"/>
                        <a:cs typeface="Times New Roman"/>
                      </a:endParaRPr>
                    </a:p>
                    <a:p>
                      <a:pPr algn="just">
                        <a:spcAft>
                          <a:spcPts val="0"/>
                        </a:spcAft>
                      </a:pPr>
                      <a:r>
                        <a:rPr lang="zh-TW" sz="3200" kern="100">
                          <a:latin typeface="Microsoft JhengHei" pitchFamily="34" charset="-120"/>
                          <a:ea typeface="Microsoft JhengHei" pitchFamily="34" charset="-120"/>
                          <a:cs typeface="Times New Roman"/>
                        </a:rPr>
                        <a:t>第八堂 移植與換盆</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zh-TW" sz="3200" kern="100">
                          <a:latin typeface="Microsoft JhengHei" pitchFamily="34" charset="-120"/>
                          <a:ea typeface="Microsoft JhengHei" pitchFamily="34" charset="-120"/>
                          <a:cs typeface="Times New Roman"/>
                        </a:rPr>
                        <a:t>第</a:t>
                      </a:r>
                      <a:r>
                        <a:rPr lang="en-US" sz="3200" kern="100">
                          <a:latin typeface="Microsoft JhengHei" pitchFamily="34" charset="-120"/>
                          <a:ea typeface="Microsoft JhengHei" pitchFamily="34" charset="-120"/>
                          <a:cs typeface="Times New Roman"/>
                        </a:rPr>
                        <a:t>5</a:t>
                      </a:r>
                      <a:r>
                        <a:rPr lang="zh-TW" sz="3200" kern="100">
                          <a:latin typeface="Microsoft JhengHei" pitchFamily="34" charset="-120"/>
                          <a:ea typeface="Microsoft JhengHei" pitchFamily="34" charset="-120"/>
                          <a:cs typeface="Times New Roman"/>
                        </a:rPr>
                        <a:t>堂</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認識農作</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農作概說</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3200" kern="100">
                          <a:solidFill>
                            <a:srgbClr val="000000"/>
                          </a:solidFill>
                          <a:latin typeface="Microsoft JhengHei" pitchFamily="34" charset="-120"/>
                          <a:ea typeface="Microsoft JhengHei" pitchFamily="34" charset="-120"/>
                          <a:cs typeface="Times New Roman"/>
                        </a:rPr>
                        <a:t>認識土壤與其組成</a:t>
                      </a:r>
                      <a:endParaRPr lang="zh-CN" sz="3200" kern="100">
                        <a:solidFill>
                          <a:srgbClr val="000000"/>
                        </a:solidFill>
                        <a:latin typeface="Microsoft JhengHei" pitchFamily="34" charset="-120"/>
                        <a:ea typeface="Microsoft JhengHei" pitchFamily="34" charset="-120"/>
                        <a:cs typeface="PMingLiU"/>
                      </a:endParaRPr>
                    </a:p>
                    <a:p>
                      <a:pPr algn="just">
                        <a:spcAft>
                          <a:spcPts val="0"/>
                        </a:spcAft>
                      </a:pPr>
                      <a:r>
                        <a:rPr lang="zh-TW" sz="3200" kern="100">
                          <a:solidFill>
                            <a:srgbClr val="000000"/>
                          </a:solidFill>
                          <a:latin typeface="Microsoft JhengHei" pitchFamily="34" charset="-120"/>
                          <a:ea typeface="Microsoft JhengHei" pitchFamily="34" charset="-120"/>
                          <a:cs typeface="Times New Roman"/>
                        </a:rPr>
                        <a:t>了解植物狀態的相關知識</a:t>
                      </a:r>
                      <a:endParaRPr lang="zh-CN" sz="3200" kern="100">
                        <a:solidFill>
                          <a:srgbClr val="000000"/>
                        </a:solidFill>
                        <a:latin typeface="Microsoft JhengHei" pitchFamily="34" charset="-120"/>
                        <a:ea typeface="Microsoft JhengHei" pitchFamily="34" charset="-120"/>
                        <a:cs typeface="PMingLiU"/>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3200" kern="100">
                          <a:latin typeface="Microsoft JhengHei" pitchFamily="34" charset="-120"/>
                          <a:ea typeface="Microsoft JhengHei" pitchFamily="34" charset="-120"/>
                          <a:cs typeface="Times New Roman"/>
                        </a:rPr>
                        <a:t>農作概說入門課程</a:t>
                      </a:r>
                      <a:endParaRPr lang="zh-CN" sz="3200" kern="100">
                        <a:latin typeface="Microsoft JhengHei" pitchFamily="34" charset="-120"/>
                        <a:ea typeface="Microsoft JhengHei" pitchFamily="34" charset="-120"/>
                        <a:cs typeface="Times New Roman"/>
                      </a:endParaRPr>
                    </a:p>
                    <a:p>
                      <a:pPr algn="just">
                        <a:spcAft>
                          <a:spcPts val="0"/>
                        </a:spcAft>
                      </a:pPr>
                      <a:r>
                        <a:rPr lang="zh-TW" sz="3200" kern="100">
                          <a:solidFill>
                            <a:srgbClr val="000000"/>
                          </a:solidFill>
                          <a:latin typeface="Microsoft JhengHei" pitchFamily="34" charset="-120"/>
                          <a:ea typeface="Microsoft JhengHei" pitchFamily="34" charset="-120"/>
                          <a:cs typeface="Times New Roman"/>
                        </a:rPr>
                        <a:t>第一堂 土壤的組成</a:t>
                      </a:r>
                      <a:endParaRPr lang="zh-CN" sz="3200" kern="100">
                        <a:solidFill>
                          <a:srgbClr val="000000"/>
                        </a:solidFill>
                        <a:latin typeface="Microsoft JhengHei" pitchFamily="34" charset="-120"/>
                        <a:ea typeface="Microsoft JhengHei" pitchFamily="34" charset="-120"/>
                        <a:cs typeface="PMingLiU"/>
                      </a:endParaRPr>
                    </a:p>
                    <a:p>
                      <a:pPr algn="just">
                        <a:spcAft>
                          <a:spcPts val="0"/>
                        </a:spcAft>
                      </a:pPr>
                      <a:r>
                        <a:rPr lang="zh-TW" sz="3200" kern="100">
                          <a:latin typeface="Microsoft JhengHei" pitchFamily="34" charset="-120"/>
                          <a:ea typeface="Microsoft JhengHei" pitchFamily="34" charset="-120"/>
                          <a:cs typeface="Times New Roman"/>
                        </a:rPr>
                        <a:t>第二堂 土壤中的生物與蚯蚓介紹</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zh-TW" sz="3200" kern="100" dirty="0">
                          <a:latin typeface="Microsoft JhengHei" pitchFamily="34" charset="-120"/>
                          <a:ea typeface="Microsoft JhengHei" pitchFamily="34" charset="-120"/>
                          <a:cs typeface="Times New Roman"/>
                        </a:rPr>
                        <a:t>第</a:t>
                      </a:r>
                      <a:r>
                        <a:rPr lang="en-US" sz="3200" kern="100" dirty="0">
                          <a:latin typeface="Microsoft JhengHei" pitchFamily="34" charset="-120"/>
                          <a:ea typeface="Microsoft JhengHei" pitchFamily="34" charset="-120"/>
                          <a:cs typeface="Times New Roman"/>
                        </a:rPr>
                        <a:t>6</a:t>
                      </a:r>
                      <a:r>
                        <a:rPr lang="zh-TW" sz="3200" kern="100" dirty="0">
                          <a:latin typeface="Microsoft JhengHei" pitchFamily="34" charset="-120"/>
                          <a:ea typeface="Microsoft JhengHei" pitchFamily="34" charset="-120"/>
                          <a:cs typeface="Times New Roman"/>
                        </a:rPr>
                        <a:t>堂</a:t>
                      </a:r>
                      <a:endParaRPr lang="zh-CN" sz="3200" kern="100" dirty="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認識基本種植手法</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農作概說</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3200" kern="100">
                          <a:solidFill>
                            <a:srgbClr val="000000"/>
                          </a:solidFill>
                          <a:latin typeface="Microsoft JhengHei" pitchFamily="34" charset="-120"/>
                          <a:ea typeface="Microsoft JhengHei" pitchFamily="34" charset="-120"/>
                          <a:cs typeface="Times New Roman"/>
                        </a:rPr>
                        <a:t>了解植物基本成長歷程</a:t>
                      </a:r>
                      <a:endParaRPr lang="zh-CN" sz="3200" kern="100">
                        <a:solidFill>
                          <a:srgbClr val="000000"/>
                        </a:solidFill>
                        <a:latin typeface="Microsoft JhengHei" pitchFamily="34" charset="-120"/>
                        <a:ea typeface="Microsoft JhengHei" pitchFamily="34" charset="-120"/>
                        <a:cs typeface="PMingLiU"/>
                      </a:endParaRPr>
                    </a:p>
                    <a:p>
                      <a:pPr algn="just">
                        <a:spcAft>
                          <a:spcPts val="0"/>
                        </a:spcAft>
                      </a:pPr>
                      <a:r>
                        <a:rPr lang="zh-TW" sz="3200" kern="100">
                          <a:solidFill>
                            <a:srgbClr val="000000"/>
                          </a:solidFill>
                          <a:latin typeface="Microsoft JhengHei" pitchFamily="34" charset="-120"/>
                          <a:ea typeface="Microsoft JhengHei" pitchFamily="34" charset="-120"/>
                          <a:cs typeface="Times New Roman"/>
                        </a:rPr>
                        <a:t>了解基本種植手法</a:t>
                      </a:r>
                      <a:endParaRPr lang="zh-CN" sz="3200" kern="100">
                        <a:solidFill>
                          <a:srgbClr val="000000"/>
                        </a:solidFill>
                        <a:latin typeface="Microsoft JhengHei" pitchFamily="34" charset="-120"/>
                        <a:ea typeface="Microsoft JhengHei" pitchFamily="34" charset="-120"/>
                        <a:cs typeface="PMingLiU"/>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3200" kern="100">
                          <a:latin typeface="Microsoft JhengHei" pitchFamily="34" charset="-120"/>
                          <a:ea typeface="Microsoft JhengHei" pitchFamily="34" charset="-120"/>
                          <a:cs typeface="Times New Roman"/>
                        </a:rPr>
                        <a:t>農作概說入門課程</a:t>
                      </a:r>
                      <a:endParaRPr lang="zh-CN" sz="3200" kern="100">
                        <a:latin typeface="Microsoft JhengHei" pitchFamily="34" charset="-120"/>
                        <a:ea typeface="Microsoft JhengHei" pitchFamily="34" charset="-120"/>
                        <a:cs typeface="Times New Roman"/>
                      </a:endParaRPr>
                    </a:p>
                    <a:p>
                      <a:pPr algn="just">
                        <a:spcAft>
                          <a:spcPts val="0"/>
                        </a:spcAft>
                      </a:pPr>
                      <a:r>
                        <a:rPr lang="zh-TW" sz="3200" kern="100">
                          <a:solidFill>
                            <a:srgbClr val="000000"/>
                          </a:solidFill>
                          <a:latin typeface="Microsoft JhengHei" pitchFamily="34" charset="-120"/>
                          <a:ea typeface="Microsoft JhengHei" pitchFamily="34" charset="-120"/>
                          <a:cs typeface="Times New Roman"/>
                        </a:rPr>
                        <a:t>第五堂 播種及育苗</a:t>
                      </a:r>
                      <a:endParaRPr lang="zh-CN" sz="3200" kern="100">
                        <a:solidFill>
                          <a:srgbClr val="000000"/>
                        </a:solidFill>
                        <a:latin typeface="Microsoft JhengHei" pitchFamily="34" charset="-120"/>
                        <a:ea typeface="Microsoft JhengHei" pitchFamily="34" charset="-120"/>
                        <a:cs typeface="PMingLiU"/>
                      </a:endParaRPr>
                    </a:p>
                    <a:p>
                      <a:pPr algn="just">
                        <a:spcAft>
                          <a:spcPts val="0"/>
                        </a:spcAft>
                      </a:pPr>
                      <a:r>
                        <a:rPr lang="zh-TW" sz="3200" kern="100">
                          <a:latin typeface="Microsoft JhengHei" pitchFamily="34" charset="-120"/>
                          <a:ea typeface="Microsoft JhengHei" pitchFamily="34" charset="-120"/>
                          <a:cs typeface="Times New Roman"/>
                        </a:rPr>
                        <a:t>第六堂 澆水與灌溉</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zh-TW" sz="3200" kern="100">
                          <a:latin typeface="Microsoft JhengHei" pitchFamily="34" charset="-120"/>
                          <a:ea typeface="Microsoft JhengHei" pitchFamily="34" charset="-120"/>
                          <a:cs typeface="Times New Roman"/>
                        </a:rPr>
                        <a:t>第</a:t>
                      </a:r>
                      <a:r>
                        <a:rPr lang="en-US" sz="3200" kern="100">
                          <a:latin typeface="Microsoft JhengHei" pitchFamily="34" charset="-120"/>
                          <a:ea typeface="Microsoft JhengHei" pitchFamily="34" charset="-120"/>
                          <a:cs typeface="Times New Roman"/>
                        </a:rPr>
                        <a:t>7</a:t>
                      </a:r>
                      <a:r>
                        <a:rPr lang="zh-TW" sz="3200" kern="100">
                          <a:latin typeface="Microsoft JhengHei" pitchFamily="34" charset="-120"/>
                          <a:ea typeface="Microsoft JhengHei" pitchFamily="34" charset="-120"/>
                          <a:cs typeface="Times New Roman"/>
                        </a:rPr>
                        <a:t>堂</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認識種植知識</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農作概說</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3200" kern="100">
                          <a:solidFill>
                            <a:srgbClr val="000000"/>
                          </a:solidFill>
                          <a:latin typeface="Microsoft JhengHei" pitchFamily="34" charset="-120"/>
                          <a:ea typeface="Microsoft JhengHei" pitchFamily="34" charset="-120"/>
                          <a:cs typeface="Times New Roman"/>
                        </a:rPr>
                        <a:t>認識常見的田間生物</a:t>
                      </a:r>
                      <a:endParaRPr lang="zh-CN" sz="3200" kern="100">
                        <a:solidFill>
                          <a:srgbClr val="000000"/>
                        </a:solidFill>
                        <a:latin typeface="Microsoft JhengHei" pitchFamily="34" charset="-120"/>
                        <a:ea typeface="Microsoft JhengHei" pitchFamily="34" charset="-120"/>
                        <a:cs typeface="PMingLiU"/>
                      </a:endParaRPr>
                    </a:p>
                    <a:p>
                      <a:pPr algn="just">
                        <a:spcAft>
                          <a:spcPts val="0"/>
                        </a:spcAft>
                      </a:pPr>
                      <a:r>
                        <a:rPr lang="zh-TW" sz="3200" kern="100">
                          <a:solidFill>
                            <a:srgbClr val="000000"/>
                          </a:solidFill>
                          <a:latin typeface="Microsoft JhengHei" pitchFamily="34" charset="-120"/>
                          <a:ea typeface="Microsoft JhengHei" pitchFamily="34" charset="-120"/>
                          <a:cs typeface="Times New Roman"/>
                        </a:rPr>
                        <a:t>常見病蟲害的相關知識</a:t>
                      </a:r>
                      <a:endParaRPr lang="zh-CN" sz="3200" kern="100">
                        <a:solidFill>
                          <a:srgbClr val="000000"/>
                        </a:solidFill>
                        <a:latin typeface="Microsoft JhengHei" pitchFamily="34" charset="-120"/>
                        <a:ea typeface="Microsoft JhengHei" pitchFamily="34" charset="-120"/>
                        <a:cs typeface="PMingLiU"/>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3200" kern="100">
                          <a:latin typeface="Microsoft JhengHei" pitchFamily="34" charset="-120"/>
                          <a:ea typeface="Microsoft JhengHei" pitchFamily="34" charset="-120"/>
                          <a:cs typeface="Times New Roman"/>
                        </a:rPr>
                        <a:t>農作概說入門課程</a:t>
                      </a:r>
                      <a:endParaRPr lang="zh-CN" sz="3200" kern="100">
                        <a:latin typeface="Microsoft JhengHei" pitchFamily="34" charset="-120"/>
                        <a:ea typeface="Microsoft JhengHei" pitchFamily="34" charset="-120"/>
                        <a:cs typeface="Times New Roman"/>
                      </a:endParaRPr>
                    </a:p>
                    <a:p>
                      <a:pPr algn="just">
                        <a:spcAft>
                          <a:spcPts val="0"/>
                        </a:spcAft>
                      </a:pPr>
                      <a:r>
                        <a:rPr lang="zh-TW" sz="3200" kern="100">
                          <a:solidFill>
                            <a:srgbClr val="000000"/>
                          </a:solidFill>
                          <a:latin typeface="Microsoft JhengHei" pitchFamily="34" charset="-120"/>
                          <a:ea typeface="Microsoft JhengHei" pitchFamily="34" charset="-120"/>
                          <a:cs typeface="Times New Roman"/>
                        </a:rPr>
                        <a:t>第九堂農作中常見的生物</a:t>
                      </a:r>
                      <a:endParaRPr lang="zh-CN" sz="3200" kern="100">
                        <a:solidFill>
                          <a:srgbClr val="000000"/>
                        </a:solidFill>
                        <a:latin typeface="Microsoft JhengHei" pitchFamily="34" charset="-120"/>
                        <a:ea typeface="Microsoft JhengHei" pitchFamily="34" charset="-120"/>
                        <a:cs typeface="PMingLiU"/>
                      </a:endParaRPr>
                    </a:p>
                    <a:p>
                      <a:pPr algn="just">
                        <a:spcAft>
                          <a:spcPts val="0"/>
                        </a:spcAft>
                      </a:pPr>
                      <a:r>
                        <a:rPr lang="zh-TW" sz="3200" kern="100">
                          <a:solidFill>
                            <a:srgbClr val="000000"/>
                          </a:solidFill>
                          <a:latin typeface="Microsoft JhengHei" pitchFamily="34" charset="-120"/>
                          <a:ea typeface="Microsoft JhengHei" pitchFamily="34" charset="-120"/>
                          <a:cs typeface="Times New Roman"/>
                        </a:rPr>
                        <a:t>第十堂植物常見病害</a:t>
                      </a:r>
                      <a:endParaRPr lang="zh-CN" sz="3200" kern="100">
                        <a:solidFill>
                          <a:srgbClr val="000000"/>
                        </a:solidFill>
                        <a:latin typeface="Microsoft JhengHei" pitchFamily="34" charset="-120"/>
                        <a:ea typeface="Microsoft JhengHei" pitchFamily="34" charset="-120"/>
                        <a:cs typeface="PMingLiU"/>
                      </a:endParaRPr>
                    </a:p>
                    <a:p>
                      <a:pPr algn="just">
                        <a:spcAft>
                          <a:spcPts val="0"/>
                        </a:spcAft>
                      </a:pPr>
                      <a:r>
                        <a:rPr lang="zh-TW" sz="3200" kern="100">
                          <a:latin typeface="Microsoft JhengHei" pitchFamily="34" charset="-120"/>
                          <a:ea typeface="Microsoft JhengHei" pitchFamily="34" charset="-120"/>
                          <a:cs typeface="Times New Roman"/>
                        </a:rPr>
                        <a:t>第十一堂植物常見蟲害</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zh-TW" sz="3200" kern="100">
                          <a:latin typeface="Microsoft JhengHei" pitchFamily="34" charset="-120"/>
                          <a:ea typeface="Microsoft JhengHei" pitchFamily="34" charset="-120"/>
                          <a:cs typeface="Times New Roman"/>
                        </a:rPr>
                        <a:t>第</a:t>
                      </a:r>
                      <a:r>
                        <a:rPr lang="en-US" sz="3200" kern="100">
                          <a:latin typeface="Microsoft JhengHei" pitchFamily="34" charset="-120"/>
                          <a:ea typeface="Microsoft JhengHei" pitchFamily="34" charset="-120"/>
                          <a:cs typeface="Times New Roman"/>
                        </a:rPr>
                        <a:t>8</a:t>
                      </a:r>
                      <a:r>
                        <a:rPr lang="zh-TW" sz="3200" kern="100">
                          <a:latin typeface="Microsoft JhengHei" pitchFamily="34" charset="-120"/>
                          <a:ea typeface="Microsoft JhengHei" pitchFamily="34" charset="-120"/>
                          <a:cs typeface="Times New Roman"/>
                        </a:rPr>
                        <a:t>堂</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盆栽裝飾怎麼玩</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園藝栽作</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3200" kern="100">
                          <a:latin typeface="Microsoft JhengHei" pitchFamily="34" charset="-120"/>
                          <a:ea typeface="Microsoft JhengHei" pitchFamily="34" charset="-120"/>
                          <a:cs typeface="Times New Roman"/>
                        </a:rPr>
                        <a:t>園藝綠化操作</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3200" kern="100">
                          <a:latin typeface="Microsoft JhengHei" pitchFamily="34" charset="-120"/>
                          <a:ea typeface="Microsoft JhengHei" pitchFamily="34" charset="-120"/>
                          <a:cs typeface="Times New Roman"/>
                        </a:rPr>
                        <a:t>園藝栽作課程</a:t>
                      </a:r>
                      <a:endParaRPr lang="zh-CN" sz="3200" kern="100">
                        <a:latin typeface="Microsoft JhengHei" pitchFamily="34" charset="-120"/>
                        <a:ea typeface="Microsoft JhengHei" pitchFamily="34" charset="-120"/>
                        <a:cs typeface="Times New Roman"/>
                      </a:endParaRPr>
                    </a:p>
                    <a:p>
                      <a:pPr algn="just">
                        <a:spcAft>
                          <a:spcPts val="0"/>
                        </a:spcAft>
                      </a:pPr>
                      <a:r>
                        <a:rPr lang="zh-TW" sz="3200" kern="100">
                          <a:latin typeface="Microsoft JhengHei" pitchFamily="34" charset="-120"/>
                          <a:ea typeface="Microsoft JhengHei" pitchFamily="34" charset="-120"/>
                          <a:cs typeface="Times New Roman"/>
                        </a:rPr>
                        <a:t>第七堂 認識常見多肉植物與其栽種法</a:t>
                      </a:r>
                      <a:endParaRPr lang="zh-CN" sz="3200" kern="100">
                        <a:latin typeface="Microsoft JhengHei" pitchFamily="34" charset="-120"/>
                        <a:ea typeface="Microsoft JhengHei" pitchFamily="34" charset="-120"/>
                        <a:cs typeface="Times New Roman"/>
                      </a:endParaRPr>
                    </a:p>
                    <a:p>
                      <a:pPr algn="just">
                        <a:spcAft>
                          <a:spcPts val="0"/>
                        </a:spcAft>
                      </a:pPr>
                      <a:r>
                        <a:rPr lang="zh-TW" sz="3200" kern="100">
                          <a:latin typeface="Microsoft JhengHei" pitchFamily="34" charset="-120"/>
                          <a:ea typeface="Microsoft JhengHei" pitchFamily="34" charset="-120"/>
                          <a:cs typeface="Times New Roman"/>
                        </a:rPr>
                        <a:t>第十堂 認識常見吊盆植物與其栽種法</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zh-TW" sz="3200" kern="100">
                          <a:latin typeface="Microsoft JhengHei" pitchFamily="34" charset="-120"/>
                          <a:ea typeface="Microsoft JhengHei" pitchFamily="34" charset="-120"/>
                          <a:cs typeface="Times New Roman"/>
                        </a:rPr>
                        <a:t>第</a:t>
                      </a:r>
                      <a:r>
                        <a:rPr lang="en-US" sz="3200" kern="100">
                          <a:latin typeface="Microsoft JhengHei" pitchFamily="34" charset="-120"/>
                          <a:ea typeface="Microsoft JhengHei" pitchFamily="34" charset="-120"/>
                          <a:cs typeface="Times New Roman"/>
                        </a:rPr>
                        <a:t>9</a:t>
                      </a:r>
                      <a:r>
                        <a:rPr lang="zh-TW" sz="3200" kern="100">
                          <a:latin typeface="Microsoft JhengHei" pitchFamily="34" charset="-120"/>
                          <a:ea typeface="Microsoft JhengHei" pitchFamily="34" charset="-120"/>
                          <a:cs typeface="Times New Roman"/>
                        </a:rPr>
                        <a:t>堂</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智能農場介紹</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智能農場</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3200" kern="100">
                          <a:latin typeface="Microsoft JhengHei" pitchFamily="34" charset="-120"/>
                          <a:ea typeface="Microsoft JhengHei" pitchFamily="34" charset="-120"/>
                          <a:cs typeface="Times New Roman"/>
                        </a:rPr>
                        <a:t>認識科技如何與農業結合</a:t>
                      </a:r>
                      <a:endParaRPr lang="zh-CN" sz="3200" kern="100">
                        <a:latin typeface="Microsoft JhengHei" pitchFamily="34" charset="-120"/>
                        <a:ea typeface="Microsoft JhengHei" pitchFamily="34" charset="-120"/>
                        <a:cs typeface="Times New Roman"/>
                      </a:endParaRPr>
                    </a:p>
                    <a:p>
                      <a:pPr algn="just">
                        <a:spcAft>
                          <a:spcPts val="0"/>
                        </a:spcAft>
                      </a:pPr>
                      <a:r>
                        <a:rPr lang="zh-TW" sz="3200" kern="100">
                          <a:latin typeface="Microsoft JhengHei" pitchFamily="34" charset="-120"/>
                          <a:ea typeface="Microsoft JhengHei" pitchFamily="34" charset="-120"/>
                          <a:cs typeface="Times New Roman"/>
                        </a:rPr>
                        <a:t>認識程式運作的邏輯與原理</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kern="100" dirty="0">
                          <a:latin typeface="Microsoft JhengHei" pitchFamily="34" charset="-120"/>
                          <a:ea typeface="Microsoft JhengHei" pitchFamily="34" charset="-120"/>
                          <a:cs typeface="Times New Roman"/>
                        </a:rPr>
                        <a:t>1.</a:t>
                      </a:r>
                      <a:r>
                        <a:rPr lang="zh-TW" sz="3200" kern="100" dirty="0">
                          <a:latin typeface="Microsoft JhengHei" pitchFamily="34" charset="-120"/>
                          <a:ea typeface="Microsoft JhengHei" pitchFamily="34" charset="-120"/>
                          <a:cs typeface="Times New Roman"/>
                        </a:rPr>
                        <a:t>基本農場環境配置</a:t>
                      </a:r>
                      <a:r>
                        <a:rPr lang="en-US" sz="3200" kern="100" dirty="0">
                          <a:latin typeface="Microsoft JhengHei" pitchFamily="34" charset="-120"/>
                          <a:ea typeface="Microsoft JhengHei" pitchFamily="34" charset="-120"/>
                          <a:cs typeface="Times New Roman"/>
                        </a:rPr>
                        <a:t>; </a:t>
                      </a:r>
                      <a:endParaRPr lang="zh-CN" sz="3200" kern="100" dirty="0">
                        <a:latin typeface="Microsoft JhengHei" pitchFamily="34" charset="-120"/>
                        <a:ea typeface="Microsoft JhengHei" pitchFamily="34" charset="-120"/>
                        <a:cs typeface="Times New Roman"/>
                      </a:endParaRPr>
                    </a:p>
                    <a:p>
                      <a:pPr algn="just">
                        <a:spcAft>
                          <a:spcPts val="0"/>
                        </a:spcAft>
                      </a:pPr>
                      <a:r>
                        <a:rPr lang="en-US" sz="3200" kern="100" dirty="0">
                          <a:latin typeface="Microsoft JhengHei" pitchFamily="34" charset="-120"/>
                          <a:ea typeface="Microsoft JhengHei" pitchFamily="34" charset="-120"/>
                          <a:cs typeface="Times New Roman"/>
                        </a:rPr>
                        <a:t>2.</a:t>
                      </a:r>
                      <a:r>
                        <a:rPr lang="zh-TW" sz="3200" kern="100" dirty="0">
                          <a:latin typeface="Microsoft JhengHei" pitchFamily="34" charset="-120"/>
                          <a:ea typeface="Microsoft JhengHei" pitchFamily="34" charset="-120"/>
                          <a:cs typeface="Times New Roman"/>
                        </a:rPr>
                        <a:t>收集材料整理加工</a:t>
                      </a:r>
                      <a:r>
                        <a:rPr lang="en-US" sz="3200" kern="100" dirty="0">
                          <a:latin typeface="Microsoft JhengHei" pitchFamily="34" charset="-120"/>
                          <a:ea typeface="Microsoft JhengHei" pitchFamily="34" charset="-120"/>
                          <a:cs typeface="Times New Roman"/>
                        </a:rPr>
                        <a:t>; </a:t>
                      </a:r>
                      <a:endParaRPr lang="zh-CN" sz="3200" kern="100" dirty="0">
                        <a:latin typeface="Microsoft JhengHei" pitchFamily="34" charset="-120"/>
                        <a:ea typeface="Microsoft JhengHei" pitchFamily="34" charset="-120"/>
                        <a:cs typeface="Times New Roman"/>
                      </a:endParaRPr>
                    </a:p>
                    <a:p>
                      <a:pPr algn="just">
                        <a:spcAft>
                          <a:spcPts val="0"/>
                        </a:spcAft>
                      </a:pPr>
                      <a:r>
                        <a:rPr lang="en-US" sz="3200" kern="100" dirty="0">
                          <a:latin typeface="Microsoft JhengHei" pitchFamily="34" charset="-120"/>
                          <a:ea typeface="Microsoft JhengHei" pitchFamily="34" charset="-120"/>
                          <a:cs typeface="Times New Roman"/>
                        </a:rPr>
                        <a:t>3.</a:t>
                      </a:r>
                      <a:r>
                        <a:rPr lang="zh-TW" sz="3200" kern="100" dirty="0">
                          <a:latin typeface="Microsoft JhengHei" pitchFamily="34" charset="-120"/>
                          <a:ea typeface="Microsoft JhengHei" pitchFamily="34" charset="-120"/>
                          <a:cs typeface="Times New Roman"/>
                        </a:rPr>
                        <a:t>環境控制組件配置</a:t>
                      </a:r>
                      <a:endParaRPr lang="zh-CN" sz="3200" kern="100" dirty="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nvGraphicFramePr>
        <p:xfrm>
          <a:off x="1333424" y="334374"/>
          <a:ext cx="21502838" cy="13167360"/>
        </p:xfrm>
        <a:graphic>
          <a:graphicData uri="http://schemas.openxmlformats.org/drawingml/2006/table">
            <a:tbl>
              <a:tblPr/>
              <a:tblGrid>
                <a:gridCol w="2180743"/>
                <a:gridCol w="2814219"/>
                <a:gridCol w="2816426"/>
                <a:gridCol w="6404774"/>
                <a:gridCol w="7286676"/>
              </a:tblGrid>
              <a:tr h="0">
                <a:tc>
                  <a:txBody>
                    <a:bodyPr/>
                    <a:lstStyle/>
                    <a:p>
                      <a:pPr algn="ctr">
                        <a:spcAft>
                          <a:spcPts val="0"/>
                        </a:spcAft>
                      </a:pPr>
                      <a:r>
                        <a:rPr lang="zh-TW" sz="3200" kern="100" dirty="0">
                          <a:latin typeface="Microsoft JhengHei" pitchFamily="34" charset="-120"/>
                          <a:ea typeface="Microsoft JhengHei" pitchFamily="34" charset="-120"/>
                          <a:cs typeface="Times New Roman"/>
                        </a:rPr>
                        <a:t>堂次</a:t>
                      </a:r>
                      <a:endParaRPr lang="zh-CN" sz="3200" kern="100" dirty="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主題</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對應構面</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對應指標</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可搭配課程</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zh-TW" sz="3200" kern="100" dirty="0">
                          <a:latin typeface="Microsoft JhengHei" pitchFamily="34" charset="-120"/>
                          <a:ea typeface="Microsoft JhengHei" pitchFamily="34" charset="-120"/>
                          <a:cs typeface="Times New Roman"/>
                        </a:rPr>
                        <a:t>第</a:t>
                      </a:r>
                      <a:r>
                        <a:rPr lang="en-US" sz="3200" kern="100" dirty="0">
                          <a:latin typeface="Microsoft JhengHei" pitchFamily="34" charset="-120"/>
                          <a:ea typeface="Microsoft JhengHei" pitchFamily="34" charset="-120"/>
                          <a:cs typeface="Times New Roman"/>
                        </a:rPr>
                        <a:t>10</a:t>
                      </a:r>
                      <a:r>
                        <a:rPr lang="zh-TW" sz="3200" kern="100" dirty="0">
                          <a:latin typeface="Microsoft JhengHei" pitchFamily="34" charset="-120"/>
                          <a:ea typeface="Microsoft JhengHei" pitchFamily="34" charset="-120"/>
                          <a:cs typeface="Times New Roman"/>
                        </a:rPr>
                        <a:t>堂</a:t>
                      </a:r>
                      <a:endParaRPr lang="zh-CN" sz="3200" kern="100" dirty="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警示狀態的意義與內涵</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智能農場</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3200" kern="100">
                          <a:latin typeface="Microsoft JhengHei" pitchFamily="34" charset="-120"/>
                          <a:ea typeface="Microsoft JhengHei" pitchFamily="34" charset="-120"/>
                          <a:cs typeface="Times New Roman"/>
                        </a:rPr>
                        <a:t>了解警示狀態的目的與初步認識感測器的原理</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kern="100">
                          <a:latin typeface="Microsoft JhengHei" pitchFamily="34" charset="-120"/>
                          <a:ea typeface="Microsoft JhengHei" pitchFamily="34" charset="-120"/>
                          <a:cs typeface="Times New Roman"/>
                        </a:rPr>
                        <a:t>1.</a:t>
                      </a:r>
                      <a:r>
                        <a:rPr lang="zh-TW" sz="3200" kern="100">
                          <a:latin typeface="Microsoft JhengHei" pitchFamily="34" charset="-120"/>
                          <a:ea typeface="Microsoft JhengHei" pitchFamily="34" charset="-120"/>
                          <a:cs typeface="Times New Roman"/>
                        </a:rPr>
                        <a:t>警示燈與蜂鳴器模組介紹</a:t>
                      </a:r>
                      <a:r>
                        <a:rPr lang="en-US" sz="3200" kern="100">
                          <a:latin typeface="Microsoft JhengHei" pitchFamily="34" charset="-120"/>
                          <a:ea typeface="Microsoft JhengHei" pitchFamily="34" charset="-120"/>
                          <a:cs typeface="Times New Roman"/>
                        </a:rPr>
                        <a:t>;</a:t>
                      </a:r>
                      <a:endParaRPr lang="zh-CN" sz="3200" kern="100">
                        <a:latin typeface="Microsoft JhengHei" pitchFamily="34" charset="-120"/>
                        <a:ea typeface="Microsoft JhengHei" pitchFamily="34" charset="-120"/>
                        <a:cs typeface="Times New Roman"/>
                      </a:endParaRPr>
                    </a:p>
                    <a:p>
                      <a:pPr algn="just">
                        <a:spcAft>
                          <a:spcPts val="0"/>
                        </a:spcAft>
                      </a:pPr>
                      <a:r>
                        <a:rPr lang="en-US" sz="3200" kern="100">
                          <a:latin typeface="Microsoft JhengHei" pitchFamily="34" charset="-120"/>
                          <a:ea typeface="Microsoft JhengHei" pitchFamily="34" charset="-120"/>
                          <a:cs typeface="Times New Roman"/>
                        </a:rPr>
                        <a:t>2. TARKUSVP</a:t>
                      </a:r>
                      <a:r>
                        <a:rPr lang="zh-TW" sz="3200" kern="100">
                          <a:latin typeface="Microsoft JhengHei" pitchFamily="34" charset="-120"/>
                          <a:ea typeface="Microsoft JhengHei" pitchFamily="34" charset="-120"/>
                          <a:cs typeface="Times New Roman"/>
                        </a:rPr>
                        <a:t>實作</a:t>
                      </a:r>
                      <a:r>
                        <a:rPr lang="en-US" sz="3200" kern="100">
                          <a:latin typeface="Microsoft JhengHei" pitchFamily="34" charset="-120"/>
                          <a:ea typeface="Microsoft JhengHei" pitchFamily="34" charset="-120"/>
                          <a:cs typeface="Times New Roman"/>
                        </a:rPr>
                        <a:t>; </a:t>
                      </a:r>
                      <a:endParaRPr lang="zh-CN" sz="3200" kern="100">
                        <a:latin typeface="Microsoft JhengHei" pitchFamily="34" charset="-120"/>
                        <a:ea typeface="Microsoft JhengHei" pitchFamily="34" charset="-120"/>
                        <a:cs typeface="Times New Roman"/>
                      </a:endParaRPr>
                    </a:p>
                    <a:p>
                      <a:pPr algn="just">
                        <a:spcAft>
                          <a:spcPts val="0"/>
                        </a:spcAft>
                      </a:pPr>
                      <a:r>
                        <a:rPr lang="en-US" sz="3200" kern="100">
                          <a:latin typeface="Microsoft JhengHei" pitchFamily="34" charset="-120"/>
                          <a:ea typeface="Microsoft JhengHei" pitchFamily="34" charset="-120"/>
                          <a:cs typeface="Times New Roman"/>
                        </a:rPr>
                        <a:t>3.</a:t>
                      </a:r>
                      <a:r>
                        <a:rPr lang="zh-TW" sz="3200" kern="100">
                          <a:latin typeface="Microsoft JhengHei" pitchFamily="34" charset="-120"/>
                          <a:ea typeface="Microsoft JhengHei" pitchFamily="34" charset="-120"/>
                          <a:cs typeface="Times New Roman"/>
                        </a:rPr>
                        <a:t>程式啟動測試</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zh-TW" sz="3200" kern="100">
                          <a:latin typeface="Microsoft JhengHei" pitchFamily="34" charset="-120"/>
                          <a:ea typeface="Microsoft JhengHei" pitchFamily="34" charset="-120"/>
                          <a:cs typeface="Times New Roman"/>
                        </a:rPr>
                        <a:t>第</a:t>
                      </a:r>
                      <a:r>
                        <a:rPr lang="en-US" sz="3200" kern="100">
                          <a:latin typeface="Microsoft JhengHei" pitchFamily="34" charset="-120"/>
                          <a:ea typeface="Microsoft JhengHei" pitchFamily="34" charset="-120"/>
                          <a:cs typeface="Times New Roman"/>
                        </a:rPr>
                        <a:t>11</a:t>
                      </a:r>
                      <a:r>
                        <a:rPr lang="zh-TW" sz="3200" kern="100">
                          <a:latin typeface="Microsoft JhengHei" pitchFamily="34" charset="-120"/>
                          <a:ea typeface="Microsoft JhengHei" pitchFamily="34" charset="-120"/>
                          <a:cs typeface="Times New Roman"/>
                        </a:rPr>
                        <a:t>堂</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認識土壤濕度</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智能農場</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3200" kern="100">
                          <a:latin typeface="Microsoft JhengHei" pitchFamily="34" charset="-120"/>
                          <a:ea typeface="Microsoft JhengHei" pitchFamily="34" charset="-120"/>
                          <a:cs typeface="Times New Roman"/>
                        </a:rPr>
                        <a:t>透過感測器來認識植物生長要素</a:t>
                      </a:r>
                      <a:r>
                        <a:rPr lang="en-US" sz="3200" kern="100">
                          <a:latin typeface="Microsoft JhengHei" pitchFamily="34" charset="-120"/>
                          <a:ea typeface="Microsoft JhengHei" pitchFamily="34" charset="-120"/>
                          <a:cs typeface="Times New Roman"/>
                        </a:rPr>
                        <a:t>: </a:t>
                      </a:r>
                      <a:r>
                        <a:rPr lang="zh-TW" sz="3200" kern="100">
                          <a:latin typeface="Microsoft JhengHei" pitchFamily="34" charset="-120"/>
                          <a:ea typeface="Microsoft JhengHei" pitchFamily="34" charset="-120"/>
                          <a:cs typeface="Times New Roman"/>
                        </a:rPr>
                        <a:t>土壤與濕度</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kern="100">
                          <a:latin typeface="Microsoft JhengHei" pitchFamily="34" charset="-120"/>
                          <a:ea typeface="Microsoft JhengHei" pitchFamily="34" charset="-120"/>
                          <a:cs typeface="Times New Roman"/>
                        </a:rPr>
                        <a:t>1.</a:t>
                      </a:r>
                      <a:r>
                        <a:rPr lang="zh-TW" sz="3200" kern="100">
                          <a:latin typeface="Microsoft JhengHei" pitchFamily="34" charset="-120"/>
                          <a:ea typeface="Microsoft JhengHei" pitchFamily="34" charset="-120"/>
                          <a:cs typeface="Times New Roman"/>
                        </a:rPr>
                        <a:t>土壤濕度感應器與雨滴感應器介紹</a:t>
                      </a:r>
                      <a:r>
                        <a:rPr lang="en-US" sz="3200" kern="100">
                          <a:latin typeface="Microsoft JhengHei" pitchFamily="34" charset="-120"/>
                          <a:ea typeface="Microsoft JhengHei" pitchFamily="34" charset="-120"/>
                          <a:cs typeface="Times New Roman"/>
                        </a:rPr>
                        <a:t>; </a:t>
                      </a:r>
                      <a:endParaRPr lang="zh-CN" sz="3200" kern="100">
                        <a:latin typeface="Microsoft JhengHei" pitchFamily="34" charset="-120"/>
                        <a:ea typeface="Microsoft JhengHei" pitchFamily="34" charset="-120"/>
                        <a:cs typeface="Times New Roman"/>
                      </a:endParaRPr>
                    </a:p>
                    <a:p>
                      <a:pPr algn="just">
                        <a:spcAft>
                          <a:spcPts val="0"/>
                        </a:spcAft>
                      </a:pPr>
                      <a:r>
                        <a:rPr lang="en-US" sz="3200" kern="100">
                          <a:latin typeface="Microsoft JhengHei" pitchFamily="34" charset="-120"/>
                          <a:ea typeface="Microsoft JhengHei" pitchFamily="34" charset="-120"/>
                          <a:cs typeface="Times New Roman"/>
                        </a:rPr>
                        <a:t>2. TARKUSVP</a:t>
                      </a:r>
                      <a:r>
                        <a:rPr lang="zh-TW" sz="3200" kern="100">
                          <a:latin typeface="Microsoft JhengHei" pitchFamily="34" charset="-120"/>
                          <a:ea typeface="Microsoft JhengHei" pitchFamily="34" charset="-120"/>
                          <a:cs typeface="Times New Roman"/>
                        </a:rPr>
                        <a:t>實作</a:t>
                      </a:r>
                      <a:r>
                        <a:rPr lang="en-US" sz="3200" kern="100">
                          <a:latin typeface="Microsoft JhengHei" pitchFamily="34" charset="-120"/>
                          <a:ea typeface="Microsoft JhengHei" pitchFamily="34" charset="-120"/>
                          <a:cs typeface="Times New Roman"/>
                        </a:rPr>
                        <a:t>; </a:t>
                      </a:r>
                      <a:endParaRPr lang="zh-CN" sz="3200" kern="100">
                        <a:latin typeface="Microsoft JhengHei" pitchFamily="34" charset="-120"/>
                        <a:ea typeface="Microsoft JhengHei" pitchFamily="34" charset="-120"/>
                        <a:cs typeface="Times New Roman"/>
                      </a:endParaRPr>
                    </a:p>
                    <a:p>
                      <a:pPr algn="just">
                        <a:spcAft>
                          <a:spcPts val="0"/>
                        </a:spcAft>
                      </a:pPr>
                      <a:r>
                        <a:rPr lang="en-US" sz="3200" kern="100">
                          <a:latin typeface="Microsoft JhengHei" pitchFamily="34" charset="-120"/>
                          <a:ea typeface="Microsoft JhengHei" pitchFamily="34" charset="-120"/>
                          <a:cs typeface="Times New Roman"/>
                        </a:rPr>
                        <a:t>3.</a:t>
                      </a:r>
                      <a:r>
                        <a:rPr lang="zh-TW" sz="3200" kern="100">
                          <a:latin typeface="Microsoft JhengHei" pitchFamily="34" charset="-120"/>
                          <a:ea typeface="Microsoft JhengHei" pitchFamily="34" charset="-120"/>
                          <a:cs typeface="Times New Roman"/>
                        </a:rPr>
                        <a:t>程式控制偵測測試</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zh-TW" sz="3200" kern="100" dirty="0">
                          <a:latin typeface="Microsoft JhengHei" pitchFamily="34" charset="-120"/>
                          <a:ea typeface="Microsoft JhengHei" pitchFamily="34" charset="-120"/>
                          <a:cs typeface="Times New Roman"/>
                        </a:rPr>
                        <a:t>第</a:t>
                      </a:r>
                      <a:r>
                        <a:rPr lang="en-US" sz="3200" kern="100" dirty="0">
                          <a:latin typeface="Microsoft JhengHei" pitchFamily="34" charset="-120"/>
                          <a:ea typeface="Microsoft JhengHei" pitchFamily="34" charset="-120"/>
                          <a:cs typeface="Times New Roman"/>
                        </a:rPr>
                        <a:t>12</a:t>
                      </a:r>
                      <a:r>
                        <a:rPr lang="zh-TW" sz="3200" kern="100" dirty="0">
                          <a:latin typeface="Microsoft JhengHei" pitchFamily="34" charset="-120"/>
                          <a:ea typeface="Microsoft JhengHei" pitchFamily="34" charset="-120"/>
                          <a:cs typeface="Times New Roman"/>
                        </a:rPr>
                        <a:t>堂</a:t>
                      </a:r>
                      <a:endParaRPr lang="zh-CN" sz="3200" kern="100" dirty="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實作澆水與灌溉</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智能農場</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3200" kern="100">
                          <a:latin typeface="Microsoft JhengHei" pitchFamily="34" charset="-120"/>
                          <a:ea typeface="Microsoft JhengHei" pitchFamily="34" charset="-120"/>
                          <a:cs typeface="Times New Roman"/>
                        </a:rPr>
                        <a:t>了解如何透過程式邏輯來達成智能農場的控制設定</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kern="100">
                          <a:latin typeface="Microsoft JhengHei" pitchFamily="34" charset="-120"/>
                          <a:ea typeface="Microsoft JhengHei" pitchFamily="34" charset="-120"/>
                          <a:cs typeface="Times New Roman"/>
                        </a:rPr>
                        <a:t>1.</a:t>
                      </a:r>
                      <a:r>
                        <a:rPr lang="zh-TW" sz="3200" kern="100">
                          <a:latin typeface="Microsoft JhengHei" pitchFamily="34" charset="-120"/>
                          <a:ea typeface="Microsoft JhengHei" pitchFamily="34" charset="-120"/>
                          <a:cs typeface="Times New Roman"/>
                        </a:rPr>
                        <a:t>水位感應器與生活知識介紹</a:t>
                      </a:r>
                      <a:r>
                        <a:rPr lang="en-US" sz="3200" kern="100">
                          <a:latin typeface="Microsoft JhengHei" pitchFamily="34" charset="-120"/>
                          <a:ea typeface="Microsoft JhengHei" pitchFamily="34" charset="-120"/>
                          <a:cs typeface="Times New Roman"/>
                        </a:rPr>
                        <a:t>; </a:t>
                      </a:r>
                      <a:endParaRPr lang="zh-CN" sz="3200" kern="100">
                        <a:latin typeface="Microsoft JhengHei" pitchFamily="34" charset="-120"/>
                        <a:ea typeface="Microsoft JhengHei" pitchFamily="34" charset="-120"/>
                        <a:cs typeface="Times New Roman"/>
                      </a:endParaRPr>
                    </a:p>
                    <a:p>
                      <a:pPr algn="just">
                        <a:spcAft>
                          <a:spcPts val="0"/>
                        </a:spcAft>
                      </a:pPr>
                      <a:r>
                        <a:rPr lang="en-US" sz="3200" kern="100">
                          <a:latin typeface="Microsoft JhengHei" pitchFamily="34" charset="-120"/>
                          <a:ea typeface="Microsoft JhengHei" pitchFamily="34" charset="-120"/>
                          <a:cs typeface="Times New Roman"/>
                        </a:rPr>
                        <a:t>2. TARKUSVP</a:t>
                      </a:r>
                      <a:r>
                        <a:rPr lang="zh-TW" sz="3200" kern="100">
                          <a:latin typeface="Microsoft JhengHei" pitchFamily="34" charset="-120"/>
                          <a:ea typeface="Microsoft JhengHei" pitchFamily="34" charset="-120"/>
                          <a:cs typeface="Times New Roman"/>
                        </a:rPr>
                        <a:t>實作</a:t>
                      </a:r>
                      <a:r>
                        <a:rPr lang="en-US" sz="3200" kern="100">
                          <a:latin typeface="Microsoft JhengHei" pitchFamily="34" charset="-120"/>
                          <a:ea typeface="Microsoft JhengHei" pitchFamily="34" charset="-120"/>
                          <a:cs typeface="Times New Roman"/>
                        </a:rPr>
                        <a:t>; </a:t>
                      </a:r>
                      <a:endParaRPr lang="zh-CN" sz="3200" kern="100">
                        <a:latin typeface="Microsoft JhengHei" pitchFamily="34" charset="-120"/>
                        <a:ea typeface="Microsoft JhengHei" pitchFamily="34" charset="-120"/>
                        <a:cs typeface="Times New Roman"/>
                      </a:endParaRPr>
                    </a:p>
                    <a:p>
                      <a:pPr algn="just">
                        <a:spcAft>
                          <a:spcPts val="0"/>
                        </a:spcAft>
                      </a:pPr>
                      <a:r>
                        <a:rPr lang="en-US" sz="3200" kern="100">
                          <a:latin typeface="Microsoft JhengHei" pitchFamily="34" charset="-120"/>
                          <a:ea typeface="Microsoft JhengHei" pitchFamily="34" charset="-120"/>
                          <a:cs typeface="Times New Roman"/>
                        </a:rPr>
                        <a:t>3.</a:t>
                      </a:r>
                      <a:r>
                        <a:rPr lang="zh-TW" sz="3200" kern="100">
                          <a:latin typeface="Microsoft JhengHei" pitchFamily="34" charset="-120"/>
                          <a:ea typeface="Microsoft JhengHei" pitchFamily="34" charset="-120"/>
                          <a:cs typeface="Times New Roman"/>
                        </a:rPr>
                        <a:t>程式控制偵測測試</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zh-TW" sz="3200" kern="100">
                          <a:latin typeface="Microsoft JhengHei" pitchFamily="34" charset="-120"/>
                          <a:ea typeface="Microsoft JhengHei" pitchFamily="34" charset="-120"/>
                          <a:cs typeface="Times New Roman"/>
                        </a:rPr>
                        <a:t>第</a:t>
                      </a:r>
                      <a:r>
                        <a:rPr lang="en-US" sz="3200" kern="100">
                          <a:latin typeface="Microsoft JhengHei" pitchFamily="34" charset="-120"/>
                          <a:ea typeface="Microsoft JhengHei" pitchFamily="34" charset="-120"/>
                          <a:cs typeface="Times New Roman"/>
                        </a:rPr>
                        <a:t>13</a:t>
                      </a:r>
                      <a:r>
                        <a:rPr lang="zh-TW" sz="3200" kern="100">
                          <a:latin typeface="Microsoft JhengHei" pitchFamily="34" charset="-120"/>
                          <a:ea typeface="Microsoft JhengHei" pitchFamily="34" charset="-120"/>
                          <a:cs typeface="Times New Roman"/>
                        </a:rPr>
                        <a:t>堂</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自動澆水裝置</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智能農場</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3200" kern="100">
                          <a:latin typeface="Microsoft JhengHei" pitchFamily="34" charset="-120"/>
                          <a:ea typeface="Microsoft JhengHei" pitchFamily="34" charset="-120"/>
                          <a:cs typeface="Times New Roman"/>
                        </a:rPr>
                        <a:t>了解如何透過程式邏輯來達成智能農場的控制設定</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kern="100">
                          <a:latin typeface="Microsoft JhengHei" pitchFamily="34" charset="-120"/>
                          <a:ea typeface="Microsoft JhengHei" pitchFamily="34" charset="-120"/>
                          <a:cs typeface="Times New Roman"/>
                        </a:rPr>
                        <a:t>1. </a:t>
                      </a:r>
                      <a:r>
                        <a:rPr lang="zh-TW" sz="3200" kern="100">
                          <a:latin typeface="Microsoft JhengHei" pitchFamily="34" charset="-120"/>
                          <a:ea typeface="Microsoft JhengHei" pitchFamily="34" charset="-120"/>
                          <a:cs typeface="Times New Roman"/>
                        </a:rPr>
                        <a:t>抽水幫浦應用介紹</a:t>
                      </a:r>
                      <a:r>
                        <a:rPr lang="en-US" sz="3200" kern="100">
                          <a:latin typeface="Microsoft JhengHei" pitchFamily="34" charset="-120"/>
                          <a:ea typeface="Microsoft JhengHei" pitchFamily="34" charset="-120"/>
                          <a:cs typeface="Times New Roman"/>
                        </a:rPr>
                        <a:t>; </a:t>
                      </a:r>
                      <a:endParaRPr lang="zh-CN" sz="3200" kern="100">
                        <a:latin typeface="Microsoft JhengHei" pitchFamily="34" charset="-120"/>
                        <a:ea typeface="Microsoft JhengHei" pitchFamily="34" charset="-120"/>
                        <a:cs typeface="Times New Roman"/>
                      </a:endParaRPr>
                    </a:p>
                    <a:p>
                      <a:pPr algn="just">
                        <a:spcAft>
                          <a:spcPts val="0"/>
                        </a:spcAft>
                      </a:pPr>
                      <a:r>
                        <a:rPr lang="en-US" sz="3200" kern="100">
                          <a:latin typeface="Microsoft JhengHei" pitchFamily="34" charset="-120"/>
                          <a:ea typeface="Microsoft JhengHei" pitchFamily="34" charset="-120"/>
                          <a:cs typeface="Times New Roman"/>
                        </a:rPr>
                        <a:t>2. TARKUSVP</a:t>
                      </a:r>
                      <a:r>
                        <a:rPr lang="zh-TW" sz="3200" kern="100">
                          <a:latin typeface="Microsoft JhengHei" pitchFamily="34" charset="-120"/>
                          <a:ea typeface="Microsoft JhengHei" pitchFamily="34" charset="-120"/>
                          <a:cs typeface="Times New Roman"/>
                        </a:rPr>
                        <a:t>及配置方法實作</a:t>
                      </a:r>
                      <a:r>
                        <a:rPr lang="en-US" sz="3200" kern="100">
                          <a:latin typeface="Microsoft JhengHei" pitchFamily="34" charset="-120"/>
                          <a:ea typeface="Microsoft JhengHei" pitchFamily="34" charset="-120"/>
                          <a:cs typeface="Times New Roman"/>
                        </a:rPr>
                        <a:t>; </a:t>
                      </a:r>
                      <a:endParaRPr lang="zh-CN" sz="3200" kern="100">
                        <a:latin typeface="Microsoft JhengHei" pitchFamily="34" charset="-120"/>
                        <a:ea typeface="Microsoft JhengHei" pitchFamily="34" charset="-120"/>
                        <a:cs typeface="Times New Roman"/>
                      </a:endParaRPr>
                    </a:p>
                    <a:p>
                      <a:pPr algn="just">
                        <a:spcAft>
                          <a:spcPts val="0"/>
                        </a:spcAft>
                      </a:pPr>
                      <a:r>
                        <a:rPr lang="en-US" sz="3200" kern="100">
                          <a:latin typeface="Microsoft JhengHei" pitchFamily="34" charset="-120"/>
                          <a:ea typeface="Microsoft JhengHei" pitchFamily="34" charset="-120"/>
                          <a:cs typeface="Times New Roman"/>
                        </a:rPr>
                        <a:t>3.</a:t>
                      </a:r>
                      <a:r>
                        <a:rPr lang="zh-TW" sz="3200" kern="100">
                          <a:latin typeface="Microsoft JhengHei" pitchFamily="34" charset="-120"/>
                          <a:ea typeface="Microsoft JhengHei" pitchFamily="34" charset="-120"/>
                          <a:cs typeface="Times New Roman"/>
                        </a:rPr>
                        <a:t>對應感應器程式控制偵測測試</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zh-TW" sz="3200" kern="100">
                          <a:latin typeface="Microsoft JhengHei" pitchFamily="34" charset="-120"/>
                          <a:ea typeface="Microsoft JhengHei" pitchFamily="34" charset="-120"/>
                          <a:cs typeface="Times New Roman"/>
                        </a:rPr>
                        <a:t>第</a:t>
                      </a:r>
                      <a:r>
                        <a:rPr lang="en-US" sz="3200" kern="100">
                          <a:latin typeface="Microsoft JhengHei" pitchFamily="34" charset="-120"/>
                          <a:ea typeface="Microsoft JhengHei" pitchFamily="34" charset="-120"/>
                          <a:cs typeface="Times New Roman"/>
                        </a:rPr>
                        <a:t>14</a:t>
                      </a:r>
                      <a:r>
                        <a:rPr lang="zh-TW" sz="3200" kern="100">
                          <a:latin typeface="Microsoft JhengHei" pitchFamily="34" charset="-120"/>
                          <a:ea typeface="Microsoft JhengHei" pitchFamily="34" charset="-120"/>
                          <a:cs typeface="Times New Roman"/>
                        </a:rPr>
                        <a:t>堂</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認識溫濕度</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智能農場</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3200" kern="100">
                          <a:latin typeface="Microsoft JhengHei" pitchFamily="34" charset="-120"/>
                          <a:ea typeface="Microsoft JhengHei" pitchFamily="34" charset="-120"/>
                          <a:cs typeface="Times New Roman"/>
                        </a:rPr>
                        <a:t>透過感測器來認識植物生長要素</a:t>
                      </a:r>
                      <a:r>
                        <a:rPr lang="en-US" sz="3200" kern="100">
                          <a:latin typeface="Microsoft JhengHei" pitchFamily="34" charset="-120"/>
                          <a:ea typeface="Microsoft JhengHei" pitchFamily="34" charset="-120"/>
                          <a:cs typeface="Times New Roman"/>
                        </a:rPr>
                        <a:t>: </a:t>
                      </a:r>
                      <a:r>
                        <a:rPr lang="zh-TW" sz="3200" kern="100">
                          <a:latin typeface="Microsoft JhengHei" pitchFamily="34" charset="-120"/>
                          <a:ea typeface="Microsoft JhengHei" pitchFamily="34" charset="-120"/>
                          <a:cs typeface="Times New Roman"/>
                        </a:rPr>
                        <a:t>空氣與溫濕度</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kern="100">
                          <a:latin typeface="Microsoft JhengHei" pitchFamily="34" charset="-120"/>
                          <a:ea typeface="Microsoft JhengHei" pitchFamily="34" charset="-120"/>
                          <a:cs typeface="Times New Roman"/>
                        </a:rPr>
                        <a:t>1.</a:t>
                      </a:r>
                      <a:r>
                        <a:rPr lang="zh-TW" sz="3200" kern="100">
                          <a:latin typeface="Microsoft JhengHei" pitchFamily="34" charset="-120"/>
                          <a:ea typeface="Microsoft JhengHei" pitchFamily="34" charset="-120"/>
                          <a:cs typeface="Times New Roman"/>
                        </a:rPr>
                        <a:t>溫度濕度感應器介紹</a:t>
                      </a:r>
                      <a:r>
                        <a:rPr lang="en-US" sz="3200" kern="100">
                          <a:latin typeface="Microsoft JhengHei" pitchFamily="34" charset="-120"/>
                          <a:ea typeface="Microsoft JhengHei" pitchFamily="34" charset="-120"/>
                          <a:cs typeface="Times New Roman"/>
                        </a:rPr>
                        <a:t>; </a:t>
                      </a:r>
                      <a:endParaRPr lang="zh-CN" sz="3200" kern="100">
                        <a:latin typeface="Microsoft JhengHei" pitchFamily="34" charset="-120"/>
                        <a:ea typeface="Microsoft JhengHei" pitchFamily="34" charset="-120"/>
                        <a:cs typeface="Times New Roman"/>
                      </a:endParaRPr>
                    </a:p>
                    <a:p>
                      <a:pPr algn="just">
                        <a:spcAft>
                          <a:spcPts val="0"/>
                        </a:spcAft>
                      </a:pPr>
                      <a:r>
                        <a:rPr lang="en-US" sz="3200" kern="100">
                          <a:latin typeface="Microsoft JhengHei" pitchFamily="34" charset="-120"/>
                          <a:ea typeface="Microsoft JhengHei" pitchFamily="34" charset="-120"/>
                          <a:cs typeface="Times New Roman"/>
                        </a:rPr>
                        <a:t>2. TARKUSVP</a:t>
                      </a:r>
                      <a:r>
                        <a:rPr lang="zh-TW" sz="3200" kern="100">
                          <a:latin typeface="Microsoft JhengHei" pitchFamily="34" charset="-120"/>
                          <a:ea typeface="Microsoft JhengHei" pitchFamily="34" charset="-120"/>
                          <a:cs typeface="Times New Roman"/>
                        </a:rPr>
                        <a:t>實作</a:t>
                      </a:r>
                      <a:r>
                        <a:rPr lang="en-US" sz="3200" kern="100">
                          <a:latin typeface="Microsoft JhengHei" pitchFamily="34" charset="-120"/>
                          <a:ea typeface="Microsoft JhengHei" pitchFamily="34" charset="-120"/>
                          <a:cs typeface="Times New Roman"/>
                        </a:rPr>
                        <a:t>; </a:t>
                      </a:r>
                      <a:endParaRPr lang="zh-CN" sz="3200" kern="100">
                        <a:latin typeface="Microsoft JhengHei" pitchFamily="34" charset="-120"/>
                        <a:ea typeface="Microsoft JhengHei" pitchFamily="34" charset="-120"/>
                        <a:cs typeface="Times New Roman"/>
                      </a:endParaRPr>
                    </a:p>
                    <a:p>
                      <a:pPr algn="just">
                        <a:spcAft>
                          <a:spcPts val="0"/>
                        </a:spcAft>
                      </a:pPr>
                      <a:r>
                        <a:rPr lang="en-US" sz="3200" kern="100">
                          <a:latin typeface="Microsoft JhengHei" pitchFamily="34" charset="-120"/>
                          <a:ea typeface="Microsoft JhengHei" pitchFamily="34" charset="-120"/>
                          <a:cs typeface="Times New Roman"/>
                        </a:rPr>
                        <a:t>3.</a:t>
                      </a:r>
                      <a:r>
                        <a:rPr lang="zh-TW" sz="3200" kern="100">
                          <a:latin typeface="Microsoft JhengHei" pitchFamily="34" charset="-120"/>
                          <a:ea typeface="Microsoft JhengHei" pitchFamily="34" charset="-120"/>
                          <a:cs typeface="Times New Roman"/>
                        </a:rPr>
                        <a:t>程式控制偵測測試</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zh-TW" sz="3200" kern="100">
                          <a:latin typeface="Microsoft JhengHei" pitchFamily="34" charset="-120"/>
                          <a:ea typeface="Microsoft JhengHei" pitchFamily="34" charset="-120"/>
                          <a:cs typeface="Times New Roman"/>
                        </a:rPr>
                        <a:t>第</a:t>
                      </a:r>
                      <a:r>
                        <a:rPr lang="en-US" sz="3200" kern="100">
                          <a:latin typeface="Microsoft JhengHei" pitchFamily="34" charset="-120"/>
                          <a:ea typeface="Microsoft JhengHei" pitchFamily="34" charset="-120"/>
                          <a:cs typeface="Times New Roman"/>
                        </a:rPr>
                        <a:t>15</a:t>
                      </a:r>
                      <a:r>
                        <a:rPr lang="zh-TW" sz="3200" kern="100">
                          <a:latin typeface="Microsoft JhengHei" pitchFamily="34" charset="-120"/>
                          <a:ea typeface="Microsoft JhengHei" pitchFamily="34" charset="-120"/>
                          <a:cs typeface="Times New Roman"/>
                        </a:rPr>
                        <a:t>堂</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自動控溫實作</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智能農場</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3200" kern="100">
                          <a:latin typeface="Microsoft JhengHei" pitchFamily="34" charset="-120"/>
                          <a:ea typeface="Microsoft JhengHei" pitchFamily="34" charset="-120"/>
                          <a:cs typeface="Times New Roman"/>
                        </a:rPr>
                        <a:t>了解如何透過程式邏輯來達成智能農場的控制設定</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kern="100">
                          <a:latin typeface="Microsoft JhengHei" pitchFamily="34" charset="-120"/>
                          <a:ea typeface="Microsoft JhengHei" pitchFamily="34" charset="-120"/>
                          <a:cs typeface="Times New Roman"/>
                        </a:rPr>
                        <a:t>1. </a:t>
                      </a:r>
                      <a:r>
                        <a:rPr lang="zh-TW" sz="3200" kern="100">
                          <a:latin typeface="Microsoft JhengHei" pitchFamily="34" charset="-120"/>
                          <a:ea typeface="Microsoft JhengHei" pitchFamily="34" charset="-120"/>
                          <a:cs typeface="Times New Roman"/>
                        </a:rPr>
                        <a:t>風扇應用介紹</a:t>
                      </a:r>
                      <a:r>
                        <a:rPr lang="en-US" sz="3200" kern="100">
                          <a:latin typeface="Microsoft JhengHei" pitchFamily="34" charset="-120"/>
                          <a:ea typeface="Microsoft JhengHei" pitchFamily="34" charset="-120"/>
                          <a:cs typeface="Times New Roman"/>
                        </a:rPr>
                        <a:t>; </a:t>
                      </a:r>
                      <a:endParaRPr lang="zh-CN" sz="3200" kern="100">
                        <a:latin typeface="Microsoft JhengHei" pitchFamily="34" charset="-120"/>
                        <a:ea typeface="Microsoft JhengHei" pitchFamily="34" charset="-120"/>
                        <a:cs typeface="Times New Roman"/>
                      </a:endParaRPr>
                    </a:p>
                    <a:p>
                      <a:pPr algn="just">
                        <a:spcAft>
                          <a:spcPts val="0"/>
                        </a:spcAft>
                      </a:pPr>
                      <a:r>
                        <a:rPr lang="en-US" sz="3200" kern="100">
                          <a:latin typeface="Microsoft JhengHei" pitchFamily="34" charset="-120"/>
                          <a:ea typeface="Microsoft JhengHei" pitchFamily="34" charset="-120"/>
                          <a:cs typeface="Times New Roman"/>
                        </a:rPr>
                        <a:t>2. TARKUSVP</a:t>
                      </a:r>
                      <a:r>
                        <a:rPr lang="zh-TW" sz="3200" kern="100">
                          <a:latin typeface="Microsoft JhengHei" pitchFamily="34" charset="-120"/>
                          <a:ea typeface="Microsoft JhengHei" pitchFamily="34" charset="-120"/>
                          <a:cs typeface="Times New Roman"/>
                        </a:rPr>
                        <a:t>及配置方法實作</a:t>
                      </a:r>
                      <a:r>
                        <a:rPr lang="en-US" sz="3200" kern="100">
                          <a:latin typeface="Microsoft JhengHei" pitchFamily="34" charset="-120"/>
                          <a:ea typeface="Microsoft JhengHei" pitchFamily="34" charset="-120"/>
                          <a:cs typeface="Times New Roman"/>
                        </a:rPr>
                        <a:t>; </a:t>
                      </a:r>
                      <a:endParaRPr lang="zh-CN" sz="3200" kern="100">
                        <a:latin typeface="Microsoft JhengHei" pitchFamily="34" charset="-120"/>
                        <a:ea typeface="Microsoft JhengHei" pitchFamily="34" charset="-120"/>
                        <a:cs typeface="Times New Roman"/>
                      </a:endParaRPr>
                    </a:p>
                    <a:p>
                      <a:pPr algn="just">
                        <a:spcAft>
                          <a:spcPts val="0"/>
                        </a:spcAft>
                      </a:pPr>
                      <a:r>
                        <a:rPr lang="en-US" sz="3200" kern="100">
                          <a:latin typeface="Microsoft JhengHei" pitchFamily="34" charset="-120"/>
                          <a:ea typeface="Microsoft JhengHei" pitchFamily="34" charset="-120"/>
                          <a:cs typeface="Times New Roman"/>
                        </a:rPr>
                        <a:t>3.</a:t>
                      </a:r>
                      <a:r>
                        <a:rPr lang="zh-TW" sz="3200" kern="100">
                          <a:latin typeface="Microsoft JhengHei" pitchFamily="34" charset="-120"/>
                          <a:ea typeface="Microsoft JhengHei" pitchFamily="34" charset="-120"/>
                          <a:cs typeface="Times New Roman"/>
                        </a:rPr>
                        <a:t>對應感應器程式控制偵測測試</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zh-TW" sz="3200" kern="100">
                          <a:latin typeface="Microsoft JhengHei" pitchFamily="34" charset="-120"/>
                          <a:ea typeface="Microsoft JhengHei" pitchFamily="34" charset="-120"/>
                          <a:cs typeface="Times New Roman"/>
                        </a:rPr>
                        <a:t>第</a:t>
                      </a:r>
                      <a:r>
                        <a:rPr lang="en-US" sz="3200" kern="100">
                          <a:latin typeface="Microsoft JhengHei" pitchFamily="34" charset="-120"/>
                          <a:ea typeface="Microsoft JhengHei" pitchFamily="34" charset="-120"/>
                          <a:cs typeface="Times New Roman"/>
                        </a:rPr>
                        <a:t>16</a:t>
                      </a:r>
                      <a:r>
                        <a:rPr lang="zh-TW" sz="3200" kern="100">
                          <a:latin typeface="Microsoft JhengHei" pitchFamily="34" charset="-120"/>
                          <a:ea typeface="Microsoft JhengHei" pitchFamily="34" charset="-120"/>
                          <a:cs typeface="Times New Roman"/>
                        </a:rPr>
                        <a:t>堂</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認識生長光</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智能農場</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3200" kern="100">
                          <a:latin typeface="Microsoft JhengHei" pitchFamily="34" charset="-120"/>
                          <a:ea typeface="Microsoft JhengHei" pitchFamily="34" charset="-120"/>
                          <a:cs typeface="Times New Roman"/>
                        </a:rPr>
                        <a:t>透過感測器來認識植物生長要素</a:t>
                      </a:r>
                      <a:r>
                        <a:rPr lang="en-US" sz="3200" kern="100">
                          <a:latin typeface="Microsoft JhengHei" pitchFamily="34" charset="-120"/>
                          <a:ea typeface="Microsoft JhengHei" pitchFamily="34" charset="-120"/>
                          <a:cs typeface="Times New Roman"/>
                        </a:rPr>
                        <a:t>: </a:t>
                      </a:r>
                      <a:r>
                        <a:rPr lang="zh-TW" sz="3200" kern="100">
                          <a:latin typeface="Microsoft JhengHei" pitchFamily="34" charset="-120"/>
                          <a:ea typeface="Microsoft JhengHei" pitchFamily="34" charset="-120"/>
                          <a:cs typeface="Times New Roman"/>
                        </a:rPr>
                        <a:t>光線</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kern="100">
                          <a:latin typeface="Microsoft JhengHei" pitchFamily="34" charset="-120"/>
                          <a:ea typeface="Microsoft JhengHei" pitchFamily="34" charset="-120"/>
                          <a:cs typeface="Times New Roman"/>
                        </a:rPr>
                        <a:t>1.</a:t>
                      </a:r>
                      <a:r>
                        <a:rPr lang="zh-TW" sz="3200" kern="100">
                          <a:latin typeface="Microsoft JhengHei" pitchFamily="34" charset="-120"/>
                          <a:ea typeface="Microsoft JhengHei" pitchFamily="34" charset="-120"/>
                          <a:cs typeface="Times New Roman"/>
                        </a:rPr>
                        <a:t>光線感應器介紹</a:t>
                      </a:r>
                      <a:r>
                        <a:rPr lang="en-US" sz="3200" kern="100">
                          <a:latin typeface="Microsoft JhengHei" pitchFamily="34" charset="-120"/>
                          <a:ea typeface="Microsoft JhengHei" pitchFamily="34" charset="-120"/>
                          <a:cs typeface="Times New Roman"/>
                        </a:rPr>
                        <a:t>;</a:t>
                      </a:r>
                      <a:endParaRPr lang="zh-CN" sz="3200" kern="100">
                        <a:latin typeface="Microsoft JhengHei" pitchFamily="34" charset="-120"/>
                        <a:ea typeface="Microsoft JhengHei" pitchFamily="34" charset="-120"/>
                        <a:cs typeface="Times New Roman"/>
                      </a:endParaRPr>
                    </a:p>
                    <a:p>
                      <a:pPr algn="just">
                        <a:spcAft>
                          <a:spcPts val="0"/>
                        </a:spcAft>
                      </a:pPr>
                      <a:r>
                        <a:rPr lang="en-US" sz="3200" kern="100">
                          <a:latin typeface="Microsoft JhengHei" pitchFamily="34" charset="-120"/>
                          <a:ea typeface="Microsoft JhengHei" pitchFamily="34" charset="-120"/>
                          <a:cs typeface="Times New Roman"/>
                        </a:rPr>
                        <a:t>2. TARKUSVP</a:t>
                      </a:r>
                      <a:r>
                        <a:rPr lang="zh-TW" sz="3200" kern="100">
                          <a:latin typeface="Microsoft JhengHei" pitchFamily="34" charset="-120"/>
                          <a:ea typeface="Microsoft JhengHei" pitchFamily="34" charset="-120"/>
                          <a:cs typeface="Times New Roman"/>
                        </a:rPr>
                        <a:t>實作</a:t>
                      </a:r>
                      <a:r>
                        <a:rPr lang="en-US" sz="3200" kern="100">
                          <a:latin typeface="Microsoft JhengHei" pitchFamily="34" charset="-120"/>
                          <a:ea typeface="Microsoft JhengHei" pitchFamily="34" charset="-120"/>
                          <a:cs typeface="Times New Roman"/>
                        </a:rPr>
                        <a:t>; </a:t>
                      </a:r>
                      <a:endParaRPr lang="zh-CN" sz="3200" kern="100">
                        <a:latin typeface="Microsoft JhengHei" pitchFamily="34" charset="-120"/>
                        <a:ea typeface="Microsoft JhengHei" pitchFamily="34" charset="-120"/>
                        <a:cs typeface="Times New Roman"/>
                      </a:endParaRPr>
                    </a:p>
                    <a:p>
                      <a:pPr algn="just">
                        <a:spcAft>
                          <a:spcPts val="0"/>
                        </a:spcAft>
                      </a:pPr>
                      <a:r>
                        <a:rPr lang="en-US" sz="3200" kern="100">
                          <a:latin typeface="Microsoft JhengHei" pitchFamily="34" charset="-120"/>
                          <a:ea typeface="Microsoft JhengHei" pitchFamily="34" charset="-120"/>
                          <a:cs typeface="Times New Roman"/>
                        </a:rPr>
                        <a:t>3.</a:t>
                      </a:r>
                      <a:r>
                        <a:rPr lang="zh-TW" sz="3200" kern="100">
                          <a:latin typeface="Microsoft JhengHei" pitchFamily="34" charset="-120"/>
                          <a:ea typeface="Microsoft JhengHei" pitchFamily="34" charset="-120"/>
                          <a:cs typeface="Times New Roman"/>
                        </a:rPr>
                        <a:t>程式控制偵測測試</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zh-TW" sz="3200" kern="100">
                          <a:latin typeface="Microsoft JhengHei" pitchFamily="34" charset="-120"/>
                          <a:ea typeface="Microsoft JhengHei" pitchFamily="34" charset="-120"/>
                          <a:cs typeface="Times New Roman"/>
                        </a:rPr>
                        <a:t>第</a:t>
                      </a:r>
                      <a:r>
                        <a:rPr lang="en-US" sz="3200" kern="100">
                          <a:latin typeface="Microsoft JhengHei" pitchFamily="34" charset="-120"/>
                          <a:ea typeface="Microsoft JhengHei" pitchFamily="34" charset="-120"/>
                          <a:cs typeface="Times New Roman"/>
                        </a:rPr>
                        <a:t>17</a:t>
                      </a:r>
                      <a:r>
                        <a:rPr lang="zh-TW" sz="3200" kern="100">
                          <a:latin typeface="Microsoft JhengHei" pitchFamily="34" charset="-120"/>
                          <a:ea typeface="Microsoft JhengHei" pitchFamily="34" charset="-120"/>
                          <a:cs typeface="Times New Roman"/>
                        </a:rPr>
                        <a:t>堂</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自動照明實作</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智能農場</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3200" kern="100">
                          <a:latin typeface="Microsoft JhengHei" pitchFamily="34" charset="-120"/>
                          <a:ea typeface="Microsoft JhengHei" pitchFamily="34" charset="-120"/>
                          <a:cs typeface="Times New Roman"/>
                        </a:rPr>
                        <a:t>了解如何透過程式邏輯來達成智能農場的控制設定</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kern="100">
                          <a:latin typeface="Microsoft JhengHei" pitchFamily="34" charset="-120"/>
                          <a:ea typeface="Microsoft JhengHei" pitchFamily="34" charset="-120"/>
                          <a:cs typeface="Times New Roman"/>
                        </a:rPr>
                        <a:t>1. </a:t>
                      </a:r>
                      <a:r>
                        <a:rPr lang="zh-TW" sz="3200" kern="100">
                          <a:latin typeface="Microsoft JhengHei" pitchFamily="34" charset="-120"/>
                          <a:ea typeface="Microsoft JhengHei" pitchFamily="34" charset="-120"/>
                          <a:cs typeface="Times New Roman"/>
                        </a:rPr>
                        <a:t>燈光模組應用介紹</a:t>
                      </a:r>
                      <a:endParaRPr lang="zh-CN" sz="3200" kern="100">
                        <a:latin typeface="Microsoft JhengHei" pitchFamily="34" charset="-120"/>
                        <a:ea typeface="Microsoft JhengHei" pitchFamily="34" charset="-120"/>
                        <a:cs typeface="Times New Roman"/>
                      </a:endParaRPr>
                    </a:p>
                    <a:p>
                      <a:pPr algn="just">
                        <a:spcAft>
                          <a:spcPts val="0"/>
                        </a:spcAft>
                      </a:pPr>
                      <a:r>
                        <a:rPr lang="en-US" sz="3200" kern="100">
                          <a:latin typeface="Microsoft JhengHei" pitchFamily="34" charset="-120"/>
                          <a:ea typeface="Microsoft JhengHei" pitchFamily="34" charset="-120"/>
                          <a:cs typeface="Times New Roman"/>
                        </a:rPr>
                        <a:t>2. TARKUSVP</a:t>
                      </a:r>
                      <a:r>
                        <a:rPr lang="zh-TW" sz="3200" kern="100">
                          <a:latin typeface="Microsoft JhengHei" pitchFamily="34" charset="-120"/>
                          <a:ea typeface="Microsoft JhengHei" pitchFamily="34" charset="-120"/>
                          <a:cs typeface="Times New Roman"/>
                        </a:rPr>
                        <a:t>及配置方法實作</a:t>
                      </a:r>
                      <a:r>
                        <a:rPr lang="en-US" sz="3200" kern="100">
                          <a:latin typeface="Microsoft JhengHei" pitchFamily="34" charset="-120"/>
                          <a:ea typeface="Microsoft JhengHei" pitchFamily="34" charset="-120"/>
                          <a:cs typeface="Times New Roman"/>
                        </a:rPr>
                        <a:t>; </a:t>
                      </a:r>
                      <a:endParaRPr lang="zh-CN" sz="3200" kern="100">
                        <a:latin typeface="Microsoft JhengHei" pitchFamily="34" charset="-120"/>
                        <a:ea typeface="Microsoft JhengHei" pitchFamily="34" charset="-120"/>
                        <a:cs typeface="Times New Roman"/>
                      </a:endParaRPr>
                    </a:p>
                    <a:p>
                      <a:pPr algn="just">
                        <a:spcAft>
                          <a:spcPts val="0"/>
                        </a:spcAft>
                      </a:pPr>
                      <a:r>
                        <a:rPr lang="en-US" sz="3200" kern="100">
                          <a:latin typeface="Microsoft JhengHei" pitchFamily="34" charset="-120"/>
                          <a:ea typeface="Microsoft JhengHei" pitchFamily="34" charset="-120"/>
                          <a:cs typeface="Times New Roman"/>
                        </a:rPr>
                        <a:t>3. </a:t>
                      </a:r>
                      <a:r>
                        <a:rPr lang="zh-TW" sz="3200" kern="100">
                          <a:latin typeface="Microsoft JhengHei" pitchFamily="34" charset="-120"/>
                          <a:ea typeface="Microsoft JhengHei" pitchFamily="34" charset="-120"/>
                          <a:cs typeface="Times New Roman"/>
                        </a:rPr>
                        <a:t>對應感應器程式控制偵測測試</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zh-TW" sz="3200" kern="100">
                          <a:latin typeface="Microsoft JhengHei" pitchFamily="34" charset="-120"/>
                          <a:ea typeface="Microsoft JhengHei" pitchFamily="34" charset="-120"/>
                          <a:cs typeface="Times New Roman"/>
                        </a:rPr>
                        <a:t>第</a:t>
                      </a:r>
                      <a:r>
                        <a:rPr lang="en-US" sz="3200" kern="100">
                          <a:latin typeface="Microsoft JhengHei" pitchFamily="34" charset="-120"/>
                          <a:ea typeface="Microsoft JhengHei" pitchFamily="34" charset="-120"/>
                          <a:cs typeface="Times New Roman"/>
                        </a:rPr>
                        <a:t>18</a:t>
                      </a:r>
                      <a:r>
                        <a:rPr lang="zh-TW" sz="3200" kern="100">
                          <a:latin typeface="Microsoft JhengHei" pitchFamily="34" charset="-120"/>
                          <a:ea typeface="Microsoft JhengHei" pitchFamily="34" charset="-120"/>
                          <a:cs typeface="Times New Roman"/>
                        </a:rPr>
                        <a:t>堂</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原來組盆這樣玩</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3200" kern="100">
                          <a:latin typeface="Microsoft JhengHei" pitchFamily="34" charset="-120"/>
                          <a:ea typeface="Microsoft JhengHei" pitchFamily="34" charset="-120"/>
                          <a:cs typeface="Times New Roman"/>
                        </a:rPr>
                        <a:t>應用藝術</a:t>
                      </a:r>
                      <a:endParaRPr lang="zh-CN" sz="3200" kern="10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3200" kern="100" dirty="0">
                          <a:latin typeface="Microsoft JhengHei" pitchFamily="34" charset="-120"/>
                          <a:ea typeface="Microsoft JhengHei" pitchFamily="34" charset="-120"/>
                          <a:cs typeface="Times New Roman"/>
                        </a:rPr>
                        <a:t>組盆藝術設計</a:t>
                      </a:r>
                      <a:endParaRPr lang="zh-CN" sz="3200" kern="100" dirty="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3200" kern="100" dirty="0">
                          <a:latin typeface="Microsoft JhengHei" pitchFamily="34" charset="-120"/>
                          <a:ea typeface="Microsoft JhengHei" pitchFamily="34" charset="-120"/>
                          <a:cs typeface="Times New Roman"/>
                        </a:rPr>
                        <a:t>園藝栽作課程</a:t>
                      </a:r>
                      <a:endParaRPr lang="zh-CN" sz="3200" kern="100" dirty="0">
                        <a:latin typeface="Microsoft JhengHei" pitchFamily="34" charset="-120"/>
                        <a:ea typeface="Microsoft JhengHei" pitchFamily="34" charset="-120"/>
                        <a:cs typeface="Times New Roman"/>
                      </a:endParaRPr>
                    </a:p>
                    <a:p>
                      <a:pPr algn="just">
                        <a:spcAft>
                          <a:spcPts val="0"/>
                        </a:spcAft>
                      </a:pPr>
                      <a:r>
                        <a:rPr lang="zh-TW" sz="3200" kern="100" dirty="0">
                          <a:latin typeface="Microsoft JhengHei" pitchFamily="34" charset="-120"/>
                          <a:ea typeface="Microsoft JhengHei" pitchFamily="34" charset="-120"/>
                          <a:cs typeface="Times New Roman"/>
                        </a:rPr>
                        <a:t>第八堂 植物組盆好好玩</a:t>
                      </a:r>
                      <a:endParaRPr lang="zh-CN" sz="3200" kern="100" dirty="0">
                        <a:latin typeface="Microsoft JhengHei" pitchFamily="34" charset="-120"/>
                        <a:ea typeface="Microsoft JhengHei" pitchFamily="34" charset="-12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Freeform 183"/>
          <p:cNvSpPr/>
          <p:nvPr/>
        </p:nvSpPr>
        <p:spPr>
          <a:xfrm>
            <a:off x="1149351" y="1403351"/>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2" name="Freeform 185"/>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188" name="TextBox 188"/>
          <p:cNvSpPr txBox="1"/>
          <p:nvPr/>
        </p:nvSpPr>
        <p:spPr>
          <a:xfrm>
            <a:off x="5904852" y="776450"/>
            <a:ext cx="12496472" cy="2092881"/>
          </a:xfrm>
          <a:prstGeom prst="rect">
            <a:avLst/>
          </a:prstGeom>
          <a:noFill/>
        </p:spPr>
        <p:txBody>
          <a:bodyPr wrap="square" lIns="0" tIns="0" rIns="0" bIns="0" rtlCol="0">
            <a:spAutoFit/>
          </a:bodyPr>
          <a:lstStyle/>
          <a:p>
            <a:pPr algn="l"/>
            <a:r>
              <a:rPr lang="en-US" altLang="zh-CN" sz="4000" spc="-6" dirty="0" err="1" smtClean="0">
                <a:solidFill>
                  <a:srgbClr val="4C4C4C"/>
                </a:solidFill>
                <a:latin typeface="Microsoft JhengHei"/>
                <a:ea typeface="Microsoft JhengHei"/>
              </a:rPr>
              <a:t>提供</a:t>
            </a:r>
            <a:r>
              <a:rPr lang="zh-TW" altLang="en-US" sz="4000" spc="-6" dirty="0" smtClean="0">
                <a:solidFill>
                  <a:srgbClr val="4C4C4C"/>
                </a:solidFill>
                <a:latin typeface="Microsoft JhengHei"/>
                <a:ea typeface="Microsoft JhengHei"/>
              </a:rPr>
              <a:t>給</a:t>
            </a:r>
            <a:r>
              <a:rPr lang="en-US" altLang="zh-CN" sz="4000" dirty="0" err="1" smtClean="0">
                <a:solidFill>
                  <a:srgbClr val="4C4C4C"/>
                </a:solidFill>
                <a:latin typeface="Microsoft JhengHei"/>
                <a:ea typeface="Microsoft JhengHei"/>
              </a:rPr>
              <a:t>教師</a:t>
            </a:r>
            <a:endParaRPr lang="en-US" altLang="zh-CN" sz="4000" dirty="0">
              <a:solidFill>
                <a:srgbClr val="4C4C4C"/>
              </a:solidFill>
              <a:latin typeface="Microsoft JhengHei"/>
              <a:ea typeface="Microsoft JhengHei"/>
            </a:endParaRPr>
          </a:p>
          <a:p>
            <a:pPr algn="l"/>
            <a:r>
              <a:rPr lang="en-US" altLang="zh-CN" sz="9600" b="1" spc="-6" dirty="0">
                <a:solidFill>
                  <a:srgbClr val="4C4C4C"/>
                </a:solidFill>
                <a:latin typeface="Microsoft JhengHei"/>
                <a:ea typeface="Microsoft JhengHei"/>
              </a:rPr>
              <a:t>完整</a:t>
            </a:r>
            <a:r>
              <a:rPr lang="zh-TW" altLang="en-US" sz="9600" b="1" spc="-6" dirty="0">
                <a:solidFill>
                  <a:srgbClr val="4C4C4C"/>
                </a:solidFill>
                <a:latin typeface="Microsoft JhengHei"/>
                <a:ea typeface="Microsoft JhengHei"/>
              </a:rPr>
              <a:t>產品與</a:t>
            </a:r>
            <a:r>
              <a:rPr lang="en-US" altLang="zh-CN" sz="9600" b="1" dirty="0">
                <a:solidFill>
                  <a:srgbClr val="4C4C4C"/>
                </a:solidFill>
                <a:latin typeface="Microsoft JhengHei"/>
                <a:ea typeface="Microsoft JhengHei"/>
              </a:rPr>
              <a:t>課程規劃</a:t>
            </a:r>
          </a:p>
        </p:txBody>
      </p:sp>
      <p:grpSp>
        <p:nvGrpSpPr>
          <p:cNvPr id="3" name="群組 116"/>
          <p:cNvGrpSpPr/>
          <p:nvPr/>
        </p:nvGrpSpPr>
        <p:grpSpPr>
          <a:xfrm>
            <a:off x="4935474" y="3344684"/>
            <a:ext cx="16286336" cy="2026652"/>
            <a:chOff x="2444525" y="3691525"/>
            <a:chExt cx="16286336" cy="2026652"/>
          </a:xfrm>
        </p:grpSpPr>
        <p:cxnSp>
          <p:nvCxnSpPr>
            <p:cNvPr id="100" name="直線接點 99"/>
            <p:cNvCxnSpPr/>
            <p:nvPr/>
          </p:nvCxnSpPr>
          <p:spPr bwMode="auto">
            <a:xfrm flipH="1">
              <a:off x="11390862" y="4864650"/>
              <a:ext cx="6988339"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grpSp>
          <p:nvGrpSpPr>
            <p:cNvPr id="4" name="群組 74"/>
            <p:cNvGrpSpPr/>
            <p:nvPr/>
          </p:nvGrpSpPr>
          <p:grpSpPr>
            <a:xfrm>
              <a:off x="2444525" y="4129090"/>
              <a:ext cx="8608835" cy="1589087"/>
              <a:chOff x="3169738" y="4318276"/>
              <a:chExt cx="8608835" cy="1589087"/>
            </a:xfrm>
          </p:grpSpPr>
          <p:sp>
            <p:nvSpPr>
              <p:cNvPr id="33" name="AutoShape 26"/>
              <p:cNvSpPr>
                <a:spLocks/>
              </p:cNvSpPr>
              <p:nvPr/>
            </p:nvSpPr>
            <p:spPr bwMode="auto">
              <a:xfrm>
                <a:off x="5263198" y="5069601"/>
                <a:ext cx="3565489" cy="60576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l"/>
                <a:r>
                  <a:rPr lang="zh-TW" altLang="en-US" sz="3200" b="1" dirty="0">
                    <a:solidFill>
                      <a:srgbClr val="37485D"/>
                    </a:solidFill>
                    <a:latin typeface="微軟正黑體" pitchFamily="34" charset="-120"/>
                    <a:ea typeface="微軟正黑體" pitchFamily="34" charset="-120"/>
                    <a:cs typeface="Aleo Regular" charset="0"/>
                    <a:sym typeface="Aleo Regular" charset="0"/>
                  </a:rPr>
                  <a:t>產品包</a:t>
                </a:r>
                <a:endParaRPr lang="en-US" sz="5400" dirty="0">
                  <a:solidFill>
                    <a:srgbClr val="37485D"/>
                  </a:solidFill>
                  <a:latin typeface="微軟正黑體" pitchFamily="34" charset="-120"/>
                  <a:ea typeface="微軟正黑體" pitchFamily="34" charset="-120"/>
                </a:endParaRPr>
              </a:p>
            </p:txBody>
          </p:sp>
          <p:grpSp>
            <p:nvGrpSpPr>
              <p:cNvPr id="5" name="群組 69"/>
              <p:cNvGrpSpPr/>
              <p:nvPr/>
            </p:nvGrpSpPr>
            <p:grpSpPr>
              <a:xfrm>
                <a:off x="3169738" y="4318276"/>
                <a:ext cx="1589087" cy="1589087"/>
                <a:chOff x="15464773" y="5719107"/>
                <a:chExt cx="1589087" cy="1589087"/>
              </a:xfrm>
            </p:grpSpPr>
            <p:sp>
              <p:nvSpPr>
                <p:cNvPr id="20" name="AutoShape 6"/>
                <p:cNvSpPr>
                  <a:spLocks/>
                </p:cNvSpPr>
                <p:nvPr/>
              </p:nvSpPr>
              <p:spPr bwMode="auto">
                <a:xfrm>
                  <a:off x="15464773" y="5719107"/>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2">
                    <a:lumMod val="75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l"/>
                  <a:endParaRPr lang="en-US" sz="3600" dirty="0">
                    <a:solidFill>
                      <a:srgbClr val="FFFFFF"/>
                    </a:solidFill>
                    <a:effectLst>
                      <a:outerShdw blurRad="38100" dist="38100" dir="2700000" algn="tl">
                        <a:srgbClr val="000000"/>
                      </a:outerShdw>
                    </a:effectLst>
                    <a:latin typeface="Lato" panose="020F0502020204030203" pitchFamily="34" charset="0"/>
                  </a:endParaRPr>
                </a:p>
              </p:txBody>
            </p:sp>
            <p:sp>
              <p:nvSpPr>
                <p:cNvPr id="21" name="Freeform 43"/>
                <p:cNvSpPr>
                  <a:spLocks/>
                </p:cNvSpPr>
                <p:nvPr/>
              </p:nvSpPr>
              <p:spPr bwMode="auto">
                <a:xfrm>
                  <a:off x="15962428" y="6041390"/>
                  <a:ext cx="1091310" cy="1256376"/>
                </a:xfrm>
                <a:custGeom>
                  <a:avLst/>
                  <a:gdLst>
                    <a:gd name="connsiteX0" fmla="*/ 498234 w 1091310"/>
                    <a:gd name="connsiteY0" fmla="*/ 0 h 1256376"/>
                    <a:gd name="connsiteX1" fmla="*/ 1059058 w 1091310"/>
                    <a:gd name="connsiteY1" fmla="*/ 260672 h 1256376"/>
                    <a:gd name="connsiteX2" fmla="*/ 1076768 w 1091310"/>
                    <a:gd name="connsiteY2" fmla="*/ 320436 h 1256376"/>
                    <a:gd name="connsiteX3" fmla="*/ 858628 w 1091310"/>
                    <a:gd name="connsiteY3" fmla="*/ 1034001 h 1256376"/>
                    <a:gd name="connsiteX4" fmla="*/ 448552 w 1091310"/>
                    <a:gd name="connsiteY4" fmla="*/ 1252140 h 1256376"/>
                    <a:gd name="connsiteX5" fmla="*/ 404354 w 1091310"/>
                    <a:gd name="connsiteY5" fmla="*/ 1256376 h 1256376"/>
                    <a:gd name="connsiteX6" fmla="*/ 0 w 1091310"/>
                    <a:gd name="connsiteY6" fmla="*/ 908207 h 1256376"/>
                    <a:gd name="connsiteX7" fmla="*/ 616530 w 1091310"/>
                    <a:gd name="connsiteY7" fmla="*/ 724783 h 1256376"/>
                    <a:gd name="connsiteX8" fmla="*/ 498234 w 1091310"/>
                    <a:gd name="connsiteY8" fmla="*/ 0 h 1256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1310" h="1256376">
                      <a:moveTo>
                        <a:pt x="498234" y="0"/>
                      </a:moveTo>
                      <a:lnTo>
                        <a:pt x="1059058" y="260672"/>
                      </a:lnTo>
                      <a:lnTo>
                        <a:pt x="1076768" y="320436"/>
                      </a:lnTo>
                      <a:cubicBezTo>
                        <a:pt x="1125244" y="570834"/>
                        <a:pt x="1052530" y="840049"/>
                        <a:pt x="858628" y="1034001"/>
                      </a:cubicBezTo>
                      <a:cubicBezTo>
                        <a:pt x="742256" y="1150342"/>
                        <a:pt x="598790" y="1223055"/>
                        <a:pt x="448552" y="1252140"/>
                      </a:cubicBezTo>
                      <a:lnTo>
                        <a:pt x="404354" y="1256376"/>
                      </a:lnTo>
                      <a:lnTo>
                        <a:pt x="0" y="908207"/>
                      </a:lnTo>
                      <a:cubicBezTo>
                        <a:pt x="0" y="908207"/>
                        <a:pt x="374778" y="1068300"/>
                        <a:pt x="616530" y="724783"/>
                      </a:cubicBezTo>
                      <a:cubicBezTo>
                        <a:pt x="866238" y="370019"/>
                        <a:pt x="498234" y="0"/>
                        <a:pt x="498234" y="0"/>
                      </a:cubicBezTo>
                      <a:close/>
                    </a:path>
                  </a:pathLst>
                </a:custGeom>
                <a:solidFill>
                  <a:schemeClr val="accent2">
                    <a:lumMod val="50000"/>
                  </a:schemeClr>
                </a:solidFill>
                <a:ln>
                  <a:noFill/>
                </a:ln>
                <a:effectLst/>
                <a:extLst/>
              </p:spPr>
              <p:txBody>
                <a:bodyPr wrap="square" lIns="0" tIns="0" rIns="0" bIns="0" anchor="ctr">
                  <a:noAutofit/>
                </a:bodyPr>
                <a:lstStyle/>
                <a:p>
                  <a:pPr algn="l"/>
                  <a:endParaRPr lang="en-US" sz="5400" dirty="0"/>
                </a:p>
              </p:txBody>
            </p:sp>
            <p:sp>
              <p:nvSpPr>
                <p:cNvPr id="22" name="AutoShape 8"/>
                <p:cNvSpPr>
                  <a:spLocks/>
                </p:cNvSpPr>
                <p:nvPr/>
              </p:nvSpPr>
              <p:spPr bwMode="auto">
                <a:xfrm>
                  <a:off x="15720360" y="6018925"/>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l"/>
                  <a:endParaRPr lang="en-US" sz="3600" dirty="0">
                    <a:solidFill>
                      <a:srgbClr val="FFFFFF"/>
                    </a:solidFill>
                    <a:effectLst>
                      <a:outerShdw blurRad="38100" dist="38100" dir="2700000" algn="tl">
                        <a:srgbClr val="000000"/>
                      </a:outerShdw>
                    </a:effectLst>
                    <a:latin typeface="Lato" panose="020F0502020204030203" pitchFamily="34" charset="0"/>
                  </a:endParaRPr>
                </a:p>
              </p:txBody>
            </p:sp>
            <p:sp>
              <p:nvSpPr>
                <p:cNvPr id="37" name="AutoShape 35"/>
                <p:cNvSpPr>
                  <a:spLocks/>
                </p:cNvSpPr>
                <p:nvPr/>
              </p:nvSpPr>
              <p:spPr bwMode="auto">
                <a:xfrm>
                  <a:off x="15948960" y="6234825"/>
                  <a:ext cx="596900" cy="635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0"/>
                      </a:moveTo>
                      <a:lnTo>
                        <a:pt x="16712" y="795"/>
                      </a:lnTo>
                      <a:lnTo>
                        <a:pt x="17788" y="1816"/>
                      </a:lnTo>
                      <a:lnTo>
                        <a:pt x="10438" y="8456"/>
                      </a:lnTo>
                      <a:lnTo>
                        <a:pt x="7768" y="6084"/>
                      </a:lnTo>
                      <a:lnTo>
                        <a:pt x="295" y="13084"/>
                      </a:lnTo>
                      <a:lnTo>
                        <a:pt x="2133" y="14784"/>
                      </a:lnTo>
                      <a:lnTo>
                        <a:pt x="7691" y="9559"/>
                      </a:lnTo>
                      <a:lnTo>
                        <a:pt x="10444" y="12008"/>
                      </a:lnTo>
                      <a:lnTo>
                        <a:pt x="19619" y="3587"/>
                      </a:lnTo>
                      <a:lnTo>
                        <a:pt x="20664" y="4578"/>
                      </a:lnTo>
                      <a:cubicBezTo>
                        <a:pt x="20664" y="4578"/>
                        <a:pt x="21599" y="0"/>
                        <a:pt x="21599" y="0"/>
                      </a:cubicBezTo>
                      <a:close/>
                      <a:moveTo>
                        <a:pt x="21487" y="10041"/>
                      </a:moveTo>
                      <a:lnTo>
                        <a:pt x="15456" y="10041"/>
                      </a:lnTo>
                      <a:lnTo>
                        <a:pt x="15456" y="21599"/>
                      </a:lnTo>
                      <a:lnTo>
                        <a:pt x="21487" y="21599"/>
                      </a:lnTo>
                      <a:cubicBezTo>
                        <a:pt x="21487" y="21599"/>
                        <a:pt x="21487" y="10041"/>
                        <a:pt x="21487" y="10041"/>
                      </a:cubicBezTo>
                      <a:close/>
                      <a:moveTo>
                        <a:pt x="13759" y="13564"/>
                      </a:moveTo>
                      <a:lnTo>
                        <a:pt x="7728" y="13564"/>
                      </a:lnTo>
                      <a:lnTo>
                        <a:pt x="7728" y="21599"/>
                      </a:lnTo>
                      <a:lnTo>
                        <a:pt x="13759" y="21599"/>
                      </a:lnTo>
                      <a:cubicBezTo>
                        <a:pt x="13759" y="21599"/>
                        <a:pt x="13759" y="13564"/>
                        <a:pt x="13759" y="13564"/>
                      </a:cubicBezTo>
                      <a:close/>
                      <a:moveTo>
                        <a:pt x="5971" y="21599"/>
                      </a:moveTo>
                      <a:lnTo>
                        <a:pt x="0" y="21599"/>
                      </a:lnTo>
                      <a:lnTo>
                        <a:pt x="0" y="16151"/>
                      </a:lnTo>
                      <a:lnTo>
                        <a:pt x="5971" y="16151"/>
                      </a:lnTo>
                      <a:lnTo>
                        <a:pt x="5971" y="21599"/>
                      </a:lnTo>
                      <a:cubicBezTo>
                        <a:pt x="5971" y="21599"/>
                        <a:pt x="5971" y="21599"/>
                        <a:pt x="5971" y="21599"/>
                      </a:cubicBez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l"/>
                  <a:endParaRPr lang="en-US" sz="2800" dirty="0">
                    <a:solidFill>
                      <a:srgbClr val="FFFFFF"/>
                    </a:solidFill>
                    <a:effectLst>
                      <a:outerShdw blurRad="38100" dist="38100" dir="2700000" algn="tl">
                        <a:srgbClr val="C0C0C0"/>
                      </a:outerShdw>
                    </a:effectLst>
                    <a:latin typeface="Lato" panose="020F0502020204030203" pitchFamily="34" charset="0"/>
                  </a:endParaRPr>
                </a:p>
              </p:txBody>
            </p:sp>
          </p:grpSp>
          <p:cxnSp>
            <p:nvCxnSpPr>
              <p:cNvPr id="73" name="直線接點 72"/>
              <p:cNvCxnSpPr/>
              <p:nvPr/>
            </p:nvCxnSpPr>
            <p:spPr bwMode="auto">
              <a:xfrm flipH="1">
                <a:off x="4790234" y="5053836"/>
                <a:ext cx="6988339"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grpSp>
        <p:pic>
          <p:nvPicPr>
            <p:cNvPr id="78" name="Picture 1"/>
            <p:cNvPicPr>
              <a:picLocks noChangeAspect="1" noChangeArrowheads="1"/>
            </p:cNvPicPr>
            <p:nvPr/>
          </p:nvPicPr>
          <p:blipFill>
            <a:blip r:embed="rId4" cstate="print">
              <a:lum bright="10000" contrast="20000"/>
            </a:blip>
            <a:srcRect/>
            <a:stretch>
              <a:fillRect/>
            </a:stretch>
          </p:blipFill>
          <p:spPr bwMode="auto">
            <a:xfrm>
              <a:off x="5950169" y="3758380"/>
              <a:ext cx="2399505" cy="17421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9" name="AutoShape 26"/>
            <p:cNvSpPr>
              <a:spLocks/>
            </p:cNvSpPr>
            <p:nvPr/>
          </p:nvSpPr>
          <p:spPr bwMode="auto">
            <a:xfrm>
              <a:off x="8843704" y="4913862"/>
              <a:ext cx="3565489" cy="60576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l"/>
              <a:r>
                <a:rPr lang="zh-TW" altLang="en-US" sz="3200" b="1" dirty="0">
                  <a:solidFill>
                    <a:srgbClr val="37485D"/>
                  </a:solidFill>
                  <a:latin typeface="微軟正黑體" pitchFamily="34" charset="-120"/>
                  <a:ea typeface="微軟正黑體" pitchFamily="34" charset="-120"/>
                  <a:cs typeface="Aleo Regular" charset="0"/>
                  <a:sym typeface="Aleo Regular" charset="0"/>
                </a:rPr>
                <a:t>出版上架</a:t>
              </a:r>
              <a:endParaRPr lang="en-US" sz="5400" dirty="0">
                <a:solidFill>
                  <a:srgbClr val="37485D"/>
                </a:solidFill>
                <a:latin typeface="微軟正黑體" pitchFamily="34" charset="-120"/>
                <a:ea typeface="微軟正黑體" pitchFamily="34" charset="-120"/>
              </a:endParaRPr>
            </a:p>
          </p:txBody>
        </p:sp>
        <p:pic>
          <p:nvPicPr>
            <p:cNvPr id="4101" name="Picture 5"/>
            <p:cNvPicPr>
              <a:picLocks noChangeAspect="1" noChangeArrowheads="1"/>
            </p:cNvPicPr>
            <p:nvPr/>
          </p:nvPicPr>
          <p:blipFill>
            <a:blip r:embed="rId5" cstate="print">
              <a:extLst>
                <a:ext uri="{28A0092B-C50C-407E-A947-70E740481C1C}">
                  <a14:useLocalDpi xmlns:a14="http://schemas.microsoft.com/office/drawing/2010/main" xmlns=""/>
                </a:ext>
              </a:extLst>
            </a:blip>
            <a:srcRect/>
            <a:stretch>
              <a:fillRect/>
            </a:stretch>
          </p:blipFill>
          <p:spPr bwMode="auto">
            <a:xfrm>
              <a:off x="15910375" y="3691525"/>
              <a:ext cx="2820486" cy="19065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1" name="AutoShape 26"/>
            <p:cNvSpPr>
              <a:spLocks/>
            </p:cNvSpPr>
            <p:nvPr/>
          </p:nvSpPr>
          <p:spPr bwMode="auto">
            <a:xfrm>
              <a:off x="13986250" y="4894757"/>
              <a:ext cx="3565489" cy="60576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l"/>
              <a:r>
                <a:rPr lang="zh-TW" altLang="en-US" sz="3200" b="1" dirty="0">
                  <a:solidFill>
                    <a:srgbClr val="37485D"/>
                  </a:solidFill>
                  <a:latin typeface="微軟正黑體" pitchFamily="34" charset="-120"/>
                  <a:ea typeface="微軟正黑體" pitchFamily="34" charset="-120"/>
                  <a:cs typeface="Aleo Regular" charset="0"/>
                  <a:sym typeface="Aleo Regular" charset="0"/>
                </a:rPr>
                <a:t>講義</a:t>
              </a:r>
              <a:r>
                <a:rPr lang="en-US" altLang="zh-TW" sz="3200" b="1" dirty="0">
                  <a:solidFill>
                    <a:srgbClr val="37485D"/>
                  </a:solidFill>
                  <a:latin typeface="微軟正黑體" pitchFamily="34" charset="-120"/>
                  <a:ea typeface="微軟正黑體" pitchFamily="34" charset="-120"/>
                  <a:cs typeface="Aleo Regular" charset="0"/>
                  <a:sym typeface="Aleo Regular" charset="0"/>
                </a:rPr>
                <a:t>/</a:t>
              </a:r>
              <a:r>
                <a:rPr lang="zh-TW" altLang="en-US" sz="3200" b="1" dirty="0">
                  <a:solidFill>
                    <a:srgbClr val="37485D"/>
                  </a:solidFill>
                  <a:latin typeface="微軟正黑體" pitchFamily="34" charset="-120"/>
                  <a:ea typeface="微軟正黑體" pitchFamily="34" charset="-120"/>
                  <a:cs typeface="Aleo Regular" charset="0"/>
                  <a:sym typeface="Aleo Regular" charset="0"/>
                </a:rPr>
                <a:t>教案</a:t>
              </a:r>
              <a:endParaRPr lang="en-US" sz="5400" dirty="0">
                <a:solidFill>
                  <a:srgbClr val="37485D"/>
                </a:solidFill>
                <a:latin typeface="微軟正黑體" pitchFamily="34" charset="-120"/>
                <a:ea typeface="微軟正黑體" pitchFamily="34" charset="-120"/>
              </a:endParaRPr>
            </a:p>
          </p:txBody>
        </p:sp>
      </p:grpSp>
      <p:grpSp>
        <p:nvGrpSpPr>
          <p:cNvPr id="6" name="群組 118"/>
          <p:cNvGrpSpPr/>
          <p:nvPr/>
        </p:nvGrpSpPr>
        <p:grpSpPr>
          <a:xfrm>
            <a:off x="4781222" y="8512123"/>
            <a:ext cx="18432248" cy="5032382"/>
            <a:chOff x="3551512" y="8480590"/>
            <a:chExt cx="18432248" cy="5032382"/>
          </a:xfrm>
        </p:grpSpPr>
        <p:grpSp>
          <p:nvGrpSpPr>
            <p:cNvPr id="7" name="群組 71"/>
            <p:cNvGrpSpPr/>
            <p:nvPr/>
          </p:nvGrpSpPr>
          <p:grpSpPr>
            <a:xfrm>
              <a:off x="3551512" y="11062108"/>
              <a:ext cx="10701356" cy="2069834"/>
              <a:chOff x="3488509" y="8734371"/>
              <a:chExt cx="10701356" cy="2069834"/>
            </a:xfrm>
          </p:grpSpPr>
          <p:sp>
            <p:nvSpPr>
              <p:cNvPr id="66" name="AutoShape 12"/>
              <p:cNvSpPr>
                <a:spLocks/>
              </p:cNvSpPr>
              <p:nvPr/>
            </p:nvSpPr>
            <p:spPr bwMode="auto">
              <a:xfrm>
                <a:off x="3488509" y="8778037"/>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993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l">
                  <a:defRPr/>
                </a:pPr>
                <a:endParaRPr lang="en-US" sz="3600" kern="0" dirty="0">
                  <a:solidFill>
                    <a:srgbClr val="FFFFFF"/>
                  </a:solidFill>
                  <a:effectLst>
                    <a:outerShdw blurRad="38100" dist="38100" dir="2700000" algn="tl">
                      <a:srgbClr val="000000"/>
                    </a:outerShdw>
                  </a:effectLst>
                  <a:latin typeface="Lato" panose="020F0502020204030203" pitchFamily="34" charset="0"/>
                </a:endParaRPr>
              </a:p>
            </p:txBody>
          </p:sp>
          <p:sp>
            <p:nvSpPr>
              <p:cNvPr id="69" name="Freeform 47"/>
              <p:cNvSpPr>
                <a:spLocks/>
              </p:cNvSpPr>
              <p:nvPr/>
            </p:nvSpPr>
            <p:spPr bwMode="auto">
              <a:xfrm>
                <a:off x="3909198" y="9079659"/>
                <a:ext cx="1168277" cy="1277481"/>
              </a:xfrm>
              <a:custGeom>
                <a:avLst/>
                <a:gdLst>
                  <a:gd name="connsiteX0" fmla="*/ 552948 w 1168277"/>
                  <a:gd name="connsiteY0" fmla="*/ 0 h 1277481"/>
                  <a:gd name="connsiteX1" fmla="*/ 1024078 w 1168277"/>
                  <a:gd name="connsiteY1" fmla="*/ 225339 h 1277481"/>
                  <a:gd name="connsiteX2" fmla="*/ 1135590 w 1168277"/>
                  <a:gd name="connsiteY2" fmla="*/ 279866 h 1277481"/>
                  <a:gd name="connsiteX3" fmla="*/ 1153735 w 1168277"/>
                  <a:gd name="connsiteY3" fmla="*/ 341097 h 1277481"/>
                  <a:gd name="connsiteX4" fmla="*/ 935595 w 1168277"/>
                  <a:gd name="connsiteY4" fmla="*/ 1054662 h 1277481"/>
                  <a:gd name="connsiteX5" fmla="*/ 525519 w 1168277"/>
                  <a:gd name="connsiteY5" fmla="*/ 1272802 h 1277481"/>
                  <a:gd name="connsiteX6" fmla="*/ 476689 w 1168277"/>
                  <a:gd name="connsiteY6" fmla="*/ 1277481 h 1277481"/>
                  <a:gd name="connsiteX7" fmla="*/ 0 w 1168277"/>
                  <a:gd name="connsiteY7" fmla="*/ 860265 h 1277481"/>
                  <a:gd name="connsiteX8" fmla="*/ 693496 w 1168277"/>
                  <a:gd name="connsiteY8" fmla="*/ 728907 h 1277481"/>
                  <a:gd name="connsiteX9" fmla="*/ 552948 w 1168277"/>
                  <a:gd name="connsiteY9" fmla="*/ 0 h 1277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8277" h="1277481">
                    <a:moveTo>
                      <a:pt x="552948" y="0"/>
                    </a:moveTo>
                    <a:cubicBezTo>
                      <a:pt x="687665" y="67970"/>
                      <a:pt x="867034" y="150226"/>
                      <a:pt x="1024078" y="225339"/>
                    </a:cubicBezTo>
                    <a:lnTo>
                      <a:pt x="1135590" y="279866"/>
                    </a:lnTo>
                    <a:lnTo>
                      <a:pt x="1153735" y="341097"/>
                    </a:lnTo>
                    <a:cubicBezTo>
                      <a:pt x="1202210" y="591495"/>
                      <a:pt x="1129497" y="860710"/>
                      <a:pt x="935595" y="1054662"/>
                    </a:cubicBezTo>
                    <a:cubicBezTo>
                      <a:pt x="819224" y="1171003"/>
                      <a:pt x="675758" y="1243716"/>
                      <a:pt x="525519" y="1272802"/>
                    </a:cubicBezTo>
                    <a:lnTo>
                      <a:pt x="476689" y="1277481"/>
                    </a:lnTo>
                    <a:lnTo>
                      <a:pt x="0" y="860265"/>
                    </a:lnTo>
                    <a:cubicBezTo>
                      <a:pt x="0" y="860265"/>
                      <a:pt x="451742" y="1072845"/>
                      <a:pt x="693496" y="728907"/>
                    </a:cubicBezTo>
                    <a:cubicBezTo>
                      <a:pt x="943204" y="373708"/>
                      <a:pt x="552948" y="0"/>
                      <a:pt x="552948" y="0"/>
                    </a:cubicBezTo>
                    <a:close/>
                  </a:path>
                </a:pathLst>
              </a:custGeom>
              <a:solidFill>
                <a:schemeClr val="accent4">
                  <a:lumMod val="50000"/>
                  <a:alpha val="50000"/>
                </a:schemeClr>
              </a:solidFill>
              <a:ln>
                <a:noFill/>
              </a:ln>
              <a:effectLst/>
              <a:extLst/>
            </p:spPr>
            <p:txBody>
              <a:bodyPr wrap="square" lIns="0" tIns="0" rIns="0" bIns="0" anchor="ctr">
                <a:noAutofit/>
              </a:bodyPr>
              <a:lstStyle/>
              <a:p>
                <a:pPr algn="l"/>
                <a:endParaRPr lang="en-US" sz="5400" dirty="0"/>
              </a:p>
            </p:txBody>
          </p:sp>
          <p:cxnSp>
            <p:nvCxnSpPr>
              <p:cNvPr id="51" name="直線接點 50"/>
              <p:cNvCxnSpPr>
                <a:cxnSpLocks/>
              </p:cNvCxnSpPr>
              <p:nvPr/>
            </p:nvCxnSpPr>
            <p:spPr bwMode="auto">
              <a:xfrm flipH="1">
                <a:off x="5077598" y="9603099"/>
                <a:ext cx="9112267"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sp>
            <p:nvSpPr>
              <p:cNvPr id="53" name="AutoShape 18"/>
              <p:cNvSpPr>
                <a:spLocks/>
              </p:cNvSpPr>
              <p:nvPr/>
            </p:nvSpPr>
            <p:spPr bwMode="auto">
              <a:xfrm>
                <a:off x="9771174" y="9445444"/>
                <a:ext cx="266700" cy="2667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88900" cap="flat" cmpd="sng">
                <a:solidFill>
                  <a:schemeClr val="accent3"/>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l"/>
                <a:endParaRPr lang="en-US" sz="3600" dirty="0">
                  <a:solidFill>
                    <a:srgbClr val="FFFFFF"/>
                  </a:solidFill>
                  <a:effectLst>
                    <a:outerShdw blurRad="38100" dist="38100" dir="2700000" algn="tl">
                      <a:srgbClr val="C0C0C0"/>
                    </a:outerShdw>
                  </a:effectLst>
                  <a:latin typeface="Lato" panose="020F0502020204030203" pitchFamily="34" charset="0"/>
                </a:endParaRPr>
              </a:p>
            </p:txBody>
          </p:sp>
          <p:sp>
            <p:nvSpPr>
              <p:cNvPr id="55" name="AutoShape 27"/>
              <p:cNvSpPr>
                <a:spLocks/>
              </p:cNvSpPr>
              <p:nvPr/>
            </p:nvSpPr>
            <p:spPr bwMode="auto">
              <a:xfrm>
                <a:off x="5555420" y="9571568"/>
                <a:ext cx="3594100"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pPr algn="l"/>
                <a:r>
                  <a:rPr lang="zh-TW" altLang="en-US" sz="3200" b="1" dirty="0">
                    <a:solidFill>
                      <a:schemeClr val="tx1">
                        <a:lumMod val="85000"/>
                        <a:lumOff val="15000"/>
                      </a:schemeClr>
                    </a:solidFill>
                    <a:latin typeface="微軟正黑體" pitchFamily="34" charset="-120"/>
                    <a:ea typeface="微軟正黑體" pitchFamily="34" charset="-120"/>
                    <a:cs typeface="Aleo Regular" charset="0"/>
                    <a:sym typeface="Aleo Regular" charset="0"/>
                  </a:rPr>
                  <a:t>學校社團</a:t>
                </a:r>
                <a:endParaRPr lang="en-US" sz="3200" b="1" dirty="0">
                  <a:solidFill>
                    <a:schemeClr val="tx1">
                      <a:lumMod val="85000"/>
                      <a:lumOff val="15000"/>
                    </a:schemeClr>
                  </a:solidFill>
                  <a:latin typeface="微軟正黑體" pitchFamily="34" charset="-120"/>
                  <a:ea typeface="微軟正黑體" pitchFamily="34" charset="-120"/>
                  <a:cs typeface="Aleo Regular" charset="0"/>
                </a:endParaRPr>
              </a:p>
            </p:txBody>
          </p:sp>
          <p:pic>
            <p:nvPicPr>
              <p:cNvPr id="59" name="圖片 58"/>
              <p:cNvPicPr>
                <a:picLocks noChangeAspect="1"/>
              </p:cNvPicPr>
              <p:nvPr/>
            </p:nvPicPr>
            <p:blipFill>
              <a:blip r:embed="rId6" cstate="print">
                <a:extLst>
                  <a:ext uri="{28A0092B-C50C-407E-A947-70E740481C1C}">
                    <a14:useLocalDpi xmlns:a14="http://schemas.microsoft.com/office/drawing/2010/main" xmlns=""/>
                  </a:ext>
                </a:extLst>
              </a:blip>
              <a:srcRect/>
              <a:stretch>
                <a:fillRect/>
              </a:stretch>
            </p:blipFill>
            <p:spPr>
              <a:xfrm>
                <a:off x="7458658" y="8734371"/>
                <a:ext cx="3115350" cy="20698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7" name="AutoShape 14"/>
              <p:cNvSpPr>
                <a:spLocks/>
              </p:cNvSpPr>
              <p:nvPr/>
            </p:nvSpPr>
            <p:spPr bwMode="auto">
              <a:xfrm>
                <a:off x="3756796" y="9046324"/>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C000"/>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l">
                  <a:defRPr/>
                </a:pPr>
                <a:endParaRPr lang="en-US" sz="3600" kern="0" dirty="0">
                  <a:solidFill>
                    <a:srgbClr val="FFFFFF"/>
                  </a:solidFill>
                  <a:effectLst>
                    <a:outerShdw blurRad="38100" dist="38100" dir="2700000" algn="tl">
                      <a:srgbClr val="000000"/>
                    </a:outerShdw>
                  </a:effectLst>
                  <a:latin typeface="Lato" panose="020F0502020204030203" pitchFamily="34" charset="0"/>
                </a:endParaRPr>
              </a:p>
            </p:txBody>
          </p:sp>
          <p:sp>
            <p:nvSpPr>
              <p:cNvPr id="68" name="AutoShape 36"/>
              <p:cNvSpPr>
                <a:spLocks/>
              </p:cNvSpPr>
              <p:nvPr/>
            </p:nvSpPr>
            <p:spPr bwMode="auto">
              <a:xfrm>
                <a:off x="3972696" y="9198724"/>
                <a:ext cx="630238" cy="7096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020" y="8155"/>
                    </a:moveTo>
                    <a:lnTo>
                      <a:pt x="0" y="8155"/>
                    </a:lnTo>
                    <a:lnTo>
                      <a:pt x="0" y="9469"/>
                    </a:lnTo>
                    <a:lnTo>
                      <a:pt x="3020" y="9469"/>
                    </a:lnTo>
                    <a:cubicBezTo>
                      <a:pt x="3020" y="9469"/>
                      <a:pt x="3020" y="8155"/>
                      <a:pt x="3020" y="8155"/>
                    </a:cubicBezTo>
                    <a:close/>
                    <a:moveTo>
                      <a:pt x="4133" y="12944"/>
                    </a:moveTo>
                    <a:lnTo>
                      <a:pt x="3526" y="11746"/>
                    </a:lnTo>
                    <a:lnTo>
                      <a:pt x="861" y="12809"/>
                    </a:lnTo>
                    <a:lnTo>
                      <a:pt x="1468" y="14007"/>
                    </a:lnTo>
                    <a:cubicBezTo>
                      <a:pt x="1468" y="14007"/>
                      <a:pt x="4133" y="12944"/>
                      <a:pt x="4133" y="12944"/>
                    </a:cubicBezTo>
                    <a:close/>
                    <a:moveTo>
                      <a:pt x="4380" y="4949"/>
                    </a:moveTo>
                    <a:lnTo>
                      <a:pt x="2011" y="3442"/>
                    </a:lnTo>
                    <a:lnTo>
                      <a:pt x="1148" y="4510"/>
                    </a:lnTo>
                    <a:lnTo>
                      <a:pt x="3517" y="6017"/>
                    </a:lnTo>
                    <a:cubicBezTo>
                      <a:pt x="3517" y="6017"/>
                      <a:pt x="4380" y="4949"/>
                      <a:pt x="4380" y="4949"/>
                    </a:cubicBezTo>
                    <a:close/>
                    <a:moveTo>
                      <a:pt x="7543" y="2790"/>
                    </a:moveTo>
                    <a:lnTo>
                      <a:pt x="6240" y="635"/>
                    </a:lnTo>
                    <a:lnTo>
                      <a:pt x="4935" y="1256"/>
                    </a:lnTo>
                    <a:lnTo>
                      <a:pt x="6238" y="3411"/>
                    </a:lnTo>
                    <a:cubicBezTo>
                      <a:pt x="6238" y="3411"/>
                      <a:pt x="7543" y="2790"/>
                      <a:pt x="7543" y="2790"/>
                    </a:cubicBezTo>
                    <a:close/>
                    <a:moveTo>
                      <a:pt x="21600" y="8155"/>
                    </a:moveTo>
                    <a:lnTo>
                      <a:pt x="18579" y="8155"/>
                    </a:lnTo>
                    <a:lnTo>
                      <a:pt x="18579" y="9469"/>
                    </a:lnTo>
                    <a:lnTo>
                      <a:pt x="21600" y="9469"/>
                    </a:lnTo>
                    <a:cubicBezTo>
                      <a:pt x="21600" y="9469"/>
                      <a:pt x="21600" y="8155"/>
                      <a:pt x="21600" y="8155"/>
                    </a:cubicBezTo>
                    <a:close/>
                    <a:moveTo>
                      <a:pt x="20713" y="12799"/>
                    </a:moveTo>
                    <a:lnTo>
                      <a:pt x="18047" y="11841"/>
                    </a:lnTo>
                    <a:lnTo>
                      <a:pt x="17491" y="13059"/>
                    </a:lnTo>
                    <a:lnTo>
                      <a:pt x="20157" y="14017"/>
                    </a:lnTo>
                    <a:cubicBezTo>
                      <a:pt x="20157" y="14017"/>
                      <a:pt x="20713" y="12799"/>
                      <a:pt x="20713" y="12799"/>
                    </a:cubicBezTo>
                    <a:close/>
                    <a:moveTo>
                      <a:pt x="20451" y="4510"/>
                    </a:moveTo>
                    <a:lnTo>
                      <a:pt x="19588" y="3442"/>
                    </a:lnTo>
                    <a:lnTo>
                      <a:pt x="17219" y="4949"/>
                    </a:lnTo>
                    <a:lnTo>
                      <a:pt x="18082" y="6017"/>
                    </a:lnTo>
                    <a:cubicBezTo>
                      <a:pt x="18082" y="6017"/>
                      <a:pt x="20451" y="4510"/>
                      <a:pt x="20451" y="4510"/>
                    </a:cubicBezTo>
                    <a:close/>
                    <a:moveTo>
                      <a:pt x="16664" y="1256"/>
                    </a:moveTo>
                    <a:lnTo>
                      <a:pt x="15359" y="635"/>
                    </a:lnTo>
                    <a:lnTo>
                      <a:pt x="14056" y="2790"/>
                    </a:lnTo>
                    <a:lnTo>
                      <a:pt x="15361" y="3411"/>
                    </a:lnTo>
                    <a:cubicBezTo>
                      <a:pt x="15361" y="3411"/>
                      <a:pt x="16664" y="1256"/>
                      <a:pt x="16664" y="1256"/>
                    </a:cubicBezTo>
                    <a:close/>
                    <a:moveTo>
                      <a:pt x="11579" y="2364"/>
                    </a:moveTo>
                    <a:lnTo>
                      <a:pt x="10099" y="2364"/>
                    </a:lnTo>
                    <a:lnTo>
                      <a:pt x="10099" y="0"/>
                    </a:lnTo>
                    <a:lnTo>
                      <a:pt x="11579" y="0"/>
                    </a:lnTo>
                    <a:cubicBezTo>
                      <a:pt x="11579" y="0"/>
                      <a:pt x="11579" y="2364"/>
                      <a:pt x="11579" y="2364"/>
                    </a:cubicBezTo>
                    <a:close/>
                    <a:moveTo>
                      <a:pt x="16986" y="8997"/>
                    </a:moveTo>
                    <a:cubicBezTo>
                      <a:pt x="16986" y="12264"/>
                      <a:pt x="13820" y="14094"/>
                      <a:pt x="13820" y="16672"/>
                    </a:cubicBezTo>
                    <a:lnTo>
                      <a:pt x="12378" y="16672"/>
                    </a:lnTo>
                    <a:cubicBezTo>
                      <a:pt x="12379" y="13495"/>
                      <a:pt x="15518" y="11822"/>
                      <a:pt x="15518" y="8997"/>
                    </a:cubicBezTo>
                    <a:cubicBezTo>
                      <a:pt x="15518" y="3711"/>
                      <a:pt x="6075" y="3703"/>
                      <a:pt x="6075" y="8997"/>
                    </a:cubicBezTo>
                    <a:cubicBezTo>
                      <a:pt x="6075" y="11819"/>
                      <a:pt x="9159" y="13421"/>
                      <a:pt x="9230" y="16672"/>
                    </a:cubicBezTo>
                    <a:lnTo>
                      <a:pt x="7773" y="16672"/>
                    </a:lnTo>
                    <a:cubicBezTo>
                      <a:pt x="7773" y="14094"/>
                      <a:pt x="4607" y="12264"/>
                      <a:pt x="4607" y="8997"/>
                    </a:cubicBezTo>
                    <a:cubicBezTo>
                      <a:pt x="4607" y="1977"/>
                      <a:pt x="16986" y="1970"/>
                      <a:pt x="16986" y="8997"/>
                    </a:cubicBezTo>
                    <a:close/>
                    <a:moveTo>
                      <a:pt x="8780" y="20557"/>
                    </a:moveTo>
                    <a:cubicBezTo>
                      <a:pt x="9839" y="21425"/>
                      <a:pt x="9947" y="21600"/>
                      <a:pt x="10370" y="21600"/>
                    </a:cubicBezTo>
                    <a:lnTo>
                      <a:pt x="11184" y="21600"/>
                    </a:lnTo>
                    <a:cubicBezTo>
                      <a:pt x="11597" y="21600"/>
                      <a:pt x="11698" y="21438"/>
                      <a:pt x="12813" y="20557"/>
                    </a:cubicBezTo>
                    <a:cubicBezTo>
                      <a:pt x="12813" y="20557"/>
                      <a:pt x="8780" y="20557"/>
                      <a:pt x="8780" y="20557"/>
                    </a:cubicBezTo>
                    <a:close/>
                    <a:moveTo>
                      <a:pt x="12841" y="18973"/>
                    </a:moveTo>
                    <a:lnTo>
                      <a:pt x="8752" y="18973"/>
                    </a:lnTo>
                    <a:cubicBezTo>
                      <a:pt x="8451" y="18973"/>
                      <a:pt x="8208" y="19189"/>
                      <a:pt x="8208" y="19455"/>
                    </a:cubicBezTo>
                    <a:cubicBezTo>
                      <a:pt x="8208" y="19722"/>
                      <a:pt x="8451" y="19938"/>
                      <a:pt x="8752" y="19938"/>
                    </a:cubicBezTo>
                    <a:lnTo>
                      <a:pt x="12841" y="19938"/>
                    </a:lnTo>
                    <a:cubicBezTo>
                      <a:pt x="13141" y="19938"/>
                      <a:pt x="13384" y="19722"/>
                      <a:pt x="13384" y="19455"/>
                    </a:cubicBezTo>
                    <a:cubicBezTo>
                      <a:pt x="13384" y="19189"/>
                      <a:pt x="13141" y="18973"/>
                      <a:pt x="12841" y="18973"/>
                    </a:cubicBezTo>
                    <a:close/>
                    <a:moveTo>
                      <a:pt x="12939" y="17367"/>
                    </a:moveTo>
                    <a:lnTo>
                      <a:pt x="8654" y="17367"/>
                    </a:lnTo>
                    <a:cubicBezTo>
                      <a:pt x="8354" y="17367"/>
                      <a:pt x="8110" y="17583"/>
                      <a:pt x="8110" y="17849"/>
                    </a:cubicBezTo>
                    <a:cubicBezTo>
                      <a:pt x="8110" y="18116"/>
                      <a:pt x="8354" y="18332"/>
                      <a:pt x="8654" y="18332"/>
                    </a:cubicBezTo>
                    <a:lnTo>
                      <a:pt x="12939" y="18332"/>
                    </a:lnTo>
                    <a:cubicBezTo>
                      <a:pt x="13239" y="18332"/>
                      <a:pt x="13483" y="18116"/>
                      <a:pt x="13483" y="17849"/>
                    </a:cubicBezTo>
                    <a:cubicBezTo>
                      <a:pt x="13483" y="17583"/>
                      <a:pt x="13239" y="17367"/>
                      <a:pt x="12939" y="17367"/>
                    </a:cubicBez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l">
                  <a:defRPr/>
                </a:pPr>
                <a:endParaRPr lang="en-US" sz="2800" kern="0" dirty="0">
                  <a:solidFill>
                    <a:srgbClr val="FFFFFF"/>
                  </a:solidFill>
                  <a:effectLst>
                    <a:outerShdw blurRad="38100" dist="38100" dir="2700000" algn="tl">
                      <a:srgbClr val="C0C0C0"/>
                    </a:outerShdw>
                  </a:effectLst>
                  <a:latin typeface="Lato" panose="020F0502020204030203" pitchFamily="34" charset="0"/>
                </a:endParaRPr>
              </a:p>
            </p:txBody>
          </p:sp>
        </p:grpSp>
        <p:sp>
          <p:nvSpPr>
            <p:cNvPr id="84" name="AutoShape 27"/>
            <p:cNvSpPr>
              <a:spLocks/>
            </p:cNvSpPr>
            <p:nvPr/>
          </p:nvSpPr>
          <p:spPr bwMode="auto">
            <a:xfrm>
              <a:off x="11012490" y="12090080"/>
              <a:ext cx="3240378"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pPr algn="l"/>
              <a:r>
                <a:rPr lang="zh-TW" altLang="en-US" sz="3200" b="1" dirty="0">
                  <a:solidFill>
                    <a:schemeClr val="tx2">
                      <a:lumMod val="50000"/>
                    </a:schemeClr>
                  </a:solidFill>
                  <a:latin typeface="微軟正黑體" pitchFamily="34" charset="-120"/>
                  <a:ea typeface="微軟正黑體" pitchFamily="34" charset="-120"/>
                  <a:cs typeface="Aleo Regular" charset="0"/>
                  <a:sym typeface="Aleo Regular" charset="0"/>
                </a:rPr>
                <a:t>聯校比賽</a:t>
              </a:r>
              <a:r>
                <a:rPr lang="en-US" altLang="zh-TW" sz="3200" b="1" dirty="0">
                  <a:solidFill>
                    <a:schemeClr val="tx2">
                      <a:lumMod val="50000"/>
                    </a:schemeClr>
                  </a:solidFill>
                  <a:latin typeface="微軟正黑體" pitchFamily="34" charset="-120"/>
                  <a:ea typeface="微軟正黑體" pitchFamily="34" charset="-120"/>
                  <a:cs typeface="Aleo Regular" charset="0"/>
                  <a:sym typeface="Aleo Regular" charset="0"/>
                </a:rPr>
                <a:t>/</a:t>
              </a:r>
            </a:p>
            <a:p>
              <a:pPr algn="l"/>
              <a:r>
                <a:rPr lang="zh-TW" altLang="en-US" sz="3200" b="1" dirty="0">
                  <a:solidFill>
                    <a:schemeClr val="tx2">
                      <a:lumMod val="50000"/>
                    </a:schemeClr>
                  </a:solidFill>
                  <a:latin typeface="微軟正黑體" pitchFamily="34" charset="-120"/>
                  <a:ea typeface="微軟正黑體" pitchFamily="34" charset="-120"/>
                  <a:cs typeface="Aleo Regular" charset="0"/>
                  <a:sym typeface="Aleo Regular" charset="0"/>
                </a:rPr>
                <a:t>國際延伸活動</a:t>
              </a:r>
              <a:endParaRPr lang="en-US" sz="5400" dirty="0">
                <a:solidFill>
                  <a:schemeClr val="tx2">
                    <a:lumMod val="50000"/>
                  </a:schemeClr>
                </a:solidFill>
                <a:latin typeface="微軟正黑體" pitchFamily="34" charset="-120"/>
                <a:ea typeface="微軟正黑體" pitchFamily="34" charset="-120"/>
              </a:endParaRPr>
            </a:p>
          </p:txBody>
        </p:sp>
        <p:pic>
          <p:nvPicPr>
            <p:cNvPr id="103" name="Picture 12" descr="https://i0.wp.com/tarkustech.com/wp-content/uploads/2019/12/FB_IMG_1576724644723.jpg?w=1140&amp;ssl=1"/>
            <p:cNvPicPr>
              <a:picLocks noChangeAspect="1" noChangeArrowheads="1"/>
            </p:cNvPicPr>
            <p:nvPr/>
          </p:nvPicPr>
          <p:blipFill>
            <a:blip r:embed="rId7" cstate="print"/>
            <a:srcRect/>
            <a:stretch>
              <a:fillRect/>
            </a:stretch>
          </p:blipFill>
          <p:spPr bwMode="auto">
            <a:xfrm>
              <a:off x="18209473" y="8480590"/>
              <a:ext cx="3774287" cy="50323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2" name="Picture 6"/>
            <p:cNvPicPr>
              <a:picLocks noChangeAspect="1" noChangeArrowheads="1"/>
            </p:cNvPicPr>
            <p:nvPr/>
          </p:nvPicPr>
          <p:blipFill>
            <a:blip r:embed="rId8"/>
            <a:srcRect/>
            <a:stretch>
              <a:fillRect/>
            </a:stretch>
          </p:blipFill>
          <p:spPr bwMode="auto">
            <a:xfrm>
              <a:off x="14378991" y="8480590"/>
              <a:ext cx="3499107" cy="49693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grpSp>
        <p:nvGrpSpPr>
          <p:cNvPr id="8" name="群組 117"/>
          <p:cNvGrpSpPr/>
          <p:nvPr/>
        </p:nvGrpSpPr>
        <p:grpSpPr>
          <a:xfrm>
            <a:off x="999312" y="8547392"/>
            <a:ext cx="13525668" cy="2198792"/>
            <a:chOff x="1346153" y="8547391"/>
            <a:chExt cx="13525667" cy="2198792"/>
          </a:xfrm>
        </p:grpSpPr>
        <p:grpSp>
          <p:nvGrpSpPr>
            <p:cNvPr id="9" name="群組 73"/>
            <p:cNvGrpSpPr/>
            <p:nvPr/>
          </p:nvGrpSpPr>
          <p:grpSpPr>
            <a:xfrm>
              <a:off x="1346153" y="8801975"/>
              <a:ext cx="8557500" cy="1589087"/>
              <a:chOff x="3994757" y="8675851"/>
              <a:chExt cx="8557500" cy="1589087"/>
            </a:xfrm>
          </p:grpSpPr>
          <p:grpSp>
            <p:nvGrpSpPr>
              <p:cNvPr id="10" name="群組 70"/>
              <p:cNvGrpSpPr/>
              <p:nvPr/>
            </p:nvGrpSpPr>
            <p:grpSpPr>
              <a:xfrm>
                <a:off x="3994757" y="8675851"/>
                <a:ext cx="1589087" cy="1589087"/>
                <a:chOff x="3508435" y="11481220"/>
                <a:chExt cx="1589087" cy="1589087"/>
              </a:xfrm>
            </p:grpSpPr>
            <p:sp>
              <p:nvSpPr>
                <p:cNvPr id="44" name="AutoShape 12"/>
                <p:cNvSpPr>
                  <a:spLocks/>
                </p:cNvSpPr>
                <p:nvPr/>
              </p:nvSpPr>
              <p:spPr bwMode="auto">
                <a:xfrm>
                  <a:off x="3508435" y="11481220"/>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CC66FF"/>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l"/>
                  <a:endParaRPr lang="en-US" sz="3600" dirty="0">
                    <a:solidFill>
                      <a:srgbClr val="FFFFFF"/>
                    </a:solidFill>
                    <a:effectLst>
                      <a:outerShdw blurRad="38100" dist="38100" dir="2700000" algn="tl">
                        <a:srgbClr val="000000"/>
                      </a:outerShdw>
                    </a:effectLst>
                    <a:latin typeface="Lato" panose="020F0502020204030203" pitchFamily="34" charset="0"/>
                  </a:endParaRPr>
                </a:p>
              </p:txBody>
            </p:sp>
            <p:sp>
              <p:nvSpPr>
                <p:cNvPr id="45" name="Freeform 47"/>
                <p:cNvSpPr>
                  <a:spLocks/>
                </p:cNvSpPr>
                <p:nvPr/>
              </p:nvSpPr>
              <p:spPr bwMode="auto">
                <a:xfrm>
                  <a:off x="3929124" y="11782842"/>
                  <a:ext cx="1168277" cy="1277481"/>
                </a:xfrm>
                <a:custGeom>
                  <a:avLst/>
                  <a:gdLst>
                    <a:gd name="connsiteX0" fmla="*/ 552948 w 1168277"/>
                    <a:gd name="connsiteY0" fmla="*/ 0 h 1277481"/>
                    <a:gd name="connsiteX1" fmla="*/ 1024078 w 1168277"/>
                    <a:gd name="connsiteY1" fmla="*/ 225339 h 1277481"/>
                    <a:gd name="connsiteX2" fmla="*/ 1135590 w 1168277"/>
                    <a:gd name="connsiteY2" fmla="*/ 279866 h 1277481"/>
                    <a:gd name="connsiteX3" fmla="*/ 1153735 w 1168277"/>
                    <a:gd name="connsiteY3" fmla="*/ 341097 h 1277481"/>
                    <a:gd name="connsiteX4" fmla="*/ 935595 w 1168277"/>
                    <a:gd name="connsiteY4" fmla="*/ 1054662 h 1277481"/>
                    <a:gd name="connsiteX5" fmla="*/ 525519 w 1168277"/>
                    <a:gd name="connsiteY5" fmla="*/ 1272802 h 1277481"/>
                    <a:gd name="connsiteX6" fmla="*/ 476689 w 1168277"/>
                    <a:gd name="connsiteY6" fmla="*/ 1277481 h 1277481"/>
                    <a:gd name="connsiteX7" fmla="*/ 0 w 1168277"/>
                    <a:gd name="connsiteY7" fmla="*/ 860265 h 1277481"/>
                    <a:gd name="connsiteX8" fmla="*/ 693496 w 1168277"/>
                    <a:gd name="connsiteY8" fmla="*/ 728907 h 1277481"/>
                    <a:gd name="connsiteX9" fmla="*/ 552948 w 1168277"/>
                    <a:gd name="connsiteY9" fmla="*/ 0 h 1277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8277" h="1277481">
                      <a:moveTo>
                        <a:pt x="552948" y="0"/>
                      </a:moveTo>
                      <a:cubicBezTo>
                        <a:pt x="687665" y="67970"/>
                        <a:pt x="867034" y="150226"/>
                        <a:pt x="1024078" y="225339"/>
                      </a:cubicBezTo>
                      <a:lnTo>
                        <a:pt x="1135590" y="279866"/>
                      </a:lnTo>
                      <a:lnTo>
                        <a:pt x="1153735" y="341097"/>
                      </a:lnTo>
                      <a:cubicBezTo>
                        <a:pt x="1202210" y="591495"/>
                        <a:pt x="1129497" y="860710"/>
                        <a:pt x="935595" y="1054662"/>
                      </a:cubicBezTo>
                      <a:cubicBezTo>
                        <a:pt x="819224" y="1171003"/>
                        <a:pt x="675758" y="1243716"/>
                        <a:pt x="525519" y="1272802"/>
                      </a:cubicBezTo>
                      <a:lnTo>
                        <a:pt x="476689" y="1277481"/>
                      </a:lnTo>
                      <a:lnTo>
                        <a:pt x="0" y="860265"/>
                      </a:lnTo>
                      <a:cubicBezTo>
                        <a:pt x="0" y="860265"/>
                        <a:pt x="451742" y="1072845"/>
                        <a:pt x="693496" y="728907"/>
                      </a:cubicBezTo>
                      <a:cubicBezTo>
                        <a:pt x="943204" y="373708"/>
                        <a:pt x="552948" y="0"/>
                        <a:pt x="552948" y="0"/>
                      </a:cubicBezTo>
                      <a:close/>
                    </a:path>
                  </a:pathLst>
                </a:custGeom>
                <a:solidFill>
                  <a:srgbClr val="7030A0">
                    <a:alpha val="50000"/>
                  </a:srgbClr>
                </a:solidFill>
                <a:ln>
                  <a:noFill/>
                </a:ln>
                <a:effectLst/>
                <a:extLst/>
              </p:spPr>
              <p:txBody>
                <a:bodyPr wrap="square" lIns="0" tIns="0" rIns="0" bIns="0" anchor="ctr">
                  <a:noAutofit/>
                </a:bodyPr>
                <a:lstStyle/>
                <a:p>
                  <a:pPr algn="l"/>
                  <a:endParaRPr lang="en-US" sz="5400" dirty="0"/>
                </a:p>
              </p:txBody>
            </p:sp>
            <p:sp>
              <p:nvSpPr>
                <p:cNvPr id="46" name="AutoShape 14"/>
                <p:cNvSpPr>
                  <a:spLocks/>
                </p:cNvSpPr>
                <p:nvPr/>
              </p:nvSpPr>
              <p:spPr bwMode="auto">
                <a:xfrm>
                  <a:off x="3776722" y="11749507"/>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4">
                    <a:lumMod val="75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l"/>
                  <a:endParaRPr lang="en-US" sz="3600" dirty="0">
                    <a:solidFill>
                      <a:srgbClr val="FFFFFF"/>
                    </a:solidFill>
                    <a:effectLst>
                      <a:outerShdw blurRad="38100" dist="38100" dir="2700000" algn="tl">
                        <a:srgbClr val="000000"/>
                      </a:outerShdw>
                    </a:effectLst>
                    <a:latin typeface="Lato" panose="020F0502020204030203" pitchFamily="34" charset="0"/>
                  </a:endParaRPr>
                </a:p>
              </p:txBody>
            </p:sp>
          </p:grpSp>
          <p:cxnSp>
            <p:nvCxnSpPr>
              <p:cNvPr id="52" name="直線接點 51"/>
              <p:cNvCxnSpPr/>
              <p:nvPr/>
            </p:nvCxnSpPr>
            <p:spPr bwMode="auto">
              <a:xfrm flipH="1">
                <a:off x="5563918" y="9396248"/>
                <a:ext cx="6988339"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sp>
            <p:nvSpPr>
              <p:cNvPr id="57" name="AutoShape 27"/>
              <p:cNvSpPr>
                <a:spLocks/>
              </p:cNvSpPr>
              <p:nvPr/>
            </p:nvSpPr>
            <p:spPr bwMode="auto">
              <a:xfrm>
                <a:off x="5618362" y="9438289"/>
                <a:ext cx="6668784"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pPr algn="l"/>
                <a:r>
                  <a:rPr lang="zh-TW" altLang="en-US" sz="3200" b="1" dirty="0">
                    <a:solidFill>
                      <a:schemeClr val="tx2">
                        <a:lumMod val="50000"/>
                      </a:schemeClr>
                    </a:solidFill>
                    <a:latin typeface="微軟正黑體" pitchFamily="34" charset="-120"/>
                    <a:ea typeface="微軟正黑體" pitchFamily="34" charset="-120"/>
                    <a:cs typeface="Aleo Regular" charset="0"/>
                    <a:sym typeface="Aleo Regular" charset="0"/>
                  </a:rPr>
                  <a:t>短期營隊夥伴</a:t>
                </a:r>
                <a:endParaRPr lang="en-US" sz="5400" dirty="0">
                  <a:solidFill>
                    <a:schemeClr val="tx2">
                      <a:lumMod val="50000"/>
                    </a:schemeClr>
                  </a:solidFill>
                  <a:latin typeface="微軟正黑體" pitchFamily="34" charset="-120"/>
                  <a:ea typeface="微軟正黑體" pitchFamily="34" charset="-120"/>
                </a:endParaRPr>
              </a:p>
            </p:txBody>
          </p:sp>
        </p:grpSp>
        <p:sp>
          <p:nvSpPr>
            <p:cNvPr id="83" name="AutoShape 27"/>
            <p:cNvSpPr>
              <a:spLocks/>
            </p:cNvSpPr>
            <p:nvPr/>
          </p:nvSpPr>
          <p:spPr bwMode="auto">
            <a:xfrm>
              <a:off x="9193031" y="9564413"/>
              <a:ext cx="1937154"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pPr algn="l"/>
              <a:r>
                <a:rPr lang="zh-TW" altLang="en-US" sz="3200" b="1" dirty="0">
                  <a:solidFill>
                    <a:schemeClr val="tx2">
                      <a:lumMod val="50000"/>
                    </a:schemeClr>
                  </a:solidFill>
                  <a:latin typeface="微軟正黑體" pitchFamily="34" charset="-120"/>
                  <a:ea typeface="微軟正黑體" pitchFamily="34" charset="-120"/>
                  <a:cs typeface="Aleo Regular" charset="0"/>
                  <a:sym typeface="Aleo Regular" charset="0"/>
                </a:rPr>
                <a:t>體驗活動</a:t>
              </a:r>
              <a:endParaRPr lang="en-US" sz="5400" dirty="0">
                <a:solidFill>
                  <a:schemeClr val="tx2">
                    <a:lumMod val="50000"/>
                  </a:schemeClr>
                </a:solidFill>
                <a:latin typeface="微軟正黑體" pitchFamily="34" charset="-120"/>
                <a:ea typeface="微軟正黑體" pitchFamily="34" charset="-120"/>
              </a:endParaRPr>
            </a:p>
          </p:txBody>
        </p:sp>
        <p:cxnSp>
          <p:nvCxnSpPr>
            <p:cNvPr id="93" name="直線接點 92"/>
            <p:cNvCxnSpPr>
              <a:cxnSpLocks/>
            </p:cNvCxnSpPr>
            <p:nvPr/>
          </p:nvCxnSpPr>
          <p:spPr bwMode="auto">
            <a:xfrm flipH="1">
              <a:off x="9395172" y="9522372"/>
              <a:ext cx="1723183"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pic>
          <p:nvPicPr>
            <p:cNvPr id="4106" name="Picture 10"/>
            <p:cNvPicPr>
              <a:picLocks noChangeAspect="1" noChangeArrowheads="1"/>
            </p:cNvPicPr>
            <p:nvPr/>
          </p:nvPicPr>
          <p:blipFill>
            <a:blip r:embed="rId9" cstate="print">
              <a:extLst>
                <a:ext uri="{28A0092B-C50C-407E-A947-70E740481C1C}">
                  <a14:useLocalDpi xmlns:a14="http://schemas.microsoft.com/office/drawing/2010/main" xmlns=""/>
                </a:ext>
              </a:extLst>
            </a:blip>
            <a:srcRect/>
            <a:stretch>
              <a:fillRect/>
            </a:stretch>
          </p:blipFill>
          <p:spPr bwMode="auto">
            <a:xfrm>
              <a:off x="5862410" y="8547391"/>
              <a:ext cx="2877148" cy="21357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8" name="Picture 12"/>
            <p:cNvPicPr>
              <a:picLocks noChangeAspect="1" noChangeArrowheads="1"/>
            </p:cNvPicPr>
            <p:nvPr/>
          </p:nvPicPr>
          <p:blipFill>
            <a:blip r:embed="rId10" cstate="print">
              <a:extLst>
                <a:ext uri="{28A0092B-C50C-407E-A947-70E740481C1C}">
                  <a14:useLocalDpi xmlns:a14="http://schemas.microsoft.com/office/drawing/2010/main" xmlns=""/>
                </a:ext>
              </a:extLst>
            </a:blip>
            <a:srcRect/>
            <a:stretch>
              <a:fillRect/>
            </a:stretch>
          </p:blipFill>
          <p:spPr bwMode="auto">
            <a:xfrm>
              <a:off x="11044022" y="8549728"/>
              <a:ext cx="3827798" cy="21964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grpSp>
        <p:nvGrpSpPr>
          <p:cNvPr id="11" name="群組 115"/>
          <p:cNvGrpSpPr/>
          <p:nvPr/>
        </p:nvGrpSpPr>
        <p:grpSpPr>
          <a:xfrm>
            <a:off x="3043736" y="5889687"/>
            <a:ext cx="19049144" cy="1972762"/>
            <a:chOff x="4241914" y="6141933"/>
            <a:chExt cx="19049143" cy="1972762"/>
          </a:xfrm>
        </p:grpSpPr>
        <p:grpSp>
          <p:nvGrpSpPr>
            <p:cNvPr id="12" name="群組 76"/>
            <p:cNvGrpSpPr/>
            <p:nvPr/>
          </p:nvGrpSpPr>
          <p:grpSpPr>
            <a:xfrm>
              <a:off x="4241914" y="6444320"/>
              <a:ext cx="8577426" cy="1589087"/>
              <a:chOff x="3359046" y="6444320"/>
              <a:chExt cx="8577426" cy="1589087"/>
            </a:xfrm>
          </p:grpSpPr>
          <p:sp>
            <p:nvSpPr>
              <p:cNvPr id="23" name="AutoShape 9"/>
              <p:cNvSpPr>
                <a:spLocks/>
              </p:cNvSpPr>
              <p:nvPr/>
            </p:nvSpPr>
            <p:spPr bwMode="auto">
              <a:xfrm>
                <a:off x="3359046" y="6444320"/>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336600"/>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l"/>
                <a:endParaRPr lang="en-US" sz="3600" dirty="0">
                  <a:solidFill>
                    <a:srgbClr val="FFFFFF"/>
                  </a:solidFill>
                  <a:effectLst>
                    <a:outerShdw blurRad="38100" dist="38100" dir="2700000" algn="tl">
                      <a:srgbClr val="000000"/>
                    </a:outerShdw>
                  </a:effectLst>
                  <a:latin typeface="Lato" panose="020F0502020204030203" pitchFamily="34" charset="0"/>
                </a:endParaRPr>
              </a:p>
            </p:txBody>
          </p:sp>
          <p:sp>
            <p:nvSpPr>
              <p:cNvPr id="24" name="Freeform 45"/>
              <p:cNvSpPr>
                <a:spLocks/>
              </p:cNvSpPr>
              <p:nvPr/>
            </p:nvSpPr>
            <p:spPr bwMode="auto">
              <a:xfrm>
                <a:off x="3694242" y="6761818"/>
                <a:ext cx="1222238" cy="1263236"/>
              </a:xfrm>
              <a:custGeom>
                <a:avLst/>
                <a:gdLst>
                  <a:gd name="connsiteX0" fmla="*/ 610135 w 1222238"/>
                  <a:gd name="connsiteY0" fmla="*/ 0 h 1263236"/>
                  <a:gd name="connsiteX1" fmla="*/ 1179632 w 1222238"/>
                  <a:gd name="connsiteY1" fmla="*/ 271785 h 1263236"/>
                  <a:gd name="connsiteX2" fmla="*/ 1193961 w 1222238"/>
                  <a:gd name="connsiteY2" fmla="*/ 278869 h 1263236"/>
                  <a:gd name="connsiteX3" fmla="*/ 1207696 w 1222238"/>
                  <a:gd name="connsiteY3" fmla="*/ 325221 h 1263236"/>
                  <a:gd name="connsiteX4" fmla="*/ 989557 w 1222238"/>
                  <a:gd name="connsiteY4" fmla="*/ 1038786 h 1263236"/>
                  <a:gd name="connsiteX5" fmla="*/ 579481 w 1222238"/>
                  <a:gd name="connsiteY5" fmla="*/ 1256925 h 1263236"/>
                  <a:gd name="connsiteX6" fmla="*/ 513638 w 1222238"/>
                  <a:gd name="connsiteY6" fmla="*/ 1263236 h 1263236"/>
                  <a:gd name="connsiteX7" fmla="*/ 0 w 1222238"/>
                  <a:gd name="connsiteY7" fmla="*/ 789155 h 1263236"/>
                  <a:gd name="connsiteX8" fmla="*/ 747459 w 1222238"/>
                  <a:gd name="connsiteY8" fmla="*/ 729569 h 1263236"/>
                  <a:gd name="connsiteX9" fmla="*/ 610135 w 1222238"/>
                  <a:gd name="connsiteY9" fmla="*/ 0 h 1263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2238" h="1263236">
                    <a:moveTo>
                      <a:pt x="610135" y="0"/>
                    </a:moveTo>
                    <a:cubicBezTo>
                      <a:pt x="767305" y="79201"/>
                      <a:pt x="1002865" y="185747"/>
                      <a:pt x="1179632" y="271785"/>
                    </a:cubicBezTo>
                    <a:lnTo>
                      <a:pt x="1193961" y="278869"/>
                    </a:lnTo>
                    <a:lnTo>
                      <a:pt x="1207696" y="325221"/>
                    </a:lnTo>
                    <a:cubicBezTo>
                      <a:pt x="1256172" y="575619"/>
                      <a:pt x="1183459" y="844834"/>
                      <a:pt x="989557" y="1038786"/>
                    </a:cubicBezTo>
                    <a:cubicBezTo>
                      <a:pt x="873185" y="1155127"/>
                      <a:pt x="729720" y="1227840"/>
                      <a:pt x="579481" y="1256925"/>
                    </a:cubicBezTo>
                    <a:lnTo>
                      <a:pt x="513638" y="1263236"/>
                    </a:lnTo>
                    <a:lnTo>
                      <a:pt x="0" y="789155"/>
                    </a:lnTo>
                    <a:cubicBezTo>
                      <a:pt x="0" y="789155"/>
                      <a:pt x="505705" y="1073086"/>
                      <a:pt x="747459" y="729569"/>
                    </a:cubicBezTo>
                    <a:cubicBezTo>
                      <a:pt x="997167" y="374805"/>
                      <a:pt x="610135" y="0"/>
                      <a:pt x="610135" y="0"/>
                    </a:cubicBezTo>
                    <a:close/>
                  </a:path>
                </a:pathLst>
              </a:custGeom>
              <a:solidFill>
                <a:srgbClr val="003300">
                  <a:alpha val="65000"/>
                </a:srgbClr>
              </a:solidFill>
              <a:ln>
                <a:noFill/>
              </a:ln>
              <a:effectLst/>
              <a:extLst/>
            </p:spPr>
            <p:txBody>
              <a:bodyPr wrap="square" lIns="0" tIns="0" rIns="0" bIns="0" anchor="ctr">
                <a:noAutofit/>
              </a:bodyPr>
              <a:lstStyle/>
              <a:p>
                <a:pPr algn="l"/>
                <a:endParaRPr lang="en-US" sz="5400" dirty="0"/>
              </a:p>
            </p:txBody>
          </p:sp>
          <p:sp>
            <p:nvSpPr>
              <p:cNvPr id="34" name="AutoShape 28"/>
              <p:cNvSpPr>
                <a:spLocks/>
              </p:cNvSpPr>
              <p:nvPr/>
            </p:nvSpPr>
            <p:spPr bwMode="auto">
              <a:xfrm>
                <a:off x="5114053" y="7159844"/>
                <a:ext cx="4116549" cy="6100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l"/>
                <a:r>
                  <a:rPr lang="zh-TW" altLang="en-US" sz="3200" b="1" dirty="0">
                    <a:solidFill>
                      <a:srgbClr val="336600"/>
                    </a:solidFill>
                    <a:latin typeface="微軟正黑體" pitchFamily="34" charset="-120"/>
                    <a:ea typeface="微軟正黑體" pitchFamily="34" charset="-120"/>
                    <a:cs typeface="Aleo Regular" charset="0"/>
                    <a:sym typeface="Aleo Regular" charset="0"/>
                  </a:rPr>
                  <a:t>線上課程</a:t>
                </a:r>
                <a:endParaRPr lang="en-US" sz="3200" b="1" dirty="0">
                  <a:solidFill>
                    <a:srgbClr val="336600"/>
                  </a:solidFill>
                  <a:latin typeface="微軟正黑體" pitchFamily="34" charset="-120"/>
                  <a:ea typeface="微軟正黑體" pitchFamily="34" charset="-120"/>
                  <a:cs typeface="Aleo Regular" charset="0"/>
                  <a:sym typeface="Aleo Regular" charset="0"/>
                </a:endParaRPr>
              </a:p>
            </p:txBody>
          </p:sp>
          <p:sp>
            <p:nvSpPr>
              <p:cNvPr id="25" name="AutoShape 11"/>
              <p:cNvSpPr>
                <a:spLocks/>
              </p:cNvSpPr>
              <p:nvPr/>
            </p:nvSpPr>
            <p:spPr bwMode="auto">
              <a:xfrm>
                <a:off x="3614633" y="6712607"/>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33993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l"/>
                <a:endParaRPr lang="en-US" sz="3600" dirty="0">
                  <a:solidFill>
                    <a:srgbClr val="FFFFFF"/>
                  </a:solidFill>
                  <a:effectLst>
                    <a:outerShdw blurRad="38100" dist="38100" dir="2700000" algn="tl">
                      <a:srgbClr val="000000"/>
                    </a:outerShdw>
                  </a:effectLst>
                  <a:latin typeface="Lato" panose="020F0502020204030203" pitchFamily="34" charset="0"/>
                </a:endParaRPr>
              </a:p>
            </p:txBody>
          </p:sp>
          <p:sp>
            <p:nvSpPr>
              <p:cNvPr id="35" name="AutoShape 33"/>
              <p:cNvSpPr>
                <a:spLocks/>
              </p:cNvSpPr>
              <p:nvPr/>
            </p:nvSpPr>
            <p:spPr bwMode="auto">
              <a:xfrm>
                <a:off x="3868633" y="6979307"/>
                <a:ext cx="623888" cy="5461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9901" y="11002"/>
                    </a:moveTo>
                    <a:lnTo>
                      <a:pt x="8077" y="11002"/>
                    </a:lnTo>
                    <a:lnTo>
                      <a:pt x="8077" y="13471"/>
                    </a:lnTo>
                    <a:lnTo>
                      <a:pt x="9901" y="13471"/>
                    </a:lnTo>
                    <a:cubicBezTo>
                      <a:pt x="9901" y="13471"/>
                      <a:pt x="9901" y="11002"/>
                      <a:pt x="9901" y="11002"/>
                    </a:cubicBezTo>
                    <a:close/>
                    <a:moveTo>
                      <a:pt x="7319" y="6637"/>
                    </a:moveTo>
                    <a:lnTo>
                      <a:pt x="5495" y="6637"/>
                    </a:lnTo>
                    <a:lnTo>
                      <a:pt x="5495" y="13471"/>
                    </a:lnTo>
                    <a:lnTo>
                      <a:pt x="7319" y="13471"/>
                    </a:lnTo>
                    <a:cubicBezTo>
                      <a:pt x="7319" y="13471"/>
                      <a:pt x="7319" y="6637"/>
                      <a:pt x="7319" y="6637"/>
                    </a:cubicBezTo>
                    <a:close/>
                    <a:moveTo>
                      <a:pt x="4737" y="13471"/>
                    </a:moveTo>
                    <a:lnTo>
                      <a:pt x="2913" y="13471"/>
                    </a:lnTo>
                    <a:lnTo>
                      <a:pt x="2913" y="9004"/>
                    </a:lnTo>
                    <a:lnTo>
                      <a:pt x="4737" y="9004"/>
                    </a:lnTo>
                    <a:cubicBezTo>
                      <a:pt x="4737" y="9004"/>
                      <a:pt x="4737" y="13471"/>
                      <a:pt x="4737" y="13471"/>
                    </a:cubicBezTo>
                    <a:close/>
                    <a:moveTo>
                      <a:pt x="10411" y="17792"/>
                    </a:moveTo>
                    <a:lnTo>
                      <a:pt x="0" y="17792"/>
                    </a:lnTo>
                    <a:lnTo>
                      <a:pt x="0" y="0"/>
                    </a:lnTo>
                    <a:lnTo>
                      <a:pt x="17541" y="0"/>
                    </a:lnTo>
                    <a:lnTo>
                      <a:pt x="17541" y="8207"/>
                    </a:lnTo>
                    <a:cubicBezTo>
                      <a:pt x="17010" y="7944"/>
                      <a:pt x="16438" y="7769"/>
                      <a:pt x="15838" y="7700"/>
                    </a:cubicBezTo>
                    <a:lnTo>
                      <a:pt x="15838" y="4240"/>
                    </a:lnTo>
                    <a:lnTo>
                      <a:pt x="1702" y="4240"/>
                    </a:lnTo>
                    <a:lnTo>
                      <a:pt x="1702" y="15842"/>
                    </a:lnTo>
                    <a:lnTo>
                      <a:pt x="9679" y="15842"/>
                    </a:lnTo>
                    <a:cubicBezTo>
                      <a:pt x="9831" y="16542"/>
                      <a:pt x="10080" y="17199"/>
                      <a:pt x="10411" y="17792"/>
                    </a:cubicBezTo>
                    <a:close/>
                    <a:moveTo>
                      <a:pt x="15262" y="17256"/>
                    </a:moveTo>
                    <a:cubicBezTo>
                      <a:pt x="13816" y="17256"/>
                      <a:pt x="12640" y="15909"/>
                      <a:pt x="12640" y="14254"/>
                    </a:cubicBezTo>
                    <a:cubicBezTo>
                      <a:pt x="12640" y="12599"/>
                      <a:pt x="13816" y="11252"/>
                      <a:pt x="15262" y="11252"/>
                    </a:cubicBezTo>
                    <a:cubicBezTo>
                      <a:pt x="16708" y="11252"/>
                      <a:pt x="17884" y="12599"/>
                      <a:pt x="17884" y="14254"/>
                    </a:cubicBezTo>
                    <a:cubicBezTo>
                      <a:pt x="17884" y="15909"/>
                      <a:pt x="16708" y="17256"/>
                      <a:pt x="15262" y="17256"/>
                    </a:cubicBezTo>
                    <a:close/>
                    <a:moveTo>
                      <a:pt x="18794" y="16811"/>
                    </a:moveTo>
                    <a:cubicBezTo>
                      <a:pt x="19204" y="16071"/>
                      <a:pt x="19442" y="15194"/>
                      <a:pt x="19442" y="14254"/>
                    </a:cubicBezTo>
                    <a:cubicBezTo>
                      <a:pt x="19442" y="11615"/>
                      <a:pt x="17567" y="9468"/>
                      <a:pt x="15262" y="9468"/>
                    </a:cubicBezTo>
                    <a:cubicBezTo>
                      <a:pt x="12957" y="9468"/>
                      <a:pt x="11082" y="11615"/>
                      <a:pt x="11082" y="14254"/>
                    </a:cubicBezTo>
                    <a:cubicBezTo>
                      <a:pt x="11082" y="16893"/>
                      <a:pt x="12957" y="19040"/>
                      <a:pt x="15262" y="19040"/>
                    </a:cubicBezTo>
                    <a:cubicBezTo>
                      <a:pt x="16042" y="19040"/>
                      <a:pt x="16772" y="18794"/>
                      <a:pt x="17398" y="18366"/>
                    </a:cubicBezTo>
                    <a:lnTo>
                      <a:pt x="20222" y="21599"/>
                    </a:lnTo>
                    <a:lnTo>
                      <a:pt x="21599" y="20023"/>
                    </a:lnTo>
                    <a:cubicBezTo>
                      <a:pt x="21599" y="20023"/>
                      <a:pt x="18794" y="16811"/>
                      <a:pt x="18794" y="16811"/>
                    </a:cubicBez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l"/>
                <a:endParaRPr lang="en-US" sz="2800" dirty="0">
                  <a:solidFill>
                    <a:srgbClr val="FFFFFF"/>
                  </a:solidFill>
                  <a:effectLst>
                    <a:outerShdw blurRad="38100" dist="38100" dir="2700000" algn="tl">
                      <a:srgbClr val="C0C0C0"/>
                    </a:outerShdw>
                  </a:effectLst>
                  <a:latin typeface="Lato" panose="020F0502020204030203" pitchFamily="34" charset="0"/>
                </a:endParaRPr>
              </a:p>
            </p:txBody>
          </p:sp>
          <p:cxnSp>
            <p:nvCxnSpPr>
              <p:cNvPr id="76" name="直線接點 75"/>
              <p:cNvCxnSpPr/>
              <p:nvPr/>
            </p:nvCxnSpPr>
            <p:spPr bwMode="auto">
              <a:xfrm flipH="1">
                <a:off x="4948133" y="7159844"/>
                <a:ext cx="6988339"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grpSp>
        <p:sp>
          <p:nvSpPr>
            <p:cNvPr id="80" name="AutoShape 28"/>
            <p:cNvSpPr>
              <a:spLocks/>
            </p:cNvSpPr>
            <p:nvPr/>
          </p:nvSpPr>
          <p:spPr bwMode="auto">
            <a:xfrm>
              <a:off x="11076131" y="7378043"/>
              <a:ext cx="1995457" cy="65536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l"/>
              <a:r>
                <a:rPr lang="zh-TW" altLang="en-US" sz="3200" b="1" dirty="0">
                  <a:solidFill>
                    <a:srgbClr val="336600"/>
                  </a:solidFill>
                  <a:latin typeface="微軟正黑體" pitchFamily="34" charset="-120"/>
                  <a:ea typeface="微軟正黑體" pitchFamily="34" charset="-120"/>
                  <a:cs typeface="Aleo Regular" charset="0"/>
                  <a:sym typeface="Aleo Regular" charset="0"/>
                </a:rPr>
                <a:t>線上商城</a:t>
              </a:r>
              <a:r>
                <a:rPr lang="en-US" altLang="zh-TW" sz="3200" b="1" dirty="0">
                  <a:solidFill>
                    <a:srgbClr val="336600"/>
                  </a:solidFill>
                  <a:latin typeface="微軟正黑體" pitchFamily="34" charset="-120"/>
                  <a:ea typeface="微軟正黑體" pitchFamily="34" charset="-120"/>
                  <a:cs typeface="Aleo Regular" charset="0"/>
                  <a:sym typeface="Aleo Regular" charset="0"/>
                </a:rPr>
                <a:t>/</a:t>
              </a:r>
            </a:p>
            <a:p>
              <a:pPr algn="l"/>
              <a:r>
                <a:rPr lang="zh-TW" altLang="en-US" sz="3200" b="1" dirty="0">
                  <a:solidFill>
                    <a:srgbClr val="336600"/>
                  </a:solidFill>
                  <a:latin typeface="微軟正黑體" pitchFamily="34" charset="-120"/>
                  <a:ea typeface="微軟正黑體" pitchFamily="34" charset="-120"/>
                  <a:cs typeface="Aleo Regular" charset="0"/>
                  <a:sym typeface="Aleo Regular" charset="0"/>
                </a:rPr>
                <a:t>延伸產品</a:t>
              </a:r>
              <a:endParaRPr lang="en-US" sz="3200" b="1" dirty="0">
                <a:solidFill>
                  <a:srgbClr val="336600"/>
                </a:solidFill>
                <a:latin typeface="微軟正黑體" pitchFamily="34" charset="-120"/>
                <a:ea typeface="微軟正黑體" pitchFamily="34" charset="-120"/>
                <a:cs typeface="Aleo Regular" charset="0"/>
                <a:sym typeface="Aleo Regular" charset="0"/>
              </a:endParaRPr>
            </a:p>
          </p:txBody>
        </p:sp>
        <p:sp>
          <p:nvSpPr>
            <p:cNvPr id="81" name="AutoShape 28"/>
            <p:cNvSpPr>
              <a:spLocks/>
            </p:cNvSpPr>
            <p:nvPr/>
          </p:nvSpPr>
          <p:spPr bwMode="auto">
            <a:xfrm>
              <a:off x="16273491" y="7404319"/>
              <a:ext cx="2011117" cy="629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l"/>
              <a:r>
                <a:rPr lang="zh-TW" altLang="en-US" sz="3200" b="1" dirty="0">
                  <a:solidFill>
                    <a:srgbClr val="336600"/>
                  </a:solidFill>
                  <a:latin typeface="微軟正黑體" pitchFamily="34" charset="-120"/>
                  <a:ea typeface="微軟正黑體" pitchFamily="34" charset="-120"/>
                  <a:cs typeface="Aleo Regular" charset="0"/>
                  <a:sym typeface="Aleo Regular" charset="0"/>
                </a:rPr>
                <a:t>線上社群</a:t>
              </a:r>
              <a:r>
                <a:rPr lang="en-US" altLang="zh-TW" sz="3200" b="1" dirty="0">
                  <a:solidFill>
                    <a:srgbClr val="336600"/>
                  </a:solidFill>
                  <a:latin typeface="微軟正黑體" pitchFamily="34" charset="-120"/>
                  <a:ea typeface="微軟正黑體" pitchFamily="34" charset="-120"/>
                  <a:cs typeface="Aleo Regular" charset="0"/>
                  <a:sym typeface="Aleo Regular" charset="0"/>
                </a:rPr>
                <a:t>/</a:t>
              </a:r>
            </a:p>
            <a:p>
              <a:pPr algn="l"/>
              <a:r>
                <a:rPr lang="zh-TW" altLang="en-US" sz="3200" b="1" dirty="0">
                  <a:solidFill>
                    <a:srgbClr val="336600"/>
                  </a:solidFill>
                  <a:latin typeface="微軟正黑體" pitchFamily="34" charset="-120"/>
                  <a:ea typeface="微軟正黑體" pitchFamily="34" charset="-120"/>
                  <a:cs typeface="Aleo Regular" charset="0"/>
                  <a:sym typeface="Aleo Regular" charset="0"/>
                </a:rPr>
                <a:t>延伸服務</a:t>
              </a:r>
              <a:endParaRPr lang="en-US" sz="3200" b="1" dirty="0">
                <a:solidFill>
                  <a:srgbClr val="336600"/>
                </a:solidFill>
                <a:latin typeface="微軟正黑體" pitchFamily="34" charset="-120"/>
                <a:ea typeface="微軟正黑體" pitchFamily="34" charset="-120"/>
                <a:cs typeface="Aleo Regular" charset="0"/>
                <a:sym typeface="Aleo Regular" charset="0"/>
              </a:endParaRPr>
            </a:p>
          </p:txBody>
        </p:sp>
        <p:cxnSp>
          <p:nvCxnSpPr>
            <p:cNvPr id="95" name="直線接點 94"/>
            <p:cNvCxnSpPr/>
            <p:nvPr/>
          </p:nvCxnSpPr>
          <p:spPr bwMode="auto">
            <a:xfrm rot="10800000">
              <a:off x="11102839" y="7152072"/>
              <a:ext cx="7628022" cy="7773"/>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pic>
          <p:nvPicPr>
            <p:cNvPr id="4103" name="Picture 7"/>
            <p:cNvPicPr>
              <a:picLocks noChangeAspect="1" noChangeArrowheads="1"/>
            </p:cNvPicPr>
            <p:nvPr/>
          </p:nvPicPr>
          <p:blipFill>
            <a:blip r:embed="rId11" cstate="print">
              <a:extLst>
                <a:ext uri="{28A0092B-C50C-407E-A947-70E740481C1C}">
                  <a14:useLocalDpi xmlns:a14="http://schemas.microsoft.com/office/drawing/2010/main" xmlns=""/>
                </a:ext>
              </a:extLst>
            </a:blip>
            <a:srcRect/>
            <a:stretch>
              <a:fillRect/>
            </a:stretch>
          </p:blipFill>
          <p:spPr bwMode="auto">
            <a:xfrm>
              <a:off x="18379202" y="6172611"/>
              <a:ext cx="4911855" cy="16790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9" name="Picture 13"/>
            <p:cNvPicPr>
              <a:picLocks noChangeAspect="1" noChangeArrowheads="1"/>
            </p:cNvPicPr>
            <p:nvPr/>
          </p:nvPicPr>
          <p:blipFill>
            <a:blip r:embed="rId12"/>
            <a:srcRect/>
            <a:stretch>
              <a:fillRect/>
            </a:stretch>
          </p:blipFill>
          <p:spPr bwMode="auto">
            <a:xfrm>
              <a:off x="7731746" y="6274943"/>
              <a:ext cx="2785588" cy="15767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11" name="Picture 15"/>
            <p:cNvPicPr>
              <a:picLocks noChangeAspect="1" noChangeArrowheads="1"/>
            </p:cNvPicPr>
            <p:nvPr/>
          </p:nvPicPr>
          <p:blipFill>
            <a:blip r:embed="rId13"/>
            <a:srcRect/>
            <a:stretch>
              <a:fillRect/>
            </a:stretch>
          </p:blipFill>
          <p:spPr bwMode="auto">
            <a:xfrm>
              <a:off x="13127960" y="6141933"/>
              <a:ext cx="2833465" cy="1972762"/>
            </a:xfrm>
            <a:prstGeom prst="rect">
              <a:avLst/>
            </a:prstGeom>
            <a:noFill/>
            <a:ln w="9525">
              <a:noFill/>
              <a:miter lim="800000"/>
              <a:headEnd/>
              <a:tailEnd/>
            </a:ln>
            <a:effectLst/>
          </p:spPr>
        </p:pic>
      </p:grpSp>
      <p:sp>
        <p:nvSpPr>
          <p:cNvPr id="121" name="TextBox 41"/>
          <p:cNvSpPr txBox="1"/>
          <p:nvPr/>
        </p:nvSpPr>
        <p:spPr>
          <a:xfrm>
            <a:off x="0" y="676657"/>
            <a:ext cx="4703171" cy="1403461"/>
          </a:xfrm>
          <a:prstGeom prst="rect">
            <a:avLst/>
          </a:prstGeom>
          <a:noFill/>
        </p:spPr>
        <p:txBody>
          <a:bodyPr wrap="square" lIns="0" tIns="0" rIns="0" bIns="0" rtlCol="0">
            <a:spAutoFit/>
          </a:bodyPr>
          <a:lstStyle/>
          <a:p>
            <a:pPr>
              <a:lnSpc>
                <a:spcPct val="113750"/>
              </a:lnSpc>
            </a:pPr>
            <a:r>
              <a:rPr lang="zh-TW" altLang="en-US" sz="8000" b="1" spc="420" dirty="0" smtClean="0">
                <a:solidFill>
                  <a:schemeClr val="tx1"/>
                </a:solidFill>
                <a:latin typeface="Microsoft JhengHei" pitchFamily="34" charset="-120"/>
                <a:ea typeface="Microsoft JhengHei" pitchFamily="34" charset="-120"/>
              </a:rPr>
              <a:t>產品特色</a:t>
            </a:r>
            <a:endParaRPr lang="en-US" altLang="zh-CN" sz="8000" b="1" spc="420" dirty="0">
              <a:solidFill>
                <a:schemeClr val="tx1"/>
              </a:solidFill>
              <a:latin typeface="Microsoft JhengHei" pitchFamily="34" charset="-120"/>
              <a:ea typeface="Microsoft JhengHei" pitchFamily="34" charset="-120"/>
            </a:endParaRPr>
          </a:p>
        </p:txBody>
      </p:sp>
      <p:sp>
        <p:nvSpPr>
          <p:cNvPr id="122" name="AutoShape 34"/>
          <p:cNvSpPr>
            <a:spLocks/>
          </p:cNvSpPr>
          <p:nvPr/>
        </p:nvSpPr>
        <p:spPr bwMode="auto">
          <a:xfrm>
            <a:off x="1420002" y="9287395"/>
            <a:ext cx="687388" cy="5540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2" y="4896"/>
                </a:moveTo>
                <a:lnTo>
                  <a:pt x="20529" y="2117"/>
                </a:lnTo>
                <a:lnTo>
                  <a:pt x="8451" y="2117"/>
                </a:lnTo>
                <a:cubicBezTo>
                  <a:pt x="7989" y="2117"/>
                  <a:pt x="7546" y="1889"/>
                  <a:pt x="7220" y="1484"/>
                </a:cubicBezTo>
                <a:lnTo>
                  <a:pt x="6024" y="0"/>
                </a:lnTo>
                <a:lnTo>
                  <a:pt x="681" y="0"/>
                </a:lnTo>
                <a:lnTo>
                  <a:pt x="1310" y="4896"/>
                </a:lnTo>
                <a:lnTo>
                  <a:pt x="20162" y="4896"/>
                </a:lnTo>
                <a:cubicBezTo>
                  <a:pt x="20162" y="4896"/>
                  <a:pt x="20162" y="4896"/>
                  <a:pt x="20162" y="4896"/>
                </a:cubicBezTo>
                <a:close/>
                <a:moveTo>
                  <a:pt x="20057" y="21600"/>
                </a:moveTo>
                <a:lnTo>
                  <a:pt x="1258" y="21600"/>
                </a:lnTo>
                <a:lnTo>
                  <a:pt x="0" y="7166"/>
                </a:lnTo>
                <a:lnTo>
                  <a:pt x="21599" y="7166"/>
                </a:lnTo>
                <a:cubicBezTo>
                  <a:pt x="21599" y="7166"/>
                  <a:pt x="20057" y="21600"/>
                  <a:pt x="20057" y="21600"/>
                </a:cubicBez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l"/>
            <a:endParaRPr lang="en-US" sz="2800" dirty="0">
              <a:solidFill>
                <a:srgbClr val="FFFFFF"/>
              </a:solidFill>
              <a:effectLst>
                <a:outerShdw blurRad="38100" dist="38100" dir="2700000" algn="tl">
                  <a:srgbClr val="C0C0C0"/>
                </a:outerShdw>
              </a:effectLst>
              <a:latin typeface="Lato" panose="020F0502020204030203" pitchFamily="34" charset="0"/>
            </a:endParaRPr>
          </a:p>
        </p:txBody>
      </p:sp>
      <p:pic>
        <p:nvPicPr>
          <p:cNvPr id="1026" name="Picture 2" descr="C:\Users\123\Downloads\封面立體書 (1).jpg"/>
          <p:cNvPicPr>
            <a:picLocks noChangeAspect="1" noChangeArrowheads="1"/>
          </p:cNvPicPr>
          <p:nvPr/>
        </p:nvPicPr>
        <p:blipFill>
          <a:blip r:embed="rId14" cstate="print">
            <a:clrChange>
              <a:clrFrom>
                <a:srgbClr val="FFFFFF"/>
              </a:clrFrom>
              <a:clrTo>
                <a:srgbClr val="FFFFFF">
                  <a:alpha val="0"/>
                </a:srgbClr>
              </a:clrTo>
            </a:clrChange>
          </a:blip>
          <a:srcRect/>
          <a:stretch>
            <a:fillRect/>
          </a:stretch>
        </p:blipFill>
        <p:spPr bwMode="auto">
          <a:xfrm>
            <a:off x="13239249" y="3048000"/>
            <a:ext cx="1985610" cy="2479944"/>
          </a:xfrm>
          <a:prstGeom prst="rect">
            <a:avLst/>
          </a:prstGeom>
          <a:noFill/>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lstStyle/>
          <a:p>
            <a:r>
              <a:rPr lang="zh-TW" altLang="en-US" sz="8000" dirty="0">
                <a:solidFill>
                  <a:schemeClr val="tx2">
                    <a:lumMod val="50000"/>
                  </a:schemeClr>
                </a:solidFill>
              </a:rPr>
              <a:t>市場需求點 </a:t>
            </a:r>
            <a:r>
              <a:rPr lang="en-US" altLang="zh-TW" sz="8000" dirty="0">
                <a:solidFill>
                  <a:schemeClr val="tx2">
                    <a:lumMod val="50000"/>
                  </a:schemeClr>
                </a:solidFill>
              </a:rPr>
              <a:t>– 2022</a:t>
            </a:r>
            <a:r>
              <a:rPr lang="zh-TW" altLang="en-US" sz="8000" dirty="0">
                <a:solidFill>
                  <a:schemeClr val="tx2">
                    <a:lumMod val="50000"/>
                  </a:schemeClr>
                </a:solidFill>
              </a:rPr>
              <a:t>年 </a:t>
            </a:r>
            <a:r>
              <a:rPr lang="en-US" altLang="zh-TW" sz="8000" dirty="0">
                <a:solidFill>
                  <a:schemeClr val="tx2">
                    <a:lumMod val="50000"/>
                  </a:schemeClr>
                </a:solidFill>
              </a:rPr>
              <a:t>AI</a:t>
            </a:r>
            <a:r>
              <a:rPr lang="zh-TW" altLang="en-US" sz="8000" dirty="0">
                <a:solidFill>
                  <a:schemeClr val="tx2">
                    <a:lumMod val="50000"/>
                  </a:schemeClr>
                </a:solidFill>
              </a:rPr>
              <a:t>教育趨勢</a:t>
            </a:r>
          </a:p>
        </p:txBody>
      </p:sp>
      <p:pic>
        <p:nvPicPr>
          <p:cNvPr id="10241" name="Picture 1" descr="C:\Users\user\Downloads\螢幕快照 2020-06-28 下午4.01.22.png"/>
          <p:cNvPicPr>
            <a:picLocks noChangeAspect="1" noChangeArrowheads="1"/>
          </p:cNvPicPr>
          <p:nvPr/>
        </p:nvPicPr>
        <p:blipFill>
          <a:blip r:embed="rId2" cstate="print">
            <a:clrChange>
              <a:clrFrom>
                <a:srgbClr val="FFFFFF"/>
              </a:clrFrom>
              <a:clrTo>
                <a:srgbClr val="FFFFFF">
                  <a:alpha val="0"/>
                </a:srgbClr>
              </a:clrTo>
            </a:clrChange>
            <a:lum bright="20000" contrast="-10000"/>
          </a:blip>
          <a:srcRect/>
          <a:stretch>
            <a:fillRect/>
          </a:stretch>
        </p:blipFill>
        <p:spPr bwMode="auto">
          <a:xfrm>
            <a:off x="11741570" y="1961456"/>
            <a:ext cx="13402315" cy="10441160"/>
          </a:xfrm>
          <a:prstGeom prst="rect">
            <a:avLst/>
          </a:prstGeom>
          <a:noFill/>
        </p:spPr>
      </p:pic>
      <p:sp>
        <p:nvSpPr>
          <p:cNvPr id="3" name="文字方塊 2">
            <a:extLst>
              <a:ext uri="{FF2B5EF4-FFF2-40B4-BE49-F238E27FC236}">
                <a16:creationId xmlns:a16="http://schemas.microsoft.com/office/drawing/2014/main" xmlns="" id="{8E78DD02-4980-164F-AA75-A0264CD0E2EE}"/>
              </a:ext>
            </a:extLst>
          </p:cNvPr>
          <p:cNvSpPr txBox="1"/>
          <p:nvPr/>
        </p:nvSpPr>
        <p:spPr>
          <a:xfrm>
            <a:off x="1534816" y="9195355"/>
            <a:ext cx="12311709" cy="830997"/>
          </a:xfrm>
          <a:prstGeom prst="rect">
            <a:avLst/>
          </a:prstGeom>
          <a:noFill/>
        </p:spPr>
        <p:txBody>
          <a:bodyPr wrap="square" rtlCol="0">
            <a:spAutoFit/>
          </a:bodyPr>
          <a:lstStyle/>
          <a:p>
            <a:pPr algn="l"/>
            <a:r>
              <a:rPr kumimoji="1" lang="zh-TW" altLang="en-US" sz="2400" dirty="0">
                <a:latin typeface="微軟正黑體" pitchFamily="34" charset="-120"/>
                <a:ea typeface="微軟正黑體" pitchFamily="34" charset="-120"/>
              </a:rPr>
              <a:t>圖片與文獻引自</a:t>
            </a:r>
            <a:r>
              <a:rPr kumimoji="1" lang="en-US" altLang="zh-TW" sz="2400" dirty="0">
                <a:latin typeface="微軟正黑體" pitchFamily="34" charset="-120"/>
                <a:ea typeface="微軟正黑體" pitchFamily="34" charset="-120"/>
                <a:hlinkClick r:id="rId3"/>
              </a:rPr>
              <a:t>https://bit.ly/2BkaDdD</a:t>
            </a:r>
            <a:r>
              <a:rPr kumimoji="1" lang="zh-TW" altLang="en-US" sz="2400" dirty="0">
                <a:latin typeface="微軟正黑體" pitchFamily="34" charset="-120"/>
                <a:ea typeface="微軟正黑體" pitchFamily="34" charset="-120"/>
              </a:rPr>
              <a:t> 附檔</a:t>
            </a:r>
            <a:r>
              <a:rPr kumimoji="1" lang="en-US" altLang="zh-TW" sz="2400" dirty="0">
                <a:latin typeface="微軟正黑體" pitchFamily="34" charset="-120"/>
                <a:ea typeface="微軟正黑體" pitchFamily="34" charset="-120"/>
              </a:rPr>
              <a:t> p.3.4</a:t>
            </a:r>
          </a:p>
          <a:p>
            <a:pPr algn="l"/>
            <a:r>
              <a:rPr kumimoji="1" lang="zh-TW" altLang="en-US" sz="2400" dirty="0">
                <a:latin typeface="微軟正黑體" pitchFamily="34" charset="-120"/>
                <a:ea typeface="微軟正黑體" pitchFamily="34" charset="-120"/>
              </a:rPr>
              <a:t>更多相關教案內容</a:t>
            </a:r>
            <a:r>
              <a:rPr kumimoji="1" lang="en-US" altLang="zh-TW" sz="2400" dirty="0">
                <a:latin typeface="微軟正黑體" pitchFamily="34" charset="-120"/>
                <a:ea typeface="微軟正黑體" pitchFamily="34" charset="-120"/>
              </a:rPr>
              <a:t>: https://</a:t>
            </a:r>
            <a:r>
              <a:rPr kumimoji="1" lang="en-US" altLang="zh-TW" sz="2400" dirty="0" err="1">
                <a:latin typeface="微軟正黑體" pitchFamily="34" charset="-120"/>
                <a:ea typeface="微軟正黑體" pitchFamily="34" charset="-120"/>
              </a:rPr>
              <a:t>www.facebook.com</a:t>
            </a:r>
            <a:r>
              <a:rPr kumimoji="1" lang="en-US" altLang="zh-TW" sz="2400" dirty="0">
                <a:latin typeface="微軟正黑體" pitchFamily="34" charset="-120"/>
                <a:ea typeface="微軟正黑體" pitchFamily="34" charset="-120"/>
              </a:rPr>
              <a:t>/aik12.edu/posts/527346134674060/</a:t>
            </a:r>
            <a:endParaRPr kumimoji="1" lang="zh-TW" altLang="en-US" sz="2400" dirty="0">
              <a:latin typeface="微軟正黑體" pitchFamily="34" charset="-120"/>
              <a:ea typeface="微軟正黑體" pitchFamily="34" charset="-120"/>
            </a:endParaRPr>
          </a:p>
        </p:txBody>
      </p:sp>
      <p:sp>
        <p:nvSpPr>
          <p:cNvPr id="7" name="矩形 6">
            <a:extLst>
              <a:ext uri="{FF2B5EF4-FFF2-40B4-BE49-F238E27FC236}">
                <a16:creationId xmlns:a16="http://schemas.microsoft.com/office/drawing/2014/main" xmlns="" id="{A6A9F470-3FBD-1448-A498-77568B072A36}"/>
              </a:ext>
            </a:extLst>
          </p:cNvPr>
          <p:cNvSpPr/>
          <p:nvPr/>
        </p:nvSpPr>
        <p:spPr>
          <a:xfrm>
            <a:off x="1534816" y="3185592"/>
            <a:ext cx="10585176" cy="4524315"/>
          </a:xfrm>
          <a:prstGeom prst="rect">
            <a:avLst/>
          </a:prstGeom>
        </p:spPr>
        <p:txBody>
          <a:bodyPr wrap="square">
            <a:spAutoFit/>
          </a:bodyPr>
          <a:lstStyle/>
          <a:p>
            <a:pPr algn="l"/>
            <a:r>
              <a:rPr lang="zh-TW" altLang="en-US" sz="3200" dirty="0">
                <a:solidFill>
                  <a:schemeClr val="tx1"/>
                </a:solidFill>
                <a:latin typeface="微軟正黑體" pitchFamily="34" charset="-120"/>
                <a:ea typeface="微軟正黑體" pitchFamily="34" charset="-120"/>
              </a:rPr>
              <a:t>「人工智慧領域涵蓋的範疇甚廣，依據十二年國教課程綱要，</a:t>
            </a:r>
            <a:r>
              <a:rPr lang="zh-TW" altLang="en-US" sz="3200" dirty="0">
                <a:solidFill>
                  <a:schemeClr val="tx1"/>
                </a:solidFill>
                <a:highlight>
                  <a:srgbClr val="FFFF99"/>
                </a:highlight>
                <a:latin typeface="微軟正黑體" pitchFamily="34" charset="-120"/>
                <a:ea typeface="微軟正黑體" pitchFamily="34" charset="-120"/>
              </a:rPr>
              <a:t>資訊科技科目列為國、高中必修科目</a:t>
            </a:r>
            <a:r>
              <a:rPr lang="zh-TW" altLang="en-US" sz="3200" dirty="0">
                <a:solidFill>
                  <a:schemeClr val="tx1"/>
                </a:solidFill>
                <a:latin typeface="微軟正黑體" pitchFamily="34" charset="-120"/>
                <a:ea typeface="微軟正黑體" pitchFamily="34" charset="-120"/>
              </a:rPr>
              <a:t>，其授課時數在國中階段每週</a:t>
            </a:r>
            <a:r>
              <a:rPr lang="en-US" altLang="zh-TW" sz="3200" dirty="0">
                <a:solidFill>
                  <a:schemeClr val="tx1"/>
                </a:solidFill>
                <a:latin typeface="微軟正黑體" pitchFamily="34" charset="-120"/>
                <a:ea typeface="微軟正黑體" pitchFamily="34" charset="-120"/>
              </a:rPr>
              <a:t>1</a:t>
            </a:r>
            <a:r>
              <a:rPr lang="zh-TW" altLang="en-US" sz="3200" dirty="0">
                <a:solidFill>
                  <a:schemeClr val="tx1"/>
                </a:solidFill>
                <a:latin typeface="微軟正黑體" pitchFamily="34" charset="-120"/>
                <a:ea typeface="微軟正黑體" pitchFamily="34" charset="-120"/>
              </a:rPr>
              <a:t>節、高中階段為</a:t>
            </a:r>
            <a:r>
              <a:rPr lang="en-US" altLang="zh-TW" sz="3200" dirty="0">
                <a:solidFill>
                  <a:schemeClr val="tx1"/>
                </a:solidFill>
                <a:latin typeface="微軟正黑體" pitchFamily="34" charset="-120"/>
                <a:ea typeface="微軟正黑體" pitchFamily="34" charset="-120"/>
              </a:rPr>
              <a:t>2</a:t>
            </a:r>
            <a:r>
              <a:rPr lang="zh-TW" altLang="en-US" sz="3200" dirty="0">
                <a:solidFill>
                  <a:schemeClr val="tx1"/>
                </a:solidFill>
                <a:latin typeface="微軟正黑體" pitchFamily="34" charset="-120"/>
                <a:ea typeface="微軟正黑體" pitchFamily="34" charset="-120"/>
              </a:rPr>
              <a:t>學分。</a:t>
            </a:r>
            <a:r>
              <a:rPr lang="en-US" altLang="zh-TW" sz="3200" dirty="0">
                <a:solidFill>
                  <a:schemeClr val="tx1"/>
                </a:solidFill>
                <a:latin typeface="微軟正黑體" pitchFamily="34" charset="-120"/>
                <a:ea typeface="微軟正黑體" pitchFamily="34" charset="-120"/>
              </a:rPr>
              <a:t>…</a:t>
            </a:r>
            <a:r>
              <a:rPr lang="zh-TW" altLang="en-US" sz="3200" dirty="0">
                <a:solidFill>
                  <a:schemeClr val="tx1"/>
                </a:solidFill>
                <a:latin typeface="微軟正黑體" pitchFamily="34" charset="-120"/>
                <a:ea typeface="微軟正黑體" pitchFamily="34" charset="-120"/>
              </a:rPr>
              <a:t>國中可採融入課程方式 </a:t>
            </a:r>
            <a:r>
              <a:rPr lang="en-US" altLang="zh-TW" sz="3200" dirty="0">
                <a:solidFill>
                  <a:schemeClr val="tx1"/>
                </a:solidFill>
                <a:latin typeface="微軟正黑體" pitchFamily="34" charset="-120"/>
                <a:ea typeface="微軟正黑體" pitchFamily="34" charset="-120"/>
              </a:rPr>
              <a:t>… </a:t>
            </a:r>
            <a:r>
              <a:rPr lang="zh-TW" altLang="en-US" sz="3200" dirty="0">
                <a:solidFill>
                  <a:schemeClr val="tx1"/>
                </a:solidFill>
                <a:latin typeface="微軟正黑體" pitchFamily="34" charset="-120"/>
                <a:ea typeface="微軟正黑體" pitchFamily="34" charset="-120"/>
              </a:rPr>
              <a:t>，但以如此有限的時數要教授如此廣的內容確有其難度。</a:t>
            </a:r>
            <a:endParaRPr lang="en-US" altLang="zh-TW" sz="3200" dirty="0">
              <a:solidFill>
                <a:schemeClr val="tx1"/>
              </a:solidFill>
              <a:latin typeface="微軟正黑體" pitchFamily="34" charset="-120"/>
              <a:ea typeface="微軟正黑體" pitchFamily="34" charset="-120"/>
            </a:endParaRPr>
          </a:p>
          <a:p>
            <a:pPr algn="l"/>
            <a:r>
              <a:rPr lang="zh-TW" altLang="en-US" sz="3200" dirty="0">
                <a:solidFill>
                  <a:schemeClr val="tx1"/>
                </a:solidFill>
                <a:latin typeface="微軟正黑體" pitchFamily="34" charset="-120"/>
                <a:ea typeface="微軟正黑體" pitchFamily="34" charset="-120"/>
              </a:rPr>
              <a:t>團隊經過不斷思索研議後，決定先挑選具代表性的</a:t>
            </a:r>
            <a:r>
              <a:rPr lang="zh-TW" altLang="en-US" sz="3200" dirty="0">
                <a:solidFill>
                  <a:schemeClr val="tx1"/>
                </a:solidFill>
                <a:highlight>
                  <a:srgbClr val="FFFF99"/>
                </a:highlight>
                <a:latin typeface="微軟正黑體" pitchFamily="34" charset="-120"/>
                <a:ea typeface="微軟正黑體" pitchFamily="34" charset="-120"/>
              </a:rPr>
              <a:t>機器學習主題</a:t>
            </a:r>
            <a:r>
              <a:rPr lang="zh-TW" altLang="en-US" sz="3200" dirty="0">
                <a:solidFill>
                  <a:schemeClr val="tx1"/>
                </a:solidFill>
                <a:latin typeface="微軟正黑體" pitchFamily="34" charset="-120"/>
                <a:ea typeface="微軟正黑體" pitchFamily="34" charset="-120"/>
              </a:rPr>
              <a:t>發展教材教案，若第一線教師有意願將此教材引入教學中，並在使用後覺得設計理念符合教學所需，願意投入後續發展，本計畫將逐步擴大教材發展團隊。」</a:t>
            </a:r>
          </a:p>
        </p:txBody>
      </p:sp>
      <p:sp>
        <p:nvSpPr>
          <p:cNvPr id="9" name="矩形 8">
            <a:extLst>
              <a:ext uri="{FF2B5EF4-FFF2-40B4-BE49-F238E27FC236}">
                <a16:creationId xmlns:a16="http://schemas.microsoft.com/office/drawing/2014/main" xmlns="" id="{2B1090AB-C35A-CE47-B795-79C84926469B}"/>
              </a:ext>
            </a:extLst>
          </p:cNvPr>
          <p:cNvSpPr/>
          <p:nvPr/>
        </p:nvSpPr>
        <p:spPr>
          <a:xfrm>
            <a:off x="1534816" y="8082136"/>
            <a:ext cx="8136904" cy="1077218"/>
          </a:xfrm>
          <a:prstGeom prst="rect">
            <a:avLst/>
          </a:prstGeom>
        </p:spPr>
        <p:txBody>
          <a:bodyPr wrap="square">
            <a:spAutoFit/>
          </a:bodyPr>
          <a:lstStyle/>
          <a:p>
            <a:pPr algn="l"/>
            <a:r>
              <a:rPr lang="zh-TW" altLang="en-US" sz="3200" dirty="0">
                <a:solidFill>
                  <a:schemeClr val="tx1"/>
                </a:solidFill>
                <a:latin typeface="微軟正黑體" pitchFamily="34" charset="-120"/>
                <a:ea typeface="微軟正黑體" pitchFamily="34" charset="-120"/>
              </a:rPr>
              <a:t>「人工智慧技術應用與人材培育計畫</a:t>
            </a:r>
            <a:endParaRPr lang="en-US" altLang="zh-TW" sz="3200" dirty="0">
              <a:solidFill>
                <a:schemeClr val="tx1"/>
              </a:solidFill>
              <a:latin typeface="微軟正黑體" pitchFamily="34" charset="-120"/>
              <a:ea typeface="微軟正黑體" pitchFamily="34" charset="-120"/>
            </a:endParaRPr>
          </a:p>
          <a:p>
            <a:pPr algn="l"/>
            <a:r>
              <a:rPr lang="zh-TW" altLang="en-US" sz="3200" dirty="0">
                <a:solidFill>
                  <a:schemeClr val="tx1"/>
                </a:solidFill>
                <a:latin typeface="微軟正黑體" pitchFamily="34" charset="-120"/>
                <a:ea typeface="微軟正黑體" pitchFamily="34" charset="-120"/>
              </a:rPr>
              <a:t>     </a:t>
            </a:r>
            <a:r>
              <a:rPr lang="en-US" altLang="zh-TW" sz="3200" dirty="0">
                <a:solidFill>
                  <a:schemeClr val="tx1"/>
                </a:solidFill>
                <a:latin typeface="微軟正黑體" pitchFamily="34" charset="-120"/>
                <a:ea typeface="微軟正黑體" pitchFamily="34" charset="-120"/>
              </a:rPr>
              <a:t>—</a:t>
            </a:r>
            <a:r>
              <a:rPr lang="zh-TW" altLang="en-US" sz="3200" dirty="0">
                <a:solidFill>
                  <a:schemeClr val="tx1"/>
                </a:solidFill>
                <a:latin typeface="微軟正黑體" pitchFamily="34" charset="-120"/>
                <a:ea typeface="微軟正黑體" pitchFamily="34" charset="-120"/>
              </a:rPr>
              <a:t>中小學分項</a:t>
            </a:r>
            <a:r>
              <a:rPr lang="en-US" altLang="zh-TW" sz="3200" dirty="0">
                <a:solidFill>
                  <a:schemeClr val="tx1"/>
                </a:solidFill>
                <a:latin typeface="微軟正黑體" pitchFamily="34" charset="-120"/>
                <a:ea typeface="微軟正黑體" pitchFamily="34" charset="-120"/>
              </a:rPr>
              <a:t>:</a:t>
            </a:r>
            <a:r>
              <a:rPr lang="zh-TW" altLang="en-US" sz="3200" dirty="0">
                <a:solidFill>
                  <a:schemeClr val="tx1"/>
                </a:solidFill>
                <a:latin typeface="微軟正黑體" pitchFamily="34" charset="-120"/>
                <a:ea typeface="微軟正黑體" pitchFamily="34" charset="-120"/>
              </a:rPr>
              <a:t>中小學推廣教育計畫」</a:t>
            </a:r>
          </a:p>
        </p:txBody>
      </p:sp>
      <p:sp>
        <p:nvSpPr>
          <p:cNvPr id="8" name="矩形 7">
            <a:extLst>
              <a:ext uri="{FF2B5EF4-FFF2-40B4-BE49-F238E27FC236}">
                <a16:creationId xmlns:a16="http://schemas.microsoft.com/office/drawing/2014/main" xmlns="" id="{2B1090AB-C35A-CE47-B795-79C84926469B}"/>
              </a:ext>
            </a:extLst>
          </p:cNvPr>
          <p:cNvSpPr/>
          <p:nvPr/>
        </p:nvSpPr>
        <p:spPr>
          <a:xfrm>
            <a:off x="1534816" y="10544924"/>
            <a:ext cx="11305256" cy="1569660"/>
          </a:xfrm>
          <a:prstGeom prst="rect">
            <a:avLst/>
          </a:prstGeom>
        </p:spPr>
        <p:txBody>
          <a:bodyPr wrap="square">
            <a:spAutoFit/>
          </a:bodyPr>
          <a:lstStyle/>
          <a:p>
            <a:pPr marL="3055938" indent="-3055938" algn="l"/>
            <a:r>
              <a:rPr lang="zh-TW" altLang="en-US" sz="3200" b="1" dirty="0">
                <a:solidFill>
                  <a:schemeClr val="tx1"/>
                </a:solidFill>
                <a:latin typeface="微軟正黑體" pitchFamily="34" charset="-120"/>
                <a:ea typeface="微軟正黑體" pitchFamily="34" charset="-120"/>
              </a:rPr>
              <a:t>國中小階段延伸學習痛點</a:t>
            </a:r>
            <a:r>
              <a:rPr lang="en-US" altLang="zh-TW" sz="3200" b="1" dirty="0">
                <a:solidFill>
                  <a:schemeClr val="tx1"/>
                </a:solidFill>
                <a:latin typeface="微軟正黑體" pitchFamily="34" charset="-120"/>
                <a:ea typeface="微軟正黑體" pitchFamily="34" charset="-120"/>
              </a:rPr>
              <a:t>:</a:t>
            </a:r>
            <a:r>
              <a:rPr lang="zh-TW" altLang="en-US" sz="3200" b="1" dirty="0">
                <a:solidFill>
                  <a:schemeClr val="tx1"/>
                </a:solidFill>
                <a:latin typeface="微軟正黑體" pitchFamily="34" charset="-120"/>
                <a:ea typeface="微軟正黑體" pitchFamily="34" charset="-120"/>
              </a:rPr>
              <a:t> </a:t>
            </a:r>
            <a:r>
              <a:rPr lang="zh-TW" altLang="en-US" sz="3200" dirty="0">
                <a:solidFill>
                  <a:schemeClr val="tx1"/>
                </a:solidFill>
                <a:latin typeface="微軟正黑體" pitchFamily="34" charset="-120"/>
                <a:ea typeface="微軟正黑體" pitchFamily="34" charset="-120"/>
              </a:rPr>
              <a:t>數學基礎知識不足、編程經驗不夠</a:t>
            </a:r>
            <a:endParaRPr lang="en-US" altLang="zh-TW" sz="3200" dirty="0">
              <a:solidFill>
                <a:schemeClr val="tx1"/>
              </a:solidFill>
              <a:latin typeface="微軟正黑體" pitchFamily="34" charset="-120"/>
              <a:ea typeface="微軟正黑體" pitchFamily="34" charset="-120"/>
            </a:endParaRPr>
          </a:p>
          <a:p>
            <a:pPr marL="3055938" indent="-3055938" algn="l"/>
            <a:r>
              <a:rPr lang="zh-TW" altLang="en-US" sz="3200" b="1" dirty="0">
                <a:solidFill>
                  <a:schemeClr val="tx1"/>
                </a:solidFill>
                <a:latin typeface="微軟正黑體" pitchFamily="34" charset="-120"/>
                <a:ea typeface="微軟正黑體" pitchFamily="34" charset="-120"/>
              </a:rPr>
              <a:t>拓可思解決方案</a:t>
            </a:r>
            <a:r>
              <a:rPr lang="en-US" altLang="zh-TW" sz="3200" b="1" dirty="0">
                <a:solidFill>
                  <a:schemeClr val="tx1"/>
                </a:solidFill>
                <a:latin typeface="微軟正黑體" pitchFamily="34" charset="-120"/>
                <a:ea typeface="微軟正黑體" pitchFamily="34" charset="-120"/>
              </a:rPr>
              <a:t>:</a:t>
            </a:r>
            <a:r>
              <a:rPr lang="zh-TW" altLang="en-US" sz="3200" b="1" dirty="0">
                <a:solidFill>
                  <a:schemeClr val="tx1"/>
                </a:solidFill>
                <a:latin typeface="微軟正黑體" pitchFamily="34" charset="-120"/>
                <a:ea typeface="微軟正黑體" pitchFamily="34" charset="-120"/>
              </a:rPr>
              <a:t> </a:t>
            </a:r>
            <a:r>
              <a:rPr lang="zh-TW" altLang="en-US" sz="3200" dirty="0">
                <a:solidFill>
                  <a:schemeClr val="tx1"/>
                </a:solidFill>
                <a:latin typeface="微軟正黑體" pitchFamily="34" charset="-120"/>
                <a:ea typeface="微軟正黑體" pitchFamily="34" charset="-120"/>
              </a:rPr>
              <a:t>小實驗設計 </a:t>
            </a:r>
            <a:r>
              <a:rPr lang="en-US" altLang="zh-TW" sz="3200" dirty="0">
                <a:solidFill>
                  <a:schemeClr val="tx1"/>
                </a:solidFill>
                <a:latin typeface="微軟正黑體" pitchFamily="34" charset="-120"/>
                <a:ea typeface="微軟正黑體" pitchFamily="34" charset="-120"/>
              </a:rPr>
              <a:t>- </a:t>
            </a:r>
            <a:r>
              <a:rPr lang="zh-TW" altLang="en-US" sz="3200" dirty="0">
                <a:solidFill>
                  <a:schemeClr val="tx1"/>
                </a:solidFill>
                <a:latin typeface="微軟正黑體" pitchFamily="34" charset="-120"/>
                <a:ea typeface="微軟正黑體" pitchFamily="34" charset="-120"/>
              </a:rPr>
              <a:t>基於心智導圖式的圖形介面、並將複雜的演算法數學模型省略</a:t>
            </a:r>
            <a:endParaRPr lang="en-US" altLang="zh-TW" sz="3200" dirty="0">
              <a:solidFill>
                <a:schemeClr val="tx1"/>
              </a:solidFill>
              <a:latin typeface="微軟正黑體" pitchFamily="34" charset="-120"/>
              <a:ea typeface="微軟正黑體" pitchFamily="34" charset="-120"/>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矩形 62"/>
          <p:cNvSpPr/>
          <p:nvPr/>
        </p:nvSpPr>
        <p:spPr bwMode="auto">
          <a:xfrm>
            <a:off x="0" y="1"/>
            <a:ext cx="24384000" cy="13716000"/>
          </a:xfrm>
          <a:prstGeom prst="rect">
            <a:avLst/>
          </a:prstGeom>
          <a:solidFill>
            <a:srgbClr val="FFFFFF"/>
          </a:solidFill>
          <a:ln>
            <a:noFill/>
          </a:ln>
          <a:effectLst/>
          <a:extLst/>
        </p:spPr>
        <p:txBody>
          <a:bodyPr lIns="0" tIns="0" rIns="0" bIns="0" rtlCol="0" anchor="ctr"/>
          <a:lstStyle/>
          <a:p>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graphicFrame>
        <p:nvGraphicFramePr>
          <p:cNvPr id="4" name="Table 23"/>
          <p:cNvGraphicFramePr>
            <a:graphicFrameLocks noGrp="1"/>
          </p:cNvGraphicFramePr>
          <p:nvPr>
            <p:extLst>
              <p:ext uri="{D42A27DB-BD31-4B8C-83A1-F6EECF244321}">
                <p14:modId xmlns:p14="http://schemas.microsoft.com/office/powerpoint/2010/main" xmlns="" val="1779431139"/>
              </p:ext>
            </p:extLst>
          </p:nvPr>
        </p:nvGraphicFramePr>
        <p:xfrm>
          <a:off x="346842" y="2737925"/>
          <a:ext cx="23371940" cy="9194604"/>
        </p:xfrm>
        <a:graphic>
          <a:graphicData uri="http://schemas.openxmlformats.org/drawingml/2006/table">
            <a:tbl>
              <a:tblPr firstRow="1" bandRow="1">
                <a:tableStyleId>{5C22544A-7EE6-4342-B048-85BDC9FD1C3A}</a:tableStyleId>
              </a:tblPr>
              <a:tblGrid>
                <a:gridCol w="2629856"/>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gridCol w="576169"/>
              </a:tblGrid>
              <a:tr h="538665">
                <a:tc rowSpan="2">
                  <a:txBody>
                    <a:bodyPr/>
                    <a:lstStyle/>
                    <a:p>
                      <a:endParaRPr lang="en-US" sz="2800" dirty="0">
                        <a:latin typeface="微軟正黑體" pitchFamily="34" charset="-120"/>
                        <a:ea typeface="微軟正黑體" pitchFamily="34" charset="-120"/>
                      </a:endParaRPr>
                    </a:p>
                  </a:txBody>
                  <a:tcPr marL="28800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noFill/>
                  </a:tcPr>
                </a:tc>
                <a:tc gridSpan="12">
                  <a:txBody>
                    <a:bodyPr/>
                    <a:lstStyle/>
                    <a:p>
                      <a:pPr algn="ctr"/>
                      <a:r>
                        <a:rPr lang="en-US" altLang="zh-TW" sz="3000" dirty="0" smtClean="0">
                          <a:solidFill>
                            <a:srgbClr val="FFFFFF"/>
                          </a:solidFill>
                          <a:latin typeface="Aleo bold" panose="020F0802020204030203" pitchFamily="34" charset="0"/>
                        </a:rPr>
                        <a:t>2019~</a:t>
                      </a:r>
                      <a:r>
                        <a:rPr lang="en-US" sz="3000" dirty="0" smtClean="0">
                          <a:solidFill>
                            <a:srgbClr val="FFFFFF"/>
                          </a:solidFill>
                          <a:latin typeface="Aleo bold" panose="020F0802020204030203" pitchFamily="34" charset="0"/>
                        </a:rPr>
                        <a:t>20</a:t>
                      </a:r>
                      <a:r>
                        <a:rPr lang="en-US" altLang="zh-TW" sz="3000" dirty="0" smtClean="0">
                          <a:solidFill>
                            <a:srgbClr val="FFFFFF"/>
                          </a:solidFill>
                          <a:latin typeface="Aleo bold" panose="020F0802020204030203" pitchFamily="34" charset="0"/>
                        </a:rPr>
                        <a:t>20</a:t>
                      </a: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38100" cap="flat" cmpd="sng" algn="ctr">
                      <a:noFill/>
                      <a:prstDash val="solid"/>
                      <a:round/>
                      <a:headEnd type="none" w="med" len="med"/>
                      <a:tailEnd type="none" w="med" len="med"/>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38100" cap="flat" cmpd="sng" algn="ctr">
                      <a:noFill/>
                      <a:prstDash val="solid"/>
                      <a:round/>
                      <a:headEnd type="none" w="med" len="med"/>
                      <a:tailEnd type="none" w="med" len="med"/>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38100" cap="flat" cmpd="sng" algn="ctr">
                      <a:noFill/>
                      <a:prstDash val="solid"/>
                      <a:round/>
                      <a:headEnd type="none" w="med" len="med"/>
                      <a:tailEnd type="none" w="med" len="med"/>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gridSpan="12">
                  <a:txBody>
                    <a:bodyPr/>
                    <a:lstStyle/>
                    <a:p>
                      <a:pPr algn="ctr"/>
                      <a:r>
                        <a:rPr lang="en-US" sz="3000" dirty="0" smtClean="0">
                          <a:solidFill>
                            <a:srgbClr val="FFFFFF"/>
                          </a:solidFill>
                          <a:latin typeface="Aleo bold" panose="020F0802020204030203" pitchFamily="34" charset="0"/>
                        </a:rPr>
                        <a:t>202</a:t>
                      </a:r>
                      <a:r>
                        <a:rPr lang="en-US" altLang="zh-TW" sz="3000" dirty="0" smtClean="0">
                          <a:solidFill>
                            <a:srgbClr val="FFFFFF"/>
                          </a:solidFill>
                          <a:latin typeface="Aleo bold" panose="020F0802020204030203" pitchFamily="34" charset="0"/>
                        </a:rPr>
                        <a:t>1~2022</a:t>
                      </a: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gridSpan="12">
                  <a:txBody>
                    <a:bodyPr/>
                    <a:lstStyle/>
                    <a:p>
                      <a:pPr algn="ctr"/>
                      <a:r>
                        <a:rPr lang="en-US" altLang="zh-TW" sz="3000" dirty="0" smtClean="0">
                          <a:solidFill>
                            <a:srgbClr val="FFFFFF"/>
                          </a:solidFill>
                          <a:latin typeface="Aleo bold" panose="020F0802020204030203" pitchFamily="34" charset="0"/>
                        </a:rPr>
                        <a:t>2023~2024</a:t>
                      </a: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endParaRPr lang="zh-TW" altLang="en-US"/>
                    </a:p>
                  </a:txBody>
                  <a:tcPr/>
                </a:tc>
                <a:tc hMerge="1">
                  <a:txBody>
                    <a:bodyPr/>
                    <a:lstStyle/>
                    <a:p>
                      <a:endParaRPr lang="zh-TW" altLang="en-US"/>
                    </a:p>
                  </a:txBody>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12700" cmpd="sng">
                      <a:noFill/>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r>
              <a:tr h="538665">
                <a:tc vMerge="1">
                  <a:txBody>
                    <a:bodyPr/>
                    <a:lstStyle/>
                    <a:p>
                      <a:endParaRPr lang="zh-TW" altLang="en-US"/>
                    </a:p>
                  </a:txBody>
                  <a:tcPr/>
                </a:tc>
                <a:tc gridSpan="3">
                  <a:txBody>
                    <a:bodyPr/>
                    <a:lstStyle/>
                    <a:p>
                      <a:pPr algn="ctr"/>
                      <a:r>
                        <a:rPr lang="en-US" sz="2400" b="1" dirty="0" smtClean="0">
                          <a:solidFill>
                            <a:srgbClr val="FFFFFF"/>
                          </a:solidFill>
                          <a:latin typeface="Aleo bold" panose="020F0802020204030203" pitchFamily="34" charset="0"/>
                        </a:rPr>
                        <a:t>2019 H1</a:t>
                      </a:r>
                      <a:endParaRPr lang="en-US" sz="2400" b="1"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gridSpan="3">
                  <a:txBody>
                    <a:bodyPr/>
                    <a:lstStyle/>
                    <a:p>
                      <a:pPr algn="ctr"/>
                      <a:r>
                        <a:rPr lang="en-US" sz="2400" b="1" dirty="0" smtClean="0">
                          <a:solidFill>
                            <a:srgbClr val="FFFFFF"/>
                          </a:solidFill>
                          <a:latin typeface="Aleo bold" panose="020F0802020204030203" pitchFamily="34" charset="0"/>
                        </a:rPr>
                        <a:t>2019 H2</a:t>
                      </a:r>
                      <a:endParaRPr lang="en-US" sz="2400" b="1" dirty="0">
                        <a:solidFill>
                          <a:srgbClr val="FFFFFF"/>
                        </a:solidFill>
                        <a:latin typeface="Aleo bold" panose="020F0802020204030203" pitchFamily="34" charset="0"/>
                      </a:endParaRPr>
                    </a:p>
                  </a:txBody>
                  <a:tcPr marL="0" marR="0" marT="0" marB="0" anchor="ctr">
                    <a:lnL w="12700" cmpd="sng">
                      <a:noFill/>
                    </a:lnL>
                    <a:lnR w="38100" cap="flat" cmpd="sng" algn="ctr">
                      <a:noFill/>
                      <a:prstDash val="solid"/>
                      <a:round/>
                      <a:headEnd type="none" w="med" len="med"/>
                      <a:tailEnd type="none" w="med" len="med"/>
                    </a:lnR>
                    <a:lnT w="3175" cap="flat" cmpd="sng" algn="ctr">
                      <a:solidFill>
                        <a:schemeClr val="bg1">
                          <a:lumMod val="9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38100" cap="flat" cmpd="sng" algn="ctr">
                      <a:noFill/>
                      <a:prstDash val="solid"/>
                      <a:round/>
                      <a:headEnd type="none" w="med" len="med"/>
                      <a:tailEnd type="none" w="med" len="med"/>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38100" cap="flat" cmpd="sng" algn="ctr">
                      <a:noFill/>
                      <a:prstDash val="solid"/>
                      <a:round/>
                      <a:headEnd type="none" w="med" len="med"/>
                      <a:tailEnd type="none" w="med" len="med"/>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gridSpan="3">
                  <a:txBody>
                    <a:bodyPr/>
                    <a:lstStyle/>
                    <a:p>
                      <a:pPr algn="ctr"/>
                      <a:r>
                        <a:rPr lang="en-US" sz="2400" b="1" dirty="0" smtClean="0">
                          <a:solidFill>
                            <a:srgbClr val="FFFFFF"/>
                          </a:solidFill>
                          <a:latin typeface="Aleo bold" panose="020F0802020204030203" pitchFamily="34" charset="0"/>
                        </a:rPr>
                        <a:t>2020 H1</a:t>
                      </a:r>
                      <a:endParaRPr lang="en-US" sz="2400" b="1"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175" cap="flat" cmpd="sng" algn="ctr">
                      <a:solidFill>
                        <a:schemeClr val="bg1">
                          <a:lumMod val="9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gridSpan="3">
                  <a:txBody>
                    <a:bodyPr/>
                    <a:lstStyle/>
                    <a:p>
                      <a:pPr algn="ctr"/>
                      <a:r>
                        <a:rPr lang="en-US" sz="2400" b="1" dirty="0" smtClean="0">
                          <a:solidFill>
                            <a:srgbClr val="FFFFFF"/>
                          </a:solidFill>
                          <a:latin typeface="Aleo bold" panose="020F0802020204030203" pitchFamily="34" charset="0"/>
                        </a:rPr>
                        <a:t>2020 H2</a:t>
                      </a:r>
                      <a:endParaRPr lang="en-US" sz="2400" b="1"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3175" cap="flat" cmpd="sng" algn="ctr">
                      <a:solidFill>
                        <a:schemeClr val="bg1">
                          <a:lumMod val="9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gridSpan="3">
                  <a:txBody>
                    <a:bodyPr/>
                    <a:lstStyle/>
                    <a:p>
                      <a:pPr algn="ctr"/>
                      <a:r>
                        <a:rPr lang="en-US" sz="2400" b="1" dirty="0" smtClean="0">
                          <a:solidFill>
                            <a:srgbClr val="FFFFFF"/>
                          </a:solidFill>
                          <a:latin typeface="Aleo bold" panose="020F0802020204030203" pitchFamily="34" charset="0"/>
                        </a:rPr>
                        <a:t>2021 H1</a:t>
                      </a:r>
                      <a:endParaRPr lang="en-US" sz="2400" b="1"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3175" cap="flat" cmpd="sng" algn="ctr">
                      <a:solidFill>
                        <a:schemeClr val="bg1">
                          <a:lumMod val="9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gridSpan="3">
                  <a:txBody>
                    <a:bodyPr/>
                    <a:lstStyle/>
                    <a:p>
                      <a:pPr algn="ctr"/>
                      <a:r>
                        <a:rPr lang="en-US" sz="2400" b="1" dirty="0" smtClean="0">
                          <a:solidFill>
                            <a:srgbClr val="FFFFFF"/>
                          </a:solidFill>
                          <a:latin typeface="Aleo bold" panose="020F0802020204030203" pitchFamily="34" charset="0"/>
                        </a:rPr>
                        <a:t>2021 H2</a:t>
                      </a:r>
                      <a:endParaRPr lang="en-US" sz="2400" b="1"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3175" cap="flat" cmpd="sng" algn="ctr">
                      <a:solidFill>
                        <a:schemeClr val="bg1">
                          <a:lumMod val="9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gridSpan="3">
                  <a:txBody>
                    <a:bodyPr/>
                    <a:lstStyle/>
                    <a:p>
                      <a:pPr algn="ctr"/>
                      <a:r>
                        <a:rPr lang="en-US" sz="2400" b="1" dirty="0" smtClean="0">
                          <a:solidFill>
                            <a:srgbClr val="FFFFFF"/>
                          </a:solidFill>
                          <a:latin typeface="Aleo bold" panose="020F0802020204030203" pitchFamily="34" charset="0"/>
                        </a:rPr>
                        <a:t>2022 H1</a:t>
                      </a:r>
                      <a:endParaRPr lang="en-US" sz="2400" b="1"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3175" cap="flat" cmpd="sng" algn="ctr">
                      <a:solidFill>
                        <a:schemeClr val="bg1">
                          <a:lumMod val="9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38100" cap="flat" cmpd="sng" algn="ctr">
                      <a:noFill/>
                      <a:prstDash val="solid"/>
                      <a:round/>
                      <a:headEnd type="none" w="med" len="med"/>
                      <a:tailEnd type="none" w="med" len="med"/>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gridSpan="3">
                  <a:txBody>
                    <a:bodyPr/>
                    <a:lstStyle/>
                    <a:p>
                      <a:pPr algn="ctr"/>
                      <a:r>
                        <a:rPr lang="en-US" sz="2400" b="1" dirty="0" smtClean="0">
                          <a:solidFill>
                            <a:srgbClr val="FFFFFF"/>
                          </a:solidFill>
                          <a:latin typeface="Aleo bold" panose="020F0802020204030203" pitchFamily="34" charset="0"/>
                        </a:rPr>
                        <a:t>2022 H2</a:t>
                      </a:r>
                      <a:endParaRPr lang="en-US" sz="2400" b="1"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gridSpan="3">
                  <a:txBody>
                    <a:bodyPr/>
                    <a:lstStyle/>
                    <a:p>
                      <a:pPr algn="ctr"/>
                      <a:r>
                        <a:rPr lang="en-US" sz="2400" b="1" dirty="0" smtClean="0">
                          <a:solidFill>
                            <a:srgbClr val="FFFFFF"/>
                          </a:solidFill>
                          <a:latin typeface="Aleo bold" panose="020F0802020204030203" pitchFamily="34" charset="0"/>
                        </a:rPr>
                        <a:t>2023 H1</a:t>
                      </a:r>
                      <a:endParaRPr lang="en-US" sz="2400" b="1"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gridSpan="3">
                  <a:txBody>
                    <a:bodyPr/>
                    <a:lstStyle/>
                    <a:p>
                      <a:pPr algn="ctr"/>
                      <a:r>
                        <a:rPr lang="en-US" sz="2400" b="1" dirty="0" smtClean="0">
                          <a:solidFill>
                            <a:srgbClr val="FFFFFF"/>
                          </a:solidFill>
                          <a:latin typeface="Aleo bold" panose="020F0802020204030203" pitchFamily="34" charset="0"/>
                        </a:rPr>
                        <a:t>2023 H2</a:t>
                      </a:r>
                      <a:endParaRPr lang="en-US" sz="2400" b="1"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gridSpan="3">
                  <a:txBody>
                    <a:bodyPr/>
                    <a:lstStyle/>
                    <a:p>
                      <a:pPr algn="ctr"/>
                      <a:r>
                        <a:rPr lang="en-US" sz="2400" b="1" dirty="0" smtClean="0">
                          <a:solidFill>
                            <a:srgbClr val="FFFFFF"/>
                          </a:solidFill>
                          <a:latin typeface="Aleo bold" panose="020F0802020204030203" pitchFamily="34" charset="0"/>
                        </a:rPr>
                        <a:t>2024 H1</a:t>
                      </a:r>
                      <a:endParaRPr lang="en-US" sz="2400" b="1"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gridSpan="3">
                  <a:txBody>
                    <a:bodyPr/>
                    <a:lstStyle/>
                    <a:p>
                      <a:pPr algn="ctr"/>
                      <a:r>
                        <a:rPr lang="en-US" sz="2400" b="1" dirty="0" smtClean="0">
                          <a:solidFill>
                            <a:srgbClr val="FFFFFF"/>
                          </a:solidFill>
                          <a:latin typeface="Aleo bold" panose="020F0802020204030203" pitchFamily="34" charset="0"/>
                        </a:rPr>
                        <a:t>2024 H2</a:t>
                      </a:r>
                      <a:endParaRPr lang="en-US" sz="2400" b="1"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pPr algn="ctr"/>
                      <a:endParaRPr lang="en-US" sz="3000" dirty="0">
                        <a:solidFill>
                          <a:srgbClr val="FFFFFF"/>
                        </a:solidFill>
                        <a:latin typeface="Aleo bold" panose="020F0802020204030203" pitchFamily="34" charset="0"/>
                      </a:endParaRPr>
                    </a:p>
                  </a:txBody>
                  <a:tcPr marL="0" marR="0" marT="0" marB="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r>
              <a:tr h="1352879">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2800" b="1" kern="1200" dirty="0" smtClean="0">
                          <a:solidFill>
                            <a:schemeClr val="bg1">
                              <a:lumMod val="25000"/>
                            </a:schemeClr>
                          </a:solidFill>
                          <a:latin typeface="微軟正黑體" pitchFamily="34" charset="-120"/>
                          <a:ea typeface="微軟正黑體" pitchFamily="34" charset="-120"/>
                          <a:cs typeface="+mn-cs"/>
                        </a:rPr>
                        <a:t>BeeCar &amp;</a:t>
                      </a:r>
                    </a:p>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2800" b="1" kern="1200" dirty="0" smtClean="0">
                          <a:solidFill>
                            <a:schemeClr val="bg1">
                              <a:lumMod val="25000"/>
                            </a:schemeClr>
                          </a:solidFill>
                          <a:latin typeface="微軟正黑體" pitchFamily="34" charset="-120"/>
                          <a:ea typeface="微軟正黑體" pitchFamily="34" charset="-120"/>
                          <a:cs typeface="+mn-cs"/>
                        </a:rPr>
                        <a:t>Robot Arm</a:t>
                      </a:r>
                      <a:endParaRPr lang="en-US" altLang="zh-TW" sz="2800" b="1" kern="1200" dirty="0">
                        <a:solidFill>
                          <a:schemeClr val="bg1">
                            <a:lumMod val="25000"/>
                          </a:schemeClr>
                        </a:solidFill>
                        <a:latin typeface="微軟正黑體" pitchFamily="34" charset="-120"/>
                        <a:ea typeface="微軟正黑體" pitchFamily="34" charset="-120"/>
                        <a:cs typeface="+mn-cs"/>
                      </a:endParaRPr>
                    </a:p>
                  </a:txBody>
                  <a:tcPr marL="0" marR="36000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marL="288000" anchor="ctr">
                    <a:lnL w="12700" cmpd="sng">
                      <a:noFill/>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endParaRPr lang="en-US" dirty="0"/>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endParaRPr lang="en-US" dirty="0"/>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2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2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2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2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mpd="sng">
                      <a:noFill/>
                    </a:lnR>
                    <a:lnT w="12700" cap="flat" cmpd="sng" algn="ctr">
                      <a:solidFill>
                        <a:schemeClr val="tx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r>
              <a:tr h="1352879">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2800" b="1" kern="1200" dirty="0" smtClean="0">
                          <a:solidFill>
                            <a:schemeClr val="bg1">
                              <a:lumMod val="25000"/>
                            </a:schemeClr>
                          </a:solidFill>
                          <a:latin typeface="微軟正黑體" pitchFamily="34" charset="-120"/>
                          <a:ea typeface="微軟正黑體" pitchFamily="34" charset="-120"/>
                          <a:cs typeface="+mn-cs"/>
                        </a:rPr>
                        <a:t>Farmie</a:t>
                      </a:r>
                    </a:p>
                  </a:txBody>
                  <a:tcPr marL="0" marR="36000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marL="288000" anchor="ctr">
                    <a:lnL w="12700" cmpd="sng">
                      <a:noFill/>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endParaRPr lang="en-US"/>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endParaRPr lang="en-US"/>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2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2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2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2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r>
              <a:tr h="1352879">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2800" b="1" kern="1200" dirty="0" smtClean="0">
                          <a:solidFill>
                            <a:schemeClr val="bg1">
                              <a:lumMod val="25000"/>
                            </a:schemeClr>
                          </a:solidFill>
                          <a:latin typeface="微軟正黑體" pitchFamily="34" charset="-120"/>
                          <a:ea typeface="微軟正黑體" pitchFamily="34" charset="-120"/>
                          <a:cs typeface="+mn-cs"/>
                        </a:rPr>
                        <a:t>Aquaponics</a:t>
                      </a:r>
                      <a:endParaRPr lang="en-US" altLang="zh-TW" sz="2800" b="1" kern="1200" dirty="0">
                        <a:solidFill>
                          <a:schemeClr val="bg1">
                            <a:lumMod val="25000"/>
                          </a:schemeClr>
                        </a:solidFill>
                        <a:latin typeface="微軟正黑體" pitchFamily="34" charset="-120"/>
                        <a:ea typeface="微軟正黑體" pitchFamily="34" charset="-120"/>
                        <a:cs typeface="+mn-cs"/>
                      </a:endParaRPr>
                    </a:p>
                  </a:txBody>
                  <a:tcPr marL="0" marR="36000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en-US" altLang="zh-TW" sz="2800" b="1" kern="1200" dirty="0">
                        <a:solidFill>
                          <a:schemeClr val="bg1">
                            <a:lumMod val="25000"/>
                          </a:schemeClr>
                        </a:solidFill>
                        <a:latin typeface="微軟正黑體" pitchFamily="34" charset="-120"/>
                        <a:ea typeface="微軟正黑體" pitchFamily="34" charset="-120"/>
                        <a:cs typeface="+mn-cs"/>
                      </a:endParaRPr>
                    </a:p>
                  </a:txBody>
                  <a:tcPr marL="288000" anchor="ctr">
                    <a:lnL w="12700" cmpd="sng">
                      <a:noFill/>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endParaRPr lang="en-US"/>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endParaRPr lang="en-US"/>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2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2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2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2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r>
              <a:tr h="1352879">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2800" b="1" kern="1200" dirty="0" smtClean="0">
                          <a:solidFill>
                            <a:schemeClr val="bg1">
                              <a:lumMod val="25000"/>
                            </a:schemeClr>
                          </a:solidFill>
                          <a:latin typeface="微軟正黑體" pitchFamily="34" charset="-120"/>
                          <a:ea typeface="微軟正黑體" pitchFamily="34" charset="-120"/>
                          <a:cs typeface="+mn-cs"/>
                        </a:rPr>
                        <a:t>Sweeping</a:t>
                      </a:r>
                    </a:p>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2800" b="1" kern="1200" dirty="0" smtClean="0">
                          <a:solidFill>
                            <a:schemeClr val="bg1">
                              <a:lumMod val="25000"/>
                            </a:schemeClr>
                          </a:solidFill>
                          <a:latin typeface="微軟正黑體" pitchFamily="34" charset="-120"/>
                          <a:ea typeface="微軟正黑體" pitchFamily="34" charset="-120"/>
                          <a:cs typeface="+mn-cs"/>
                        </a:rPr>
                        <a:t>Robot</a:t>
                      </a:r>
                    </a:p>
                  </a:txBody>
                  <a:tcPr marL="0" marR="36000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marL="288000" anchor="ctr">
                    <a:lnL w="12700" cmpd="sng">
                      <a:noFill/>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endParaRPr lang="en-US" dirty="0"/>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endParaRPr lang="en-US" dirty="0"/>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2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2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2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2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r>
              <a:tr h="1352879">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2800" b="1" kern="1200" dirty="0" smtClean="0">
                          <a:solidFill>
                            <a:schemeClr val="bg1">
                              <a:lumMod val="25000"/>
                            </a:schemeClr>
                          </a:solidFill>
                          <a:latin typeface="微軟正黑體" pitchFamily="34" charset="-120"/>
                          <a:ea typeface="微軟正黑體" pitchFamily="34" charset="-120"/>
                          <a:cs typeface="+mn-cs"/>
                        </a:rPr>
                        <a:t>Magic Lamp</a:t>
                      </a:r>
                    </a:p>
                  </a:txBody>
                  <a:tcPr marL="0" marR="36000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marL="288000" anchor="ctr">
                    <a:lnL w="12700" cmpd="sng">
                      <a:noFill/>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endParaRPr lang="en-US" dirty="0"/>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endParaRPr lang="en-US" dirty="0"/>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2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2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2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2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r>
              <a:tr h="1352879">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2800" b="1" kern="1200" dirty="0" smtClean="0">
                          <a:solidFill>
                            <a:schemeClr val="bg1">
                              <a:lumMod val="25000"/>
                            </a:schemeClr>
                          </a:solidFill>
                          <a:latin typeface="微軟正黑體" pitchFamily="34" charset="-120"/>
                          <a:ea typeface="微軟正黑體" pitchFamily="34" charset="-120"/>
                          <a:cs typeface="+mn-cs"/>
                        </a:rPr>
                        <a:t>Smart Home</a:t>
                      </a:r>
                    </a:p>
                  </a:txBody>
                  <a:tcPr marL="0" marR="360000" anchor="ctr">
                    <a:lnL w="12700" cmpd="sng">
                      <a:noFill/>
                    </a:lnL>
                    <a:lnR w="12700" cmpd="sng">
                      <a:noFill/>
                    </a:lnR>
                    <a:lnT w="3175" cap="flat" cmpd="sng" algn="ctr">
                      <a:solidFill>
                        <a:schemeClr val="bg1">
                          <a:lumMod val="90000"/>
                        </a:schemeClr>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marL="288000" anchor="ctr">
                    <a:lnL w="12700" cmpd="sng">
                      <a:noFill/>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endParaRPr lang="en-US" dirty="0"/>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endParaRPr lang="en-US" dirty="0"/>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Light" panose="020F03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2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2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2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2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c>
                  <a:txBody>
                    <a:bodyPr/>
                    <a:lstStyle/>
                    <a:p>
                      <a:pPr algn="ctr"/>
                      <a:endParaRPr lang="en-US" sz="3000" dirty="0">
                        <a:latin typeface="Lato Bold" panose="020F0802020204030203" pitchFamily="34" charset="0"/>
                      </a:endParaRPr>
                    </a:p>
                  </a:txBody>
                  <a:tcPr marL="288000" anchor="ctr">
                    <a:lnL w="12700" cap="flat" cmpd="sng" algn="ctr">
                      <a:solidFill>
                        <a:schemeClr val="bg1">
                          <a:lumMod val="75000"/>
                        </a:schemeClr>
                      </a:solidFill>
                      <a:prstDash val="sysDot"/>
                      <a:round/>
                      <a:headEnd type="none" w="med" len="med"/>
                      <a:tailEnd type="none" w="med" len="med"/>
                    </a:lnL>
                    <a:lnR w="12700" cmpd="sng">
                      <a:noFill/>
                    </a:lnR>
                    <a:lnT w="28575" cap="flat" cmpd="sng" algn="ctr">
                      <a:solidFill>
                        <a:schemeClr val="bg1"/>
                      </a:solidFill>
                      <a:prstDash val="solid"/>
                      <a:round/>
                      <a:headEnd type="none" w="med" len="med"/>
                      <a:tailEnd type="none" w="med" len="med"/>
                    </a:lnT>
                    <a:lnB w="3175" cap="flat" cmpd="sng" algn="ctr">
                      <a:solidFill>
                        <a:schemeClr val="bg1">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alpha val="4000"/>
                      </a:schemeClr>
                    </a:solidFill>
                  </a:tcPr>
                </a:tc>
              </a:tr>
            </a:tbl>
          </a:graphicData>
        </a:graphic>
      </p:graphicFrame>
      <p:sp>
        <p:nvSpPr>
          <p:cNvPr id="8" name="AutoShape 131"/>
          <p:cNvSpPr>
            <a:spLocks/>
          </p:cNvSpPr>
          <p:nvPr/>
        </p:nvSpPr>
        <p:spPr bwMode="auto">
          <a:xfrm>
            <a:off x="4248222" y="5848121"/>
            <a:ext cx="4919442" cy="32247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chemeClr val="accent5">
              <a:lumMod val="40000"/>
              <a:lumOff val="60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17" name="AutoShape 140"/>
          <p:cNvSpPr>
            <a:spLocks/>
          </p:cNvSpPr>
          <p:nvPr/>
        </p:nvSpPr>
        <p:spPr bwMode="auto">
          <a:xfrm>
            <a:off x="9955306" y="8528944"/>
            <a:ext cx="7183293" cy="3700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rgbClr val="CCFF99"/>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19" name="AutoShape 142"/>
          <p:cNvSpPr>
            <a:spLocks/>
          </p:cNvSpPr>
          <p:nvPr/>
        </p:nvSpPr>
        <p:spPr bwMode="auto">
          <a:xfrm>
            <a:off x="17075538" y="8509894"/>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rgbClr val="92D050"/>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20" name="AutoShape 134"/>
          <p:cNvSpPr>
            <a:spLocks/>
          </p:cNvSpPr>
          <p:nvPr/>
        </p:nvSpPr>
        <p:spPr bwMode="auto">
          <a:xfrm>
            <a:off x="2997051" y="4556084"/>
            <a:ext cx="2876556" cy="38261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accent3">
              <a:lumMod val="60000"/>
              <a:lumOff val="40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11" name="AutoShape 134"/>
          <p:cNvSpPr>
            <a:spLocks/>
          </p:cNvSpPr>
          <p:nvPr/>
        </p:nvSpPr>
        <p:spPr bwMode="auto">
          <a:xfrm>
            <a:off x="5873608" y="4536404"/>
            <a:ext cx="17845164" cy="394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accent3">
              <a:lumMod val="60000"/>
              <a:lumOff val="40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13" name="AutoShape 136"/>
          <p:cNvSpPr>
            <a:spLocks/>
          </p:cNvSpPr>
          <p:nvPr/>
        </p:nvSpPr>
        <p:spPr bwMode="auto">
          <a:xfrm>
            <a:off x="14091925" y="4536404"/>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chemeClr val="accent3">
                <a:lumMod val="75000"/>
              </a:schemeClr>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22" name="AutoShape 134"/>
          <p:cNvSpPr>
            <a:spLocks/>
          </p:cNvSpPr>
          <p:nvPr/>
        </p:nvSpPr>
        <p:spPr bwMode="auto">
          <a:xfrm>
            <a:off x="9396160" y="7221469"/>
            <a:ext cx="14317120" cy="3172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accent5">
              <a:lumMod val="40000"/>
              <a:lumOff val="60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23" name="AutoShape 136"/>
          <p:cNvSpPr>
            <a:spLocks/>
          </p:cNvSpPr>
          <p:nvPr/>
        </p:nvSpPr>
        <p:spPr bwMode="auto">
          <a:xfrm>
            <a:off x="13376501" y="7175347"/>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rgbClr val="7030A0"/>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25" name="AutoShape 134"/>
          <p:cNvSpPr>
            <a:spLocks/>
          </p:cNvSpPr>
          <p:nvPr/>
        </p:nvSpPr>
        <p:spPr bwMode="auto">
          <a:xfrm>
            <a:off x="15018072" y="10009399"/>
            <a:ext cx="8700710" cy="394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rgbClr val="CCFF99"/>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26" name="AutoShape 136"/>
          <p:cNvSpPr>
            <a:spLocks/>
          </p:cNvSpPr>
          <p:nvPr/>
        </p:nvSpPr>
        <p:spPr bwMode="auto">
          <a:xfrm>
            <a:off x="20127547" y="10013522"/>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rgbClr val="92D050"/>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31" name="AutoShape 26"/>
          <p:cNvSpPr>
            <a:spLocks/>
          </p:cNvSpPr>
          <p:nvPr/>
        </p:nvSpPr>
        <p:spPr bwMode="auto">
          <a:xfrm>
            <a:off x="13906512" y="9358330"/>
            <a:ext cx="4100069" cy="60959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400" b="1" dirty="0" smtClean="0">
                <a:solidFill>
                  <a:schemeClr val="tx1"/>
                </a:solidFill>
                <a:latin typeface="微軟正黑體" pitchFamily="34" charset="-120"/>
                <a:ea typeface="微軟正黑體" pitchFamily="34" charset="-120"/>
                <a:sym typeface="Aleo Regular" charset="0"/>
              </a:rPr>
              <a:t>Magic Lamp</a:t>
            </a:r>
          </a:p>
        </p:txBody>
      </p:sp>
      <p:sp>
        <p:nvSpPr>
          <p:cNvPr id="32" name="AutoShape 26"/>
          <p:cNvSpPr>
            <a:spLocks/>
          </p:cNvSpPr>
          <p:nvPr/>
        </p:nvSpPr>
        <p:spPr bwMode="auto">
          <a:xfrm>
            <a:off x="4487144" y="5739211"/>
            <a:ext cx="4392488" cy="52171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800" dirty="0" smtClean="0">
                <a:solidFill>
                  <a:srgbClr val="37485D"/>
                </a:solidFill>
                <a:latin typeface="微軟正黑體" pitchFamily="34" charset="-120"/>
                <a:ea typeface="微軟正黑體" pitchFamily="34" charset="-120"/>
                <a:sym typeface="Aleo Regular" charset="0"/>
              </a:rPr>
              <a:t>EVT/DVT/PVT/MP</a:t>
            </a:r>
            <a:endParaRPr lang="en-US" altLang="zh-TW" sz="4800" dirty="0">
              <a:solidFill>
                <a:srgbClr val="37485D"/>
              </a:solidFill>
              <a:latin typeface="微軟正黑體" pitchFamily="34" charset="-120"/>
              <a:ea typeface="微軟正黑體" pitchFamily="34" charset="-120"/>
              <a:sym typeface="Gill Sans" charset="0"/>
            </a:endParaRPr>
          </a:p>
        </p:txBody>
      </p:sp>
      <p:sp>
        <p:nvSpPr>
          <p:cNvPr id="33" name="AutoShape 26"/>
          <p:cNvSpPr>
            <a:spLocks/>
          </p:cNvSpPr>
          <p:nvPr/>
        </p:nvSpPr>
        <p:spPr bwMode="auto">
          <a:xfrm>
            <a:off x="9603237" y="8448555"/>
            <a:ext cx="7549644" cy="51500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800" dirty="0" smtClean="0">
                <a:solidFill>
                  <a:srgbClr val="37485D"/>
                </a:solidFill>
                <a:latin typeface="微軟正黑體" pitchFamily="34" charset="-120"/>
                <a:ea typeface="微軟正黑體" pitchFamily="34" charset="-120"/>
                <a:sym typeface="Aleo Regular" charset="0"/>
              </a:rPr>
              <a:t>EVT/DVT/PVT/MP</a:t>
            </a:r>
            <a:endParaRPr lang="en-US" sz="4800" dirty="0">
              <a:solidFill>
                <a:srgbClr val="37485D"/>
              </a:solidFill>
              <a:latin typeface="微軟正黑體" pitchFamily="34" charset="-120"/>
              <a:ea typeface="微軟正黑體" pitchFamily="34" charset="-120"/>
              <a:sym typeface="Gill Sans" charset="0"/>
            </a:endParaRPr>
          </a:p>
        </p:txBody>
      </p:sp>
      <p:sp>
        <p:nvSpPr>
          <p:cNvPr id="37" name="AutoShape 136"/>
          <p:cNvSpPr>
            <a:spLocks/>
          </p:cNvSpPr>
          <p:nvPr/>
        </p:nvSpPr>
        <p:spPr bwMode="auto">
          <a:xfrm>
            <a:off x="4002633" y="4562680"/>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chemeClr val="accent3">
                <a:lumMod val="75000"/>
              </a:schemeClr>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38" name="AutoShape 136"/>
          <p:cNvSpPr>
            <a:spLocks/>
          </p:cNvSpPr>
          <p:nvPr/>
        </p:nvSpPr>
        <p:spPr bwMode="auto">
          <a:xfrm>
            <a:off x="7742996" y="4562680"/>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chemeClr val="accent3">
                <a:lumMod val="75000"/>
              </a:schemeClr>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45" name="AutoShape 131"/>
          <p:cNvSpPr>
            <a:spLocks/>
          </p:cNvSpPr>
          <p:nvPr/>
        </p:nvSpPr>
        <p:spPr bwMode="auto">
          <a:xfrm>
            <a:off x="2997051" y="5848121"/>
            <a:ext cx="1251171" cy="31821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chemeClr val="bg1">
              <a:lumMod val="75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4F4F4">
                  <a:lumMod val="25000"/>
                </a:srgbClr>
              </a:solidFill>
              <a:effectLst>
                <a:outerShdw blurRad="38100" dist="38100" dir="2700000" algn="tl">
                  <a:srgbClr val="000000"/>
                </a:outerShdw>
              </a:effectLst>
              <a:latin typeface="Lato" panose="020F0502020204030203" pitchFamily="34" charset="0"/>
            </a:endParaRPr>
          </a:p>
        </p:txBody>
      </p:sp>
      <p:sp>
        <p:nvSpPr>
          <p:cNvPr id="9" name="AutoShape 132"/>
          <p:cNvSpPr>
            <a:spLocks/>
          </p:cNvSpPr>
          <p:nvPr/>
        </p:nvSpPr>
        <p:spPr bwMode="auto">
          <a:xfrm>
            <a:off x="3903735" y="5821845"/>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rgbClr val="7030A0"/>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46" name="AutoShape 26"/>
          <p:cNvSpPr>
            <a:spLocks/>
          </p:cNvSpPr>
          <p:nvPr/>
        </p:nvSpPr>
        <p:spPr bwMode="auto">
          <a:xfrm>
            <a:off x="1585825" y="6867607"/>
            <a:ext cx="3594100"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800" dirty="0" smtClean="0">
                <a:solidFill>
                  <a:srgbClr val="F4F4F4">
                    <a:lumMod val="25000"/>
                  </a:srgbClr>
                </a:solidFill>
                <a:latin typeface="微軟正黑體" pitchFamily="34" charset="-120"/>
                <a:ea typeface="微軟正黑體" pitchFamily="34" charset="-120"/>
                <a:sym typeface="Aleo Regular" charset="0"/>
              </a:rPr>
              <a:t>Prot.</a:t>
            </a:r>
            <a:endParaRPr lang="en-US" sz="4800" dirty="0">
              <a:solidFill>
                <a:srgbClr val="F4F4F4">
                  <a:lumMod val="25000"/>
                </a:srgbClr>
              </a:solidFill>
              <a:latin typeface="微軟正黑體" pitchFamily="34" charset="-120"/>
              <a:ea typeface="微軟正黑體" pitchFamily="34" charset="-120"/>
              <a:sym typeface="Gill Sans" charset="0"/>
            </a:endParaRPr>
          </a:p>
        </p:txBody>
      </p:sp>
      <p:sp>
        <p:nvSpPr>
          <p:cNvPr id="47" name="AutoShape 131"/>
          <p:cNvSpPr>
            <a:spLocks/>
          </p:cNvSpPr>
          <p:nvPr/>
        </p:nvSpPr>
        <p:spPr bwMode="auto">
          <a:xfrm>
            <a:off x="5406714" y="8523000"/>
            <a:ext cx="5849182" cy="38390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chemeClr val="bg1">
              <a:lumMod val="75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8" name="AutoShape 26"/>
          <p:cNvSpPr>
            <a:spLocks/>
          </p:cNvSpPr>
          <p:nvPr/>
        </p:nvSpPr>
        <p:spPr bwMode="auto">
          <a:xfrm>
            <a:off x="5189331" y="8382559"/>
            <a:ext cx="4476968" cy="61253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800" dirty="0" smtClean="0">
                <a:solidFill>
                  <a:srgbClr val="F4F4F4">
                    <a:lumMod val="25000"/>
                  </a:srgbClr>
                </a:solidFill>
                <a:latin typeface="微軟正黑體" pitchFamily="34" charset="-120"/>
                <a:ea typeface="微軟正黑體" pitchFamily="34" charset="-120"/>
                <a:sym typeface="Aleo Regular" charset="0"/>
              </a:rPr>
              <a:t>Prototype</a:t>
            </a:r>
            <a:endParaRPr lang="en-US" sz="4800" dirty="0">
              <a:solidFill>
                <a:srgbClr val="F4F4F4">
                  <a:lumMod val="25000"/>
                </a:srgbClr>
              </a:solidFill>
              <a:latin typeface="微軟正黑體" pitchFamily="34" charset="-120"/>
              <a:ea typeface="微軟正黑體" pitchFamily="34" charset="-120"/>
              <a:sym typeface="Gill Sans" charset="0"/>
            </a:endParaRPr>
          </a:p>
        </p:txBody>
      </p:sp>
      <p:sp>
        <p:nvSpPr>
          <p:cNvPr id="49" name="AutoShape 141"/>
          <p:cNvSpPr>
            <a:spLocks/>
          </p:cNvSpPr>
          <p:nvPr/>
        </p:nvSpPr>
        <p:spPr bwMode="auto">
          <a:xfrm>
            <a:off x="5128163" y="8519227"/>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rgbClr val="92D050"/>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18" name="AutoShape 141"/>
          <p:cNvSpPr>
            <a:spLocks/>
          </p:cNvSpPr>
          <p:nvPr/>
        </p:nvSpPr>
        <p:spPr bwMode="auto">
          <a:xfrm>
            <a:off x="10983417" y="8524482"/>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rgbClr val="92D050"/>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50" name="AutoShape 131"/>
          <p:cNvSpPr>
            <a:spLocks/>
          </p:cNvSpPr>
          <p:nvPr/>
        </p:nvSpPr>
        <p:spPr bwMode="auto">
          <a:xfrm>
            <a:off x="12375923" y="11339196"/>
            <a:ext cx="4754999" cy="37601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chemeClr val="bg1">
              <a:lumMod val="75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51" name="AutoShape 26"/>
          <p:cNvSpPr>
            <a:spLocks/>
          </p:cNvSpPr>
          <p:nvPr/>
        </p:nvSpPr>
        <p:spPr bwMode="auto">
          <a:xfrm>
            <a:off x="12375923" y="11177622"/>
            <a:ext cx="4661486"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800" dirty="0" smtClean="0">
                <a:solidFill>
                  <a:srgbClr val="F4F4F4">
                    <a:lumMod val="25000"/>
                  </a:srgbClr>
                </a:solidFill>
                <a:latin typeface="微軟正黑體" pitchFamily="34" charset="-120"/>
                <a:ea typeface="微軟正黑體" pitchFamily="34" charset="-120"/>
                <a:sym typeface="Aleo Regular" charset="0"/>
              </a:rPr>
              <a:t>Prototype</a:t>
            </a:r>
            <a:endParaRPr lang="en-US" sz="4800" dirty="0">
              <a:solidFill>
                <a:srgbClr val="F4F4F4">
                  <a:lumMod val="25000"/>
                </a:srgbClr>
              </a:solidFill>
              <a:latin typeface="微軟正黑體" pitchFamily="34" charset="-120"/>
              <a:ea typeface="微軟正黑體" pitchFamily="34" charset="-120"/>
              <a:sym typeface="Gill Sans" charset="0"/>
            </a:endParaRPr>
          </a:p>
        </p:txBody>
      </p:sp>
      <p:sp>
        <p:nvSpPr>
          <p:cNvPr id="52" name="AutoShape 141"/>
          <p:cNvSpPr>
            <a:spLocks/>
          </p:cNvSpPr>
          <p:nvPr/>
        </p:nvSpPr>
        <p:spPr bwMode="auto">
          <a:xfrm>
            <a:off x="12091295" y="11335422"/>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chemeClr val="accent4">
                <a:lumMod val="60000"/>
                <a:lumOff val="40000"/>
              </a:schemeClr>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56" name="AutoShape 140"/>
          <p:cNvSpPr>
            <a:spLocks/>
          </p:cNvSpPr>
          <p:nvPr/>
        </p:nvSpPr>
        <p:spPr bwMode="auto">
          <a:xfrm>
            <a:off x="17420025" y="11324608"/>
            <a:ext cx="6298746" cy="37049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rgbClr val="FFFF99">
              <a:alpha val="80000"/>
            </a:srgb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15" name="AutoShape 138"/>
          <p:cNvSpPr>
            <a:spLocks/>
          </p:cNvSpPr>
          <p:nvPr/>
        </p:nvSpPr>
        <p:spPr bwMode="auto">
          <a:xfrm>
            <a:off x="17075538" y="11324608"/>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chemeClr val="accent4">
                <a:lumMod val="60000"/>
                <a:lumOff val="40000"/>
              </a:schemeClr>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53" name="AutoShape 142"/>
          <p:cNvSpPr>
            <a:spLocks/>
          </p:cNvSpPr>
          <p:nvPr/>
        </p:nvSpPr>
        <p:spPr bwMode="auto">
          <a:xfrm>
            <a:off x="22935049" y="11326089"/>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chemeClr val="accent4">
                <a:lumMod val="60000"/>
                <a:lumOff val="40000"/>
              </a:schemeClr>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54" name="AutoShape 26"/>
          <p:cNvSpPr>
            <a:spLocks/>
          </p:cNvSpPr>
          <p:nvPr/>
        </p:nvSpPr>
        <p:spPr bwMode="auto">
          <a:xfrm>
            <a:off x="18981683" y="11201687"/>
            <a:ext cx="4015327" cy="51352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endParaRPr lang="en-US" sz="5400" b="1" dirty="0">
              <a:solidFill>
                <a:srgbClr val="37485D"/>
              </a:solidFill>
              <a:latin typeface="微軟正黑體" pitchFamily="34" charset="-120"/>
              <a:ea typeface="微軟正黑體" pitchFamily="34" charset="-120"/>
              <a:sym typeface="Gill Sans" charset="0"/>
            </a:endParaRPr>
          </a:p>
        </p:txBody>
      </p:sp>
      <p:sp>
        <p:nvSpPr>
          <p:cNvPr id="55" name="AutoShape 26"/>
          <p:cNvSpPr>
            <a:spLocks/>
          </p:cNvSpPr>
          <p:nvPr/>
        </p:nvSpPr>
        <p:spPr bwMode="auto">
          <a:xfrm>
            <a:off x="17505599" y="11211158"/>
            <a:ext cx="5650166" cy="51500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800" dirty="0" smtClean="0">
                <a:solidFill>
                  <a:srgbClr val="37485D"/>
                </a:solidFill>
                <a:latin typeface="微軟正黑體" pitchFamily="34" charset="-120"/>
                <a:ea typeface="微軟正黑體" pitchFamily="34" charset="-120"/>
                <a:sym typeface="Aleo Regular" charset="0"/>
              </a:rPr>
              <a:t>EVT/DVT/PVT/MP</a:t>
            </a:r>
            <a:endParaRPr lang="en-US" sz="4800" dirty="0">
              <a:solidFill>
                <a:srgbClr val="37485D"/>
              </a:solidFill>
              <a:latin typeface="微軟正黑體" pitchFamily="34" charset="-120"/>
              <a:ea typeface="微軟正黑體" pitchFamily="34" charset="-120"/>
              <a:sym typeface="Gill Sans" charset="0"/>
            </a:endParaRPr>
          </a:p>
        </p:txBody>
      </p:sp>
      <p:sp>
        <p:nvSpPr>
          <p:cNvPr id="59" name="AutoShape 26"/>
          <p:cNvSpPr>
            <a:spLocks/>
          </p:cNvSpPr>
          <p:nvPr/>
        </p:nvSpPr>
        <p:spPr bwMode="auto">
          <a:xfrm>
            <a:off x="2404994" y="3884763"/>
            <a:ext cx="2853075" cy="64638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400" b="1" dirty="0" smtClean="0">
                <a:solidFill>
                  <a:schemeClr val="tx1"/>
                </a:solidFill>
                <a:latin typeface="微軟正黑體" pitchFamily="34" charset="-120"/>
                <a:ea typeface="微軟正黑體" pitchFamily="34" charset="-120"/>
                <a:sym typeface="Aleo Regular" charset="0"/>
              </a:rPr>
              <a:t>Basic</a:t>
            </a:r>
            <a:endParaRPr lang="en-US" sz="2400" b="1" dirty="0">
              <a:solidFill>
                <a:schemeClr val="tx1"/>
              </a:solidFill>
              <a:latin typeface="微軟正黑體" pitchFamily="34" charset="-120"/>
              <a:ea typeface="微軟正黑體" pitchFamily="34" charset="-120"/>
              <a:sym typeface="Gill Sans" charset="0"/>
            </a:endParaRPr>
          </a:p>
        </p:txBody>
      </p:sp>
      <p:sp>
        <p:nvSpPr>
          <p:cNvPr id="60" name="AutoShape 26"/>
          <p:cNvSpPr>
            <a:spLocks/>
          </p:cNvSpPr>
          <p:nvPr/>
        </p:nvSpPr>
        <p:spPr bwMode="auto">
          <a:xfrm>
            <a:off x="12183113" y="6427638"/>
            <a:ext cx="2867690" cy="64638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400" b="1" dirty="0" smtClean="0">
                <a:solidFill>
                  <a:schemeClr val="tx1"/>
                </a:solidFill>
                <a:latin typeface="微軟正黑體" pitchFamily="34" charset="-120"/>
                <a:ea typeface="微軟正黑體" pitchFamily="34" charset="-120"/>
                <a:sym typeface="Aleo Regular" charset="0"/>
              </a:rPr>
              <a:t>Aquaponics</a:t>
            </a:r>
            <a:endParaRPr lang="en-US" sz="2400" b="1" dirty="0">
              <a:solidFill>
                <a:schemeClr val="tx1"/>
              </a:solidFill>
              <a:latin typeface="微軟正黑體" pitchFamily="34" charset="-120"/>
              <a:ea typeface="微軟正黑體" pitchFamily="34" charset="-120"/>
              <a:sym typeface="Gill Sans" charset="0"/>
            </a:endParaRPr>
          </a:p>
        </p:txBody>
      </p:sp>
      <p:sp>
        <p:nvSpPr>
          <p:cNvPr id="62" name="矩形 61"/>
          <p:cNvSpPr/>
          <p:nvPr/>
        </p:nvSpPr>
        <p:spPr>
          <a:xfrm>
            <a:off x="1235242" y="822054"/>
            <a:ext cx="22529437" cy="1323439"/>
          </a:xfrm>
          <a:prstGeom prst="rect">
            <a:avLst/>
          </a:prstGeom>
        </p:spPr>
        <p:txBody>
          <a:bodyPr wrap="none">
            <a:spAutoFit/>
          </a:bodyPr>
          <a:lstStyle/>
          <a:p>
            <a:pPr algn="l"/>
            <a:r>
              <a:rPr lang="zh-TW" altLang="en-US" sz="8000" b="1" dirty="0" smtClean="0">
                <a:solidFill>
                  <a:srgbClr val="F4F4F4">
                    <a:lumMod val="25000"/>
                  </a:srgbClr>
                </a:solidFill>
                <a:latin typeface="微軟正黑體" pitchFamily="34" charset="-120"/>
                <a:ea typeface="微軟正黑體" pitchFamily="34" charset="-120"/>
                <a:sym typeface="Gill Sans" charset="0"/>
              </a:rPr>
              <a:t>產品研發</a:t>
            </a:r>
            <a:r>
              <a:rPr lang="en-US" altLang="zh-TW" sz="8000" b="1" dirty="0" smtClean="0">
                <a:solidFill>
                  <a:srgbClr val="F4F4F4">
                    <a:lumMod val="25000"/>
                  </a:srgbClr>
                </a:solidFill>
                <a:latin typeface="微軟正黑體" pitchFamily="34" charset="-120"/>
                <a:ea typeface="微軟正黑體" pitchFamily="34" charset="-120"/>
                <a:sym typeface="Gill Sans" charset="0"/>
              </a:rPr>
              <a:t>Project kick off Roadmap</a:t>
            </a:r>
            <a:r>
              <a:rPr lang="zh-TW" altLang="en-US" sz="8000" b="1" dirty="0" smtClean="0">
                <a:solidFill>
                  <a:srgbClr val="F4F4F4">
                    <a:lumMod val="25000"/>
                  </a:srgbClr>
                </a:solidFill>
                <a:latin typeface="微軟正黑體" pitchFamily="34" charset="-120"/>
                <a:ea typeface="微軟正黑體" pitchFamily="34" charset="-120"/>
                <a:sym typeface="Gill Sans" charset="0"/>
              </a:rPr>
              <a:t> </a:t>
            </a:r>
            <a:r>
              <a:rPr lang="en-US" altLang="zh-TW" sz="8000" b="1" dirty="0" smtClean="0">
                <a:solidFill>
                  <a:srgbClr val="F4F4F4">
                    <a:lumMod val="25000"/>
                  </a:srgbClr>
                </a:solidFill>
                <a:latin typeface="微軟正黑體" pitchFamily="34" charset="-120"/>
                <a:ea typeface="微軟正黑體" pitchFamily="34" charset="-120"/>
                <a:sym typeface="Gill Sans" charset="0"/>
              </a:rPr>
              <a:t>2019~2023</a:t>
            </a:r>
            <a:endParaRPr lang="zh-TW" altLang="en-US" sz="8000" b="1" dirty="0" smtClean="0">
              <a:solidFill>
                <a:srgbClr val="F4F4F4">
                  <a:lumMod val="25000"/>
                </a:srgbClr>
              </a:solidFill>
              <a:latin typeface="微軟正黑體" pitchFamily="34" charset="-120"/>
              <a:ea typeface="微軟正黑體" pitchFamily="34" charset="-120"/>
              <a:sym typeface="Gill Sans" charset="0"/>
            </a:endParaRPr>
          </a:p>
        </p:txBody>
      </p:sp>
      <p:sp>
        <p:nvSpPr>
          <p:cNvPr id="57" name="AutoShape 131"/>
          <p:cNvSpPr>
            <a:spLocks/>
          </p:cNvSpPr>
          <p:nvPr/>
        </p:nvSpPr>
        <p:spPr bwMode="auto">
          <a:xfrm>
            <a:off x="2974977" y="7221469"/>
            <a:ext cx="6072562" cy="3172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chemeClr val="bg1">
              <a:lumMod val="75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4F4F4">
                  <a:lumMod val="25000"/>
                </a:srgbClr>
              </a:solidFill>
              <a:effectLst>
                <a:outerShdw blurRad="38100" dist="38100" dir="2700000" algn="tl">
                  <a:srgbClr val="000000"/>
                </a:outerShdw>
              </a:effectLst>
              <a:latin typeface="Lato" panose="020F0502020204030203" pitchFamily="34" charset="0"/>
            </a:endParaRPr>
          </a:p>
        </p:txBody>
      </p:sp>
      <p:sp>
        <p:nvSpPr>
          <p:cNvPr id="41" name="AutoShape 133"/>
          <p:cNvSpPr>
            <a:spLocks/>
          </p:cNvSpPr>
          <p:nvPr/>
        </p:nvSpPr>
        <p:spPr bwMode="auto">
          <a:xfrm>
            <a:off x="9037178" y="7198699"/>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rgbClr val="7030A0"/>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58" name="AutoShape 26"/>
          <p:cNvSpPr>
            <a:spLocks/>
          </p:cNvSpPr>
          <p:nvPr/>
        </p:nvSpPr>
        <p:spPr bwMode="auto">
          <a:xfrm>
            <a:off x="6292315" y="3890018"/>
            <a:ext cx="2853075" cy="64638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400" b="1" dirty="0" smtClean="0">
                <a:solidFill>
                  <a:schemeClr val="tx1"/>
                </a:solidFill>
                <a:latin typeface="微軟正黑體" pitchFamily="34" charset="-120"/>
                <a:ea typeface="微軟正黑體" pitchFamily="34" charset="-120"/>
                <a:sym typeface="Aleo Regular" charset="0"/>
              </a:rPr>
              <a:t>Extension</a:t>
            </a:r>
            <a:endParaRPr lang="en-US" sz="2400" b="1" dirty="0">
              <a:solidFill>
                <a:schemeClr val="tx1"/>
              </a:solidFill>
              <a:latin typeface="微軟正黑體" pitchFamily="34" charset="-120"/>
              <a:ea typeface="微軟正黑體" pitchFamily="34" charset="-120"/>
              <a:sym typeface="Gill Sans" charset="0"/>
            </a:endParaRPr>
          </a:p>
        </p:txBody>
      </p:sp>
      <p:sp>
        <p:nvSpPr>
          <p:cNvPr id="64" name="AutoShape 26"/>
          <p:cNvSpPr>
            <a:spLocks/>
          </p:cNvSpPr>
          <p:nvPr/>
        </p:nvSpPr>
        <p:spPr bwMode="auto">
          <a:xfrm>
            <a:off x="11120431" y="3890018"/>
            <a:ext cx="4908366" cy="63351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400" b="1" dirty="0" smtClean="0">
                <a:solidFill>
                  <a:schemeClr val="tx1"/>
                </a:solidFill>
                <a:latin typeface="微軟正黑體" pitchFamily="34" charset="-120"/>
                <a:ea typeface="微軟正黑體" pitchFamily="34" charset="-120"/>
                <a:sym typeface="Aleo Regular" charset="0"/>
              </a:rPr>
              <a:t>Image Recognition</a:t>
            </a:r>
            <a:r>
              <a:rPr lang="zh-TW" altLang="en-US" sz="2400" b="1" dirty="0" smtClean="0">
                <a:solidFill>
                  <a:schemeClr val="tx1"/>
                </a:solidFill>
                <a:latin typeface="微軟正黑體" pitchFamily="34" charset="-120"/>
                <a:ea typeface="微軟正黑體" pitchFamily="34" charset="-120"/>
                <a:sym typeface="Aleo Regular" charset="0"/>
              </a:rPr>
              <a:t> </a:t>
            </a:r>
            <a:r>
              <a:rPr lang="en-US" altLang="zh-TW" sz="2400" b="1" dirty="0" smtClean="0">
                <a:solidFill>
                  <a:schemeClr val="tx1"/>
                </a:solidFill>
                <a:latin typeface="微軟正黑體" pitchFamily="34" charset="-120"/>
                <a:ea typeface="微軟正黑體" pitchFamily="34" charset="-120"/>
                <a:sym typeface="Aleo Regular" charset="0"/>
              </a:rPr>
              <a:t>Module</a:t>
            </a:r>
            <a:endParaRPr lang="en-US" sz="2400" b="1" dirty="0">
              <a:solidFill>
                <a:schemeClr val="tx1"/>
              </a:solidFill>
              <a:latin typeface="微軟正黑體" pitchFamily="34" charset="-120"/>
              <a:ea typeface="微軟正黑體" pitchFamily="34" charset="-120"/>
              <a:sym typeface="Gill Sans" charset="0"/>
            </a:endParaRPr>
          </a:p>
        </p:txBody>
      </p:sp>
      <p:sp>
        <p:nvSpPr>
          <p:cNvPr id="65" name="AutoShape 26"/>
          <p:cNvSpPr>
            <a:spLocks/>
          </p:cNvSpPr>
          <p:nvPr/>
        </p:nvSpPr>
        <p:spPr bwMode="auto">
          <a:xfrm>
            <a:off x="16944890" y="3890018"/>
            <a:ext cx="3534652" cy="66606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sz="2800" dirty="0" smtClean="0">
                <a:solidFill>
                  <a:schemeClr val="tx1"/>
                </a:solidFill>
                <a:latin typeface="微軟正黑體" pitchFamily="34" charset="-120"/>
                <a:ea typeface="微軟正黑體" pitchFamily="34" charset="-120"/>
                <a:sym typeface="Aleo Regular" charset="0"/>
              </a:rPr>
              <a:t>Motor Kit for kids</a:t>
            </a:r>
            <a:endParaRPr lang="en-US" sz="4800" dirty="0">
              <a:solidFill>
                <a:schemeClr val="tx1"/>
              </a:solidFill>
              <a:latin typeface="微軟正黑體" pitchFamily="34" charset="-120"/>
              <a:ea typeface="微軟正黑體" pitchFamily="34" charset="-120"/>
              <a:sym typeface="Gill Sans" charset="0"/>
            </a:endParaRPr>
          </a:p>
        </p:txBody>
      </p:sp>
      <p:sp>
        <p:nvSpPr>
          <p:cNvPr id="66" name="AutoShape 136"/>
          <p:cNvSpPr>
            <a:spLocks/>
          </p:cNvSpPr>
          <p:nvPr/>
        </p:nvSpPr>
        <p:spPr bwMode="auto">
          <a:xfrm>
            <a:off x="17555080" y="4562680"/>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chemeClr val="accent3">
                <a:lumMod val="75000"/>
              </a:schemeClr>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67" name="AutoShape 26"/>
          <p:cNvSpPr>
            <a:spLocks/>
          </p:cNvSpPr>
          <p:nvPr/>
        </p:nvSpPr>
        <p:spPr bwMode="auto">
          <a:xfrm>
            <a:off x="15906776" y="10644214"/>
            <a:ext cx="4100069" cy="60959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400" b="1" dirty="0" smtClean="0">
                <a:solidFill>
                  <a:schemeClr val="tx1"/>
                </a:solidFill>
                <a:latin typeface="微軟正黑體" pitchFamily="34" charset="-120"/>
                <a:ea typeface="微軟正黑體" pitchFamily="34" charset="-120"/>
                <a:sym typeface="Aleo Regular" charset="0"/>
              </a:rPr>
              <a:t>Smart Home</a:t>
            </a:r>
          </a:p>
        </p:txBody>
      </p:sp>
      <p:sp>
        <p:nvSpPr>
          <p:cNvPr id="68" name="AutoShape 26"/>
          <p:cNvSpPr>
            <a:spLocks/>
          </p:cNvSpPr>
          <p:nvPr/>
        </p:nvSpPr>
        <p:spPr bwMode="auto">
          <a:xfrm>
            <a:off x="3911080" y="7074024"/>
            <a:ext cx="4476968" cy="61253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800" dirty="0" smtClean="0">
                <a:solidFill>
                  <a:srgbClr val="F4F4F4">
                    <a:lumMod val="25000"/>
                  </a:srgbClr>
                </a:solidFill>
                <a:latin typeface="微軟正黑體" pitchFamily="34" charset="-120"/>
                <a:ea typeface="微軟正黑體" pitchFamily="34" charset="-120"/>
                <a:sym typeface="Aleo Regular" charset="0"/>
              </a:rPr>
              <a:t>Prototype</a:t>
            </a:r>
            <a:endParaRPr lang="en-US" sz="4800" dirty="0">
              <a:solidFill>
                <a:srgbClr val="F4F4F4">
                  <a:lumMod val="25000"/>
                </a:srgbClr>
              </a:solidFill>
              <a:latin typeface="微軟正黑體" pitchFamily="34" charset="-120"/>
              <a:ea typeface="微軟正黑體" pitchFamily="34" charset="-120"/>
              <a:sym typeface="Gill Sans" charset="0"/>
            </a:endParaRPr>
          </a:p>
        </p:txBody>
      </p:sp>
      <p:sp>
        <p:nvSpPr>
          <p:cNvPr id="69" name="AutoShape 131"/>
          <p:cNvSpPr>
            <a:spLocks/>
          </p:cNvSpPr>
          <p:nvPr/>
        </p:nvSpPr>
        <p:spPr bwMode="auto">
          <a:xfrm>
            <a:off x="9955307" y="10028972"/>
            <a:ext cx="5262950" cy="35991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chemeClr val="bg1">
              <a:lumMod val="75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70" name="AutoShape 26"/>
          <p:cNvSpPr>
            <a:spLocks/>
          </p:cNvSpPr>
          <p:nvPr/>
        </p:nvSpPr>
        <p:spPr bwMode="auto">
          <a:xfrm>
            <a:off x="10242540" y="9920062"/>
            <a:ext cx="4661486"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800" dirty="0" smtClean="0">
                <a:solidFill>
                  <a:srgbClr val="F4F4F4">
                    <a:lumMod val="25000"/>
                  </a:srgbClr>
                </a:solidFill>
                <a:latin typeface="微軟正黑體" pitchFamily="34" charset="-120"/>
                <a:ea typeface="微軟正黑體" pitchFamily="34" charset="-120"/>
                <a:sym typeface="Aleo Regular" charset="0"/>
              </a:rPr>
              <a:t>Prototype</a:t>
            </a:r>
            <a:endParaRPr lang="en-US" sz="4800" dirty="0">
              <a:solidFill>
                <a:srgbClr val="F4F4F4">
                  <a:lumMod val="25000"/>
                </a:srgbClr>
              </a:solidFill>
              <a:latin typeface="微軟正黑體" pitchFamily="34" charset="-120"/>
              <a:ea typeface="微軟正黑體" pitchFamily="34" charset="-120"/>
              <a:sym typeface="Gill Sans" charset="0"/>
            </a:endParaRPr>
          </a:p>
        </p:txBody>
      </p:sp>
      <p:sp>
        <p:nvSpPr>
          <p:cNvPr id="71" name="AutoShape 142"/>
          <p:cNvSpPr>
            <a:spLocks/>
          </p:cNvSpPr>
          <p:nvPr/>
        </p:nvSpPr>
        <p:spPr bwMode="auto">
          <a:xfrm>
            <a:off x="15052299" y="10018127"/>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rgbClr val="92D050"/>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72" name="AutoShape 142"/>
          <p:cNvSpPr>
            <a:spLocks/>
          </p:cNvSpPr>
          <p:nvPr/>
        </p:nvSpPr>
        <p:spPr bwMode="auto">
          <a:xfrm>
            <a:off x="9623712" y="10044403"/>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rgbClr val="92D050"/>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61" name="AutoShape 136"/>
          <p:cNvSpPr>
            <a:spLocks/>
          </p:cNvSpPr>
          <p:nvPr/>
        </p:nvSpPr>
        <p:spPr bwMode="auto">
          <a:xfrm>
            <a:off x="16440472" y="7178710"/>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rgbClr val="7030A0"/>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73" name="AutoShape 26"/>
          <p:cNvSpPr>
            <a:spLocks/>
          </p:cNvSpPr>
          <p:nvPr/>
        </p:nvSpPr>
        <p:spPr bwMode="auto">
          <a:xfrm>
            <a:off x="15288344" y="6458630"/>
            <a:ext cx="2867690" cy="64638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400" b="1" dirty="0" smtClean="0">
                <a:solidFill>
                  <a:schemeClr val="tx1"/>
                </a:solidFill>
                <a:latin typeface="微軟正黑體" pitchFamily="34" charset="-120"/>
                <a:ea typeface="微軟正黑體" pitchFamily="34" charset="-120"/>
                <a:sym typeface="Aleo Regular" charset="0"/>
              </a:rPr>
              <a:t>Advanced </a:t>
            </a:r>
            <a:r>
              <a:rPr lang="en-US" altLang="zh-TW" sz="2400" b="1" dirty="0" err="1" smtClean="0">
                <a:solidFill>
                  <a:schemeClr val="tx1"/>
                </a:solidFill>
                <a:latin typeface="微軟正黑體" pitchFamily="34" charset="-120"/>
                <a:ea typeface="微軟正黑體" pitchFamily="34" charset="-120"/>
                <a:sym typeface="Aleo Regular" charset="0"/>
              </a:rPr>
              <a:t>IoT</a:t>
            </a:r>
            <a:r>
              <a:rPr lang="en-US" altLang="zh-TW" sz="2400" b="1" dirty="0" smtClean="0">
                <a:solidFill>
                  <a:schemeClr val="tx1"/>
                </a:solidFill>
                <a:latin typeface="微軟正黑體" pitchFamily="34" charset="-120"/>
                <a:ea typeface="微軟正黑體" pitchFamily="34" charset="-120"/>
                <a:sym typeface="Aleo Regular" charset="0"/>
              </a:rPr>
              <a:t> Kits</a:t>
            </a:r>
            <a:endParaRPr lang="en-US" sz="2400" b="1" dirty="0">
              <a:solidFill>
                <a:schemeClr val="tx1"/>
              </a:solidFill>
              <a:latin typeface="微軟正黑體" pitchFamily="34" charset="-120"/>
              <a:ea typeface="微軟正黑體" pitchFamily="34" charset="-120"/>
              <a:sym typeface="Gill Sans" charset="0"/>
            </a:endParaRPr>
          </a:p>
        </p:txBody>
      </p:sp>
      <p:sp>
        <p:nvSpPr>
          <p:cNvPr id="74" name="AutoShape 26"/>
          <p:cNvSpPr>
            <a:spLocks/>
          </p:cNvSpPr>
          <p:nvPr/>
        </p:nvSpPr>
        <p:spPr bwMode="auto">
          <a:xfrm>
            <a:off x="7905720" y="5166476"/>
            <a:ext cx="2867690" cy="64638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400" b="1" dirty="0" smtClean="0">
                <a:solidFill>
                  <a:schemeClr val="tx1"/>
                </a:solidFill>
                <a:latin typeface="微軟正黑體" pitchFamily="34" charset="-120"/>
                <a:ea typeface="微軟正黑體" pitchFamily="34" charset="-120"/>
                <a:sym typeface="Aleo Regular" charset="0"/>
              </a:rPr>
              <a:t>Farm</a:t>
            </a:r>
            <a:endParaRPr lang="en-US" sz="2400" b="1" dirty="0">
              <a:solidFill>
                <a:schemeClr val="tx1"/>
              </a:solidFill>
              <a:latin typeface="微軟正黑體" pitchFamily="34" charset="-120"/>
              <a:ea typeface="微軟正黑體" pitchFamily="34" charset="-120"/>
              <a:sym typeface="Gill Sans" charset="0"/>
            </a:endParaRPr>
          </a:p>
        </p:txBody>
      </p:sp>
      <p:sp>
        <p:nvSpPr>
          <p:cNvPr id="75" name="AutoShape 134"/>
          <p:cNvSpPr>
            <a:spLocks/>
          </p:cNvSpPr>
          <p:nvPr/>
        </p:nvSpPr>
        <p:spPr bwMode="auto">
          <a:xfrm>
            <a:off x="9376398" y="5849326"/>
            <a:ext cx="14317120" cy="3172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accent5">
              <a:lumMod val="40000"/>
              <a:lumOff val="60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10" name="AutoShape 133"/>
          <p:cNvSpPr>
            <a:spLocks/>
          </p:cNvSpPr>
          <p:nvPr/>
        </p:nvSpPr>
        <p:spPr bwMode="auto">
          <a:xfrm>
            <a:off x="9023648" y="5810558"/>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rgbClr val="7030A0"/>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76" name="AutoShape 136"/>
          <p:cNvSpPr>
            <a:spLocks/>
          </p:cNvSpPr>
          <p:nvPr/>
        </p:nvSpPr>
        <p:spPr bwMode="auto">
          <a:xfrm>
            <a:off x="12813884" y="5842747"/>
            <a:ext cx="344487" cy="3444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114300" cap="flat" cmpd="sng">
            <a:solidFill>
              <a:srgbClr val="7030A0"/>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77" name="AutoShape 26"/>
          <p:cNvSpPr>
            <a:spLocks/>
          </p:cNvSpPr>
          <p:nvPr/>
        </p:nvSpPr>
        <p:spPr bwMode="auto">
          <a:xfrm>
            <a:off x="11191868" y="5072050"/>
            <a:ext cx="3786214" cy="71782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800" b="1" dirty="0" smtClean="0">
                <a:solidFill>
                  <a:srgbClr val="C00000"/>
                </a:solidFill>
                <a:latin typeface="微軟正黑體" pitchFamily="34" charset="-120"/>
                <a:ea typeface="微軟正黑體" pitchFamily="34" charset="-120"/>
                <a:sym typeface="Aleo Regular" charset="0"/>
              </a:rPr>
              <a:t>Machine Learning</a:t>
            </a:r>
            <a:endParaRPr lang="en-US" sz="2800" b="1" dirty="0">
              <a:solidFill>
                <a:srgbClr val="C00000"/>
              </a:solidFill>
              <a:latin typeface="微軟正黑體" pitchFamily="34" charset="-120"/>
              <a:ea typeface="微軟正黑體" pitchFamily="34" charset="-120"/>
              <a:sym typeface="Gill Sans" charset="0"/>
            </a:endParaRPr>
          </a:p>
        </p:txBody>
      </p:sp>
      <p:sp>
        <p:nvSpPr>
          <p:cNvPr id="78" name="AutoShape 26"/>
          <p:cNvSpPr>
            <a:spLocks/>
          </p:cNvSpPr>
          <p:nvPr/>
        </p:nvSpPr>
        <p:spPr bwMode="auto">
          <a:xfrm>
            <a:off x="9763108" y="7715256"/>
            <a:ext cx="4100069" cy="60959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400" b="1" dirty="0" smtClean="0">
                <a:solidFill>
                  <a:schemeClr val="tx1"/>
                </a:solidFill>
                <a:latin typeface="微軟正黑體" pitchFamily="34" charset="-120"/>
                <a:ea typeface="微軟正黑體" pitchFamily="34" charset="-120"/>
                <a:sym typeface="Aleo Regular" charset="0"/>
              </a:rPr>
              <a:t>Sweeping Robot</a:t>
            </a:r>
          </a:p>
        </p:txBody>
      </p:sp>
      <p:sp>
        <p:nvSpPr>
          <p:cNvPr id="79" name="AutoShape 26"/>
          <p:cNvSpPr>
            <a:spLocks/>
          </p:cNvSpPr>
          <p:nvPr/>
        </p:nvSpPr>
        <p:spPr bwMode="auto">
          <a:xfrm>
            <a:off x="15835338" y="7715256"/>
            <a:ext cx="2867690" cy="64638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400" b="1" dirty="0" smtClean="0">
                <a:solidFill>
                  <a:schemeClr val="tx1"/>
                </a:solidFill>
                <a:latin typeface="微軟正黑體" pitchFamily="34" charset="-120"/>
                <a:ea typeface="微軟正黑體" pitchFamily="34" charset="-120"/>
                <a:sym typeface="Aleo Regular" charset="0"/>
              </a:rPr>
              <a:t>Advanced </a:t>
            </a:r>
            <a:r>
              <a:rPr lang="en-US" altLang="zh-TW" sz="2400" b="1" dirty="0" err="1" smtClean="0">
                <a:solidFill>
                  <a:schemeClr val="tx1"/>
                </a:solidFill>
                <a:latin typeface="微軟正黑體" pitchFamily="34" charset="-120"/>
                <a:ea typeface="微軟正黑體" pitchFamily="34" charset="-120"/>
                <a:sym typeface="Aleo Regular" charset="0"/>
              </a:rPr>
              <a:t>IoT</a:t>
            </a:r>
            <a:r>
              <a:rPr lang="en-US" altLang="zh-TW" sz="2400" b="1" dirty="0" smtClean="0">
                <a:solidFill>
                  <a:schemeClr val="tx1"/>
                </a:solidFill>
                <a:latin typeface="微軟正黑體" pitchFamily="34" charset="-120"/>
                <a:ea typeface="微軟正黑體" pitchFamily="34" charset="-120"/>
                <a:sym typeface="Aleo Regular" charset="0"/>
              </a:rPr>
              <a:t> Kits</a:t>
            </a:r>
            <a:endParaRPr lang="en-US" sz="2400" b="1" dirty="0">
              <a:solidFill>
                <a:schemeClr val="tx1"/>
              </a:solidFill>
              <a:latin typeface="微軟正黑體" pitchFamily="34" charset="-120"/>
              <a:ea typeface="微軟正黑體" pitchFamily="34" charset="-120"/>
              <a:sym typeface="Gill Sans" charset="0"/>
            </a:endParaRPr>
          </a:p>
        </p:txBody>
      </p:sp>
      <p:sp>
        <p:nvSpPr>
          <p:cNvPr id="80" name="AutoShape 26"/>
          <p:cNvSpPr>
            <a:spLocks/>
          </p:cNvSpPr>
          <p:nvPr/>
        </p:nvSpPr>
        <p:spPr bwMode="auto">
          <a:xfrm>
            <a:off x="19050048" y="9286892"/>
            <a:ext cx="2867690" cy="64638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400" b="1" dirty="0" smtClean="0">
                <a:solidFill>
                  <a:schemeClr val="tx1"/>
                </a:solidFill>
                <a:latin typeface="微軟正黑體" pitchFamily="34" charset="-120"/>
                <a:ea typeface="微軟正黑體" pitchFamily="34" charset="-120"/>
                <a:sym typeface="Aleo Regular" charset="0"/>
              </a:rPr>
              <a:t>Advanced </a:t>
            </a:r>
            <a:r>
              <a:rPr lang="en-US" altLang="zh-TW" sz="2400" b="1" dirty="0" err="1" smtClean="0">
                <a:solidFill>
                  <a:schemeClr val="tx1"/>
                </a:solidFill>
                <a:latin typeface="微軟正黑體" pitchFamily="34" charset="-120"/>
                <a:ea typeface="微軟正黑體" pitchFamily="34" charset="-120"/>
                <a:sym typeface="Aleo Regular" charset="0"/>
              </a:rPr>
              <a:t>IoT</a:t>
            </a:r>
            <a:r>
              <a:rPr lang="en-US" altLang="zh-TW" sz="2400" b="1" dirty="0" smtClean="0">
                <a:solidFill>
                  <a:schemeClr val="tx1"/>
                </a:solidFill>
                <a:latin typeface="微軟正黑體" pitchFamily="34" charset="-120"/>
                <a:ea typeface="微軟正黑體" pitchFamily="34" charset="-120"/>
                <a:sym typeface="Aleo Regular" charset="0"/>
              </a:rPr>
              <a:t> Kits</a:t>
            </a:r>
            <a:endParaRPr lang="en-US" sz="2400" b="1" dirty="0">
              <a:solidFill>
                <a:schemeClr val="tx1"/>
              </a:solidFill>
              <a:latin typeface="微軟正黑體" pitchFamily="34" charset="-120"/>
              <a:ea typeface="微軟正黑體" pitchFamily="34" charset="-120"/>
              <a:sym typeface="Gill Sans" charset="0"/>
            </a:endParaRPr>
          </a:p>
        </p:txBody>
      </p:sp>
      <p:sp>
        <p:nvSpPr>
          <p:cNvPr id="81" name="AutoShape 26"/>
          <p:cNvSpPr>
            <a:spLocks/>
          </p:cNvSpPr>
          <p:nvPr/>
        </p:nvSpPr>
        <p:spPr bwMode="auto">
          <a:xfrm>
            <a:off x="20907436" y="10572776"/>
            <a:ext cx="2867690" cy="64638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en-US" altLang="zh-TW" sz="2400" b="1" dirty="0" smtClean="0">
                <a:solidFill>
                  <a:schemeClr val="tx1"/>
                </a:solidFill>
                <a:latin typeface="微軟正黑體" pitchFamily="34" charset="-120"/>
                <a:ea typeface="微軟正黑體" pitchFamily="34" charset="-120"/>
                <a:sym typeface="Aleo Regular" charset="0"/>
              </a:rPr>
              <a:t>Advanced </a:t>
            </a:r>
            <a:r>
              <a:rPr lang="en-US" altLang="zh-TW" sz="2400" b="1" dirty="0" err="1" smtClean="0">
                <a:solidFill>
                  <a:schemeClr val="tx1"/>
                </a:solidFill>
                <a:latin typeface="微軟正黑體" pitchFamily="34" charset="-120"/>
                <a:ea typeface="微軟正黑體" pitchFamily="34" charset="-120"/>
                <a:sym typeface="Aleo Regular" charset="0"/>
              </a:rPr>
              <a:t>IoT</a:t>
            </a:r>
            <a:r>
              <a:rPr lang="en-US" altLang="zh-TW" sz="2400" b="1" dirty="0" smtClean="0">
                <a:solidFill>
                  <a:schemeClr val="tx1"/>
                </a:solidFill>
                <a:latin typeface="微軟正黑體" pitchFamily="34" charset="-120"/>
                <a:ea typeface="微軟正黑體" pitchFamily="34" charset="-120"/>
                <a:sym typeface="Aleo Regular" charset="0"/>
              </a:rPr>
              <a:t> Kits</a:t>
            </a:r>
            <a:endParaRPr lang="en-US" sz="2400" b="1" dirty="0">
              <a:solidFill>
                <a:schemeClr val="tx1"/>
              </a:solidFill>
              <a:latin typeface="微軟正黑體" pitchFamily="34" charset="-120"/>
              <a:ea typeface="微軟正黑體" pitchFamily="34" charset="-120"/>
              <a:sym typeface="Gill Sans" charset="0"/>
            </a:endParaRPr>
          </a:p>
        </p:txBody>
      </p:sp>
      <p:sp>
        <p:nvSpPr>
          <p:cNvPr id="82" name="矩形 81"/>
          <p:cNvSpPr/>
          <p:nvPr/>
        </p:nvSpPr>
        <p:spPr bwMode="auto">
          <a:xfrm>
            <a:off x="8762976" y="4929174"/>
            <a:ext cx="6500858" cy="1428760"/>
          </a:xfrm>
          <a:prstGeom prst="rect">
            <a:avLst/>
          </a:prstGeom>
          <a:noFill/>
          <a:ln w="88900">
            <a:solidFill>
              <a:srgbClr val="C00000"/>
            </a:solid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cxnSp>
        <p:nvCxnSpPr>
          <p:cNvPr id="83" name="直線單箭頭接點 82"/>
          <p:cNvCxnSpPr/>
          <p:nvPr/>
        </p:nvCxnSpPr>
        <p:spPr bwMode="auto">
          <a:xfrm rot="5400000" flipH="1" flipV="1">
            <a:off x="9942894" y="9179338"/>
            <a:ext cx="6071436" cy="1588"/>
          </a:xfrm>
          <a:prstGeom prst="straightConnector1">
            <a:avLst/>
          </a:prstGeom>
          <a:blipFill dpi="0" rotWithShape="0">
            <a:blip r:embed="rId3"/>
            <a:srcRect/>
            <a:tile tx="0" ty="0" sx="100000" sy="100000" flip="none" algn="tl"/>
          </a:blipFill>
          <a:ln w="88900" cap="flat" cmpd="sng" algn="ctr">
            <a:solidFill>
              <a:srgbClr val="FF0000"/>
            </a:solidFill>
            <a:prstDash val="solid"/>
            <a:miter lim="0"/>
            <a:headEnd type="none" w="med" len="med"/>
            <a:tailEnd type="arrow"/>
          </a:ln>
          <a:effectLst>
            <a:outerShdw blurRad="38100" dist="25400" dir="5400000" algn="ctr" rotWithShape="0">
              <a:srgbClr val="000000">
                <a:alpha val="50000"/>
              </a:srgbClr>
            </a:outerShdw>
          </a:effectLst>
        </p:spPr>
      </p:cxnSp>
      <p:sp>
        <p:nvSpPr>
          <p:cNvPr id="84" name="文字方塊 83"/>
          <p:cNvSpPr txBox="1"/>
          <p:nvPr/>
        </p:nvSpPr>
        <p:spPr>
          <a:xfrm>
            <a:off x="11834810" y="12215850"/>
            <a:ext cx="3000396" cy="584775"/>
          </a:xfrm>
          <a:prstGeom prst="rect">
            <a:avLst/>
          </a:prstGeom>
          <a:noFill/>
        </p:spPr>
        <p:txBody>
          <a:bodyPr wrap="square" rtlCol="0">
            <a:spAutoFit/>
          </a:bodyPr>
          <a:lstStyle/>
          <a:p>
            <a:pPr algn="l"/>
            <a:r>
              <a:rPr lang="en-US" altLang="zh-TW" sz="3200" b="1" dirty="0" smtClean="0">
                <a:solidFill>
                  <a:srgbClr val="FF0000"/>
                </a:solidFill>
                <a:latin typeface="Lato Light" panose="020F0302020204030203" pitchFamily="34" charset="0"/>
                <a:ea typeface="Lato Light" panose="020F0302020204030203" pitchFamily="34" charset="0"/>
                <a:cs typeface="Lato Light" panose="020F0302020204030203" pitchFamily="34" charset="0"/>
              </a:rPr>
              <a:t>We are here</a:t>
            </a:r>
            <a:endParaRPr lang="zh-TW" altLang="en-US" sz="3200" b="1" dirty="0" smtClean="0">
              <a:solidFill>
                <a:srgbClr val="FF0000"/>
              </a:solidFill>
              <a:latin typeface="Lato Light" panose="020F0302020204030203" pitchFamily="34" charset="0"/>
              <a:ea typeface="Lato Light" panose="020F0302020204030203" pitchFamily="34" charset="0"/>
              <a:cs typeface="Lato Light" panose="020F0302020204030203" pitchFamily="34" charset="0"/>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sz="8000" dirty="0" smtClean="0">
                <a:latin typeface="微軟正黑體" pitchFamily="34" charset="-120"/>
                <a:ea typeface="微軟正黑體" pitchFamily="34" charset="-120"/>
              </a:rPr>
              <a:t>執行計畫涵蓋子專案範疇</a:t>
            </a:r>
            <a:endParaRPr lang="zh-TW" altLang="en-US" sz="8000" dirty="0">
              <a:latin typeface="微軟正黑體" pitchFamily="34" charset="-120"/>
              <a:ea typeface="微軟正黑體" pitchFamily="34" charset="-120"/>
            </a:endParaRPr>
          </a:p>
        </p:txBody>
      </p:sp>
      <p:sp>
        <p:nvSpPr>
          <p:cNvPr id="6" name="矩形 5"/>
          <p:cNvSpPr/>
          <p:nvPr/>
        </p:nvSpPr>
        <p:spPr>
          <a:xfrm>
            <a:off x="13344128" y="6209928"/>
            <a:ext cx="9721080" cy="2677656"/>
          </a:xfrm>
          <a:prstGeom prst="rect">
            <a:avLst/>
          </a:prstGeom>
        </p:spPr>
        <p:txBody>
          <a:bodyPr wrap="square">
            <a:spAutoFit/>
          </a:bodyPr>
          <a:lstStyle/>
          <a:p>
            <a:pPr algn="l"/>
            <a:r>
              <a:rPr lang="en-US" altLang="zh-TW" sz="2800" dirty="0" err="1" smtClean="0">
                <a:latin typeface="微軟正黑體" pitchFamily="34" charset="-120"/>
                <a:ea typeface="微軟正黑體" pitchFamily="34" charset="-120"/>
              </a:rPr>
              <a:t>Makerpro</a:t>
            </a:r>
            <a:r>
              <a:rPr lang="en-US" altLang="zh-TW" sz="2800" dirty="0" smtClean="0">
                <a:latin typeface="微軟正黑體" pitchFamily="34" charset="-120"/>
                <a:ea typeface="微軟正黑體" pitchFamily="34" charset="-120"/>
              </a:rPr>
              <a:t>:</a:t>
            </a:r>
          </a:p>
          <a:p>
            <a:pPr algn="l"/>
            <a:r>
              <a:rPr lang="en-US" altLang="zh-TW" sz="2800" dirty="0" smtClean="0">
                <a:latin typeface="微軟正黑體" pitchFamily="34" charset="-120"/>
                <a:ea typeface="微軟正黑體" pitchFamily="34" charset="-120"/>
              </a:rPr>
              <a:t>Intel</a:t>
            </a:r>
            <a:r>
              <a:rPr lang="zh-TW" altLang="en-US" sz="2800" dirty="0" smtClean="0">
                <a:latin typeface="微軟正黑體" pitchFamily="34" charset="-120"/>
                <a:ea typeface="微軟正黑體" pitchFamily="34" charset="-120"/>
              </a:rPr>
              <a:t>執行這場創意競賽，也來邀請貴公司參加喔：</a:t>
            </a:r>
            <a:r>
              <a:rPr lang="en-US" altLang="zh-TW" sz="2800" dirty="0" smtClean="0">
                <a:latin typeface="微軟正黑體" pitchFamily="34" charset="-120"/>
                <a:ea typeface="微軟正黑體" pitchFamily="34" charset="-120"/>
                <a:hlinkClick r:id="rId2"/>
              </a:rPr>
              <a:t>https://makerpro.cc/intel-devcup/</a:t>
            </a:r>
            <a:endParaRPr lang="en-US" altLang="zh-TW" sz="2800" dirty="0" smtClean="0">
              <a:latin typeface="微軟正黑體" pitchFamily="34" charset="-120"/>
              <a:ea typeface="微軟正黑體" pitchFamily="34" charset="-120"/>
            </a:endParaRPr>
          </a:p>
          <a:p>
            <a:pPr algn="l"/>
            <a:r>
              <a:rPr lang="zh-TW" altLang="en-US" sz="2800" dirty="0" smtClean="0">
                <a:latin typeface="微軟正黑體" pitchFamily="34" charset="-120"/>
                <a:ea typeface="微軟正黑體" pitchFamily="34" charset="-120"/>
              </a:rPr>
              <a:t>使用</a:t>
            </a:r>
            <a:r>
              <a:rPr lang="en-US" altLang="zh-TW" sz="2800" dirty="0" err="1" smtClean="0">
                <a:latin typeface="微軟正黑體" pitchFamily="34" charset="-120"/>
                <a:ea typeface="微軟正黑體" pitchFamily="34" charset="-120"/>
              </a:rPr>
              <a:t>OpenVINO</a:t>
            </a:r>
            <a:r>
              <a:rPr lang="zh-TW" altLang="en-US" sz="2800" dirty="0" smtClean="0">
                <a:latin typeface="微軟正黑體" pitchFamily="34" charset="-120"/>
                <a:ea typeface="微軟正黑體" pitchFamily="34" charset="-120"/>
              </a:rPr>
              <a:t>說明</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 </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類似</a:t>
            </a:r>
            <a:r>
              <a:rPr lang="en-US" altLang="zh-TW" sz="2800" dirty="0" err="1" smtClean="0">
                <a:latin typeface="微軟正黑體" pitchFamily="34" charset="-120"/>
                <a:ea typeface="微軟正黑體" pitchFamily="34" charset="-120"/>
              </a:rPr>
              <a:t>OpenCV</a:t>
            </a:r>
            <a:endParaRPr lang="en-US" altLang="zh-TW" sz="2800" dirty="0" smtClean="0">
              <a:latin typeface="微軟正黑體" pitchFamily="34" charset="-120"/>
              <a:ea typeface="微軟正黑體" pitchFamily="34" charset="-120"/>
            </a:endParaRPr>
          </a:p>
          <a:p>
            <a:pPr algn="l"/>
            <a:r>
              <a:rPr lang="en-US" altLang="zh-TW" sz="2800" dirty="0" smtClean="0">
                <a:latin typeface="微軟正黑體" pitchFamily="34" charset="-120"/>
                <a:ea typeface="微軟正黑體" pitchFamily="34" charset="-120"/>
                <a:hlinkClick r:id="rId3"/>
              </a:rPr>
              <a:t>https://makerpro.cc/2021/09/four-steps-to-easily-realize-ai-inference-on-intel-devcloud/</a:t>
            </a:r>
            <a:r>
              <a:rPr lang="zh-TW" altLang="en-US" sz="2800" dirty="0" smtClean="0">
                <a:latin typeface="微軟正黑體" pitchFamily="34" charset="-120"/>
                <a:ea typeface="微軟正黑體" pitchFamily="34" charset="-120"/>
              </a:rPr>
              <a:t> </a:t>
            </a:r>
            <a:endParaRPr lang="en-US" altLang="zh-TW" sz="2800" dirty="0" smtClean="0">
              <a:latin typeface="微軟正黑體" pitchFamily="34" charset="-120"/>
              <a:ea typeface="微軟正黑體" pitchFamily="34" charset="-120"/>
            </a:endParaRPr>
          </a:p>
        </p:txBody>
      </p:sp>
      <p:sp>
        <p:nvSpPr>
          <p:cNvPr id="8" name="文字方塊 7"/>
          <p:cNvSpPr txBox="1"/>
          <p:nvPr/>
        </p:nvSpPr>
        <p:spPr>
          <a:xfrm>
            <a:off x="7151440" y="9162256"/>
            <a:ext cx="4680520" cy="1200329"/>
          </a:xfrm>
          <a:prstGeom prst="rect">
            <a:avLst/>
          </a:prstGeom>
          <a:noFill/>
        </p:spPr>
        <p:txBody>
          <a:bodyPr wrap="square" rtlCol="0">
            <a:spAutoFit/>
          </a:bodyPr>
          <a:lstStyle/>
          <a:p>
            <a:pPr algn="l"/>
            <a:r>
              <a:rPr lang="zh-TW" altLang="en-US" sz="3600" dirty="0" smtClean="0">
                <a:latin typeface="微軟正黑體" pitchFamily="34" charset="-120"/>
                <a:ea typeface="微軟正黑體" pitchFamily="34" charset="-120"/>
              </a:rPr>
              <a:t>教學場域驗證</a:t>
            </a:r>
            <a:endParaRPr lang="en-US" altLang="zh-TW" sz="3600" dirty="0" smtClean="0">
              <a:latin typeface="微軟正黑體" pitchFamily="34" charset="-120"/>
              <a:ea typeface="微軟正黑體" pitchFamily="34" charset="-120"/>
            </a:endParaRPr>
          </a:p>
          <a:p>
            <a:pPr algn="l"/>
            <a:r>
              <a:rPr lang="zh-TW" altLang="en-US" sz="3600" dirty="0" smtClean="0">
                <a:latin typeface="微軟正黑體" pitchFamily="34" charset="-120"/>
                <a:ea typeface="微軟正黑體" pitchFamily="34" charset="-120"/>
              </a:rPr>
              <a:t>東南科大電子系</a:t>
            </a:r>
            <a:endParaRPr lang="zh-TW" altLang="en-US" sz="3600" dirty="0">
              <a:latin typeface="微軟正黑體" pitchFamily="34" charset="-120"/>
              <a:ea typeface="微軟正黑體" pitchFamily="34" charset="-120"/>
            </a:endParaRPr>
          </a:p>
        </p:txBody>
      </p:sp>
      <p:sp>
        <p:nvSpPr>
          <p:cNvPr id="10" name="文字方塊 9"/>
          <p:cNvSpPr txBox="1"/>
          <p:nvPr/>
        </p:nvSpPr>
        <p:spPr>
          <a:xfrm>
            <a:off x="7079432" y="4337720"/>
            <a:ext cx="5832648" cy="1754326"/>
          </a:xfrm>
          <a:prstGeom prst="rect">
            <a:avLst/>
          </a:prstGeom>
          <a:noFill/>
        </p:spPr>
        <p:txBody>
          <a:bodyPr wrap="square" rtlCol="0">
            <a:spAutoFit/>
          </a:bodyPr>
          <a:lstStyle/>
          <a:p>
            <a:pPr algn="l"/>
            <a:r>
              <a:rPr lang="zh-TW" altLang="en-US" sz="3600" dirty="0" smtClean="0">
                <a:latin typeface="微軟正黑體" pitchFamily="34" charset="-120"/>
                <a:ea typeface="微軟正黑體" pitchFamily="34" charset="-120"/>
              </a:rPr>
              <a:t>雲端模型建立</a:t>
            </a:r>
            <a:endParaRPr lang="en-US" altLang="zh-TW" sz="3600" dirty="0" smtClean="0">
              <a:latin typeface="微軟正黑體" pitchFamily="34" charset="-120"/>
              <a:ea typeface="微軟正黑體" pitchFamily="34" charset="-120"/>
            </a:endParaRPr>
          </a:p>
          <a:p>
            <a:pPr algn="l"/>
            <a:r>
              <a:rPr lang="en-US" altLang="zh-TW" sz="3600" dirty="0" smtClean="0">
                <a:latin typeface="微軟正黑體" pitchFamily="34" charset="-120"/>
                <a:ea typeface="微軟正黑體" pitchFamily="34" charset="-120"/>
              </a:rPr>
              <a:t>ESP32+Teachable Machine</a:t>
            </a:r>
          </a:p>
        </p:txBody>
      </p:sp>
      <p:sp>
        <p:nvSpPr>
          <p:cNvPr id="11" name="矩形 10"/>
          <p:cNvSpPr/>
          <p:nvPr/>
        </p:nvSpPr>
        <p:spPr>
          <a:xfrm>
            <a:off x="13344128" y="4193704"/>
            <a:ext cx="8136904" cy="1815882"/>
          </a:xfrm>
          <a:prstGeom prst="rect">
            <a:avLst/>
          </a:prstGeom>
        </p:spPr>
        <p:txBody>
          <a:bodyPr wrap="square">
            <a:spAutoFit/>
          </a:bodyPr>
          <a:lstStyle/>
          <a:p>
            <a:pPr algn="l"/>
            <a:r>
              <a:rPr lang="en-US" altLang="zh-TW" sz="2800" dirty="0" err="1" smtClean="0">
                <a:latin typeface="微軟正黑體" pitchFamily="34" charset="-120"/>
                <a:ea typeface="微軟正黑體" pitchFamily="34" charset="-120"/>
              </a:rPr>
              <a:t>Makerpro</a:t>
            </a:r>
            <a:r>
              <a:rPr lang="en-US" altLang="zh-TW" sz="2800" dirty="0" smtClean="0">
                <a:latin typeface="微軟正黑體" pitchFamily="34" charset="-120"/>
                <a:ea typeface="微軟正黑體" pitchFamily="34" charset="-120"/>
              </a:rPr>
              <a:t>:</a:t>
            </a:r>
          </a:p>
          <a:p>
            <a:pPr algn="l"/>
            <a:r>
              <a:rPr lang="en-US" altLang="zh-TW" sz="2800" dirty="0" smtClean="0">
                <a:latin typeface="微軟正黑體" pitchFamily="34" charset="-120"/>
                <a:ea typeface="微軟正黑體" pitchFamily="34" charset="-120"/>
              </a:rPr>
              <a:t>ESP32+TM</a:t>
            </a:r>
            <a:r>
              <a:rPr lang="zh-TW" altLang="en-US" sz="2800" dirty="0" smtClean="0">
                <a:latin typeface="微軟正黑體" pitchFamily="34" charset="-120"/>
                <a:ea typeface="微軟正黑體" pitchFamily="34" charset="-120"/>
              </a:rPr>
              <a:t>教案</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發表於</a:t>
            </a:r>
            <a:r>
              <a:rPr lang="en-US" altLang="zh-TW" sz="2800" dirty="0" smtClean="0">
                <a:latin typeface="微軟正黑體" pitchFamily="34" charset="-120"/>
                <a:ea typeface="微軟正黑體" pitchFamily="34" charset="-120"/>
              </a:rPr>
              <a:t>20210615)</a:t>
            </a:r>
          </a:p>
          <a:p>
            <a:pPr algn="l"/>
            <a:r>
              <a:rPr lang="en-US" altLang="zh-TW" sz="2800" dirty="0" smtClean="0">
                <a:latin typeface="微軟正黑體" pitchFamily="34" charset="-120"/>
                <a:ea typeface="微軟正黑體" pitchFamily="34" charset="-120"/>
                <a:hlinkClick r:id="rId4"/>
              </a:rPr>
              <a:t>https://drive.google.com/file/d/1DORvXOEo14SFmim9-l-MmXpfegslZUw0/view?usp=sharing</a:t>
            </a:r>
            <a:r>
              <a:rPr lang="zh-TW" altLang="en-US" sz="2800" dirty="0" smtClean="0">
                <a:latin typeface="微軟正黑體" pitchFamily="34" charset="-120"/>
                <a:ea typeface="微軟正黑體" pitchFamily="34" charset="-120"/>
              </a:rPr>
              <a:t> </a:t>
            </a:r>
            <a:endParaRPr lang="en-US" altLang="zh-TW" sz="2800" dirty="0" smtClean="0">
              <a:latin typeface="微軟正黑體" pitchFamily="34" charset="-120"/>
              <a:ea typeface="微軟正黑體" pitchFamily="34" charset="-120"/>
            </a:endParaRPr>
          </a:p>
        </p:txBody>
      </p:sp>
      <p:pic>
        <p:nvPicPr>
          <p:cNvPr id="1027" name="Picture 3"/>
          <p:cNvPicPr>
            <a:picLocks noChangeAspect="1" noChangeArrowheads="1"/>
          </p:cNvPicPr>
          <p:nvPr/>
        </p:nvPicPr>
        <p:blipFill>
          <a:blip r:embed="rId5" cstate="print"/>
          <a:srcRect/>
          <a:stretch>
            <a:fillRect/>
          </a:stretch>
        </p:blipFill>
        <p:spPr bwMode="auto">
          <a:xfrm>
            <a:off x="4271120" y="4553744"/>
            <a:ext cx="2428875" cy="1114425"/>
          </a:xfrm>
          <a:prstGeom prst="rect">
            <a:avLst/>
          </a:prstGeom>
          <a:noFill/>
          <a:ln w="9525">
            <a:noFill/>
            <a:miter lim="800000"/>
            <a:headEnd/>
            <a:tailEnd/>
          </a:ln>
        </p:spPr>
      </p:pic>
      <p:pic>
        <p:nvPicPr>
          <p:cNvPr id="1029" name="Picture 5" descr="Generic ESP32 — ESPHome"/>
          <p:cNvPicPr>
            <a:picLocks noChangeAspect="1" noChangeArrowheads="1"/>
          </p:cNvPicPr>
          <p:nvPr/>
        </p:nvPicPr>
        <p:blipFill>
          <a:blip r:embed="rId6" cstate="print"/>
          <a:srcRect/>
          <a:stretch>
            <a:fillRect/>
          </a:stretch>
        </p:blipFill>
        <p:spPr bwMode="auto">
          <a:xfrm>
            <a:off x="1894856" y="4841776"/>
            <a:ext cx="2295041" cy="682775"/>
          </a:xfrm>
          <a:prstGeom prst="rect">
            <a:avLst/>
          </a:prstGeom>
          <a:noFill/>
        </p:spPr>
      </p:pic>
      <p:pic>
        <p:nvPicPr>
          <p:cNvPr id="1030" name="Picture 6"/>
          <p:cNvPicPr>
            <a:picLocks noChangeAspect="1" noChangeArrowheads="1"/>
          </p:cNvPicPr>
          <p:nvPr/>
        </p:nvPicPr>
        <p:blipFill>
          <a:blip r:embed="rId7" cstate="print"/>
          <a:srcRect/>
          <a:stretch>
            <a:fillRect/>
          </a:stretch>
        </p:blipFill>
        <p:spPr bwMode="auto">
          <a:xfrm>
            <a:off x="1822848" y="2445160"/>
            <a:ext cx="4957167" cy="1820552"/>
          </a:xfrm>
          <a:prstGeom prst="rect">
            <a:avLst/>
          </a:prstGeom>
          <a:noFill/>
          <a:ln w="9525">
            <a:noFill/>
            <a:miter lim="800000"/>
            <a:headEnd/>
            <a:tailEnd/>
          </a:ln>
        </p:spPr>
      </p:pic>
      <p:sp>
        <p:nvSpPr>
          <p:cNvPr id="15" name="文字方塊 14"/>
          <p:cNvSpPr txBox="1"/>
          <p:nvPr/>
        </p:nvSpPr>
        <p:spPr>
          <a:xfrm>
            <a:off x="7079432" y="2829007"/>
            <a:ext cx="5832648" cy="1200329"/>
          </a:xfrm>
          <a:prstGeom prst="rect">
            <a:avLst/>
          </a:prstGeom>
          <a:noFill/>
        </p:spPr>
        <p:txBody>
          <a:bodyPr wrap="square" rtlCol="0">
            <a:spAutoFit/>
          </a:bodyPr>
          <a:lstStyle/>
          <a:p>
            <a:pPr algn="l"/>
            <a:r>
              <a:rPr lang="zh-TW" altLang="en-US" sz="3600" dirty="0" smtClean="0">
                <a:latin typeface="微軟正黑體" pitchFamily="34" charset="-120"/>
                <a:ea typeface="微軟正黑體" pitchFamily="34" charset="-120"/>
              </a:rPr>
              <a:t>圖像化程式雲端伺服器平台</a:t>
            </a:r>
            <a:endParaRPr lang="en-US" altLang="zh-TW" sz="3600" dirty="0" smtClean="0">
              <a:latin typeface="微軟正黑體" pitchFamily="34" charset="-120"/>
              <a:ea typeface="微軟正黑體" pitchFamily="34" charset="-120"/>
            </a:endParaRPr>
          </a:p>
          <a:p>
            <a:pPr algn="l"/>
            <a:r>
              <a:rPr lang="en-US" altLang="zh-TW" sz="3600" dirty="0" smtClean="0">
                <a:latin typeface="微軟正黑體" pitchFamily="34" charset="-120"/>
                <a:ea typeface="微軟正黑體" pitchFamily="34" charset="-120"/>
              </a:rPr>
              <a:t>AWSJIS</a:t>
            </a:r>
            <a:r>
              <a:rPr lang="zh-TW" altLang="en-US" sz="3600" dirty="0" smtClean="0">
                <a:latin typeface="微軟正黑體" pitchFamily="34" charset="-120"/>
                <a:ea typeface="微軟正黑體" pitchFamily="34" charset="-120"/>
              </a:rPr>
              <a:t> 入駐技術審查</a:t>
            </a:r>
            <a:endParaRPr lang="en-US" altLang="zh-TW" sz="3600" dirty="0" smtClean="0">
              <a:latin typeface="微軟正黑體" pitchFamily="34" charset="-120"/>
              <a:ea typeface="微軟正黑體" pitchFamily="34" charset="-120"/>
            </a:endParaRPr>
          </a:p>
        </p:txBody>
      </p:sp>
      <p:pic>
        <p:nvPicPr>
          <p:cNvPr id="1032" name="Picture 8"/>
          <p:cNvPicPr>
            <a:picLocks noChangeAspect="1" noChangeArrowheads="1"/>
          </p:cNvPicPr>
          <p:nvPr/>
        </p:nvPicPr>
        <p:blipFill>
          <a:blip r:embed="rId8" cstate="print"/>
          <a:srcRect/>
          <a:stretch>
            <a:fillRect/>
          </a:stretch>
        </p:blipFill>
        <p:spPr bwMode="auto">
          <a:xfrm>
            <a:off x="1966864" y="6569968"/>
            <a:ext cx="4721014" cy="1728192"/>
          </a:xfrm>
          <a:prstGeom prst="rect">
            <a:avLst/>
          </a:prstGeom>
          <a:noFill/>
          <a:ln w="9525">
            <a:noFill/>
            <a:miter lim="800000"/>
            <a:headEnd/>
            <a:tailEnd/>
          </a:ln>
        </p:spPr>
      </p:pic>
      <p:sp>
        <p:nvSpPr>
          <p:cNvPr id="18" name="矩形 17"/>
          <p:cNvSpPr/>
          <p:nvPr/>
        </p:nvSpPr>
        <p:spPr>
          <a:xfrm>
            <a:off x="13344128" y="2805200"/>
            <a:ext cx="8136904" cy="954107"/>
          </a:xfrm>
          <a:prstGeom prst="rect">
            <a:avLst/>
          </a:prstGeom>
        </p:spPr>
        <p:txBody>
          <a:bodyPr wrap="square">
            <a:spAutoFit/>
          </a:bodyPr>
          <a:lstStyle/>
          <a:p>
            <a:pPr algn="l"/>
            <a:r>
              <a:rPr lang="en-US" altLang="zh-TW" sz="2800" dirty="0" smtClean="0">
                <a:latin typeface="微軟正黑體" pitchFamily="34" charset="-120"/>
                <a:ea typeface="微軟正黑體" pitchFamily="34" charset="-120"/>
              </a:rPr>
              <a:t>AWSJIS:</a:t>
            </a:r>
          </a:p>
          <a:p>
            <a:pPr algn="l"/>
            <a:r>
              <a:rPr lang="zh-TW" altLang="en-US" sz="2800" dirty="0" smtClean="0">
                <a:latin typeface="微軟正黑體" pitchFamily="34" charset="-120"/>
                <a:ea typeface="微軟正黑體" pitchFamily="34" charset="-120"/>
              </a:rPr>
              <a:t>計劃書已審核通過進駐</a:t>
            </a:r>
            <a:endParaRPr lang="en-US" altLang="zh-TW" sz="2800" dirty="0" smtClean="0">
              <a:latin typeface="微軟正黑體" pitchFamily="34" charset="-120"/>
              <a:ea typeface="微軟正黑體" pitchFamily="34" charset="-120"/>
            </a:endParaRPr>
          </a:p>
        </p:txBody>
      </p:sp>
      <p:sp>
        <p:nvSpPr>
          <p:cNvPr id="1034" name="AutoShape 10" descr="新生始業教育輔導各班級集合位置表– 109學年度新生始業教育輔導"/>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pic>
        <p:nvPicPr>
          <p:cNvPr id="1036" name="Picture 12" descr="新生始業教育輔導各班級集合位置表– 109學年度新生始業教育輔導"/>
          <p:cNvPicPr>
            <a:picLocks noChangeAspect="1" noChangeArrowheads="1"/>
          </p:cNvPicPr>
          <p:nvPr/>
        </p:nvPicPr>
        <p:blipFill>
          <a:blip r:embed="rId9" cstate="print"/>
          <a:srcRect/>
          <a:stretch>
            <a:fillRect/>
          </a:stretch>
        </p:blipFill>
        <p:spPr bwMode="auto">
          <a:xfrm>
            <a:off x="1894856" y="9234264"/>
            <a:ext cx="4876800" cy="1076326"/>
          </a:xfrm>
          <a:prstGeom prst="rect">
            <a:avLst/>
          </a:prstGeom>
          <a:noFill/>
        </p:spPr>
      </p:pic>
      <p:sp>
        <p:nvSpPr>
          <p:cNvPr id="21" name="文字方塊 20"/>
          <p:cNvSpPr txBox="1"/>
          <p:nvPr/>
        </p:nvSpPr>
        <p:spPr>
          <a:xfrm>
            <a:off x="7079432" y="6353944"/>
            <a:ext cx="4680520" cy="2308324"/>
          </a:xfrm>
          <a:prstGeom prst="rect">
            <a:avLst/>
          </a:prstGeom>
          <a:noFill/>
        </p:spPr>
        <p:txBody>
          <a:bodyPr wrap="square" rtlCol="0">
            <a:spAutoFit/>
          </a:bodyPr>
          <a:lstStyle/>
          <a:p>
            <a:pPr algn="l"/>
            <a:r>
              <a:rPr lang="zh-TW" altLang="en-US" sz="3600" dirty="0" smtClean="0">
                <a:latin typeface="微軟正黑體" pitchFamily="34" charset="-120"/>
                <a:ea typeface="微軟正黑體" pitchFamily="34" charset="-120"/>
              </a:rPr>
              <a:t>影像辨識運算伺服器</a:t>
            </a:r>
            <a:r>
              <a:rPr lang="en-US" altLang="zh-TW" sz="3600" dirty="0" smtClean="0">
                <a:latin typeface="微軟正黑體" pitchFamily="34" charset="-120"/>
                <a:ea typeface="微軟正黑體" pitchFamily="34" charset="-120"/>
              </a:rPr>
              <a:t>+</a:t>
            </a:r>
          </a:p>
          <a:p>
            <a:pPr algn="l"/>
            <a:r>
              <a:rPr lang="en-US" altLang="zh-TW" sz="3600" dirty="0" smtClean="0">
                <a:latin typeface="微軟正黑體" pitchFamily="34" charset="-120"/>
                <a:ea typeface="微軟正黑體" pitchFamily="34" charset="-120"/>
              </a:rPr>
              <a:t>ML</a:t>
            </a:r>
            <a:r>
              <a:rPr lang="zh-TW" altLang="en-US" sz="3600" dirty="0" smtClean="0">
                <a:latin typeface="微軟正黑體" pitchFamily="34" charset="-120"/>
                <a:ea typeface="微軟正黑體" pitchFamily="34" charset="-120"/>
              </a:rPr>
              <a:t>數據伺服器</a:t>
            </a:r>
            <a:endParaRPr lang="en-US" altLang="zh-TW" sz="3600" dirty="0" smtClean="0">
              <a:latin typeface="微軟正黑體" pitchFamily="34" charset="-120"/>
              <a:ea typeface="微軟正黑體" pitchFamily="34" charset="-120"/>
            </a:endParaRPr>
          </a:p>
          <a:p>
            <a:pPr algn="l"/>
            <a:r>
              <a:rPr lang="en-US" altLang="zh-TW" sz="3600" dirty="0" smtClean="0">
                <a:latin typeface="微軟正黑體" pitchFamily="34" charset="-120"/>
                <a:ea typeface="微軟正黑體" pitchFamily="34" charset="-120"/>
              </a:rPr>
              <a:t>Intel Dev Cup +</a:t>
            </a:r>
            <a:r>
              <a:rPr lang="en-US" altLang="zh-TW" sz="3600" dirty="0" err="1" smtClean="0">
                <a:latin typeface="微軟正黑體" pitchFamily="34" charset="-120"/>
                <a:ea typeface="微軟正黑體" pitchFamily="34" charset="-120"/>
              </a:rPr>
              <a:t>OpenVINO</a:t>
            </a:r>
            <a:r>
              <a:rPr lang="zh-TW" altLang="en-US" sz="3600" dirty="0" smtClean="0">
                <a:latin typeface="微軟正黑體" pitchFamily="34" charset="-120"/>
                <a:ea typeface="微軟正黑體" pitchFamily="34" charset="-120"/>
              </a:rPr>
              <a:t>競賽</a:t>
            </a:r>
            <a:endParaRPr lang="zh-TW" altLang="en-US" sz="3600" dirty="0">
              <a:latin typeface="微軟正黑體" pitchFamily="34" charset="-120"/>
              <a:ea typeface="微軟正黑體" pitchFamily="34" charset="-120"/>
            </a:endParaRPr>
          </a:p>
        </p:txBody>
      </p:sp>
      <p:sp>
        <p:nvSpPr>
          <p:cNvPr id="22" name="矩形 21"/>
          <p:cNvSpPr/>
          <p:nvPr/>
        </p:nvSpPr>
        <p:spPr>
          <a:xfrm>
            <a:off x="13344128" y="9306272"/>
            <a:ext cx="8136904" cy="954107"/>
          </a:xfrm>
          <a:prstGeom prst="rect">
            <a:avLst/>
          </a:prstGeom>
        </p:spPr>
        <p:txBody>
          <a:bodyPr wrap="square">
            <a:spAutoFit/>
          </a:bodyPr>
          <a:lstStyle/>
          <a:p>
            <a:pPr algn="l"/>
            <a:r>
              <a:rPr lang="zh-TW" altLang="en-US" sz="2800" dirty="0" smtClean="0">
                <a:latin typeface="微軟正黑體" pitchFamily="34" charset="-120"/>
                <a:ea typeface="微軟正黑體" pitchFamily="34" charset="-120"/>
              </a:rPr>
              <a:t>東南科大教育部</a:t>
            </a:r>
            <a:r>
              <a:rPr lang="en-US" altLang="zh-TW" sz="2800" dirty="0" smtClean="0">
                <a:latin typeface="微軟正黑體" pitchFamily="34" charset="-120"/>
                <a:ea typeface="微軟正黑體" pitchFamily="34" charset="-120"/>
              </a:rPr>
              <a:t>AI</a:t>
            </a:r>
            <a:r>
              <a:rPr lang="zh-TW" altLang="en-US" sz="2800" dirty="0" smtClean="0">
                <a:latin typeface="微軟正黑體" pitchFamily="34" charset="-120"/>
                <a:ea typeface="微軟正黑體" pitchFamily="34" charset="-120"/>
              </a:rPr>
              <a:t>教學計劃案</a:t>
            </a:r>
            <a:r>
              <a:rPr lang="en-US" altLang="zh-TW" sz="2800" dirty="0" smtClean="0">
                <a:latin typeface="微軟正黑體" pitchFamily="34" charset="-120"/>
                <a:ea typeface="微軟正黑體" pitchFamily="34" charset="-120"/>
              </a:rPr>
              <a:t>:</a:t>
            </a:r>
          </a:p>
          <a:p>
            <a:pPr algn="l"/>
            <a:r>
              <a:rPr lang="zh-TW" altLang="en-US" sz="2800" dirty="0" smtClean="0">
                <a:latin typeface="微軟正黑體" pitchFamily="34" charset="-120"/>
                <a:ea typeface="微軟正黑體" pitchFamily="34" charset="-120"/>
              </a:rPr>
              <a:t>已安排</a:t>
            </a:r>
            <a:r>
              <a:rPr lang="en-US" altLang="zh-TW" sz="2800" dirty="0" smtClean="0">
                <a:latin typeface="微軟正黑體" pitchFamily="34" charset="-120"/>
                <a:ea typeface="微軟正黑體" pitchFamily="34" charset="-120"/>
              </a:rPr>
              <a:t>110</a:t>
            </a:r>
            <a:r>
              <a:rPr lang="zh-TW" altLang="en-US" sz="2800" dirty="0" smtClean="0">
                <a:latin typeface="微軟正黑體" pitchFamily="34" charset="-120"/>
                <a:ea typeface="微軟正黑體" pitchFamily="34" charset="-120"/>
              </a:rPr>
              <a:t>年系所研發經費</a:t>
            </a:r>
            <a:endParaRPr lang="en-US" altLang="zh-TW" sz="2800" dirty="0" smtClean="0">
              <a:latin typeface="微軟正黑體" pitchFamily="34" charset="-120"/>
              <a:ea typeface="微軟正黑體" pitchFamily="34" charset="-120"/>
            </a:endParaRPr>
          </a:p>
        </p:txBody>
      </p:sp>
      <p:pic>
        <p:nvPicPr>
          <p:cNvPr id="1037" name="Picture 13"/>
          <p:cNvPicPr>
            <a:picLocks noChangeAspect="1" noChangeArrowheads="1"/>
          </p:cNvPicPr>
          <p:nvPr/>
        </p:nvPicPr>
        <p:blipFill>
          <a:blip r:embed="rId10" cstate="print"/>
          <a:srcRect/>
          <a:stretch>
            <a:fillRect/>
          </a:stretch>
        </p:blipFill>
        <p:spPr bwMode="auto">
          <a:xfrm>
            <a:off x="5063208" y="10890448"/>
            <a:ext cx="1561528" cy="1567676"/>
          </a:xfrm>
          <a:prstGeom prst="rect">
            <a:avLst/>
          </a:prstGeom>
          <a:noFill/>
          <a:ln w="9525">
            <a:noFill/>
            <a:miter lim="800000"/>
            <a:headEnd/>
            <a:tailEnd/>
          </a:ln>
        </p:spPr>
      </p:pic>
      <p:sp>
        <p:nvSpPr>
          <p:cNvPr id="24" name="文字方塊 23"/>
          <p:cNvSpPr txBox="1"/>
          <p:nvPr/>
        </p:nvSpPr>
        <p:spPr>
          <a:xfrm>
            <a:off x="7151440" y="12426423"/>
            <a:ext cx="5472608" cy="1200329"/>
          </a:xfrm>
          <a:prstGeom prst="rect">
            <a:avLst/>
          </a:prstGeom>
          <a:noFill/>
        </p:spPr>
        <p:txBody>
          <a:bodyPr wrap="square" rtlCol="0">
            <a:spAutoFit/>
          </a:bodyPr>
          <a:lstStyle/>
          <a:p>
            <a:pPr algn="l"/>
            <a:r>
              <a:rPr lang="zh-TW" altLang="en-US" sz="3600" dirty="0" smtClean="0">
                <a:latin typeface="微軟正黑體" pitchFamily="34" charset="-120"/>
                <a:ea typeface="微軟正黑體" pitchFamily="34" charset="-120"/>
              </a:rPr>
              <a:t>台北市智慧城市辦公室</a:t>
            </a:r>
            <a:endParaRPr lang="en-US" altLang="zh-TW" sz="3600" dirty="0" smtClean="0">
              <a:latin typeface="微軟正黑體" pitchFamily="34" charset="-120"/>
              <a:ea typeface="微軟正黑體" pitchFamily="34" charset="-120"/>
            </a:endParaRPr>
          </a:p>
          <a:p>
            <a:pPr algn="l"/>
            <a:r>
              <a:rPr lang="zh-TW" altLang="en-US" sz="3600" dirty="0" smtClean="0">
                <a:latin typeface="微軟正黑體" pitchFamily="34" charset="-120"/>
                <a:ea typeface="微軟正黑體" pitchFamily="34" charset="-120"/>
              </a:rPr>
              <a:t>智慧教育徵件</a:t>
            </a:r>
            <a:endParaRPr lang="zh-TW" altLang="en-US" sz="3600" dirty="0">
              <a:latin typeface="微軟正黑體" pitchFamily="34" charset="-120"/>
              <a:ea typeface="微軟正黑體" pitchFamily="34" charset="-120"/>
            </a:endParaRPr>
          </a:p>
        </p:txBody>
      </p:sp>
      <p:pic>
        <p:nvPicPr>
          <p:cNvPr id="1039" name="Picture 15" descr="https://www.metaedu.org.tw/eduathon/img/logo-001.png"/>
          <p:cNvPicPr>
            <a:picLocks noChangeAspect="1" noChangeArrowheads="1"/>
          </p:cNvPicPr>
          <p:nvPr/>
        </p:nvPicPr>
        <p:blipFill>
          <a:blip r:embed="rId11" cstate="print"/>
          <a:srcRect/>
          <a:stretch>
            <a:fillRect/>
          </a:stretch>
        </p:blipFill>
        <p:spPr bwMode="auto">
          <a:xfrm>
            <a:off x="3046984" y="10741818"/>
            <a:ext cx="1948830" cy="1948830"/>
          </a:xfrm>
          <a:prstGeom prst="rect">
            <a:avLst/>
          </a:prstGeom>
          <a:noFill/>
        </p:spPr>
      </p:pic>
      <p:sp>
        <p:nvSpPr>
          <p:cNvPr id="26" name="文字方塊 25"/>
          <p:cNvSpPr txBox="1"/>
          <p:nvPr/>
        </p:nvSpPr>
        <p:spPr>
          <a:xfrm>
            <a:off x="7151440" y="10746432"/>
            <a:ext cx="5832648" cy="1754326"/>
          </a:xfrm>
          <a:prstGeom prst="rect">
            <a:avLst/>
          </a:prstGeom>
          <a:noFill/>
        </p:spPr>
        <p:txBody>
          <a:bodyPr wrap="square" rtlCol="0">
            <a:spAutoFit/>
          </a:bodyPr>
          <a:lstStyle/>
          <a:p>
            <a:pPr algn="l"/>
            <a:r>
              <a:rPr lang="zh-TW" altLang="en-US" sz="3600" dirty="0" smtClean="0">
                <a:latin typeface="微軟正黑體" pitchFamily="34" charset="-120"/>
                <a:ea typeface="微軟正黑體" pitchFamily="34" charset="-120"/>
              </a:rPr>
              <a:t>教學場域驗證 </a:t>
            </a:r>
            <a:r>
              <a:rPr lang="en-US" altLang="zh-TW" sz="3600" dirty="0" smtClean="0">
                <a:latin typeface="微軟正黑體" pitchFamily="34" charset="-120"/>
                <a:ea typeface="微軟正黑體" pitchFamily="34" charset="-120"/>
              </a:rPr>
              <a:t>(</a:t>
            </a:r>
            <a:r>
              <a:rPr lang="zh-TW" altLang="en-US" sz="3600" dirty="0" smtClean="0">
                <a:latin typeface="微軟正黑體" pitchFamily="34" charset="-120"/>
                <a:ea typeface="微軟正黑體" pitchFamily="34" charset="-120"/>
              </a:rPr>
              <a:t>線上</a:t>
            </a:r>
            <a:r>
              <a:rPr lang="en-US" altLang="zh-TW" sz="3600" dirty="0" smtClean="0">
                <a:latin typeface="微軟正黑體" pitchFamily="34" charset="-120"/>
                <a:ea typeface="微軟正黑體" pitchFamily="34" charset="-120"/>
              </a:rPr>
              <a:t>)</a:t>
            </a:r>
          </a:p>
          <a:p>
            <a:pPr algn="l"/>
            <a:r>
              <a:rPr lang="zh-TW" altLang="en-US" sz="3600" dirty="0" smtClean="0">
                <a:latin typeface="微軟正黑體" pitchFamily="34" charset="-120"/>
                <a:ea typeface="微軟正黑體" pitchFamily="34" charset="-120"/>
              </a:rPr>
              <a:t>教育米其林 </a:t>
            </a:r>
            <a:r>
              <a:rPr lang="en-US" altLang="zh-TW" sz="3600" dirty="0" smtClean="0">
                <a:latin typeface="微軟正黑體" pitchFamily="34" charset="-120"/>
                <a:ea typeface="微軟正黑體" pitchFamily="34" charset="-120"/>
              </a:rPr>
              <a:t>x </a:t>
            </a:r>
            <a:r>
              <a:rPr lang="en-US" altLang="zh-TW" sz="3600" dirty="0" err="1" smtClean="0">
                <a:latin typeface="微軟正黑體" pitchFamily="34" charset="-120"/>
                <a:ea typeface="微軟正黑體" pitchFamily="34" charset="-120"/>
              </a:rPr>
              <a:t>Cuclass</a:t>
            </a:r>
            <a:r>
              <a:rPr lang="zh-TW" altLang="en-US" sz="3600" dirty="0" smtClean="0">
                <a:latin typeface="微軟正黑體" pitchFamily="34" charset="-120"/>
                <a:ea typeface="微軟正黑體" pitchFamily="34" charset="-120"/>
              </a:rPr>
              <a:t>合作</a:t>
            </a:r>
            <a:endParaRPr lang="en-US" altLang="zh-TW" sz="3600" dirty="0" smtClean="0">
              <a:latin typeface="微軟正黑體" pitchFamily="34" charset="-120"/>
              <a:ea typeface="微軟正黑體" pitchFamily="34" charset="-120"/>
            </a:endParaRPr>
          </a:p>
          <a:p>
            <a:pPr algn="l"/>
            <a:r>
              <a:rPr lang="zh-TW" altLang="en-US" sz="3600" dirty="0" smtClean="0">
                <a:latin typeface="微軟正黑體" pitchFamily="34" charset="-120"/>
                <a:ea typeface="微軟正黑體" pitchFamily="34" charset="-120"/>
              </a:rPr>
              <a:t>線上教學教案應用</a:t>
            </a:r>
            <a:endParaRPr lang="en-US" altLang="zh-TW" sz="3600" dirty="0" smtClean="0">
              <a:latin typeface="微軟正黑體" pitchFamily="34" charset="-120"/>
              <a:ea typeface="微軟正黑體" pitchFamily="34" charset="-120"/>
            </a:endParaRPr>
          </a:p>
        </p:txBody>
      </p:sp>
      <p:pic>
        <p:nvPicPr>
          <p:cNvPr id="1041" name="Picture 17" descr="https://www.metaedu.org.tw/eduathon/img/ELOGO.png"/>
          <p:cNvPicPr>
            <a:picLocks noChangeAspect="1" noChangeArrowheads="1"/>
          </p:cNvPicPr>
          <p:nvPr/>
        </p:nvPicPr>
        <p:blipFill>
          <a:blip r:embed="rId12" cstate="print"/>
          <a:srcRect/>
          <a:stretch>
            <a:fillRect/>
          </a:stretch>
        </p:blipFill>
        <p:spPr bwMode="auto">
          <a:xfrm>
            <a:off x="1318792" y="10530408"/>
            <a:ext cx="2016224" cy="2016224"/>
          </a:xfrm>
          <a:prstGeom prst="rect">
            <a:avLst/>
          </a:prstGeom>
          <a:noFill/>
        </p:spPr>
      </p:pic>
      <p:sp>
        <p:nvSpPr>
          <p:cNvPr id="29" name="矩形 28"/>
          <p:cNvSpPr/>
          <p:nvPr/>
        </p:nvSpPr>
        <p:spPr>
          <a:xfrm>
            <a:off x="13344128" y="10674424"/>
            <a:ext cx="8136904" cy="2246769"/>
          </a:xfrm>
          <a:prstGeom prst="rect">
            <a:avLst/>
          </a:prstGeom>
        </p:spPr>
        <p:txBody>
          <a:bodyPr wrap="square">
            <a:spAutoFit/>
          </a:bodyPr>
          <a:lstStyle/>
          <a:p>
            <a:pPr algn="l"/>
            <a:r>
              <a:rPr lang="zh-TW" altLang="en-US" sz="2800" dirty="0" smtClean="0">
                <a:latin typeface="微軟正黑體" pitchFamily="34" charset="-120"/>
                <a:ea typeface="微軟正黑體" pitchFamily="34" charset="-120"/>
              </a:rPr>
              <a:t>教育米其林</a:t>
            </a:r>
            <a:r>
              <a:rPr lang="en-US" altLang="zh-TW" sz="2800" dirty="0" smtClean="0">
                <a:latin typeface="微軟正黑體" pitchFamily="34" charset="-120"/>
                <a:ea typeface="微軟正黑體" pitchFamily="34" charset="-120"/>
                <a:hlinkClick r:id="rId13"/>
              </a:rPr>
              <a:t>https://www.metaedu.org.tw/eduathon/?fbclid=IwAR0_Tc6YIzGFkN0cXDYyVEYD63VQ_U95HQdEpZvxi1bVk_uH4OE6SonW-3A</a:t>
            </a:r>
            <a:endParaRPr lang="en-US" altLang="zh-TW" sz="2800" dirty="0" smtClean="0">
              <a:latin typeface="微軟正黑體" pitchFamily="34" charset="-120"/>
              <a:ea typeface="微軟正黑體" pitchFamily="34" charset="-120"/>
            </a:endParaRPr>
          </a:p>
          <a:p>
            <a:pPr algn="l"/>
            <a:r>
              <a:rPr lang="en-US" altLang="zh-TW" sz="2800" dirty="0" smtClean="0">
                <a:latin typeface="微軟正黑體" pitchFamily="34" charset="-120"/>
                <a:ea typeface="微軟正黑體" pitchFamily="34" charset="-120"/>
              </a:rPr>
              <a:t>IEA</a:t>
            </a:r>
            <a:r>
              <a:rPr lang="zh-TW" altLang="en-US" sz="2800" dirty="0" smtClean="0">
                <a:latin typeface="微軟正黑體" pitchFamily="34" charset="-120"/>
                <a:ea typeface="微軟正黑體" pitchFamily="34" charset="-120"/>
              </a:rPr>
              <a:t>閉門會議</a:t>
            </a:r>
            <a:endParaRPr lang="en-US" altLang="zh-TW" sz="2800" dirty="0" smtClean="0">
              <a:latin typeface="微軟正黑體" pitchFamily="34" charset="-120"/>
              <a:ea typeface="微軟正黑體" pitchFamily="34" charset="-120"/>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圖片 23" descr="—Pngtree—vector soil plant icon_4872807.png"/>
          <p:cNvPicPr>
            <a:picLocks noChangeAspect="1"/>
          </p:cNvPicPr>
          <p:nvPr/>
        </p:nvPicPr>
        <p:blipFill>
          <a:blip r:embed="rId2" cstate="print">
            <a:clrChange>
              <a:clrFrom>
                <a:srgbClr val="FFFFFF"/>
              </a:clrFrom>
              <a:clrTo>
                <a:srgbClr val="FFFFFF">
                  <a:alpha val="0"/>
                </a:srgbClr>
              </a:clrTo>
            </a:clrChange>
          </a:blip>
          <a:stretch>
            <a:fillRect/>
          </a:stretch>
        </p:blipFill>
        <p:spPr>
          <a:xfrm>
            <a:off x="10103768" y="3960440"/>
            <a:ext cx="5417840" cy="5417840"/>
          </a:xfrm>
          <a:prstGeom prst="rect">
            <a:avLst/>
          </a:prstGeom>
        </p:spPr>
      </p:pic>
      <p:sp>
        <p:nvSpPr>
          <p:cNvPr id="2" name="標題 1"/>
          <p:cNvSpPr>
            <a:spLocks noGrp="1"/>
          </p:cNvSpPr>
          <p:nvPr>
            <p:ph type="title"/>
          </p:nvPr>
        </p:nvSpPr>
        <p:spPr/>
        <p:txBody>
          <a:bodyPr anchor="ctr"/>
          <a:lstStyle/>
          <a:p>
            <a:r>
              <a:rPr lang="zh-TW" altLang="en-US" sz="8000" dirty="0">
                <a:solidFill>
                  <a:schemeClr val="tx2">
                    <a:lumMod val="50000"/>
                  </a:schemeClr>
                </a:solidFill>
              </a:rPr>
              <a:t>構想情境 </a:t>
            </a:r>
            <a:r>
              <a:rPr lang="en-US" altLang="zh-TW" sz="8000" dirty="0">
                <a:solidFill>
                  <a:schemeClr val="tx2">
                    <a:lumMod val="50000"/>
                  </a:schemeClr>
                </a:solidFill>
              </a:rPr>
              <a:t>– Machine Learning(ML)</a:t>
            </a:r>
            <a:r>
              <a:rPr lang="zh-TW" altLang="en-US" sz="8000" dirty="0">
                <a:solidFill>
                  <a:schemeClr val="tx2">
                    <a:lumMod val="50000"/>
                  </a:schemeClr>
                </a:solidFill>
              </a:rPr>
              <a:t>小實驗設計</a:t>
            </a:r>
          </a:p>
        </p:txBody>
      </p:sp>
      <p:pic>
        <p:nvPicPr>
          <p:cNvPr id="270338" name="Picture 2" descr="太陽圖示-向量圖示-免費向量免費下載"/>
          <p:cNvPicPr>
            <a:picLocks noChangeAspect="1" noChangeArrowheads="1"/>
          </p:cNvPicPr>
          <p:nvPr/>
        </p:nvPicPr>
        <p:blipFill rotWithShape="1">
          <a:blip r:embed="rId3" cstate="print">
            <a:clrChange>
              <a:clrFrom>
                <a:srgbClr val="FFFFFF"/>
              </a:clrFrom>
              <a:clrTo>
                <a:srgbClr val="FFFFFF">
                  <a:alpha val="0"/>
                </a:srgbClr>
              </a:clrTo>
            </a:clrChange>
          </a:blip>
          <a:srcRect l="2366" t="309" r="1244" b="3301"/>
          <a:stretch/>
        </p:blipFill>
        <p:spPr bwMode="auto">
          <a:xfrm>
            <a:off x="2921123" y="4620312"/>
            <a:ext cx="3672408" cy="3672408"/>
          </a:xfrm>
          <a:prstGeom prst="rect">
            <a:avLst/>
          </a:prstGeom>
          <a:noFill/>
        </p:spPr>
      </p:pic>
      <p:pic>
        <p:nvPicPr>
          <p:cNvPr id="270340" name="Picture 4" descr="Icono De Viento. Ráfaga De Señal De Viento. Símbolo Air. Icono De ..."/>
          <p:cNvPicPr>
            <a:picLocks noChangeAspect="1" noChangeArrowheads="1"/>
          </p:cNvPicPr>
          <p:nvPr/>
        </p:nvPicPr>
        <p:blipFill>
          <a:blip r:embed="rId4" cstate="print">
            <a:clrChange>
              <a:clrFrom>
                <a:srgbClr val="FFFFFF"/>
              </a:clrFrom>
              <a:clrTo>
                <a:srgbClr val="FFFFFF">
                  <a:alpha val="0"/>
                </a:srgbClr>
              </a:clrTo>
            </a:clrChange>
            <a:duotone>
              <a:prstClr val="black"/>
              <a:srgbClr val="00B050">
                <a:tint val="45000"/>
                <a:satMod val="400000"/>
              </a:srgbClr>
            </a:duotone>
          </a:blip>
          <a:srcRect l="14040" t="15795" r="14882" b="16637"/>
          <a:stretch>
            <a:fillRect/>
          </a:stretch>
        </p:blipFill>
        <p:spPr bwMode="auto">
          <a:xfrm>
            <a:off x="17376576" y="4454717"/>
            <a:ext cx="4176464" cy="3970219"/>
          </a:xfrm>
          <a:prstGeom prst="rect">
            <a:avLst/>
          </a:prstGeom>
          <a:noFill/>
        </p:spPr>
      </p:pic>
      <p:sp>
        <p:nvSpPr>
          <p:cNvPr id="25" name="文字方塊 24"/>
          <p:cNvSpPr txBox="1"/>
          <p:nvPr/>
        </p:nvSpPr>
        <p:spPr>
          <a:xfrm>
            <a:off x="2614936" y="3269794"/>
            <a:ext cx="4464496" cy="707886"/>
          </a:xfrm>
          <a:prstGeom prst="rect">
            <a:avLst/>
          </a:prstGeom>
          <a:noFill/>
        </p:spPr>
        <p:txBody>
          <a:bodyPr wrap="square" rtlCol="0">
            <a:spAutoFit/>
          </a:bodyPr>
          <a:lstStyle/>
          <a:p>
            <a:r>
              <a:rPr lang="zh-TW" altLang="en-US" sz="4000" dirty="0">
                <a:latin typeface="微軟正黑體" pitchFamily="34" charset="-120"/>
                <a:ea typeface="微軟正黑體" pitchFamily="34" charset="-120"/>
              </a:rPr>
              <a:t>陽光</a:t>
            </a:r>
            <a:r>
              <a:rPr lang="en-US" altLang="zh-TW" sz="4000" dirty="0">
                <a:latin typeface="微軟正黑體" pitchFamily="34" charset="-120"/>
                <a:ea typeface="微軟正黑體" pitchFamily="34" charset="-120"/>
              </a:rPr>
              <a:t>/</a:t>
            </a:r>
            <a:r>
              <a:rPr lang="zh-TW" altLang="en-US" sz="4000" dirty="0">
                <a:latin typeface="微軟正黑體" pitchFamily="34" charset="-120"/>
                <a:ea typeface="微軟正黑體" pitchFamily="34" charset="-120"/>
              </a:rPr>
              <a:t>日照時間</a:t>
            </a:r>
          </a:p>
        </p:txBody>
      </p:sp>
      <p:sp>
        <p:nvSpPr>
          <p:cNvPr id="26" name="文字方塊 25"/>
          <p:cNvSpPr txBox="1"/>
          <p:nvPr/>
        </p:nvSpPr>
        <p:spPr>
          <a:xfrm>
            <a:off x="9671720" y="3269794"/>
            <a:ext cx="4464496" cy="707886"/>
          </a:xfrm>
          <a:prstGeom prst="rect">
            <a:avLst/>
          </a:prstGeom>
          <a:noFill/>
        </p:spPr>
        <p:txBody>
          <a:bodyPr wrap="square" rtlCol="0">
            <a:spAutoFit/>
          </a:bodyPr>
          <a:lstStyle/>
          <a:p>
            <a:r>
              <a:rPr lang="zh-TW" altLang="en-US" sz="4000" dirty="0">
                <a:latin typeface="微軟正黑體" pitchFamily="34" charset="-120"/>
                <a:ea typeface="微軟正黑體" pitchFamily="34" charset="-120"/>
              </a:rPr>
              <a:t>土壤</a:t>
            </a:r>
            <a:r>
              <a:rPr lang="en-US" altLang="zh-TW" sz="4000" dirty="0">
                <a:latin typeface="微軟正黑體" pitchFamily="34" charset="-120"/>
                <a:ea typeface="微軟正黑體" pitchFamily="34" charset="-120"/>
              </a:rPr>
              <a:t>/</a:t>
            </a:r>
            <a:r>
              <a:rPr lang="zh-TW" altLang="en-US" sz="4000" dirty="0">
                <a:latin typeface="微軟正黑體" pitchFamily="34" charset="-120"/>
                <a:ea typeface="微軟正黑體" pitchFamily="34" charset="-120"/>
              </a:rPr>
              <a:t>水分含量</a:t>
            </a:r>
          </a:p>
        </p:txBody>
      </p:sp>
      <p:sp>
        <p:nvSpPr>
          <p:cNvPr id="27" name="文字方塊 26"/>
          <p:cNvSpPr txBox="1"/>
          <p:nvPr/>
        </p:nvSpPr>
        <p:spPr>
          <a:xfrm>
            <a:off x="17304568" y="3257600"/>
            <a:ext cx="4464496" cy="707886"/>
          </a:xfrm>
          <a:prstGeom prst="rect">
            <a:avLst/>
          </a:prstGeom>
          <a:noFill/>
        </p:spPr>
        <p:txBody>
          <a:bodyPr wrap="square" rtlCol="0">
            <a:spAutoFit/>
          </a:bodyPr>
          <a:lstStyle/>
          <a:p>
            <a:r>
              <a:rPr lang="zh-TW" altLang="en-US" sz="4000" dirty="0">
                <a:latin typeface="微軟正黑體" pitchFamily="34" charset="-120"/>
                <a:ea typeface="微軟正黑體" pitchFamily="34" charset="-120"/>
              </a:rPr>
              <a:t>空氣</a:t>
            </a:r>
            <a:r>
              <a:rPr lang="en-US" altLang="zh-TW" sz="4000" dirty="0">
                <a:latin typeface="微軟正黑體" pitchFamily="34" charset="-120"/>
                <a:ea typeface="微軟正黑體" pitchFamily="34" charset="-120"/>
              </a:rPr>
              <a:t>/</a:t>
            </a:r>
            <a:r>
              <a:rPr lang="zh-TW" altLang="en-US" sz="4000" dirty="0">
                <a:latin typeface="微軟正黑體" pitchFamily="34" charset="-120"/>
                <a:ea typeface="微軟正黑體" pitchFamily="34" charset="-120"/>
              </a:rPr>
              <a:t>環境溫濕度</a:t>
            </a:r>
          </a:p>
        </p:txBody>
      </p:sp>
      <p:cxnSp>
        <p:nvCxnSpPr>
          <p:cNvPr id="31" name="直線接點 30"/>
          <p:cNvCxnSpPr/>
          <p:nvPr/>
        </p:nvCxnSpPr>
        <p:spPr bwMode="auto">
          <a:xfrm>
            <a:off x="2254896" y="4049688"/>
            <a:ext cx="19802200" cy="0"/>
          </a:xfrm>
          <a:prstGeom prst="line">
            <a:avLst/>
          </a:prstGeom>
          <a:solidFill>
            <a:srgbClr val="F4F4F4"/>
          </a:solidFill>
          <a:ln w="12700" cap="flat" cmpd="sng" algn="ctr">
            <a:solidFill>
              <a:schemeClr val="accent1"/>
            </a:solidFill>
            <a:prstDash val="solid"/>
            <a:miter lim="800000"/>
            <a:headEnd type="none" w="med" len="med"/>
            <a:tailEnd type="none" w="med" len="med"/>
          </a:ln>
          <a:effectLst/>
        </p:spPr>
      </p:cxnSp>
      <p:sp>
        <p:nvSpPr>
          <p:cNvPr id="38" name="文字方塊 37"/>
          <p:cNvSpPr txBox="1"/>
          <p:nvPr/>
        </p:nvSpPr>
        <p:spPr>
          <a:xfrm>
            <a:off x="2254896" y="8658200"/>
            <a:ext cx="6696744" cy="4031873"/>
          </a:xfrm>
          <a:prstGeom prst="rect">
            <a:avLst/>
          </a:prstGeom>
          <a:noFill/>
        </p:spPr>
        <p:txBody>
          <a:bodyPr wrap="square" rtlCol="0">
            <a:spAutoFit/>
          </a:bodyPr>
          <a:lstStyle/>
          <a:p>
            <a:pPr algn="l"/>
            <a:r>
              <a:rPr lang="en-US" altLang="zh-TW" sz="3200" b="1" u="sng" dirty="0">
                <a:latin typeface="微軟正黑體" pitchFamily="34" charset="-120"/>
                <a:ea typeface="微軟正黑體" pitchFamily="34" charset="-120"/>
              </a:rPr>
              <a:t>Input</a:t>
            </a:r>
          </a:p>
          <a:p>
            <a:pPr algn="l">
              <a:buFont typeface="Arial" pitchFamily="34" charset="0"/>
              <a:buChar char="•"/>
            </a:pPr>
            <a:r>
              <a:rPr lang="zh-TW" altLang="en-US" sz="3200" dirty="0">
                <a:latin typeface="微軟正黑體" pitchFamily="34" charset="-120"/>
                <a:ea typeface="微軟正黑體" pitchFamily="34" charset="-120"/>
              </a:rPr>
              <a:t>  紫外線感測器</a:t>
            </a:r>
            <a:r>
              <a:rPr lang="en-US" altLang="zh-TW" sz="3200" dirty="0">
                <a:latin typeface="微軟正黑體" pitchFamily="34" charset="-120"/>
                <a:ea typeface="微軟正黑體" pitchFamily="34" charset="-120"/>
                <a:sym typeface="Wingdings" pitchFamily="2" charset="2"/>
              </a:rPr>
              <a:t></a:t>
            </a:r>
            <a:r>
              <a:rPr lang="zh-TW" altLang="en-US" sz="3200" dirty="0">
                <a:latin typeface="微軟正黑體" pitchFamily="34" charset="-120"/>
                <a:ea typeface="微軟正黑體" pitchFamily="34" charset="-120"/>
                <a:sym typeface="Wingdings" pitchFamily="2" charset="2"/>
              </a:rPr>
              <a:t>日照時間測量</a:t>
            </a:r>
            <a:endParaRPr lang="en-US" altLang="zh-TW" sz="3200" dirty="0">
              <a:latin typeface="微軟正黑體" pitchFamily="34" charset="-120"/>
              <a:ea typeface="微軟正黑體" pitchFamily="34" charset="-120"/>
            </a:endParaRPr>
          </a:p>
          <a:p>
            <a:pPr algn="l">
              <a:buFont typeface="Arial" pitchFamily="34" charset="0"/>
              <a:buChar char="•"/>
            </a:pPr>
            <a:r>
              <a:rPr lang="zh-TW" altLang="en-US" sz="3200" dirty="0">
                <a:latin typeface="微軟正黑體" pitchFamily="34" charset="-120"/>
                <a:ea typeface="微軟正黑體" pitchFamily="34" charset="-120"/>
              </a:rPr>
              <a:t>  時間計數器</a:t>
            </a:r>
            <a:endParaRPr lang="en-US" altLang="zh-TW" sz="3200" dirty="0">
              <a:latin typeface="微軟正黑體" pitchFamily="34" charset="-120"/>
              <a:ea typeface="微軟正黑體" pitchFamily="34" charset="-120"/>
            </a:endParaRPr>
          </a:p>
          <a:p>
            <a:pPr algn="l"/>
            <a:r>
              <a:rPr lang="en-US" altLang="zh-TW" sz="3200" b="1" u="sng" dirty="0">
                <a:latin typeface="微軟正黑體" pitchFamily="34" charset="-120"/>
                <a:ea typeface="微軟正黑體" pitchFamily="34" charset="-120"/>
              </a:rPr>
              <a:t>Output</a:t>
            </a:r>
          </a:p>
          <a:p>
            <a:pPr algn="l">
              <a:buFont typeface="Arial" pitchFamily="34" charset="0"/>
              <a:buChar char="•"/>
            </a:pPr>
            <a:r>
              <a:rPr lang="en-US" altLang="zh-TW" sz="3200" dirty="0">
                <a:latin typeface="微軟正黑體" pitchFamily="34" charset="-120"/>
                <a:ea typeface="微軟正黑體" pitchFamily="34" charset="-120"/>
              </a:rPr>
              <a:t>  </a:t>
            </a:r>
            <a:r>
              <a:rPr lang="zh-TW" altLang="en-US" sz="3200" dirty="0">
                <a:latin typeface="微軟正黑體" pitchFamily="34" charset="-120"/>
                <a:ea typeface="微軟正黑體" pitchFamily="34" charset="-120"/>
              </a:rPr>
              <a:t>日照時間數據統計</a:t>
            </a:r>
            <a:endParaRPr lang="en-US" altLang="zh-TW" sz="3200" dirty="0">
              <a:latin typeface="微軟正黑體" pitchFamily="34" charset="-120"/>
              <a:ea typeface="微軟正黑體" pitchFamily="34" charset="-120"/>
            </a:endParaRPr>
          </a:p>
          <a:p>
            <a:pPr algn="l"/>
            <a:r>
              <a:rPr lang="en-US" altLang="zh-TW" sz="3200" b="1" u="sng" dirty="0">
                <a:latin typeface="微軟正黑體" pitchFamily="34" charset="-120"/>
                <a:ea typeface="微軟正黑體" pitchFamily="34" charset="-120"/>
              </a:rPr>
              <a:t>ML Training</a:t>
            </a:r>
          </a:p>
          <a:p>
            <a:pPr algn="l">
              <a:buFont typeface="Arial" pitchFamily="34" charset="0"/>
              <a:buChar char="•"/>
            </a:pPr>
            <a:r>
              <a:rPr lang="en-US" altLang="zh-TW" sz="3200" dirty="0">
                <a:latin typeface="微軟正黑體" pitchFamily="34" charset="-120"/>
                <a:ea typeface="微軟正黑體" pitchFamily="34" charset="-120"/>
              </a:rPr>
              <a:t>  </a:t>
            </a:r>
            <a:r>
              <a:rPr lang="zh-TW" altLang="en-US" sz="3200" dirty="0">
                <a:latin typeface="微軟正黑體" pitchFamily="34" charset="-120"/>
                <a:ea typeface="微軟正黑體" pitchFamily="34" charset="-120"/>
              </a:rPr>
              <a:t>日照時間控制警示</a:t>
            </a:r>
            <a:endParaRPr lang="en-US" altLang="zh-TW" sz="3200" dirty="0">
              <a:latin typeface="微軟正黑體" pitchFamily="34" charset="-120"/>
              <a:ea typeface="微軟正黑體" pitchFamily="34" charset="-120"/>
            </a:endParaRPr>
          </a:p>
          <a:p>
            <a:pPr algn="l">
              <a:buFont typeface="Arial" pitchFamily="34" charset="0"/>
              <a:buChar char="•"/>
            </a:pPr>
            <a:r>
              <a:rPr lang="zh-TW" altLang="en-US" sz="3200" dirty="0">
                <a:latin typeface="微軟正黑體" pitchFamily="34" charset="-120"/>
                <a:ea typeface="微軟正黑體" pitchFamily="34" charset="-120"/>
              </a:rPr>
              <a:t>  生長燈補足日照時間</a:t>
            </a:r>
            <a:endParaRPr lang="en-US" altLang="zh-TW" sz="3200" dirty="0">
              <a:latin typeface="微軟正黑體" pitchFamily="34" charset="-120"/>
              <a:ea typeface="微軟正黑體" pitchFamily="34" charset="-120"/>
            </a:endParaRPr>
          </a:p>
        </p:txBody>
      </p:sp>
      <p:sp>
        <p:nvSpPr>
          <p:cNvPr id="39" name="文字方塊 38"/>
          <p:cNvSpPr txBox="1"/>
          <p:nvPr/>
        </p:nvSpPr>
        <p:spPr>
          <a:xfrm>
            <a:off x="9239672" y="8658200"/>
            <a:ext cx="6552728" cy="4031873"/>
          </a:xfrm>
          <a:prstGeom prst="rect">
            <a:avLst/>
          </a:prstGeom>
          <a:noFill/>
        </p:spPr>
        <p:txBody>
          <a:bodyPr wrap="square" rtlCol="0">
            <a:spAutoFit/>
          </a:bodyPr>
          <a:lstStyle/>
          <a:p>
            <a:pPr algn="l"/>
            <a:r>
              <a:rPr lang="en-US" altLang="zh-TW" sz="3200" b="1" u="sng" dirty="0">
                <a:latin typeface="微軟正黑體" pitchFamily="34" charset="-120"/>
                <a:ea typeface="微軟正黑體" pitchFamily="34" charset="-120"/>
              </a:rPr>
              <a:t>Input</a:t>
            </a:r>
          </a:p>
          <a:p>
            <a:pPr algn="l">
              <a:buFont typeface="Arial" pitchFamily="34" charset="0"/>
              <a:buChar char="•"/>
            </a:pPr>
            <a:r>
              <a:rPr lang="zh-TW" altLang="en-US" sz="3200" dirty="0">
                <a:latin typeface="微軟正黑體" pitchFamily="34" charset="-120"/>
                <a:ea typeface="微軟正黑體" pitchFamily="34" charset="-120"/>
              </a:rPr>
              <a:t>  土壤濕度感測器</a:t>
            </a:r>
            <a:r>
              <a:rPr lang="en-US" altLang="zh-TW" sz="3200" dirty="0">
                <a:latin typeface="微軟正黑體" pitchFamily="34" charset="-120"/>
                <a:ea typeface="微軟正黑體" pitchFamily="34" charset="-120"/>
                <a:sym typeface="Wingdings" pitchFamily="2" charset="2"/>
              </a:rPr>
              <a:t></a:t>
            </a:r>
            <a:r>
              <a:rPr lang="zh-TW" altLang="en-US" sz="3200" dirty="0">
                <a:latin typeface="微軟正黑體" pitchFamily="34" charset="-120"/>
                <a:ea typeface="微軟正黑體" pitchFamily="34" charset="-120"/>
                <a:sym typeface="Wingdings" pitchFamily="2" charset="2"/>
              </a:rPr>
              <a:t>土壤測量</a:t>
            </a:r>
            <a:endParaRPr lang="en-US" altLang="zh-TW" sz="3200" dirty="0">
              <a:latin typeface="微軟正黑體" pitchFamily="34" charset="-120"/>
              <a:ea typeface="微軟正黑體" pitchFamily="34" charset="-120"/>
            </a:endParaRPr>
          </a:p>
          <a:p>
            <a:pPr algn="l">
              <a:buFont typeface="Arial" pitchFamily="34" charset="0"/>
              <a:buChar char="•"/>
            </a:pPr>
            <a:r>
              <a:rPr lang="zh-TW" altLang="en-US" sz="3200" dirty="0">
                <a:latin typeface="微軟正黑體" pitchFamily="34" charset="-120"/>
                <a:ea typeface="微軟正黑體" pitchFamily="34" charset="-120"/>
              </a:rPr>
              <a:t>  盆底溼度感測器</a:t>
            </a:r>
            <a:r>
              <a:rPr lang="en-US" altLang="zh-TW" sz="3200" dirty="0">
                <a:latin typeface="微軟正黑體" pitchFamily="34" charset="-120"/>
                <a:ea typeface="微軟正黑體" pitchFamily="34" charset="-120"/>
                <a:sym typeface="Wingdings" pitchFamily="2" charset="2"/>
              </a:rPr>
              <a:t></a:t>
            </a:r>
            <a:r>
              <a:rPr lang="zh-TW" altLang="en-US" sz="3200" dirty="0">
                <a:latin typeface="微軟正黑體" pitchFamily="34" charset="-120"/>
                <a:ea typeface="微軟正黑體" pitchFamily="34" charset="-120"/>
                <a:sym typeface="Wingdings" pitchFamily="2" charset="2"/>
              </a:rPr>
              <a:t>水分飽和度</a:t>
            </a:r>
            <a:endParaRPr lang="en-US" altLang="zh-TW" sz="3200" dirty="0">
              <a:latin typeface="微軟正黑體" pitchFamily="34" charset="-120"/>
              <a:ea typeface="微軟正黑體" pitchFamily="34" charset="-120"/>
            </a:endParaRPr>
          </a:p>
          <a:p>
            <a:pPr algn="l"/>
            <a:r>
              <a:rPr lang="en-US" altLang="zh-TW" sz="3200" b="1" u="sng" dirty="0">
                <a:latin typeface="微軟正黑體" pitchFamily="34" charset="-120"/>
                <a:ea typeface="微軟正黑體" pitchFamily="34" charset="-120"/>
              </a:rPr>
              <a:t>Output</a:t>
            </a:r>
          </a:p>
          <a:p>
            <a:pPr algn="l">
              <a:buFont typeface="Arial" pitchFamily="34" charset="0"/>
              <a:buChar char="•"/>
            </a:pPr>
            <a:r>
              <a:rPr lang="en-US" altLang="zh-TW" sz="3200" dirty="0">
                <a:latin typeface="微軟正黑體" pitchFamily="34" charset="-120"/>
                <a:ea typeface="微軟正黑體" pitchFamily="34" charset="-120"/>
              </a:rPr>
              <a:t>  </a:t>
            </a:r>
            <a:r>
              <a:rPr lang="zh-TW" altLang="en-US" sz="3200" dirty="0">
                <a:latin typeface="微軟正黑體" pitchFamily="34" charset="-120"/>
                <a:ea typeface="微軟正黑體" pitchFamily="34" charset="-120"/>
              </a:rPr>
              <a:t>土壤澆灌數據統計</a:t>
            </a:r>
            <a:endParaRPr lang="en-US" altLang="zh-TW" sz="3200" dirty="0">
              <a:latin typeface="微軟正黑體" pitchFamily="34" charset="-120"/>
              <a:ea typeface="微軟正黑體" pitchFamily="34" charset="-120"/>
            </a:endParaRPr>
          </a:p>
          <a:p>
            <a:pPr algn="l"/>
            <a:r>
              <a:rPr lang="en-US" altLang="zh-TW" sz="3200" b="1" u="sng" dirty="0">
                <a:latin typeface="微軟正黑體" pitchFamily="34" charset="-120"/>
                <a:ea typeface="微軟正黑體" pitchFamily="34" charset="-120"/>
              </a:rPr>
              <a:t>ML Training</a:t>
            </a:r>
          </a:p>
          <a:p>
            <a:pPr algn="l">
              <a:buFont typeface="Arial" pitchFamily="34" charset="0"/>
              <a:buChar char="•"/>
            </a:pPr>
            <a:r>
              <a:rPr lang="en-US" altLang="zh-TW" sz="3200" dirty="0">
                <a:latin typeface="微軟正黑體" pitchFamily="34" charset="-120"/>
                <a:ea typeface="微軟正黑體" pitchFamily="34" charset="-120"/>
              </a:rPr>
              <a:t>  </a:t>
            </a:r>
            <a:r>
              <a:rPr lang="zh-TW" altLang="en-US" sz="3200" dirty="0">
                <a:latin typeface="微軟正黑體" pitchFamily="34" charset="-120"/>
                <a:ea typeface="微軟正黑體" pitchFamily="34" charset="-120"/>
              </a:rPr>
              <a:t>澆灌行為控制及警示</a:t>
            </a:r>
            <a:endParaRPr lang="en-US" altLang="zh-TW" sz="3200" dirty="0">
              <a:latin typeface="微軟正黑體" pitchFamily="34" charset="-120"/>
              <a:ea typeface="微軟正黑體" pitchFamily="34" charset="-120"/>
            </a:endParaRPr>
          </a:p>
          <a:p>
            <a:pPr algn="l">
              <a:buFont typeface="Arial" pitchFamily="34" charset="0"/>
              <a:buChar char="•"/>
            </a:pPr>
            <a:r>
              <a:rPr lang="zh-TW" altLang="en-US" sz="3200" dirty="0">
                <a:latin typeface="微軟正黑體" pitchFamily="34" charset="-120"/>
                <a:ea typeface="微軟正黑體" pitchFamily="34" charset="-120"/>
              </a:rPr>
              <a:t>  晒田模式</a:t>
            </a:r>
            <a:r>
              <a:rPr lang="en-US" altLang="zh-TW" sz="3200" dirty="0">
                <a:latin typeface="微軟正黑體" pitchFamily="34" charset="-120"/>
                <a:ea typeface="微軟正黑體" pitchFamily="34" charset="-120"/>
              </a:rPr>
              <a:t>(</a:t>
            </a:r>
            <a:r>
              <a:rPr lang="zh-TW" altLang="en-US" sz="3200" dirty="0">
                <a:latin typeface="微軟正黑體" pitchFamily="34" charset="-120"/>
                <a:ea typeface="微軟正黑體" pitchFamily="34" charset="-120"/>
              </a:rPr>
              <a:t>灌水、斷水、放乾田水</a:t>
            </a:r>
            <a:r>
              <a:rPr lang="en-US" altLang="zh-TW" sz="3200" dirty="0">
                <a:latin typeface="微軟正黑體" pitchFamily="34" charset="-120"/>
                <a:ea typeface="微軟正黑體" pitchFamily="34" charset="-120"/>
              </a:rPr>
              <a:t>)</a:t>
            </a:r>
          </a:p>
        </p:txBody>
      </p:sp>
      <p:sp>
        <p:nvSpPr>
          <p:cNvPr id="40" name="文字方塊 39"/>
          <p:cNvSpPr txBox="1"/>
          <p:nvPr/>
        </p:nvSpPr>
        <p:spPr>
          <a:xfrm>
            <a:off x="17232560" y="8658200"/>
            <a:ext cx="6552728" cy="4031873"/>
          </a:xfrm>
          <a:prstGeom prst="rect">
            <a:avLst/>
          </a:prstGeom>
          <a:noFill/>
        </p:spPr>
        <p:txBody>
          <a:bodyPr wrap="square" rtlCol="0">
            <a:spAutoFit/>
          </a:bodyPr>
          <a:lstStyle/>
          <a:p>
            <a:pPr algn="l"/>
            <a:r>
              <a:rPr lang="en-US" altLang="zh-TW" sz="3200" b="1" u="sng" dirty="0">
                <a:latin typeface="微軟正黑體" pitchFamily="34" charset="-120"/>
                <a:ea typeface="微軟正黑體" pitchFamily="34" charset="-120"/>
              </a:rPr>
              <a:t>Input</a:t>
            </a:r>
          </a:p>
          <a:p>
            <a:pPr algn="l">
              <a:buFont typeface="Arial" pitchFamily="34" charset="0"/>
              <a:buChar char="•"/>
            </a:pPr>
            <a:r>
              <a:rPr lang="zh-TW" altLang="en-US" sz="3200" dirty="0">
                <a:latin typeface="微軟正黑體" pitchFamily="34" charset="-120"/>
                <a:ea typeface="微軟正黑體" pitchFamily="34" charset="-120"/>
              </a:rPr>
              <a:t>  環境溫度感測器</a:t>
            </a:r>
            <a:r>
              <a:rPr lang="en-US" altLang="zh-TW" sz="3200" dirty="0">
                <a:latin typeface="微軟正黑體" pitchFamily="34" charset="-120"/>
                <a:ea typeface="微軟正黑體" pitchFamily="34" charset="-120"/>
                <a:sym typeface="Wingdings" pitchFamily="2" charset="2"/>
              </a:rPr>
              <a:t></a:t>
            </a:r>
            <a:r>
              <a:rPr lang="zh-TW" altLang="en-US" sz="3200" dirty="0">
                <a:latin typeface="微軟正黑體" pitchFamily="34" charset="-120"/>
                <a:ea typeface="微軟正黑體" pitchFamily="34" charset="-120"/>
                <a:sym typeface="Wingdings" pitchFamily="2" charset="2"/>
              </a:rPr>
              <a:t>溫度測量</a:t>
            </a:r>
            <a:endParaRPr lang="en-US" altLang="zh-TW" sz="3200" dirty="0">
              <a:latin typeface="微軟正黑體" pitchFamily="34" charset="-120"/>
              <a:ea typeface="微軟正黑體" pitchFamily="34" charset="-120"/>
            </a:endParaRPr>
          </a:p>
          <a:p>
            <a:pPr algn="l">
              <a:buFont typeface="Arial" pitchFamily="34" charset="0"/>
              <a:buChar char="•"/>
            </a:pPr>
            <a:r>
              <a:rPr lang="zh-TW" altLang="en-US" sz="3200" dirty="0">
                <a:latin typeface="微軟正黑體" pitchFamily="34" charset="-120"/>
                <a:ea typeface="微軟正黑體" pitchFamily="34" charset="-120"/>
              </a:rPr>
              <a:t>  空氣濕度感測器</a:t>
            </a:r>
            <a:r>
              <a:rPr lang="en-US" altLang="zh-TW" sz="3200" dirty="0">
                <a:latin typeface="微軟正黑體" pitchFamily="34" charset="-120"/>
                <a:ea typeface="微軟正黑體" pitchFamily="34" charset="-120"/>
                <a:sym typeface="Wingdings" pitchFamily="2" charset="2"/>
              </a:rPr>
              <a:t></a:t>
            </a:r>
            <a:r>
              <a:rPr lang="zh-TW" altLang="en-US" sz="3200" dirty="0">
                <a:latin typeface="微軟正黑體" pitchFamily="34" charset="-120"/>
                <a:ea typeface="微軟正黑體" pitchFamily="34" charset="-120"/>
                <a:sym typeface="Wingdings" pitchFamily="2" charset="2"/>
              </a:rPr>
              <a:t>濕度測量</a:t>
            </a:r>
            <a:endParaRPr lang="en-US" altLang="zh-TW" sz="3200" dirty="0">
              <a:latin typeface="微軟正黑體" pitchFamily="34" charset="-120"/>
              <a:ea typeface="微軟正黑體" pitchFamily="34" charset="-120"/>
            </a:endParaRPr>
          </a:p>
          <a:p>
            <a:pPr algn="l"/>
            <a:r>
              <a:rPr lang="en-US" altLang="zh-TW" sz="3200" b="1" u="sng" dirty="0">
                <a:latin typeface="微軟正黑體" pitchFamily="34" charset="-120"/>
                <a:ea typeface="微軟正黑體" pitchFamily="34" charset="-120"/>
              </a:rPr>
              <a:t>Output</a:t>
            </a:r>
          </a:p>
          <a:p>
            <a:pPr algn="l">
              <a:buFont typeface="Arial" pitchFamily="34" charset="0"/>
              <a:buChar char="•"/>
            </a:pPr>
            <a:r>
              <a:rPr lang="en-US" altLang="zh-TW" sz="3200" dirty="0">
                <a:latin typeface="微軟正黑體" pitchFamily="34" charset="-120"/>
                <a:ea typeface="微軟正黑體" pitchFamily="34" charset="-120"/>
              </a:rPr>
              <a:t>  </a:t>
            </a:r>
            <a:r>
              <a:rPr lang="zh-TW" altLang="en-US" sz="3200" dirty="0">
                <a:latin typeface="微軟正黑體" pitchFamily="34" charset="-120"/>
                <a:ea typeface="微軟正黑體" pitchFamily="34" charset="-120"/>
              </a:rPr>
              <a:t>環境溫濕度數據統計</a:t>
            </a:r>
            <a:endParaRPr lang="en-US" altLang="zh-TW" sz="3200" dirty="0">
              <a:latin typeface="微軟正黑體" pitchFamily="34" charset="-120"/>
              <a:ea typeface="微軟正黑體" pitchFamily="34" charset="-120"/>
            </a:endParaRPr>
          </a:p>
          <a:p>
            <a:pPr algn="l"/>
            <a:r>
              <a:rPr lang="en-US" altLang="zh-TW" sz="3200" b="1" u="sng" dirty="0">
                <a:latin typeface="微軟正黑體" pitchFamily="34" charset="-120"/>
                <a:ea typeface="微軟正黑體" pitchFamily="34" charset="-120"/>
              </a:rPr>
              <a:t>Operating Factor</a:t>
            </a:r>
          </a:p>
          <a:p>
            <a:pPr algn="l">
              <a:buFont typeface="Arial" pitchFamily="34" charset="0"/>
              <a:buChar char="•"/>
            </a:pPr>
            <a:r>
              <a:rPr lang="en-US" altLang="zh-TW" sz="3200" dirty="0">
                <a:latin typeface="微軟正黑體" pitchFamily="34" charset="-120"/>
                <a:ea typeface="微軟正黑體" pitchFamily="34" charset="-120"/>
              </a:rPr>
              <a:t>  </a:t>
            </a:r>
            <a:r>
              <a:rPr lang="zh-TW" altLang="en-US" sz="3200" dirty="0">
                <a:latin typeface="微軟正黑體" pitchFamily="34" charset="-120"/>
                <a:ea typeface="微軟正黑體" pitchFamily="34" charset="-120"/>
              </a:rPr>
              <a:t>教室內及陽台差異</a:t>
            </a:r>
            <a:endParaRPr lang="en-US" altLang="zh-TW" sz="3200" dirty="0">
              <a:latin typeface="微軟正黑體" pitchFamily="34" charset="-120"/>
              <a:ea typeface="微軟正黑體" pitchFamily="34" charset="-120"/>
            </a:endParaRPr>
          </a:p>
          <a:p>
            <a:pPr algn="l">
              <a:buFont typeface="Arial" pitchFamily="34" charset="0"/>
              <a:buChar char="•"/>
            </a:pPr>
            <a:r>
              <a:rPr lang="zh-TW" altLang="en-US" sz="3200" dirty="0">
                <a:latin typeface="微軟正黑體" pitchFamily="34" charset="-120"/>
                <a:ea typeface="微軟正黑體" pitchFamily="34" charset="-120"/>
              </a:rPr>
              <a:t>  戶外定點實驗</a:t>
            </a:r>
            <a:endParaRPr lang="en-US" altLang="zh-TW" sz="3200" dirty="0">
              <a:latin typeface="微軟正黑體" pitchFamily="34" charset="-120"/>
              <a:ea typeface="微軟正黑體" pitchFamily="34" charset="-120"/>
            </a:endParaRPr>
          </a:p>
        </p:txBody>
      </p:sp>
      <p:pic>
        <p:nvPicPr>
          <p:cNvPr id="4" name="圖片 3">
            <a:extLst>
              <a:ext uri="{FF2B5EF4-FFF2-40B4-BE49-F238E27FC236}">
                <a16:creationId xmlns="" xmlns:a16="http://schemas.microsoft.com/office/drawing/2014/main" id="{0AC653D9-9A88-4742-8AE8-A2F4D5675F85}"/>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 xmlns:a14="http://schemas.microsoft.com/office/drawing/2010/main" val="0"/>
              </a:ext>
            </a:extLst>
          </a:blip>
          <a:stretch>
            <a:fillRect/>
          </a:stretch>
        </p:blipFill>
        <p:spPr>
          <a:xfrm>
            <a:off x="9023648" y="5401964"/>
            <a:ext cx="2374900" cy="2374900"/>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lstStyle/>
          <a:p>
            <a:r>
              <a:rPr lang="zh-TW" altLang="en-US" sz="8000" dirty="0" smtClean="0"/>
              <a:t>植栽學習目標</a:t>
            </a:r>
            <a:r>
              <a:rPr lang="en-US" altLang="zh-TW" sz="8000" dirty="0" smtClean="0"/>
              <a:t>:</a:t>
            </a:r>
            <a:r>
              <a:rPr lang="zh-TW" altLang="en-US" sz="8000" dirty="0" smtClean="0"/>
              <a:t> 四季草本</a:t>
            </a:r>
            <a:r>
              <a:rPr lang="zh-TW" altLang="en-US" sz="8000" dirty="0"/>
              <a:t>花卉</a:t>
            </a:r>
            <a:endParaRPr lang="zh-CN" altLang="en-US" sz="8000" dirty="0"/>
          </a:p>
        </p:txBody>
      </p:sp>
      <p:sp>
        <p:nvSpPr>
          <p:cNvPr id="1026" name="AutoShape 2" descr="康乃馨- 维基百科，自由的百科全书"/>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pic>
        <p:nvPicPr>
          <p:cNvPr id="1028" name="Picture 4" descr="康乃馨- 维基百科，自由的百科全书"/>
          <p:cNvPicPr>
            <a:picLocks noChangeAspect="1" noChangeArrowheads="1"/>
          </p:cNvPicPr>
          <p:nvPr/>
        </p:nvPicPr>
        <p:blipFill>
          <a:blip r:embed="rId2"/>
          <a:srcRect/>
          <a:stretch>
            <a:fillRect/>
          </a:stretch>
        </p:blipFill>
        <p:spPr bwMode="auto">
          <a:xfrm>
            <a:off x="1476300" y="3786166"/>
            <a:ext cx="4381528" cy="3286148"/>
          </a:xfrm>
          <a:prstGeom prst="rect">
            <a:avLst/>
          </a:prstGeom>
          <a:noFill/>
        </p:spPr>
      </p:pic>
      <p:pic>
        <p:nvPicPr>
          <p:cNvPr id="1030" name="Picture 6" descr="https://i2.kknews.cc/SIG=1h6vg6a/np700010o78102821sn.jpg"/>
          <p:cNvPicPr>
            <a:picLocks noChangeAspect="1" noChangeArrowheads="1"/>
          </p:cNvPicPr>
          <p:nvPr/>
        </p:nvPicPr>
        <p:blipFill>
          <a:blip r:embed="rId3"/>
          <a:srcRect l="14063" b="15624"/>
          <a:stretch>
            <a:fillRect/>
          </a:stretch>
        </p:blipFill>
        <p:spPr bwMode="auto">
          <a:xfrm>
            <a:off x="6905588" y="3786166"/>
            <a:ext cx="4559648" cy="3357586"/>
          </a:xfrm>
          <a:prstGeom prst="rect">
            <a:avLst/>
          </a:prstGeom>
          <a:noFill/>
        </p:spPr>
      </p:pic>
      <p:sp>
        <p:nvSpPr>
          <p:cNvPr id="6" name="矩形 5"/>
          <p:cNvSpPr/>
          <p:nvPr/>
        </p:nvSpPr>
        <p:spPr>
          <a:xfrm>
            <a:off x="6691274" y="7429504"/>
            <a:ext cx="5286412" cy="5386090"/>
          </a:xfrm>
          <a:prstGeom prst="rect">
            <a:avLst/>
          </a:prstGeom>
        </p:spPr>
        <p:txBody>
          <a:bodyPr wrap="square">
            <a:spAutoFit/>
          </a:bodyPr>
          <a:lstStyle/>
          <a:p>
            <a:pPr algn="l"/>
            <a:r>
              <a:rPr lang="zh-TW" altLang="en-US" sz="3600" b="1" dirty="0">
                <a:latin typeface="Microsoft JhengHei" pitchFamily="34" charset="-120"/>
                <a:ea typeface="Microsoft JhengHei" pitchFamily="34" charset="-120"/>
              </a:rPr>
              <a:t>五色梅：</a:t>
            </a:r>
            <a:endParaRPr lang="zh-CN" altLang="en-US" sz="3600" dirty="0">
              <a:latin typeface="Microsoft JhengHei" pitchFamily="34" charset="-120"/>
              <a:ea typeface="Microsoft JhengHei" pitchFamily="34" charset="-120"/>
            </a:endParaRPr>
          </a:p>
          <a:p>
            <a:pPr algn="l"/>
            <a:r>
              <a:rPr lang="zh-CN" altLang="en-US" sz="2800" b="1" dirty="0">
                <a:latin typeface="Microsoft JhengHei" pitchFamily="34" charset="-120"/>
                <a:ea typeface="Microsoft JhengHei" pitchFamily="34" charset="-120"/>
              </a:rPr>
              <a:t>花期：</a:t>
            </a:r>
            <a:r>
              <a:rPr lang="en-US" altLang="zh-CN" sz="2800" b="1" dirty="0">
                <a:latin typeface="Microsoft JhengHei" pitchFamily="34" charset="-120"/>
                <a:ea typeface="Microsoft JhengHei" pitchFamily="34" charset="-120"/>
              </a:rPr>
              <a:t>5-10</a:t>
            </a:r>
            <a:r>
              <a:rPr lang="zh-CN" altLang="en-US" sz="2800" b="1" dirty="0">
                <a:latin typeface="Microsoft JhengHei" pitchFamily="34" charset="-120"/>
                <a:ea typeface="Microsoft JhengHei" pitchFamily="34" charset="-120"/>
              </a:rPr>
              <a:t>月</a:t>
            </a:r>
            <a:endParaRPr lang="en-US" altLang="zh-CN" sz="2800" b="1" dirty="0">
              <a:latin typeface="Microsoft JhengHei" pitchFamily="34" charset="-120"/>
              <a:ea typeface="Microsoft JhengHei" pitchFamily="34" charset="-120"/>
            </a:endParaRPr>
          </a:p>
          <a:p>
            <a:pPr algn="l"/>
            <a:r>
              <a:rPr lang="zh-CN" altLang="en-US" sz="2800" b="1" dirty="0">
                <a:latin typeface="Microsoft JhengHei" pitchFamily="34" charset="-120"/>
                <a:ea typeface="Microsoft JhengHei" pitchFamily="34" charset="-120"/>
              </a:rPr>
              <a:t>光照：</a:t>
            </a:r>
            <a:r>
              <a:rPr lang="zh-TW" altLang="en-US" sz="2800" dirty="0">
                <a:latin typeface="Microsoft JhengHei" pitchFamily="34" charset="-120"/>
                <a:ea typeface="Microsoft JhengHei" pitchFamily="34" charset="-120"/>
              </a:rPr>
              <a:t>需放在室內向陽處養護，要求通風良好；</a:t>
            </a:r>
            <a:endParaRPr lang="zh-CN" altLang="en-US" sz="2800" dirty="0">
              <a:latin typeface="Microsoft JhengHei" pitchFamily="34" charset="-120"/>
              <a:ea typeface="Microsoft JhengHei" pitchFamily="34" charset="-120"/>
            </a:endParaRPr>
          </a:p>
          <a:p>
            <a:pPr algn="l"/>
            <a:r>
              <a:rPr lang="zh-CN" altLang="en-US" sz="2800" b="1" dirty="0">
                <a:latin typeface="Microsoft JhengHei" pitchFamily="34" charset="-120"/>
                <a:ea typeface="Microsoft JhengHei" pitchFamily="34" charset="-120"/>
              </a:rPr>
              <a:t>溫度：</a:t>
            </a:r>
            <a:r>
              <a:rPr lang="zh-TW" altLang="en-US" sz="2800" dirty="0">
                <a:latin typeface="Microsoft JhengHei" pitchFamily="34" charset="-120"/>
                <a:ea typeface="Microsoft JhengHei" pitchFamily="34" charset="-120"/>
              </a:rPr>
              <a:t>耐熱不耐寒，冬季溫度維持在</a:t>
            </a:r>
            <a:r>
              <a:rPr lang="en-US" altLang="zh-CN" sz="2800" dirty="0">
                <a:latin typeface="Microsoft JhengHei" pitchFamily="34" charset="-120"/>
                <a:ea typeface="Microsoft JhengHei" pitchFamily="34" charset="-120"/>
              </a:rPr>
              <a:t>8</a:t>
            </a:r>
            <a:r>
              <a:rPr lang="zh-CN" altLang="en-US" sz="2800" dirty="0">
                <a:latin typeface="Microsoft JhengHei" pitchFamily="34" charset="-120"/>
                <a:ea typeface="Microsoft JhengHei" pitchFamily="34" charset="-120"/>
              </a:rPr>
              <a:t>度以上便可安全越冬；</a:t>
            </a:r>
          </a:p>
          <a:p>
            <a:pPr algn="l"/>
            <a:r>
              <a:rPr lang="zh-CN" altLang="en-US" sz="2800" b="1" dirty="0">
                <a:latin typeface="Microsoft JhengHei" pitchFamily="34" charset="-120"/>
                <a:ea typeface="Microsoft JhengHei" pitchFamily="34" charset="-120"/>
              </a:rPr>
              <a:t>水分：</a:t>
            </a:r>
            <a:r>
              <a:rPr lang="zh-TW" altLang="en-US" sz="2800" dirty="0">
                <a:latin typeface="Microsoft JhengHei" pitchFamily="34" charset="-120"/>
                <a:ea typeface="Microsoft JhengHei" pitchFamily="34" charset="-120"/>
              </a:rPr>
              <a:t>生長期保持盆土濕潤，避免過分乾燥，並注意向葉面噴水，增加空氣濕度；</a:t>
            </a:r>
            <a:endParaRPr lang="zh-CN" altLang="en-US" sz="2800" dirty="0">
              <a:latin typeface="Microsoft JhengHei" pitchFamily="34" charset="-120"/>
              <a:ea typeface="Microsoft JhengHei" pitchFamily="34" charset="-120"/>
            </a:endParaRPr>
          </a:p>
          <a:p>
            <a:pPr algn="l"/>
            <a:r>
              <a:rPr lang="zh-CN" altLang="en-US" sz="2800" b="1" dirty="0">
                <a:latin typeface="Microsoft JhengHei" pitchFamily="34" charset="-120"/>
                <a:ea typeface="Microsoft JhengHei" pitchFamily="34" charset="-120"/>
              </a:rPr>
              <a:t>施肥：</a:t>
            </a:r>
            <a:r>
              <a:rPr lang="zh-CN" altLang="en-US" sz="2800" dirty="0">
                <a:latin typeface="Microsoft JhengHei" pitchFamily="34" charset="-120"/>
                <a:ea typeface="Microsoft JhengHei" pitchFamily="34" charset="-120"/>
              </a:rPr>
              <a:t>每</a:t>
            </a:r>
            <a:r>
              <a:rPr lang="en-US" altLang="zh-CN" sz="2800" dirty="0">
                <a:latin typeface="Microsoft JhengHei" pitchFamily="34" charset="-120"/>
                <a:ea typeface="Microsoft JhengHei" pitchFamily="34" charset="-120"/>
              </a:rPr>
              <a:t>15</a:t>
            </a:r>
            <a:r>
              <a:rPr lang="zh-TW" altLang="en-US" sz="2800" dirty="0">
                <a:latin typeface="Microsoft JhengHei" pitchFamily="34" charset="-120"/>
                <a:ea typeface="Microsoft JhengHei" pitchFamily="34" charset="-120"/>
              </a:rPr>
              <a:t>天左右施一次以磷鉀為主的薄肥，以提供充足的養分</a:t>
            </a:r>
            <a:r>
              <a:rPr lang="zh-CN" altLang="en-US" sz="2800" dirty="0">
                <a:latin typeface="Microsoft JhengHei" pitchFamily="34" charset="-120"/>
                <a:ea typeface="Microsoft JhengHei" pitchFamily="34" charset="-120"/>
              </a:rPr>
              <a:t>。</a:t>
            </a:r>
          </a:p>
        </p:txBody>
      </p:sp>
      <p:pic>
        <p:nvPicPr>
          <p:cNvPr id="1032" name="Picture 8" descr="https://upload.wikimedia.org/wikipedia/commons/4/45/Xifuhaitang.jpg"/>
          <p:cNvPicPr>
            <a:picLocks noChangeAspect="1" noChangeArrowheads="1"/>
          </p:cNvPicPr>
          <p:nvPr/>
        </p:nvPicPr>
        <p:blipFill>
          <a:blip r:embed="rId4"/>
          <a:srcRect/>
          <a:stretch>
            <a:fillRect/>
          </a:stretch>
        </p:blipFill>
        <p:spPr bwMode="auto">
          <a:xfrm>
            <a:off x="12430128" y="3786166"/>
            <a:ext cx="4476780" cy="3357586"/>
          </a:xfrm>
          <a:prstGeom prst="rect">
            <a:avLst/>
          </a:prstGeom>
          <a:noFill/>
        </p:spPr>
      </p:pic>
      <p:sp>
        <p:nvSpPr>
          <p:cNvPr id="8" name="矩形 7"/>
          <p:cNvSpPr/>
          <p:nvPr/>
        </p:nvSpPr>
        <p:spPr>
          <a:xfrm>
            <a:off x="12192000" y="7429504"/>
            <a:ext cx="5286412" cy="4524315"/>
          </a:xfrm>
          <a:prstGeom prst="rect">
            <a:avLst/>
          </a:prstGeom>
        </p:spPr>
        <p:txBody>
          <a:bodyPr wrap="square">
            <a:spAutoFit/>
          </a:bodyPr>
          <a:lstStyle/>
          <a:p>
            <a:pPr algn="l"/>
            <a:r>
              <a:rPr lang="zh-TW" altLang="en-US" sz="3600" b="1" dirty="0">
                <a:latin typeface="Microsoft JhengHei" pitchFamily="34" charset="-120"/>
                <a:ea typeface="Microsoft JhengHei" pitchFamily="34" charset="-120"/>
              </a:rPr>
              <a:t>海棠：</a:t>
            </a:r>
            <a:endParaRPr lang="zh-CN" altLang="en-US" sz="3600" dirty="0">
              <a:latin typeface="Microsoft JhengHei" pitchFamily="34" charset="-120"/>
              <a:ea typeface="Microsoft JhengHei" pitchFamily="34" charset="-120"/>
            </a:endParaRPr>
          </a:p>
          <a:p>
            <a:pPr algn="l"/>
            <a:r>
              <a:rPr lang="zh-CN" altLang="en-US" sz="2800" b="1" dirty="0">
                <a:latin typeface="Microsoft JhengHei" pitchFamily="34" charset="-120"/>
                <a:ea typeface="Microsoft JhengHei" pitchFamily="34" charset="-120"/>
              </a:rPr>
              <a:t>花期：</a:t>
            </a:r>
            <a:r>
              <a:rPr lang="en-US" altLang="zh-CN" sz="2800" b="1" dirty="0">
                <a:latin typeface="Microsoft JhengHei" pitchFamily="34" charset="-120"/>
                <a:ea typeface="Microsoft JhengHei" pitchFamily="34" charset="-120"/>
              </a:rPr>
              <a:t>9</a:t>
            </a:r>
            <a:r>
              <a:rPr lang="zh-CN" altLang="en-US" sz="2800" b="1" dirty="0">
                <a:latin typeface="Microsoft JhengHei" pitchFamily="34" charset="-120"/>
                <a:ea typeface="Microsoft JhengHei" pitchFamily="34" charset="-120"/>
              </a:rPr>
              <a:t>～</a:t>
            </a:r>
            <a:r>
              <a:rPr lang="en-US" altLang="zh-CN" sz="2800" b="1" dirty="0">
                <a:latin typeface="Microsoft JhengHei" pitchFamily="34" charset="-120"/>
                <a:ea typeface="Microsoft JhengHei" pitchFamily="34" charset="-120"/>
              </a:rPr>
              <a:t>12</a:t>
            </a:r>
            <a:r>
              <a:rPr lang="zh-CN" altLang="en-US" sz="2800" b="1" dirty="0">
                <a:latin typeface="Microsoft JhengHei" pitchFamily="34" charset="-120"/>
                <a:ea typeface="Microsoft JhengHei" pitchFamily="34" charset="-120"/>
              </a:rPr>
              <a:t>月</a:t>
            </a:r>
            <a:endParaRPr lang="en-US" altLang="zh-CN" sz="2800" b="1" dirty="0">
              <a:latin typeface="Microsoft JhengHei" pitchFamily="34" charset="-120"/>
              <a:ea typeface="Microsoft JhengHei" pitchFamily="34" charset="-120"/>
            </a:endParaRPr>
          </a:p>
          <a:p>
            <a:pPr algn="l"/>
            <a:r>
              <a:rPr lang="zh-CN" altLang="en-US" sz="2800" b="1" dirty="0">
                <a:latin typeface="Microsoft JhengHei" pitchFamily="34" charset="-120"/>
                <a:ea typeface="Microsoft JhengHei" pitchFamily="34" charset="-120"/>
              </a:rPr>
              <a:t>光照：</a:t>
            </a:r>
            <a:r>
              <a:rPr lang="zh-CN" altLang="en-US" sz="2800" dirty="0">
                <a:latin typeface="Microsoft JhengHei" pitchFamily="34" charset="-120"/>
                <a:ea typeface="Microsoft JhengHei" pitchFamily="34" charset="-120"/>
              </a:rPr>
              <a:t>日照少於 </a:t>
            </a:r>
            <a:r>
              <a:rPr lang="en-US" altLang="zh-CN" sz="2800" dirty="0">
                <a:latin typeface="Microsoft JhengHei" pitchFamily="34" charset="-120"/>
                <a:ea typeface="Microsoft JhengHei" pitchFamily="34" charset="-120"/>
              </a:rPr>
              <a:t>12-14 </a:t>
            </a:r>
            <a:r>
              <a:rPr lang="zh-CN" altLang="en-US" sz="2800" dirty="0">
                <a:latin typeface="Microsoft JhengHei" pitchFamily="34" charset="-120"/>
                <a:ea typeface="Microsoft JhengHei" pitchFamily="34" charset="-120"/>
              </a:rPr>
              <a:t>小時，就會開始花芽分化。</a:t>
            </a:r>
            <a:endParaRPr lang="en-US" altLang="zh-CN" sz="2800" dirty="0">
              <a:latin typeface="Microsoft JhengHei" pitchFamily="34" charset="-120"/>
              <a:ea typeface="Microsoft JhengHei" pitchFamily="34" charset="-120"/>
            </a:endParaRPr>
          </a:p>
          <a:p>
            <a:pPr algn="l"/>
            <a:r>
              <a:rPr lang="zh-CN" altLang="en-US" sz="2800" b="1" dirty="0">
                <a:latin typeface="Microsoft JhengHei" pitchFamily="34" charset="-120"/>
                <a:ea typeface="Microsoft JhengHei" pitchFamily="34" charset="-120"/>
              </a:rPr>
              <a:t>溫度：</a:t>
            </a:r>
            <a:r>
              <a:rPr lang="zh-TW" altLang="en-US" sz="2800" dirty="0">
                <a:latin typeface="Microsoft JhengHei" pitchFamily="34" charset="-120"/>
                <a:ea typeface="Microsoft JhengHei" pitchFamily="34" charset="-120"/>
              </a:rPr>
              <a:t>生长发育适温为</a:t>
            </a:r>
            <a:r>
              <a:rPr lang="en-US" altLang="zh-TW" sz="2800" dirty="0">
                <a:latin typeface="Microsoft JhengHei" pitchFamily="34" charset="-120"/>
                <a:ea typeface="Microsoft JhengHei" pitchFamily="34" charset="-120"/>
              </a:rPr>
              <a:t>18℃</a:t>
            </a:r>
            <a:r>
              <a:rPr lang="zh-TW" altLang="en-US" sz="2800" dirty="0">
                <a:latin typeface="Microsoft JhengHei" pitchFamily="34" charset="-120"/>
                <a:ea typeface="Microsoft JhengHei" pitchFamily="34" charset="-120"/>
              </a:rPr>
              <a:t>～</a:t>
            </a:r>
            <a:r>
              <a:rPr lang="en-US" altLang="zh-TW" sz="2800" dirty="0">
                <a:latin typeface="Microsoft JhengHei" pitchFamily="34" charset="-120"/>
                <a:ea typeface="Microsoft JhengHei" pitchFamily="34" charset="-120"/>
              </a:rPr>
              <a:t>22℃</a:t>
            </a:r>
            <a:r>
              <a:rPr lang="zh-CN" altLang="en-US" sz="2800" b="1" dirty="0">
                <a:latin typeface="Microsoft JhengHei" pitchFamily="34" charset="-120"/>
                <a:ea typeface="Microsoft JhengHei" pitchFamily="34" charset="-120"/>
              </a:rPr>
              <a:t>水分：</a:t>
            </a:r>
            <a:r>
              <a:rPr lang="zh-CN" altLang="en-US" sz="2800" dirty="0">
                <a:latin typeface="Microsoft JhengHei" pitchFamily="34" charset="-120"/>
                <a:ea typeface="Microsoft JhengHei" pitchFamily="34" charset="-120"/>
              </a:rPr>
              <a:t> </a:t>
            </a:r>
            <a:r>
              <a:rPr lang="en-US" altLang="zh-CN" sz="2800" dirty="0">
                <a:latin typeface="Microsoft JhengHei" pitchFamily="34" charset="-120"/>
                <a:ea typeface="Microsoft JhengHei" pitchFamily="34" charset="-120"/>
              </a:rPr>
              <a:t>75%</a:t>
            </a:r>
            <a:r>
              <a:rPr lang="zh-CN" altLang="en-US" sz="2800" dirty="0">
                <a:latin typeface="Microsoft JhengHei" pitchFamily="34" charset="-120"/>
                <a:ea typeface="Microsoft JhengHei" pitchFamily="34" charset="-120"/>
              </a:rPr>
              <a:t>至</a:t>
            </a:r>
            <a:r>
              <a:rPr lang="en-US" altLang="zh-CN" sz="2800" dirty="0">
                <a:latin typeface="Microsoft JhengHei" pitchFamily="34" charset="-120"/>
                <a:ea typeface="Microsoft JhengHei" pitchFamily="34" charset="-120"/>
              </a:rPr>
              <a:t>85%</a:t>
            </a:r>
            <a:r>
              <a:rPr lang="zh-CN" altLang="en-US" sz="2800" dirty="0">
                <a:latin typeface="Microsoft JhengHei" pitchFamily="34" charset="-120"/>
                <a:ea typeface="Microsoft JhengHei" pitchFamily="34" charset="-120"/>
              </a:rPr>
              <a:t>的相对湿度</a:t>
            </a:r>
            <a:endParaRPr lang="en-US" altLang="zh-CN" sz="2800" dirty="0">
              <a:latin typeface="Microsoft JhengHei" pitchFamily="34" charset="-120"/>
              <a:ea typeface="Microsoft JhengHei" pitchFamily="34" charset="-120"/>
            </a:endParaRPr>
          </a:p>
          <a:p>
            <a:pPr algn="l"/>
            <a:r>
              <a:rPr lang="zh-CN" altLang="en-US" sz="2800" b="1" dirty="0">
                <a:latin typeface="Microsoft JhengHei" pitchFamily="34" charset="-120"/>
                <a:ea typeface="Microsoft JhengHei" pitchFamily="34" charset="-120"/>
              </a:rPr>
              <a:t>施肥：</a:t>
            </a:r>
            <a:r>
              <a:rPr lang="zh-CN" altLang="en-US" sz="2800" dirty="0">
                <a:latin typeface="Microsoft JhengHei" pitchFamily="34" charset="-120"/>
                <a:ea typeface="Microsoft JhengHei" pitchFamily="34" charset="-120"/>
              </a:rPr>
              <a:t>宜於盆土以河沙、深厚腐殖質土等調製搭配而成的混合土最為適宜。</a:t>
            </a:r>
          </a:p>
        </p:txBody>
      </p:sp>
      <p:sp>
        <p:nvSpPr>
          <p:cNvPr id="9" name="矩形 8"/>
          <p:cNvSpPr/>
          <p:nvPr/>
        </p:nvSpPr>
        <p:spPr>
          <a:xfrm>
            <a:off x="1261986" y="7429504"/>
            <a:ext cx="5286412" cy="4524315"/>
          </a:xfrm>
          <a:prstGeom prst="rect">
            <a:avLst/>
          </a:prstGeom>
        </p:spPr>
        <p:txBody>
          <a:bodyPr wrap="square">
            <a:spAutoFit/>
          </a:bodyPr>
          <a:lstStyle/>
          <a:p>
            <a:pPr algn="l"/>
            <a:r>
              <a:rPr lang="zh-TW" altLang="en-US" sz="3600" b="1" dirty="0">
                <a:latin typeface="Microsoft JhengHei" pitchFamily="34" charset="-120"/>
                <a:ea typeface="Microsoft JhengHei" pitchFamily="34" charset="-120"/>
              </a:rPr>
              <a:t>石竹花</a:t>
            </a:r>
            <a:r>
              <a:rPr lang="en-US" altLang="zh-TW" sz="3600" b="1" dirty="0">
                <a:latin typeface="Microsoft JhengHei" pitchFamily="34" charset="-120"/>
                <a:ea typeface="Microsoft JhengHei" pitchFamily="34" charset="-120"/>
              </a:rPr>
              <a:t>(</a:t>
            </a:r>
            <a:r>
              <a:rPr lang="zh-TW" altLang="en-US" sz="3600" b="1" dirty="0">
                <a:latin typeface="Microsoft JhengHei" pitchFamily="34" charset="-120"/>
                <a:ea typeface="Microsoft JhengHei" pitchFamily="34" charset="-120"/>
              </a:rPr>
              <a:t>康乃馨</a:t>
            </a:r>
            <a:r>
              <a:rPr lang="en-US" altLang="zh-TW" sz="3600" b="1" dirty="0">
                <a:latin typeface="Microsoft JhengHei" pitchFamily="34" charset="-120"/>
                <a:ea typeface="Microsoft JhengHei" pitchFamily="34" charset="-120"/>
              </a:rPr>
              <a:t>)</a:t>
            </a:r>
            <a:r>
              <a:rPr lang="zh-TW" altLang="en-US" sz="3600" b="1" dirty="0">
                <a:latin typeface="Microsoft JhengHei" pitchFamily="34" charset="-120"/>
                <a:ea typeface="Microsoft JhengHei" pitchFamily="34" charset="-120"/>
              </a:rPr>
              <a:t>：</a:t>
            </a:r>
            <a:endParaRPr lang="zh-CN" altLang="en-US" sz="3600" dirty="0">
              <a:latin typeface="Microsoft JhengHei" pitchFamily="34" charset="-120"/>
              <a:ea typeface="Microsoft JhengHei" pitchFamily="34" charset="-120"/>
            </a:endParaRPr>
          </a:p>
          <a:p>
            <a:pPr algn="l"/>
            <a:r>
              <a:rPr lang="zh-CN" altLang="en-US" sz="2800" b="1" dirty="0">
                <a:latin typeface="Microsoft JhengHei" pitchFamily="34" charset="-120"/>
                <a:ea typeface="Microsoft JhengHei" pitchFamily="34" charset="-120"/>
              </a:rPr>
              <a:t>花期：集中於 </a:t>
            </a:r>
            <a:r>
              <a:rPr lang="en-US" altLang="zh-CN" sz="2800" b="1" dirty="0">
                <a:latin typeface="Microsoft JhengHei" pitchFamily="34" charset="-120"/>
                <a:ea typeface="Microsoft JhengHei" pitchFamily="34" charset="-120"/>
              </a:rPr>
              <a:t>4~5 </a:t>
            </a:r>
            <a:r>
              <a:rPr lang="zh-CN" altLang="en-US" sz="2800" b="1" dirty="0">
                <a:latin typeface="Microsoft JhengHei" pitchFamily="34" charset="-120"/>
                <a:ea typeface="Microsoft JhengHei" pitchFamily="34" charset="-120"/>
              </a:rPr>
              <a:t>月</a:t>
            </a:r>
            <a:endParaRPr lang="en-US" altLang="zh-CN" sz="2800" b="1" dirty="0">
              <a:latin typeface="Microsoft JhengHei" pitchFamily="34" charset="-120"/>
              <a:ea typeface="Microsoft JhengHei" pitchFamily="34" charset="-120"/>
            </a:endParaRPr>
          </a:p>
          <a:p>
            <a:pPr algn="l"/>
            <a:r>
              <a:rPr lang="zh-CN" altLang="en-US" sz="2800" b="1" dirty="0">
                <a:latin typeface="Microsoft JhengHei" pitchFamily="34" charset="-120"/>
                <a:ea typeface="Microsoft JhengHei" pitchFamily="34" charset="-120"/>
              </a:rPr>
              <a:t>光照：</a:t>
            </a:r>
            <a:r>
              <a:rPr lang="zh-TW" altLang="en-US" sz="2800" dirty="0">
                <a:latin typeface="Microsoft JhengHei" pitchFamily="34" charset="-120"/>
                <a:ea typeface="Microsoft JhengHei" pitchFamily="34" charset="-120"/>
              </a:rPr>
              <a:t>石竹喜光照，宜放在向陽處養護。冬季放室內向陽處，</a:t>
            </a:r>
            <a:br>
              <a:rPr lang="zh-TW" altLang="en-US" sz="2800" dirty="0">
                <a:latin typeface="Microsoft JhengHei" pitchFamily="34" charset="-120"/>
                <a:ea typeface="Microsoft JhengHei" pitchFamily="34" charset="-120"/>
              </a:rPr>
            </a:br>
            <a:r>
              <a:rPr lang="zh-CN" altLang="en-US" sz="2800" b="1" dirty="0">
                <a:latin typeface="Microsoft JhengHei" pitchFamily="34" charset="-120"/>
                <a:ea typeface="Microsoft JhengHei" pitchFamily="34" charset="-120"/>
              </a:rPr>
              <a:t>溫度：</a:t>
            </a:r>
            <a:r>
              <a:rPr lang="zh-TW" altLang="en-US" sz="2800" dirty="0">
                <a:latin typeface="Microsoft JhengHei" pitchFamily="34" charset="-120"/>
                <a:ea typeface="Microsoft JhengHei" pitchFamily="34" charset="-120"/>
              </a:rPr>
              <a:t>室溫保持</a:t>
            </a:r>
            <a:r>
              <a:rPr lang="en-US" altLang="zh-TW" sz="2800" dirty="0">
                <a:latin typeface="Microsoft JhengHei" pitchFamily="34" charset="-120"/>
                <a:ea typeface="Microsoft JhengHei" pitchFamily="34" charset="-120"/>
              </a:rPr>
              <a:t>8-10℃</a:t>
            </a:r>
            <a:r>
              <a:rPr lang="zh-TW" altLang="en-US" sz="2800" dirty="0">
                <a:latin typeface="Microsoft JhengHei" pitchFamily="34" charset="-120"/>
                <a:ea typeface="Microsoft JhengHei" pitchFamily="34" charset="-120"/>
              </a:rPr>
              <a:t>，控制澆水，即可安全越冬。</a:t>
            </a:r>
            <a:endParaRPr lang="en-US" altLang="zh-TW" sz="2800" dirty="0">
              <a:latin typeface="Microsoft JhengHei" pitchFamily="34" charset="-120"/>
              <a:ea typeface="Microsoft JhengHei" pitchFamily="34" charset="-120"/>
            </a:endParaRPr>
          </a:p>
          <a:p>
            <a:pPr algn="l"/>
            <a:r>
              <a:rPr lang="zh-CN" altLang="en-US" sz="2800" b="1" dirty="0">
                <a:latin typeface="Microsoft JhengHei" pitchFamily="34" charset="-120"/>
                <a:ea typeface="Microsoft JhengHei" pitchFamily="34" charset="-120"/>
              </a:rPr>
              <a:t>水分：</a:t>
            </a:r>
            <a:r>
              <a:rPr lang="zh-TW" altLang="en-US" sz="2800" dirty="0">
                <a:latin typeface="Microsoft JhengHei" pitchFamily="34" charset="-120"/>
                <a:ea typeface="Microsoft JhengHei" pitchFamily="34" charset="-120"/>
              </a:rPr>
              <a:t>生長發育期間保持盆土濕潤狀態為宜如澆水過多易爛根。</a:t>
            </a:r>
            <a:br>
              <a:rPr lang="zh-TW" altLang="en-US" sz="2800" dirty="0">
                <a:latin typeface="Microsoft JhengHei" pitchFamily="34" charset="-120"/>
                <a:ea typeface="Microsoft JhengHei" pitchFamily="34" charset="-120"/>
              </a:rPr>
            </a:br>
            <a:r>
              <a:rPr lang="zh-CN" altLang="en-US" sz="2800" b="1" dirty="0">
                <a:latin typeface="Microsoft JhengHei" pitchFamily="34" charset="-120"/>
                <a:ea typeface="Microsoft JhengHei" pitchFamily="34" charset="-120"/>
              </a:rPr>
              <a:t>施肥：</a:t>
            </a:r>
            <a:r>
              <a:rPr lang="zh-CN" altLang="en-US" sz="2800" dirty="0">
                <a:latin typeface="Microsoft JhengHei" pitchFamily="34" charset="-120"/>
                <a:ea typeface="Microsoft JhengHei" pitchFamily="34" charset="-120"/>
              </a:rPr>
              <a:t>肥沃沙質壤土，每隔</a:t>
            </a:r>
            <a:r>
              <a:rPr lang="en-US" altLang="zh-CN" sz="2800" dirty="0">
                <a:latin typeface="Microsoft JhengHei" pitchFamily="34" charset="-120"/>
                <a:ea typeface="Microsoft JhengHei" pitchFamily="34" charset="-120"/>
              </a:rPr>
              <a:t>10</a:t>
            </a:r>
            <a:r>
              <a:rPr lang="zh-CN" altLang="en-US" sz="2800" dirty="0">
                <a:latin typeface="Microsoft JhengHei" pitchFamily="34" charset="-120"/>
                <a:ea typeface="Microsoft JhengHei" pitchFamily="34" charset="-120"/>
              </a:rPr>
              <a:t>天左右施</a:t>
            </a:r>
            <a:r>
              <a:rPr lang="en-US" altLang="zh-CN" sz="2800" dirty="0">
                <a:latin typeface="Microsoft JhengHei" pitchFamily="34" charset="-120"/>
                <a:ea typeface="Microsoft JhengHei" pitchFamily="34" charset="-120"/>
              </a:rPr>
              <a:t>1</a:t>
            </a:r>
            <a:r>
              <a:rPr lang="zh-CN" altLang="en-US" sz="2800" dirty="0">
                <a:latin typeface="Microsoft JhengHei" pitchFamily="34" charset="-120"/>
                <a:ea typeface="Microsoft JhengHei" pitchFamily="34" charset="-120"/>
              </a:rPr>
              <a:t>次稀薄液肥</a:t>
            </a:r>
          </a:p>
        </p:txBody>
      </p:sp>
      <p:pic>
        <p:nvPicPr>
          <p:cNvPr id="1034" name="Picture 10" descr="https://i2.kknews.cc/SIG=3qkravl/402p000099po9741o41p.jpg"/>
          <p:cNvPicPr>
            <a:picLocks noChangeAspect="1" noChangeArrowheads="1"/>
          </p:cNvPicPr>
          <p:nvPr/>
        </p:nvPicPr>
        <p:blipFill>
          <a:blip r:embed="rId5"/>
          <a:srcRect/>
          <a:stretch>
            <a:fillRect/>
          </a:stretch>
        </p:blipFill>
        <p:spPr bwMode="auto">
          <a:xfrm>
            <a:off x="17835603" y="3757665"/>
            <a:ext cx="4714907" cy="3386087"/>
          </a:xfrm>
          <a:prstGeom prst="rect">
            <a:avLst/>
          </a:prstGeom>
          <a:noFill/>
        </p:spPr>
      </p:pic>
      <p:sp>
        <p:nvSpPr>
          <p:cNvPr id="11" name="矩形 10"/>
          <p:cNvSpPr/>
          <p:nvPr/>
        </p:nvSpPr>
        <p:spPr>
          <a:xfrm>
            <a:off x="17692726" y="7429504"/>
            <a:ext cx="5286412" cy="4955203"/>
          </a:xfrm>
          <a:prstGeom prst="rect">
            <a:avLst/>
          </a:prstGeom>
        </p:spPr>
        <p:txBody>
          <a:bodyPr wrap="square">
            <a:spAutoFit/>
          </a:bodyPr>
          <a:lstStyle/>
          <a:p>
            <a:pPr algn="l"/>
            <a:r>
              <a:rPr lang="zh-TW" altLang="en-US" sz="3600" b="1" dirty="0">
                <a:latin typeface="Microsoft JhengHei" pitchFamily="34" charset="-120"/>
                <a:ea typeface="Microsoft JhengHei" pitchFamily="34" charset="-120"/>
              </a:rPr>
              <a:t>長壽花：</a:t>
            </a:r>
            <a:endParaRPr lang="zh-CN" altLang="en-US" sz="3600" dirty="0">
              <a:latin typeface="Microsoft JhengHei" pitchFamily="34" charset="-120"/>
              <a:ea typeface="Microsoft JhengHei" pitchFamily="34" charset="-120"/>
            </a:endParaRPr>
          </a:p>
          <a:p>
            <a:pPr algn="l"/>
            <a:r>
              <a:rPr lang="zh-CN" altLang="en-US" sz="2800" b="1" dirty="0">
                <a:latin typeface="Microsoft JhengHei" pitchFamily="34" charset="-120"/>
                <a:ea typeface="Microsoft JhengHei" pitchFamily="34" charset="-120"/>
              </a:rPr>
              <a:t>花期：</a:t>
            </a:r>
            <a:r>
              <a:rPr lang="zh-TW" altLang="en-US" sz="2800" b="1" dirty="0">
                <a:latin typeface="Microsoft JhengHei" pitchFamily="34" charset="-120"/>
                <a:ea typeface="Microsoft JhengHei" pitchFamily="34" charset="-120"/>
              </a:rPr>
              <a:t> </a:t>
            </a:r>
            <a:r>
              <a:rPr lang="en-US" altLang="zh-TW" sz="2800" b="1" dirty="0">
                <a:latin typeface="Microsoft JhengHei" pitchFamily="34" charset="-120"/>
                <a:ea typeface="Microsoft JhengHei" pitchFamily="34" charset="-120"/>
              </a:rPr>
              <a:t>12</a:t>
            </a:r>
            <a:r>
              <a:rPr lang="zh-TW" altLang="en-US" sz="2800" b="1" dirty="0">
                <a:latin typeface="Microsoft JhengHei" pitchFamily="34" charset="-120"/>
                <a:ea typeface="Microsoft JhengHei" pitchFamily="34" charset="-120"/>
              </a:rPr>
              <a:t>月至轉年</a:t>
            </a:r>
            <a:r>
              <a:rPr lang="en-US" altLang="zh-TW" sz="2800" b="1" dirty="0">
                <a:latin typeface="Microsoft JhengHei" pitchFamily="34" charset="-120"/>
                <a:ea typeface="Microsoft JhengHei" pitchFamily="34" charset="-120"/>
              </a:rPr>
              <a:t>4</a:t>
            </a:r>
            <a:r>
              <a:rPr lang="zh-TW" altLang="en-US" sz="2800" b="1" dirty="0">
                <a:latin typeface="Microsoft JhengHei" pitchFamily="34" charset="-120"/>
                <a:ea typeface="Microsoft JhengHei" pitchFamily="34" charset="-120"/>
              </a:rPr>
              <a:t>月</a:t>
            </a:r>
            <a:endParaRPr lang="en-US" altLang="zh-TW" sz="2800" b="1" dirty="0">
              <a:latin typeface="Microsoft JhengHei" pitchFamily="34" charset="-120"/>
              <a:ea typeface="Microsoft JhengHei" pitchFamily="34" charset="-120"/>
            </a:endParaRPr>
          </a:p>
          <a:p>
            <a:pPr algn="l"/>
            <a:r>
              <a:rPr lang="zh-CN" altLang="en-US" sz="2800" b="1" dirty="0">
                <a:latin typeface="Microsoft JhengHei" pitchFamily="34" charset="-120"/>
                <a:ea typeface="Microsoft JhengHei" pitchFamily="34" charset="-120"/>
              </a:rPr>
              <a:t>光照：</a:t>
            </a:r>
            <a:r>
              <a:rPr lang="zh-CN" altLang="en-US" sz="2800" dirty="0">
                <a:latin typeface="Microsoft JhengHei" pitchFamily="34" charset="-120"/>
                <a:ea typeface="Microsoft JhengHei" pitchFamily="34" charset="-120"/>
              </a:rPr>
              <a:t>短日照</a:t>
            </a:r>
            <a:r>
              <a:rPr lang="en-US" altLang="zh-CN" sz="2800" dirty="0">
                <a:latin typeface="Microsoft JhengHei" pitchFamily="34" charset="-120"/>
                <a:ea typeface="Microsoft JhengHei" pitchFamily="34" charset="-120"/>
              </a:rPr>
              <a:t>(</a:t>
            </a:r>
            <a:r>
              <a:rPr lang="zh-CN" altLang="en-US" sz="2800" dirty="0">
                <a:latin typeface="Microsoft JhengHei" pitchFamily="34" charset="-120"/>
                <a:ea typeface="Microsoft JhengHei" pitchFamily="34" charset="-120"/>
              </a:rPr>
              <a:t>每天光照</a:t>
            </a:r>
            <a:r>
              <a:rPr lang="en-US" altLang="zh-CN" sz="2800" dirty="0">
                <a:latin typeface="Microsoft JhengHei" pitchFamily="34" charset="-120"/>
                <a:ea typeface="Microsoft JhengHei" pitchFamily="34" charset="-120"/>
              </a:rPr>
              <a:t>8-9</a:t>
            </a:r>
            <a:r>
              <a:rPr lang="zh-CN" altLang="en-US" sz="2800" dirty="0">
                <a:latin typeface="Microsoft JhengHei" pitchFamily="34" charset="-120"/>
                <a:ea typeface="Microsoft JhengHei" pitchFamily="34" charset="-120"/>
              </a:rPr>
              <a:t>小時</a:t>
            </a:r>
            <a:r>
              <a:rPr lang="en-US" altLang="zh-CN" sz="2800" dirty="0">
                <a:latin typeface="Microsoft JhengHei" pitchFamily="34" charset="-120"/>
                <a:ea typeface="Microsoft JhengHei" pitchFamily="34" charset="-120"/>
              </a:rPr>
              <a:t>)</a:t>
            </a:r>
            <a:r>
              <a:rPr lang="zh-CN" altLang="en-US" sz="2800" dirty="0">
                <a:latin typeface="Microsoft JhengHei" pitchFamily="34" charset="-120"/>
                <a:ea typeface="Microsoft JhengHei" pitchFamily="34" charset="-120"/>
              </a:rPr>
              <a:t>處理</a:t>
            </a:r>
            <a:r>
              <a:rPr lang="en-US" altLang="zh-CN" sz="2800" dirty="0">
                <a:latin typeface="Microsoft JhengHei" pitchFamily="34" charset="-120"/>
                <a:ea typeface="Microsoft JhengHei" pitchFamily="34" charset="-120"/>
              </a:rPr>
              <a:t>3-4</a:t>
            </a:r>
            <a:r>
              <a:rPr lang="zh-CN" altLang="en-US" sz="2800" dirty="0">
                <a:latin typeface="Microsoft JhengHei" pitchFamily="34" charset="-120"/>
                <a:ea typeface="Microsoft JhengHei" pitchFamily="34" charset="-120"/>
              </a:rPr>
              <a:t>周即可出現花蕾開花。</a:t>
            </a:r>
            <a:endParaRPr lang="en-US" altLang="zh-CN" sz="2800" dirty="0">
              <a:latin typeface="Microsoft JhengHei" pitchFamily="34" charset="-120"/>
              <a:ea typeface="Microsoft JhengHei" pitchFamily="34" charset="-120"/>
            </a:endParaRPr>
          </a:p>
          <a:p>
            <a:pPr algn="l"/>
            <a:r>
              <a:rPr lang="zh-CN" altLang="en-US" sz="2800" b="1" dirty="0">
                <a:latin typeface="Microsoft JhengHei" pitchFamily="34" charset="-120"/>
                <a:ea typeface="Microsoft JhengHei" pitchFamily="34" charset="-120"/>
              </a:rPr>
              <a:t>溫度：</a:t>
            </a:r>
            <a:r>
              <a:rPr lang="zh-TW" altLang="en-US" sz="2800" dirty="0">
                <a:latin typeface="Microsoft JhengHei" pitchFamily="34" charset="-120"/>
                <a:ea typeface="Microsoft JhengHei" pitchFamily="34" charset="-120"/>
              </a:rPr>
              <a:t>耐熱不耐寒，冬季溫度維持在</a:t>
            </a:r>
            <a:r>
              <a:rPr lang="en-US" altLang="zh-CN" sz="2800" dirty="0">
                <a:latin typeface="Microsoft JhengHei" pitchFamily="34" charset="-120"/>
                <a:ea typeface="Microsoft JhengHei" pitchFamily="34" charset="-120"/>
              </a:rPr>
              <a:t>8</a:t>
            </a:r>
            <a:r>
              <a:rPr lang="zh-CN" altLang="en-US" sz="2800" dirty="0">
                <a:latin typeface="Microsoft JhengHei" pitchFamily="34" charset="-120"/>
                <a:ea typeface="Microsoft JhengHei" pitchFamily="34" charset="-120"/>
              </a:rPr>
              <a:t>度以上便可安全越冬；</a:t>
            </a:r>
          </a:p>
          <a:p>
            <a:pPr algn="l"/>
            <a:r>
              <a:rPr lang="zh-CN" altLang="en-US" sz="2800" b="1" dirty="0">
                <a:latin typeface="Microsoft JhengHei" pitchFamily="34" charset="-120"/>
                <a:ea typeface="Microsoft JhengHei" pitchFamily="34" charset="-120"/>
              </a:rPr>
              <a:t>水分：</a:t>
            </a:r>
            <a:r>
              <a:rPr lang="zh-TW" altLang="en-US" sz="2800" dirty="0">
                <a:latin typeface="Microsoft JhengHei" pitchFamily="34" charset="-120"/>
                <a:ea typeface="Microsoft JhengHei" pitchFamily="34" charset="-120"/>
              </a:rPr>
              <a:t>耐旱，平常不可多澆水。需特別注意通風。</a:t>
            </a:r>
            <a:endParaRPr lang="en-US" altLang="zh-TW" sz="2800" dirty="0">
              <a:latin typeface="Microsoft JhengHei" pitchFamily="34" charset="-120"/>
              <a:ea typeface="Microsoft JhengHei" pitchFamily="34" charset="-120"/>
            </a:endParaRPr>
          </a:p>
          <a:p>
            <a:pPr algn="l"/>
            <a:r>
              <a:rPr lang="zh-CN" altLang="en-US" sz="2800" b="1" dirty="0">
                <a:latin typeface="Microsoft JhengHei" pitchFamily="34" charset="-120"/>
                <a:ea typeface="Microsoft JhengHei" pitchFamily="34" charset="-120"/>
              </a:rPr>
              <a:t>施肥：</a:t>
            </a:r>
            <a:r>
              <a:rPr lang="zh-CN" altLang="en-US" sz="2800" dirty="0">
                <a:latin typeface="Microsoft JhengHei" pitchFamily="34" charset="-120"/>
                <a:ea typeface="Microsoft JhengHei" pitchFamily="34" charset="-120"/>
              </a:rPr>
              <a:t>生長期應該以氮肥為主，促進莖葉生長。花前可以磷鉀肥為主，促進花開。</a:t>
            </a:r>
          </a:p>
        </p:txBody>
      </p:sp>
      <p:sp>
        <p:nvSpPr>
          <p:cNvPr id="12" name="文字方塊 11"/>
          <p:cNvSpPr txBox="1"/>
          <p:nvPr/>
        </p:nvSpPr>
        <p:spPr>
          <a:xfrm>
            <a:off x="3047936" y="2832059"/>
            <a:ext cx="1143008" cy="954107"/>
          </a:xfrm>
          <a:prstGeom prst="rect">
            <a:avLst/>
          </a:prstGeom>
          <a:noFill/>
        </p:spPr>
        <p:txBody>
          <a:bodyPr wrap="square" rtlCol="0">
            <a:spAutoFit/>
          </a:bodyPr>
          <a:lstStyle/>
          <a:p>
            <a:r>
              <a:rPr lang="zh-TW" altLang="en-US" b="1" dirty="0" smtClean="0">
                <a:latin typeface="Microsoft JhengHei" pitchFamily="34" charset="-120"/>
                <a:ea typeface="Microsoft JhengHei" pitchFamily="34" charset="-120"/>
              </a:rPr>
              <a:t>春</a:t>
            </a:r>
            <a:endParaRPr lang="zh-CN" altLang="en-US" b="1" dirty="0">
              <a:latin typeface="Microsoft JhengHei" pitchFamily="34" charset="-120"/>
              <a:ea typeface="Microsoft JhengHei" pitchFamily="34" charset="-120"/>
            </a:endParaRPr>
          </a:p>
        </p:txBody>
      </p:sp>
      <p:sp>
        <p:nvSpPr>
          <p:cNvPr id="13" name="文字方塊 12"/>
          <p:cNvSpPr txBox="1"/>
          <p:nvPr/>
        </p:nvSpPr>
        <p:spPr>
          <a:xfrm>
            <a:off x="8834414" y="2786034"/>
            <a:ext cx="1143008" cy="954107"/>
          </a:xfrm>
          <a:prstGeom prst="rect">
            <a:avLst/>
          </a:prstGeom>
          <a:noFill/>
        </p:spPr>
        <p:txBody>
          <a:bodyPr wrap="square" rtlCol="0">
            <a:spAutoFit/>
          </a:bodyPr>
          <a:lstStyle/>
          <a:p>
            <a:r>
              <a:rPr lang="zh-TW" altLang="en-US" b="1" dirty="0" smtClean="0">
                <a:latin typeface="Microsoft JhengHei" pitchFamily="34" charset="-120"/>
                <a:ea typeface="Microsoft JhengHei" pitchFamily="34" charset="-120"/>
              </a:rPr>
              <a:t>夏</a:t>
            </a:r>
            <a:endParaRPr lang="zh-CN" altLang="en-US" b="1" dirty="0">
              <a:latin typeface="Microsoft JhengHei" pitchFamily="34" charset="-120"/>
              <a:ea typeface="Microsoft JhengHei" pitchFamily="34" charset="-120"/>
            </a:endParaRPr>
          </a:p>
        </p:txBody>
      </p:sp>
      <p:sp>
        <p:nvSpPr>
          <p:cNvPr id="14" name="文字方塊 13"/>
          <p:cNvSpPr txBox="1"/>
          <p:nvPr/>
        </p:nvSpPr>
        <p:spPr>
          <a:xfrm>
            <a:off x="14049388" y="2786034"/>
            <a:ext cx="1143008" cy="954107"/>
          </a:xfrm>
          <a:prstGeom prst="rect">
            <a:avLst/>
          </a:prstGeom>
          <a:noFill/>
        </p:spPr>
        <p:txBody>
          <a:bodyPr wrap="square" rtlCol="0">
            <a:spAutoFit/>
          </a:bodyPr>
          <a:lstStyle/>
          <a:p>
            <a:r>
              <a:rPr lang="zh-TW" altLang="en-US" b="1" dirty="0" smtClean="0">
                <a:latin typeface="Microsoft JhengHei" pitchFamily="34" charset="-120"/>
                <a:ea typeface="Microsoft JhengHei" pitchFamily="34" charset="-120"/>
              </a:rPr>
              <a:t>秋</a:t>
            </a:r>
            <a:endParaRPr lang="zh-CN" altLang="en-US" b="1" dirty="0">
              <a:latin typeface="Microsoft JhengHei" pitchFamily="34" charset="-120"/>
              <a:ea typeface="Microsoft JhengHei" pitchFamily="34" charset="-120"/>
            </a:endParaRPr>
          </a:p>
        </p:txBody>
      </p:sp>
      <p:sp>
        <p:nvSpPr>
          <p:cNvPr id="15" name="文字方塊 14"/>
          <p:cNvSpPr txBox="1"/>
          <p:nvPr/>
        </p:nvSpPr>
        <p:spPr>
          <a:xfrm>
            <a:off x="19764428" y="2786034"/>
            <a:ext cx="1143008" cy="954107"/>
          </a:xfrm>
          <a:prstGeom prst="rect">
            <a:avLst/>
          </a:prstGeom>
          <a:noFill/>
        </p:spPr>
        <p:txBody>
          <a:bodyPr wrap="square" rtlCol="0">
            <a:spAutoFit/>
          </a:bodyPr>
          <a:lstStyle/>
          <a:p>
            <a:r>
              <a:rPr lang="zh-TW" altLang="en-US" b="1" dirty="0" smtClean="0">
                <a:latin typeface="Microsoft JhengHei" pitchFamily="34" charset="-120"/>
                <a:ea typeface="Microsoft JhengHei" pitchFamily="34" charset="-120"/>
              </a:rPr>
              <a:t>冬</a:t>
            </a:r>
            <a:endParaRPr lang="zh-CN" altLang="en-US" b="1" dirty="0">
              <a:latin typeface="Microsoft JhengHei" pitchFamily="34" charset="-120"/>
              <a:ea typeface="Microsoft JhengHei" pitchFamily="34" charset="-12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 descr="C:\Users\123\Downloads\1598103492941.jpg"/>
          <p:cNvPicPr>
            <a:picLocks noChangeAspect="1" noChangeArrowheads="1"/>
          </p:cNvPicPr>
          <p:nvPr/>
        </p:nvPicPr>
        <p:blipFill>
          <a:blip r:embed="rId3" cstate="print"/>
          <a:srcRect/>
          <a:stretch>
            <a:fillRect/>
          </a:stretch>
        </p:blipFill>
        <p:spPr bwMode="auto">
          <a:xfrm>
            <a:off x="0" y="3214662"/>
            <a:ext cx="9525003" cy="7143752"/>
          </a:xfrm>
          <a:prstGeom prst="rect">
            <a:avLst/>
          </a:prstGeom>
          <a:noFill/>
          <a:effectLst>
            <a:softEdge rad="317500"/>
          </a:effectLst>
        </p:spPr>
      </p:pic>
      <p:sp>
        <p:nvSpPr>
          <p:cNvPr id="3" name="圓角矩形 2"/>
          <p:cNvSpPr/>
          <p:nvPr/>
        </p:nvSpPr>
        <p:spPr bwMode="auto">
          <a:xfrm>
            <a:off x="8779681" y="3876066"/>
            <a:ext cx="4898098" cy="2500644"/>
          </a:xfrm>
          <a:prstGeom prst="roundRect">
            <a:avLst/>
          </a:prstGeom>
          <a:solidFill>
            <a:srgbClr val="CCFF99"/>
          </a:solidFill>
          <a:ln>
            <a:noFill/>
          </a:ln>
          <a:effectLst/>
          <a:extLst/>
        </p:spPr>
        <p:txBody>
          <a:bodyPr lIns="0" tIns="0" rIns="0" bIns="0" rtlCol="0" anchor="ctr"/>
          <a:lstStyle/>
          <a:p>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sp>
        <p:nvSpPr>
          <p:cNvPr id="4" name="圓角矩形 3"/>
          <p:cNvSpPr/>
          <p:nvPr/>
        </p:nvSpPr>
        <p:spPr bwMode="auto">
          <a:xfrm>
            <a:off x="8779680" y="6491201"/>
            <a:ext cx="4898099" cy="3305353"/>
          </a:xfrm>
          <a:prstGeom prst="roundRect">
            <a:avLst/>
          </a:prstGeom>
          <a:solidFill>
            <a:schemeClr val="accent3">
              <a:lumMod val="60000"/>
              <a:lumOff val="40000"/>
            </a:schemeClr>
          </a:solidFill>
          <a:ln>
            <a:noFill/>
          </a:ln>
          <a:effectLst/>
          <a:extLst/>
        </p:spPr>
        <p:txBody>
          <a:bodyPr lIns="0" tIns="0" rIns="0" bIns="0" rtlCol="0" anchor="ctr"/>
          <a:lstStyle/>
          <a:p>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sp>
        <p:nvSpPr>
          <p:cNvPr id="10" name="文字方塊 9"/>
          <p:cNvSpPr txBox="1"/>
          <p:nvPr/>
        </p:nvSpPr>
        <p:spPr>
          <a:xfrm>
            <a:off x="9121078" y="6626455"/>
            <a:ext cx="4460449" cy="3170099"/>
          </a:xfrm>
          <a:prstGeom prst="rect">
            <a:avLst/>
          </a:prstGeom>
          <a:noFill/>
        </p:spPr>
        <p:txBody>
          <a:bodyPr wrap="square" rtlCol="0">
            <a:spAutoFit/>
          </a:bodyPr>
          <a:lstStyle/>
          <a:p>
            <a:pPr algn="l"/>
            <a:r>
              <a:rPr lang="en-US" altLang="zh-TW" sz="3200" b="1" u="sng" dirty="0" smtClean="0">
                <a:latin typeface="微軟正黑體" pitchFamily="34" charset="-120"/>
                <a:ea typeface="微軟正黑體" pitchFamily="34" charset="-120"/>
                <a:cs typeface="Lato Light" panose="020F0302020204030203" pitchFamily="34" charset="0"/>
                <a:sym typeface="Gill Sans" charset="0"/>
              </a:rPr>
              <a:t>Sensor</a:t>
            </a:r>
            <a:r>
              <a:rPr lang="zh-TW" altLang="en-US" sz="3200" b="1" u="sng" dirty="0" smtClean="0">
                <a:latin typeface="微軟正黑體" pitchFamily="34" charset="-120"/>
                <a:ea typeface="微軟正黑體" pitchFamily="34" charset="-120"/>
                <a:cs typeface="Lato Light" panose="020F0302020204030203" pitchFamily="34" charset="0"/>
                <a:sym typeface="Gill Sans" charset="0"/>
              </a:rPr>
              <a:t> </a:t>
            </a:r>
            <a:r>
              <a:rPr lang="en-US" altLang="zh-TW" sz="3200" b="1" u="sng" dirty="0" smtClean="0">
                <a:latin typeface="微軟正黑體" pitchFamily="34" charset="-120"/>
                <a:ea typeface="微軟正黑體" pitchFamily="34" charset="-120"/>
                <a:cs typeface="Lato Light" panose="020F0302020204030203" pitchFamily="34" charset="0"/>
                <a:sym typeface="Gill Sans" charset="0"/>
              </a:rPr>
              <a:t>Board</a:t>
            </a: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空氣溫濕度 </a:t>
            </a:r>
            <a:r>
              <a:rPr lang="en-US" altLang="zh-TW" sz="2800" dirty="0" smtClean="0">
                <a:latin typeface="微軟正黑體" pitchFamily="34" charset="-120"/>
                <a:ea typeface="微軟正黑體" pitchFamily="34" charset="-120"/>
                <a:cs typeface="Lato Light" panose="020F0302020204030203" pitchFamily="34" charset="0"/>
                <a:sym typeface="Gill Sans" charset="0"/>
              </a:rPr>
              <a:t>dht11</a:t>
            </a: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土壤濕度感測器</a:t>
            </a:r>
            <a:r>
              <a:rPr lang="en-US" altLang="zh-TW" sz="2800" dirty="0" smtClean="0">
                <a:latin typeface="微軟正黑體" pitchFamily="34" charset="-120"/>
                <a:ea typeface="微軟正黑體" pitchFamily="34" charset="-120"/>
                <a:cs typeface="Lato Light" panose="020F0302020204030203" pitchFamily="34" charset="0"/>
                <a:sym typeface="Gill Sans" charset="0"/>
              </a:rPr>
              <a:t>soil</a:t>
            </a: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光敏電阻模組</a:t>
            </a: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水位感測器</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a:p>
            <a:pPr algn="l"/>
            <a:r>
              <a:rPr lang="en-US" altLang="zh-TW" sz="2800" dirty="0" smtClean="0">
                <a:latin typeface="微軟正黑體" pitchFamily="34" charset="-120"/>
                <a:ea typeface="微軟正黑體" pitchFamily="34" charset="-120"/>
                <a:cs typeface="Lato Light" panose="020F0302020204030203" pitchFamily="34" charset="0"/>
                <a:sym typeface="Gill Sans" charset="0"/>
              </a:rPr>
              <a:t>(</a:t>
            </a:r>
            <a:r>
              <a:rPr lang="zh-TW" altLang="en-US" sz="2800" dirty="0" smtClean="0">
                <a:latin typeface="微軟正黑體" pitchFamily="34" charset="-120"/>
                <a:ea typeface="微軟正黑體" pitchFamily="34" charset="-120"/>
                <a:cs typeface="Lato Light" panose="020F0302020204030203" pitchFamily="34" charset="0"/>
                <a:sym typeface="Gill Sans" charset="0"/>
              </a:rPr>
              <a:t>雨滴感測器</a:t>
            </a:r>
            <a:r>
              <a:rPr lang="en-US" altLang="zh-TW" sz="2800" dirty="0" smtClean="0">
                <a:latin typeface="微軟正黑體" pitchFamily="34" charset="-120"/>
                <a:ea typeface="微軟正黑體" pitchFamily="34" charset="-120"/>
                <a:cs typeface="Lato Light" panose="020F0302020204030203" pitchFamily="34" charset="0"/>
                <a:sym typeface="Gill Sans" charset="0"/>
              </a:rPr>
              <a:t>)</a:t>
            </a:r>
          </a:p>
          <a:p>
            <a:pPr algn="l"/>
            <a:r>
              <a:rPr lang="en-US" altLang="zh-TW" sz="2800" dirty="0" smtClean="0">
                <a:latin typeface="微軟正黑體" pitchFamily="34" charset="-120"/>
                <a:ea typeface="微軟正黑體" pitchFamily="34" charset="-120"/>
                <a:cs typeface="Lato Light" panose="020F0302020204030203" pitchFamily="34" charset="0"/>
                <a:sym typeface="Gill Sans" charset="0"/>
              </a:rPr>
              <a:t>RGB</a:t>
            </a:r>
            <a:r>
              <a:rPr lang="zh-TW" altLang="en-US" sz="2800" dirty="0" smtClean="0">
                <a:latin typeface="微軟正黑體" pitchFamily="34" charset="-120"/>
                <a:ea typeface="微軟正黑體" pitchFamily="34" charset="-120"/>
                <a:cs typeface="Lato Light" panose="020F0302020204030203" pitchFamily="34" charset="0"/>
                <a:sym typeface="Gill Sans" charset="0"/>
              </a:rPr>
              <a:t>指示燈</a:t>
            </a:r>
            <a:r>
              <a:rPr lang="en-US" altLang="zh-TW" sz="2800" dirty="0" smtClean="0">
                <a:latin typeface="微軟正黑體" pitchFamily="34" charset="-120"/>
                <a:ea typeface="微軟正黑體" pitchFamily="34" charset="-120"/>
                <a:cs typeface="Lato Light" panose="020F0302020204030203" pitchFamily="34" charset="0"/>
                <a:sym typeface="Gill Sans" charset="0"/>
              </a:rPr>
              <a:t>/</a:t>
            </a:r>
            <a:r>
              <a:rPr lang="zh-TW" altLang="en-US" sz="2800" dirty="0" smtClean="0">
                <a:latin typeface="微軟正黑體" pitchFamily="34" charset="-120"/>
                <a:ea typeface="微軟正黑體" pitchFamily="34" charset="-120"/>
                <a:cs typeface="Lato Light" panose="020F0302020204030203" pitchFamily="34" charset="0"/>
                <a:sym typeface="Gill Sans" charset="0"/>
              </a:rPr>
              <a:t>蜂鳴器模組</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p:txBody>
      </p:sp>
      <p:sp>
        <p:nvSpPr>
          <p:cNvPr id="11" name="文字方塊 10"/>
          <p:cNvSpPr txBox="1"/>
          <p:nvPr/>
        </p:nvSpPr>
        <p:spPr>
          <a:xfrm>
            <a:off x="9196558" y="3999416"/>
            <a:ext cx="4024020" cy="2308324"/>
          </a:xfrm>
          <a:prstGeom prst="rect">
            <a:avLst/>
          </a:prstGeom>
          <a:noFill/>
        </p:spPr>
        <p:txBody>
          <a:bodyPr wrap="square" rtlCol="0">
            <a:spAutoFit/>
          </a:bodyPr>
          <a:lstStyle/>
          <a:p>
            <a:pPr algn="l"/>
            <a:r>
              <a:rPr lang="en-US" altLang="zh-TW" sz="3200" b="1" u="sng" dirty="0" smtClean="0">
                <a:latin typeface="微軟正黑體" pitchFamily="34" charset="-120"/>
                <a:ea typeface="微軟正黑體" pitchFamily="34" charset="-120"/>
                <a:cs typeface="Lato Light" panose="020F0302020204030203" pitchFamily="34" charset="0"/>
                <a:sym typeface="Gill Sans" charset="0"/>
              </a:rPr>
              <a:t>Power</a:t>
            </a:r>
            <a:r>
              <a:rPr lang="zh-TW" altLang="en-US" sz="3200" b="1" u="sng" dirty="0" smtClean="0">
                <a:latin typeface="微軟正黑體" pitchFamily="34" charset="-120"/>
                <a:ea typeface="微軟正黑體" pitchFamily="34" charset="-120"/>
                <a:cs typeface="Lato Light" panose="020F0302020204030203" pitchFamily="34" charset="0"/>
                <a:sym typeface="Gill Sans" charset="0"/>
              </a:rPr>
              <a:t> </a:t>
            </a:r>
            <a:r>
              <a:rPr lang="en-US" altLang="zh-TW" sz="3200" b="1" u="sng" dirty="0" smtClean="0">
                <a:latin typeface="微軟正黑體" pitchFamily="34" charset="-120"/>
                <a:ea typeface="微軟正黑體" pitchFamily="34" charset="-120"/>
                <a:cs typeface="Lato Light" panose="020F0302020204030203" pitchFamily="34" charset="0"/>
                <a:sym typeface="Gill Sans" charset="0"/>
              </a:rPr>
              <a:t>Board</a:t>
            </a: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電扇</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抽水幫浦</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a:p>
            <a:pPr algn="l"/>
            <a:r>
              <a:rPr lang="en-US" altLang="zh-TW" sz="2800" dirty="0" smtClean="0">
                <a:latin typeface="微軟正黑體" pitchFamily="34" charset="-120"/>
                <a:ea typeface="微軟正黑體" pitchFamily="34" charset="-120"/>
                <a:cs typeface="Lato Light" panose="020F0302020204030203" pitchFamily="34" charset="0"/>
                <a:sym typeface="Gill Sans" charset="0"/>
              </a:rPr>
              <a:t>USB</a:t>
            </a:r>
            <a:r>
              <a:rPr lang="zh-TW" altLang="en-US" sz="2800" dirty="0" smtClean="0">
                <a:latin typeface="微軟正黑體" pitchFamily="34" charset="-120"/>
                <a:ea typeface="微軟正黑體" pitchFamily="34" charset="-120"/>
                <a:cs typeface="Lato Light" panose="020F0302020204030203" pitchFamily="34" charset="0"/>
                <a:sym typeface="Gill Sans" charset="0"/>
              </a:rPr>
              <a:t>植物生長燈</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電池電量偵測</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p:txBody>
      </p:sp>
      <p:sp>
        <p:nvSpPr>
          <p:cNvPr id="18" name="矩形 17"/>
          <p:cNvSpPr/>
          <p:nvPr/>
        </p:nvSpPr>
        <p:spPr bwMode="auto">
          <a:xfrm>
            <a:off x="14630400" y="5417840"/>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風扇模組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19" name="矩形 18"/>
          <p:cNvSpPr/>
          <p:nvPr/>
        </p:nvSpPr>
        <p:spPr bwMode="auto">
          <a:xfrm>
            <a:off x="14638422" y="6349588"/>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水幫浦模組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20" name="矩形 19"/>
          <p:cNvSpPr/>
          <p:nvPr/>
        </p:nvSpPr>
        <p:spPr bwMode="auto">
          <a:xfrm>
            <a:off x="14638422" y="7239925"/>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植物生長燈模組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22" name="矩形 21"/>
          <p:cNvSpPr/>
          <p:nvPr/>
        </p:nvSpPr>
        <p:spPr bwMode="auto">
          <a:xfrm>
            <a:off x="14638422" y="8176909"/>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溫濕度感測模組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23" name="矩形 22"/>
          <p:cNvSpPr/>
          <p:nvPr/>
        </p:nvSpPr>
        <p:spPr bwMode="auto">
          <a:xfrm>
            <a:off x="14622381" y="9075262"/>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土壤濕感測模組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24" name="矩形 23"/>
          <p:cNvSpPr/>
          <p:nvPr/>
        </p:nvSpPr>
        <p:spPr bwMode="auto">
          <a:xfrm>
            <a:off x="14638422" y="9997684"/>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光線感測模組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26" name="矩形 25"/>
          <p:cNvSpPr/>
          <p:nvPr/>
        </p:nvSpPr>
        <p:spPr bwMode="auto">
          <a:xfrm>
            <a:off x="14622381" y="10890448"/>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雨滴感測模組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27" name="矩形 26"/>
          <p:cNvSpPr/>
          <p:nvPr/>
        </p:nvSpPr>
        <p:spPr bwMode="auto">
          <a:xfrm>
            <a:off x="14630403" y="3589227"/>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彩色警示燈模組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28" name="矩形 27"/>
          <p:cNvSpPr/>
          <p:nvPr/>
        </p:nvSpPr>
        <p:spPr bwMode="auto">
          <a:xfrm>
            <a:off x="14630403" y="4503621"/>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蜂鳴器模組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35" name="文字方塊 34"/>
          <p:cNvSpPr txBox="1"/>
          <p:nvPr/>
        </p:nvSpPr>
        <p:spPr>
          <a:xfrm>
            <a:off x="14967284" y="2704183"/>
            <a:ext cx="3946358" cy="769441"/>
          </a:xfrm>
          <a:prstGeom prst="rect">
            <a:avLst/>
          </a:prstGeom>
          <a:noFill/>
        </p:spPr>
        <p:txBody>
          <a:bodyPr wrap="square" rtlCol="0">
            <a:spAutoFit/>
          </a:bodyPr>
          <a:lstStyle/>
          <a:p>
            <a:pPr algn="l"/>
            <a:r>
              <a:rPr lang="zh-TW" altLang="en-US" sz="4400" b="1" u="sng" dirty="0" smtClean="0">
                <a:latin typeface="微軟正黑體" pitchFamily="34" charset="-120"/>
                <a:ea typeface="微軟正黑體" pitchFamily="34" charset="-120"/>
                <a:cs typeface="Lato Light" panose="020F0302020204030203" pitchFamily="34" charset="0"/>
                <a:sym typeface="Gill Sans" charset="0"/>
              </a:rPr>
              <a:t>農場基礎套件</a:t>
            </a:r>
          </a:p>
        </p:txBody>
      </p:sp>
      <p:sp>
        <p:nvSpPr>
          <p:cNvPr id="45" name="標題 1"/>
          <p:cNvSpPr txBox="1">
            <a:spLocks/>
          </p:cNvSpPr>
          <p:nvPr/>
        </p:nvSpPr>
        <p:spPr>
          <a:xfrm>
            <a:off x="1318792" y="874148"/>
            <a:ext cx="10157974" cy="1323439"/>
          </a:xfrm>
          <a:prstGeom prst="rect">
            <a:avLst/>
          </a:prstGeom>
        </p:spPr>
        <p:txBody>
          <a:bodyPr wrap="none">
            <a:spAutoFit/>
          </a:bodyPr>
          <a:lstStyle/>
          <a:p>
            <a:pPr algn="l" defTabSz="457200" hangingPunct="1">
              <a:defRPr/>
            </a:pPr>
            <a:r>
              <a:rPr lang="en-US" altLang="zh-TW" sz="8000" b="1" dirty="0" smtClean="0">
                <a:latin typeface="微軟正黑體" pitchFamily="34" charset="-120"/>
                <a:ea typeface="微軟正黑體" pitchFamily="34" charset="-120"/>
                <a:cs typeface="Helvetica"/>
                <a:sym typeface="Helvetica" panose="020B0604020202020204" pitchFamily="34" charset="0"/>
              </a:rPr>
              <a:t>Farmie Basic version</a:t>
            </a:r>
            <a:endParaRPr lang="zh-TW" altLang="en-US" sz="8000" b="1" dirty="0">
              <a:latin typeface="微軟正黑體" pitchFamily="34" charset="-120"/>
              <a:ea typeface="微軟正黑體" pitchFamily="34" charset="-120"/>
              <a:cs typeface="Helvetica"/>
              <a:sym typeface="Helvetica" panose="020B0604020202020204" pitchFamily="34" charset="0"/>
            </a:endParaRPr>
          </a:p>
        </p:txBody>
      </p:sp>
      <p:sp>
        <p:nvSpPr>
          <p:cNvPr id="30" name="矩形 29"/>
          <p:cNvSpPr/>
          <p:nvPr/>
        </p:nvSpPr>
        <p:spPr bwMode="auto">
          <a:xfrm>
            <a:off x="19416139" y="6036315"/>
            <a:ext cx="4283242" cy="842211"/>
          </a:xfrm>
          <a:prstGeom prst="rect">
            <a:avLst/>
          </a:prstGeom>
          <a:solidFill>
            <a:schemeClr val="accent4">
              <a:lumMod val="75000"/>
            </a:schemeClr>
          </a:solidFill>
          <a:ln>
            <a:noFill/>
          </a:ln>
          <a:effectLst/>
          <a:extLst/>
        </p:spPr>
        <p:txBody>
          <a:bodyPr lIns="0" tIns="0" rIns="0" bIns="0" rtlCol="0" anchor="ctr"/>
          <a:lstStyle/>
          <a:p>
            <a:r>
              <a:rPr lang="en-US" altLang="zh-TW" sz="4000" b="1" dirty="0" err="1" smtClean="0">
                <a:solidFill>
                  <a:srgbClr val="FFFFFF"/>
                </a:solidFill>
                <a:latin typeface="微軟正黑體" pitchFamily="34" charset="-120"/>
                <a:ea typeface="微軟正黑體" pitchFamily="34" charset="-120"/>
                <a:sym typeface="Gill Sans" charset="0"/>
              </a:rPr>
              <a:t>WiFi</a:t>
            </a:r>
            <a:r>
              <a:rPr lang="zh-TW" altLang="en-US" sz="4000" b="1" dirty="0" smtClean="0">
                <a:solidFill>
                  <a:srgbClr val="FFFFFF"/>
                </a:solidFill>
                <a:latin typeface="微軟正黑體" pitchFamily="34" charset="-120"/>
                <a:ea typeface="微軟正黑體" pitchFamily="34" charset="-120"/>
                <a:sym typeface="Gill Sans" charset="0"/>
              </a:rPr>
              <a:t>讀取模組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31" name="矩形 30"/>
          <p:cNvSpPr/>
          <p:nvPr/>
        </p:nvSpPr>
        <p:spPr bwMode="auto">
          <a:xfrm>
            <a:off x="19424161" y="6972419"/>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影像監控模組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32" name="矩形 31"/>
          <p:cNvSpPr/>
          <p:nvPr/>
        </p:nvSpPr>
        <p:spPr bwMode="auto">
          <a:xfrm>
            <a:off x="19424161" y="7908523"/>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數據儲存模組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33" name="矩形 32"/>
          <p:cNvSpPr/>
          <p:nvPr/>
        </p:nvSpPr>
        <p:spPr bwMode="auto">
          <a:xfrm>
            <a:off x="19408120" y="8844627"/>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時鐘模組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37" name="矩形 36"/>
          <p:cNvSpPr/>
          <p:nvPr/>
        </p:nvSpPr>
        <p:spPr bwMode="auto">
          <a:xfrm>
            <a:off x="19416142" y="9780731"/>
            <a:ext cx="4283242" cy="842211"/>
          </a:xfrm>
          <a:prstGeom prst="rect">
            <a:avLst/>
          </a:prstGeom>
          <a:solidFill>
            <a:schemeClr val="accent4">
              <a:lumMod val="75000"/>
            </a:schemeClr>
          </a:solidFill>
          <a:ln>
            <a:noFill/>
          </a:ln>
          <a:effectLst/>
          <a:extLst/>
        </p:spPr>
        <p:txBody>
          <a:bodyPr lIns="0" tIns="0" rIns="0" bIns="0" rtlCol="0" anchor="ctr"/>
          <a:lstStyle/>
          <a:p>
            <a:r>
              <a:rPr lang="en-US" altLang="zh-TW" sz="4000" b="1" dirty="0" err="1" smtClean="0">
                <a:solidFill>
                  <a:srgbClr val="FFFFFF"/>
                </a:solidFill>
                <a:latin typeface="微軟正黑體" pitchFamily="34" charset="-120"/>
                <a:ea typeface="微軟正黑體" pitchFamily="34" charset="-120"/>
                <a:sym typeface="Gill Sans" charset="0"/>
              </a:rPr>
              <a:t>WiFi</a:t>
            </a:r>
            <a:r>
              <a:rPr lang="zh-TW" altLang="en-US" sz="4000" b="1" dirty="0" smtClean="0">
                <a:solidFill>
                  <a:srgbClr val="FFFFFF"/>
                </a:solidFill>
                <a:latin typeface="微軟正黑體" pitchFamily="34" charset="-120"/>
                <a:ea typeface="微軟正黑體" pitchFamily="34" charset="-120"/>
                <a:sym typeface="Gill Sans" charset="0"/>
              </a:rPr>
              <a:t>匯出資料</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40" name="矩形 39"/>
          <p:cNvSpPr/>
          <p:nvPr/>
        </p:nvSpPr>
        <p:spPr bwMode="auto">
          <a:xfrm>
            <a:off x="19408120" y="5065876"/>
            <a:ext cx="4283242" cy="866283"/>
          </a:xfrm>
          <a:prstGeom prst="rect">
            <a:avLst/>
          </a:prstGeom>
          <a:noFill/>
          <a:ln>
            <a:solidFill>
              <a:schemeClr val="bg1">
                <a:lumMod val="50000"/>
              </a:schemeClr>
            </a:solidFill>
          </a:ln>
          <a:effectLst/>
          <a:extLst/>
        </p:spPr>
        <p:txBody>
          <a:bodyPr lIns="0" tIns="0" rIns="0" bIns="0" rtlCol="0" anchor="ctr"/>
          <a:lstStyle/>
          <a:p>
            <a:r>
              <a:rPr lang="zh-TW" altLang="en-US" sz="40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雲端網頁監控</a:t>
            </a:r>
            <a:r>
              <a:rPr lang="en-US" altLang="zh-TW" sz="40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App</a:t>
            </a:r>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44" name="文字方塊 43"/>
          <p:cNvSpPr txBox="1"/>
          <p:nvPr/>
        </p:nvSpPr>
        <p:spPr>
          <a:xfrm>
            <a:off x="19680832" y="4049688"/>
            <a:ext cx="3946358" cy="769441"/>
          </a:xfrm>
          <a:prstGeom prst="rect">
            <a:avLst/>
          </a:prstGeom>
          <a:noFill/>
        </p:spPr>
        <p:txBody>
          <a:bodyPr wrap="square" rtlCol="0">
            <a:spAutoFit/>
          </a:bodyPr>
          <a:lstStyle/>
          <a:p>
            <a:pPr algn="l"/>
            <a:r>
              <a:rPr lang="en-US" altLang="zh-TW" sz="4400" b="1" u="sng" dirty="0" smtClean="0">
                <a:latin typeface="微軟正黑體" pitchFamily="34" charset="-120"/>
                <a:ea typeface="微軟正黑體" pitchFamily="34" charset="-120"/>
                <a:cs typeface="Lato Light" panose="020F0302020204030203" pitchFamily="34" charset="0"/>
                <a:sym typeface="Gill Sans" charset="0"/>
              </a:rPr>
              <a:t>IOT</a:t>
            </a:r>
            <a:r>
              <a:rPr lang="zh-TW" altLang="en-US" sz="4400" b="1" u="sng" dirty="0" smtClean="0">
                <a:latin typeface="微軟正黑體" pitchFamily="34" charset="-120"/>
                <a:ea typeface="微軟正黑體" pitchFamily="34" charset="-120"/>
                <a:cs typeface="Lato Light" panose="020F0302020204030203" pitchFamily="34" charset="0"/>
                <a:sym typeface="Gill Sans" charset="0"/>
              </a:rPr>
              <a:t>延伸套件</a:t>
            </a:r>
          </a:p>
        </p:txBody>
      </p:sp>
      <p:sp>
        <p:nvSpPr>
          <p:cNvPr id="46" name="矩形 45"/>
          <p:cNvSpPr/>
          <p:nvPr/>
        </p:nvSpPr>
        <p:spPr bwMode="auto">
          <a:xfrm>
            <a:off x="19430038" y="10684687"/>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電池電量模組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47" name="圓角矩形 46"/>
          <p:cNvSpPr/>
          <p:nvPr/>
        </p:nvSpPr>
        <p:spPr bwMode="auto">
          <a:xfrm>
            <a:off x="8779680" y="9932238"/>
            <a:ext cx="4898099" cy="2974434"/>
          </a:xfrm>
          <a:prstGeom prst="roundRect">
            <a:avLst/>
          </a:prstGeom>
          <a:solidFill>
            <a:schemeClr val="accent6">
              <a:lumMod val="60000"/>
              <a:lumOff val="40000"/>
              <a:alpha val="71000"/>
            </a:schemeClr>
          </a:solidFill>
          <a:ln>
            <a:noFill/>
          </a:ln>
          <a:effectLst/>
          <a:extLst/>
        </p:spPr>
        <p:txBody>
          <a:bodyPr lIns="0" tIns="0" rIns="0" bIns="0" rtlCol="0" anchor="ctr"/>
          <a:lstStyle/>
          <a:p>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sp>
        <p:nvSpPr>
          <p:cNvPr id="48" name="矩形 47"/>
          <p:cNvSpPr/>
          <p:nvPr/>
        </p:nvSpPr>
        <p:spPr>
          <a:xfrm>
            <a:off x="9107148" y="10095280"/>
            <a:ext cx="4570631" cy="2308324"/>
          </a:xfrm>
          <a:prstGeom prst="rect">
            <a:avLst/>
          </a:prstGeom>
        </p:spPr>
        <p:txBody>
          <a:bodyPr wrap="square">
            <a:spAutoFit/>
          </a:bodyPr>
          <a:lstStyle/>
          <a:p>
            <a:pPr algn="l"/>
            <a:r>
              <a:rPr lang="en-US" altLang="zh-TW" sz="3200" b="1" u="sng"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IOT</a:t>
            </a:r>
            <a:r>
              <a:rPr lang="zh-TW" altLang="en-US" sz="3200" b="1" u="sng"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 </a:t>
            </a:r>
            <a:r>
              <a:rPr lang="en-US" altLang="zh-TW" sz="3200" b="1" u="sng"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Board</a:t>
            </a:r>
          </a:p>
          <a:p>
            <a:pPr algn="l"/>
            <a:r>
              <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ESP32+CAM</a:t>
            </a:r>
          </a:p>
          <a:p>
            <a:pPr algn="l"/>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物聯網</a:t>
            </a:r>
            <a:r>
              <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a:t>
            </a:r>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雲端網頁監控</a:t>
            </a:r>
            <a:r>
              <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App</a:t>
            </a:r>
          </a:p>
          <a:p>
            <a:pPr algn="l"/>
            <a:r>
              <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SD</a:t>
            </a:r>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卡存儲模組</a:t>
            </a:r>
            <a:endPar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endParaRPr>
          </a:p>
          <a:p>
            <a:pPr algn="l"/>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電池電量模組</a:t>
            </a:r>
            <a:endPar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endParaRPr>
          </a:p>
        </p:txBody>
      </p:sp>
      <p:sp>
        <p:nvSpPr>
          <p:cNvPr id="34" name="L-圖案 33"/>
          <p:cNvSpPr/>
          <p:nvPr/>
        </p:nvSpPr>
        <p:spPr bwMode="auto">
          <a:xfrm rot="17913096">
            <a:off x="14635398" y="2000498"/>
            <a:ext cx="785818" cy="500066"/>
          </a:xfrm>
          <a:prstGeom prst="corner">
            <a:avLst/>
          </a:prstGeom>
          <a:solidFill>
            <a:srgbClr val="00B050"/>
          </a:solidFill>
          <a:ln>
            <a:no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36" name="文字方塊 35"/>
          <p:cNvSpPr txBox="1"/>
          <p:nvPr/>
        </p:nvSpPr>
        <p:spPr>
          <a:xfrm>
            <a:off x="15621024" y="1928778"/>
            <a:ext cx="2857520" cy="584775"/>
          </a:xfrm>
          <a:prstGeom prst="rect">
            <a:avLst/>
          </a:prstGeom>
          <a:noFill/>
        </p:spPr>
        <p:txBody>
          <a:bodyPr wrap="square" rtlCol="0">
            <a:spAutoFit/>
          </a:bodyPr>
          <a:lstStyle/>
          <a:p>
            <a:pPr algn="l"/>
            <a:r>
              <a:rPr lang="zh-TW" altLang="en-US" sz="3200" dirty="0" smtClean="0">
                <a:solidFill>
                  <a:srgbClr val="007033"/>
                </a:solidFill>
                <a:latin typeface="Lato Light" panose="020F0302020204030203" pitchFamily="34" charset="0"/>
                <a:ea typeface="Lato Light" panose="020F0302020204030203" pitchFamily="34" charset="0"/>
                <a:cs typeface="Lato Light" panose="020F0302020204030203" pitchFamily="34" charset="0"/>
              </a:rPr>
              <a:t>目前已完成</a:t>
            </a:r>
          </a:p>
        </p:txBody>
      </p:sp>
      <p:sp>
        <p:nvSpPr>
          <p:cNvPr id="38" name="文字方塊 37"/>
          <p:cNvSpPr txBox="1"/>
          <p:nvPr/>
        </p:nvSpPr>
        <p:spPr>
          <a:xfrm>
            <a:off x="20478808" y="3286100"/>
            <a:ext cx="2857520" cy="584775"/>
          </a:xfrm>
          <a:prstGeom prst="rect">
            <a:avLst/>
          </a:prstGeom>
          <a:noFill/>
        </p:spPr>
        <p:txBody>
          <a:bodyPr wrap="square" rtlCol="0">
            <a:spAutoFit/>
          </a:bodyPr>
          <a:lstStyle/>
          <a:p>
            <a:pPr algn="l"/>
            <a:r>
              <a:rPr lang="zh-TW" altLang="en-US" sz="3200" dirty="0" smtClean="0">
                <a:solidFill>
                  <a:srgbClr val="7030A0"/>
                </a:solidFill>
                <a:latin typeface="Lato Light" panose="020F0302020204030203" pitchFamily="34" charset="0"/>
                <a:ea typeface="Lato Light" panose="020F0302020204030203" pitchFamily="34" charset="0"/>
                <a:cs typeface="Lato Light" panose="020F0302020204030203" pitchFamily="34" charset="0"/>
              </a:rPr>
              <a:t>目前進行中</a:t>
            </a:r>
          </a:p>
        </p:txBody>
      </p:sp>
      <p:sp>
        <p:nvSpPr>
          <p:cNvPr id="41" name="甜甜圈 40"/>
          <p:cNvSpPr/>
          <p:nvPr/>
        </p:nvSpPr>
        <p:spPr bwMode="auto">
          <a:xfrm>
            <a:off x="19621552" y="2928910"/>
            <a:ext cx="857256" cy="928694"/>
          </a:xfrm>
          <a:prstGeom prst="donut">
            <a:avLst/>
          </a:prstGeom>
          <a:solidFill>
            <a:srgbClr val="7030A0"/>
          </a:solidFill>
          <a:ln>
            <a:no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lstStyle/>
          <a:p>
            <a:r>
              <a:rPr lang="en-US" altLang="zh-TW" sz="8000" dirty="0" smtClean="0">
                <a:solidFill>
                  <a:schemeClr val="tx2">
                    <a:lumMod val="50000"/>
                  </a:schemeClr>
                </a:solidFill>
              </a:rPr>
              <a:t>Service &amp; Backend architecture diagram</a:t>
            </a:r>
            <a:endParaRPr lang="zh-TW" altLang="en-US" sz="8000" dirty="0">
              <a:solidFill>
                <a:schemeClr val="tx2">
                  <a:lumMod val="50000"/>
                </a:schemeClr>
              </a:solidFill>
            </a:endParaRPr>
          </a:p>
        </p:txBody>
      </p:sp>
      <p:sp>
        <p:nvSpPr>
          <p:cNvPr id="3" name="矩形 2"/>
          <p:cNvSpPr/>
          <p:nvPr/>
        </p:nvSpPr>
        <p:spPr bwMode="auto">
          <a:xfrm>
            <a:off x="1822848" y="2526183"/>
            <a:ext cx="17425936" cy="9156353"/>
          </a:xfrm>
          <a:prstGeom prst="rect">
            <a:avLst/>
          </a:prstGeom>
          <a:solidFill>
            <a:srgbClr val="FFFFCC"/>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9500" b="0" i="0" u="none" strike="noStrike" cap="none" normalizeH="0" baseline="0">
              <a:ln>
                <a:noFill/>
              </a:ln>
              <a:solidFill>
                <a:srgbClr val="333333"/>
              </a:solidFill>
              <a:effectLst/>
              <a:latin typeface="Lato" pitchFamily="34" charset="0"/>
              <a:ea typeface="Lato" pitchFamily="34" charset="0"/>
              <a:cs typeface="Lato" pitchFamily="34" charset="0"/>
              <a:sym typeface="Lato" pitchFamily="34" charset="0"/>
            </a:endParaRPr>
          </a:p>
        </p:txBody>
      </p:sp>
      <p:sp>
        <p:nvSpPr>
          <p:cNvPr id="4" name="矩形 3"/>
          <p:cNvSpPr/>
          <p:nvPr/>
        </p:nvSpPr>
        <p:spPr bwMode="auto">
          <a:xfrm>
            <a:off x="9887744" y="4985792"/>
            <a:ext cx="14041560" cy="8352928"/>
          </a:xfrm>
          <a:prstGeom prst="rect">
            <a:avLst/>
          </a:prstGeom>
          <a:solidFill>
            <a:srgbClr val="CCFFCC"/>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a:ln>
                <a:noFill/>
              </a:ln>
              <a:solidFill>
                <a:srgbClr val="333333"/>
              </a:solidFill>
              <a:effectLst/>
              <a:latin typeface="Lato" pitchFamily="34" charset="0"/>
              <a:ea typeface="Lato" pitchFamily="34" charset="0"/>
              <a:cs typeface="Lato" pitchFamily="34" charset="0"/>
              <a:sym typeface="Lato" pitchFamily="34" charset="0"/>
            </a:endParaRPr>
          </a:p>
        </p:txBody>
      </p:sp>
      <p:grpSp>
        <p:nvGrpSpPr>
          <p:cNvPr id="5" name="群組 97"/>
          <p:cNvGrpSpPr/>
          <p:nvPr/>
        </p:nvGrpSpPr>
        <p:grpSpPr>
          <a:xfrm>
            <a:off x="6791400" y="8640960"/>
            <a:ext cx="6552728" cy="4697760"/>
            <a:chOff x="6863408" y="8802216"/>
            <a:chExt cx="6552728" cy="4697760"/>
          </a:xfrm>
        </p:grpSpPr>
        <p:sp>
          <p:nvSpPr>
            <p:cNvPr id="10" name="圓角矩形 9"/>
            <p:cNvSpPr/>
            <p:nvPr/>
          </p:nvSpPr>
          <p:spPr bwMode="auto">
            <a:xfrm>
              <a:off x="6863408" y="8802216"/>
              <a:ext cx="6552728" cy="4697760"/>
            </a:xfrm>
            <a:prstGeom prst="roundRect">
              <a:avLst/>
            </a:prstGeom>
            <a:solidFill>
              <a:srgbClr val="DE8400">
                <a:alpha val="93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a:ln>
                  <a:noFill/>
                </a:ln>
                <a:solidFill>
                  <a:srgbClr val="333333"/>
                </a:solidFill>
                <a:effectLst/>
                <a:latin typeface="Lato" pitchFamily="34" charset="0"/>
                <a:ea typeface="Lato" pitchFamily="34" charset="0"/>
                <a:cs typeface="Lato" pitchFamily="34" charset="0"/>
                <a:sym typeface="Lato" pitchFamily="34" charset="0"/>
              </a:endParaRPr>
            </a:p>
          </p:txBody>
        </p:sp>
        <p:sp>
          <p:nvSpPr>
            <p:cNvPr id="11" name="文字方塊 10"/>
            <p:cNvSpPr txBox="1"/>
            <p:nvPr/>
          </p:nvSpPr>
          <p:spPr>
            <a:xfrm>
              <a:off x="7295456" y="10882714"/>
              <a:ext cx="6048672" cy="2185214"/>
            </a:xfrm>
            <a:prstGeom prst="rect">
              <a:avLst/>
            </a:prstGeom>
            <a:noFill/>
          </p:spPr>
          <p:txBody>
            <a:bodyPr wrap="square" rtlCol="0">
              <a:spAutoFit/>
            </a:bodyPr>
            <a:lstStyle/>
            <a:p>
              <a:pPr algn="l"/>
              <a:r>
                <a:rPr lang="zh-TW" altLang="en-US" sz="40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用戶端</a:t>
              </a:r>
              <a:r>
                <a:rPr lang="en-US" altLang="zh-TW" sz="40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ML</a:t>
              </a:r>
              <a:r>
                <a:rPr lang="zh-TW" altLang="en-US" sz="40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課程學習</a:t>
              </a:r>
              <a:endParaRPr lang="en-US" altLang="zh-TW" sz="40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a:p>
              <a:pPr algn="l">
                <a:buFont typeface="Wingdings" pitchFamily="2" charset="2"/>
                <a:buChar char="ü"/>
              </a:pPr>
              <a:r>
                <a:rPr lang="zh-TW" altLang="en-US" sz="3200"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 搭配家中個人電腦</a:t>
              </a:r>
              <a:endParaRPr lang="en-US" altLang="zh-TW" sz="3200"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a:p>
              <a:pPr algn="l">
                <a:buFont typeface="Wingdings" pitchFamily="2" charset="2"/>
                <a:buChar char="ü"/>
              </a:pPr>
              <a:r>
                <a:rPr lang="zh-TW" altLang="en-US" sz="3200"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 搭配學校電腦教室應用於社團</a:t>
              </a:r>
              <a:endParaRPr lang="en-US" altLang="zh-TW" sz="3200"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a:p>
              <a:pPr algn="l">
                <a:buFont typeface="Wingdings" pitchFamily="2" charset="2"/>
                <a:buChar char="ü"/>
              </a:pPr>
              <a:r>
                <a:rPr lang="zh-TW" altLang="en-US" sz="3200"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 搭配筆電應用於教育通路活動</a:t>
              </a:r>
            </a:p>
          </p:txBody>
        </p:sp>
      </p:grpSp>
      <p:sp>
        <p:nvSpPr>
          <p:cNvPr id="17" name="文字方塊 16"/>
          <p:cNvSpPr txBox="1"/>
          <p:nvPr/>
        </p:nvSpPr>
        <p:spPr>
          <a:xfrm>
            <a:off x="2254896" y="2897560"/>
            <a:ext cx="5760640" cy="707886"/>
          </a:xfrm>
          <a:prstGeom prst="rect">
            <a:avLst/>
          </a:prstGeom>
          <a:noFill/>
        </p:spPr>
        <p:txBody>
          <a:bodyPr wrap="square" rtlCol="0">
            <a:spAutoFit/>
          </a:bodyPr>
          <a:lstStyle/>
          <a:p>
            <a:pPr algn="l"/>
            <a:r>
              <a:rPr lang="zh-TW" altLang="en-US" sz="4000" b="1" dirty="0">
                <a:latin typeface="微軟正黑體" pitchFamily="34" charset="-120"/>
                <a:ea typeface="微軟正黑體" pitchFamily="34" charset="-120"/>
              </a:rPr>
              <a:t>拓可思</a:t>
            </a:r>
            <a:r>
              <a:rPr lang="zh-TW" altLang="en-US" sz="4000" b="1" dirty="0" smtClean="0">
                <a:latin typeface="微軟正黑體" pitchFamily="34" charset="-120"/>
                <a:ea typeface="微軟正黑體" pitchFamily="34" charset="-120"/>
              </a:rPr>
              <a:t>既有系統</a:t>
            </a:r>
            <a:endParaRPr lang="en-US" altLang="zh-TW" sz="4000" b="1" dirty="0">
              <a:latin typeface="微軟正黑體" pitchFamily="34" charset="-120"/>
              <a:ea typeface="微軟正黑體" pitchFamily="34" charset="-120"/>
            </a:endParaRPr>
          </a:p>
        </p:txBody>
      </p:sp>
      <p:sp>
        <p:nvSpPr>
          <p:cNvPr id="18" name="文字方塊 17"/>
          <p:cNvSpPr txBox="1"/>
          <p:nvPr/>
        </p:nvSpPr>
        <p:spPr>
          <a:xfrm>
            <a:off x="10463808" y="5417840"/>
            <a:ext cx="2664296" cy="1323439"/>
          </a:xfrm>
          <a:prstGeom prst="rect">
            <a:avLst/>
          </a:prstGeom>
          <a:noFill/>
        </p:spPr>
        <p:txBody>
          <a:bodyPr wrap="square" rtlCol="0">
            <a:spAutoFit/>
          </a:bodyPr>
          <a:lstStyle/>
          <a:p>
            <a:pPr algn="l"/>
            <a:r>
              <a:rPr lang="zh-TW" altLang="en-US" sz="4000" b="1" dirty="0">
                <a:latin typeface="微軟正黑體" pitchFamily="34" charset="-120"/>
                <a:ea typeface="微軟正黑體" pitchFamily="34" charset="-120"/>
              </a:rPr>
              <a:t>創新商業</a:t>
            </a:r>
            <a:endParaRPr lang="en-US" altLang="zh-TW" sz="4000" b="1" dirty="0">
              <a:latin typeface="微軟正黑體" pitchFamily="34" charset="-120"/>
              <a:ea typeface="微軟正黑體" pitchFamily="34" charset="-120"/>
            </a:endParaRPr>
          </a:p>
          <a:p>
            <a:pPr algn="l"/>
            <a:r>
              <a:rPr lang="zh-TW" altLang="en-US" sz="4000" b="1" dirty="0">
                <a:latin typeface="微軟正黑體" pitchFamily="34" charset="-120"/>
                <a:ea typeface="微軟正黑體" pitchFamily="34" charset="-120"/>
              </a:rPr>
              <a:t>服務模式</a:t>
            </a:r>
            <a:endParaRPr lang="en-US" altLang="zh-TW" sz="4000" b="1" dirty="0">
              <a:latin typeface="微軟正黑體" pitchFamily="34" charset="-120"/>
              <a:ea typeface="微軟正黑體" pitchFamily="34" charset="-120"/>
            </a:endParaRPr>
          </a:p>
        </p:txBody>
      </p:sp>
      <p:pic>
        <p:nvPicPr>
          <p:cNvPr id="19" name="Picture 7" descr="C:\Users\user\Downloads\1587634278020.png"/>
          <p:cNvPicPr>
            <a:picLocks noChangeAspect="1" noChangeArrowheads="1"/>
          </p:cNvPicPr>
          <p:nvPr/>
        </p:nvPicPr>
        <p:blipFill>
          <a:blip r:embed="rId2" cstate="print"/>
          <a:srcRect/>
          <a:stretch>
            <a:fillRect/>
          </a:stretch>
        </p:blipFill>
        <p:spPr bwMode="auto">
          <a:xfrm>
            <a:off x="1606824" y="3738189"/>
            <a:ext cx="4872300" cy="3335835"/>
          </a:xfrm>
          <a:prstGeom prst="rect">
            <a:avLst/>
          </a:prstGeom>
          <a:noFill/>
        </p:spPr>
      </p:pic>
      <p:pic>
        <p:nvPicPr>
          <p:cNvPr id="7172" name="Picture 4" descr="云Icon 图片、库存照片和矢量图| Shutterstock"/>
          <p:cNvPicPr>
            <a:picLocks noChangeAspect="1" noChangeArrowheads="1"/>
          </p:cNvPicPr>
          <p:nvPr/>
        </p:nvPicPr>
        <p:blipFill>
          <a:blip r:embed="rId3" cstate="print">
            <a:clrChange>
              <a:clrFrom>
                <a:srgbClr val="FFFFFF"/>
              </a:clrFrom>
              <a:clrTo>
                <a:srgbClr val="FFFFFF">
                  <a:alpha val="0"/>
                </a:srgbClr>
              </a:clrTo>
            </a:clrChange>
          </a:blip>
          <a:srcRect t="15854" b="19001"/>
          <a:stretch>
            <a:fillRect/>
          </a:stretch>
        </p:blipFill>
        <p:spPr bwMode="auto">
          <a:xfrm>
            <a:off x="6719392" y="2563216"/>
            <a:ext cx="2952328" cy="2071247"/>
          </a:xfrm>
          <a:prstGeom prst="rect">
            <a:avLst/>
          </a:prstGeom>
          <a:noFill/>
        </p:spPr>
      </p:pic>
      <p:pic>
        <p:nvPicPr>
          <p:cNvPr id="22" name="Picture 4" descr="云Icon 图片、库存照片和矢量图| Shutterstock"/>
          <p:cNvPicPr>
            <a:picLocks noChangeAspect="1" noChangeArrowheads="1"/>
          </p:cNvPicPr>
          <p:nvPr/>
        </p:nvPicPr>
        <p:blipFill>
          <a:blip r:embed="rId3" cstate="print">
            <a:clrChange>
              <a:clrFrom>
                <a:srgbClr val="FFFFFF"/>
              </a:clrFrom>
              <a:clrTo>
                <a:srgbClr val="FFFFFF">
                  <a:alpha val="0"/>
                </a:srgbClr>
              </a:clrTo>
            </a:clrChange>
          </a:blip>
          <a:srcRect t="15854" b="19001"/>
          <a:stretch>
            <a:fillRect/>
          </a:stretch>
        </p:blipFill>
        <p:spPr bwMode="auto">
          <a:xfrm>
            <a:off x="12696056" y="5489848"/>
            <a:ext cx="2952328" cy="2071247"/>
          </a:xfrm>
          <a:prstGeom prst="rect">
            <a:avLst/>
          </a:prstGeom>
          <a:noFill/>
        </p:spPr>
      </p:pic>
      <p:sp>
        <p:nvSpPr>
          <p:cNvPr id="23" name="文字方塊 22"/>
          <p:cNvSpPr txBox="1"/>
          <p:nvPr/>
        </p:nvSpPr>
        <p:spPr>
          <a:xfrm>
            <a:off x="2614936" y="7137321"/>
            <a:ext cx="2808312" cy="584775"/>
          </a:xfrm>
          <a:prstGeom prst="rect">
            <a:avLst/>
          </a:prstGeom>
          <a:noFill/>
        </p:spPr>
        <p:txBody>
          <a:bodyPr wrap="square" rtlCol="0">
            <a:spAutoFit/>
          </a:bodyPr>
          <a:lstStyle/>
          <a:p>
            <a:r>
              <a:rPr lang="zh-TW" altLang="en-US" sz="3200" dirty="0">
                <a:latin typeface="微軟正黑體" pitchFamily="34" charset="-120"/>
                <a:ea typeface="微軟正黑體" pitchFamily="34" charset="-120"/>
              </a:rPr>
              <a:t>法米農場硬體</a:t>
            </a:r>
          </a:p>
        </p:txBody>
      </p:sp>
      <p:pic>
        <p:nvPicPr>
          <p:cNvPr id="24" name="Picture 2" descr="C:\Users\user\Downloads\P22.JPG"/>
          <p:cNvPicPr>
            <a:picLocks noChangeAspect="1" noChangeArrowheads="1"/>
          </p:cNvPicPr>
          <p:nvPr/>
        </p:nvPicPr>
        <p:blipFill>
          <a:blip r:embed="rId4" cstate="print"/>
          <a:srcRect/>
          <a:stretch>
            <a:fillRect/>
          </a:stretch>
        </p:blipFill>
        <p:spPr bwMode="auto">
          <a:xfrm>
            <a:off x="6791400" y="5193105"/>
            <a:ext cx="2569758" cy="1512168"/>
          </a:xfrm>
          <a:prstGeom prst="rect">
            <a:avLst/>
          </a:prstGeom>
          <a:noFill/>
        </p:spPr>
      </p:pic>
      <p:sp>
        <p:nvSpPr>
          <p:cNvPr id="25" name="文字方塊 24"/>
          <p:cNvSpPr txBox="1"/>
          <p:nvPr/>
        </p:nvSpPr>
        <p:spPr>
          <a:xfrm>
            <a:off x="6575376" y="4193704"/>
            <a:ext cx="3096344" cy="584775"/>
          </a:xfrm>
          <a:prstGeom prst="rect">
            <a:avLst/>
          </a:prstGeom>
          <a:noFill/>
        </p:spPr>
        <p:txBody>
          <a:bodyPr wrap="square" rtlCol="0">
            <a:spAutoFit/>
          </a:bodyPr>
          <a:lstStyle/>
          <a:p>
            <a:r>
              <a:rPr lang="zh-TW" altLang="en-US" sz="3200" dirty="0">
                <a:latin typeface="微軟正黑體" pitchFamily="34" charset="-120"/>
                <a:ea typeface="微軟正黑體" pitchFamily="34" charset="-120"/>
              </a:rPr>
              <a:t>雲端驗證伺服器</a:t>
            </a:r>
          </a:p>
        </p:txBody>
      </p:sp>
      <p:sp>
        <p:nvSpPr>
          <p:cNvPr id="26" name="文字方塊 25"/>
          <p:cNvSpPr txBox="1"/>
          <p:nvPr/>
        </p:nvSpPr>
        <p:spPr>
          <a:xfrm>
            <a:off x="6503368" y="6777281"/>
            <a:ext cx="3096344" cy="584775"/>
          </a:xfrm>
          <a:prstGeom prst="rect">
            <a:avLst/>
          </a:prstGeom>
          <a:noFill/>
        </p:spPr>
        <p:txBody>
          <a:bodyPr wrap="square" rtlCol="0">
            <a:spAutoFit/>
          </a:bodyPr>
          <a:lstStyle/>
          <a:p>
            <a:r>
              <a:rPr lang="zh-TW" altLang="en-US" sz="3200" dirty="0">
                <a:latin typeface="微軟正黑體" pitchFamily="34" charset="-120"/>
                <a:ea typeface="微軟正黑體" pitchFamily="34" charset="-120"/>
              </a:rPr>
              <a:t>流程整合介面</a:t>
            </a:r>
          </a:p>
        </p:txBody>
      </p:sp>
      <p:sp>
        <p:nvSpPr>
          <p:cNvPr id="27" name="文字方塊 26"/>
          <p:cNvSpPr txBox="1"/>
          <p:nvPr/>
        </p:nvSpPr>
        <p:spPr>
          <a:xfrm>
            <a:off x="11327904" y="7146032"/>
            <a:ext cx="4464496" cy="584775"/>
          </a:xfrm>
          <a:prstGeom prst="rect">
            <a:avLst/>
          </a:prstGeom>
          <a:noFill/>
        </p:spPr>
        <p:txBody>
          <a:bodyPr wrap="square" rtlCol="0">
            <a:spAutoFit/>
          </a:bodyPr>
          <a:lstStyle/>
          <a:p>
            <a:r>
              <a:rPr lang="zh-TW" altLang="en-US" sz="3200" dirty="0">
                <a:latin typeface="微軟正黑體" pitchFamily="34" charset="-120"/>
                <a:ea typeface="微軟正黑體" pitchFamily="34" charset="-120"/>
              </a:rPr>
              <a:t>農業專家建議標準數據</a:t>
            </a:r>
          </a:p>
        </p:txBody>
      </p:sp>
      <p:pic>
        <p:nvPicPr>
          <p:cNvPr id="28" name="Picture 4" descr="云Icon 图片、库存照片和矢量图| Shutterstock"/>
          <p:cNvPicPr>
            <a:picLocks noChangeAspect="1" noChangeArrowheads="1"/>
          </p:cNvPicPr>
          <p:nvPr/>
        </p:nvPicPr>
        <p:blipFill>
          <a:blip r:embed="rId3" cstate="print">
            <a:clrChange>
              <a:clrFrom>
                <a:srgbClr val="FFFFFF"/>
              </a:clrFrom>
              <a:clrTo>
                <a:srgbClr val="FFFFFF">
                  <a:alpha val="0"/>
                </a:srgbClr>
              </a:clrTo>
            </a:clrChange>
          </a:blip>
          <a:srcRect t="15854" b="19001"/>
          <a:stretch>
            <a:fillRect/>
          </a:stretch>
        </p:blipFill>
        <p:spPr bwMode="auto">
          <a:xfrm>
            <a:off x="16728504" y="5489848"/>
            <a:ext cx="2952328" cy="2071247"/>
          </a:xfrm>
          <a:prstGeom prst="rect">
            <a:avLst/>
          </a:prstGeom>
          <a:noFill/>
        </p:spPr>
      </p:pic>
      <p:sp>
        <p:nvSpPr>
          <p:cNvPr id="29" name="文字方塊 28"/>
          <p:cNvSpPr txBox="1"/>
          <p:nvPr/>
        </p:nvSpPr>
        <p:spPr>
          <a:xfrm>
            <a:off x="16584488" y="7146032"/>
            <a:ext cx="3312368" cy="584775"/>
          </a:xfrm>
          <a:prstGeom prst="rect">
            <a:avLst/>
          </a:prstGeom>
          <a:noFill/>
        </p:spPr>
        <p:txBody>
          <a:bodyPr wrap="square" rtlCol="0">
            <a:spAutoFit/>
          </a:bodyPr>
          <a:lstStyle/>
          <a:p>
            <a:r>
              <a:rPr lang="zh-TW" altLang="en-US" sz="3200" dirty="0">
                <a:latin typeface="微軟正黑體" pitchFamily="34" charset="-120"/>
                <a:ea typeface="微軟正黑體" pitchFamily="34" charset="-120"/>
              </a:rPr>
              <a:t>影像辨識公用</a:t>
            </a:r>
            <a:r>
              <a:rPr lang="en-US" altLang="zh-TW" sz="3200" dirty="0">
                <a:latin typeface="微軟正黑體" pitchFamily="34" charset="-120"/>
                <a:ea typeface="微軟正黑體" pitchFamily="34" charset="-120"/>
              </a:rPr>
              <a:t>API</a:t>
            </a:r>
            <a:endParaRPr lang="zh-TW" altLang="en-US" sz="3200" dirty="0">
              <a:latin typeface="微軟正黑體" pitchFamily="34" charset="-120"/>
              <a:ea typeface="微軟正黑體" pitchFamily="34" charset="-120"/>
            </a:endParaRPr>
          </a:p>
        </p:txBody>
      </p:sp>
      <p:pic>
        <p:nvPicPr>
          <p:cNvPr id="30" name="Picture 4" descr="云Icon 图片、库存照片和矢量图| Shutterstock"/>
          <p:cNvPicPr>
            <a:picLocks noChangeAspect="1" noChangeArrowheads="1"/>
          </p:cNvPicPr>
          <p:nvPr/>
        </p:nvPicPr>
        <p:blipFill>
          <a:blip r:embed="rId3" cstate="print">
            <a:clrChange>
              <a:clrFrom>
                <a:srgbClr val="FFFFFF"/>
              </a:clrFrom>
              <a:clrTo>
                <a:srgbClr val="FFFFFF">
                  <a:alpha val="0"/>
                </a:srgbClr>
              </a:clrTo>
            </a:clrChange>
          </a:blip>
          <a:srcRect t="15854" b="19001"/>
          <a:stretch>
            <a:fillRect/>
          </a:stretch>
        </p:blipFill>
        <p:spPr bwMode="auto">
          <a:xfrm>
            <a:off x="20616936" y="5489848"/>
            <a:ext cx="2952328" cy="2071247"/>
          </a:xfrm>
          <a:prstGeom prst="rect">
            <a:avLst/>
          </a:prstGeom>
          <a:noFill/>
        </p:spPr>
      </p:pic>
      <p:sp>
        <p:nvSpPr>
          <p:cNvPr id="31" name="文字方塊 30"/>
          <p:cNvSpPr txBox="1"/>
          <p:nvPr/>
        </p:nvSpPr>
        <p:spPr>
          <a:xfrm>
            <a:off x="20544928" y="7146032"/>
            <a:ext cx="3312368" cy="584775"/>
          </a:xfrm>
          <a:prstGeom prst="rect">
            <a:avLst/>
          </a:prstGeom>
          <a:noFill/>
        </p:spPr>
        <p:txBody>
          <a:bodyPr wrap="square" rtlCol="0">
            <a:spAutoFit/>
          </a:bodyPr>
          <a:lstStyle/>
          <a:p>
            <a:r>
              <a:rPr lang="en-US" altLang="zh-TW" sz="3200" dirty="0" smtClean="0">
                <a:latin typeface="微軟正黑體" pitchFamily="34" charset="-120"/>
                <a:ea typeface="微軟正黑體" pitchFamily="34" charset="-120"/>
              </a:rPr>
              <a:t>ML</a:t>
            </a:r>
            <a:r>
              <a:rPr lang="zh-TW" altLang="en-US" sz="3200" dirty="0" smtClean="0">
                <a:latin typeface="微軟正黑體" pitchFamily="34" charset="-120"/>
                <a:ea typeface="微軟正黑體" pitchFamily="34" charset="-120"/>
              </a:rPr>
              <a:t>數據伺服器</a:t>
            </a:r>
            <a:endParaRPr lang="zh-TW" altLang="en-US" sz="3200" dirty="0">
              <a:latin typeface="微軟正黑體" pitchFamily="34" charset="-120"/>
              <a:ea typeface="微軟正黑體" pitchFamily="34" charset="-120"/>
            </a:endParaRPr>
          </a:p>
        </p:txBody>
      </p:sp>
      <p:sp>
        <p:nvSpPr>
          <p:cNvPr id="32" name="十字形 31"/>
          <p:cNvSpPr/>
          <p:nvPr/>
        </p:nvSpPr>
        <p:spPr bwMode="auto">
          <a:xfrm>
            <a:off x="5711280" y="4769768"/>
            <a:ext cx="792088" cy="864096"/>
          </a:xfrm>
          <a:prstGeom prst="plus">
            <a:avLst>
              <a:gd name="adj" fmla="val 38760"/>
            </a:avLst>
          </a:prstGeom>
          <a:solidFill>
            <a:schemeClr val="tx1">
              <a:lumMod val="60000"/>
              <a:lumOff val="4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a:ln>
                <a:noFill/>
              </a:ln>
              <a:solidFill>
                <a:srgbClr val="333333"/>
              </a:solidFill>
              <a:effectLst/>
              <a:latin typeface="Lato" pitchFamily="34" charset="0"/>
              <a:ea typeface="Lato" pitchFamily="34" charset="0"/>
              <a:cs typeface="Lato" pitchFamily="34" charset="0"/>
              <a:sym typeface="Lato" pitchFamily="34" charset="0"/>
            </a:endParaRPr>
          </a:p>
        </p:txBody>
      </p:sp>
      <p:sp>
        <p:nvSpPr>
          <p:cNvPr id="34" name="十字形 33"/>
          <p:cNvSpPr/>
          <p:nvPr/>
        </p:nvSpPr>
        <p:spPr bwMode="auto">
          <a:xfrm>
            <a:off x="15792400" y="6137920"/>
            <a:ext cx="792088" cy="864096"/>
          </a:xfrm>
          <a:prstGeom prst="plus">
            <a:avLst>
              <a:gd name="adj" fmla="val 38760"/>
            </a:avLst>
          </a:prstGeom>
          <a:solidFill>
            <a:schemeClr val="tx1">
              <a:lumMod val="60000"/>
              <a:lumOff val="4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a:ln>
                <a:noFill/>
              </a:ln>
              <a:solidFill>
                <a:srgbClr val="333333"/>
              </a:solidFill>
              <a:effectLst/>
              <a:latin typeface="Lato" pitchFamily="34" charset="0"/>
              <a:ea typeface="Lato" pitchFamily="34" charset="0"/>
              <a:cs typeface="Lato" pitchFamily="34" charset="0"/>
              <a:sym typeface="Lato" pitchFamily="34" charset="0"/>
            </a:endParaRPr>
          </a:p>
        </p:txBody>
      </p:sp>
      <p:sp>
        <p:nvSpPr>
          <p:cNvPr id="35" name="十字形 34"/>
          <p:cNvSpPr/>
          <p:nvPr/>
        </p:nvSpPr>
        <p:spPr bwMode="auto">
          <a:xfrm>
            <a:off x="19824848" y="6137920"/>
            <a:ext cx="792088" cy="864096"/>
          </a:xfrm>
          <a:prstGeom prst="plus">
            <a:avLst>
              <a:gd name="adj" fmla="val 38760"/>
            </a:avLst>
          </a:prstGeom>
          <a:solidFill>
            <a:schemeClr val="tx1">
              <a:lumMod val="60000"/>
              <a:lumOff val="4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a:ln>
                <a:noFill/>
              </a:ln>
              <a:solidFill>
                <a:srgbClr val="333333"/>
              </a:solidFill>
              <a:effectLst/>
              <a:latin typeface="Lato" pitchFamily="34" charset="0"/>
              <a:ea typeface="Lato" pitchFamily="34" charset="0"/>
              <a:cs typeface="Lato" pitchFamily="34" charset="0"/>
              <a:sym typeface="Lato" pitchFamily="34" charset="0"/>
            </a:endParaRPr>
          </a:p>
        </p:txBody>
      </p:sp>
      <p:pic>
        <p:nvPicPr>
          <p:cNvPr id="37" name="Picture 2" descr="E:\Tarkus 資料整理\07. 網頁\SUNIX\images.jpg"/>
          <p:cNvPicPr>
            <a:picLocks noChangeAspect="1" noChangeArrowheads="1"/>
          </p:cNvPicPr>
          <p:nvPr/>
        </p:nvPicPr>
        <p:blipFill>
          <a:blip r:embed="rId5" cstate="print">
            <a:clrChange>
              <a:clrFrom>
                <a:srgbClr val="FBFBFB"/>
              </a:clrFrom>
              <a:clrTo>
                <a:srgbClr val="FBFBFB">
                  <a:alpha val="0"/>
                </a:srgbClr>
              </a:clrTo>
            </a:clrChange>
            <a:duotone>
              <a:prstClr val="black"/>
              <a:schemeClr val="accent3">
                <a:tint val="45000"/>
                <a:satMod val="400000"/>
              </a:schemeClr>
            </a:duotone>
          </a:blip>
          <a:srcRect/>
          <a:stretch>
            <a:fillRect/>
          </a:stretch>
        </p:blipFill>
        <p:spPr bwMode="auto">
          <a:xfrm>
            <a:off x="21048984" y="9810328"/>
            <a:ext cx="2088232" cy="2088232"/>
          </a:xfrm>
          <a:prstGeom prst="rect">
            <a:avLst/>
          </a:prstGeom>
          <a:noFill/>
        </p:spPr>
      </p:pic>
      <p:sp>
        <p:nvSpPr>
          <p:cNvPr id="38" name="文字方塊 37"/>
          <p:cNvSpPr txBox="1"/>
          <p:nvPr/>
        </p:nvSpPr>
        <p:spPr>
          <a:xfrm>
            <a:off x="20544928" y="11970568"/>
            <a:ext cx="3312368" cy="1077218"/>
          </a:xfrm>
          <a:prstGeom prst="rect">
            <a:avLst/>
          </a:prstGeom>
          <a:noFill/>
        </p:spPr>
        <p:txBody>
          <a:bodyPr wrap="square" rtlCol="0">
            <a:spAutoFit/>
          </a:bodyPr>
          <a:lstStyle/>
          <a:p>
            <a:r>
              <a:rPr lang="zh-TW" altLang="en-US" sz="3200" dirty="0">
                <a:latin typeface="微軟正黑體" pitchFamily="34" charset="-120"/>
                <a:ea typeface="微軟正黑體" pitchFamily="34" charset="-120"/>
              </a:rPr>
              <a:t>教學資源</a:t>
            </a:r>
            <a:endParaRPr lang="en-US" altLang="zh-TW" sz="3200" dirty="0">
              <a:latin typeface="微軟正黑體" pitchFamily="34" charset="-120"/>
              <a:ea typeface="微軟正黑體" pitchFamily="34" charset="-120"/>
            </a:endParaRPr>
          </a:p>
          <a:p>
            <a:r>
              <a:rPr lang="zh-TW" altLang="en-US" sz="3200" dirty="0">
                <a:latin typeface="微軟正黑體" pitchFamily="34" charset="-120"/>
                <a:ea typeface="微軟正黑體" pitchFamily="34" charset="-120"/>
              </a:rPr>
              <a:t>素材編排</a:t>
            </a:r>
          </a:p>
        </p:txBody>
      </p:sp>
      <p:pic>
        <p:nvPicPr>
          <p:cNvPr id="39" name="Picture 3" descr="E:\Tarkus 資料整理\07. 網頁\SUNIX\images (6).png"/>
          <p:cNvPicPr>
            <a:picLocks noChangeAspect="1" noChangeArrowheads="1"/>
          </p:cNvPicPr>
          <p:nvPr/>
        </p:nvPicPr>
        <p:blipFill>
          <a:blip r:embed="rId6" cstate="print">
            <a:clrChange>
              <a:clrFrom>
                <a:srgbClr val="FFFFFF"/>
              </a:clrFrom>
              <a:clrTo>
                <a:srgbClr val="FFFFFF">
                  <a:alpha val="0"/>
                </a:srgbClr>
              </a:clrTo>
            </a:clrChange>
            <a:duotone>
              <a:schemeClr val="accent4">
                <a:shade val="45000"/>
                <a:satMod val="135000"/>
              </a:schemeClr>
              <a:prstClr val="white"/>
            </a:duotone>
          </a:blip>
          <a:srcRect/>
          <a:stretch>
            <a:fillRect/>
          </a:stretch>
        </p:blipFill>
        <p:spPr bwMode="auto">
          <a:xfrm>
            <a:off x="15360352" y="8730208"/>
            <a:ext cx="1296144" cy="1296144"/>
          </a:xfrm>
          <a:prstGeom prst="rect">
            <a:avLst/>
          </a:prstGeom>
          <a:noFill/>
        </p:spPr>
      </p:pic>
      <p:sp>
        <p:nvSpPr>
          <p:cNvPr id="40" name="文字方塊 39"/>
          <p:cNvSpPr txBox="1"/>
          <p:nvPr/>
        </p:nvSpPr>
        <p:spPr>
          <a:xfrm>
            <a:off x="16584488" y="8949134"/>
            <a:ext cx="3456384" cy="1077218"/>
          </a:xfrm>
          <a:prstGeom prst="rect">
            <a:avLst/>
          </a:prstGeom>
          <a:noFill/>
        </p:spPr>
        <p:txBody>
          <a:bodyPr wrap="square" rtlCol="0">
            <a:spAutoFit/>
          </a:bodyPr>
          <a:lstStyle/>
          <a:p>
            <a:r>
              <a:rPr lang="zh-TW" altLang="en-US" sz="3200" dirty="0">
                <a:latin typeface="微軟正黑體" pitchFamily="34" charset="-120"/>
                <a:ea typeface="微軟正黑體" pitchFamily="34" charset="-120"/>
              </a:rPr>
              <a:t>線下社團、營隊</a:t>
            </a:r>
            <a:endParaRPr lang="en-US" altLang="zh-TW" sz="3200" dirty="0">
              <a:latin typeface="微軟正黑體" pitchFamily="34" charset="-120"/>
              <a:ea typeface="微軟正黑體" pitchFamily="34" charset="-120"/>
            </a:endParaRPr>
          </a:p>
          <a:p>
            <a:r>
              <a:rPr lang="zh-TW" altLang="en-US" sz="3200" dirty="0">
                <a:latin typeface="微軟正黑體" pitchFamily="34" charset="-120"/>
                <a:ea typeface="微軟正黑體" pitchFamily="34" charset="-120"/>
              </a:rPr>
              <a:t>實作課程</a:t>
            </a:r>
          </a:p>
        </p:txBody>
      </p:sp>
      <p:sp>
        <p:nvSpPr>
          <p:cNvPr id="41" name="文字方塊 40"/>
          <p:cNvSpPr txBox="1"/>
          <p:nvPr/>
        </p:nvSpPr>
        <p:spPr>
          <a:xfrm>
            <a:off x="16601728" y="11882790"/>
            <a:ext cx="3456384" cy="1569660"/>
          </a:xfrm>
          <a:prstGeom prst="rect">
            <a:avLst/>
          </a:prstGeom>
          <a:noFill/>
        </p:spPr>
        <p:txBody>
          <a:bodyPr wrap="square" rtlCol="0">
            <a:spAutoFit/>
          </a:bodyPr>
          <a:lstStyle/>
          <a:p>
            <a:r>
              <a:rPr lang="zh-TW" altLang="en-US" sz="3200" dirty="0">
                <a:latin typeface="微軟正黑體" pitchFamily="34" charset="-120"/>
                <a:ea typeface="微軟正黑體" pitchFamily="34" charset="-120"/>
              </a:rPr>
              <a:t>線上課程平台</a:t>
            </a:r>
            <a:endParaRPr lang="en-US" altLang="zh-TW" sz="3200" dirty="0">
              <a:latin typeface="微軟正黑體" pitchFamily="34" charset="-120"/>
              <a:ea typeface="微軟正黑體" pitchFamily="34" charset="-120"/>
            </a:endParaRPr>
          </a:p>
          <a:p>
            <a:r>
              <a:rPr lang="zh-TW" altLang="en-US" sz="3200" dirty="0">
                <a:latin typeface="微軟正黑體" pitchFamily="34" charset="-120"/>
                <a:ea typeface="微軟正黑體" pitchFamily="34" charset="-120"/>
              </a:rPr>
              <a:t>教學影片、直播</a:t>
            </a:r>
            <a:endParaRPr lang="en-US" altLang="zh-TW" sz="3200" dirty="0">
              <a:latin typeface="微軟正黑體" pitchFamily="34" charset="-120"/>
              <a:ea typeface="微軟正黑體" pitchFamily="34" charset="-120"/>
            </a:endParaRPr>
          </a:p>
          <a:p>
            <a:r>
              <a:rPr lang="en-US" altLang="zh-TW" sz="3200" dirty="0">
                <a:latin typeface="微軟正黑體" pitchFamily="34" charset="-120"/>
                <a:ea typeface="微軟正黑體" pitchFamily="34" charset="-120"/>
              </a:rPr>
              <a:t>(</a:t>
            </a:r>
            <a:r>
              <a:rPr lang="en-US" altLang="zh-TW" sz="3200" dirty="0" err="1">
                <a:latin typeface="微軟正黑體" pitchFamily="34" charset="-120"/>
                <a:ea typeface="微軟正黑體" pitchFamily="34" charset="-120"/>
              </a:rPr>
              <a:t>PressPlay</a:t>
            </a:r>
            <a:r>
              <a:rPr lang="en-US" altLang="zh-TW" sz="3200" dirty="0">
                <a:latin typeface="微軟正黑體" pitchFamily="34" charset="-120"/>
                <a:ea typeface="微軟正黑體" pitchFamily="34" charset="-120"/>
              </a:rPr>
              <a:t>)</a:t>
            </a:r>
            <a:endParaRPr lang="zh-TW" altLang="en-US" sz="3200" dirty="0">
              <a:latin typeface="微軟正黑體" pitchFamily="34" charset="-120"/>
              <a:ea typeface="微軟正黑體" pitchFamily="34" charset="-120"/>
            </a:endParaRPr>
          </a:p>
        </p:txBody>
      </p:sp>
      <p:pic>
        <p:nvPicPr>
          <p:cNvPr id="7174" name="Picture 6" descr="Play Video Icon In Flat Style. Movie Icon. Video Player Symbol ..."/>
          <p:cNvPicPr>
            <a:picLocks noChangeAspect="1" noChangeArrowheads="1"/>
          </p:cNvPicPr>
          <p:nvPr/>
        </p:nvPicPr>
        <p:blipFill>
          <a:blip r:embed="rId7" cstate="print">
            <a:clrChange>
              <a:clrFrom>
                <a:srgbClr val="FFFFFF"/>
              </a:clrFrom>
              <a:clrTo>
                <a:srgbClr val="FFFFFF">
                  <a:alpha val="0"/>
                </a:srgbClr>
              </a:clrTo>
            </a:clrChange>
            <a:duotone>
              <a:schemeClr val="accent4">
                <a:shade val="45000"/>
                <a:satMod val="135000"/>
              </a:schemeClr>
              <a:prstClr val="white"/>
            </a:duotone>
          </a:blip>
          <a:srcRect/>
          <a:stretch>
            <a:fillRect/>
          </a:stretch>
        </p:blipFill>
        <p:spPr bwMode="auto">
          <a:xfrm>
            <a:off x="14928304" y="11322496"/>
            <a:ext cx="2304256" cy="2304256"/>
          </a:xfrm>
          <a:prstGeom prst="rect">
            <a:avLst/>
          </a:prstGeom>
          <a:noFill/>
        </p:spPr>
      </p:pic>
      <p:sp>
        <p:nvSpPr>
          <p:cNvPr id="48" name="向左箭號 47"/>
          <p:cNvSpPr/>
          <p:nvPr/>
        </p:nvSpPr>
        <p:spPr bwMode="auto">
          <a:xfrm>
            <a:off x="13416136" y="11222959"/>
            <a:ext cx="7200800" cy="891625"/>
          </a:xfrm>
          <a:prstGeom prst="leftArrow">
            <a:avLst>
              <a:gd name="adj1" fmla="val 24698"/>
              <a:gd name="adj2" fmla="val 50000"/>
            </a:avLst>
          </a:prstGeom>
          <a:solidFill>
            <a:srgbClr val="7030A0">
              <a:alpha val="56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eaLnBrk="1" latinLnBrk="0">
              <a:lnSpc>
                <a:spcPct val="100000"/>
              </a:lnSpc>
              <a:buClrTx/>
              <a:buSzTx/>
              <a:buFontTx/>
              <a:buNone/>
              <a:tabLst/>
            </a:pPr>
            <a:endParaRPr lang="zh-TW" altLang="en-US" sz="1400"/>
          </a:p>
        </p:txBody>
      </p:sp>
      <p:sp>
        <p:nvSpPr>
          <p:cNvPr id="49" name="向左箭號 48"/>
          <p:cNvSpPr/>
          <p:nvPr/>
        </p:nvSpPr>
        <p:spPr bwMode="auto">
          <a:xfrm rot="10800000">
            <a:off x="3983088" y="9018238"/>
            <a:ext cx="2664296" cy="864096"/>
          </a:xfrm>
          <a:prstGeom prst="leftArrow">
            <a:avLst>
              <a:gd name="adj1" fmla="val 24698"/>
              <a:gd name="adj2" fmla="val 50000"/>
            </a:avLst>
          </a:prstGeom>
          <a:solidFill>
            <a:srgbClr val="7030A0">
              <a:alpha val="56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eaLnBrk="1" latinLnBrk="0">
              <a:lnSpc>
                <a:spcPct val="100000"/>
              </a:lnSpc>
              <a:buClrTx/>
              <a:buSzTx/>
              <a:buFontTx/>
              <a:buNone/>
              <a:tabLst/>
            </a:pPr>
            <a:endParaRPr lang="zh-TW" altLang="en-US" sz="1400"/>
          </a:p>
        </p:txBody>
      </p:sp>
      <p:sp>
        <p:nvSpPr>
          <p:cNvPr id="50" name="向左箭號 49"/>
          <p:cNvSpPr/>
          <p:nvPr/>
        </p:nvSpPr>
        <p:spPr bwMode="auto">
          <a:xfrm rot="10800000">
            <a:off x="3983088" y="10530406"/>
            <a:ext cx="2664296" cy="864096"/>
          </a:xfrm>
          <a:prstGeom prst="leftArrow">
            <a:avLst>
              <a:gd name="adj1" fmla="val 24698"/>
              <a:gd name="adj2" fmla="val 50000"/>
            </a:avLst>
          </a:prstGeom>
          <a:solidFill>
            <a:srgbClr val="7030A0">
              <a:alpha val="56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eaLnBrk="1" latinLnBrk="0">
              <a:lnSpc>
                <a:spcPct val="100000"/>
              </a:lnSpc>
              <a:buClrTx/>
              <a:buSzTx/>
              <a:buFontTx/>
              <a:buNone/>
              <a:tabLst/>
            </a:pPr>
            <a:endParaRPr lang="zh-TW" altLang="en-US" sz="1400"/>
          </a:p>
        </p:txBody>
      </p:sp>
      <p:sp>
        <p:nvSpPr>
          <p:cNvPr id="52" name="向左箭號 51"/>
          <p:cNvSpPr/>
          <p:nvPr/>
        </p:nvSpPr>
        <p:spPr bwMode="auto">
          <a:xfrm>
            <a:off x="13416136" y="9738320"/>
            <a:ext cx="7128792" cy="865525"/>
          </a:xfrm>
          <a:prstGeom prst="leftArrow">
            <a:avLst>
              <a:gd name="adj1" fmla="val 24698"/>
              <a:gd name="adj2" fmla="val 50000"/>
            </a:avLst>
          </a:prstGeom>
          <a:solidFill>
            <a:srgbClr val="7030A0">
              <a:alpha val="56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eaLnBrk="1" latinLnBrk="0">
              <a:lnSpc>
                <a:spcPct val="100000"/>
              </a:lnSpc>
              <a:buClrTx/>
              <a:buSzTx/>
              <a:buFontTx/>
              <a:buNone/>
              <a:tabLst/>
            </a:pPr>
            <a:endParaRPr lang="zh-TW" altLang="en-US" sz="1400"/>
          </a:p>
        </p:txBody>
      </p:sp>
      <p:sp>
        <p:nvSpPr>
          <p:cNvPr id="55" name="文字方塊 54"/>
          <p:cNvSpPr txBox="1"/>
          <p:nvPr/>
        </p:nvSpPr>
        <p:spPr>
          <a:xfrm>
            <a:off x="13776176" y="10305673"/>
            <a:ext cx="4536504" cy="584775"/>
          </a:xfrm>
          <a:prstGeom prst="rect">
            <a:avLst/>
          </a:prstGeom>
          <a:noFill/>
        </p:spPr>
        <p:txBody>
          <a:bodyPr wrap="square" rtlCol="0">
            <a:spAutoFit/>
          </a:bodyPr>
          <a:lstStyle/>
          <a:p>
            <a:r>
              <a:rPr lang="zh-TW" altLang="en-US" sz="3200" dirty="0">
                <a:latin typeface="微軟正黑體" pitchFamily="34" charset="-120"/>
                <a:ea typeface="微軟正黑體" pitchFamily="34" charset="-120"/>
              </a:rPr>
              <a:t>課程講師費、材料費</a:t>
            </a:r>
          </a:p>
        </p:txBody>
      </p:sp>
      <p:sp>
        <p:nvSpPr>
          <p:cNvPr id="56" name="文字方塊 55"/>
          <p:cNvSpPr txBox="1"/>
          <p:nvPr/>
        </p:nvSpPr>
        <p:spPr>
          <a:xfrm>
            <a:off x="13920192" y="11034464"/>
            <a:ext cx="6120680" cy="584775"/>
          </a:xfrm>
          <a:prstGeom prst="rect">
            <a:avLst/>
          </a:prstGeom>
          <a:noFill/>
        </p:spPr>
        <p:txBody>
          <a:bodyPr wrap="square" rtlCol="0">
            <a:spAutoFit/>
          </a:bodyPr>
          <a:lstStyle/>
          <a:p>
            <a:r>
              <a:rPr lang="zh-TW" altLang="en-US" sz="3200" dirty="0">
                <a:latin typeface="微軟正黑體" pitchFamily="34" charset="-120"/>
                <a:ea typeface="微軟正黑體" pitchFamily="34" charset="-120"/>
              </a:rPr>
              <a:t>系統使用</a:t>
            </a:r>
            <a:r>
              <a:rPr lang="en-US" altLang="zh-TW" sz="3200" dirty="0">
                <a:latin typeface="微軟正黑體" pitchFamily="34" charset="-120"/>
                <a:ea typeface="微軟正黑體" pitchFamily="34" charset="-120"/>
              </a:rPr>
              <a:t>/</a:t>
            </a:r>
            <a:r>
              <a:rPr lang="zh-TW" altLang="en-US" sz="3200" dirty="0">
                <a:latin typeface="微軟正黑體" pitchFamily="34" charset="-120"/>
                <a:ea typeface="微軟正黑體" pitchFamily="34" charset="-120"/>
              </a:rPr>
              <a:t>線上課程訂閱制收費</a:t>
            </a:r>
          </a:p>
        </p:txBody>
      </p:sp>
      <p:sp>
        <p:nvSpPr>
          <p:cNvPr id="57" name="文字方塊 56"/>
          <p:cNvSpPr txBox="1"/>
          <p:nvPr/>
        </p:nvSpPr>
        <p:spPr>
          <a:xfrm>
            <a:off x="3911080" y="9513585"/>
            <a:ext cx="2304256" cy="584775"/>
          </a:xfrm>
          <a:prstGeom prst="rect">
            <a:avLst/>
          </a:prstGeom>
          <a:noFill/>
        </p:spPr>
        <p:txBody>
          <a:bodyPr wrap="square" rtlCol="0">
            <a:spAutoFit/>
          </a:bodyPr>
          <a:lstStyle/>
          <a:p>
            <a:r>
              <a:rPr lang="zh-TW" altLang="en-US" sz="3200" dirty="0">
                <a:latin typeface="微軟正黑體" pitchFamily="34" charset="-120"/>
                <a:ea typeface="微軟正黑體" pitchFamily="34" charset="-120"/>
              </a:rPr>
              <a:t>材料收費</a:t>
            </a:r>
          </a:p>
        </p:txBody>
      </p:sp>
      <p:sp>
        <p:nvSpPr>
          <p:cNvPr id="58" name="文字方塊 57"/>
          <p:cNvSpPr txBox="1"/>
          <p:nvPr/>
        </p:nvSpPr>
        <p:spPr>
          <a:xfrm>
            <a:off x="3911080" y="10314384"/>
            <a:ext cx="2304256" cy="584775"/>
          </a:xfrm>
          <a:prstGeom prst="rect">
            <a:avLst/>
          </a:prstGeom>
          <a:noFill/>
        </p:spPr>
        <p:txBody>
          <a:bodyPr wrap="square" rtlCol="0">
            <a:spAutoFit/>
          </a:bodyPr>
          <a:lstStyle/>
          <a:p>
            <a:r>
              <a:rPr lang="zh-TW" altLang="en-US" sz="3200" dirty="0">
                <a:latin typeface="微軟正黑體" pitchFamily="34" charset="-120"/>
                <a:ea typeface="微軟正黑體" pitchFamily="34" charset="-120"/>
              </a:rPr>
              <a:t>教具租貸</a:t>
            </a:r>
          </a:p>
        </p:txBody>
      </p:sp>
      <p:sp>
        <p:nvSpPr>
          <p:cNvPr id="59" name="減號 58"/>
          <p:cNvSpPr/>
          <p:nvPr/>
        </p:nvSpPr>
        <p:spPr bwMode="auto">
          <a:xfrm rot="5400000">
            <a:off x="1887759" y="8651103"/>
            <a:ext cx="4032448" cy="1886401"/>
          </a:xfrm>
          <a:prstGeom prst="mathMinus">
            <a:avLst>
              <a:gd name="adj1" fmla="val 11584"/>
            </a:avLst>
          </a:prstGeom>
          <a:solidFill>
            <a:srgbClr val="7030A0">
              <a:alpha val="56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a:p>
        </p:txBody>
      </p:sp>
      <p:pic>
        <p:nvPicPr>
          <p:cNvPr id="60" name="Picture 4" descr="云Icon 图片、库存照片和矢量图| Shutterstock"/>
          <p:cNvPicPr>
            <a:picLocks noChangeAspect="1" noChangeArrowheads="1"/>
          </p:cNvPicPr>
          <p:nvPr/>
        </p:nvPicPr>
        <p:blipFill>
          <a:blip r:embed="rId3" cstate="print">
            <a:clrChange>
              <a:clrFrom>
                <a:srgbClr val="FFFFFF"/>
              </a:clrFrom>
              <a:clrTo>
                <a:srgbClr val="FFFFFF">
                  <a:alpha val="0"/>
                </a:srgbClr>
              </a:clrTo>
            </a:clrChange>
          </a:blip>
          <a:srcRect t="15854" b="19001"/>
          <a:stretch>
            <a:fillRect/>
          </a:stretch>
        </p:blipFill>
        <p:spPr bwMode="auto">
          <a:xfrm>
            <a:off x="10967864" y="2537520"/>
            <a:ext cx="2952328" cy="2071247"/>
          </a:xfrm>
          <a:prstGeom prst="rect">
            <a:avLst/>
          </a:prstGeom>
          <a:noFill/>
        </p:spPr>
      </p:pic>
      <p:sp>
        <p:nvSpPr>
          <p:cNvPr id="61" name="文字方塊 60"/>
          <p:cNvSpPr txBox="1"/>
          <p:nvPr/>
        </p:nvSpPr>
        <p:spPr>
          <a:xfrm>
            <a:off x="10967864" y="4193704"/>
            <a:ext cx="3096344" cy="584775"/>
          </a:xfrm>
          <a:prstGeom prst="rect">
            <a:avLst/>
          </a:prstGeom>
          <a:noFill/>
        </p:spPr>
        <p:txBody>
          <a:bodyPr wrap="square" rtlCol="0">
            <a:spAutoFit/>
          </a:bodyPr>
          <a:lstStyle/>
          <a:p>
            <a:r>
              <a:rPr lang="zh-TW" altLang="en-US" sz="3200" dirty="0">
                <a:latin typeface="微軟正黑體" pitchFamily="34" charset="-120"/>
                <a:ea typeface="微軟正黑體" pitchFamily="34" charset="-120"/>
              </a:rPr>
              <a:t>數據資料庫</a:t>
            </a:r>
          </a:p>
        </p:txBody>
      </p:sp>
      <p:sp>
        <p:nvSpPr>
          <p:cNvPr id="62" name="十字形 61"/>
          <p:cNvSpPr/>
          <p:nvPr/>
        </p:nvSpPr>
        <p:spPr bwMode="auto">
          <a:xfrm>
            <a:off x="10031760" y="3257600"/>
            <a:ext cx="792088" cy="864096"/>
          </a:xfrm>
          <a:prstGeom prst="plus">
            <a:avLst>
              <a:gd name="adj" fmla="val 38760"/>
            </a:avLst>
          </a:prstGeom>
          <a:solidFill>
            <a:schemeClr val="tx1">
              <a:lumMod val="60000"/>
              <a:lumOff val="4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a:ln>
                <a:noFill/>
              </a:ln>
              <a:solidFill>
                <a:srgbClr val="333333"/>
              </a:solidFill>
              <a:effectLst/>
              <a:latin typeface="Lato" pitchFamily="34" charset="0"/>
              <a:ea typeface="Lato" pitchFamily="34" charset="0"/>
              <a:cs typeface="Lato" pitchFamily="34" charset="0"/>
              <a:sym typeface="Lato" pitchFamily="34" charset="0"/>
            </a:endParaRPr>
          </a:p>
        </p:txBody>
      </p:sp>
      <p:pic>
        <p:nvPicPr>
          <p:cNvPr id="7176" name="Picture 8" descr="Website Icon, Vector Illustration, Technology Outline Stock Photo ..."/>
          <p:cNvPicPr>
            <a:picLocks noChangeAspect="1" noChangeArrowheads="1"/>
          </p:cNvPicPr>
          <p:nvPr/>
        </p:nvPicPr>
        <p:blipFill>
          <a:blip r:embed="rId8" cstate="print">
            <a:clrChange>
              <a:clrFrom>
                <a:srgbClr val="FFFFFF"/>
              </a:clrFrom>
              <a:clrTo>
                <a:srgbClr val="FFFFFF">
                  <a:alpha val="0"/>
                </a:srgbClr>
              </a:clrTo>
            </a:clrChange>
          </a:blip>
          <a:srcRect t="6162" b="11382"/>
          <a:stretch>
            <a:fillRect/>
          </a:stretch>
        </p:blipFill>
        <p:spPr bwMode="auto">
          <a:xfrm>
            <a:off x="15504368" y="2825552"/>
            <a:ext cx="1800200" cy="1440160"/>
          </a:xfrm>
          <a:prstGeom prst="rect">
            <a:avLst/>
          </a:prstGeom>
          <a:noFill/>
        </p:spPr>
      </p:pic>
      <p:sp>
        <p:nvSpPr>
          <p:cNvPr id="64" name="文字方塊 63"/>
          <p:cNvSpPr txBox="1"/>
          <p:nvPr/>
        </p:nvSpPr>
        <p:spPr>
          <a:xfrm>
            <a:off x="14928304" y="4193704"/>
            <a:ext cx="3096344" cy="584775"/>
          </a:xfrm>
          <a:prstGeom prst="rect">
            <a:avLst/>
          </a:prstGeom>
          <a:noFill/>
        </p:spPr>
        <p:txBody>
          <a:bodyPr wrap="square" rtlCol="0">
            <a:spAutoFit/>
          </a:bodyPr>
          <a:lstStyle/>
          <a:p>
            <a:r>
              <a:rPr lang="zh-TW" altLang="en-US" sz="3200" dirty="0">
                <a:latin typeface="微軟正黑體" pitchFamily="34" charset="-120"/>
                <a:ea typeface="微軟正黑體" pitchFamily="34" charset="-120"/>
              </a:rPr>
              <a:t>前台網頁</a:t>
            </a:r>
            <a:endParaRPr lang="en-US" altLang="zh-TW" sz="3200" dirty="0">
              <a:latin typeface="微軟正黑體" pitchFamily="34" charset="-120"/>
              <a:ea typeface="微軟正黑體" pitchFamily="34" charset="-120"/>
            </a:endParaRPr>
          </a:p>
        </p:txBody>
      </p:sp>
      <p:sp>
        <p:nvSpPr>
          <p:cNvPr id="65" name="減號 64"/>
          <p:cNvSpPr/>
          <p:nvPr/>
        </p:nvSpPr>
        <p:spPr bwMode="auto">
          <a:xfrm>
            <a:off x="13704168" y="31855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66" name="減號 65"/>
          <p:cNvSpPr/>
          <p:nvPr/>
        </p:nvSpPr>
        <p:spPr bwMode="auto">
          <a:xfrm>
            <a:off x="14136216" y="31855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67" name="減號 66"/>
          <p:cNvSpPr/>
          <p:nvPr/>
        </p:nvSpPr>
        <p:spPr bwMode="auto">
          <a:xfrm>
            <a:off x="14568264" y="31855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68" name="減號 67"/>
          <p:cNvSpPr/>
          <p:nvPr/>
        </p:nvSpPr>
        <p:spPr bwMode="auto">
          <a:xfrm>
            <a:off x="15000312" y="31855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69" name="減號 68"/>
          <p:cNvSpPr/>
          <p:nvPr/>
        </p:nvSpPr>
        <p:spPr bwMode="auto">
          <a:xfrm>
            <a:off x="14064208" y="517313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70" name="減號 69"/>
          <p:cNvSpPr/>
          <p:nvPr/>
        </p:nvSpPr>
        <p:spPr bwMode="auto">
          <a:xfrm>
            <a:off x="14064208"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71" name="減號 70"/>
          <p:cNvSpPr/>
          <p:nvPr/>
        </p:nvSpPr>
        <p:spPr bwMode="auto">
          <a:xfrm>
            <a:off x="14496256"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72" name="減號 71"/>
          <p:cNvSpPr/>
          <p:nvPr/>
        </p:nvSpPr>
        <p:spPr bwMode="auto">
          <a:xfrm>
            <a:off x="14928304"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73" name="減號 72"/>
          <p:cNvSpPr/>
          <p:nvPr/>
        </p:nvSpPr>
        <p:spPr bwMode="auto">
          <a:xfrm>
            <a:off x="15360352"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76" name="減號 75"/>
          <p:cNvSpPr/>
          <p:nvPr/>
        </p:nvSpPr>
        <p:spPr bwMode="auto">
          <a:xfrm>
            <a:off x="15792400"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77" name="減號 76"/>
          <p:cNvSpPr/>
          <p:nvPr/>
        </p:nvSpPr>
        <p:spPr bwMode="auto">
          <a:xfrm>
            <a:off x="16224448"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78" name="減號 77"/>
          <p:cNvSpPr/>
          <p:nvPr/>
        </p:nvSpPr>
        <p:spPr bwMode="auto">
          <a:xfrm>
            <a:off x="16656496"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79" name="減號 78"/>
          <p:cNvSpPr/>
          <p:nvPr/>
        </p:nvSpPr>
        <p:spPr bwMode="auto">
          <a:xfrm>
            <a:off x="17088544"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81" name="減號 80"/>
          <p:cNvSpPr/>
          <p:nvPr/>
        </p:nvSpPr>
        <p:spPr bwMode="auto">
          <a:xfrm>
            <a:off x="17520592"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82" name="減號 81"/>
          <p:cNvSpPr/>
          <p:nvPr/>
        </p:nvSpPr>
        <p:spPr bwMode="auto">
          <a:xfrm>
            <a:off x="17952640"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83" name="減號 82"/>
          <p:cNvSpPr/>
          <p:nvPr/>
        </p:nvSpPr>
        <p:spPr bwMode="auto">
          <a:xfrm>
            <a:off x="18384688"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84" name="減號 83"/>
          <p:cNvSpPr/>
          <p:nvPr/>
        </p:nvSpPr>
        <p:spPr bwMode="auto">
          <a:xfrm>
            <a:off x="18816736"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86" name="減號 85"/>
          <p:cNvSpPr/>
          <p:nvPr/>
        </p:nvSpPr>
        <p:spPr bwMode="auto">
          <a:xfrm>
            <a:off x="19248784"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87" name="減號 86"/>
          <p:cNvSpPr/>
          <p:nvPr/>
        </p:nvSpPr>
        <p:spPr bwMode="auto">
          <a:xfrm>
            <a:off x="19680832"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88" name="減號 87"/>
          <p:cNvSpPr/>
          <p:nvPr/>
        </p:nvSpPr>
        <p:spPr bwMode="auto">
          <a:xfrm>
            <a:off x="20112880"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89" name="減號 88"/>
          <p:cNvSpPr/>
          <p:nvPr/>
        </p:nvSpPr>
        <p:spPr bwMode="auto">
          <a:xfrm>
            <a:off x="20544928"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91" name="減號 90"/>
          <p:cNvSpPr/>
          <p:nvPr/>
        </p:nvSpPr>
        <p:spPr bwMode="auto">
          <a:xfrm>
            <a:off x="20976976"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92" name="減號 91"/>
          <p:cNvSpPr/>
          <p:nvPr/>
        </p:nvSpPr>
        <p:spPr bwMode="auto">
          <a:xfrm>
            <a:off x="21409024"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93" name="減號 92"/>
          <p:cNvSpPr/>
          <p:nvPr/>
        </p:nvSpPr>
        <p:spPr bwMode="auto">
          <a:xfrm>
            <a:off x="21841072"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95" name="減號 94"/>
          <p:cNvSpPr/>
          <p:nvPr/>
        </p:nvSpPr>
        <p:spPr bwMode="auto">
          <a:xfrm>
            <a:off x="17952640" y="517313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96" name="減號 95"/>
          <p:cNvSpPr/>
          <p:nvPr/>
        </p:nvSpPr>
        <p:spPr bwMode="auto">
          <a:xfrm>
            <a:off x="21841072" y="517313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97" name="減號 96"/>
          <p:cNvSpPr/>
          <p:nvPr/>
        </p:nvSpPr>
        <p:spPr bwMode="auto">
          <a:xfrm>
            <a:off x="16224448" y="445305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01" name="減號 100"/>
          <p:cNvSpPr/>
          <p:nvPr/>
        </p:nvSpPr>
        <p:spPr bwMode="auto">
          <a:xfrm rot="5400000">
            <a:off x="21862734" y="8175806"/>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02" name="減號 101"/>
          <p:cNvSpPr/>
          <p:nvPr/>
        </p:nvSpPr>
        <p:spPr bwMode="auto">
          <a:xfrm rot="5400000">
            <a:off x="21848390" y="860785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03" name="減號 102"/>
          <p:cNvSpPr/>
          <p:nvPr/>
        </p:nvSpPr>
        <p:spPr bwMode="auto">
          <a:xfrm rot="5400000">
            <a:off x="21848390" y="903990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06" name="減號 105"/>
          <p:cNvSpPr/>
          <p:nvPr/>
        </p:nvSpPr>
        <p:spPr bwMode="auto">
          <a:xfrm>
            <a:off x="14064208"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07" name="減號 106"/>
          <p:cNvSpPr/>
          <p:nvPr/>
        </p:nvSpPr>
        <p:spPr bwMode="auto">
          <a:xfrm>
            <a:off x="14496256"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08" name="減號 107"/>
          <p:cNvSpPr/>
          <p:nvPr/>
        </p:nvSpPr>
        <p:spPr bwMode="auto">
          <a:xfrm>
            <a:off x="14928304"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09" name="減號 108"/>
          <p:cNvSpPr/>
          <p:nvPr/>
        </p:nvSpPr>
        <p:spPr bwMode="auto">
          <a:xfrm>
            <a:off x="15360352"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11" name="減號 110"/>
          <p:cNvSpPr/>
          <p:nvPr/>
        </p:nvSpPr>
        <p:spPr bwMode="auto">
          <a:xfrm>
            <a:off x="15792400"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12" name="減號 111"/>
          <p:cNvSpPr/>
          <p:nvPr/>
        </p:nvSpPr>
        <p:spPr bwMode="auto">
          <a:xfrm>
            <a:off x="16224448"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13" name="減號 112"/>
          <p:cNvSpPr/>
          <p:nvPr/>
        </p:nvSpPr>
        <p:spPr bwMode="auto">
          <a:xfrm>
            <a:off x="16656496"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14" name="減號 113"/>
          <p:cNvSpPr/>
          <p:nvPr/>
        </p:nvSpPr>
        <p:spPr bwMode="auto">
          <a:xfrm>
            <a:off x="17088544"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16" name="減號 115"/>
          <p:cNvSpPr/>
          <p:nvPr/>
        </p:nvSpPr>
        <p:spPr bwMode="auto">
          <a:xfrm>
            <a:off x="17520592"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17" name="減號 116"/>
          <p:cNvSpPr/>
          <p:nvPr/>
        </p:nvSpPr>
        <p:spPr bwMode="auto">
          <a:xfrm>
            <a:off x="17952640"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18" name="減號 117"/>
          <p:cNvSpPr/>
          <p:nvPr/>
        </p:nvSpPr>
        <p:spPr bwMode="auto">
          <a:xfrm>
            <a:off x="18384688"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19" name="減號 118"/>
          <p:cNvSpPr/>
          <p:nvPr/>
        </p:nvSpPr>
        <p:spPr bwMode="auto">
          <a:xfrm>
            <a:off x="18816736"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21" name="減號 120"/>
          <p:cNvSpPr/>
          <p:nvPr/>
        </p:nvSpPr>
        <p:spPr bwMode="auto">
          <a:xfrm>
            <a:off x="19248784"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22" name="減號 121"/>
          <p:cNvSpPr/>
          <p:nvPr/>
        </p:nvSpPr>
        <p:spPr bwMode="auto">
          <a:xfrm>
            <a:off x="19680832"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23" name="減號 122"/>
          <p:cNvSpPr/>
          <p:nvPr/>
        </p:nvSpPr>
        <p:spPr bwMode="auto">
          <a:xfrm>
            <a:off x="20112880"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24" name="減號 123"/>
          <p:cNvSpPr/>
          <p:nvPr/>
        </p:nvSpPr>
        <p:spPr bwMode="auto">
          <a:xfrm>
            <a:off x="20544928"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26" name="減號 125"/>
          <p:cNvSpPr/>
          <p:nvPr/>
        </p:nvSpPr>
        <p:spPr bwMode="auto">
          <a:xfrm>
            <a:off x="20976976"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27" name="減號 126"/>
          <p:cNvSpPr/>
          <p:nvPr/>
        </p:nvSpPr>
        <p:spPr bwMode="auto">
          <a:xfrm>
            <a:off x="21409024"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28" name="減號 127"/>
          <p:cNvSpPr/>
          <p:nvPr/>
        </p:nvSpPr>
        <p:spPr bwMode="auto">
          <a:xfrm>
            <a:off x="21841072"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pic>
        <p:nvPicPr>
          <p:cNvPr id="7181" name="Picture 13"/>
          <p:cNvPicPr>
            <a:picLocks noChangeAspect="1" noChangeArrowheads="1"/>
          </p:cNvPicPr>
          <p:nvPr/>
        </p:nvPicPr>
        <p:blipFill>
          <a:blip r:embed="rId9" cstate="print">
            <a:clrChange>
              <a:clrFrom>
                <a:srgbClr val="FFFFFF"/>
              </a:clrFrom>
              <a:clrTo>
                <a:srgbClr val="FFFFFF">
                  <a:alpha val="0"/>
                </a:srgbClr>
              </a:clrTo>
            </a:clrChange>
            <a:duotone>
              <a:schemeClr val="accent6">
                <a:shade val="45000"/>
                <a:satMod val="135000"/>
              </a:schemeClr>
              <a:prstClr val="white"/>
            </a:duotone>
          </a:blip>
          <a:srcRect/>
          <a:stretch>
            <a:fillRect/>
          </a:stretch>
        </p:blipFill>
        <p:spPr bwMode="auto">
          <a:xfrm>
            <a:off x="7223448" y="8874224"/>
            <a:ext cx="1999109" cy="1999109"/>
          </a:xfrm>
          <a:prstGeom prst="rect">
            <a:avLst/>
          </a:prstGeom>
          <a:noFill/>
          <a:ln w="9525">
            <a:noFill/>
            <a:miter lim="800000"/>
            <a:headEnd/>
            <a:tailEnd/>
          </a:ln>
        </p:spPr>
      </p:pic>
      <p:pic>
        <p:nvPicPr>
          <p:cNvPr id="133" name="Picture 13"/>
          <p:cNvPicPr>
            <a:picLocks noChangeAspect="1" noChangeArrowheads="1"/>
          </p:cNvPicPr>
          <p:nvPr/>
        </p:nvPicPr>
        <p:blipFill>
          <a:blip r:embed="rId9" cstate="print">
            <a:clrChange>
              <a:clrFrom>
                <a:srgbClr val="FFFFFF"/>
              </a:clrFrom>
              <a:clrTo>
                <a:srgbClr val="FFFFFF">
                  <a:alpha val="0"/>
                </a:srgbClr>
              </a:clrTo>
            </a:clrChange>
            <a:duotone>
              <a:schemeClr val="accent6">
                <a:shade val="45000"/>
                <a:satMod val="135000"/>
              </a:schemeClr>
              <a:prstClr val="white"/>
            </a:duotone>
          </a:blip>
          <a:srcRect/>
          <a:stretch>
            <a:fillRect/>
          </a:stretch>
        </p:blipFill>
        <p:spPr bwMode="auto">
          <a:xfrm>
            <a:off x="9167664" y="8874224"/>
            <a:ext cx="1999109" cy="1999109"/>
          </a:xfrm>
          <a:prstGeom prst="rect">
            <a:avLst/>
          </a:prstGeom>
          <a:noFill/>
          <a:ln w="9525">
            <a:noFill/>
            <a:miter lim="800000"/>
            <a:headEnd/>
            <a:tailEnd/>
          </a:ln>
        </p:spPr>
      </p:pic>
      <p:pic>
        <p:nvPicPr>
          <p:cNvPr id="134" name="Picture 13"/>
          <p:cNvPicPr>
            <a:picLocks noChangeAspect="1" noChangeArrowheads="1"/>
          </p:cNvPicPr>
          <p:nvPr/>
        </p:nvPicPr>
        <p:blipFill>
          <a:blip r:embed="rId9" cstate="print">
            <a:clrChange>
              <a:clrFrom>
                <a:srgbClr val="FFFFFF"/>
              </a:clrFrom>
              <a:clrTo>
                <a:srgbClr val="FFFFFF">
                  <a:alpha val="0"/>
                </a:srgbClr>
              </a:clrTo>
            </a:clrChange>
            <a:duotone>
              <a:schemeClr val="accent6">
                <a:shade val="45000"/>
                <a:satMod val="135000"/>
              </a:schemeClr>
              <a:prstClr val="white"/>
            </a:duotone>
          </a:blip>
          <a:srcRect/>
          <a:stretch>
            <a:fillRect/>
          </a:stretch>
        </p:blipFill>
        <p:spPr bwMode="auto">
          <a:xfrm>
            <a:off x="11039872" y="8874224"/>
            <a:ext cx="1999109" cy="1999109"/>
          </a:xfrm>
          <a:prstGeom prst="rect">
            <a:avLst/>
          </a:prstGeom>
          <a:noFill/>
          <a:ln w="9525">
            <a:noFill/>
            <a:miter lim="800000"/>
            <a:headEnd/>
            <a:tailEnd/>
          </a:ln>
        </p:spPr>
      </p:pic>
      <p:sp>
        <p:nvSpPr>
          <p:cNvPr id="99" name="減號 98"/>
          <p:cNvSpPr/>
          <p:nvPr/>
        </p:nvSpPr>
        <p:spPr bwMode="auto">
          <a:xfrm>
            <a:off x="14064208" y="7477388"/>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00" name="減號 99"/>
          <p:cNvSpPr/>
          <p:nvPr/>
        </p:nvSpPr>
        <p:spPr bwMode="auto">
          <a:xfrm>
            <a:off x="17952640" y="7477388"/>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04" name="減號 103"/>
          <p:cNvSpPr/>
          <p:nvPr/>
        </p:nvSpPr>
        <p:spPr bwMode="auto">
          <a:xfrm>
            <a:off x="21841072" y="7477388"/>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lstStyle/>
          <a:p>
            <a:r>
              <a:rPr lang="zh-TW" altLang="en-US" sz="8000" dirty="0">
                <a:solidFill>
                  <a:schemeClr val="tx2">
                    <a:lumMod val="50000"/>
                  </a:schemeClr>
                </a:solidFill>
              </a:rPr>
              <a:t>構想情境 </a:t>
            </a:r>
            <a:r>
              <a:rPr lang="en-US" altLang="zh-TW" sz="8000" dirty="0">
                <a:solidFill>
                  <a:schemeClr val="tx2">
                    <a:lumMod val="50000"/>
                  </a:schemeClr>
                </a:solidFill>
              </a:rPr>
              <a:t>– Machine Learning(ML)</a:t>
            </a:r>
            <a:r>
              <a:rPr lang="zh-TW" altLang="en-US" sz="8000" dirty="0">
                <a:solidFill>
                  <a:schemeClr val="tx2">
                    <a:lumMod val="50000"/>
                  </a:schemeClr>
                </a:solidFill>
              </a:rPr>
              <a:t>小實驗設計</a:t>
            </a:r>
          </a:p>
        </p:txBody>
      </p:sp>
      <p:sp>
        <p:nvSpPr>
          <p:cNvPr id="3" name="圓角矩形 2"/>
          <p:cNvSpPr/>
          <p:nvPr/>
        </p:nvSpPr>
        <p:spPr bwMode="auto">
          <a:xfrm>
            <a:off x="8951640" y="4481736"/>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40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資料庫建立實驗</a:t>
            </a:r>
            <a:r>
              <a:rPr kumimoji="0" lang="en-US" altLang="zh-TW" sz="40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a:t>
            </a:r>
          </a:p>
        </p:txBody>
      </p:sp>
      <p:sp>
        <p:nvSpPr>
          <p:cNvPr id="4" name="圓角矩形 3"/>
          <p:cNvSpPr/>
          <p:nvPr/>
        </p:nvSpPr>
        <p:spPr bwMode="auto">
          <a:xfrm>
            <a:off x="16440472" y="4481736"/>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40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控制變因設定</a:t>
            </a:r>
          </a:p>
        </p:txBody>
      </p:sp>
      <p:sp>
        <p:nvSpPr>
          <p:cNvPr id="5" name="圓角矩形 4"/>
          <p:cNvSpPr/>
          <p:nvPr/>
        </p:nvSpPr>
        <p:spPr bwMode="auto">
          <a:xfrm>
            <a:off x="16440472" y="6353944"/>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40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操作變因設計</a:t>
            </a:r>
          </a:p>
        </p:txBody>
      </p:sp>
      <p:sp>
        <p:nvSpPr>
          <p:cNvPr id="6" name="圓角矩形 5"/>
          <p:cNvSpPr/>
          <p:nvPr/>
        </p:nvSpPr>
        <p:spPr bwMode="auto">
          <a:xfrm>
            <a:off x="16440472" y="8144991"/>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40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實驗結果比較</a:t>
            </a:r>
          </a:p>
        </p:txBody>
      </p:sp>
      <p:sp>
        <p:nvSpPr>
          <p:cNvPr id="7" name="圓角矩形 6"/>
          <p:cNvSpPr/>
          <p:nvPr/>
        </p:nvSpPr>
        <p:spPr bwMode="auto">
          <a:xfrm>
            <a:off x="16440472" y="10026352"/>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40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延伸實驗結果比較</a:t>
            </a:r>
          </a:p>
        </p:txBody>
      </p:sp>
      <p:sp>
        <p:nvSpPr>
          <p:cNvPr id="8" name="圓角矩形 7"/>
          <p:cNvSpPr/>
          <p:nvPr/>
        </p:nvSpPr>
        <p:spPr bwMode="auto">
          <a:xfrm>
            <a:off x="2038872" y="8298160"/>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40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稻米種植基本知識</a:t>
            </a:r>
          </a:p>
        </p:txBody>
      </p:sp>
      <p:pic>
        <p:nvPicPr>
          <p:cNvPr id="11" name="Picture 7" descr="C:\Users\user\Downloads\1587634278020.png"/>
          <p:cNvPicPr>
            <a:picLocks noChangeAspect="1" noChangeArrowheads="1"/>
          </p:cNvPicPr>
          <p:nvPr/>
        </p:nvPicPr>
        <p:blipFill>
          <a:blip r:embed="rId2" cstate="print"/>
          <a:srcRect/>
          <a:stretch>
            <a:fillRect/>
          </a:stretch>
        </p:blipFill>
        <p:spPr bwMode="auto">
          <a:xfrm>
            <a:off x="598712" y="2027004"/>
            <a:ext cx="8633741" cy="5911117"/>
          </a:xfrm>
          <a:prstGeom prst="rect">
            <a:avLst/>
          </a:prstGeom>
          <a:noFill/>
        </p:spPr>
      </p:pic>
      <p:sp>
        <p:nvSpPr>
          <p:cNvPr id="12" name="文字方塊 11"/>
          <p:cNvSpPr txBox="1"/>
          <p:nvPr/>
        </p:nvSpPr>
        <p:spPr>
          <a:xfrm>
            <a:off x="8951640" y="3041576"/>
            <a:ext cx="6120680" cy="720080"/>
          </a:xfrm>
          <a:prstGeom prst="rect">
            <a:avLst/>
          </a:prstGeom>
          <a:noFill/>
        </p:spPr>
        <p:txBody>
          <a:bodyPr wrap="square" rtlCol="0">
            <a:spAutoFit/>
          </a:bodyPr>
          <a:lstStyle/>
          <a:p>
            <a:pPr algn="l"/>
            <a:r>
              <a:rPr lang="zh-TW" altLang="en-US" sz="4000" b="1" dirty="0">
                <a:latin typeface="微軟正黑體" pitchFamily="34" charset="-120"/>
                <a:ea typeface="微軟正黑體" pitchFamily="34" charset="-120"/>
              </a:rPr>
              <a:t>階段一 學習資料庫的建立</a:t>
            </a:r>
          </a:p>
        </p:txBody>
      </p:sp>
      <p:sp>
        <p:nvSpPr>
          <p:cNvPr id="13" name="文字方塊 12"/>
          <p:cNvSpPr txBox="1"/>
          <p:nvPr/>
        </p:nvSpPr>
        <p:spPr>
          <a:xfrm>
            <a:off x="16008424" y="3041576"/>
            <a:ext cx="7488832" cy="1200329"/>
          </a:xfrm>
          <a:prstGeom prst="rect">
            <a:avLst/>
          </a:prstGeom>
          <a:noFill/>
        </p:spPr>
        <p:txBody>
          <a:bodyPr wrap="square" rtlCol="0">
            <a:spAutoFit/>
          </a:bodyPr>
          <a:lstStyle/>
          <a:p>
            <a:pPr algn="l"/>
            <a:r>
              <a:rPr lang="zh-TW" altLang="en-US" sz="4000" b="1" dirty="0">
                <a:latin typeface="微軟正黑體" pitchFamily="34" charset="-120"/>
                <a:ea typeface="微軟正黑體" pitchFamily="34" charset="-120"/>
              </a:rPr>
              <a:t>階段二 機器學習模式即時調整</a:t>
            </a:r>
            <a:endParaRPr lang="en-US" altLang="zh-TW" sz="4000" b="1" dirty="0">
              <a:latin typeface="微軟正黑體" pitchFamily="34" charset="-120"/>
              <a:ea typeface="微軟正黑體" pitchFamily="34" charset="-120"/>
            </a:endParaRPr>
          </a:p>
          <a:p>
            <a:pPr algn="l"/>
            <a:r>
              <a:rPr lang="en-US" altLang="zh-TW" sz="3200" dirty="0">
                <a:latin typeface="微軟正黑體" pitchFamily="34" charset="-120"/>
                <a:ea typeface="微軟正黑體" pitchFamily="34" charset="-120"/>
              </a:rPr>
              <a:t>(</a:t>
            </a:r>
            <a:r>
              <a:rPr lang="zh-TW" altLang="en-US" sz="3200" dirty="0">
                <a:latin typeface="微軟正黑體" pitchFamily="34" charset="-120"/>
                <a:ea typeface="微軟正黑體" pitchFamily="34" charset="-120"/>
              </a:rPr>
              <a:t>可跳過階段一直接使用雲端標準資料庫</a:t>
            </a:r>
            <a:r>
              <a:rPr lang="en-US" altLang="zh-TW" sz="3200" dirty="0">
                <a:latin typeface="微軟正黑體" pitchFamily="34" charset="-120"/>
                <a:ea typeface="微軟正黑體" pitchFamily="34" charset="-120"/>
              </a:rPr>
              <a:t>)</a:t>
            </a:r>
            <a:endParaRPr lang="zh-TW" altLang="en-US" sz="4000" dirty="0">
              <a:latin typeface="微軟正黑體" pitchFamily="34" charset="-120"/>
              <a:ea typeface="微軟正黑體" pitchFamily="34" charset="-120"/>
            </a:endParaRPr>
          </a:p>
        </p:txBody>
      </p:sp>
      <p:sp>
        <p:nvSpPr>
          <p:cNvPr id="14" name="圓角矩形 13"/>
          <p:cNvSpPr/>
          <p:nvPr/>
        </p:nvSpPr>
        <p:spPr bwMode="auto">
          <a:xfrm>
            <a:off x="2038872" y="9594304"/>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lang="zh-TW" altLang="en-US" sz="4000" dirty="0">
                <a:latin typeface="微軟正黑體" pitchFamily="34" charset="-120"/>
                <a:ea typeface="微軟正黑體" pitchFamily="34" charset="-120"/>
              </a:rPr>
              <a:t>軟硬體介面認識</a:t>
            </a:r>
            <a:endParaRPr kumimoji="0" lang="zh-TW" altLang="en-US" sz="40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endParaRPr>
          </a:p>
        </p:txBody>
      </p:sp>
      <p:sp>
        <p:nvSpPr>
          <p:cNvPr id="15" name="圓角矩形 14"/>
          <p:cNvSpPr/>
          <p:nvPr/>
        </p:nvSpPr>
        <p:spPr bwMode="auto">
          <a:xfrm>
            <a:off x="2038872" y="10818440"/>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40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手動感測器校正</a:t>
            </a:r>
          </a:p>
        </p:txBody>
      </p:sp>
      <p:cxnSp>
        <p:nvCxnSpPr>
          <p:cNvPr id="17" name="直線單箭頭接點 16"/>
          <p:cNvCxnSpPr>
            <a:stCxn id="8" idx="2"/>
            <a:endCxn id="14" idx="0"/>
          </p:cNvCxnSpPr>
          <p:nvPr/>
        </p:nvCxnSpPr>
        <p:spPr bwMode="auto">
          <a:xfrm>
            <a:off x="4955196" y="8955385"/>
            <a:ext cx="0" cy="638919"/>
          </a:xfrm>
          <a:prstGeom prst="straightConnector1">
            <a:avLst/>
          </a:prstGeom>
          <a:solidFill>
            <a:srgbClr val="F4F4F4"/>
          </a:solidFill>
          <a:ln w="12700" cap="flat" cmpd="sng" algn="ctr">
            <a:solidFill>
              <a:schemeClr val="accent1"/>
            </a:solidFill>
            <a:prstDash val="solid"/>
            <a:miter lim="800000"/>
            <a:headEnd type="none" w="med" len="med"/>
            <a:tailEnd type="arrow"/>
          </a:ln>
          <a:effectLst/>
        </p:spPr>
      </p:cxnSp>
      <p:cxnSp>
        <p:nvCxnSpPr>
          <p:cNvPr id="19" name="直線單箭頭接點 18"/>
          <p:cNvCxnSpPr>
            <a:stCxn id="14" idx="2"/>
            <a:endCxn id="15" idx="0"/>
          </p:cNvCxnSpPr>
          <p:nvPr/>
        </p:nvCxnSpPr>
        <p:spPr bwMode="auto">
          <a:xfrm>
            <a:off x="4955196" y="10251529"/>
            <a:ext cx="0" cy="566911"/>
          </a:xfrm>
          <a:prstGeom prst="straightConnector1">
            <a:avLst/>
          </a:prstGeom>
          <a:solidFill>
            <a:srgbClr val="F4F4F4"/>
          </a:solidFill>
          <a:ln w="12700" cap="flat" cmpd="sng" algn="ctr">
            <a:solidFill>
              <a:schemeClr val="accent1"/>
            </a:solidFill>
            <a:prstDash val="solid"/>
            <a:miter lim="800000"/>
            <a:headEnd type="none" w="med" len="med"/>
            <a:tailEnd type="arrow"/>
          </a:ln>
          <a:effectLst/>
        </p:spPr>
      </p:cxnSp>
      <p:cxnSp>
        <p:nvCxnSpPr>
          <p:cNvPr id="21" name="肘形接點 20"/>
          <p:cNvCxnSpPr>
            <a:stCxn id="15" idx="3"/>
            <a:endCxn id="3" idx="1"/>
          </p:cNvCxnSpPr>
          <p:nvPr/>
        </p:nvCxnSpPr>
        <p:spPr bwMode="auto">
          <a:xfrm flipV="1">
            <a:off x="7871520" y="4810349"/>
            <a:ext cx="1080120" cy="6336704"/>
          </a:xfrm>
          <a:prstGeom prst="bentConnector3">
            <a:avLst>
              <a:gd name="adj1" fmla="val 50000"/>
            </a:avLst>
          </a:prstGeom>
          <a:solidFill>
            <a:srgbClr val="F4F4F4"/>
          </a:solidFill>
          <a:ln w="12700" cap="flat" cmpd="sng" algn="ctr">
            <a:solidFill>
              <a:schemeClr val="accent1"/>
            </a:solidFill>
            <a:prstDash val="solid"/>
            <a:miter lim="800000"/>
            <a:headEnd type="none" w="med" len="med"/>
            <a:tailEnd type="arrow"/>
          </a:ln>
          <a:effectLst/>
        </p:spPr>
      </p:cxnSp>
      <p:cxnSp>
        <p:nvCxnSpPr>
          <p:cNvPr id="28" name="直線單箭頭接點 27"/>
          <p:cNvCxnSpPr>
            <a:stCxn id="3" idx="3"/>
            <a:endCxn id="4" idx="1"/>
          </p:cNvCxnSpPr>
          <p:nvPr/>
        </p:nvCxnSpPr>
        <p:spPr bwMode="auto">
          <a:xfrm>
            <a:off x="14784288" y="4810349"/>
            <a:ext cx="1656184" cy="0"/>
          </a:xfrm>
          <a:prstGeom prst="straightConnector1">
            <a:avLst/>
          </a:prstGeom>
          <a:solidFill>
            <a:srgbClr val="F4F4F4"/>
          </a:solidFill>
          <a:ln w="12700" cap="flat" cmpd="sng" algn="ctr">
            <a:solidFill>
              <a:schemeClr val="accent1"/>
            </a:solidFill>
            <a:prstDash val="solid"/>
            <a:miter lim="800000"/>
            <a:headEnd type="none" w="med" len="med"/>
            <a:tailEnd type="arrow"/>
          </a:ln>
          <a:effectLst/>
        </p:spPr>
      </p:cxnSp>
      <p:cxnSp>
        <p:nvCxnSpPr>
          <p:cNvPr id="30" name="肘形接點 29"/>
          <p:cNvCxnSpPr>
            <a:stCxn id="4" idx="3"/>
            <a:endCxn id="5" idx="3"/>
          </p:cNvCxnSpPr>
          <p:nvPr/>
        </p:nvCxnSpPr>
        <p:spPr bwMode="auto">
          <a:xfrm>
            <a:off x="22273120" y="4810349"/>
            <a:ext cx="12700" cy="1872208"/>
          </a:xfrm>
          <a:prstGeom prst="bentConnector3">
            <a:avLst>
              <a:gd name="adj1" fmla="val 5210529"/>
            </a:avLst>
          </a:prstGeom>
          <a:solidFill>
            <a:srgbClr val="F4F4F4"/>
          </a:solidFill>
          <a:ln w="12700" cap="flat" cmpd="sng" algn="ctr">
            <a:solidFill>
              <a:schemeClr val="accent1"/>
            </a:solidFill>
            <a:prstDash val="solid"/>
            <a:miter lim="800000"/>
            <a:headEnd type="none" w="med" len="med"/>
            <a:tailEnd type="arrow"/>
          </a:ln>
          <a:effectLst/>
        </p:spPr>
      </p:cxnSp>
      <p:cxnSp>
        <p:nvCxnSpPr>
          <p:cNvPr id="32" name="肘形接點 31"/>
          <p:cNvCxnSpPr>
            <a:stCxn id="5" idx="1"/>
            <a:endCxn id="6" idx="1"/>
          </p:cNvCxnSpPr>
          <p:nvPr/>
        </p:nvCxnSpPr>
        <p:spPr bwMode="auto">
          <a:xfrm rot="10800000" flipV="1">
            <a:off x="16440472" y="6682556"/>
            <a:ext cx="12700" cy="1791047"/>
          </a:xfrm>
          <a:prstGeom prst="bentConnector3">
            <a:avLst>
              <a:gd name="adj1" fmla="val 4642104"/>
            </a:avLst>
          </a:prstGeom>
          <a:solidFill>
            <a:srgbClr val="F4F4F4"/>
          </a:solidFill>
          <a:ln w="12700" cap="flat" cmpd="sng" algn="ctr">
            <a:solidFill>
              <a:schemeClr val="accent1"/>
            </a:solidFill>
            <a:prstDash val="solid"/>
            <a:miter lim="800000"/>
            <a:headEnd type="none" w="med" len="med"/>
            <a:tailEnd type="arrow"/>
          </a:ln>
          <a:effectLst/>
        </p:spPr>
      </p:cxnSp>
      <p:cxnSp>
        <p:nvCxnSpPr>
          <p:cNvPr id="34" name="肘形接點 33"/>
          <p:cNvCxnSpPr>
            <a:stCxn id="6" idx="3"/>
            <a:endCxn id="7" idx="3"/>
          </p:cNvCxnSpPr>
          <p:nvPr/>
        </p:nvCxnSpPr>
        <p:spPr bwMode="auto">
          <a:xfrm>
            <a:off x="22273120" y="8473604"/>
            <a:ext cx="12700" cy="1881361"/>
          </a:xfrm>
          <a:prstGeom prst="bentConnector3">
            <a:avLst>
              <a:gd name="adj1" fmla="val 5021057"/>
            </a:avLst>
          </a:prstGeom>
          <a:solidFill>
            <a:srgbClr val="F4F4F4"/>
          </a:solidFill>
          <a:ln w="12700" cap="flat" cmpd="sng" algn="ctr">
            <a:solidFill>
              <a:schemeClr val="accent1"/>
            </a:solidFill>
            <a:prstDash val="solid"/>
            <a:miter lim="800000"/>
            <a:headEnd type="none" w="med" len="med"/>
            <a:tailEnd type="arrow"/>
          </a:ln>
          <a:effectLst/>
        </p:spPr>
      </p:cxnSp>
      <p:sp>
        <p:nvSpPr>
          <p:cNvPr id="35" name="文字方塊 34"/>
          <p:cNvSpPr txBox="1"/>
          <p:nvPr/>
        </p:nvSpPr>
        <p:spPr>
          <a:xfrm>
            <a:off x="8951640" y="5273824"/>
            <a:ext cx="6120680" cy="7478970"/>
          </a:xfrm>
          <a:prstGeom prst="rect">
            <a:avLst/>
          </a:prstGeom>
          <a:noFill/>
        </p:spPr>
        <p:txBody>
          <a:bodyPr wrap="square" rtlCol="0">
            <a:spAutoFit/>
          </a:bodyPr>
          <a:lstStyle/>
          <a:p>
            <a:pPr marL="360363" indent="-360363" algn="l">
              <a:buFont typeface="Arial" pitchFamily="34" charset="0"/>
              <a:buChar char="•"/>
            </a:pPr>
            <a:r>
              <a:rPr lang="zh-TW" altLang="en-US" sz="3200" dirty="0">
                <a:latin typeface="微軟正黑體" pitchFamily="34" charset="-120"/>
                <a:ea typeface="微軟正黑體" pitchFamily="34" charset="-120"/>
              </a:rPr>
              <a:t>時間需求</a:t>
            </a:r>
            <a:r>
              <a:rPr lang="en-US" altLang="zh-TW" sz="3200" dirty="0">
                <a:latin typeface="微軟正黑體" pitchFamily="34" charset="-120"/>
                <a:ea typeface="微軟正黑體" pitchFamily="34" charset="-120"/>
              </a:rPr>
              <a:t>:</a:t>
            </a:r>
            <a:r>
              <a:rPr lang="zh-TW" altLang="en-US" sz="3200" dirty="0">
                <a:latin typeface="微軟正黑體" pitchFamily="34" charset="-120"/>
                <a:ea typeface="微軟正黑體" pitchFamily="34" charset="-120"/>
              </a:rPr>
              <a:t> </a:t>
            </a:r>
            <a:r>
              <a:rPr lang="en-US" altLang="zh-TW" sz="3200" dirty="0">
                <a:latin typeface="微軟正黑體" pitchFamily="34" charset="-120"/>
                <a:ea typeface="微軟正黑體" pitchFamily="34" charset="-120"/>
              </a:rPr>
              <a:t>3~5</a:t>
            </a:r>
            <a:r>
              <a:rPr lang="zh-TW" altLang="en-US" sz="3200" dirty="0">
                <a:latin typeface="微軟正黑體" pitchFamily="34" charset="-120"/>
                <a:ea typeface="微軟正黑體" pitchFamily="34" charset="-120"/>
              </a:rPr>
              <a:t>個月</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a:latin typeface="微軟正黑體" pitchFamily="34" charset="-120"/>
                <a:ea typeface="微軟正黑體" pitchFamily="34" charset="-120"/>
              </a:rPr>
              <a:t>教室內擺放</a:t>
            </a:r>
            <a:r>
              <a:rPr lang="en-US" altLang="zh-TW" sz="3200" dirty="0">
                <a:latin typeface="微軟正黑體" pitchFamily="34" charset="-120"/>
                <a:ea typeface="微軟正黑體" pitchFamily="34" charset="-120"/>
              </a:rPr>
              <a:t>10~15</a:t>
            </a:r>
            <a:r>
              <a:rPr lang="zh-TW" altLang="en-US" sz="3200" dirty="0">
                <a:latin typeface="微軟正黑體" pitchFamily="34" charset="-120"/>
                <a:ea typeface="微軟正黑體" pitchFamily="34" charset="-120"/>
              </a:rPr>
              <a:t>組實驗</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a:latin typeface="微軟正黑體" pitchFamily="34" charset="-120"/>
                <a:ea typeface="微軟正黑體" pitchFamily="34" charset="-120"/>
              </a:rPr>
              <a:t>環境控制變因設定</a:t>
            </a:r>
            <a:endParaRPr lang="en-US" altLang="zh-TW" sz="3200" dirty="0">
              <a:latin typeface="微軟正黑體" pitchFamily="34" charset="-120"/>
              <a:ea typeface="微軟正黑體" pitchFamily="34" charset="-120"/>
            </a:endParaRPr>
          </a:p>
          <a:p>
            <a:pPr marL="890588" lvl="1" indent="-360363">
              <a:buFont typeface="Wingdings" pitchFamily="2" charset="2"/>
              <a:buChar char="ü"/>
            </a:pPr>
            <a:r>
              <a:rPr lang="zh-TW" altLang="en-US" sz="3200" dirty="0">
                <a:latin typeface="微軟正黑體" pitchFamily="34" charset="-120"/>
                <a:ea typeface="微軟正黑體" pitchFamily="34" charset="-120"/>
              </a:rPr>
              <a:t>一般為擺放環境使實驗設置固定在同一環境溫濕度變化</a:t>
            </a:r>
            <a:endParaRPr lang="en-US" altLang="zh-TW" sz="3200" dirty="0">
              <a:latin typeface="微軟正黑體" pitchFamily="34" charset="-120"/>
              <a:ea typeface="微軟正黑體" pitchFamily="34" charset="-120"/>
            </a:endParaRPr>
          </a:p>
          <a:p>
            <a:pPr marL="890588" lvl="4" indent="-360363">
              <a:buFont typeface="Wingdings" pitchFamily="2" charset="2"/>
              <a:buChar char="ü"/>
            </a:pPr>
            <a:r>
              <a:rPr lang="zh-TW" altLang="en-US" sz="3200" dirty="0">
                <a:latin typeface="微軟正黑體" pitchFamily="34" charset="-120"/>
                <a:ea typeface="微軟正黑體" pitchFamily="34" charset="-120"/>
              </a:rPr>
              <a:t>可選定教室櫃子上或陽台邊</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a:latin typeface="微軟正黑體" pitchFamily="34" charset="-120"/>
                <a:ea typeface="微軟正黑體" pitchFamily="34" charset="-120"/>
              </a:rPr>
              <a:t>設計操作變因對照</a:t>
            </a:r>
            <a:r>
              <a:rPr lang="en-US" altLang="zh-TW" sz="3200" dirty="0">
                <a:latin typeface="微軟正黑體" pitchFamily="34" charset="-120"/>
                <a:ea typeface="微軟正黑體" pitchFamily="34" charset="-120"/>
              </a:rPr>
              <a:t>:</a:t>
            </a:r>
          </a:p>
          <a:p>
            <a:pPr marL="985838" indent="-360363" algn="l">
              <a:buFont typeface="Wingdings" pitchFamily="2" charset="2"/>
              <a:buChar char="ü"/>
            </a:pPr>
            <a:r>
              <a:rPr lang="zh-TW" altLang="en-US" sz="3200" dirty="0">
                <a:latin typeface="微軟正黑體" pitchFamily="34" charset="-120"/>
                <a:ea typeface="微軟正黑體" pitchFamily="34" charset="-120"/>
              </a:rPr>
              <a:t>日照時間</a:t>
            </a:r>
            <a:endParaRPr lang="en-US" altLang="zh-TW" sz="3200" dirty="0">
              <a:latin typeface="微軟正黑體" pitchFamily="34" charset="-120"/>
              <a:ea typeface="微軟正黑體" pitchFamily="34" charset="-120"/>
            </a:endParaRPr>
          </a:p>
          <a:p>
            <a:pPr marL="985838" indent="-360363" algn="l">
              <a:buFont typeface="Wingdings" pitchFamily="2" charset="2"/>
              <a:buChar char="ü"/>
            </a:pPr>
            <a:r>
              <a:rPr lang="zh-TW" altLang="en-US" sz="3200" dirty="0">
                <a:latin typeface="微軟正黑體" pitchFamily="34" charset="-120"/>
                <a:ea typeface="微軟正黑體" pitchFamily="34" charset="-120"/>
              </a:rPr>
              <a:t>土壤濕度</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a:latin typeface="微軟正黑體" pitchFamily="34" charset="-120"/>
                <a:ea typeface="微軟正黑體" pitchFamily="34" charset="-120"/>
              </a:rPr>
              <a:t>完成生長週期後，以影像辨識比較稻禾特徵，輸入資料庫</a:t>
            </a:r>
            <a:endParaRPr lang="en-US" altLang="zh-TW" sz="3200" dirty="0">
              <a:latin typeface="微軟正黑體" pitchFamily="34" charset="-120"/>
              <a:ea typeface="微軟正黑體" pitchFamily="34" charset="-120"/>
            </a:endParaRPr>
          </a:p>
          <a:p>
            <a:pPr marL="985838" indent="-360363" algn="l">
              <a:buFont typeface="Wingdings" pitchFamily="2" charset="2"/>
              <a:buChar char="ü"/>
            </a:pPr>
            <a:r>
              <a:rPr lang="zh-TW" altLang="en-US" sz="3200" dirty="0">
                <a:latin typeface="微軟正黑體" pitchFamily="34" charset="-120"/>
                <a:ea typeface="微軟正黑體" pitchFamily="34" charset="-120"/>
              </a:rPr>
              <a:t>稻苗分支數</a:t>
            </a:r>
            <a:endParaRPr lang="en-US" altLang="zh-TW" sz="3200" dirty="0">
              <a:latin typeface="微軟正黑體" pitchFamily="34" charset="-120"/>
              <a:ea typeface="微軟正黑體" pitchFamily="34" charset="-120"/>
            </a:endParaRPr>
          </a:p>
          <a:p>
            <a:pPr marL="985838" indent="-360363" algn="l">
              <a:buFont typeface="Wingdings" pitchFamily="2" charset="2"/>
              <a:buChar char="ü"/>
            </a:pPr>
            <a:r>
              <a:rPr lang="zh-TW" altLang="en-US" sz="3200" dirty="0">
                <a:latin typeface="微軟正黑體" pitchFamily="34" charset="-120"/>
                <a:ea typeface="微軟正黑體" pitchFamily="34" charset="-120"/>
              </a:rPr>
              <a:t>結穗、花期</a:t>
            </a:r>
            <a:endParaRPr lang="en-US" altLang="zh-TW" sz="3200" dirty="0">
              <a:latin typeface="微軟正黑體" pitchFamily="34" charset="-120"/>
              <a:ea typeface="微軟正黑體" pitchFamily="34" charset="-120"/>
            </a:endParaRPr>
          </a:p>
          <a:p>
            <a:pPr marL="985838" indent="-360363" algn="l">
              <a:buFont typeface="Wingdings" pitchFamily="2" charset="2"/>
              <a:buChar char="ü"/>
            </a:pPr>
            <a:r>
              <a:rPr lang="zh-TW" altLang="en-US" sz="3200" dirty="0">
                <a:latin typeface="微軟正黑體" pitchFamily="34" charset="-120"/>
                <a:ea typeface="微軟正黑體" pitchFamily="34" charset="-120"/>
              </a:rPr>
              <a:t>稻殼顏色</a:t>
            </a:r>
            <a:endParaRPr lang="en-US" altLang="zh-TW" sz="3200" dirty="0">
              <a:latin typeface="微軟正黑體" pitchFamily="34" charset="-120"/>
              <a:ea typeface="微軟正黑體" pitchFamily="34" charset="-120"/>
            </a:endParaRPr>
          </a:p>
          <a:p>
            <a:pPr marL="985838" indent="-360363" algn="l">
              <a:buFont typeface="Wingdings" pitchFamily="2" charset="2"/>
              <a:buChar char="ü"/>
            </a:pPr>
            <a:r>
              <a:rPr lang="zh-TW" altLang="en-US" sz="3200" dirty="0">
                <a:latin typeface="微軟正黑體" pitchFamily="34" charset="-120"/>
                <a:ea typeface="微軟正黑體" pitchFamily="34" charset="-120"/>
              </a:rPr>
              <a:t>稻稈彎度</a:t>
            </a:r>
          </a:p>
        </p:txBody>
      </p:sp>
      <p:sp>
        <p:nvSpPr>
          <p:cNvPr id="36" name="矩形 35"/>
          <p:cNvSpPr/>
          <p:nvPr/>
        </p:nvSpPr>
        <p:spPr>
          <a:xfrm>
            <a:off x="16656496" y="5129808"/>
            <a:ext cx="5688632" cy="1077218"/>
          </a:xfrm>
          <a:prstGeom prst="rect">
            <a:avLst/>
          </a:prstGeom>
        </p:spPr>
        <p:txBody>
          <a:bodyPr wrap="square">
            <a:spAutoFit/>
          </a:bodyPr>
          <a:lstStyle/>
          <a:p>
            <a:pPr marL="360363" indent="-360363" algn="l">
              <a:buFont typeface="Arial" pitchFamily="34" charset="0"/>
              <a:buChar char="•"/>
            </a:pPr>
            <a:r>
              <a:rPr lang="zh-TW" altLang="en-US" sz="3200" dirty="0">
                <a:latin typeface="微軟正黑體" pitchFamily="34" charset="-120"/>
                <a:ea typeface="微軟正黑體" pitchFamily="34" charset="-120"/>
              </a:rPr>
              <a:t>偵測環境控制變因設定</a:t>
            </a:r>
            <a:endParaRPr lang="en-US" altLang="zh-TW" sz="3200" dirty="0">
              <a:latin typeface="微軟正黑體" pitchFamily="34" charset="-120"/>
              <a:ea typeface="微軟正黑體" pitchFamily="34" charset="-120"/>
            </a:endParaRPr>
          </a:p>
          <a:p>
            <a:pPr marL="890588" lvl="1" indent="-360363" algn="l">
              <a:buFont typeface="Wingdings" pitchFamily="2" charset="2"/>
              <a:buChar char="ü"/>
            </a:pPr>
            <a:r>
              <a:rPr lang="zh-TW" altLang="en-US" sz="3200" dirty="0">
                <a:latin typeface="微軟正黑體" pitchFamily="34" charset="-120"/>
                <a:ea typeface="微軟正黑體" pitchFamily="34" charset="-120"/>
              </a:rPr>
              <a:t>讀取資料庫內控制數據</a:t>
            </a:r>
            <a:endParaRPr lang="zh-TW" altLang="en-US" dirty="0">
              <a:latin typeface="微軟正黑體" pitchFamily="34" charset="-120"/>
              <a:ea typeface="微軟正黑體" pitchFamily="34" charset="-120"/>
            </a:endParaRPr>
          </a:p>
        </p:txBody>
      </p:sp>
      <p:sp>
        <p:nvSpPr>
          <p:cNvPr id="37" name="矩形 36"/>
          <p:cNvSpPr/>
          <p:nvPr/>
        </p:nvSpPr>
        <p:spPr>
          <a:xfrm>
            <a:off x="16656496" y="7002016"/>
            <a:ext cx="5688632" cy="1077218"/>
          </a:xfrm>
          <a:prstGeom prst="rect">
            <a:avLst/>
          </a:prstGeom>
        </p:spPr>
        <p:txBody>
          <a:bodyPr wrap="square">
            <a:spAutoFit/>
          </a:bodyPr>
          <a:lstStyle/>
          <a:p>
            <a:pPr marL="360363" indent="-360363" algn="l">
              <a:buFont typeface="Arial" pitchFamily="34" charset="0"/>
              <a:buChar char="•"/>
            </a:pPr>
            <a:r>
              <a:rPr lang="en-US" altLang="zh-TW" sz="3200" dirty="0">
                <a:latin typeface="微軟正黑體" pitchFamily="34" charset="-120"/>
                <a:ea typeface="微軟正黑體" pitchFamily="34" charset="-120"/>
              </a:rPr>
              <a:t>ML</a:t>
            </a:r>
            <a:r>
              <a:rPr lang="zh-TW" altLang="en-US" sz="3200" dirty="0">
                <a:latin typeface="微軟正黑體" pitchFamily="34" charset="-120"/>
                <a:ea typeface="微軟正黑體" pitchFamily="34" charset="-120"/>
              </a:rPr>
              <a:t>調整澆灌行為</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en-US" altLang="zh-TW" sz="3200" dirty="0">
                <a:latin typeface="微軟正黑體" pitchFamily="34" charset="-120"/>
                <a:ea typeface="微軟正黑體" pitchFamily="34" charset="-120"/>
              </a:rPr>
              <a:t>ML</a:t>
            </a:r>
            <a:r>
              <a:rPr lang="zh-TW" altLang="en-US" sz="3200" dirty="0">
                <a:latin typeface="微軟正黑體" pitchFamily="34" charset="-120"/>
                <a:ea typeface="微軟正黑體" pitchFamily="34" charset="-120"/>
              </a:rPr>
              <a:t>調整生長燈補光時間</a:t>
            </a:r>
            <a:endParaRPr lang="en-US" altLang="zh-TW" sz="3200" dirty="0">
              <a:latin typeface="微軟正黑體" pitchFamily="34" charset="-120"/>
              <a:ea typeface="微軟正黑體" pitchFamily="34" charset="-120"/>
            </a:endParaRPr>
          </a:p>
        </p:txBody>
      </p:sp>
      <p:sp>
        <p:nvSpPr>
          <p:cNvPr id="38" name="矩形 37"/>
          <p:cNvSpPr/>
          <p:nvPr/>
        </p:nvSpPr>
        <p:spPr>
          <a:xfrm>
            <a:off x="16656496" y="8802216"/>
            <a:ext cx="5688632" cy="1077218"/>
          </a:xfrm>
          <a:prstGeom prst="rect">
            <a:avLst/>
          </a:prstGeom>
        </p:spPr>
        <p:txBody>
          <a:bodyPr wrap="square">
            <a:spAutoFit/>
          </a:bodyPr>
          <a:lstStyle/>
          <a:p>
            <a:pPr marL="360363" indent="-360363" algn="l">
              <a:buFont typeface="Arial" pitchFamily="34" charset="0"/>
              <a:buChar char="•"/>
            </a:pPr>
            <a:r>
              <a:rPr lang="zh-TW" altLang="en-US" sz="3200" dirty="0">
                <a:latin typeface="微軟正黑體" pitchFamily="34" charset="-120"/>
                <a:ea typeface="微軟正黑體" pitchFamily="34" charset="-120"/>
              </a:rPr>
              <a:t>數據對應影像辨識結果比較</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a:latin typeface="微軟正黑體" pitchFamily="34" charset="-120"/>
                <a:ea typeface="微軟正黑體" pitchFamily="34" charset="-120"/>
              </a:rPr>
              <a:t>將數據輸入資料庫</a:t>
            </a:r>
            <a:endParaRPr lang="en-US" altLang="zh-TW" sz="3200" dirty="0">
              <a:latin typeface="微軟正黑體" pitchFamily="34" charset="-120"/>
              <a:ea typeface="微軟正黑體" pitchFamily="34" charset="-120"/>
            </a:endParaRPr>
          </a:p>
        </p:txBody>
      </p:sp>
      <p:sp>
        <p:nvSpPr>
          <p:cNvPr id="39" name="矩形 38"/>
          <p:cNvSpPr/>
          <p:nvPr/>
        </p:nvSpPr>
        <p:spPr>
          <a:xfrm>
            <a:off x="16656496" y="10674424"/>
            <a:ext cx="5688632" cy="2062103"/>
          </a:xfrm>
          <a:prstGeom prst="rect">
            <a:avLst/>
          </a:prstGeom>
        </p:spPr>
        <p:txBody>
          <a:bodyPr wrap="square">
            <a:spAutoFit/>
          </a:bodyPr>
          <a:lstStyle/>
          <a:p>
            <a:pPr marL="360363" indent="-360363" algn="l">
              <a:buFont typeface="Arial" pitchFamily="34" charset="0"/>
              <a:buChar char="•"/>
            </a:pPr>
            <a:r>
              <a:rPr lang="zh-TW" altLang="en-US" sz="3200" dirty="0">
                <a:latin typeface="微軟正黑體" pitchFamily="34" charset="-120"/>
                <a:ea typeface="微軟正黑體" pitchFamily="34" charset="-120"/>
              </a:rPr>
              <a:t>依照農委會公布稻米冠軍賽評分結果，進一步確認種植稻穀取樣、稻米品質規格分析、性狀及官能品評等</a:t>
            </a:r>
            <a:endParaRPr lang="en-US" altLang="zh-TW" sz="3200" dirty="0">
              <a:latin typeface="微軟正黑體" pitchFamily="34" charset="-120"/>
              <a:ea typeface="微軟正黑體" pitchFamily="34" charset="-120"/>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lstStyle/>
          <a:p>
            <a:r>
              <a:rPr lang="en-US" altLang="zh-TW" sz="8000" dirty="0" smtClean="0">
                <a:solidFill>
                  <a:schemeClr val="tx2">
                    <a:lumMod val="50000"/>
                  </a:schemeClr>
                </a:solidFill>
              </a:rPr>
              <a:t>Machine </a:t>
            </a:r>
            <a:r>
              <a:rPr lang="en-US" altLang="zh-TW" sz="8000" dirty="0">
                <a:solidFill>
                  <a:schemeClr val="tx2">
                    <a:lumMod val="50000"/>
                  </a:schemeClr>
                </a:solidFill>
              </a:rPr>
              <a:t>Learning(ML</a:t>
            </a:r>
            <a:r>
              <a:rPr lang="en-US" altLang="zh-TW" sz="8000" dirty="0" smtClean="0">
                <a:solidFill>
                  <a:schemeClr val="tx2">
                    <a:lumMod val="50000"/>
                  </a:schemeClr>
                </a:solidFill>
              </a:rPr>
              <a:t>)</a:t>
            </a:r>
            <a:r>
              <a:rPr lang="zh-TW" altLang="en-US" sz="8000" dirty="0" smtClean="0">
                <a:solidFill>
                  <a:schemeClr val="tx2">
                    <a:lumMod val="50000"/>
                  </a:schemeClr>
                </a:solidFill>
              </a:rPr>
              <a:t>設置</a:t>
            </a:r>
            <a:endParaRPr lang="zh-TW" altLang="en-US" sz="8000" dirty="0">
              <a:solidFill>
                <a:schemeClr val="tx2">
                  <a:lumMod val="50000"/>
                </a:schemeClr>
              </a:solidFill>
            </a:endParaRPr>
          </a:p>
        </p:txBody>
      </p:sp>
      <p:sp>
        <p:nvSpPr>
          <p:cNvPr id="75" name="矩形 74"/>
          <p:cNvSpPr/>
          <p:nvPr/>
        </p:nvSpPr>
        <p:spPr>
          <a:xfrm>
            <a:off x="1390800" y="3041576"/>
            <a:ext cx="7416824" cy="10187404"/>
          </a:xfrm>
          <a:prstGeom prst="rect">
            <a:avLst/>
          </a:prstGeom>
        </p:spPr>
        <p:txBody>
          <a:bodyPr wrap="square">
            <a:spAutoFit/>
          </a:bodyPr>
          <a:lstStyle/>
          <a:p>
            <a:pPr algn="l">
              <a:buFont typeface="Wingdings" pitchFamily="2" charset="2"/>
              <a:buChar char="ü"/>
            </a:pPr>
            <a:r>
              <a:rPr lang="zh-TW" altLang="en-US" sz="4000" dirty="0">
                <a:solidFill>
                  <a:srgbClr val="292929"/>
                </a:solidFill>
                <a:latin typeface="微軟正黑體" pitchFamily="34" charset="-120"/>
                <a:ea typeface="微軟正黑體" pitchFamily="34" charset="-120"/>
              </a:rPr>
              <a:t>資料庫平台演算法</a:t>
            </a:r>
            <a:endParaRPr lang="en-US" altLang="zh-TW" sz="4000" dirty="0">
              <a:solidFill>
                <a:srgbClr val="292929"/>
              </a:solidFill>
              <a:latin typeface="微軟正黑體" pitchFamily="34" charset="-120"/>
              <a:ea typeface="微軟正黑體" pitchFamily="34" charset="-120"/>
            </a:endParaRPr>
          </a:p>
          <a:p>
            <a:pPr marL="890588" indent="-457200" algn="l">
              <a:buFont typeface="Arial" pitchFamily="34" charset="0"/>
              <a:buChar char="•"/>
            </a:pPr>
            <a:r>
              <a:rPr lang="en-US" altLang="zh-TW" sz="3200" dirty="0">
                <a:solidFill>
                  <a:srgbClr val="292929"/>
                </a:solidFill>
                <a:latin typeface="medium-content-serif-font"/>
              </a:rPr>
              <a:t>K-means</a:t>
            </a:r>
            <a:r>
              <a:rPr lang="zh-TW" altLang="en-US" sz="3200" dirty="0">
                <a:solidFill>
                  <a:srgbClr val="292929"/>
                </a:solidFill>
                <a:latin typeface="medium-content-serif-font"/>
              </a:rPr>
              <a:t>算法把一個數據集分割成</a:t>
            </a:r>
            <a:r>
              <a:rPr lang="en-US" altLang="zh-TW" sz="3200" dirty="0">
                <a:solidFill>
                  <a:srgbClr val="292929"/>
                </a:solidFill>
                <a:latin typeface="medium-content-serif-font"/>
              </a:rPr>
              <a:t>cluster</a:t>
            </a:r>
            <a:r>
              <a:rPr lang="zh-TW" altLang="en-US" sz="3200" dirty="0">
                <a:solidFill>
                  <a:srgbClr val="292929"/>
                </a:solidFill>
                <a:latin typeface="medium-content-serif-font"/>
              </a:rPr>
              <a:t>，每個</a:t>
            </a:r>
            <a:r>
              <a:rPr lang="en-US" altLang="zh-TW" sz="3200" dirty="0">
                <a:solidFill>
                  <a:srgbClr val="292929"/>
                </a:solidFill>
                <a:latin typeface="medium-content-serif-font"/>
              </a:rPr>
              <a:t>cluster</a:t>
            </a:r>
            <a:r>
              <a:rPr lang="zh-TW" altLang="en-US" sz="3200" dirty="0">
                <a:solidFill>
                  <a:srgbClr val="292929"/>
                </a:solidFill>
                <a:latin typeface="medium-content-serif-font"/>
              </a:rPr>
              <a:t>裡的點相互靠近，必須一直計算改變 </a:t>
            </a:r>
            <a:r>
              <a:rPr lang="en-US" altLang="zh-TW" sz="3200" dirty="0">
                <a:solidFill>
                  <a:srgbClr val="292929"/>
                </a:solidFill>
                <a:latin typeface="medium-content-serif-font"/>
              </a:rPr>
              <a:t>cluster </a:t>
            </a:r>
            <a:r>
              <a:rPr lang="en-US" altLang="zh-TW" sz="3200" dirty="0" err="1">
                <a:solidFill>
                  <a:srgbClr val="292929"/>
                </a:solidFill>
                <a:latin typeface="medium-content-serif-font"/>
              </a:rPr>
              <a:t>centroid</a:t>
            </a:r>
            <a:r>
              <a:rPr lang="zh-TW" altLang="en-US" sz="3200" dirty="0">
                <a:solidFill>
                  <a:srgbClr val="292929"/>
                </a:solidFill>
                <a:latin typeface="medium-content-serif-font"/>
              </a:rPr>
              <a:t>。 </a:t>
            </a:r>
            <a:endParaRPr lang="en-US" altLang="zh-TW" sz="3200" dirty="0">
              <a:solidFill>
                <a:srgbClr val="292929"/>
              </a:solidFill>
              <a:latin typeface="medium-content-serif-font"/>
            </a:endParaRPr>
          </a:p>
          <a:p>
            <a:pPr marL="890588" indent="-457200" algn="l">
              <a:buFont typeface="Arial" pitchFamily="34" charset="0"/>
              <a:buChar char="•"/>
            </a:pPr>
            <a:r>
              <a:rPr lang="en-US" altLang="zh-TW" sz="3200" dirty="0">
                <a:solidFill>
                  <a:srgbClr val="292929"/>
                </a:solidFill>
                <a:latin typeface="微軟正黑體" pitchFamily="34" charset="-120"/>
                <a:ea typeface="微軟正黑體" pitchFamily="34" charset="-120"/>
              </a:rPr>
              <a:t>KNN</a:t>
            </a:r>
            <a:r>
              <a:rPr lang="zh-TW" altLang="en-US" sz="3200" dirty="0">
                <a:solidFill>
                  <a:srgbClr val="292929"/>
                </a:solidFill>
                <a:latin typeface="微軟正黑體" pitchFamily="34" charset="-120"/>
                <a:ea typeface="微軟正黑體" pitchFamily="34" charset="-120"/>
              </a:rPr>
              <a:t>算法嘗試基於其</a:t>
            </a:r>
            <a:r>
              <a:rPr lang="en-US" altLang="zh-TW" sz="3200" dirty="0">
                <a:solidFill>
                  <a:srgbClr val="292929"/>
                </a:solidFill>
                <a:latin typeface="微軟正黑體" pitchFamily="34" charset="-120"/>
                <a:ea typeface="微軟正黑體" pitchFamily="34" charset="-120"/>
              </a:rPr>
              <a:t>k</a:t>
            </a:r>
            <a:r>
              <a:rPr lang="zh-TW" altLang="en-US" sz="3200" dirty="0">
                <a:solidFill>
                  <a:srgbClr val="292929"/>
                </a:solidFill>
                <a:latin typeface="微軟正黑體" pitchFamily="34" charset="-120"/>
                <a:ea typeface="微軟正黑體" pitchFamily="34" charset="-120"/>
              </a:rPr>
              <a:t>（可以是任何數目）個周圍鄰居來對未標記的觀察進行分類。</a:t>
            </a:r>
            <a:endParaRPr lang="en-US" altLang="zh-TW" sz="3200" dirty="0">
              <a:solidFill>
                <a:srgbClr val="292929"/>
              </a:solidFill>
              <a:latin typeface="微軟正黑體" pitchFamily="34" charset="-120"/>
              <a:ea typeface="微軟正黑體" pitchFamily="34" charset="-120"/>
            </a:endParaRPr>
          </a:p>
          <a:p>
            <a:pPr marL="457200" indent="-457200" algn="l">
              <a:buFont typeface="Arial" pitchFamily="34" charset="0"/>
              <a:buChar char="•"/>
            </a:pPr>
            <a:endParaRPr lang="en-US" altLang="zh-TW" sz="4000" dirty="0">
              <a:solidFill>
                <a:srgbClr val="292929"/>
              </a:solidFill>
              <a:latin typeface="微軟正黑體" pitchFamily="34" charset="-120"/>
              <a:ea typeface="微軟正黑體" pitchFamily="34" charset="-120"/>
            </a:endParaRPr>
          </a:p>
          <a:p>
            <a:pPr marL="457200" indent="-457200" algn="l">
              <a:buFont typeface="Arial" pitchFamily="34" charset="0"/>
              <a:buChar char="•"/>
            </a:pPr>
            <a:endParaRPr lang="en-US" altLang="zh-TW" sz="4000" dirty="0">
              <a:solidFill>
                <a:srgbClr val="292929"/>
              </a:solidFill>
              <a:latin typeface="微軟正黑體" pitchFamily="34" charset="-120"/>
              <a:ea typeface="微軟正黑體" pitchFamily="34" charset="-120"/>
            </a:endParaRPr>
          </a:p>
          <a:p>
            <a:pPr marL="457200" indent="-457200" algn="l">
              <a:buFont typeface="Arial" pitchFamily="34" charset="0"/>
              <a:buChar char="•"/>
            </a:pPr>
            <a:endParaRPr lang="en-US" altLang="zh-TW" sz="4000" dirty="0">
              <a:solidFill>
                <a:srgbClr val="292929"/>
              </a:solidFill>
              <a:latin typeface="微軟正黑體" pitchFamily="34" charset="-120"/>
              <a:ea typeface="微軟正黑體" pitchFamily="34" charset="-120"/>
            </a:endParaRPr>
          </a:p>
          <a:p>
            <a:pPr marL="457200" indent="-457200" algn="l">
              <a:buFont typeface="Arial" pitchFamily="34" charset="0"/>
              <a:buChar char="•"/>
            </a:pPr>
            <a:endParaRPr lang="en-US" altLang="zh-TW" sz="4000" dirty="0">
              <a:solidFill>
                <a:srgbClr val="292929"/>
              </a:solidFill>
              <a:latin typeface="微軟正黑體" pitchFamily="34" charset="-120"/>
              <a:ea typeface="微軟正黑體" pitchFamily="34" charset="-120"/>
            </a:endParaRPr>
          </a:p>
          <a:p>
            <a:pPr marL="457200" indent="-457200" algn="l">
              <a:buFont typeface="Arial" pitchFamily="34" charset="0"/>
              <a:buChar char="•"/>
            </a:pPr>
            <a:endParaRPr lang="en-US" altLang="zh-TW" sz="4000" dirty="0">
              <a:solidFill>
                <a:srgbClr val="292929"/>
              </a:solidFill>
              <a:latin typeface="微軟正黑體" pitchFamily="34" charset="-120"/>
              <a:ea typeface="微軟正黑體" pitchFamily="34" charset="-120"/>
            </a:endParaRPr>
          </a:p>
          <a:p>
            <a:pPr marL="457200" indent="-457200" algn="l"/>
            <a:endParaRPr lang="en-US" altLang="zh-TW" sz="3200" dirty="0">
              <a:solidFill>
                <a:srgbClr val="292929"/>
              </a:solidFill>
              <a:latin typeface="微軟正黑體" pitchFamily="34" charset="-120"/>
              <a:ea typeface="微軟正黑體" pitchFamily="34" charset="-120"/>
            </a:endParaRPr>
          </a:p>
          <a:p>
            <a:pPr marL="890588" indent="-457200" algn="l">
              <a:buFont typeface="Arial" pitchFamily="34" charset="0"/>
              <a:buChar char="•"/>
            </a:pPr>
            <a:r>
              <a:rPr lang="zh-TW" altLang="en-US" sz="3200" dirty="0">
                <a:solidFill>
                  <a:srgbClr val="292929"/>
                </a:solidFill>
                <a:latin typeface="微軟正黑體" pitchFamily="34" charset="-120"/>
                <a:ea typeface="微軟正黑體" pitchFamily="34" charset="-120"/>
              </a:rPr>
              <a:t>依照影像辨識評分來決定，</a:t>
            </a:r>
            <a:endParaRPr lang="en-US" altLang="zh-TW" sz="3200" dirty="0">
              <a:solidFill>
                <a:srgbClr val="292929"/>
              </a:solidFill>
              <a:latin typeface="微軟正黑體" pitchFamily="34" charset="-120"/>
              <a:ea typeface="微軟正黑體" pitchFamily="34" charset="-120"/>
            </a:endParaRPr>
          </a:p>
          <a:p>
            <a:pPr marL="890588" indent="-457200" algn="l"/>
            <a:r>
              <a:rPr lang="en-US" altLang="zh-TW" sz="3200" dirty="0">
                <a:solidFill>
                  <a:srgbClr val="292929"/>
                </a:solidFill>
                <a:latin typeface="微軟正黑體" pitchFamily="34" charset="-120"/>
                <a:ea typeface="微軟正黑體" pitchFamily="34" charset="-120"/>
              </a:rPr>
              <a:t>     </a:t>
            </a:r>
            <a:r>
              <a:rPr lang="zh-TW" altLang="en-US" sz="3200" dirty="0">
                <a:solidFill>
                  <a:srgbClr val="292929"/>
                </a:solidFill>
                <a:latin typeface="微軟正黑體" pitchFamily="34" charset="-120"/>
                <a:ea typeface="微軟正黑體" pitchFamily="34" charset="-120"/>
              </a:rPr>
              <a:t>預計前期實現辨識元素</a:t>
            </a:r>
            <a:r>
              <a:rPr lang="en-US" altLang="zh-TW" sz="3200" dirty="0">
                <a:solidFill>
                  <a:srgbClr val="292929"/>
                </a:solidFill>
                <a:latin typeface="微軟正黑體" pitchFamily="34" charset="-120"/>
                <a:ea typeface="微軟正黑體" pitchFamily="34" charset="-120"/>
              </a:rPr>
              <a:t>:</a:t>
            </a:r>
          </a:p>
          <a:p>
            <a:pPr marL="1347788" indent="-360363" algn="l">
              <a:buFont typeface="Wingdings" pitchFamily="2" charset="2"/>
              <a:buChar char="ü"/>
            </a:pPr>
            <a:r>
              <a:rPr lang="zh-TW" altLang="en-US" sz="3200" dirty="0">
                <a:latin typeface="微軟正黑體" pitchFamily="34" charset="-120"/>
                <a:ea typeface="微軟正黑體" pitchFamily="34" charset="-120"/>
              </a:rPr>
              <a:t>稻苗分支數</a:t>
            </a:r>
            <a:endParaRPr lang="en-US" altLang="zh-TW" sz="3200" dirty="0">
              <a:latin typeface="微軟正黑體" pitchFamily="34" charset="-120"/>
              <a:ea typeface="微軟正黑體" pitchFamily="34" charset="-120"/>
            </a:endParaRPr>
          </a:p>
          <a:p>
            <a:pPr marL="1347788" indent="-360363" algn="l">
              <a:buFont typeface="Wingdings" pitchFamily="2" charset="2"/>
              <a:buChar char="ü"/>
            </a:pPr>
            <a:r>
              <a:rPr lang="zh-TW" altLang="en-US" sz="3200" dirty="0">
                <a:latin typeface="微軟正黑體" pitchFamily="34" charset="-120"/>
                <a:ea typeface="微軟正黑體" pitchFamily="34" charset="-120"/>
              </a:rPr>
              <a:t>稻殼顏色</a:t>
            </a:r>
            <a:endParaRPr lang="en-US" altLang="zh-TW" sz="3200" dirty="0">
              <a:latin typeface="微軟正黑體" pitchFamily="34" charset="-120"/>
              <a:ea typeface="微軟正黑體" pitchFamily="34" charset="-120"/>
            </a:endParaRPr>
          </a:p>
          <a:p>
            <a:pPr marL="1347788" indent="-360363" algn="l">
              <a:buFont typeface="Wingdings" pitchFamily="2" charset="2"/>
              <a:buChar char="ü"/>
            </a:pPr>
            <a:r>
              <a:rPr lang="zh-TW" altLang="en-US" sz="3200" dirty="0">
                <a:latin typeface="微軟正黑體" pitchFamily="34" charset="-120"/>
                <a:ea typeface="微軟正黑體" pitchFamily="34" charset="-120"/>
              </a:rPr>
              <a:t>稻稈彎度</a:t>
            </a:r>
            <a:endParaRPr lang="en-US" altLang="zh-TW" sz="3200" dirty="0">
              <a:latin typeface="微軟正黑體" pitchFamily="34" charset="-120"/>
              <a:ea typeface="微軟正黑體" pitchFamily="34" charset="-120"/>
            </a:endParaRPr>
          </a:p>
        </p:txBody>
      </p:sp>
      <p:pic>
        <p:nvPicPr>
          <p:cNvPr id="2050" name="Picture 2" descr="https://miro.medium.com/max/437/1*2S4-xzWxjpQbNNPvNrWd1Q.png"/>
          <p:cNvPicPr>
            <a:picLocks noChangeAspect="1" noChangeArrowheads="1"/>
          </p:cNvPicPr>
          <p:nvPr/>
        </p:nvPicPr>
        <p:blipFill>
          <a:blip r:embed="rId2" cstate="print"/>
          <a:srcRect/>
          <a:stretch>
            <a:fillRect/>
          </a:stretch>
        </p:blipFill>
        <p:spPr bwMode="auto">
          <a:xfrm>
            <a:off x="5711280" y="7434064"/>
            <a:ext cx="3279484" cy="2251363"/>
          </a:xfrm>
          <a:prstGeom prst="rect">
            <a:avLst/>
          </a:prstGeom>
          <a:noFill/>
        </p:spPr>
      </p:pic>
      <p:sp>
        <p:nvSpPr>
          <p:cNvPr id="78" name="矩形 77"/>
          <p:cNvSpPr/>
          <p:nvPr/>
        </p:nvSpPr>
        <p:spPr>
          <a:xfrm>
            <a:off x="9815736" y="2981757"/>
            <a:ext cx="13033448" cy="4154984"/>
          </a:xfrm>
          <a:prstGeom prst="rect">
            <a:avLst/>
          </a:prstGeom>
        </p:spPr>
        <p:txBody>
          <a:bodyPr wrap="square">
            <a:spAutoFit/>
          </a:bodyPr>
          <a:lstStyle/>
          <a:p>
            <a:pPr marL="528638" indent="-528638" algn="l">
              <a:buFont typeface="Wingdings" pitchFamily="2" charset="2"/>
              <a:buChar char="ü"/>
            </a:pPr>
            <a:r>
              <a:rPr lang="zh-TW" altLang="en-US" sz="4000" dirty="0">
                <a:latin typeface="微軟正黑體" pitchFamily="34" charset="-120"/>
                <a:ea typeface="微軟正黑體" pitchFamily="34" charset="-120"/>
              </a:rPr>
              <a:t>影像辨識元件</a:t>
            </a:r>
            <a:r>
              <a:rPr lang="en-US" altLang="zh-TW" sz="4000" dirty="0">
                <a:latin typeface="微軟正黑體" pitchFamily="34" charset="-120"/>
                <a:ea typeface="微軟正黑體" pitchFamily="34" charset="-120"/>
              </a:rPr>
              <a:t>:</a:t>
            </a:r>
            <a:r>
              <a:rPr lang="zh-TW" altLang="en-US" sz="4000" dirty="0">
                <a:latin typeface="微軟正黑體" pitchFamily="34" charset="-120"/>
                <a:ea typeface="微軟正黑體" pitchFamily="34" charset="-120"/>
              </a:rPr>
              <a:t> </a:t>
            </a:r>
            <a:r>
              <a:rPr lang="en-US" altLang="zh-TW" sz="4000" dirty="0">
                <a:latin typeface="微軟正黑體" pitchFamily="34" charset="-120"/>
                <a:ea typeface="微軟正黑體" pitchFamily="34" charset="-120"/>
              </a:rPr>
              <a:t>Image Recognitions</a:t>
            </a:r>
            <a:r>
              <a:rPr lang="zh-TW" altLang="en-US" sz="4000" dirty="0">
                <a:latin typeface="微軟正黑體" pitchFamily="34" charset="-120"/>
                <a:ea typeface="微軟正黑體" pitchFamily="34" charset="-120"/>
              </a:rPr>
              <a:t> </a:t>
            </a:r>
            <a:r>
              <a:rPr lang="en-US" altLang="zh-TW" sz="4000" dirty="0">
                <a:latin typeface="微軟正黑體" pitchFamily="34" charset="-120"/>
                <a:ea typeface="微軟正黑體" pitchFamily="34" charset="-120"/>
              </a:rPr>
              <a:t>with ESP32</a:t>
            </a:r>
            <a:endParaRPr lang="zh-TW" altLang="en-US" sz="4000" dirty="0">
              <a:solidFill>
                <a:srgbClr val="3A3A3A"/>
              </a:solidFill>
              <a:latin typeface="微軟正黑體" pitchFamily="34" charset="-120"/>
              <a:ea typeface="微軟正黑體" pitchFamily="34" charset="-120"/>
            </a:endParaRPr>
          </a:p>
          <a:p>
            <a:pPr marL="990600" indent="-361950" algn="l">
              <a:buFont typeface="Arial"/>
              <a:buChar char="•"/>
            </a:pPr>
            <a:r>
              <a:rPr lang="en-US" altLang="zh-TW" sz="3200" dirty="0">
                <a:solidFill>
                  <a:srgbClr val="3A3A3A"/>
                </a:solidFill>
                <a:latin typeface="微軟正黑體" pitchFamily="34" charset="-120"/>
                <a:ea typeface="微軟正黑體" pitchFamily="34" charset="-120"/>
              </a:rPr>
              <a:t>Video streaming</a:t>
            </a:r>
          </a:p>
          <a:p>
            <a:pPr marL="990600" indent="-361950" algn="l">
              <a:buFont typeface="Arial"/>
              <a:buChar char="•"/>
            </a:pPr>
            <a:r>
              <a:rPr lang="zh-TW" altLang="en-US" sz="3200" dirty="0">
                <a:solidFill>
                  <a:srgbClr val="3A3A3A"/>
                </a:solidFill>
                <a:latin typeface="微軟正黑體" pitchFamily="34" charset="-120"/>
                <a:ea typeface="微軟正黑體" pitchFamily="34" charset="-120"/>
              </a:rPr>
              <a:t>影像辨識</a:t>
            </a:r>
            <a:endParaRPr lang="en-US" altLang="zh-TW" sz="3200" dirty="0">
              <a:solidFill>
                <a:srgbClr val="3A3A3A"/>
              </a:solidFill>
              <a:latin typeface="微軟正黑體" pitchFamily="34" charset="-120"/>
              <a:ea typeface="微軟正黑體" pitchFamily="34" charset="-120"/>
            </a:endParaRPr>
          </a:p>
          <a:p>
            <a:pPr marL="990600" indent="-361950" algn="l">
              <a:buFont typeface="Arial"/>
              <a:buChar char="•"/>
            </a:pPr>
            <a:r>
              <a:rPr lang="zh-TW" altLang="en-US" sz="3200" dirty="0">
                <a:solidFill>
                  <a:srgbClr val="3A3A3A"/>
                </a:solidFill>
                <a:latin typeface="微軟正黑體" pitchFamily="34" charset="-120"/>
                <a:ea typeface="微軟正黑體" pitchFamily="34" charset="-120"/>
              </a:rPr>
              <a:t>顏色辨識</a:t>
            </a:r>
            <a:endParaRPr lang="en-US" altLang="zh-TW" sz="3200" dirty="0">
              <a:solidFill>
                <a:srgbClr val="3A3A3A"/>
              </a:solidFill>
              <a:latin typeface="微軟正黑體" pitchFamily="34" charset="-120"/>
              <a:ea typeface="微軟正黑體" pitchFamily="34" charset="-120"/>
            </a:endParaRPr>
          </a:p>
          <a:p>
            <a:pPr marL="990600" indent="-361950" algn="l">
              <a:buFont typeface="Arial"/>
              <a:buChar char="•"/>
            </a:pPr>
            <a:r>
              <a:rPr lang="zh-TW" altLang="en-US" sz="3200" dirty="0">
                <a:solidFill>
                  <a:srgbClr val="3A3A3A"/>
                </a:solidFill>
                <a:latin typeface="微軟正黑體" pitchFamily="34" charset="-120"/>
                <a:ea typeface="微軟正黑體" pitchFamily="34" charset="-120"/>
              </a:rPr>
              <a:t>支持</a:t>
            </a:r>
            <a:r>
              <a:rPr lang="en-US" altLang="zh-TW" sz="3200" dirty="0">
                <a:solidFill>
                  <a:srgbClr val="3A3A3A"/>
                </a:solidFill>
                <a:latin typeface="微軟正黑體" pitchFamily="34" charset="-120"/>
                <a:ea typeface="微軟正黑體" pitchFamily="34" charset="-120"/>
              </a:rPr>
              <a:t>C / C ++</a:t>
            </a:r>
            <a:r>
              <a:rPr lang="zh-TW" altLang="en-US" sz="3200" dirty="0">
                <a:solidFill>
                  <a:srgbClr val="3A3A3A"/>
                </a:solidFill>
                <a:latin typeface="微軟正黑體" pitchFamily="34" charset="-120"/>
                <a:ea typeface="微軟正黑體" pitchFamily="34" charset="-120"/>
              </a:rPr>
              <a:t>和</a:t>
            </a:r>
            <a:r>
              <a:rPr lang="en-US" altLang="zh-TW" sz="3200" dirty="0">
                <a:solidFill>
                  <a:srgbClr val="3A3A3A"/>
                </a:solidFill>
                <a:latin typeface="微軟正黑體" pitchFamily="34" charset="-120"/>
                <a:ea typeface="微軟正黑體" pitchFamily="34" charset="-120"/>
              </a:rPr>
              <a:t>Python</a:t>
            </a:r>
          </a:p>
          <a:p>
            <a:pPr marL="990600" indent="-361950" algn="l">
              <a:buFont typeface="Arial"/>
              <a:buChar char="•"/>
            </a:pPr>
            <a:r>
              <a:rPr lang="en-US" altLang="zh-TW" sz="3200" dirty="0">
                <a:solidFill>
                  <a:srgbClr val="3A3A3A"/>
                </a:solidFill>
                <a:latin typeface="微軟正黑體" pitchFamily="34" charset="-120"/>
                <a:ea typeface="微軟正黑體" pitchFamily="34" charset="-120"/>
              </a:rPr>
              <a:t>UART interface</a:t>
            </a:r>
            <a:endParaRPr lang="zh-TW" altLang="en-US" sz="3200" dirty="0">
              <a:solidFill>
                <a:srgbClr val="3A3A3A"/>
              </a:solidFill>
              <a:latin typeface="微軟正黑體" pitchFamily="34" charset="-120"/>
              <a:ea typeface="微軟正黑體" pitchFamily="34" charset="-120"/>
            </a:endParaRPr>
          </a:p>
          <a:p>
            <a:pPr marL="990600" indent="-361950" algn="l">
              <a:buFont typeface="Arial"/>
              <a:buChar char="•"/>
            </a:pPr>
            <a:endParaRPr lang="zh-TW" altLang="en-US" sz="3200" dirty="0">
              <a:solidFill>
                <a:srgbClr val="3A3A3A"/>
              </a:solidFill>
              <a:latin typeface="微軟正黑體" pitchFamily="34" charset="-120"/>
              <a:ea typeface="微軟正黑體" pitchFamily="34" charset="-120"/>
            </a:endParaRPr>
          </a:p>
          <a:p>
            <a:pPr marL="528638" indent="-528638" algn="l">
              <a:buFont typeface="Wingdings" pitchFamily="2" charset="2"/>
              <a:buChar char="ü"/>
            </a:pPr>
            <a:endParaRPr lang="en-US" altLang="zh-TW" sz="3200" dirty="0">
              <a:latin typeface="微軟正黑體" pitchFamily="34" charset="-120"/>
              <a:ea typeface="微軟正黑體" pitchFamily="34" charset="-120"/>
            </a:endParaRPr>
          </a:p>
        </p:txBody>
      </p:sp>
      <p:grpSp>
        <p:nvGrpSpPr>
          <p:cNvPr id="3" name="群組 8"/>
          <p:cNvGrpSpPr/>
          <p:nvPr/>
        </p:nvGrpSpPr>
        <p:grpSpPr>
          <a:xfrm>
            <a:off x="9671720" y="6930008"/>
            <a:ext cx="14078286" cy="6192688"/>
            <a:chOff x="9671720" y="6930008"/>
            <a:chExt cx="14078286" cy="6192688"/>
          </a:xfrm>
        </p:grpSpPr>
        <p:pic>
          <p:nvPicPr>
            <p:cNvPr id="86" name="Picture 10" descr="https://i0.wp.com/randomnerdtutorials.com/wp-content/uploads/2019/03/esp32-cam-face-recognition-detection.jpg?w=812&amp;ssl=1"/>
            <p:cNvPicPr>
              <a:picLocks noChangeAspect="1" noChangeArrowheads="1"/>
            </p:cNvPicPr>
            <p:nvPr/>
          </p:nvPicPr>
          <p:blipFill>
            <a:blip r:embed="rId3" cstate="print"/>
            <a:srcRect t="15625"/>
            <a:stretch>
              <a:fillRect/>
            </a:stretch>
          </p:blipFill>
          <p:spPr bwMode="auto">
            <a:xfrm>
              <a:off x="9671720" y="6930008"/>
              <a:ext cx="14078286" cy="6192688"/>
            </a:xfrm>
            <a:prstGeom prst="rect">
              <a:avLst/>
            </a:prstGeom>
            <a:noFill/>
          </p:spPr>
        </p:pic>
        <p:pic>
          <p:nvPicPr>
            <p:cNvPr id="79" name="Picture 6" descr="Pixy 2 CMUcam5 å½±åè¾¨è­æ¨¡çµ"/>
            <p:cNvPicPr>
              <a:picLocks noChangeAspect="1" noChangeArrowheads="1" noCrop="1"/>
            </p:cNvPicPr>
            <p:nvPr/>
          </p:nvPicPr>
          <p:blipFill>
            <a:blip r:embed="rId4" cstate="print"/>
            <a:srcRect/>
            <a:stretch>
              <a:fillRect/>
            </a:stretch>
          </p:blipFill>
          <p:spPr bwMode="auto">
            <a:xfrm>
              <a:off x="15870250" y="7578080"/>
              <a:ext cx="7122950" cy="4392488"/>
            </a:xfrm>
            <a:prstGeom prst="rect">
              <a:avLst/>
            </a:prstGeom>
            <a:noFill/>
          </p:spPr>
        </p:pic>
      </p:grpSp>
      <p:pic>
        <p:nvPicPr>
          <p:cNvPr id="87" name="Picture 2"/>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17088544" y="3185592"/>
            <a:ext cx="5180939" cy="3672408"/>
          </a:xfrm>
          <a:prstGeom prst="rect">
            <a:avLst/>
          </a:prstGeom>
          <a:noFill/>
          <a:ln w="9525">
            <a:noFill/>
            <a:miter lim="800000"/>
            <a:headEnd/>
            <a:tailEnd/>
          </a:ln>
        </p:spPr>
      </p:pic>
      <p:pic>
        <p:nvPicPr>
          <p:cNvPr id="13313" name="Picture 1" descr="E:\暫存\1_qLMAY-QDl4OSsSpAxZPgiw.pn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2062536" y="7218040"/>
            <a:ext cx="3552395" cy="2664296"/>
          </a:xfrm>
          <a:prstGeom prst="rect">
            <a:avLst/>
          </a:prstGeom>
          <a:noFill/>
        </p:spPr>
      </p:pic>
      <p:sp>
        <p:nvSpPr>
          <p:cNvPr id="11" name="矩形 10"/>
          <p:cNvSpPr/>
          <p:nvPr/>
        </p:nvSpPr>
        <p:spPr>
          <a:xfrm>
            <a:off x="2902968" y="9810328"/>
            <a:ext cx="1890261" cy="584775"/>
          </a:xfrm>
          <a:prstGeom prst="rect">
            <a:avLst/>
          </a:prstGeom>
        </p:spPr>
        <p:txBody>
          <a:bodyPr wrap="none">
            <a:spAutoFit/>
          </a:bodyPr>
          <a:lstStyle/>
          <a:p>
            <a:r>
              <a:rPr lang="en-US" altLang="zh-TW" sz="3200" dirty="0">
                <a:solidFill>
                  <a:srgbClr val="292929"/>
                </a:solidFill>
                <a:latin typeface="微軟正黑體" pitchFamily="34" charset="-120"/>
                <a:ea typeface="微軟正黑體" pitchFamily="34" charset="-120"/>
              </a:rPr>
              <a:t>K-means</a:t>
            </a:r>
            <a:endParaRPr lang="zh-TW" altLang="en-US" sz="3200" dirty="0">
              <a:latin typeface="微軟正黑體" pitchFamily="34" charset="-120"/>
              <a:ea typeface="微軟正黑體" pitchFamily="34" charset="-120"/>
            </a:endParaRPr>
          </a:p>
        </p:txBody>
      </p:sp>
      <p:sp>
        <p:nvSpPr>
          <p:cNvPr id="12" name="矩形 11"/>
          <p:cNvSpPr/>
          <p:nvPr/>
        </p:nvSpPr>
        <p:spPr>
          <a:xfrm>
            <a:off x="6826501" y="9810328"/>
            <a:ext cx="1099981" cy="584775"/>
          </a:xfrm>
          <a:prstGeom prst="rect">
            <a:avLst/>
          </a:prstGeom>
        </p:spPr>
        <p:txBody>
          <a:bodyPr wrap="none">
            <a:spAutoFit/>
          </a:bodyPr>
          <a:lstStyle/>
          <a:p>
            <a:r>
              <a:rPr lang="en-US" altLang="zh-TW" sz="3200" dirty="0">
                <a:latin typeface="微軟正黑體" pitchFamily="34" charset="-120"/>
                <a:ea typeface="微軟正黑體" pitchFamily="34" charset="-120"/>
              </a:rPr>
              <a:t>KNN</a:t>
            </a:r>
            <a:endParaRPr lang="zh-TW" altLang="en-US" sz="3200" dirty="0">
              <a:latin typeface="微軟正黑體" pitchFamily="34" charset="-120"/>
              <a:ea typeface="微軟正黑體" pitchFamily="34" charset="-120"/>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lstStyle/>
          <a:p>
            <a:r>
              <a:rPr lang="zh-TW" altLang="en-US" sz="8000" dirty="0">
                <a:solidFill>
                  <a:schemeClr val="tx1">
                    <a:lumMod val="75000"/>
                    <a:lumOff val="25000"/>
                  </a:schemeClr>
                </a:solidFill>
              </a:rPr>
              <a:t>競爭分析 </a:t>
            </a:r>
            <a:r>
              <a:rPr lang="en-US" altLang="zh-TW" sz="8000" dirty="0">
                <a:solidFill>
                  <a:schemeClr val="tx1">
                    <a:lumMod val="75000"/>
                    <a:lumOff val="25000"/>
                  </a:schemeClr>
                </a:solidFill>
              </a:rPr>
              <a:t>– </a:t>
            </a:r>
            <a:r>
              <a:rPr lang="zh-TW" altLang="en-US" sz="8000" dirty="0">
                <a:solidFill>
                  <a:schemeClr val="tx1">
                    <a:lumMod val="75000"/>
                    <a:lumOff val="25000"/>
                  </a:schemeClr>
                </a:solidFill>
              </a:rPr>
              <a:t>與類似場域差異</a:t>
            </a:r>
          </a:p>
        </p:txBody>
      </p:sp>
      <p:graphicFrame>
        <p:nvGraphicFramePr>
          <p:cNvPr id="6" name="表格 5"/>
          <p:cNvGraphicFramePr>
            <a:graphicFrameLocks noGrp="1"/>
          </p:cNvGraphicFramePr>
          <p:nvPr>
            <p:extLst>
              <p:ext uri="{D42A27DB-BD31-4B8C-83A1-F6EECF244321}">
                <p14:modId xmlns="" xmlns:p14="http://schemas.microsoft.com/office/powerpoint/2010/main" val="126890764"/>
              </p:ext>
            </p:extLst>
          </p:nvPr>
        </p:nvGraphicFramePr>
        <p:xfrm>
          <a:off x="1606824" y="6577880"/>
          <a:ext cx="22034447" cy="5791200"/>
        </p:xfrm>
        <a:graphic>
          <a:graphicData uri="http://schemas.openxmlformats.org/drawingml/2006/table">
            <a:tbl>
              <a:tblPr firstRow="1" bandRow="1">
                <a:tableStyleId>{5C22544A-7EE6-4342-B048-85BDC9FD1C3A}</a:tableStyleId>
              </a:tblPr>
              <a:tblGrid>
                <a:gridCol w="2857907">
                  <a:extLst>
                    <a:ext uri="{9D8B030D-6E8A-4147-A177-3AD203B41FA5}">
                      <a16:colId xmlns="" xmlns:a16="http://schemas.microsoft.com/office/drawing/2014/main" val="1544054915"/>
                    </a:ext>
                  </a:extLst>
                </a:gridCol>
                <a:gridCol w="6392180">
                  <a:extLst>
                    <a:ext uri="{9D8B030D-6E8A-4147-A177-3AD203B41FA5}">
                      <a16:colId xmlns="" xmlns:a16="http://schemas.microsoft.com/office/drawing/2014/main" val="128535623"/>
                    </a:ext>
                  </a:extLst>
                </a:gridCol>
                <a:gridCol w="6392180">
                  <a:extLst>
                    <a:ext uri="{9D8B030D-6E8A-4147-A177-3AD203B41FA5}">
                      <a16:colId xmlns="" xmlns:a16="http://schemas.microsoft.com/office/drawing/2014/main" val="3014144570"/>
                    </a:ext>
                  </a:extLst>
                </a:gridCol>
                <a:gridCol w="6392180">
                  <a:extLst>
                    <a:ext uri="{9D8B030D-6E8A-4147-A177-3AD203B41FA5}">
                      <a16:colId xmlns="" xmlns:a16="http://schemas.microsoft.com/office/drawing/2014/main" val="1654088914"/>
                    </a:ext>
                  </a:extLst>
                </a:gridCol>
              </a:tblGrid>
              <a:tr h="370840">
                <a:tc>
                  <a:txBody>
                    <a:bodyPr/>
                    <a:lstStyle/>
                    <a:p>
                      <a:endParaRPr lang="zh-TW" altLang="en-US" sz="3600" baseline="0" dirty="0">
                        <a:latin typeface="Arial" panose="020B0604020202020204" pitchFamily="34" charset="0"/>
                        <a:ea typeface="微軟正黑體" panose="020B0604030504040204" pitchFamily="34" charset="-120"/>
                      </a:endParaRPr>
                    </a:p>
                  </a:txBody>
                  <a:tcPr>
                    <a:solidFill>
                      <a:srgbClr val="FF9933"/>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3600" baseline="0" dirty="0">
                          <a:latin typeface="Arial" panose="020B0604020202020204" pitchFamily="34" charset="0"/>
                          <a:ea typeface="微軟正黑體" panose="020B0604030504040204" pitchFamily="34" charset="-120"/>
                        </a:rPr>
                        <a:t>拓可思微型農場</a:t>
                      </a:r>
                      <a:r>
                        <a:rPr lang="en-US" altLang="zh-TW" sz="3600" baseline="0" dirty="0">
                          <a:latin typeface="Arial" panose="020B0604020202020204" pitchFamily="34" charset="0"/>
                          <a:ea typeface="微軟正黑體" panose="020B0604030504040204" pitchFamily="34" charset="-120"/>
                        </a:rPr>
                        <a:t>-</a:t>
                      </a:r>
                      <a:r>
                        <a:rPr lang="zh-TW" altLang="en-US" sz="3600" baseline="0" dirty="0">
                          <a:latin typeface="Arial" panose="020B0604020202020204" pitchFamily="34" charset="0"/>
                          <a:ea typeface="微軟正黑體" panose="020B0604030504040204" pitchFamily="34" charset="-120"/>
                        </a:rPr>
                        <a:t>教室教學</a:t>
                      </a:r>
                    </a:p>
                  </a:txBody>
                  <a:tcPr>
                    <a:solidFill>
                      <a:srgbClr val="FF9933"/>
                    </a:solidFill>
                  </a:tcPr>
                </a:tc>
                <a:tc>
                  <a:txBody>
                    <a:bodyPr/>
                    <a:lstStyle/>
                    <a:p>
                      <a:pPr algn="ctr"/>
                      <a:r>
                        <a:rPr lang="zh-TW" altLang="en-US" sz="3600" baseline="0" dirty="0">
                          <a:latin typeface="Arial" panose="020B0604020202020204" pitchFamily="34" charset="0"/>
                          <a:ea typeface="微軟正黑體" panose="020B0604030504040204" pitchFamily="34" charset="-120"/>
                        </a:rPr>
                        <a:t>學校花圃</a:t>
                      </a:r>
                      <a:r>
                        <a:rPr lang="en-US" altLang="zh-TW" sz="3600" baseline="0" dirty="0">
                          <a:latin typeface="Arial" panose="020B0604020202020204" pitchFamily="34" charset="0"/>
                          <a:ea typeface="微軟正黑體" panose="020B0604030504040204" pitchFamily="34" charset="-120"/>
                        </a:rPr>
                        <a:t>-</a:t>
                      </a:r>
                      <a:r>
                        <a:rPr lang="zh-TW" altLang="en-US" sz="3600" baseline="0" dirty="0">
                          <a:latin typeface="Arial" panose="020B0604020202020204" pitchFamily="34" charset="0"/>
                          <a:ea typeface="微軟正黑體" panose="020B0604030504040204" pitchFamily="34" charset="-120"/>
                        </a:rPr>
                        <a:t>室外教學</a:t>
                      </a:r>
                    </a:p>
                  </a:txBody>
                  <a:tcPr>
                    <a:solidFill>
                      <a:srgbClr val="FF9933"/>
                    </a:solidFill>
                  </a:tcPr>
                </a:tc>
                <a:tc>
                  <a:txBody>
                    <a:bodyPr/>
                    <a:lstStyle/>
                    <a:p>
                      <a:pPr algn="ctr"/>
                      <a:r>
                        <a:rPr lang="zh-TW" altLang="en-US" sz="3600" baseline="0" dirty="0">
                          <a:latin typeface="Arial" panose="020B0604020202020204" pitchFamily="34" charset="0"/>
                          <a:ea typeface="微軟正黑體" panose="020B0604030504040204" pitchFamily="34" charset="-120"/>
                        </a:rPr>
                        <a:t>休閒農場</a:t>
                      </a:r>
                      <a:r>
                        <a:rPr lang="en-US" altLang="zh-TW" sz="3600" baseline="0" dirty="0">
                          <a:latin typeface="Arial" panose="020B0604020202020204" pitchFamily="34" charset="0"/>
                          <a:ea typeface="微軟正黑體" panose="020B0604030504040204" pitchFamily="34" charset="-120"/>
                        </a:rPr>
                        <a:t>-</a:t>
                      </a:r>
                      <a:r>
                        <a:rPr lang="zh-TW" altLang="en-US" sz="3600" baseline="0" dirty="0">
                          <a:latin typeface="Arial" panose="020B0604020202020204" pitchFamily="34" charset="0"/>
                          <a:ea typeface="微軟正黑體" panose="020B0604030504040204" pitchFamily="34" charset="-120"/>
                        </a:rPr>
                        <a:t>戶外教學</a:t>
                      </a:r>
                    </a:p>
                  </a:txBody>
                  <a:tcPr>
                    <a:solidFill>
                      <a:srgbClr val="FF9933"/>
                    </a:solidFill>
                  </a:tcPr>
                </a:tc>
                <a:extLst>
                  <a:ext uri="{0D108BD9-81ED-4DB2-BD59-A6C34878D82A}">
                    <a16:rowId xmlns="" xmlns:a16="http://schemas.microsoft.com/office/drawing/2014/main" val="2949240151"/>
                  </a:ext>
                </a:extLst>
              </a:tr>
              <a:tr h="370840">
                <a:tc>
                  <a:txBody>
                    <a:bodyPr/>
                    <a:lstStyle/>
                    <a:p>
                      <a:pPr algn="ctr"/>
                      <a:r>
                        <a:rPr lang="zh-TW" altLang="en-US" sz="3200" baseline="0" dirty="0">
                          <a:latin typeface="微軟正黑體" pitchFamily="34" charset="-120"/>
                          <a:ea typeface="微軟正黑體" pitchFamily="34" charset="-120"/>
                        </a:rPr>
                        <a:t>場地</a:t>
                      </a:r>
                    </a:p>
                  </a:txBody>
                  <a:tcPr anchor="ctr">
                    <a:solidFill>
                      <a:srgbClr val="FFFFFF"/>
                    </a:solidFill>
                  </a:tcPr>
                </a:tc>
                <a:tc>
                  <a:txBody>
                    <a:bodyPr/>
                    <a:lstStyle/>
                    <a:p>
                      <a:pPr algn="l"/>
                      <a:r>
                        <a:rPr lang="zh-TW" altLang="en-US" sz="3200" baseline="0" dirty="0">
                          <a:latin typeface="微軟正黑體" pitchFamily="34" charset="-120"/>
                          <a:ea typeface="微軟正黑體" pitchFamily="34" charset="-120"/>
                        </a:rPr>
                        <a:t>空間小，但可以自由移動，同時功能模組套件可應用在花圃、盆栽、農地</a:t>
                      </a:r>
                    </a:p>
                  </a:txBody>
                  <a:tcPr anchor="ctr">
                    <a:solidFill>
                      <a:srgbClr val="FFFFFF"/>
                    </a:solidFill>
                  </a:tcPr>
                </a:tc>
                <a:tc>
                  <a:txBody>
                    <a:bodyPr/>
                    <a:lstStyle/>
                    <a:p>
                      <a:pPr algn="l"/>
                      <a:r>
                        <a:rPr lang="zh-TW" altLang="en-US" sz="3200" baseline="0" dirty="0">
                          <a:latin typeface="微軟正黑體" pitchFamily="34" charset="-120"/>
                          <a:ea typeface="微軟正黑體" pitchFamily="34" charset="-120"/>
                        </a:rPr>
                        <a:t>配合學校閒置空間，於屋頂、花圃等有限空間進行</a:t>
                      </a:r>
                    </a:p>
                  </a:txBody>
                  <a:tcPr anchor="ctr">
                    <a:solidFill>
                      <a:srgbClr val="FFFFFF"/>
                    </a:solidFill>
                  </a:tcPr>
                </a:tc>
                <a:tc>
                  <a:txBody>
                    <a:bodyPr/>
                    <a:lstStyle/>
                    <a:p>
                      <a:pPr algn="l"/>
                      <a:r>
                        <a:rPr lang="zh-TW" altLang="en-US" sz="3200" baseline="0" dirty="0">
                          <a:latin typeface="微軟正黑體" pitchFamily="34" charset="-120"/>
                          <a:ea typeface="微軟正黑體" pitchFamily="34" charset="-120"/>
                        </a:rPr>
                        <a:t>空間最大，可依照需求決定所需空間大小</a:t>
                      </a:r>
                    </a:p>
                  </a:txBody>
                  <a:tcPr anchor="ctr">
                    <a:solidFill>
                      <a:srgbClr val="FFFFFF"/>
                    </a:solidFill>
                  </a:tcPr>
                </a:tc>
                <a:extLst>
                  <a:ext uri="{0D108BD9-81ED-4DB2-BD59-A6C34878D82A}">
                    <a16:rowId xmlns="" xmlns:a16="http://schemas.microsoft.com/office/drawing/2014/main" val="1154443214"/>
                  </a:ext>
                </a:extLst>
              </a:tr>
              <a:tr h="370840">
                <a:tc>
                  <a:txBody>
                    <a:bodyPr/>
                    <a:lstStyle/>
                    <a:p>
                      <a:pPr algn="ctr"/>
                      <a:r>
                        <a:rPr lang="zh-TW" altLang="en-US" sz="3200" baseline="0" dirty="0">
                          <a:latin typeface="微軟正黑體" pitchFamily="34" charset="-120"/>
                          <a:ea typeface="微軟正黑體" pitchFamily="34" charset="-120"/>
                        </a:rPr>
                        <a:t>教學</a:t>
                      </a:r>
                    </a:p>
                  </a:txBody>
                  <a:tcPr anchor="ctr">
                    <a:solidFill>
                      <a:srgbClr val="FFFFCC"/>
                    </a:solidFill>
                  </a:tcPr>
                </a:tc>
                <a:tc>
                  <a:txBody>
                    <a:bodyPr/>
                    <a:lstStyle/>
                    <a:p>
                      <a:pPr marL="360363" indent="-360363" algn="l">
                        <a:buFont typeface="Arial" panose="020B0604020202020204" pitchFamily="34" charset="0"/>
                        <a:buChar char="•"/>
                      </a:pPr>
                      <a:r>
                        <a:rPr lang="zh-TW" altLang="en-US" sz="3200" baseline="0" dirty="0">
                          <a:latin typeface="微軟正黑體" pitchFamily="34" charset="-120"/>
                          <a:ea typeface="微軟正黑體" pitchFamily="34" charset="-120"/>
                        </a:rPr>
                        <a:t>以大數據為基礎，科技與農業結合為主軸</a:t>
                      </a:r>
                      <a:endParaRPr lang="en-US" altLang="zh-TW" sz="3200" baseline="0" dirty="0">
                        <a:latin typeface="微軟正黑體" pitchFamily="34" charset="-120"/>
                        <a:ea typeface="微軟正黑體" pitchFamily="34" charset="-120"/>
                      </a:endParaRPr>
                    </a:p>
                    <a:p>
                      <a:pPr marL="360363" indent="-360363" algn="l">
                        <a:buFont typeface="Arial" panose="020B0604020202020204" pitchFamily="34" charset="0"/>
                        <a:buChar char="•"/>
                      </a:pPr>
                      <a:r>
                        <a:rPr lang="zh-TW" altLang="en-US" sz="3200" baseline="0" dirty="0">
                          <a:latin typeface="微軟正黑體" pitchFamily="34" charset="-120"/>
                          <a:ea typeface="微軟正黑體" pitchFamily="34" charset="-120"/>
                        </a:rPr>
                        <a:t>程式教學具專業性</a:t>
                      </a:r>
                    </a:p>
                  </a:txBody>
                  <a:tcPr anchor="ctr">
                    <a:solidFill>
                      <a:srgbClr val="FFFFCC"/>
                    </a:solidFill>
                  </a:tcPr>
                </a:tc>
                <a:tc>
                  <a:txBody>
                    <a:bodyPr/>
                    <a:lstStyle/>
                    <a:p>
                      <a:pPr marL="360363" indent="-360363" algn="l" defTabSz="914400" rtl="0" eaLnBrk="1" latinLnBrk="0" hangingPunct="1">
                        <a:buFont typeface="Arial" panose="020B0604020202020204" pitchFamily="34" charset="0"/>
                        <a:buChar char="•"/>
                      </a:pPr>
                      <a:r>
                        <a:rPr lang="zh-TW" altLang="en-US" sz="3200" kern="1200" baseline="0" dirty="0">
                          <a:solidFill>
                            <a:schemeClr val="dk1"/>
                          </a:solidFill>
                          <a:latin typeface="微軟正黑體" pitchFamily="34" charset="-120"/>
                          <a:ea typeface="微軟正黑體" pitchFamily="34" charset="-120"/>
                          <a:cs typeface="+mn-cs"/>
                        </a:rPr>
                        <a:t>孩童教育專業高</a:t>
                      </a:r>
                      <a:endParaRPr lang="en-US" altLang="zh-TW" sz="3200" kern="1200" baseline="0" dirty="0">
                        <a:solidFill>
                          <a:schemeClr val="dk1"/>
                        </a:solidFill>
                        <a:latin typeface="微軟正黑體" pitchFamily="34" charset="-120"/>
                        <a:ea typeface="微軟正黑體" pitchFamily="34" charset="-120"/>
                        <a:cs typeface="+mn-cs"/>
                      </a:endParaRPr>
                    </a:p>
                    <a:p>
                      <a:pPr marL="360363" indent="-360363" algn="l" defTabSz="914400" rtl="0" eaLnBrk="1" latinLnBrk="0" hangingPunct="1">
                        <a:buFont typeface="Arial" panose="020B0604020202020204" pitchFamily="34" charset="0"/>
                        <a:buChar char="•"/>
                      </a:pPr>
                      <a:r>
                        <a:rPr lang="zh-TW" altLang="en-US" sz="3200" kern="1200" baseline="0" dirty="0">
                          <a:solidFill>
                            <a:schemeClr val="dk1"/>
                          </a:solidFill>
                          <a:latin typeface="微軟正黑體" pitchFamily="34" charset="-120"/>
                          <a:ea typeface="微軟正黑體" pitchFamily="34" charset="-120"/>
                          <a:cs typeface="+mn-cs"/>
                        </a:rPr>
                        <a:t>農業及程式語言專業度較有限</a:t>
                      </a:r>
                    </a:p>
                  </a:txBody>
                  <a:tcPr anchor="ctr">
                    <a:solidFill>
                      <a:srgbClr val="FFFFCC"/>
                    </a:solidFill>
                  </a:tcPr>
                </a:tc>
                <a:tc>
                  <a:txBody>
                    <a:bodyPr/>
                    <a:lstStyle/>
                    <a:p>
                      <a:pPr marL="360363" indent="-360363" algn="l" defTabSz="914400" rtl="0" eaLnBrk="1" latinLnBrk="0" hangingPunct="1">
                        <a:buFont typeface="Arial" panose="020B0604020202020204" pitchFamily="34" charset="0"/>
                        <a:buChar char="•"/>
                      </a:pPr>
                      <a:r>
                        <a:rPr lang="zh-TW" altLang="en-US" sz="3200" kern="1200" baseline="0" dirty="0">
                          <a:solidFill>
                            <a:schemeClr val="dk1"/>
                          </a:solidFill>
                          <a:latin typeface="微軟正黑體" pitchFamily="34" charset="-120"/>
                          <a:ea typeface="微軟正黑體" pitchFamily="34" charset="-120"/>
                          <a:cs typeface="+mn-cs"/>
                        </a:rPr>
                        <a:t>農業種植專業性高</a:t>
                      </a:r>
                      <a:endParaRPr lang="en-US" altLang="zh-TW" sz="3200" kern="1200" baseline="0" dirty="0">
                        <a:solidFill>
                          <a:schemeClr val="dk1"/>
                        </a:solidFill>
                        <a:latin typeface="微軟正黑體" pitchFamily="34" charset="-120"/>
                        <a:ea typeface="微軟正黑體" pitchFamily="34" charset="-120"/>
                        <a:cs typeface="+mn-cs"/>
                      </a:endParaRPr>
                    </a:p>
                    <a:p>
                      <a:pPr marL="360363" indent="-360363" algn="l" defTabSz="914400" rtl="0" eaLnBrk="1" latinLnBrk="0" hangingPunct="1">
                        <a:buFont typeface="Arial" panose="020B0604020202020204" pitchFamily="34" charset="0"/>
                        <a:buChar char="•"/>
                      </a:pPr>
                      <a:r>
                        <a:rPr lang="zh-TW" altLang="en-US" sz="3200" kern="1200" baseline="0" dirty="0">
                          <a:solidFill>
                            <a:schemeClr val="dk1"/>
                          </a:solidFill>
                          <a:latin typeface="微軟正黑體" pitchFamily="34" charset="-120"/>
                          <a:ea typeface="微軟正黑體" pitchFamily="34" charset="-120"/>
                          <a:cs typeface="+mn-cs"/>
                        </a:rPr>
                        <a:t>程式語言與孩童教育專業度相對低</a:t>
                      </a:r>
                    </a:p>
                  </a:txBody>
                  <a:tcPr anchor="ctr">
                    <a:solidFill>
                      <a:srgbClr val="FFFFCC"/>
                    </a:solidFill>
                  </a:tcPr>
                </a:tc>
                <a:extLst>
                  <a:ext uri="{0D108BD9-81ED-4DB2-BD59-A6C34878D82A}">
                    <a16:rowId xmlns="" xmlns:a16="http://schemas.microsoft.com/office/drawing/2014/main" val="700995979"/>
                  </a:ext>
                </a:extLst>
              </a:tr>
              <a:tr h="370840">
                <a:tc>
                  <a:txBody>
                    <a:bodyPr/>
                    <a:lstStyle/>
                    <a:p>
                      <a:pPr algn="ctr"/>
                      <a:r>
                        <a:rPr lang="zh-TW" altLang="en-US" sz="3200" baseline="0" dirty="0">
                          <a:latin typeface="微軟正黑體" pitchFamily="34" charset="-120"/>
                          <a:ea typeface="微軟正黑體" pitchFamily="34" charset="-120"/>
                        </a:rPr>
                        <a:t>費用</a:t>
                      </a:r>
                    </a:p>
                  </a:txBody>
                  <a:tcPr anchor="ctr">
                    <a:noFill/>
                  </a:tcPr>
                </a:tc>
                <a:tc>
                  <a:txBody>
                    <a:bodyPr/>
                    <a:lstStyle/>
                    <a:p>
                      <a:pPr algn="l"/>
                      <a:r>
                        <a:rPr lang="zh-TW" altLang="en-US" sz="3200" baseline="0" dirty="0">
                          <a:latin typeface="微軟正黑體" pitchFamily="34" charset="-120"/>
                          <a:ea typeface="微軟正黑體" pitchFamily="34" charset="-120"/>
                        </a:rPr>
                        <a:t>教具費用低可達到一人一機，拓可思並提供社團租貸方案降低使用費用門檻，學童可以帶回家持續觀察，</a:t>
                      </a:r>
                    </a:p>
                  </a:txBody>
                  <a:tcPr anchor="ctr">
                    <a:noFill/>
                  </a:tcPr>
                </a:tc>
                <a:tc>
                  <a:txBody>
                    <a:bodyPr/>
                    <a:lstStyle/>
                    <a:p>
                      <a:pPr algn="l"/>
                      <a:r>
                        <a:rPr lang="zh-TW" altLang="en-US" sz="3200" baseline="0" dirty="0">
                          <a:latin typeface="微軟正黑體" pitchFamily="34" charset="-120"/>
                          <a:ea typeface="微軟正黑體" pitchFamily="34" charset="-120"/>
                        </a:rPr>
                        <a:t>費用納入教材費用，雖價格較合理，但材料有分配不均問題，且學生返家或課程結束後，家長需要重新負擔全部費用</a:t>
                      </a:r>
                    </a:p>
                  </a:txBody>
                  <a:tcPr anchor="ctr">
                    <a:noFill/>
                  </a:tcPr>
                </a:tc>
                <a:tc>
                  <a:txBody>
                    <a:bodyPr/>
                    <a:lstStyle/>
                    <a:p>
                      <a:pPr algn="l"/>
                      <a:r>
                        <a:rPr lang="zh-TW" altLang="en-US" sz="3200" baseline="0" dirty="0">
                          <a:latin typeface="微軟正黑體" pitchFamily="34" charset="-120"/>
                          <a:ea typeface="微軟正黑體" pitchFamily="34" charset="-120"/>
                        </a:rPr>
                        <a:t>種植作物需要專人照顧，故需要較高成本維護，若要維持學習效果，成長負擔重</a:t>
                      </a:r>
                    </a:p>
                  </a:txBody>
                  <a:tcPr anchor="ctr">
                    <a:noFill/>
                  </a:tcPr>
                </a:tc>
                <a:extLst>
                  <a:ext uri="{0D108BD9-81ED-4DB2-BD59-A6C34878D82A}">
                    <a16:rowId xmlns="" xmlns:a16="http://schemas.microsoft.com/office/drawing/2014/main" val="2561872056"/>
                  </a:ext>
                </a:extLst>
              </a:tr>
            </a:tbl>
          </a:graphicData>
        </a:graphic>
      </p:graphicFrame>
      <p:pic>
        <p:nvPicPr>
          <p:cNvPr id="1026" name="Picture 2"/>
          <p:cNvPicPr>
            <a:picLocks noChangeAspect="1" noChangeArrowheads="1"/>
          </p:cNvPicPr>
          <p:nvPr/>
        </p:nvPicPr>
        <p:blipFill>
          <a:blip r:embed="rId2" cstate="print"/>
          <a:srcRect l="11128" r="3298"/>
          <a:stretch>
            <a:fillRect/>
          </a:stretch>
        </p:blipFill>
        <p:spPr bwMode="auto">
          <a:xfrm>
            <a:off x="11039872" y="2465512"/>
            <a:ext cx="6048672" cy="396044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l="7527" r="2151" b="13762"/>
          <a:stretch>
            <a:fillRect/>
          </a:stretch>
        </p:blipFill>
        <p:spPr bwMode="auto">
          <a:xfrm>
            <a:off x="17448584" y="2468024"/>
            <a:ext cx="6048672" cy="3971325"/>
          </a:xfrm>
          <a:prstGeom prst="rect">
            <a:avLst/>
          </a:prstGeom>
          <a:noFill/>
          <a:ln w="9525">
            <a:noFill/>
            <a:miter lim="800000"/>
            <a:headEnd/>
            <a:tailEnd/>
          </a:ln>
        </p:spPr>
      </p:pic>
      <p:pic>
        <p:nvPicPr>
          <p:cNvPr id="8" name="Picture 3"/>
          <p:cNvPicPr>
            <a:picLocks noChangeAspect="1" noChangeArrowheads="1"/>
          </p:cNvPicPr>
          <p:nvPr/>
        </p:nvPicPr>
        <p:blipFill>
          <a:blip r:embed="rId4" cstate="print"/>
          <a:srcRect/>
          <a:stretch>
            <a:fillRect/>
          </a:stretch>
        </p:blipFill>
        <p:spPr bwMode="auto">
          <a:xfrm>
            <a:off x="4775175" y="2393504"/>
            <a:ext cx="5677679" cy="3987279"/>
          </a:xfrm>
          <a:prstGeom prst="rect">
            <a:avLst/>
          </a:prstGeom>
          <a:noFill/>
          <a:ln w="9525">
            <a:noFill/>
            <a:miter lim="800000"/>
            <a:headEnd/>
            <a:tailEnd/>
          </a:ln>
        </p:spPr>
      </p:pic>
    </p:spTree>
    <p:extLst>
      <p:ext uri="{BB962C8B-B14F-4D97-AF65-F5344CB8AC3E}">
        <p14:creationId xmlns="" xmlns:p14="http://schemas.microsoft.com/office/powerpoint/2010/main" val="749335872"/>
      </p:ext>
    </p:extLst>
  </p:cSld>
  <p:clrMapOvr>
    <a:masterClrMapping/>
  </p:clrMapOvr>
  <mc:AlternateContent xmlns:mc="http://schemas.openxmlformats.org/markup-compatibility/2006">
    <mc:Choice xmlns="" xmlns:p14="http://schemas.microsoft.com/office/powerpoint/2010/main" Requires="p14">
      <p:transition spd="slow" p14:dur="2000">
        <p:cut/>
      </p:transition>
    </mc:Choice>
    <mc:Fallback>
      <p:transition spd="slow">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圖片 19" descr="台灣一級行政區.png"/>
          <p:cNvPicPr>
            <a:picLocks noChangeAspect="1"/>
          </p:cNvPicPr>
          <p:nvPr/>
        </p:nvPicPr>
        <p:blipFill>
          <a:blip r:embed="rId2" cstate="print">
            <a:clrChange>
              <a:clrFrom>
                <a:srgbClr val="FFFFFF"/>
              </a:clrFrom>
              <a:clrTo>
                <a:srgbClr val="FFFFFF">
                  <a:alpha val="0"/>
                </a:srgbClr>
              </a:clrTo>
            </a:clrChange>
            <a:duotone>
              <a:schemeClr val="accent5">
                <a:shade val="45000"/>
                <a:satMod val="135000"/>
              </a:schemeClr>
              <a:prstClr val="white"/>
            </a:duotone>
            <a:lum contrast="10000"/>
          </a:blip>
          <a:srcRect l="44322" t="6299" r="9205" b="25119"/>
          <a:stretch>
            <a:fillRect/>
          </a:stretch>
        </p:blipFill>
        <p:spPr>
          <a:xfrm>
            <a:off x="16728504" y="2969568"/>
            <a:ext cx="7632848" cy="10746432"/>
          </a:xfrm>
          <a:prstGeom prst="rect">
            <a:avLst/>
          </a:prstGeom>
        </p:spPr>
      </p:pic>
      <p:sp>
        <p:nvSpPr>
          <p:cNvPr id="2" name="標題 1"/>
          <p:cNvSpPr>
            <a:spLocks noGrp="1"/>
          </p:cNvSpPr>
          <p:nvPr>
            <p:ph type="title"/>
          </p:nvPr>
        </p:nvSpPr>
        <p:spPr/>
        <p:txBody>
          <a:bodyPr anchor="ctr"/>
          <a:lstStyle/>
          <a:p>
            <a:r>
              <a:rPr lang="zh-TW" altLang="en-US" sz="8000" dirty="0">
                <a:solidFill>
                  <a:schemeClr val="tx2">
                    <a:lumMod val="50000"/>
                  </a:schemeClr>
                </a:solidFill>
              </a:rPr>
              <a:t>現行示範教學場域與學校社團</a:t>
            </a:r>
          </a:p>
        </p:txBody>
      </p:sp>
      <p:pic>
        <p:nvPicPr>
          <p:cNvPr id="31747" name="Picture 3"/>
          <p:cNvPicPr>
            <a:picLocks noChangeAspect="1" noChangeArrowheads="1"/>
          </p:cNvPicPr>
          <p:nvPr/>
        </p:nvPicPr>
        <p:blipFill>
          <a:blip r:embed="rId3" cstate="print"/>
          <a:srcRect/>
          <a:stretch>
            <a:fillRect/>
          </a:stretch>
        </p:blipFill>
        <p:spPr bwMode="auto">
          <a:xfrm>
            <a:off x="2512155" y="2643161"/>
            <a:ext cx="3140717" cy="2093812"/>
          </a:xfrm>
          <a:prstGeom prst="rect">
            <a:avLst/>
          </a:prstGeom>
          <a:noFill/>
          <a:ln w="9525">
            <a:noFill/>
            <a:miter lim="800000"/>
            <a:headEnd/>
            <a:tailEnd/>
          </a:ln>
          <a:effectLst/>
        </p:spPr>
      </p:pic>
      <p:sp>
        <p:nvSpPr>
          <p:cNvPr id="6" name="文字方塊 5"/>
          <p:cNvSpPr txBox="1"/>
          <p:nvPr/>
        </p:nvSpPr>
        <p:spPr>
          <a:xfrm>
            <a:off x="2470920" y="4841776"/>
            <a:ext cx="3024336" cy="1077218"/>
          </a:xfrm>
          <a:prstGeom prst="rect">
            <a:avLst/>
          </a:prstGeom>
          <a:noFill/>
        </p:spPr>
        <p:txBody>
          <a:bodyPr wrap="square" lIns="91440" tIns="45720" rIns="91440" bIns="45720" rtlCol="0">
            <a:spAutoFit/>
          </a:bodyPr>
          <a:lstStyle/>
          <a:p>
            <a:r>
              <a:rPr lang="zh-TW" altLang="en-US" sz="3200" dirty="0">
                <a:latin typeface="微軟正黑體" pitchFamily="34" charset="-120"/>
                <a:ea typeface="微軟正黑體" pitchFamily="34" charset="-120"/>
              </a:rPr>
              <a:t>新竹市 </a:t>
            </a:r>
            <a:endParaRPr lang="en-US" altLang="zh-TW" sz="3200" dirty="0">
              <a:latin typeface="微軟正黑體" pitchFamily="34" charset="-120"/>
              <a:ea typeface="微軟正黑體" pitchFamily="34" charset="-120"/>
            </a:endParaRPr>
          </a:p>
          <a:p>
            <a:r>
              <a:rPr lang="zh-TW" altLang="en-US" sz="3200" dirty="0">
                <a:latin typeface="微軟正黑體" pitchFamily="34" charset="-120"/>
                <a:ea typeface="微軟正黑體" pitchFamily="34" charset="-120"/>
              </a:rPr>
              <a:t>光武國中社團</a:t>
            </a:r>
            <a:endParaRPr lang="zh-CN" altLang="en-US" sz="3200" dirty="0">
              <a:latin typeface="微軟正黑體" pitchFamily="34" charset="-120"/>
              <a:ea typeface="微軟正黑體" pitchFamily="34" charset="-120"/>
            </a:endParaRPr>
          </a:p>
        </p:txBody>
      </p:sp>
      <p:sp>
        <p:nvSpPr>
          <p:cNvPr id="8" name="文字方塊 7"/>
          <p:cNvSpPr txBox="1"/>
          <p:nvPr/>
        </p:nvSpPr>
        <p:spPr>
          <a:xfrm>
            <a:off x="6143328" y="4841776"/>
            <a:ext cx="3024336" cy="1077218"/>
          </a:xfrm>
          <a:prstGeom prst="rect">
            <a:avLst/>
          </a:prstGeom>
          <a:noFill/>
        </p:spPr>
        <p:txBody>
          <a:bodyPr wrap="square" lIns="91440" tIns="45720" rIns="91440" bIns="45720" rtlCol="0">
            <a:spAutoFit/>
          </a:bodyPr>
          <a:lstStyle/>
          <a:p>
            <a:r>
              <a:rPr lang="zh-TW" altLang="en-US" sz="3200" dirty="0">
                <a:latin typeface="微軟正黑體" pitchFamily="34" charset="-120"/>
                <a:ea typeface="微軟正黑體" pitchFamily="34" charset="-120"/>
              </a:rPr>
              <a:t>臺北市 </a:t>
            </a:r>
            <a:endParaRPr lang="en-US" altLang="zh-TW" sz="3200" dirty="0">
              <a:latin typeface="微軟正黑體" pitchFamily="34" charset="-120"/>
              <a:ea typeface="微軟正黑體" pitchFamily="34" charset="-120"/>
            </a:endParaRPr>
          </a:p>
          <a:p>
            <a:r>
              <a:rPr lang="zh-TW" altLang="en-US" sz="3200" dirty="0">
                <a:latin typeface="微軟正黑體" pitchFamily="34" charset="-120"/>
                <a:ea typeface="微軟正黑體" pitchFamily="34" charset="-120"/>
              </a:rPr>
              <a:t>忠孝國小社團</a:t>
            </a:r>
            <a:endParaRPr lang="zh-CN" altLang="en-US" sz="3200" dirty="0">
              <a:latin typeface="微軟正黑體" pitchFamily="34" charset="-120"/>
              <a:ea typeface="微軟正黑體" pitchFamily="34" charset="-120"/>
            </a:endParaRPr>
          </a:p>
        </p:txBody>
      </p:sp>
      <p:pic>
        <p:nvPicPr>
          <p:cNvPr id="31750" name="Picture 6"/>
          <p:cNvPicPr>
            <a:picLocks noChangeAspect="1" noChangeArrowheads="1"/>
          </p:cNvPicPr>
          <p:nvPr/>
        </p:nvPicPr>
        <p:blipFill>
          <a:blip r:embed="rId4" cstate="print"/>
          <a:srcRect t="6841"/>
          <a:stretch>
            <a:fillRect/>
          </a:stretch>
        </p:blipFill>
        <p:spPr bwMode="auto">
          <a:xfrm>
            <a:off x="13875813" y="5924798"/>
            <a:ext cx="3140723" cy="2193417"/>
          </a:xfrm>
          <a:prstGeom prst="rect">
            <a:avLst/>
          </a:prstGeom>
          <a:noFill/>
          <a:ln w="9525">
            <a:noFill/>
            <a:miter lim="800000"/>
            <a:headEnd/>
            <a:tailEnd/>
          </a:ln>
          <a:effectLst/>
        </p:spPr>
      </p:pic>
      <p:sp>
        <p:nvSpPr>
          <p:cNvPr id="10" name="文字方塊 9"/>
          <p:cNvSpPr txBox="1"/>
          <p:nvPr/>
        </p:nvSpPr>
        <p:spPr>
          <a:xfrm>
            <a:off x="13875813" y="8157046"/>
            <a:ext cx="3024336" cy="1077218"/>
          </a:xfrm>
          <a:prstGeom prst="rect">
            <a:avLst/>
          </a:prstGeom>
          <a:noFill/>
        </p:spPr>
        <p:txBody>
          <a:bodyPr wrap="square" lIns="91440" tIns="45720" rIns="91440" bIns="45720" rtlCol="0">
            <a:spAutoFit/>
          </a:bodyPr>
          <a:lstStyle/>
          <a:p>
            <a:r>
              <a:rPr lang="zh-TW" altLang="en-US" sz="3200" dirty="0">
                <a:latin typeface="微軟正黑體" pitchFamily="34" charset="-120"/>
                <a:ea typeface="微軟正黑體" pitchFamily="34" charset="-120"/>
              </a:rPr>
              <a:t>新北市 </a:t>
            </a:r>
            <a:endParaRPr lang="en-US" altLang="zh-TW" sz="3200" dirty="0">
              <a:latin typeface="微軟正黑體" pitchFamily="34" charset="-120"/>
              <a:ea typeface="微軟正黑體" pitchFamily="34" charset="-120"/>
            </a:endParaRPr>
          </a:p>
          <a:p>
            <a:r>
              <a:rPr lang="zh-TW" altLang="en-US" sz="3200" dirty="0">
                <a:latin typeface="微軟正黑體" pitchFamily="34" charset="-120"/>
                <a:ea typeface="微軟正黑體" pitchFamily="34" charset="-120"/>
              </a:rPr>
              <a:t>自強國中社團</a:t>
            </a:r>
            <a:endParaRPr lang="zh-CN" altLang="en-US" sz="3200" dirty="0">
              <a:latin typeface="微軟正黑體" pitchFamily="34" charset="-120"/>
              <a:ea typeface="微軟正黑體" pitchFamily="34" charset="-120"/>
            </a:endParaRPr>
          </a:p>
        </p:txBody>
      </p:sp>
      <p:pic>
        <p:nvPicPr>
          <p:cNvPr id="31751" name="Picture 7"/>
          <p:cNvPicPr>
            <a:picLocks noChangeAspect="1" noChangeArrowheads="1"/>
          </p:cNvPicPr>
          <p:nvPr/>
        </p:nvPicPr>
        <p:blipFill>
          <a:blip r:embed="rId5" cstate="print"/>
          <a:srcRect t="9599" r="2469"/>
          <a:stretch>
            <a:fillRect/>
          </a:stretch>
        </p:blipFill>
        <p:spPr bwMode="auto">
          <a:xfrm>
            <a:off x="10131397" y="5924798"/>
            <a:ext cx="3129204" cy="2174347"/>
          </a:xfrm>
          <a:prstGeom prst="rect">
            <a:avLst/>
          </a:prstGeom>
          <a:noFill/>
          <a:ln w="9525">
            <a:noFill/>
            <a:miter lim="800000"/>
            <a:headEnd/>
            <a:tailEnd/>
          </a:ln>
          <a:effectLst/>
        </p:spPr>
      </p:pic>
      <p:sp>
        <p:nvSpPr>
          <p:cNvPr id="12" name="文字方塊 11"/>
          <p:cNvSpPr txBox="1"/>
          <p:nvPr/>
        </p:nvSpPr>
        <p:spPr>
          <a:xfrm>
            <a:off x="10203405" y="8157046"/>
            <a:ext cx="3024336" cy="1077218"/>
          </a:xfrm>
          <a:prstGeom prst="rect">
            <a:avLst/>
          </a:prstGeom>
          <a:noFill/>
        </p:spPr>
        <p:txBody>
          <a:bodyPr wrap="square" lIns="91440" tIns="45720" rIns="91440" bIns="45720" rtlCol="0">
            <a:spAutoFit/>
          </a:bodyPr>
          <a:lstStyle/>
          <a:p>
            <a:r>
              <a:rPr lang="zh-TW" altLang="en-US" sz="3200" dirty="0">
                <a:latin typeface="微軟正黑體" pitchFamily="34" charset="-120"/>
                <a:ea typeface="微軟正黑體" pitchFamily="34" charset="-120"/>
              </a:rPr>
              <a:t>新北市 </a:t>
            </a:r>
            <a:endParaRPr lang="en-US" altLang="zh-TW" sz="3200" dirty="0">
              <a:latin typeface="微軟正黑體" pitchFamily="34" charset="-120"/>
              <a:ea typeface="微軟正黑體" pitchFamily="34" charset="-120"/>
            </a:endParaRPr>
          </a:p>
          <a:p>
            <a:r>
              <a:rPr lang="zh-TW" altLang="en-US" sz="3200" dirty="0">
                <a:latin typeface="微軟正黑體" pitchFamily="34" charset="-120"/>
                <a:ea typeface="微軟正黑體" pitchFamily="34" charset="-120"/>
              </a:rPr>
              <a:t>中和國中社團</a:t>
            </a:r>
            <a:endParaRPr lang="zh-CN" altLang="en-US" sz="3200" dirty="0">
              <a:latin typeface="微軟正黑體" pitchFamily="34" charset="-120"/>
              <a:ea typeface="微軟正黑體" pitchFamily="34" charset="-120"/>
            </a:endParaRPr>
          </a:p>
        </p:txBody>
      </p:sp>
      <p:pic>
        <p:nvPicPr>
          <p:cNvPr id="31753" name="Picture 9" descr="https://i0.wp.com/tarkustech.com/wp-content/uploads/2019/09/more_5d94b59fdadf7.jpg?fit=300%2C200&amp;ssl=1"/>
          <p:cNvPicPr>
            <a:picLocks noChangeAspect="1" noChangeArrowheads="1"/>
          </p:cNvPicPr>
          <p:nvPr/>
        </p:nvPicPr>
        <p:blipFill>
          <a:blip r:embed="rId6" cstate="print"/>
          <a:srcRect/>
          <a:stretch>
            <a:fillRect/>
          </a:stretch>
        </p:blipFill>
        <p:spPr bwMode="auto">
          <a:xfrm>
            <a:off x="6215336" y="2609528"/>
            <a:ext cx="3261521" cy="2174347"/>
          </a:xfrm>
          <a:prstGeom prst="rect">
            <a:avLst/>
          </a:prstGeom>
          <a:noFill/>
        </p:spPr>
      </p:pic>
      <p:sp>
        <p:nvSpPr>
          <p:cNvPr id="14" name="文字方塊 13"/>
          <p:cNvSpPr txBox="1"/>
          <p:nvPr/>
        </p:nvSpPr>
        <p:spPr>
          <a:xfrm>
            <a:off x="2614936" y="8154145"/>
            <a:ext cx="3024336" cy="1077218"/>
          </a:xfrm>
          <a:prstGeom prst="rect">
            <a:avLst/>
          </a:prstGeom>
          <a:noFill/>
        </p:spPr>
        <p:txBody>
          <a:bodyPr wrap="square" lIns="91440" tIns="45720" rIns="91440" bIns="45720" rtlCol="0">
            <a:spAutoFit/>
          </a:bodyPr>
          <a:lstStyle/>
          <a:p>
            <a:r>
              <a:rPr lang="zh-TW" altLang="en-US" sz="3200" dirty="0">
                <a:latin typeface="微軟正黑體" pitchFamily="34" charset="-120"/>
                <a:ea typeface="微軟正黑體" pitchFamily="34" charset="-120"/>
              </a:rPr>
              <a:t>香港教育發展協會</a:t>
            </a:r>
            <a:endParaRPr lang="zh-CN" altLang="en-US" sz="3200" dirty="0">
              <a:latin typeface="微軟正黑體" pitchFamily="34" charset="-120"/>
              <a:ea typeface="微軟正黑體" pitchFamily="34" charset="-120"/>
            </a:endParaRPr>
          </a:p>
        </p:txBody>
      </p:sp>
      <p:pic>
        <p:nvPicPr>
          <p:cNvPr id="31755" name="Picture 11" descr="https://i0.wp.com/tarkustech.com/wp-content/uploads/2019/06/201903-5c9b9a27edf9f.jpg?w=1140&amp;ssl=1"/>
          <p:cNvPicPr>
            <a:picLocks noChangeAspect="1" noChangeArrowheads="1"/>
          </p:cNvPicPr>
          <p:nvPr/>
        </p:nvPicPr>
        <p:blipFill>
          <a:blip r:embed="rId7" cstate="print"/>
          <a:srcRect b="49192"/>
          <a:stretch>
            <a:fillRect/>
          </a:stretch>
        </p:blipFill>
        <p:spPr bwMode="auto">
          <a:xfrm>
            <a:off x="10103768" y="2609528"/>
            <a:ext cx="3208203" cy="2174347"/>
          </a:xfrm>
          <a:prstGeom prst="rect">
            <a:avLst/>
          </a:prstGeom>
          <a:noFill/>
        </p:spPr>
      </p:pic>
      <p:sp>
        <p:nvSpPr>
          <p:cNvPr id="16" name="文字方塊 15"/>
          <p:cNvSpPr txBox="1"/>
          <p:nvPr/>
        </p:nvSpPr>
        <p:spPr>
          <a:xfrm>
            <a:off x="10103768" y="4841776"/>
            <a:ext cx="3024336" cy="1077218"/>
          </a:xfrm>
          <a:prstGeom prst="rect">
            <a:avLst/>
          </a:prstGeom>
          <a:noFill/>
        </p:spPr>
        <p:txBody>
          <a:bodyPr wrap="square" lIns="91440" tIns="45720" rIns="91440" bIns="45720" rtlCol="0">
            <a:spAutoFit/>
          </a:bodyPr>
          <a:lstStyle/>
          <a:p>
            <a:r>
              <a:rPr lang="zh-TW" altLang="en-US" sz="3200" dirty="0">
                <a:latin typeface="微軟正黑體" pitchFamily="34" charset="-120"/>
                <a:ea typeface="微軟正黑體" pitchFamily="34" charset="-120"/>
              </a:rPr>
              <a:t>臺北市 </a:t>
            </a:r>
            <a:endParaRPr lang="en-US" altLang="zh-TW" sz="3200" dirty="0">
              <a:latin typeface="微軟正黑體" pitchFamily="34" charset="-120"/>
              <a:ea typeface="微軟正黑體" pitchFamily="34" charset="-120"/>
            </a:endParaRPr>
          </a:p>
          <a:p>
            <a:r>
              <a:rPr lang="zh-TW" altLang="en-US" sz="3200" dirty="0">
                <a:latin typeface="微軟正黑體" pitchFamily="34" charset="-120"/>
                <a:ea typeface="微軟正黑體" pitchFamily="34" charset="-120"/>
              </a:rPr>
              <a:t>關渡國中社團</a:t>
            </a:r>
            <a:endParaRPr lang="zh-CN" altLang="en-US" sz="3200" dirty="0">
              <a:latin typeface="微軟正黑體" pitchFamily="34" charset="-120"/>
              <a:ea typeface="微軟正黑體" pitchFamily="34" charset="-120"/>
            </a:endParaRPr>
          </a:p>
        </p:txBody>
      </p:sp>
      <p:pic>
        <p:nvPicPr>
          <p:cNvPr id="96258" name="Picture 2" descr="https://i1.wp.com/tarkustech.com/wp-content/uploads/2019/12/WeChat-%E5%9C%96%E7%89%87_201912021510124.jpg?fit=1024%2C576&amp;ssl=1"/>
          <p:cNvPicPr>
            <a:picLocks noChangeAspect="1" noChangeArrowheads="1"/>
          </p:cNvPicPr>
          <p:nvPr/>
        </p:nvPicPr>
        <p:blipFill>
          <a:blip r:embed="rId8" cstate="print"/>
          <a:srcRect l="14655"/>
          <a:stretch>
            <a:fillRect/>
          </a:stretch>
        </p:blipFill>
        <p:spPr bwMode="auto">
          <a:xfrm>
            <a:off x="2470920" y="5921897"/>
            <a:ext cx="3240360" cy="2163756"/>
          </a:xfrm>
          <a:prstGeom prst="rect">
            <a:avLst/>
          </a:prstGeom>
          <a:noFill/>
        </p:spPr>
      </p:pic>
      <p:pic>
        <p:nvPicPr>
          <p:cNvPr id="1026" name="Picture 2" descr="https://i2.wp.com/tarkustech.com/wp-content/uploads/2019/12/c1eb404f16bfa6e9a9ba3291f2577d895_49978304_191223_0010-1.jpg?fit=750%2C481&amp;ssl=1"/>
          <p:cNvPicPr>
            <a:picLocks noChangeAspect="1" noChangeArrowheads="1"/>
          </p:cNvPicPr>
          <p:nvPr/>
        </p:nvPicPr>
        <p:blipFill>
          <a:blip r:embed="rId9" cstate="print"/>
          <a:srcRect/>
          <a:stretch>
            <a:fillRect/>
          </a:stretch>
        </p:blipFill>
        <p:spPr bwMode="auto">
          <a:xfrm>
            <a:off x="6215336" y="5921896"/>
            <a:ext cx="3240360" cy="2088232"/>
          </a:xfrm>
          <a:prstGeom prst="rect">
            <a:avLst/>
          </a:prstGeom>
          <a:noFill/>
        </p:spPr>
      </p:pic>
      <p:sp>
        <p:nvSpPr>
          <p:cNvPr id="17" name="文字方塊 16"/>
          <p:cNvSpPr txBox="1"/>
          <p:nvPr/>
        </p:nvSpPr>
        <p:spPr>
          <a:xfrm>
            <a:off x="6215336" y="8187244"/>
            <a:ext cx="3024336" cy="1077218"/>
          </a:xfrm>
          <a:prstGeom prst="rect">
            <a:avLst/>
          </a:prstGeom>
          <a:noFill/>
        </p:spPr>
        <p:txBody>
          <a:bodyPr wrap="square" lIns="91440" tIns="45720" rIns="91440" bIns="45720" rtlCol="0">
            <a:spAutoFit/>
          </a:bodyPr>
          <a:lstStyle/>
          <a:p>
            <a:r>
              <a:rPr lang="zh-TW" altLang="en-US" sz="3200" dirty="0">
                <a:latin typeface="微軟正黑體" pitchFamily="34" charset="-120"/>
                <a:ea typeface="微軟正黑體" pitchFamily="34" charset="-120"/>
              </a:rPr>
              <a:t>新北市 </a:t>
            </a:r>
            <a:endParaRPr lang="en-US" altLang="zh-TW" sz="3200" dirty="0">
              <a:latin typeface="微軟正黑體" pitchFamily="34" charset="-120"/>
              <a:ea typeface="微軟正黑體" pitchFamily="34" charset="-120"/>
            </a:endParaRPr>
          </a:p>
          <a:p>
            <a:r>
              <a:rPr lang="zh-TW" altLang="en-US" sz="3200" dirty="0">
                <a:latin typeface="微軟正黑體" pitchFamily="34" charset="-120"/>
                <a:ea typeface="微軟正黑體" pitchFamily="34" charset="-120"/>
              </a:rPr>
              <a:t>正德國中社團</a:t>
            </a:r>
            <a:endParaRPr lang="zh-CN" altLang="en-US" sz="3200" dirty="0">
              <a:latin typeface="微軟正黑體" pitchFamily="34" charset="-120"/>
              <a:ea typeface="微軟正黑體" pitchFamily="34" charset="-120"/>
            </a:endParaRPr>
          </a:p>
        </p:txBody>
      </p:sp>
      <p:pic>
        <p:nvPicPr>
          <p:cNvPr id="1028" name="Picture 4" descr="https://i1.wp.com/tarkustech.com/wp-content/uploads/2019/07/more_5d370f5949c19-1.jpg?fit=300%2C200&amp;ssl=1"/>
          <p:cNvPicPr>
            <a:picLocks noChangeAspect="1" noChangeArrowheads="1"/>
          </p:cNvPicPr>
          <p:nvPr/>
        </p:nvPicPr>
        <p:blipFill>
          <a:blip r:embed="rId10" cstate="print"/>
          <a:srcRect/>
          <a:stretch>
            <a:fillRect/>
          </a:stretch>
        </p:blipFill>
        <p:spPr bwMode="auto">
          <a:xfrm>
            <a:off x="13848184" y="2609528"/>
            <a:ext cx="3240360" cy="2112235"/>
          </a:xfrm>
          <a:prstGeom prst="rect">
            <a:avLst/>
          </a:prstGeom>
          <a:noFill/>
        </p:spPr>
      </p:pic>
      <p:sp>
        <p:nvSpPr>
          <p:cNvPr id="18" name="文字方塊 17"/>
          <p:cNvSpPr txBox="1"/>
          <p:nvPr/>
        </p:nvSpPr>
        <p:spPr>
          <a:xfrm>
            <a:off x="13632160" y="4874876"/>
            <a:ext cx="3960440" cy="1077218"/>
          </a:xfrm>
          <a:prstGeom prst="rect">
            <a:avLst/>
          </a:prstGeom>
          <a:noFill/>
        </p:spPr>
        <p:txBody>
          <a:bodyPr wrap="square" lIns="91440" tIns="45720" rIns="91440" bIns="45720" rtlCol="0">
            <a:spAutoFit/>
          </a:bodyPr>
          <a:lstStyle/>
          <a:p>
            <a:r>
              <a:rPr lang="zh-TW" altLang="en-US" sz="3200" dirty="0">
                <a:latin typeface="微軟正黑體" pitchFamily="34" charset="-120"/>
                <a:ea typeface="微軟正黑體" pitchFamily="34" charset="-120"/>
              </a:rPr>
              <a:t>臺北市 臺灣科技大學推廣中心營隊</a:t>
            </a:r>
            <a:endParaRPr lang="zh-CN" altLang="en-US" sz="3200" dirty="0">
              <a:latin typeface="微軟正黑體" pitchFamily="34" charset="-120"/>
              <a:ea typeface="微軟正黑體" pitchFamily="34" charset="-120"/>
            </a:endParaRPr>
          </a:p>
        </p:txBody>
      </p:sp>
      <p:sp>
        <p:nvSpPr>
          <p:cNvPr id="19" name="文字方塊 18"/>
          <p:cNvSpPr txBox="1"/>
          <p:nvPr/>
        </p:nvSpPr>
        <p:spPr>
          <a:xfrm>
            <a:off x="2398912" y="9450288"/>
            <a:ext cx="20090232" cy="4031873"/>
          </a:xfrm>
          <a:prstGeom prst="rect">
            <a:avLst/>
          </a:prstGeom>
          <a:noFill/>
        </p:spPr>
        <p:txBody>
          <a:bodyPr wrap="square" numCol="6" rtlCol="0">
            <a:spAutoFit/>
          </a:bodyPr>
          <a:lstStyle/>
          <a:p>
            <a:pPr algn="l"/>
            <a:r>
              <a:rPr lang="en-US" altLang="zh-TW" sz="4000" b="1" dirty="0">
                <a:latin typeface="微軟正黑體" pitchFamily="34" charset="-120"/>
                <a:ea typeface="微軟正黑體" pitchFamily="34" charset="-120"/>
              </a:rPr>
              <a:t>2020</a:t>
            </a:r>
            <a:r>
              <a:rPr lang="zh-TW" altLang="en-US" sz="4000" b="1" dirty="0">
                <a:latin typeface="微軟正黑體" pitchFamily="34" charset="-120"/>
                <a:ea typeface="微軟正黑體" pitchFamily="34" charset="-120"/>
              </a:rPr>
              <a:t>新增場域</a:t>
            </a:r>
            <a:endParaRPr lang="en-US" altLang="zh-TW" sz="4000" b="1" dirty="0">
              <a:latin typeface="微軟正黑體" pitchFamily="34" charset="-120"/>
              <a:ea typeface="微軟正黑體" pitchFamily="34" charset="-120"/>
            </a:endParaRPr>
          </a:p>
          <a:p>
            <a:pPr algn="l"/>
            <a:r>
              <a:rPr lang="zh-TW" altLang="en-US" sz="3200" b="1" u="sng" dirty="0">
                <a:latin typeface="微軟正黑體" pitchFamily="34" charset="-120"/>
                <a:ea typeface="微軟正黑體" pitchFamily="34" charset="-120"/>
              </a:rPr>
              <a:t>臺北</a:t>
            </a:r>
            <a:endParaRPr lang="en-US" altLang="zh-TW" sz="3200" b="1" u="sng" dirty="0">
              <a:latin typeface="微軟正黑體" pitchFamily="34" charset="-120"/>
              <a:ea typeface="微軟正黑體" pitchFamily="34" charset="-120"/>
            </a:endParaRPr>
          </a:p>
          <a:p>
            <a:pPr algn="l"/>
            <a:r>
              <a:rPr lang="zh-TW" altLang="en-US" sz="3200" dirty="0">
                <a:latin typeface="微軟正黑體" pitchFamily="34" charset="-120"/>
                <a:ea typeface="微軟正黑體" pitchFamily="34" charset="-120"/>
              </a:rPr>
              <a:t>萬芳高中</a:t>
            </a:r>
            <a:endParaRPr lang="en-US" altLang="zh-TW" sz="3200" dirty="0">
              <a:latin typeface="微軟正黑體" pitchFamily="34" charset="-120"/>
              <a:ea typeface="微軟正黑體" pitchFamily="34" charset="-120"/>
            </a:endParaRPr>
          </a:p>
          <a:p>
            <a:pPr algn="l"/>
            <a:r>
              <a:rPr lang="zh-TW" altLang="en-US" sz="3200" dirty="0">
                <a:latin typeface="微軟正黑體" pitchFamily="34" charset="-120"/>
                <a:ea typeface="微軟正黑體" pitchFamily="34" charset="-120"/>
              </a:rPr>
              <a:t>仁愛國中</a:t>
            </a:r>
            <a:endParaRPr lang="en-US" altLang="zh-TW" sz="3200" dirty="0">
              <a:latin typeface="微軟正黑體" pitchFamily="34" charset="-120"/>
              <a:ea typeface="微軟正黑體" pitchFamily="34" charset="-120"/>
            </a:endParaRPr>
          </a:p>
          <a:p>
            <a:pPr algn="l"/>
            <a:r>
              <a:rPr lang="zh-TW" altLang="en-US" sz="3200" dirty="0">
                <a:latin typeface="微軟正黑體" pitchFamily="34" charset="-120"/>
                <a:ea typeface="微軟正黑體" pitchFamily="34" charset="-120"/>
              </a:rPr>
              <a:t>淡水國中</a:t>
            </a:r>
            <a:endParaRPr lang="en-US" altLang="zh-TW" sz="3200" dirty="0">
              <a:latin typeface="微軟正黑體" pitchFamily="34" charset="-120"/>
              <a:ea typeface="微軟正黑體" pitchFamily="34" charset="-120"/>
            </a:endParaRPr>
          </a:p>
          <a:p>
            <a:pPr algn="l"/>
            <a:r>
              <a:rPr lang="zh-TW" altLang="en-US" sz="3200" dirty="0">
                <a:latin typeface="微軟正黑體" pitchFamily="34" charset="-120"/>
                <a:ea typeface="微軟正黑體" pitchFamily="34" charset="-120"/>
              </a:rPr>
              <a:t>竹圍國中</a:t>
            </a:r>
            <a:endParaRPr lang="en-US" altLang="zh-TW" sz="3200" dirty="0">
              <a:latin typeface="微軟正黑體" pitchFamily="34" charset="-120"/>
              <a:ea typeface="微軟正黑體" pitchFamily="34" charset="-120"/>
            </a:endParaRPr>
          </a:p>
          <a:p>
            <a:pPr algn="l"/>
            <a:r>
              <a:rPr lang="zh-TW" altLang="en-US" sz="3200" dirty="0">
                <a:latin typeface="微軟正黑體" pitchFamily="34" charset="-120"/>
                <a:ea typeface="微軟正黑體" pitchFamily="34" charset="-120"/>
              </a:rPr>
              <a:t>三芝國中</a:t>
            </a:r>
            <a:endParaRPr lang="en-US" altLang="zh-TW" sz="3200" dirty="0">
              <a:latin typeface="微軟正黑體" pitchFamily="34" charset="-120"/>
              <a:ea typeface="微軟正黑體" pitchFamily="34" charset="-120"/>
            </a:endParaRPr>
          </a:p>
          <a:p>
            <a:pPr algn="l"/>
            <a:endParaRPr lang="en-US" altLang="zh-TW" sz="3200" dirty="0">
              <a:latin typeface="微軟正黑體" pitchFamily="34" charset="-120"/>
              <a:ea typeface="微軟正黑體" pitchFamily="34" charset="-120"/>
            </a:endParaRPr>
          </a:p>
          <a:p>
            <a:pPr algn="l"/>
            <a:endParaRPr lang="en-US" altLang="zh-TW" sz="3200" dirty="0">
              <a:latin typeface="微軟正黑體" pitchFamily="34" charset="-120"/>
              <a:ea typeface="微軟正黑體" pitchFamily="34" charset="-120"/>
            </a:endParaRPr>
          </a:p>
          <a:p>
            <a:pPr algn="l"/>
            <a:r>
              <a:rPr lang="zh-TW" altLang="en-US" sz="3200" dirty="0">
                <a:latin typeface="微軟正黑體" pitchFamily="34" charset="-120"/>
                <a:ea typeface="微軟正黑體" pitchFamily="34" charset="-120"/>
              </a:rPr>
              <a:t>新莊國中</a:t>
            </a:r>
          </a:p>
          <a:p>
            <a:pPr algn="l"/>
            <a:r>
              <a:rPr lang="zh-TW" altLang="en-US" sz="3200" dirty="0">
                <a:latin typeface="微軟正黑體" pitchFamily="34" charset="-120"/>
                <a:ea typeface="微軟正黑體" pitchFamily="34" charset="-120"/>
              </a:rPr>
              <a:t>頭前國中</a:t>
            </a:r>
            <a:endParaRPr lang="en-US" altLang="zh-TW" sz="3200" dirty="0">
              <a:latin typeface="微軟正黑體" pitchFamily="34" charset="-120"/>
              <a:ea typeface="微軟正黑體" pitchFamily="34" charset="-120"/>
            </a:endParaRPr>
          </a:p>
          <a:p>
            <a:pPr algn="l"/>
            <a:r>
              <a:rPr lang="zh-TW" altLang="en-US" sz="3200" dirty="0">
                <a:latin typeface="微軟正黑體" pitchFamily="34" charset="-120"/>
                <a:ea typeface="微軟正黑體" pitchFamily="34" charset="-120"/>
              </a:rPr>
              <a:t>新莊國小</a:t>
            </a:r>
            <a:endParaRPr lang="en-US" altLang="zh-TW" sz="4000" dirty="0">
              <a:latin typeface="微軟正黑體" pitchFamily="34" charset="-120"/>
              <a:ea typeface="微軟正黑體" pitchFamily="34" charset="-120"/>
            </a:endParaRPr>
          </a:p>
          <a:p>
            <a:pPr algn="l"/>
            <a:r>
              <a:rPr lang="zh-TW" altLang="en-US" sz="3200" dirty="0">
                <a:latin typeface="微軟正黑體" pitchFamily="34" charset="-120"/>
                <a:ea typeface="微軟正黑體" pitchFamily="34" charset="-120"/>
              </a:rPr>
              <a:t>思賢國小</a:t>
            </a:r>
            <a:endParaRPr lang="en-US" altLang="zh-TW" sz="3200" dirty="0">
              <a:latin typeface="微軟正黑體" pitchFamily="34" charset="-120"/>
              <a:ea typeface="微軟正黑體" pitchFamily="34" charset="-120"/>
            </a:endParaRPr>
          </a:p>
          <a:p>
            <a:pPr algn="l"/>
            <a:endParaRPr lang="en-US" altLang="zh-TW" sz="3200" dirty="0">
              <a:latin typeface="微軟正黑體" pitchFamily="34" charset="-120"/>
              <a:ea typeface="微軟正黑體" pitchFamily="34" charset="-120"/>
            </a:endParaRPr>
          </a:p>
          <a:p>
            <a:pPr algn="l"/>
            <a:endParaRPr lang="en-US" altLang="zh-TW" sz="3200" dirty="0">
              <a:latin typeface="微軟正黑體" pitchFamily="34" charset="-120"/>
              <a:ea typeface="微軟正黑體" pitchFamily="34" charset="-120"/>
            </a:endParaRPr>
          </a:p>
          <a:p>
            <a:pPr algn="l"/>
            <a:endParaRPr lang="en-US" altLang="zh-TW" sz="3200" dirty="0">
              <a:latin typeface="微軟正黑體" pitchFamily="34" charset="-120"/>
              <a:ea typeface="微軟正黑體" pitchFamily="34" charset="-120"/>
            </a:endParaRPr>
          </a:p>
          <a:p>
            <a:pPr algn="l"/>
            <a:endParaRPr lang="en-US" altLang="zh-TW" sz="3200" dirty="0">
              <a:latin typeface="微軟正黑體" pitchFamily="34" charset="-120"/>
              <a:ea typeface="微軟正黑體" pitchFamily="34" charset="-120"/>
            </a:endParaRPr>
          </a:p>
          <a:p>
            <a:pPr algn="l"/>
            <a:r>
              <a:rPr lang="zh-TW" altLang="en-US" sz="3200" dirty="0">
                <a:latin typeface="微軟正黑體" pitchFamily="34" charset="-120"/>
                <a:ea typeface="微軟正黑體" pitchFamily="34" charset="-120"/>
              </a:rPr>
              <a:t>昌平國小</a:t>
            </a:r>
          </a:p>
          <a:p>
            <a:pPr algn="l"/>
            <a:r>
              <a:rPr lang="zh-TW" altLang="en-US" sz="3200" dirty="0">
                <a:latin typeface="微軟正黑體" pitchFamily="34" charset="-120"/>
                <a:ea typeface="微軟正黑體" pitchFamily="34" charset="-120"/>
              </a:rPr>
              <a:t>中港國小</a:t>
            </a:r>
          </a:p>
          <a:p>
            <a:pPr algn="l"/>
            <a:r>
              <a:rPr lang="zh-TW" altLang="en-US" sz="3200" dirty="0">
                <a:latin typeface="微軟正黑體" pitchFamily="34" charset="-120"/>
                <a:ea typeface="微軟正黑體" pitchFamily="34" charset="-120"/>
              </a:rPr>
              <a:t>榮富國小</a:t>
            </a:r>
            <a:endParaRPr lang="en-US" altLang="zh-TW" sz="3200" dirty="0">
              <a:latin typeface="微軟正黑體" pitchFamily="34" charset="-120"/>
              <a:ea typeface="微軟正黑體" pitchFamily="34" charset="-120"/>
            </a:endParaRPr>
          </a:p>
          <a:p>
            <a:pPr algn="l"/>
            <a:r>
              <a:rPr lang="zh-TW" altLang="en-US" sz="3200" dirty="0">
                <a:latin typeface="微軟正黑體" pitchFamily="34" charset="-120"/>
                <a:ea typeface="微軟正黑體" pitchFamily="34" charset="-120"/>
              </a:rPr>
              <a:t>文化國小</a:t>
            </a:r>
            <a:endParaRPr lang="en-US" altLang="zh-TW" sz="3200" b="1" u="sng" dirty="0">
              <a:latin typeface="微軟正黑體" pitchFamily="34" charset="-120"/>
              <a:ea typeface="微軟正黑體" pitchFamily="34" charset="-120"/>
            </a:endParaRPr>
          </a:p>
          <a:p>
            <a:pPr algn="l"/>
            <a:endParaRPr lang="en-US" altLang="zh-TW" sz="3200" b="1" u="sng" dirty="0">
              <a:latin typeface="微軟正黑體" pitchFamily="34" charset="-120"/>
              <a:ea typeface="微軟正黑體" pitchFamily="34" charset="-120"/>
            </a:endParaRPr>
          </a:p>
          <a:p>
            <a:pPr algn="l"/>
            <a:endParaRPr lang="en-US" altLang="zh-TW" sz="3200" b="1" u="sng" dirty="0">
              <a:latin typeface="微軟正黑體" pitchFamily="34" charset="-120"/>
              <a:ea typeface="微軟正黑體" pitchFamily="34" charset="-120"/>
            </a:endParaRPr>
          </a:p>
          <a:p>
            <a:pPr algn="l"/>
            <a:endParaRPr lang="en-US" altLang="zh-TW" sz="3200" b="1" u="sng" dirty="0">
              <a:latin typeface="微軟正黑體" pitchFamily="34" charset="-120"/>
              <a:ea typeface="微軟正黑體" pitchFamily="34" charset="-120"/>
            </a:endParaRPr>
          </a:p>
          <a:p>
            <a:pPr algn="l"/>
            <a:r>
              <a:rPr lang="zh-TW" altLang="en-US" sz="3200" b="1" u="sng" dirty="0">
                <a:latin typeface="微軟正黑體" pitchFamily="34" charset="-120"/>
                <a:ea typeface="微軟正黑體" pitchFamily="34" charset="-120"/>
              </a:rPr>
              <a:t>新竹</a:t>
            </a:r>
            <a:endParaRPr lang="en-US" altLang="zh-TW" sz="3200" b="1" u="sng" dirty="0">
              <a:latin typeface="微軟正黑體" pitchFamily="34" charset="-120"/>
              <a:ea typeface="微軟正黑體" pitchFamily="34" charset="-120"/>
            </a:endParaRPr>
          </a:p>
          <a:p>
            <a:pPr algn="l"/>
            <a:r>
              <a:rPr lang="zh-TW" altLang="en-US" sz="3200" dirty="0">
                <a:latin typeface="微軟正黑體" pitchFamily="34" charset="-120"/>
                <a:ea typeface="微軟正黑體" pitchFamily="34" charset="-120"/>
              </a:rPr>
              <a:t>東興國中</a:t>
            </a:r>
            <a:endParaRPr lang="en-US" altLang="zh-TW" sz="3200" dirty="0">
              <a:latin typeface="微軟正黑體" pitchFamily="34" charset="-120"/>
              <a:ea typeface="微軟正黑體" pitchFamily="34" charset="-120"/>
            </a:endParaRPr>
          </a:p>
          <a:p>
            <a:pPr algn="l"/>
            <a:r>
              <a:rPr lang="zh-TW" altLang="en-US" sz="3200" dirty="0">
                <a:latin typeface="微軟正黑體" pitchFamily="34" charset="-120"/>
                <a:ea typeface="微軟正黑體" pitchFamily="34" charset="-120"/>
              </a:rPr>
              <a:t>竹光國中</a:t>
            </a:r>
            <a:endParaRPr lang="en-US" altLang="zh-TW" sz="4000" dirty="0">
              <a:latin typeface="微軟正黑體" pitchFamily="34" charset="-120"/>
              <a:ea typeface="微軟正黑體" pitchFamily="34" charset="-120"/>
            </a:endParaRPr>
          </a:p>
          <a:p>
            <a:pPr algn="l"/>
            <a:r>
              <a:rPr lang="zh-TW" altLang="en-US" sz="3200" dirty="0">
                <a:latin typeface="微軟正黑體" pitchFamily="34" charset="-120"/>
                <a:ea typeface="微軟正黑體" pitchFamily="34" charset="-120"/>
              </a:rPr>
              <a:t>東興國小</a:t>
            </a:r>
            <a:endParaRPr lang="en-US" altLang="zh-TW" sz="3200" dirty="0">
              <a:latin typeface="微軟正黑體" pitchFamily="34" charset="-120"/>
              <a:ea typeface="微軟正黑體" pitchFamily="34" charset="-120"/>
            </a:endParaRPr>
          </a:p>
          <a:p>
            <a:pPr algn="l"/>
            <a:r>
              <a:rPr lang="zh-TW" altLang="en-US" sz="3200" dirty="0">
                <a:latin typeface="微軟正黑體" pitchFamily="34" charset="-120"/>
                <a:ea typeface="微軟正黑體" pitchFamily="34" charset="-120"/>
              </a:rPr>
              <a:t>五龍國小</a:t>
            </a:r>
            <a:endParaRPr lang="en-US" altLang="zh-TW" sz="3200" dirty="0">
              <a:latin typeface="微軟正黑體" pitchFamily="34" charset="-120"/>
              <a:ea typeface="微軟正黑體" pitchFamily="34" charset="-120"/>
            </a:endParaRPr>
          </a:p>
          <a:p>
            <a:pPr algn="l"/>
            <a:r>
              <a:rPr lang="zh-TW" altLang="en-US" sz="3200" dirty="0">
                <a:latin typeface="微軟正黑體" pitchFamily="34" charset="-120"/>
                <a:ea typeface="微軟正黑體" pitchFamily="34" charset="-120"/>
              </a:rPr>
              <a:t>清華附小 	</a:t>
            </a:r>
            <a:endParaRPr lang="en-US" altLang="zh-TW" sz="3200" dirty="0">
              <a:latin typeface="微軟正黑體" pitchFamily="34" charset="-120"/>
              <a:ea typeface="微軟正黑體" pitchFamily="34" charset="-120"/>
            </a:endParaRPr>
          </a:p>
          <a:p>
            <a:pPr algn="l"/>
            <a:endParaRPr lang="en-US" altLang="zh-TW" sz="3200" b="1" u="sng" dirty="0">
              <a:latin typeface="微軟正黑體" pitchFamily="34" charset="-120"/>
              <a:ea typeface="微軟正黑體" pitchFamily="34" charset="-120"/>
            </a:endParaRPr>
          </a:p>
          <a:p>
            <a:pPr algn="l"/>
            <a:endParaRPr lang="en-US" altLang="zh-TW" sz="3200" b="1" u="sng" dirty="0">
              <a:latin typeface="微軟正黑體" pitchFamily="34" charset="-120"/>
              <a:ea typeface="微軟正黑體" pitchFamily="34" charset="-120"/>
            </a:endParaRPr>
          </a:p>
          <a:p>
            <a:pPr algn="l"/>
            <a:r>
              <a:rPr lang="zh-TW" altLang="en-US" sz="3200" b="1" u="sng" dirty="0">
                <a:latin typeface="微軟正黑體" pitchFamily="34" charset="-120"/>
                <a:ea typeface="微軟正黑體" pitchFamily="34" charset="-120"/>
              </a:rPr>
              <a:t>臺中</a:t>
            </a:r>
            <a:endParaRPr lang="en-US" altLang="zh-TW" sz="3200" b="1" u="sng" dirty="0">
              <a:latin typeface="微軟正黑體" pitchFamily="34" charset="-120"/>
              <a:ea typeface="微軟正黑體" pitchFamily="34" charset="-120"/>
            </a:endParaRPr>
          </a:p>
          <a:p>
            <a:pPr algn="l"/>
            <a:r>
              <a:rPr lang="zh-TW" altLang="en-US" sz="3200" dirty="0">
                <a:latin typeface="微軟正黑體" pitchFamily="34" charset="-120"/>
                <a:ea typeface="微軟正黑體" pitchFamily="34" charset="-120"/>
              </a:rPr>
              <a:t>崇倫國中</a:t>
            </a:r>
            <a:endParaRPr lang="en-US" altLang="zh-TW" sz="3200" dirty="0">
              <a:latin typeface="微軟正黑體" pitchFamily="34" charset="-120"/>
              <a:ea typeface="微軟正黑體" pitchFamily="34" charset="-120"/>
            </a:endParaRPr>
          </a:p>
          <a:p>
            <a:pPr algn="l"/>
            <a:r>
              <a:rPr lang="zh-TW" altLang="en-US" sz="3200" dirty="0">
                <a:latin typeface="微軟正黑體" pitchFamily="34" charset="-120"/>
                <a:ea typeface="微軟正黑體" pitchFamily="34" charset="-120"/>
              </a:rPr>
              <a:t>向上國中</a:t>
            </a:r>
          </a:p>
        </p:txBody>
      </p:sp>
      <p:pic>
        <p:nvPicPr>
          <p:cNvPr id="21" name="圖片 20" descr="Lovepik_com-401342747-map-location-icon.png"/>
          <p:cNvPicPr>
            <a:picLocks noChangeAspect="1"/>
          </p:cNvPicPr>
          <p:nvPr/>
        </p:nvPicPr>
        <p:blipFill>
          <a:blip r:embed="rId11" cstate="print">
            <a:duotone>
              <a:prstClr val="black"/>
              <a:srgbClr val="FF0000">
                <a:tint val="45000"/>
                <a:satMod val="400000"/>
              </a:srgbClr>
            </a:duotone>
          </a:blip>
          <a:stretch>
            <a:fillRect/>
          </a:stretch>
        </p:blipFill>
        <p:spPr>
          <a:xfrm>
            <a:off x="22489144" y="3761656"/>
            <a:ext cx="1021929" cy="1021929"/>
          </a:xfrm>
          <a:prstGeom prst="rect">
            <a:avLst/>
          </a:prstGeom>
        </p:spPr>
      </p:pic>
      <p:pic>
        <p:nvPicPr>
          <p:cNvPr id="23" name="圖片 22" descr="Lovepik_com-401342747-map-location-icon.png"/>
          <p:cNvPicPr>
            <a:picLocks noChangeAspect="1"/>
          </p:cNvPicPr>
          <p:nvPr/>
        </p:nvPicPr>
        <p:blipFill>
          <a:blip r:embed="rId11" cstate="print">
            <a:duotone>
              <a:prstClr val="black"/>
              <a:srgbClr val="FF0000">
                <a:tint val="45000"/>
                <a:satMod val="400000"/>
              </a:srgbClr>
            </a:duotone>
          </a:blip>
          <a:stretch>
            <a:fillRect/>
          </a:stretch>
        </p:blipFill>
        <p:spPr>
          <a:xfrm>
            <a:off x="21193000" y="5561856"/>
            <a:ext cx="1021929" cy="1021929"/>
          </a:xfrm>
          <a:prstGeom prst="rect">
            <a:avLst/>
          </a:prstGeom>
        </p:spPr>
      </p:pic>
      <p:pic>
        <p:nvPicPr>
          <p:cNvPr id="24" name="圖片 23" descr="Lovepik_com-401342747-map-location-icon.png"/>
          <p:cNvPicPr>
            <a:picLocks noChangeAspect="1"/>
          </p:cNvPicPr>
          <p:nvPr/>
        </p:nvPicPr>
        <p:blipFill>
          <a:blip r:embed="rId11" cstate="print">
            <a:duotone>
              <a:prstClr val="black"/>
              <a:srgbClr val="FF0000">
                <a:tint val="45000"/>
                <a:satMod val="400000"/>
              </a:srgbClr>
            </a:duotone>
          </a:blip>
          <a:stretch>
            <a:fillRect/>
          </a:stretch>
        </p:blipFill>
        <p:spPr>
          <a:xfrm>
            <a:off x="19680832" y="7506072"/>
            <a:ext cx="1021929" cy="1021929"/>
          </a:xfrm>
          <a:prstGeom prst="rect">
            <a:avLst/>
          </a:prstGeom>
        </p:spPr>
      </p:pic>
      <p:pic>
        <p:nvPicPr>
          <p:cNvPr id="25" name="圖片 24" descr="Lovepik_com-401342747-map-location-icon.png"/>
          <p:cNvPicPr>
            <a:picLocks noChangeAspect="1"/>
          </p:cNvPicPr>
          <p:nvPr/>
        </p:nvPicPr>
        <p:blipFill>
          <a:blip r:embed="rId11" cstate="print">
            <a:duotone>
              <a:prstClr val="black"/>
              <a:srgbClr val="FF0000">
                <a:tint val="45000"/>
                <a:satMod val="400000"/>
              </a:srgbClr>
            </a:duotone>
          </a:blip>
          <a:stretch>
            <a:fillRect/>
          </a:stretch>
        </p:blipFill>
        <p:spPr>
          <a:xfrm>
            <a:off x="22417136" y="4539927"/>
            <a:ext cx="1021929" cy="1021929"/>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pasted-image-filtered.png"/>
          <p:cNvPicPr>
            <a:picLocks noChangeAspect="1"/>
          </p:cNvPicPr>
          <p:nvPr/>
        </p:nvPicPr>
        <p:blipFill>
          <a:blip r:embed="rId2" cstate="print"/>
          <a:srcRect l="4501" t="16891" r="9868" b="11725"/>
          <a:stretch>
            <a:fillRect/>
          </a:stretch>
        </p:blipFill>
        <p:spPr bwMode="auto">
          <a:xfrm>
            <a:off x="-52388" y="-38101"/>
            <a:ext cx="24436388" cy="13768405"/>
          </a:xfrm>
          <a:prstGeom prst="rect">
            <a:avLst/>
          </a:prstGeom>
          <a:noFill/>
          <a:ln w="12700" cap="flat" cmpd="sng">
            <a:noFill/>
            <a:prstDash val="solid"/>
            <a:miter lim="400000"/>
            <a:headEnd type="none" w="med" len="med"/>
            <a:tailEnd type="none" w="med" len="med"/>
          </a:ln>
          <a:effectLst/>
        </p:spPr>
      </p:pic>
      <p:sp>
        <p:nvSpPr>
          <p:cNvPr id="7" name="Oval 2"/>
          <p:cNvSpPr>
            <a:spLocks/>
          </p:cNvSpPr>
          <p:nvPr/>
        </p:nvSpPr>
        <p:spPr bwMode="auto">
          <a:xfrm>
            <a:off x="8519592" y="5975028"/>
            <a:ext cx="7398303" cy="7147668"/>
          </a:xfrm>
          <a:prstGeom prst="ellipse">
            <a:avLst/>
          </a:prstGeom>
          <a:solidFill>
            <a:srgbClr val="FFCC00">
              <a:alpha val="91283"/>
            </a:srgbClr>
          </a:solidFill>
          <a:ln w="12700" cap="flat" cmpd="sng">
            <a:noFill/>
            <a:prstDash val="solid"/>
            <a:miter lim="400000"/>
            <a:headEnd type="none" w="med" len="med"/>
            <a:tailEnd type="none" w="med" len="med"/>
          </a:ln>
          <a:effectLst/>
        </p:spPr>
        <p:txBody>
          <a:bodyPr lIns="0" tIns="0" rIns="0" bIns="0" anchor="ctr"/>
          <a:lstStyle/>
          <a:p>
            <a:pPr defTabSz="617875"/>
            <a:endParaRPr lang="zh-TW" altLang="zh-TW" sz="4300" dirty="0"/>
          </a:p>
        </p:txBody>
      </p:sp>
      <p:sp>
        <p:nvSpPr>
          <p:cNvPr id="4" name="標題 3"/>
          <p:cNvSpPr>
            <a:spLocks noGrp="1"/>
          </p:cNvSpPr>
          <p:nvPr>
            <p:ph type="title"/>
          </p:nvPr>
        </p:nvSpPr>
        <p:spPr>
          <a:xfrm>
            <a:off x="1925638" y="7878266"/>
            <a:ext cx="20726400" cy="2724150"/>
          </a:xfrm>
        </p:spPr>
        <p:txBody>
          <a:bodyPr/>
          <a:lstStyle/>
          <a:p>
            <a:pPr algn="ctr"/>
            <a:r>
              <a:rPr lang="en-US" altLang="zh-TW" sz="8000" cap="none" dirty="0" smtClean="0">
                <a:solidFill>
                  <a:schemeClr val="bg1"/>
                </a:solidFill>
              </a:rPr>
              <a:t>Tarkus </a:t>
            </a:r>
            <a:br>
              <a:rPr lang="en-US" altLang="zh-TW" sz="8000" cap="none" dirty="0" smtClean="0">
                <a:solidFill>
                  <a:schemeClr val="bg1"/>
                </a:solidFill>
              </a:rPr>
            </a:br>
            <a:r>
              <a:rPr lang="en-US" altLang="zh-TW" sz="8000" cap="none" dirty="0" smtClean="0">
                <a:solidFill>
                  <a:schemeClr val="bg1"/>
                </a:solidFill>
              </a:rPr>
              <a:t>After Class</a:t>
            </a:r>
            <a:br>
              <a:rPr lang="en-US" altLang="zh-TW" sz="8000" cap="none" dirty="0" smtClean="0">
                <a:solidFill>
                  <a:schemeClr val="bg1"/>
                </a:solidFill>
              </a:rPr>
            </a:br>
            <a:r>
              <a:rPr lang="zh-TW" altLang="en-US" sz="8000" cap="none" dirty="0" smtClean="0">
                <a:solidFill>
                  <a:schemeClr val="bg1"/>
                </a:solidFill>
              </a:rPr>
              <a:t>延伸活動</a:t>
            </a:r>
            <a:endParaRPr lang="zh-TW" altLang="en-US" sz="9600" dirty="0">
              <a:solidFill>
                <a:schemeClr val="bg1"/>
              </a:solidFill>
            </a:endParaRP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4294967295"/>
          </p:nvPr>
        </p:nvSpPr>
        <p:spPr>
          <a:xfrm>
            <a:off x="16648827" y="12207800"/>
            <a:ext cx="4316876" cy="650882"/>
          </a:xfrm>
          <a:prstGeom prst="rect">
            <a:avLst/>
          </a:prstGeom>
        </p:spPr>
        <p:txBody>
          <a:bodyPr/>
          <a:lstStyle/>
          <a:p>
            <a:fld id="{E3C99A07-8B95-4703-BB50-5DC82DEA769F}" type="slidenum">
              <a:rPr lang="zh-TW" altLang="en-US" smtClean="0">
                <a:solidFill>
                  <a:prstClr val="black">
                    <a:tint val="75000"/>
                  </a:prstClr>
                </a:solidFill>
              </a:rPr>
              <a:pPr/>
              <a:t>81</a:t>
            </a:fld>
            <a:endParaRPr lang="zh-TW" altLang="en-US">
              <a:solidFill>
                <a:prstClr val="black">
                  <a:tint val="75000"/>
                </a:prstClr>
              </a:solidFill>
            </a:endParaRPr>
          </a:p>
        </p:txBody>
      </p:sp>
      <p:pic>
        <p:nvPicPr>
          <p:cNvPr id="1026" name="Picture 2" descr="https://i0.wp.com/tarkustech.com/wp-content/uploads/2019/12/33657.jpg?fit=1024%2C576&amp;ssl=1"/>
          <p:cNvPicPr>
            <a:picLocks noChangeAspect="1" noChangeArrowheads="1"/>
          </p:cNvPicPr>
          <p:nvPr/>
        </p:nvPicPr>
        <p:blipFill>
          <a:blip r:embed="rId3" cstate="print"/>
          <a:srcRect l="15918"/>
          <a:stretch>
            <a:fillRect/>
          </a:stretch>
        </p:blipFill>
        <p:spPr bwMode="auto">
          <a:xfrm>
            <a:off x="742728" y="10242262"/>
            <a:ext cx="4387640" cy="2935277"/>
          </a:xfrm>
          <a:prstGeom prst="rect">
            <a:avLst/>
          </a:prstGeom>
          <a:noFill/>
        </p:spPr>
      </p:pic>
      <p:pic>
        <p:nvPicPr>
          <p:cNvPr id="1030" name="Picture 6" descr="https://i0.wp.com/tarkustech.com/wp-content/uploads/2019/12/33658.jpg?fit=1024%2C576&amp;ssl=1"/>
          <p:cNvPicPr>
            <a:picLocks noChangeAspect="1" noChangeArrowheads="1"/>
          </p:cNvPicPr>
          <p:nvPr/>
        </p:nvPicPr>
        <p:blipFill>
          <a:blip r:embed="rId4" cstate="print"/>
          <a:srcRect/>
          <a:stretch>
            <a:fillRect/>
          </a:stretch>
        </p:blipFill>
        <p:spPr bwMode="auto">
          <a:xfrm>
            <a:off x="742728" y="751111"/>
            <a:ext cx="10729192" cy="6035171"/>
          </a:xfrm>
          <a:prstGeom prst="rect">
            <a:avLst/>
          </a:prstGeom>
          <a:noFill/>
        </p:spPr>
      </p:pic>
      <p:pic>
        <p:nvPicPr>
          <p:cNvPr id="1032" name="Picture 8" descr="https://i2.wp.com/tarkustech.com/wp-content/uploads/2019/06/201904-5cb4ccf00df25.jpg?w=1140&amp;ssl=1"/>
          <p:cNvPicPr>
            <a:picLocks noChangeAspect="1" noChangeArrowheads="1"/>
          </p:cNvPicPr>
          <p:nvPr/>
        </p:nvPicPr>
        <p:blipFill>
          <a:blip r:embed="rId5" cstate="print"/>
          <a:srcRect t="31831"/>
          <a:stretch>
            <a:fillRect/>
          </a:stretch>
        </p:blipFill>
        <p:spPr bwMode="auto">
          <a:xfrm>
            <a:off x="11975976" y="737320"/>
            <a:ext cx="11881320" cy="6074521"/>
          </a:xfrm>
          <a:prstGeom prst="rect">
            <a:avLst/>
          </a:prstGeom>
          <a:noFill/>
        </p:spPr>
      </p:pic>
      <p:pic>
        <p:nvPicPr>
          <p:cNvPr id="1034" name="Picture 10" descr="https://i2.wp.com/tarkustech.com/wp-content/uploads/2019/06/120834.jpg?w=1140&amp;ssl=1"/>
          <p:cNvPicPr>
            <a:picLocks noChangeAspect="1" noChangeArrowheads="1"/>
          </p:cNvPicPr>
          <p:nvPr/>
        </p:nvPicPr>
        <p:blipFill>
          <a:blip r:embed="rId6" cstate="print"/>
          <a:srcRect/>
          <a:stretch>
            <a:fillRect/>
          </a:stretch>
        </p:blipFill>
        <p:spPr bwMode="auto">
          <a:xfrm>
            <a:off x="9383688" y="6930008"/>
            <a:ext cx="4824536" cy="6432716"/>
          </a:xfrm>
          <a:prstGeom prst="rect">
            <a:avLst/>
          </a:prstGeom>
          <a:noFill/>
        </p:spPr>
      </p:pic>
      <p:pic>
        <p:nvPicPr>
          <p:cNvPr id="1036" name="Picture 12" descr="https://i0.wp.com/tarkustech.com/wp-content/uploads/2019/12/FB_IMG_1576724644723.jpg?w=1140&amp;ssl=1"/>
          <p:cNvPicPr>
            <a:picLocks noChangeAspect="1" noChangeArrowheads="1"/>
          </p:cNvPicPr>
          <p:nvPr/>
        </p:nvPicPr>
        <p:blipFill>
          <a:blip r:embed="rId7" cstate="print"/>
          <a:srcRect/>
          <a:stretch>
            <a:fillRect/>
          </a:stretch>
        </p:blipFill>
        <p:spPr bwMode="auto">
          <a:xfrm>
            <a:off x="14280232" y="6923376"/>
            <a:ext cx="4806467" cy="6408623"/>
          </a:xfrm>
          <a:prstGeom prst="rect">
            <a:avLst/>
          </a:prstGeom>
          <a:noFill/>
        </p:spPr>
      </p:pic>
      <p:pic>
        <p:nvPicPr>
          <p:cNvPr id="1038" name="Picture 14" descr="https://i0.wp.com/tarkustech.com/wp-content/uploads/2019/12/77022785_10157015145993668_4929661353796304896_o.jpg?fit=1024%2C768&amp;ssl=1"/>
          <p:cNvPicPr>
            <a:picLocks noChangeAspect="1" noChangeArrowheads="1"/>
          </p:cNvPicPr>
          <p:nvPr/>
        </p:nvPicPr>
        <p:blipFill>
          <a:blip r:embed="rId8" cstate="print"/>
          <a:srcRect/>
          <a:stretch>
            <a:fillRect/>
          </a:stretch>
        </p:blipFill>
        <p:spPr bwMode="auto">
          <a:xfrm>
            <a:off x="5279232" y="7075468"/>
            <a:ext cx="3982364" cy="2986773"/>
          </a:xfrm>
          <a:prstGeom prst="rect">
            <a:avLst/>
          </a:prstGeom>
          <a:noFill/>
        </p:spPr>
      </p:pic>
      <p:pic>
        <p:nvPicPr>
          <p:cNvPr id="1040" name="Picture 16" descr="https://i0.wp.com/tarkustech.com/wp-content/uploads/2019/12/LINE_P20191219_110250680.jpg?fit=1024%2C768&amp;ssl=1"/>
          <p:cNvPicPr>
            <a:picLocks noChangeAspect="1" noChangeArrowheads="1"/>
          </p:cNvPicPr>
          <p:nvPr/>
        </p:nvPicPr>
        <p:blipFill>
          <a:blip r:embed="rId9" cstate="print"/>
          <a:srcRect/>
          <a:stretch>
            <a:fillRect/>
          </a:stretch>
        </p:blipFill>
        <p:spPr bwMode="auto">
          <a:xfrm>
            <a:off x="5279232" y="10242262"/>
            <a:ext cx="3936590" cy="2952442"/>
          </a:xfrm>
          <a:prstGeom prst="rect">
            <a:avLst/>
          </a:prstGeom>
          <a:noFill/>
        </p:spPr>
      </p:pic>
      <p:pic>
        <p:nvPicPr>
          <p:cNvPr id="1042" name="Picture 18" descr="https://i1.wp.com/tarkustech.com/wp-content/uploads/2019/06/201903-5c8f66bd20b83.jpg?w=1140&amp;ssl=1"/>
          <p:cNvPicPr>
            <a:picLocks noChangeAspect="1" noChangeArrowheads="1"/>
          </p:cNvPicPr>
          <p:nvPr/>
        </p:nvPicPr>
        <p:blipFill>
          <a:blip r:embed="rId10" cstate="print"/>
          <a:srcRect/>
          <a:stretch>
            <a:fillRect/>
          </a:stretch>
        </p:blipFill>
        <p:spPr bwMode="auto">
          <a:xfrm>
            <a:off x="742728" y="7073910"/>
            <a:ext cx="4380308" cy="2954787"/>
          </a:xfrm>
          <a:prstGeom prst="rect">
            <a:avLst/>
          </a:prstGeom>
          <a:noFill/>
        </p:spPr>
      </p:pic>
      <p:pic>
        <p:nvPicPr>
          <p:cNvPr id="1044" name="Picture 20" descr="https://i1.wp.com/tarkustech.com/wp-content/uploads/2019/06/120833.jpg?w=1140&amp;ssl=1"/>
          <p:cNvPicPr>
            <a:picLocks noChangeAspect="1" noChangeArrowheads="1"/>
          </p:cNvPicPr>
          <p:nvPr/>
        </p:nvPicPr>
        <p:blipFill>
          <a:blip r:embed="rId11" cstate="print"/>
          <a:srcRect/>
          <a:stretch>
            <a:fillRect/>
          </a:stretch>
        </p:blipFill>
        <p:spPr bwMode="auto">
          <a:xfrm>
            <a:off x="19191448" y="6923524"/>
            <a:ext cx="4809864" cy="6413153"/>
          </a:xfrm>
          <a:prstGeom prst="rect">
            <a:avLst/>
          </a:prstGeom>
          <a:noFill/>
        </p:spPr>
      </p:pic>
      <p:sp>
        <p:nvSpPr>
          <p:cNvPr id="12" name="Freeform 185"/>
          <p:cNvSpPr/>
          <p:nvPr/>
        </p:nvSpPr>
        <p:spPr>
          <a:xfrm>
            <a:off x="-6350" y="-6350"/>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13" name="TextBox 41"/>
          <p:cNvSpPr txBox="1"/>
          <p:nvPr/>
        </p:nvSpPr>
        <p:spPr>
          <a:xfrm>
            <a:off x="279401" y="676656"/>
            <a:ext cx="4423768" cy="1288045"/>
          </a:xfrm>
          <a:prstGeom prst="rect">
            <a:avLst/>
          </a:prstGeom>
          <a:noFill/>
        </p:spPr>
        <p:txBody>
          <a:bodyPr wrap="square" lIns="0" tIns="0" rIns="0" bIns="0" rtlCol="0">
            <a:spAutoFit/>
          </a:bodyPr>
          <a:lstStyle/>
          <a:p>
            <a:pPr marL="0">
              <a:lnSpc>
                <a:spcPct val="113750"/>
              </a:lnSpc>
            </a:pPr>
            <a:r>
              <a:rPr lang="zh-TW" altLang="en-US" sz="8000" b="1" spc="419" dirty="0" smtClean="0">
                <a:solidFill>
                  <a:srgbClr val="FEFEFE"/>
                </a:solidFill>
                <a:latin typeface="Microsoft JhengHei" pitchFamily="34" charset="-120"/>
                <a:ea typeface="Microsoft JhengHei" pitchFamily="34" charset="-120"/>
              </a:rPr>
              <a:t>工作坊</a:t>
            </a:r>
            <a:endParaRPr lang="en-US" altLang="zh-CN" sz="8000" b="1" spc="419" dirty="0">
              <a:solidFill>
                <a:srgbClr val="FEFEFE"/>
              </a:solidFill>
              <a:latin typeface="Microsoft JhengHei" pitchFamily="34" charset="-120"/>
              <a:ea typeface="Microsoft JhengHei" pitchFamily="34" charset="-120"/>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圖片 19">
            <a:extLst>
              <a:ext uri="{FF2B5EF4-FFF2-40B4-BE49-F238E27FC236}">
                <a16:creationId xmlns="" xmlns:a16="http://schemas.microsoft.com/office/drawing/2014/main" id="{59DE0F16-9825-364F-BF6B-A8BE4EEB9DBF}"/>
              </a:ext>
            </a:extLst>
          </p:cNvPr>
          <p:cNvPicPr>
            <a:picLocks noChangeAspect="1"/>
          </p:cNvPicPr>
          <p:nvPr/>
        </p:nvPicPr>
        <p:blipFill>
          <a:blip r:embed="rId2"/>
          <a:stretch>
            <a:fillRect/>
          </a:stretch>
        </p:blipFill>
        <p:spPr>
          <a:xfrm>
            <a:off x="3902985" y="427452"/>
            <a:ext cx="8177753" cy="6130548"/>
          </a:xfrm>
          <a:prstGeom prst="rect">
            <a:avLst/>
          </a:prstGeom>
        </p:spPr>
      </p:pic>
      <p:sp>
        <p:nvSpPr>
          <p:cNvPr id="183" name="Freeform 183"/>
          <p:cNvSpPr/>
          <p:nvPr/>
        </p:nvSpPr>
        <p:spPr>
          <a:xfrm>
            <a:off x="1149350" y="1403350"/>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2" name="Freeform 185"/>
          <p:cNvSpPr/>
          <p:nvPr/>
        </p:nvSpPr>
        <p:spPr>
          <a:xfrm>
            <a:off x="-6350" y="-6350"/>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63" name="TextBox 41"/>
          <p:cNvSpPr txBox="1"/>
          <p:nvPr/>
        </p:nvSpPr>
        <p:spPr>
          <a:xfrm>
            <a:off x="279401" y="676656"/>
            <a:ext cx="4423768" cy="1288045"/>
          </a:xfrm>
          <a:prstGeom prst="rect">
            <a:avLst/>
          </a:prstGeom>
          <a:noFill/>
        </p:spPr>
        <p:txBody>
          <a:bodyPr wrap="square" lIns="0" tIns="0" rIns="0" bIns="0" rtlCol="0">
            <a:spAutoFit/>
          </a:bodyPr>
          <a:lstStyle/>
          <a:p>
            <a:pPr marL="0">
              <a:lnSpc>
                <a:spcPct val="113750"/>
              </a:lnSpc>
            </a:pPr>
            <a:r>
              <a:rPr lang="zh-TW" altLang="en-US" sz="8000" b="1" spc="419" dirty="0" smtClean="0">
                <a:solidFill>
                  <a:srgbClr val="FEFEFE"/>
                </a:solidFill>
                <a:latin typeface="Microsoft JhengHei" pitchFamily="34" charset="-120"/>
                <a:ea typeface="Microsoft JhengHei" pitchFamily="34" charset="-120"/>
              </a:rPr>
              <a:t>營隊活動</a:t>
            </a:r>
            <a:endParaRPr lang="en-US" altLang="zh-CN" sz="8000" b="1" spc="419" dirty="0">
              <a:solidFill>
                <a:srgbClr val="FEFEFE"/>
              </a:solidFill>
              <a:latin typeface="Microsoft JhengHei" pitchFamily="34" charset="-120"/>
              <a:ea typeface="Microsoft JhengHei" pitchFamily="34" charset="-120"/>
            </a:endParaRPr>
          </a:p>
        </p:txBody>
      </p:sp>
      <p:pic>
        <p:nvPicPr>
          <p:cNvPr id="12" name="圖片 11">
            <a:extLst>
              <a:ext uri="{FF2B5EF4-FFF2-40B4-BE49-F238E27FC236}">
                <a16:creationId xmlns="" xmlns:a16="http://schemas.microsoft.com/office/drawing/2014/main" id="{AE663BA2-5264-F341-B840-FD9B642FE0F3}"/>
              </a:ext>
            </a:extLst>
          </p:cNvPr>
          <p:cNvPicPr>
            <a:picLocks noChangeAspect="1"/>
          </p:cNvPicPr>
          <p:nvPr/>
        </p:nvPicPr>
        <p:blipFill>
          <a:blip r:embed="rId3"/>
          <a:stretch>
            <a:fillRect/>
          </a:stretch>
        </p:blipFill>
        <p:spPr>
          <a:xfrm>
            <a:off x="3902985" y="6858000"/>
            <a:ext cx="8174064" cy="6130548"/>
          </a:xfrm>
          <a:prstGeom prst="rect">
            <a:avLst/>
          </a:prstGeom>
        </p:spPr>
      </p:pic>
      <p:pic>
        <p:nvPicPr>
          <p:cNvPr id="14" name="圖片 13">
            <a:extLst>
              <a:ext uri="{FF2B5EF4-FFF2-40B4-BE49-F238E27FC236}">
                <a16:creationId xmlns="" xmlns:a16="http://schemas.microsoft.com/office/drawing/2014/main" id="{2526D83D-DDEF-6B4B-B983-D2E7E9E2DA1A}"/>
              </a:ext>
            </a:extLst>
          </p:cNvPr>
          <p:cNvPicPr>
            <a:picLocks noChangeAspect="1"/>
          </p:cNvPicPr>
          <p:nvPr/>
        </p:nvPicPr>
        <p:blipFill>
          <a:blip r:embed="rId4"/>
          <a:stretch>
            <a:fillRect/>
          </a:stretch>
        </p:blipFill>
        <p:spPr>
          <a:xfrm>
            <a:off x="12568172" y="6858000"/>
            <a:ext cx="8177753" cy="6130548"/>
          </a:xfrm>
          <a:prstGeom prst="rect">
            <a:avLst/>
          </a:prstGeom>
        </p:spPr>
      </p:pic>
      <p:pic>
        <p:nvPicPr>
          <p:cNvPr id="18" name="圖片 17">
            <a:extLst>
              <a:ext uri="{FF2B5EF4-FFF2-40B4-BE49-F238E27FC236}">
                <a16:creationId xmlns="" xmlns:a16="http://schemas.microsoft.com/office/drawing/2014/main" id="{CD0B5F6E-BB7E-5644-89FB-6C329F7E4705}"/>
              </a:ext>
            </a:extLst>
          </p:cNvPr>
          <p:cNvPicPr>
            <a:picLocks noChangeAspect="1"/>
          </p:cNvPicPr>
          <p:nvPr/>
        </p:nvPicPr>
        <p:blipFill>
          <a:blip r:embed="rId5"/>
          <a:stretch>
            <a:fillRect/>
          </a:stretch>
        </p:blipFill>
        <p:spPr>
          <a:xfrm>
            <a:off x="12568172" y="427452"/>
            <a:ext cx="8177753" cy="6130548"/>
          </a:xfrm>
          <a:prstGeom prst="rect">
            <a:avLst/>
          </a:prstGeom>
        </p:spPr>
      </p:pic>
    </p:spTree>
    <p:extLst>
      <p:ext uri="{BB962C8B-B14F-4D97-AF65-F5344CB8AC3E}">
        <p14:creationId xmlns="" xmlns:p14="http://schemas.microsoft.com/office/powerpoint/2010/main" val="192507544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3794" name="Picture 2" descr="https://i2.wp.com/tarkustech.com/wp-content/uploads/2021/03/20200711_090259.jpg?resize=1140%2C855&amp;ssl=1"/>
          <p:cNvPicPr>
            <a:picLocks noChangeAspect="1" noChangeArrowheads="1"/>
          </p:cNvPicPr>
          <p:nvPr/>
        </p:nvPicPr>
        <p:blipFill>
          <a:blip r:embed="rId2"/>
          <a:srcRect/>
          <a:stretch>
            <a:fillRect/>
          </a:stretch>
        </p:blipFill>
        <p:spPr bwMode="auto">
          <a:xfrm>
            <a:off x="1690614" y="1857340"/>
            <a:ext cx="10858500" cy="8143875"/>
          </a:xfrm>
          <a:prstGeom prst="rect">
            <a:avLst/>
          </a:prstGeom>
          <a:noFill/>
        </p:spPr>
      </p:pic>
      <p:sp>
        <p:nvSpPr>
          <p:cNvPr id="3" name="矩形 2"/>
          <p:cNvSpPr/>
          <p:nvPr/>
        </p:nvSpPr>
        <p:spPr>
          <a:xfrm>
            <a:off x="1690614" y="10215586"/>
            <a:ext cx="21502838" cy="1938992"/>
          </a:xfrm>
          <a:prstGeom prst="rect">
            <a:avLst/>
          </a:prstGeom>
        </p:spPr>
        <p:txBody>
          <a:bodyPr wrap="square">
            <a:spAutoFit/>
          </a:bodyPr>
          <a:lstStyle/>
          <a:p>
            <a:pPr algn="l"/>
            <a:r>
              <a:rPr lang="en-US" altLang="zh-TW" sz="4000" dirty="0" smtClean="0">
                <a:solidFill>
                  <a:srgbClr val="545454"/>
                </a:solidFill>
                <a:latin typeface="Microsoft JhengHei" pitchFamily="34" charset="-120"/>
                <a:ea typeface="Microsoft JhengHei" pitchFamily="34" charset="-120"/>
              </a:rPr>
              <a:t>2020/7/11</a:t>
            </a:r>
            <a:r>
              <a:rPr lang="zh-TW" altLang="en-US" sz="4000" dirty="0" smtClean="0">
                <a:solidFill>
                  <a:srgbClr val="545454"/>
                </a:solidFill>
                <a:latin typeface="Microsoft JhengHei" pitchFamily="34" charset="-120"/>
                <a:ea typeface="Microsoft JhengHei" pitchFamily="34" charset="-120"/>
              </a:rPr>
              <a:t>於新北市新莊國中所舉辦的</a:t>
            </a:r>
            <a:r>
              <a:rPr lang="en-US" altLang="zh-TW" sz="4000" dirty="0" smtClean="0">
                <a:solidFill>
                  <a:srgbClr val="545454"/>
                </a:solidFill>
                <a:latin typeface="Microsoft JhengHei" pitchFamily="34" charset="-120"/>
                <a:ea typeface="Microsoft JhengHei" pitchFamily="34" charset="-120"/>
              </a:rPr>
              <a:t>『AI</a:t>
            </a:r>
            <a:r>
              <a:rPr lang="zh-TW" altLang="en-US" sz="4000" dirty="0" smtClean="0">
                <a:solidFill>
                  <a:srgbClr val="545454"/>
                </a:solidFill>
                <a:latin typeface="Microsoft JhengHei" pitchFamily="34" charset="-120"/>
                <a:ea typeface="Microsoft JhengHei" pitchFamily="34" charset="-120"/>
              </a:rPr>
              <a:t>程式邏輯思維挑戰賽</a:t>
            </a:r>
            <a:r>
              <a:rPr lang="en-US" altLang="zh-TW" sz="4000" dirty="0" smtClean="0">
                <a:solidFill>
                  <a:srgbClr val="545454"/>
                </a:solidFill>
                <a:latin typeface="Microsoft JhengHei" pitchFamily="34" charset="-120"/>
                <a:ea typeface="Microsoft JhengHei" pitchFamily="34" charset="-120"/>
              </a:rPr>
              <a:t>』</a:t>
            </a:r>
            <a:r>
              <a:rPr lang="zh-TW" altLang="en-US" sz="4000" dirty="0" smtClean="0">
                <a:solidFill>
                  <a:srgbClr val="545454"/>
                </a:solidFill>
                <a:latin typeface="Microsoft JhengHei" pitchFamily="34" charset="-120"/>
                <a:ea typeface="Microsoft JhengHei" pitchFamily="34" charset="-120"/>
              </a:rPr>
              <a:t>，特別邀請</a:t>
            </a:r>
            <a:r>
              <a:rPr lang="en-US" altLang="zh-TW" sz="4000" dirty="0" smtClean="0">
                <a:solidFill>
                  <a:srgbClr val="545454"/>
                </a:solidFill>
                <a:latin typeface="Microsoft JhengHei" pitchFamily="34" charset="-120"/>
                <a:ea typeface="Microsoft JhengHei" pitchFamily="34" charset="-120"/>
              </a:rPr>
              <a:t>…</a:t>
            </a:r>
          </a:p>
          <a:p>
            <a:pPr algn="l"/>
            <a:r>
              <a:rPr lang="zh-TW" altLang="en-US" sz="4000" dirty="0" smtClean="0">
                <a:solidFill>
                  <a:srgbClr val="545454"/>
                </a:solidFill>
                <a:latin typeface="Microsoft JhengHei" pitchFamily="34" charset="-120"/>
                <a:ea typeface="Microsoft JhengHei" pitchFamily="34" charset="-120"/>
              </a:rPr>
              <a:t>新北市議長辦公室執行長</a:t>
            </a:r>
            <a:r>
              <a:rPr lang="zh-TW" altLang="en-US" sz="4000" b="1" dirty="0" smtClean="0">
                <a:solidFill>
                  <a:srgbClr val="545454"/>
                </a:solidFill>
                <a:latin typeface="Microsoft JhengHei" pitchFamily="34" charset="-120"/>
                <a:ea typeface="Microsoft JhengHei" pitchFamily="34" charset="-120"/>
              </a:rPr>
              <a:t>金濟群</a:t>
            </a:r>
            <a:r>
              <a:rPr lang="zh-TW" altLang="en-US" sz="4000" dirty="0" smtClean="0">
                <a:solidFill>
                  <a:srgbClr val="545454"/>
                </a:solidFill>
                <a:latin typeface="Microsoft JhengHei" pitchFamily="34" charset="-120"/>
                <a:ea typeface="Microsoft JhengHei" pitchFamily="34" charset="-120"/>
              </a:rPr>
              <a:t>、新北市教育局長</a:t>
            </a:r>
            <a:r>
              <a:rPr lang="zh-TW" altLang="en-US" sz="4000" b="1" dirty="0" smtClean="0">
                <a:solidFill>
                  <a:srgbClr val="545454"/>
                </a:solidFill>
                <a:latin typeface="Microsoft JhengHei" pitchFamily="34" charset="-120"/>
                <a:ea typeface="Microsoft JhengHei" pitchFamily="34" charset="-120"/>
              </a:rPr>
              <a:t>張明文</a:t>
            </a:r>
            <a:r>
              <a:rPr lang="zh-TW" altLang="en-US" sz="4000" dirty="0" smtClean="0">
                <a:solidFill>
                  <a:srgbClr val="545454"/>
                </a:solidFill>
                <a:latin typeface="Microsoft JhengHei" pitchFamily="34" charset="-120"/>
                <a:ea typeface="Microsoft JhengHei" pitchFamily="34" charset="-120"/>
              </a:rPr>
              <a:t>、新莊智慧聯盟七校校長、清華大學邱富源教授、中華創新設計管理協會理事長王信雄、中華科技教育學會代表黃品瑀</a:t>
            </a:r>
            <a:r>
              <a:rPr lang="en-US" altLang="zh-TW" sz="4000" dirty="0" smtClean="0">
                <a:solidFill>
                  <a:srgbClr val="545454"/>
                </a:solidFill>
                <a:latin typeface="Microsoft JhengHei" pitchFamily="34" charset="-120"/>
                <a:ea typeface="Microsoft JhengHei" pitchFamily="34" charset="-120"/>
              </a:rPr>
              <a:t>…</a:t>
            </a:r>
            <a:r>
              <a:rPr lang="zh-TW" altLang="en-US" sz="4000" dirty="0" smtClean="0">
                <a:solidFill>
                  <a:srgbClr val="545454"/>
                </a:solidFill>
                <a:latin typeface="Microsoft JhengHei" pitchFamily="34" charset="-120"/>
                <a:ea typeface="Microsoft JhengHei" pitchFamily="34" charset="-120"/>
              </a:rPr>
              <a:t>等長官。</a:t>
            </a:r>
            <a:endParaRPr lang="zh-TW" altLang="en-US" sz="4000" b="0" i="0" dirty="0">
              <a:solidFill>
                <a:srgbClr val="545454"/>
              </a:solidFill>
              <a:latin typeface="Microsoft JhengHei" pitchFamily="34" charset="-120"/>
              <a:ea typeface="Microsoft JhengHei" pitchFamily="34" charset="-120"/>
            </a:endParaRPr>
          </a:p>
        </p:txBody>
      </p:sp>
      <p:sp>
        <p:nvSpPr>
          <p:cNvPr id="4" name="Freeform 183"/>
          <p:cNvSpPr/>
          <p:nvPr/>
        </p:nvSpPr>
        <p:spPr>
          <a:xfrm>
            <a:off x="1149350" y="1403350"/>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5" name="Freeform 185"/>
          <p:cNvSpPr/>
          <p:nvPr/>
        </p:nvSpPr>
        <p:spPr>
          <a:xfrm>
            <a:off x="-6350" y="-6350"/>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6" name="TextBox 41"/>
          <p:cNvSpPr txBox="1"/>
          <p:nvPr/>
        </p:nvSpPr>
        <p:spPr>
          <a:xfrm>
            <a:off x="279401" y="676656"/>
            <a:ext cx="4423768" cy="1288045"/>
          </a:xfrm>
          <a:prstGeom prst="rect">
            <a:avLst/>
          </a:prstGeom>
          <a:noFill/>
        </p:spPr>
        <p:txBody>
          <a:bodyPr wrap="square" lIns="0" tIns="0" rIns="0" bIns="0" rtlCol="0">
            <a:spAutoFit/>
          </a:bodyPr>
          <a:lstStyle/>
          <a:p>
            <a:pPr marL="0">
              <a:lnSpc>
                <a:spcPct val="113750"/>
              </a:lnSpc>
            </a:pPr>
            <a:r>
              <a:rPr lang="zh-TW" altLang="en-US" sz="8000" b="1" spc="419" dirty="0" smtClean="0">
                <a:solidFill>
                  <a:srgbClr val="FEFEFE"/>
                </a:solidFill>
                <a:latin typeface="Microsoft JhengHei" pitchFamily="34" charset="-120"/>
                <a:ea typeface="Microsoft JhengHei" pitchFamily="34" charset="-120"/>
              </a:rPr>
              <a:t>聯校競賽</a:t>
            </a:r>
            <a:endParaRPr lang="en-US" altLang="zh-CN" sz="8000" b="1" spc="419" dirty="0">
              <a:solidFill>
                <a:srgbClr val="FEFEFE"/>
              </a:solidFill>
              <a:latin typeface="Microsoft JhengHei" pitchFamily="34" charset="-120"/>
              <a:ea typeface="Microsoft JhengHei" pitchFamily="34" charset="-120"/>
            </a:endParaRPr>
          </a:p>
        </p:txBody>
      </p:sp>
      <p:sp>
        <p:nvSpPr>
          <p:cNvPr id="7" name="矩形 6"/>
          <p:cNvSpPr/>
          <p:nvPr/>
        </p:nvSpPr>
        <p:spPr>
          <a:xfrm>
            <a:off x="13263570" y="8501074"/>
            <a:ext cx="10668032" cy="584775"/>
          </a:xfrm>
          <a:prstGeom prst="rect">
            <a:avLst/>
          </a:prstGeom>
        </p:spPr>
        <p:txBody>
          <a:bodyPr wrap="square">
            <a:spAutoFit/>
          </a:bodyPr>
          <a:lstStyle/>
          <a:p>
            <a:r>
              <a:rPr lang="en-US" altLang="zh-TW" sz="3200" dirty="0" smtClean="0">
                <a:latin typeface="微軟正黑體" pitchFamily="34" charset="-120"/>
                <a:ea typeface="微軟正黑體" pitchFamily="34" charset="-120"/>
                <a:hlinkClick r:id="rId3"/>
              </a:rPr>
              <a:t>https://</a:t>
            </a:r>
            <a:r>
              <a:rPr lang="en-US" altLang="zh-TW" sz="3200" dirty="0" smtClean="0">
                <a:latin typeface="微軟正黑體" pitchFamily="34" charset="-120"/>
                <a:ea typeface="微軟正黑體" pitchFamily="34" charset="-120"/>
                <a:hlinkClick r:id="rId3"/>
              </a:rPr>
              <a:t>www.youtube.com/watch?v=dzanuCOhG1E</a:t>
            </a:r>
            <a:r>
              <a:rPr lang="en-US" altLang="zh-TW" sz="3200" dirty="0" smtClean="0">
                <a:latin typeface="微軟正黑體" pitchFamily="34" charset="-120"/>
                <a:ea typeface="微軟正黑體" pitchFamily="34" charset="-120"/>
              </a:rPr>
              <a:t> </a:t>
            </a:r>
            <a:endParaRPr lang="zh-TW" altLang="en-US" sz="3200" dirty="0">
              <a:latin typeface="微軟正黑體" pitchFamily="34" charset="-120"/>
              <a:ea typeface="微軟正黑體" pitchFamily="34" charset="-120"/>
            </a:endParaRPr>
          </a:p>
        </p:txBody>
      </p:sp>
      <p:pic>
        <p:nvPicPr>
          <p:cNvPr id="2050" name="Picture 2"/>
          <p:cNvPicPr>
            <a:picLocks noChangeAspect="1" noChangeArrowheads="1"/>
          </p:cNvPicPr>
          <p:nvPr/>
        </p:nvPicPr>
        <p:blipFill>
          <a:blip r:embed="rId4"/>
          <a:srcRect/>
          <a:stretch>
            <a:fillRect/>
          </a:stretch>
        </p:blipFill>
        <p:spPr bwMode="auto">
          <a:xfrm>
            <a:off x="13620760" y="3143224"/>
            <a:ext cx="10009479" cy="4929222"/>
          </a:xfrm>
          <a:prstGeom prst="rect">
            <a:avLst/>
          </a:prstGeom>
          <a:noFill/>
          <a:ln w="9525">
            <a:noFill/>
            <a:miter lim="800000"/>
            <a:headEnd/>
            <a:tailEnd/>
          </a:ln>
          <a:effec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65" name="Picture 5" descr="C:\Users\user\Downloads\48051.jpg"/>
          <p:cNvPicPr>
            <a:picLocks noChangeAspect="1" noChangeArrowheads="1"/>
          </p:cNvPicPr>
          <p:nvPr/>
        </p:nvPicPr>
        <p:blipFill>
          <a:blip r:embed="rId2" cstate="print"/>
          <a:srcRect t="11890" r="388" b="12334"/>
          <a:stretch>
            <a:fillRect/>
          </a:stretch>
        </p:blipFill>
        <p:spPr bwMode="auto">
          <a:xfrm>
            <a:off x="17448584" y="5135148"/>
            <a:ext cx="6228184" cy="8419596"/>
          </a:xfrm>
          <a:prstGeom prst="rect">
            <a:avLst/>
          </a:prstGeom>
          <a:noFill/>
        </p:spPr>
      </p:pic>
      <p:pic>
        <p:nvPicPr>
          <p:cNvPr id="655366" name="Picture 6" descr="C:\Users\user\Downloads\48050.jpg"/>
          <p:cNvPicPr>
            <a:picLocks noChangeAspect="1" noChangeArrowheads="1"/>
          </p:cNvPicPr>
          <p:nvPr/>
        </p:nvPicPr>
        <p:blipFill>
          <a:blip r:embed="rId3" cstate="print"/>
          <a:srcRect t="12333" r="1176" b="13220"/>
          <a:stretch>
            <a:fillRect/>
          </a:stretch>
        </p:blipFill>
        <p:spPr bwMode="auto">
          <a:xfrm>
            <a:off x="10736354" y="5201816"/>
            <a:ext cx="6198575" cy="8298160"/>
          </a:xfrm>
          <a:prstGeom prst="rect">
            <a:avLst/>
          </a:prstGeom>
          <a:noFill/>
        </p:spPr>
      </p:pic>
      <p:pic>
        <p:nvPicPr>
          <p:cNvPr id="655367" name="Picture 7" descr="C:\Users\user\Downloads\48049.jpg"/>
          <p:cNvPicPr>
            <a:picLocks noChangeAspect="1" noChangeArrowheads="1"/>
          </p:cNvPicPr>
          <p:nvPr/>
        </p:nvPicPr>
        <p:blipFill>
          <a:blip r:embed="rId4" cstate="print"/>
          <a:srcRect t="12408" r="1564" b="13589"/>
          <a:stretch>
            <a:fillRect/>
          </a:stretch>
        </p:blipFill>
        <p:spPr bwMode="auto">
          <a:xfrm>
            <a:off x="3910218" y="5129808"/>
            <a:ext cx="6252192" cy="8352928"/>
          </a:xfrm>
          <a:prstGeom prst="rect">
            <a:avLst/>
          </a:prstGeom>
          <a:noFill/>
        </p:spPr>
      </p:pic>
      <p:pic>
        <p:nvPicPr>
          <p:cNvPr id="655369" name="Picture 9" descr="https://i1.wp.com/tarkustech.com/wp-content/uploads/2019/12/29142.jpg?fit=1024%2C576&amp;ssl=1"/>
          <p:cNvPicPr>
            <a:picLocks noChangeAspect="1" noChangeArrowheads="1"/>
          </p:cNvPicPr>
          <p:nvPr/>
        </p:nvPicPr>
        <p:blipFill>
          <a:blip r:embed="rId5" cstate="print"/>
          <a:srcRect/>
          <a:stretch>
            <a:fillRect/>
          </a:stretch>
        </p:blipFill>
        <p:spPr bwMode="auto">
          <a:xfrm>
            <a:off x="14895784" y="106959"/>
            <a:ext cx="8673480" cy="4878833"/>
          </a:xfrm>
          <a:prstGeom prst="rect">
            <a:avLst/>
          </a:prstGeom>
          <a:noFill/>
        </p:spPr>
      </p:pic>
      <p:pic>
        <p:nvPicPr>
          <p:cNvPr id="655373" name="Picture 13" descr="https://i0.wp.com/tarkustech.com/wp-content/uploads/2019/12/20191130-HKEDA-2019%E5%85%A9%E5%B2%B8%E5%9B%9B%E5%9C%B0STEM%E6%99%BA%E8%83%BD%E8%BB%8A%E5%A4%A7%E8%B3%BD_191203_0012.jpg?fit=1024%2C576&amp;ssl=1"/>
          <p:cNvPicPr>
            <a:picLocks noChangeAspect="1" noChangeArrowheads="1"/>
          </p:cNvPicPr>
          <p:nvPr/>
        </p:nvPicPr>
        <p:blipFill>
          <a:blip r:embed="rId6" cstate="print"/>
          <a:srcRect/>
          <a:stretch>
            <a:fillRect/>
          </a:stretch>
        </p:blipFill>
        <p:spPr bwMode="auto">
          <a:xfrm>
            <a:off x="7511480" y="831830"/>
            <a:ext cx="7128792" cy="4009946"/>
          </a:xfrm>
          <a:prstGeom prst="rect">
            <a:avLst/>
          </a:prstGeom>
          <a:noFill/>
        </p:spPr>
      </p:pic>
      <p:pic>
        <p:nvPicPr>
          <p:cNvPr id="655374" name="Picture 14"/>
          <p:cNvPicPr>
            <a:picLocks noChangeAspect="1" noChangeArrowheads="1"/>
          </p:cNvPicPr>
          <p:nvPr/>
        </p:nvPicPr>
        <p:blipFill>
          <a:blip r:embed="rId7" cstate="print"/>
          <a:srcRect/>
          <a:stretch>
            <a:fillRect/>
          </a:stretch>
        </p:blipFill>
        <p:spPr bwMode="auto">
          <a:xfrm>
            <a:off x="1030760" y="809327"/>
            <a:ext cx="6375020" cy="3978305"/>
          </a:xfrm>
          <a:prstGeom prst="rect">
            <a:avLst/>
          </a:prstGeom>
          <a:noFill/>
          <a:ln w="9525">
            <a:noFill/>
            <a:miter lim="800000"/>
            <a:headEnd/>
            <a:tailEnd/>
          </a:ln>
        </p:spPr>
      </p:pic>
      <p:sp>
        <p:nvSpPr>
          <p:cNvPr id="8" name="Freeform 185"/>
          <p:cNvSpPr/>
          <p:nvPr/>
        </p:nvSpPr>
        <p:spPr>
          <a:xfrm>
            <a:off x="-6350" y="-6350"/>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9" name="TextBox 41"/>
          <p:cNvSpPr txBox="1"/>
          <p:nvPr/>
        </p:nvSpPr>
        <p:spPr>
          <a:xfrm>
            <a:off x="279401" y="676656"/>
            <a:ext cx="4423768" cy="1288045"/>
          </a:xfrm>
          <a:prstGeom prst="rect">
            <a:avLst/>
          </a:prstGeom>
          <a:noFill/>
        </p:spPr>
        <p:txBody>
          <a:bodyPr wrap="square" lIns="0" tIns="0" rIns="0" bIns="0" rtlCol="0">
            <a:spAutoFit/>
          </a:bodyPr>
          <a:lstStyle/>
          <a:p>
            <a:pPr marL="0">
              <a:lnSpc>
                <a:spcPct val="113750"/>
              </a:lnSpc>
            </a:pPr>
            <a:r>
              <a:rPr lang="zh-TW" altLang="en-US" sz="8000" b="1" spc="419" dirty="0" smtClean="0">
                <a:solidFill>
                  <a:srgbClr val="FEFEFE"/>
                </a:solidFill>
                <a:latin typeface="Microsoft JhengHei" pitchFamily="34" charset="-120"/>
                <a:ea typeface="Microsoft JhengHei" pitchFamily="34" charset="-120"/>
              </a:rPr>
              <a:t>國際交流</a:t>
            </a:r>
            <a:endParaRPr lang="en-US" altLang="zh-CN" sz="8000" b="1" spc="419" dirty="0">
              <a:solidFill>
                <a:srgbClr val="FEFEFE"/>
              </a:solidFill>
              <a:latin typeface="Microsoft JhengHei" pitchFamily="34" charset="-120"/>
              <a:ea typeface="Microsoft JhengHei" pitchFamily="34" charset="-120"/>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185"/>
          <p:cNvSpPr/>
          <p:nvPr/>
        </p:nvSpPr>
        <p:spPr>
          <a:xfrm>
            <a:off x="-6350" y="-6350"/>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9" name="TextBox 41"/>
          <p:cNvSpPr txBox="1"/>
          <p:nvPr/>
        </p:nvSpPr>
        <p:spPr>
          <a:xfrm>
            <a:off x="279401" y="676656"/>
            <a:ext cx="4423768" cy="1288045"/>
          </a:xfrm>
          <a:prstGeom prst="rect">
            <a:avLst/>
          </a:prstGeom>
          <a:noFill/>
        </p:spPr>
        <p:txBody>
          <a:bodyPr wrap="square" lIns="0" tIns="0" rIns="0" bIns="0" rtlCol="0">
            <a:spAutoFit/>
          </a:bodyPr>
          <a:lstStyle/>
          <a:p>
            <a:pPr marL="0">
              <a:lnSpc>
                <a:spcPct val="113750"/>
              </a:lnSpc>
            </a:pPr>
            <a:r>
              <a:rPr lang="zh-TW" altLang="en-US" sz="8000" b="1" spc="419" dirty="0" smtClean="0">
                <a:solidFill>
                  <a:srgbClr val="FEFEFE"/>
                </a:solidFill>
                <a:latin typeface="Microsoft JhengHei" pitchFamily="34" charset="-120"/>
                <a:ea typeface="Microsoft JhengHei" pitchFamily="34" charset="-120"/>
              </a:rPr>
              <a:t>國際交流</a:t>
            </a:r>
            <a:endParaRPr lang="en-US" altLang="zh-CN" sz="8000" b="1" spc="419" dirty="0">
              <a:solidFill>
                <a:srgbClr val="FEFEFE"/>
              </a:solidFill>
              <a:latin typeface="Microsoft JhengHei" pitchFamily="34" charset="-120"/>
              <a:ea typeface="Microsoft JhengHei" pitchFamily="34" charset="-120"/>
            </a:endParaRPr>
          </a:p>
        </p:txBody>
      </p:sp>
      <p:pic>
        <p:nvPicPr>
          <p:cNvPr id="11" name="圖片 10" descr="Holon50.jpg"/>
          <p:cNvPicPr>
            <a:picLocks noChangeAspect="1"/>
          </p:cNvPicPr>
          <p:nvPr/>
        </p:nvPicPr>
        <p:blipFill>
          <a:blip r:embed="rId2"/>
          <a:stretch>
            <a:fillRect/>
          </a:stretch>
        </p:blipFill>
        <p:spPr>
          <a:xfrm>
            <a:off x="3762316" y="3214662"/>
            <a:ext cx="18288000" cy="10287000"/>
          </a:xfrm>
          <a:prstGeom prst="rect">
            <a:avLst/>
          </a:prstGeom>
        </p:spPr>
      </p:pic>
      <p:sp>
        <p:nvSpPr>
          <p:cNvPr id="12" name="矩形 11"/>
          <p:cNvSpPr/>
          <p:nvPr/>
        </p:nvSpPr>
        <p:spPr>
          <a:xfrm>
            <a:off x="4833886" y="1928778"/>
            <a:ext cx="18431004" cy="1200329"/>
          </a:xfrm>
          <a:prstGeom prst="rect">
            <a:avLst/>
          </a:prstGeom>
        </p:spPr>
        <p:txBody>
          <a:bodyPr wrap="square">
            <a:spAutoFit/>
          </a:bodyPr>
          <a:lstStyle/>
          <a:p>
            <a:r>
              <a:rPr lang="zh-TW" altLang="en-US" sz="3600" dirty="0" smtClean="0">
                <a:latin typeface="微軟正黑體" pitchFamily="34" charset="-120"/>
                <a:ea typeface="微軟正黑體" pitchFamily="34" charset="-120"/>
              </a:rPr>
              <a:t>拓可思很榮幸參與 </a:t>
            </a:r>
            <a:r>
              <a:rPr lang="zh-TW" altLang="en-US" sz="3600" dirty="0" smtClean="0">
                <a:latin typeface="微軟正黑體" pitchFamily="34" charset="-120"/>
                <a:ea typeface="微軟正黑體" pitchFamily="34" charset="-120"/>
                <a:hlinkClick r:id="rId3"/>
              </a:rPr>
              <a:t>資策會創新學習中心</a:t>
            </a:r>
            <a:r>
              <a:rPr lang="zh-TW" altLang="en-US" sz="3600" dirty="0" smtClean="0">
                <a:latin typeface="微軟正黑體" pitchFamily="34" charset="-120"/>
                <a:ea typeface="微軟正黑體" pitchFamily="34" charset="-120"/>
              </a:rPr>
              <a:t> </a:t>
            </a:r>
            <a:r>
              <a:rPr lang="en-US" altLang="zh-TW" sz="3600" dirty="0" err="1" smtClean="0">
                <a:latin typeface="微軟正黑體" pitchFamily="34" charset="-120"/>
                <a:ea typeface="微軟正黑體" pitchFamily="34" charset="-120"/>
              </a:rPr>
              <a:t>HolonIQ</a:t>
            </a:r>
            <a:r>
              <a:rPr lang="en-US" altLang="zh-TW" sz="3600" dirty="0" smtClean="0">
                <a:latin typeface="微軟正黑體" pitchFamily="34" charset="-120"/>
                <a:ea typeface="微軟正黑體" pitchFamily="34" charset="-120"/>
              </a:rPr>
              <a:t> </a:t>
            </a:r>
            <a:r>
              <a:rPr lang="zh-TW" altLang="en-US" sz="3600" dirty="0" smtClean="0">
                <a:latin typeface="微軟正黑體" pitchFamily="34" charset="-120"/>
                <a:ea typeface="微軟正黑體" pitchFamily="34" charset="-120"/>
              </a:rPr>
              <a:t>選拔入選</a:t>
            </a:r>
            <a:r>
              <a:rPr lang="en-US" altLang="zh-TW" sz="3600" dirty="0" smtClean="0">
                <a:latin typeface="微軟正黑體" pitchFamily="34" charset="-120"/>
                <a:ea typeface="微軟正黑體" pitchFamily="34" charset="-120"/>
              </a:rPr>
              <a:t>2021 TAIWAN </a:t>
            </a:r>
            <a:r>
              <a:rPr lang="en-US" altLang="zh-TW" sz="3600" dirty="0" smtClean="0">
                <a:latin typeface="微軟正黑體" pitchFamily="34" charset="-120"/>
                <a:ea typeface="微軟正黑體" pitchFamily="34" charset="-120"/>
              </a:rPr>
              <a:t>EDTECH</a:t>
            </a:r>
          </a:p>
          <a:p>
            <a:r>
              <a:rPr lang="zh-TW" altLang="en-US" sz="3600" dirty="0" smtClean="0">
                <a:latin typeface="微軟正黑體" pitchFamily="34" charset="-120"/>
                <a:ea typeface="微軟正黑體" pitchFamily="34" charset="-120"/>
              </a:rPr>
              <a:t>智慧</a:t>
            </a:r>
            <a:r>
              <a:rPr lang="zh-TW" altLang="en-US" sz="3600" dirty="0" smtClean="0">
                <a:latin typeface="微軟正黑體" pitchFamily="34" charset="-120"/>
                <a:ea typeface="微軟正黑體" pitchFamily="34" charset="-120"/>
              </a:rPr>
              <a:t>學習產業夥伴的一員，並將與亞洲其他國家角逐</a:t>
            </a:r>
            <a:r>
              <a:rPr lang="en-US" altLang="zh-TW" sz="3600" dirty="0" smtClean="0">
                <a:latin typeface="微軟正黑體" pitchFamily="34" charset="-120"/>
                <a:ea typeface="微軟正黑體" pitchFamily="34" charset="-120"/>
              </a:rPr>
              <a:t>East Asia </a:t>
            </a:r>
            <a:r>
              <a:rPr lang="en-US" altLang="zh-TW" sz="3600" dirty="0" err="1" smtClean="0">
                <a:latin typeface="微軟正黑體" pitchFamily="34" charset="-120"/>
                <a:ea typeface="微軟正黑體" pitchFamily="34" charset="-120"/>
              </a:rPr>
              <a:t>EdTech</a:t>
            </a:r>
            <a:r>
              <a:rPr lang="en-US" altLang="zh-TW" sz="3600" dirty="0" smtClean="0">
                <a:latin typeface="微軟正黑體" pitchFamily="34" charset="-120"/>
                <a:ea typeface="微軟正黑體" pitchFamily="34" charset="-120"/>
              </a:rPr>
              <a:t> 150</a:t>
            </a:r>
            <a:r>
              <a:rPr lang="zh-TW" altLang="en-US" sz="3600" dirty="0" smtClean="0">
                <a:latin typeface="微軟正黑體" pitchFamily="34" charset="-120"/>
                <a:ea typeface="微軟正黑體" pitchFamily="34" charset="-120"/>
              </a:rPr>
              <a:t>殊榮！</a:t>
            </a:r>
            <a:endParaRPr lang="zh-TW" altLang="en-US" sz="3600" dirty="0">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pasted-image-filtered.png"/>
          <p:cNvPicPr>
            <a:picLocks noChangeAspect="1"/>
          </p:cNvPicPr>
          <p:nvPr/>
        </p:nvPicPr>
        <p:blipFill>
          <a:blip r:embed="rId2" cstate="print"/>
          <a:srcRect l="4501" t="16891" r="9868" b="11725"/>
          <a:stretch>
            <a:fillRect/>
          </a:stretch>
        </p:blipFill>
        <p:spPr bwMode="auto">
          <a:xfrm>
            <a:off x="-52388" y="-38101"/>
            <a:ext cx="24436388" cy="13768405"/>
          </a:xfrm>
          <a:prstGeom prst="rect">
            <a:avLst/>
          </a:prstGeom>
          <a:noFill/>
          <a:ln w="12700" cap="flat" cmpd="sng">
            <a:noFill/>
            <a:prstDash val="solid"/>
            <a:miter lim="400000"/>
            <a:headEnd type="none" w="med" len="med"/>
            <a:tailEnd type="none" w="med" len="med"/>
          </a:ln>
          <a:effectLst/>
        </p:spPr>
      </p:pic>
      <p:sp>
        <p:nvSpPr>
          <p:cNvPr id="7" name="Oval 2"/>
          <p:cNvSpPr>
            <a:spLocks/>
          </p:cNvSpPr>
          <p:nvPr/>
        </p:nvSpPr>
        <p:spPr bwMode="auto">
          <a:xfrm>
            <a:off x="8519592" y="5975028"/>
            <a:ext cx="7398303" cy="7147668"/>
          </a:xfrm>
          <a:prstGeom prst="ellipse">
            <a:avLst/>
          </a:prstGeom>
          <a:solidFill>
            <a:srgbClr val="FFCC00"/>
          </a:solidFill>
          <a:ln w="12700" cap="flat" cmpd="sng">
            <a:noFill/>
            <a:prstDash val="solid"/>
            <a:miter lim="400000"/>
            <a:headEnd type="none" w="med" len="med"/>
            <a:tailEnd type="none" w="med" len="med"/>
          </a:ln>
          <a:effectLst/>
        </p:spPr>
        <p:txBody>
          <a:bodyPr lIns="0" tIns="0" rIns="0" bIns="0" anchor="ctr"/>
          <a:lstStyle/>
          <a:p>
            <a:pPr defTabSz="617875"/>
            <a:endParaRPr lang="zh-TW" altLang="zh-TW" sz="4300" dirty="0"/>
          </a:p>
        </p:txBody>
      </p:sp>
      <p:sp>
        <p:nvSpPr>
          <p:cNvPr id="4" name="標題 3"/>
          <p:cNvSpPr>
            <a:spLocks noGrp="1"/>
          </p:cNvSpPr>
          <p:nvPr>
            <p:ph type="title"/>
          </p:nvPr>
        </p:nvSpPr>
        <p:spPr>
          <a:xfrm>
            <a:off x="1925638" y="7878266"/>
            <a:ext cx="20726400" cy="2724150"/>
          </a:xfrm>
        </p:spPr>
        <p:txBody>
          <a:bodyPr/>
          <a:lstStyle/>
          <a:p>
            <a:pPr algn="ctr"/>
            <a:r>
              <a:rPr lang="en-US" altLang="zh-TW" sz="8000" cap="none" dirty="0" smtClean="0">
                <a:solidFill>
                  <a:schemeClr val="bg1"/>
                </a:solidFill>
                <a:effectLst>
                  <a:outerShdw blurRad="38100" dist="38100" dir="2700000" algn="tl">
                    <a:srgbClr val="000000">
                      <a:alpha val="43137"/>
                    </a:srgbClr>
                  </a:outerShdw>
                </a:effectLst>
              </a:rPr>
              <a:t>Tarkus </a:t>
            </a:r>
            <a:br>
              <a:rPr lang="en-US" altLang="zh-TW" sz="8000" cap="none" dirty="0" smtClean="0">
                <a:solidFill>
                  <a:schemeClr val="bg1"/>
                </a:solidFill>
                <a:effectLst>
                  <a:outerShdw blurRad="38100" dist="38100" dir="2700000" algn="tl">
                    <a:srgbClr val="000000">
                      <a:alpha val="43137"/>
                    </a:srgbClr>
                  </a:outerShdw>
                </a:effectLst>
              </a:rPr>
            </a:br>
            <a:r>
              <a:rPr lang="en-US" altLang="zh-TW" sz="8000" cap="none" dirty="0" smtClean="0">
                <a:solidFill>
                  <a:schemeClr val="bg1"/>
                </a:solidFill>
                <a:effectLst>
                  <a:outerShdw blurRad="38100" dist="38100" dir="2700000" algn="tl">
                    <a:srgbClr val="000000">
                      <a:alpha val="43137"/>
                    </a:srgbClr>
                  </a:outerShdw>
                </a:effectLst>
              </a:rPr>
              <a:t>After Class</a:t>
            </a:r>
            <a:br>
              <a:rPr lang="en-US" altLang="zh-TW" sz="8000" cap="none" dirty="0" smtClean="0">
                <a:solidFill>
                  <a:schemeClr val="bg1"/>
                </a:solidFill>
                <a:effectLst>
                  <a:outerShdw blurRad="38100" dist="38100" dir="2700000" algn="tl">
                    <a:srgbClr val="000000">
                      <a:alpha val="43137"/>
                    </a:srgbClr>
                  </a:outerShdw>
                </a:effectLst>
              </a:rPr>
            </a:br>
            <a:r>
              <a:rPr lang="zh-TW" altLang="en-US" sz="8000" cap="none" dirty="0" smtClean="0">
                <a:solidFill>
                  <a:schemeClr val="bg1"/>
                </a:solidFill>
                <a:effectLst>
                  <a:outerShdw blurRad="38100" dist="38100" dir="2700000" algn="tl">
                    <a:srgbClr val="000000">
                      <a:alpha val="43137"/>
                    </a:srgbClr>
                  </a:outerShdw>
                </a:effectLst>
              </a:rPr>
              <a:t>營隊內容</a:t>
            </a:r>
            <a:endParaRPr lang="zh-TW" altLang="en-US" sz="9600"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127"/>
          <p:cNvSpPr/>
          <p:nvPr/>
        </p:nvSpPr>
        <p:spPr>
          <a:xfrm>
            <a:off x="1149349" y="1403350"/>
            <a:ext cx="443319"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b="1" dirty="0">
              <a:latin typeface="Microsoft JhengHei" pitchFamily="34" charset="-120"/>
              <a:ea typeface="Microsoft JhengHei" pitchFamily="34" charset="-120"/>
            </a:endParaRPr>
          </a:p>
        </p:txBody>
      </p:sp>
      <p:sp>
        <p:nvSpPr>
          <p:cNvPr id="8" name="Freeform 129"/>
          <p:cNvSpPr/>
          <p:nvPr/>
        </p:nvSpPr>
        <p:spPr>
          <a:xfrm>
            <a:off x="-6350" y="-6350"/>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9" name="TextBox 42"/>
          <p:cNvSpPr txBox="1"/>
          <p:nvPr/>
        </p:nvSpPr>
        <p:spPr>
          <a:xfrm>
            <a:off x="5904852" y="776450"/>
            <a:ext cx="17747628" cy="2092881"/>
          </a:xfrm>
          <a:prstGeom prst="rect">
            <a:avLst/>
          </a:prstGeom>
          <a:noFill/>
        </p:spPr>
        <p:txBody>
          <a:bodyPr wrap="square" lIns="0" tIns="0" rIns="0" bIns="0" rtlCol="0">
            <a:spAutoFit/>
          </a:bodyPr>
          <a:lstStyle/>
          <a:p>
            <a:pPr algn="l"/>
            <a:r>
              <a:rPr lang="zh-TW" altLang="en-US" sz="4000" dirty="0" smtClean="0">
                <a:solidFill>
                  <a:srgbClr val="4C4C4C"/>
                </a:solidFill>
                <a:latin typeface="Microsoft JhengHei"/>
                <a:ea typeface="Microsoft JhengHei"/>
              </a:rPr>
              <a:t>心智圖銜接至程式編寫技能與證照</a:t>
            </a:r>
            <a:endParaRPr lang="en-US" altLang="zh-CN" sz="4000" dirty="0">
              <a:solidFill>
                <a:srgbClr val="4C4C4C"/>
              </a:solidFill>
              <a:latin typeface="Microsoft JhengHei"/>
              <a:ea typeface="Microsoft JhengHei"/>
            </a:endParaRPr>
          </a:p>
          <a:p>
            <a:pPr marL="0" algn="l">
              <a:lnSpc>
                <a:spcPct val="100000"/>
              </a:lnSpc>
            </a:pPr>
            <a:r>
              <a:rPr lang="en-US" altLang="zh-TW" sz="9600" b="1" dirty="0" smtClean="0">
                <a:solidFill>
                  <a:srgbClr val="4C4C4C"/>
                </a:solidFill>
                <a:latin typeface="Microsoft JhengHei"/>
                <a:ea typeface="Microsoft JhengHei"/>
              </a:rPr>
              <a:t>BeeCar</a:t>
            </a:r>
            <a:r>
              <a:rPr lang="zh-TW" altLang="en-US" sz="9600" b="1" dirty="0" smtClean="0">
                <a:solidFill>
                  <a:srgbClr val="4C4C4C"/>
                </a:solidFill>
                <a:latin typeface="Microsoft JhengHei"/>
                <a:ea typeface="Microsoft JhengHei"/>
              </a:rPr>
              <a:t>關聯</a:t>
            </a:r>
            <a:r>
              <a:rPr lang="en-US" altLang="zh-TW" sz="9600" b="1" dirty="0" smtClean="0">
                <a:solidFill>
                  <a:srgbClr val="4C4C4C"/>
                </a:solidFill>
                <a:latin typeface="Microsoft JhengHei"/>
                <a:ea typeface="Microsoft JhengHei"/>
              </a:rPr>
              <a:t>APCS</a:t>
            </a:r>
            <a:r>
              <a:rPr lang="zh-TW" altLang="en-US" sz="9600" b="1" dirty="0" smtClean="0">
                <a:solidFill>
                  <a:srgbClr val="4C4C4C"/>
                </a:solidFill>
                <a:latin typeface="Microsoft JhengHei"/>
                <a:ea typeface="Microsoft JhengHei"/>
              </a:rPr>
              <a:t>證照學習地圖</a:t>
            </a:r>
            <a:endParaRPr lang="en-US" altLang="zh-CN" sz="9600" b="1" dirty="0">
              <a:solidFill>
                <a:srgbClr val="4C4C4C"/>
              </a:solidFill>
              <a:latin typeface="Microsoft JhengHei"/>
              <a:ea typeface="Microsoft JhengHei"/>
            </a:endParaRPr>
          </a:p>
        </p:txBody>
      </p:sp>
      <p:sp>
        <p:nvSpPr>
          <p:cNvPr id="10" name="TextBox 41"/>
          <p:cNvSpPr txBox="1"/>
          <p:nvPr/>
        </p:nvSpPr>
        <p:spPr>
          <a:xfrm>
            <a:off x="1182239" y="676656"/>
            <a:ext cx="3042919" cy="1288045"/>
          </a:xfrm>
          <a:prstGeom prst="rect">
            <a:avLst/>
          </a:prstGeom>
          <a:noFill/>
        </p:spPr>
        <p:txBody>
          <a:bodyPr wrap="square" lIns="0" tIns="0" rIns="0" bIns="0" rtlCol="0">
            <a:spAutoFit/>
          </a:bodyPr>
          <a:lstStyle/>
          <a:p>
            <a:pPr marL="0">
              <a:lnSpc>
                <a:spcPct val="113750"/>
              </a:lnSpc>
            </a:pPr>
            <a:r>
              <a:rPr lang="zh-TW" altLang="en-US" sz="8000" b="1" spc="419" dirty="0" smtClean="0">
                <a:solidFill>
                  <a:srgbClr val="FEFEFE"/>
                </a:solidFill>
                <a:latin typeface="Microsoft JhengHei" pitchFamily="34" charset="-120"/>
                <a:ea typeface="Microsoft JhengHei" pitchFamily="34" charset="-120"/>
              </a:rPr>
              <a:t>規劃</a:t>
            </a:r>
            <a:endParaRPr lang="en-US" altLang="zh-CN" sz="8000" b="1" spc="419" dirty="0">
              <a:solidFill>
                <a:srgbClr val="FEFEFE"/>
              </a:solidFill>
              <a:latin typeface="Microsoft JhengHei" pitchFamily="34" charset="-120"/>
              <a:ea typeface="Microsoft JhengHei" pitchFamily="34" charset="-120"/>
            </a:endParaRPr>
          </a:p>
        </p:txBody>
      </p:sp>
      <p:sp>
        <p:nvSpPr>
          <p:cNvPr id="14" name="文字方塊 13"/>
          <p:cNvSpPr txBox="1"/>
          <p:nvPr/>
        </p:nvSpPr>
        <p:spPr>
          <a:xfrm>
            <a:off x="6438377" y="3536731"/>
            <a:ext cx="4408299" cy="2492990"/>
          </a:xfrm>
          <a:prstGeom prst="rect">
            <a:avLst/>
          </a:prstGeom>
          <a:noFill/>
        </p:spPr>
        <p:txBody>
          <a:bodyPr wrap="square" rtlCol="0" anchor="ctr">
            <a:spAutoFit/>
          </a:bodyPr>
          <a:lstStyle/>
          <a:p>
            <a:r>
              <a:rPr lang="en-US" altLang="zh-TW" sz="3600" b="1" dirty="0" smtClean="0">
                <a:solidFill>
                  <a:schemeClr val="tx1">
                    <a:lumMod val="65000"/>
                    <a:lumOff val="35000"/>
                  </a:schemeClr>
                </a:solidFill>
                <a:latin typeface="Microsoft JhengHei" pitchFamily="34" charset="-120"/>
                <a:ea typeface="Microsoft JhengHei" pitchFamily="34" charset="-120"/>
              </a:rPr>
              <a:t>Level 2</a:t>
            </a:r>
          </a:p>
          <a:p>
            <a:r>
              <a:rPr lang="zh-TW" altLang="en-US" sz="2400" dirty="0" smtClean="0">
                <a:solidFill>
                  <a:schemeClr val="tx1">
                    <a:lumMod val="65000"/>
                    <a:lumOff val="35000"/>
                  </a:schemeClr>
                </a:solidFill>
                <a:latin typeface="Microsoft JhengHei" pitchFamily="34" charset="-120"/>
                <a:ea typeface="Microsoft JhengHei" pitchFamily="34" charset="-120"/>
              </a:rPr>
              <a:t>建議年齡：中二</a:t>
            </a:r>
            <a:r>
              <a:rPr lang="en-US" altLang="zh-TW" sz="2400" dirty="0" smtClean="0">
                <a:solidFill>
                  <a:schemeClr val="tx1">
                    <a:lumMod val="65000"/>
                    <a:lumOff val="35000"/>
                  </a:schemeClr>
                </a:solidFill>
                <a:latin typeface="Microsoft JhengHei" pitchFamily="34" charset="-120"/>
                <a:ea typeface="Microsoft JhengHei" pitchFamily="34" charset="-120"/>
              </a:rPr>
              <a:t>~</a:t>
            </a:r>
            <a:r>
              <a:rPr lang="zh-TW" altLang="en-US" sz="2400" dirty="0" smtClean="0">
                <a:solidFill>
                  <a:schemeClr val="tx1">
                    <a:lumMod val="65000"/>
                    <a:lumOff val="35000"/>
                  </a:schemeClr>
                </a:solidFill>
                <a:latin typeface="Microsoft JhengHei" pitchFamily="34" charset="-120"/>
                <a:ea typeface="Microsoft JhengHei" pitchFamily="34" charset="-120"/>
              </a:rPr>
              <a:t>高三年級</a:t>
            </a:r>
            <a:endParaRPr lang="en-US" altLang="zh-TW" sz="2400" dirty="0" smtClean="0">
              <a:solidFill>
                <a:schemeClr val="tx1">
                  <a:lumMod val="65000"/>
                  <a:lumOff val="35000"/>
                </a:schemeClr>
              </a:solidFill>
              <a:latin typeface="Microsoft JhengHei" pitchFamily="34" charset="-120"/>
              <a:ea typeface="Microsoft JhengHei" pitchFamily="34" charset="-120"/>
            </a:endParaRPr>
          </a:p>
          <a:p>
            <a:r>
              <a:rPr lang="zh-TW" altLang="en-US" sz="2400" dirty="0" smtClean="0">
                <a:solidFill>
                  <a:schemeClr val="tx1">
                    <a:lumMod val="65000"/>
                    <a:lumOff val="35000"/>
                  </a:schemeClr>
                </a:solidFill>
                <a:latin typeface="Microsoft JhengHei" pitchFamily="34" charset="-120"/>
                <a:ea typeface="Microsoft JhengHei" pitchFamily="34" charset="-120"/>
              </a:rPr>
              <a:t>上課地點：臺灣科大推廣中心</a:t>
            </a:r>
            <a:endParaRPr lang="en-US" altLang="zh-TW" sz="2400" dirty="0" smtClean="0">
              <a:solidFill>
                <a:schemeClr val="tx1">
                  <a:lumMod val="65000"/>
                  <a:lumOff val="35000"/>
                </a:schemeClr>
              </a:solidFill>
              <a:latin typeface="Microsoft JhengHei" pitchFamily="34" charset="-120"/>
              <a:ea typeface="Microsoft JhengHei" pitchFamily="34" charset="-120"/>
            </a:endParaRPr>
          </a:p>
          <a:p>
            <a:r>
              <a:rPr lang="zh-TW" altLang="en-US" sz="2400" dirty="0" smtClean="0">
                <a:solidFill>
                  <a:schemeClr val="tx1">
                    <a:lumMod val="65000"/>
                    <a:lumOff val="35000"/>
                  </a:schemeClr>
                </a:solidFill>
                <a:latin typeface="Microsoft JhengHei" pitchFamily="34" charset="-120"/>
                <a:ea typeface="Microsoft JhengHei" pitchFamily="34" charset="-120"/>
              </a:rPr>
              <a:t>課程優勢：</a:t>
            </a:r>
            <a:r>
              <a:rPr lang="en-US" altLang="zh-TW" sz="2400" dirty="0" smtClean="0">
                <a:solidFill>
                  <a:schemeClr val="tx1">
                    <a:lumMod val="65000"/>
                    <a:lumOff val="35000"/>
                  </a:schemeClr>
                </a:solidFill>
                <a:latin typeface="Microsoft JhengHei" pitchFamily="34" charset="-120"/>
                <a:ea typeface="Microsoft JhengHei" pitchFamily="34" charset="-120"/>
              </a:rPr>
              <a:t/>
            </a:r>
            <a:br>
              <a:rPr lang="en-US" altLang="zh-TW" sz="2400" dirty="0" smtClean="0">
                <a:solidFill>
                  <a:schemeClr val="tx1">
                    <a:lumMod val="65000"/>
                    <a:lumOff val="35000"/>
                  </a:schemeClr>
                </a:solidFill>
                <a:latin typeface="Microsoft JhengHei" pitchFamily="34" charset="-120"/>
                <a:ea typeface="Microsoft JhengHei" pitchFamily="34" charset="-120"/>
              </a:rPr>
            </a:br>
            <a:r>
              <a:rPr lang="en-US" altLang="zh-TW" sz="2400" dirty="0" smtClean="0">
                <a:solidFill>
                  <a:schemeClr val="tx1">
                    <a:lumMod val="65000"/>
                    <a:lumOff val="35000"/>
                  </a:schemeClr>
                </a:solidFill>
                <a:latin typeface="Microsoft JhengHei" pitchFamily="34" charset="-120"/>
                <a:ea typeface="Microsoft JhengHei" pitchFamily="34" charset="-120"/>
              </a:rPr>
              <a:t> - </a:t>
            </a:r>
            <a:r>
              <a:rPr lang="zh-TW" altLang="en-US" sz="2400" dirty="0" smtClean="0">
                <a:solidFill>
                  <a:schemeClr val="tx1">
                    <a:lumMod val="65000"/>
                    <a:lumOff val="35000"/>
                  </a:schemeClr>
                </a:solidFill>
                <a:latin typeface="Microsoft JhengHei" pitchFamily="34" charset="-120"/>
                <a:ea typeface="Microsoft JhengHei" pitchFamily="34" charset="-120"/>
              </a:rPr>
              <a:t>臺科大證書</a:t>
            </a:r>
            <a:r>
              <a:rPr lang="en-US" altLang="zh-TW" sz="2400" dirty="0" smtClean="0">
                <a:solidFill>
                  <a:schemeClr val="tx1">
                    <a:lumMod val="65000"/>
                    <a:lumOff val="35000"/>
                  </a:schemeClr>
                </a:solidFill>
                <a:latin typeface="Microsoft JhengHei" pitchFamily="34" charset="-120"/>
                <a:ea typeface="Microsoft JhengHei" pitchFamily="34" charset="-120"/>
              </a:rPr>
              <a:t>(</a:t>
            </a:r>
            <a:r>
              <a:rPr lang="zh-TW" altLang="en-US" sz="2400" dirty="0" smtClean="0">
                <a:solidFill>
                  <a:schemeClr val="tx1">
                    <a:lumMod val="65000"/>
                    <a:lumOff val="35000"/>
                  </a:schemeClr>
                </a:solidFill>
                <a:latin typeface="Microsoft JhengHei" pitchFamily="34" charset="-120"/>
                <a:ea typeface="Microsoft JhengHei" pitchFamily="34" charset="-120"/>
              </a:rPr>
              <a:t>學習歷程加分</a:t>
            </a:r>
            <a:r>
              <a:rPr lang="en-US" altLang="zh-TW" sz="2400" dirty="0" smtClean="0">
                <a:solidFill>
                  <a:schemeClr val="tx1">
                    <a:lumMod val="65000"/>
                    <a:lumOff val="35000"/>
                  </a:schemeClr>
                </a:solidFill>
                <a:latin typeface="Microsoft JhengHei" pitchFamily="34" charset="-120"/>
                <a:ea typeface="Microsoft JhengHei" pitchFamily="34" charset="-120"/>
              </a:rPr>
              <a:t>) </a:t>
            </a:r>
            <a:br>
              <a:rPr lang="en-US" altLang="zh-TW" sz="2400" dirty="0" smtClean="0">
                <a:solidFill>
                  <a:schemeClr val="tx1">
                    <a:lumMod val="65000"/>
                    <a:lumOff val="35000"/>
                  </a:schemeClr>
                </a:solidFill>
                <a:latin typeface="Microsoft JhengHei" pitchFamily="34" charset="-120"/>
                <a:ea typeface="Microsoft JhengHei" pitchFamily="34" charset="-120"/>
              </a:rPr>
            </a:br>
            <a:r>
              <a:rPr lang="en-US" altLang="zh-TW" sz="2400" dirty="0" smtClean="0">
                <a:solidFill>
                  <a:schemeClr val="tx1">
                    <a:lumMod val="65000"/>
                    <a:lumOff val="35000"/>
                  </a:schemeClr>
                </a:solidFill>
                <a:latin typeface="Microsoft JhengHei" pitchFamily="34" charset="-120"/>
                <a:ea typeface="Microsoft JhengHei" pitchFamily="34" charset="-120"/>
              </a:rPr>
              <a:t> - </a:t>
            </a:r>
            <a:r>
              <a:rPr lang="en-US" altLang="zh-TW" sz="2400" dirty="0" err="1" smtClean="0">
                <a:solidFill>
                  <a:schemeClr val="tx1">
                    <a:lumMod val="65000"/>
                    <a:lumOff val="35000"/>
                  </a:schemeClr>
                </a:solidFill>
                <a:latin typeface="Microsoft JhengHei" pitchFamily="34" charset="-120"/>
                <a:ea typeface="Microsoft JhengHei" pitchFamily="34" charset="-120"/>
              </a:rPr>
              <a:t>Arduino</a:t>
            </a:r>
            <a:r>
              <a:rPr lang="zh-TW" altLang="en-US" sz="2400" dirty="0" smtClean="0">
                <a:solidFill>
                  <a:schemeClr val="tx1">
                    <a:lumMod val="65000"/>
                    <a:lumOff val="35000"/>
                  </a:schemeClr>
                </a:solidFill>
                <a:latin typeface="Microsoft JhengHei" pitchFamily="34" charset="-120"/>
                <a:ea typeface="Microsoft JhengHei" pitchFamily="34" charset="-120"/>
              </a:rPr>
              <a:t>程式語言入門</a:t>
            </a:r>
            <a:endParaRPr lang="zh-CN" altLang="en-US" sz="2400" dirty="0" smtClean="0">
              <a:solidFill>
                <a:schemeClr val="tx1">
                  <a:lumMod val="65000"/>
                  <a:lumOff val="35000"/>
                </a:schemeClr>
              </a:solidFill>
              <a:latin typeface="Microsoft JhengHei" pitchFamily="34" charset="-120"/>
              <a:ea typeface="Microsoft JhengHei" pitchFamily="34" charset="-120"/>
            </a:endParaRPr>
          </a:p>
        </p:txBody>
      </p:sp>
      <p:sp>
        <p:nvSpPr>
          <p:cNvPr id="15" name="文字方塊 14"/>
          <p:cNvSpPr txBox="1"/>
          <p:nvPr/>
        </p:nvSpPr>
        <p:spPr>
          <a:xfrm>
            <a:off x="10663285" y="10001272"/>
            <a:ext cx="4283034" cy="2492990"/>
          </a:xfrm>
          <a:prstGeom prst="rect">
            <a:avLst/>
          </a:prstGeom>
          <a:noFill/>
        </p:spPr>
        <p:txBody>
          <a:bodyPr wrap="square" rtlCol="0" anchor="ctr">
            <a:spAutoFit/>
          </a:bodyPr>
          <a:lstStyle/>
          <a:p>
            <a:r>
              <a:rPr lang="en-US" altLang="zh-TW" sz="3600" b="1" dirty="0" smtClean="0">
                <a:solidFill>
                  <a:schemeClr val="tx1">
                    <a:lumMod val="65000"/>
                    <a:lumOff val="35000"/>
                  </a:schemeClr>
                </a:solidFill>
                <a:latin typeface="Microsoft JhengHei" pitchFamily="34" charset="-120"/>
                <a:ea typeface="Microsoft JhengHei" pitchFamily="34" charset="-120"/>
              </a:rPr>
              <a:t>Level 3</a:t>
            </a:r>
          </a:p>
          <a:p>
            <a:r>
              <a:rPr lang="zh-TW" altLang="en-US" sz="2400" dirty="0" smtClean="0">
                <a:solidFill>
                  <a:schemeClr val="tx1">
                    <a:lumMod val="65000"/>
                    <a:lumOff val="35000"/>
                  </a:schemeClr>
                </a:solidFill>
                <a:latin typeface="Microsoft JhengHei" pitchFamily="34" charset="-120"/>
                <a:ea typeface="Microsoft JhengHei" pitchFamily="34" charset="-120"/>
              </a:rPr>
              <a:t>建議年齡：中二</a:t>
            </a:r>
            <a:r>
              <a:rPr lang="en-US" altLang="zh-TW" sz="2400" dirty="0" smtClean="0">
                <a:solidFill>
                  <a:schemeClr val="tx1">
                    <a:lumMod val="65000"/>
                    <a:lumOff val="35000"/>
                  </a:schemeClr>
                </a:solidFill>
                <a:latin typeface="Microsoft JhengHei" pitchFamily="34" charset="-120"/>
                <a:ea typeface="Microsoft JhengHei" pitchFamily="34" charset="-120"/>
              </a:rPr>
              <a:t>~</a:t>
            </a:r>
            <a:r>
              <a:rPr lang="zh-TW" altLang="en-US" sz="2400" dirty="0" smtClean="0">
                <a:solidFill>
                  <a:schemeClr val="tx1">
                    <a:lumMod val="65000"/>
                    <a:lumOff val="35000"/>
                  </a:schemeClr>
                </a:solidFill>
                <a:latin typeface="Microsoft JhengHei" pitchFamily="34" charset="-120"/>
                <a:ea typeface="Microsoft JhengHei" pitchFamily="34" charset="-120"/>
              </a:rPr>
              <a:t>高三年級</a:t>
            </a:r>
            <a:endParaRPr lang="en-US" altLang="zh-TW" sz="2400" dirty="0" smtClean="0">
              <a:solidFill>
                <a:schemeClr val="tx1">
                  <a:lumMod val="65000"/>
                  <a:lumOff val="35000"/>
                </a:schemeClr>
              </a:solidFill>
              <a:latin typeface="Microsoft JhengHei" pitchFamily="34" charset="-120"/>
              <a:ea typeface="Microsoft JhengHei" pitchFamily="34" charset="-120"/>
            </a:endParaRPr>
          </a:p>
          <a:p>
            <a:r>
              <a:rPr lang="zh-TW" altLang="en-US" sz="2400" dirty="0" smtClean="0">
                <a:solidFill>
                  <a:schemeClr val="tx1">
                    <a:lumMod val="65000"/>
                    <a:lumOff val="35000"/>
                  </a:schemeClr>
                </a:solidFill>
                <a:latin typeface="Microsoft JhengHei" pitchFamily="34" charset="-120"/>
                <a:ea typeface="Microsoft JhengHei" pitchFamily="34" charset="-120"/>
              </a:rPr>
              <a:t>上課地點：臺灣科大推廣中心</a:t>
            </a:r>
            <a:endParaRPr lang="en-US" altLang="zh-TW" sz="2400" dirty="0" smtClean="0">
              <a:solidFill>
                <a:schemeClr val="tx1">
                  <a:lumMod val="65000"/>
                  <a:lumOff val="35000"/>
                </a:schemeClr>
              </a:solidFill>
              <a:latin typeface="Microsoft JhengHei" pitchFamily="34" charset="-120"/>
              <a:ea typeface="Microsoft JhengHei" pitchFamily="34" charset="-120"/>
            </a:endParaRPr>
          </a:p>
          <a:p>
            <a:r>
              <a:rPr lang="zh-TW" altLang="en-US" sz="2400" dirty="0" smtClean="0">
                <a:solidFill>
                  <a:schemeClr val="tx1">
                    <a:lumMod val="65000"/>
                    <a:lumOff val="35000"/>
                  </a:schemeClr>
                </a:solidFill>
                <a:latin typeface="Microsoft JhengHei" pitchFamily="34" charset="-120"/>
                <a:ea typeface="Microsoft JhengHei" pitchFamily="34" charset="-120"/>
              </a:rPr>
              <a:t>課程優勢：</a:t>
            </a:r>
            <a:r>
              <a:rPr lang="en-US" altLang="zh-TW" sz="2400" dirty="0" smtClean="0">
                <a:solidFill>
                  <a:schemeClr val="tx1">
                    <a:lumMod val="65000"/>
                    <a:lumOff val="35000"/>
                  </a:schemeClr>
                </a:solidFill>
                <a:latin typeface="Microsoft JhengHei" pitchFamily="34" charset="-120"/>
                <a:ea typeface="Microsoft JhengHei" pitchFamily="34" charset="-120"/>
              </a:rPr>
              <a:t/>
            </a:r>
            <a:br>
              <a:rPr lang="en-US" altLang="zh-TW" sz="2400" dirty="0" smtClean="0">
                <a:solidFill>
                  <a:schemeClr val="tx1">
                    <a:lumMod val="65000"/>
                    <a:lumOff val="35000"/>
                  </a:schemeClr>
                </a:solidFill>
                <a:latin typeface="Microsoft JhengHei" pitchFamily="34" charset="-120"/>
                <a:ea typeface="Microsoft JhengHei" pitchFamily="34" charset="-120"/>
              </a:rPr>
            </a:br>
            <a:r>
              <a:rPr lang="en-US" altLang="zh-TW" sz="2400" dirty="0" smtClean="0">
                <a:solidFill>
                  <a:schemeClr val="tx1">
                    <a:lumMod val="65000"/>
                    <a:lumOff val="35000"/>
                  </a:schemeClr>
                </a:solidFill>
                <a:latin typeface="Microsoft JhengHei" pitchFamily="34" charset="-120"/>
                <a:ea typeface="Microsoft JhengHei" pitchFamily="34" charset="-120"/>
              </a:rPr>
              <a:t> - </a:t>
            </a:r>
            <a:r>
              <a:rPr lang="zh-TW" altLang="en-US" sz="2400" dirty="0" smtClean="0">
                <a:solidFill>
                  <a:schemeClr val="tx1">
                    <a:lumMod val="65000"/>
                    <a:lumOff val="35000"/>
                  </a:schemeClr>
                </a:solidFill>
                <a:latin typeface="Microsoft JhengHei" pitchFamily="34" charset="-120"/>
                <a:ea typeface="Microsoft JhengHei" pitchFamily="34" charset="-120"/>
              </a:rPr>
              <a:t>臺科大證書</a:t>
            </a:r>
            <a:r>
              <a:rPr lang="en-US" altLang="zh-TW" sz="2400" dirty="0" smtClean="0">
                <a:solidFill>
                  <a:schemeClr val="tx1">
                    <a:lumMod val="65000"/>
                    <a:lumOff val="35000"/>
                  </a:schemeClr>
                </a:solidFill>
                <a:latin typeface="Microsoft JhengHei" pitchFamily="34" charset="-120"/>
                <a:ea typeface="Microsoft JhengHei" pitchFamily="34" charset="-120"/>
              </a:rPr>
              <a:t>(</a:t>
            </a:r>
            <a:r>
              <a:rPr lang="zh-TW" altLang="en-US" sz="2400" dirty="0" smtClean="0">
                <a:solidFill>
                  <a:schemeClr val="tx1">
                    <a:lumMod val="65000"/>
                    <a:lumOff val="35000"/>
                  </a:schemeClr>
                </a:solidFill>
                <a:latin typeface="Microsoft JhengHei" pitchFamily="34" charset="-120"/>
                <a:ea typeface="Microsoft JhengHei" pitchFamily="34" charset="-120"/>
              </a:rPr>
              <a:t>學習歷程加分</a:t>
            </a:r>
            <a:r>
              <a:rPr lang="en-US" altLang="zh-TW" sz="2400" dirty="0" smtClean="0">
                <a:solidFill>
                  <a:schemeClr val="tx1">
                    <a:lumMod val="65000"/>
                    <a:lumOff val="35000"/>
                  </a:schemeClr>
                </a:solidFill>
                <a:latin typeface="Microsoft JhengHei" pitchFamily="34" charset="-120"/>
                <a:ea typeface="Microsoft JhengHei" pitchFamily="34" charset="-120"/>
              </a:rPr>
              <a:t>)</a:t>
            </a:r>
            <a:br>
              <a:rPr lang="en-US" altLang="zh-TW" sz="2400" dirty="0" smtClean="0">
                <a:solidFill>
                  <a:schemeClr val="tx1">
                    <a:lumMod val="65000"/>
                    <a:lumOff val="35000"/>
                  </a:schemeClr>
                </a:solidFill>
                <a:latin typeface="Microsoft JhengHei" pitchFamily="34" charset="-120"/>
                <a:ea typeface="Microsoft JhengHei" pitchFamily="34" charset="-120"/>
              </a:rPr>
            </a:br>
            <a:r>
              <a:rPr lang="en-US" altLang="zh-TW" sz="2400" dirty="0" smtClean="0">
                <a:solidFill>
                  <a:schemeClr val="tx1">
                    <a:lumMod val="65000"/>
                    <a:lumOff val="35000"/>
                  </a:schemeClr>
                </a:solidFill>
                <a:latin typeface="Microsoft JhengHei" pitchFamily="34" charset="-120"/>
                <a:ea typeface="Microsoft JhengHei" pitchFamily="34" charset="-120"/>
              </a:rPr>
              <a:t> - Arduino</a:t>
            </a:r>
            <a:r>
              <a:rPr lang="zh-TW" altLang="en-US" sz="2400" dirty="0" smtClean="0">
                <a:solidFill>
                  <a:schemeClr val="tx1">
                    <a:lumMod val="65000"/>
                    <a:lumOff val="35000"/>
                  </a:schemeClr>
                </a:solidFill>
                <a:latin typeface="Microsoft JhengHei" pitchFamily="34" charset="-120"/>
                <a:ea typeface="Microsoft JhengHei" pitchFamily="34" charset="-120"/>
              </a:rPr>
              <a:t>程式語言進階應用</a:t>
            </a:r>
            <a:endParaRPr lang="zh-CN" altLang="en-US" sz="2400" dirty="0">
              <a:solidFill>
                <a:schemeClr val="tx1">
                  <a:lumMod val="65000"/>
                  <a:lumOff val="35000"/>
                </a:schemeClr>
              </a:solidFill>
              <a:latin typeface="Microsoft JhengHei" pitchFamily="34" charset="-120"/>
              <a:ea typeface="Microsoft JhengHei" pitchFamily="34" charset="-120"/>
            </a:endParaRPr>
          </a:p>
        </p:txBody>
      </p:sp>
      <p:sp>
        <p:nvSpPr>
          <p:cNvPr id="17" name="文字方塊 16"/>
          <p:cNvSpPr txBox="1"/>
          <p:nvPr/>
        </p:nvSpPr>
        <p:spPr>
          <a:xfrm>
            <a:off x="17391223" y="2797100"/>
            <a:ext cx="4283034" cy="2492990"/>
          </a:xfrm>
          <a:prstGeom prst="rect">
            <a:avLst/>
          </a:prstGeom>
          <a:noFill/>
        </p:spPr>
        <p:txBody>
          <a:bodyPr wrap="square" rtlCol="0" anchor="ctr">
            <a:spAutoFit/>
          </a:bodyPr>
          <a:lstStyle/>
          <a:p>
            <a:r>
              <a:rPr lang="en-US" altLang="zh-TW" sz="3600" b="1" dirty="0" smtClean="0">
                <a:solidFill>
                  <a:schemeClr val="tx1">
                    <a:lumMod val="65000"/>
                    <a:lumOff val="35000"/>
                  </a:schemeClr>
                </a:solidFill>
                <a:latin typeface="Microsoft JhengHei" pitchFamily="34" charset="-120"/>
                <a:ea typeface="Microsoft JhengHei" pitchFamily="34" charset="-120"/>
              </a:rPr>
              <a:t>APCS</a:t>
            </a:r>
            <a:r>
              <a:rPr lang="zh-TW" altLang="en-US" sz="3600" b="1" dirty="0" smtClean="0">
                <a:solidFill>
                  <a:schemeClr val="tx1">
                    <a:lumMod val="65000"/>
                    <a:lumOff val="35000"/>
                  </a:schemeClr>
                </a:solidFill>
                <a:latin typeface="Microsoft JhengHei" pitchFamily="34" charset="-120"/>
                <a:ea typeface="Microsoft JhengHei" pitchFamily="34" charset="-120"/>
              </a:rPr>
              <a:t>先修班</a:t>
            </a:r>
            <a:endParaRPr lang="en-US" altLang="zh-TW" sz="3600" b="1" dirty="0" smtClean="0">
              <a:solidFill>
                <a:schemeClr val="tx1">
                  <a:lumMod val="65000"/>
                  <a:lumOff val="35000"/>
                </a:schemeClr>
              </a:solidFill>
              <a:latin typeface="Microsoft JhengHei" pitchFamily="34" charset="-120"/>
              <a:ea typeface="Microsoft JhengHei" pitchFamily="34" charset="-120"/>
            </a:endParaRPr>
          </a:p>
          <a:p>
            <a:r>
              <a:rPr lang="zh-TW" altLang="en-US" sz="2400" dirty="0" smtClean="0">
                <a:solidFill>
                  <a:schemeClr val="tx1">
                    <a:lumMod val="65000"/>
                    <a:lumOff val="35000"/>
                  </a:schemeClr>
                </a:solidFill>
                <a:latin typeface="Microsoft JhengHei" pitchFamily="34" charset="-120"/>
                <a:ea typeface="Microsoft JhengHei" pitchFamily="34" charset="-120"/>
              </a:rPr>
              <a:t>建議年齡：高二</a:t>
            </a:r>
            <a:r>
              <a:rPr lang="en-US" altLang="zh-TW" sz="2400" dirty="0" smtClean="0">
                <a:solidFill>
                  <a:schemeClr val="tx1">
                    <a:lumMod val="65000"/>
                    <a:lumOff val="35000"/>
                  </a:schemeClr>
                </a:solidFill>
                <a:latin typeface="Microsoft JhengHei" pitchFamily="34" charset="-120"/>
                <a:ea typeface="Microsoft JhengHei" pitchFamily="34" charset="-120"/>
              </a:rPr>
              <a:t>~</a:t>
            </a:r>
            <a:r>
              <a:rPr lang="zh-TW" altLang="en-US" sz="2400" dirty="0" smtClean="0">
                <a:solidFill>
                  <a:schemeClr val="tx1">
                    <a:lumMod val="65000"/>
                    <a:lumOff val="35000"/>
                  </a:schemeClr>
                </a:solidFill>
                <a:latin typeface="Microsoft JhengHei" pitchFamily="34" charset="-120"/>
                <a:ea typeface="Microsoft JhengHei" pitchFamily="34" charset="-120"/>
              </a:rPr>
              <a:t>高三年級</a:t>
            </a:r>
            <a:endParaRPr lang="en-US" altLang="zh-TW" sz="2400" dirty="0" smtClean="0">
              <a:solidFill>
                <a:schemeClr val="tx1">
                  <a:lumMod val="65000"/>
                  <a:lumOff val="35000"/>
                </a:schemeClr>
              </a:solidFill>
              <a:latin typeface="Microsoft JhengHei" pitchFamily="34" charset="-120"/>
              <a:ea typeface="Microsoft JhengHei" pitchFamily="34" charset="-120"/>
            </a:endParaRPr>
          </a:p>
          <a:p>
            <a:r>
              <a:rPr lang="zh-TW" altLang="en-US" sz="2400" dirty="0" smtClean="0">
                <a:solidFill>
                  <a:schemeClr val="tx1">
                    <a:lumMod val="65000"/>
                    <a:lumOff val="35000"/>
                  </a:schemeClr>
                </a:solidFill>
                <a:latin typeface="Microsoft JhengHei" pitchFamily="34" charset="-120"/>
                <a:ea typeface="Microsoft JhengHei" pitchFamily="34" charset="-120"/>
              </a:rPr>
              <a:t>上課地點：臺灣科大推廣中心</a:t>
            </a:r>
            <a:endParaRPr lang="en-US" altLang="zh-TW" sz="2400" dirty="0" smtClean="0">
              <a:solidFill>
                <a:schemeClr val="tx1">
                  <a:lumMod val="65000"/>
                  <a:lumOff val="35000"/>
                </a:schemeClr>
              </a:solidFill>
              <a:latin typeface="Microsoft JhengHei" pitchFamily="34" charset="-120"/>
              <a:ea typeface="Microsoft JhengHei" pitchFamily="34" charset="-120"/>
            </a:endParaRPr>
          </a:p>
          <a:p>
            <a:r>
              <a:rPr lang="zh-TW" altLang="en-US" sz="2400" dirty="0" smtClean="0">
                <a:solidFill>
                  <a:schemeClr val="tx1">
                    <a:lumMod val="65000"/>
                    <a:lumOff val="35000"/>
                  </a:schemeClr>
                </a:solidFill>
                <a:latin typeface="Microsoft JhengHei" pitchFamily="34" charset="-120"/>
                <a:ea typeface="Microsoft JhengHei" pitchFamily="34" charset="-120"/>
              </a:rPr>
              <a:t>課程優勢：</a:t>
            </a:r>
            <a:r>
              <a:rPr lang="en-US" altLang="zh-TW" sz="2400" dirty="0" smtClean="0">
                <a:solidFill>
                  <a:schemeClr val="tx1">
                    <a:lumMod val="65000"/>
                    <a:lumOff val="35000"/>
                  </a:schemeClr>
                </a:solidFill>
                <a:latin typeface="Microsoft JhengHei" pitchFamily="34" charset="-120"/>
                <a:ea typeface="Microsoft JhengHei" pitchFamily="34" charset="-120"/>
              </a:rPr>
              <a:t/>
            </a:r>
            <a:br>
              <a:rPr lang="en-US" altLang="zh-TW" sz="2400" dirty="0" smtClean="0">
                <a:solidFill>
                  <a:schemeClr val="tx1">
                    <a:lumMod val="65000"/>
                    <a:lumOff val="35000"/>
                  </a:schemeClr>
                </a:solidFill>
                <a:latin typeface="Microsoft JhengHei" pitchFamily="34" charset="-120"/>
                <a:ea typeface="Microsoft JhengHei" pitchFamily="34" charset="-120"/>
              </a:rPr>
            </a:br>
            <a:r>
              <a:rPr lang="en-US" altLang="zh-TW" sz="2400" dirty="0" smtClean="0">
                <a:solidFill>
                  <a:schemeClr val="tx1">
                    <a:lumMod val="65000"/>
                    <a:lumOff val="35000"/>
                  </a:schemeClr>
                </a:solidFill>
                <a:latin typeface="Microsoft JhengHei" pitchFamily="34" charset="-120"/>
                <a:ea typeface="Microsoft JhengHei" pitchFamily="34" charset="-120"/>
              </a:rPr>
              <a:t> - </a:t>
            </a:r>
            <a:r>
              <a:rPr lang="zh-TW" altLang="en-US" sz="2400" dirty="0" smtClean="0">
                <a:solidFill>
                  <a:schemeClr val="tx1">
                    <a:lumMod val="65000"/>
                    <a:lumOff val="35000"/>
                  </a:schemeClr>
                </a:solidFill>
                <a:latin typeface="Microsoft JhengHei" pitchFamily="34" charset="-120"/>
                <a:ea typeface="Microsoft JhengHei" pitchFamily="34" charset="-120"/>
              </a:rPr>
              <a:t>臺科大證書</a:t>
            </a:r>
            <a:r>
              <a:rPr lang="en-US" altLang="zh-TW" sz="2400" dirty="0" smtClean="0">
                <a:solidFill>
                  <a:schemeClr val="tx1">
                    <a:lumMod val="65000"/>
                    <a:lumOff val="35000"/>
                  </a:schemeClr>
                </a:solidFill>
                <a:latin typeface="Microsoft JhengHei" pitchFamily="34" charset="-120"/>
                <a:ea typeface="Microsoft JhengHei" pitchFamily="34" charset="-120"/>
              </a:rPr>
              <a:t>(</a:t>
            </a:r>
            <a:r>
              <a:rPr lang="zh-TW" altLang="en-US" sz="2400" dirty="0" smtClean="0">
                <a:solidFill>
                  <a:schemeClr val="tx1">
                    <a:lumMod val="65000"/>
                    <a:lumOff val="35000"/>
                  </a:schemeClr>
                </a:solidFill>
                <a:latin typeface="Microsoft JhengHei" pitchFamily="34" charset="-120"/>
                <a:ea typeface="Microsoft JhengHei" pitchFamily="34" charset="-120"/>
              </a:rPr>
              <a:t>學習歷程加分</a:t>
            </a:r>
            <a:r>
              <a:rPr lang="en-US" altLang="zh-TW" sz="2400" dirty="0" smtClean="0">
                <a:solidFill>
                  <a:schemeClr val="tx1">
                    <a:lumMod val="65000"/>
                    <a:lumOff val="35000"/>
                  </a:schemeClr>
                </a:solidFill>
                <a:latin typeface="Microsoft JhengHei" pitchFamily="34" charset="-120"/>
                <a:ea typeface="Microsoft JhengHei" pitchFamily="34" charset="-120"/>
              </a:rPr>
              <a:t>)</a:t>
            </a:r>
            <a:br>
              <a:rPr lang="en-US" altLang="zh-TW" sz="2400" dirty="0" smtClean="0">
                <a:solidFill>
                  <a:schemeClr val="tx1">
                    <a:lumMod val="65000"/>
                    <a:lumOff val="35000"/>
                  </a:schemeClr>
                </a:solidFill>
                <a:latin typeface="Microsoft JhengHei" pitchFamily="34" charset="-120"/>
                <a:ea typeface="Microsoft JhengHei" pitchFamily="34" charset="-120"/>
              </a:rPr>
            </a:br>
            <a:r>
              <a:rPr lang="en-US" altLang="zh-TW" sz="2400" dirty="0" smtClean="0">
                <a:solidFill>
                  <a:schemeClr val="tx1">
                    <a:lumMod val="65000"/>
                    <a:lumOff val="35000"/>
                  </a:schemeClr>
                </a:solidFill>
                <a:latin typeface="Microsoft JhengHei" pitchFamily="34" charset="-120"/>
                <a:ea typeface="Microsoft JhengHei" pitchFamily="34" charset="-120"/>
              </a:rPr>
              <a:t> - APCS</a:t>
            </a:r>
            <a:r>
              <a:rPr lang="zh-TW" altLang="en-US" sz="2400" dirty="0" smtClean="0">
                <a:solidFill>
                  <a:schemeClr val="tx1">
                    <a:lumMod val="65000"/>
                    <a:lumOff val="35000"/>
                  </a:schemeClr>
                </a:solidFill>
                <a:latin typeface="Microsoft JhengHei" pitchFamily="34" charset="-120"/>
                <a:ea typeface="Microsoft JhengHei" pitchFamily="34" charset="-120"/>
              </a:rPr>
              <a:t>升學證照入門</a:t>
            </a:r>
            <a:endParaRPr lang="zh-CN" altLang="en-US" sz="2400" dirty="0">
              <a:solidFill>
                <a:schemeClr val="tx1">
                  <a:lumMod val="65000"/>
                  <a:lumOff val="35000"/>
                </a:schemeClr>
              </a:solidFill>
              <a:latin typeface="Microsoft JhengHei" pitchFamily="34" charset="-120"/>
              <a:ea typeface="Microsoft JhengHei" pitchFamily="34" charset="-120"/>
            </a:endParaRPr>
          </a:p>
        </p:txBody>
      </p:sp>
      <p:sp>
        <p:nvSpPr>
          <p:cNvPr id="18" name="文字方塊 17"/>
          <p:cNvSpPr txBox="1"/>
          <p:nvPr/>
        </p:nvSpPr>
        <p:spPr>
          <a:xfrm>
            <a:off x="18950152" y="9310707"/>
            <a:ext cx="5465379" cy="3046988"/>
          </a:xfrm>
          <a:prstGeom prst="rect">
            <a:avLst/>
          </a:prstGeom>
          <a:noFill/>
        </p:spPr>
        <p:txBody>
          <a:bodyPr wrap="square" rtlCol="0" anchor="ctr">
            <a:spAutoFit/>
          </a:bodyPr>
          <a:lstStyle/>
          <a:p>
            <a:r>
              <a:rPr lang="en-US" altLang="zh-TW" sz="3600" b="1" dirty="0" smtClean="0">
                <a:solidFill>
                  <a:schemeClr val="tx1">
                    <a:lumMod val="65000"/>
                    <a:lumOff val="35000"/>
                  </a:schemeClr>
                </a:solidFill>
                <a:latin typeface="Microsoft JhengHei" pitchFamily="34" charset="-120"/>
                <a:ea typeface="Microsoft JhengHei" pitchFamily="34" charset="-120"/>
              </a:rPr>
              <a:t>APCS</a:t>
            </a:r>
            <a:r>
              <a:rPr lang="zh-TW" altLang="en-US" sz="3600" b="1" dirty="0" smtClean="0">
                <a:solidFill>
                  <a:schemeClr val="tx1">
                    <a:lumMod val="65000"/>
                    <a:lumOff val="35000"/>
                  </a:schemeClr>
                </a:solidFill>
                <a:latin typeface="Microsoft JhengHei" pitchFamily="34" charset="-120"/>
                <a:ea typeface="Microsoft JhengHei" pitchFamily="34" charset="-120"/>
              </a:rPr>
              <a:t>進階題庫班 </a:t>
            </a:r>
            <a:r>
              <a:rPr lang="en-US" altLang="zh-TW" sz="3600" b="1" dirty="0" smtClean="0">
                <a:solidFill>
                  <a:schemeClr val="tx1">
                    <a:lumMod val="65000"/>
                    <a:lumOff val="35000"/>
                  </a:schemeClr>
                </a:solidFill>
                <a:latin typeface="Microsoft JhengHei" pitchFamily="34" charset="-120"/>
                <a:ea typeface="Microsoft JhengHei" pitchFamily="34" charset="-120"/>
              </a:rPr>
              <a:t>I/II/III</a:t>
            </a:r>
          </a:p>
          <a:p>
            <a:r>
              <a:rPr lang="zh-TW" altLang="en-US" sz="3600" b="1" dirty="0" smtClean="0">
                <a:solidFill>
                  <a:schemeClr val="tx1">
                    <a:lumMod val="65000"/>
                    <a:lumOff val="35000"/>
                  </a:schemeClr>
                </a:solidFill>
                <a:latin typeface="Microsoft JhengHei" pitchFamily="34" charset="-120"/>
                <a:ea typeface="Microsoft JhengHei" pitchFamily="34" charset="-120"/>
              </a:rPr>
              <a:t>證照保證</a:t>
            </a:r>
            <a:endParaRPr lang="en-US" altLang="zh-TW" sz="3600" b="1" dirty="0" smtClean="0">
              <a:solidFill>
                <a:schemeClr val="tx1">
                  <a:lumMod val="65000"/>
                  <a:lumOff val="35000"/>
                </a:schemeClr>
              </a:solidFill>
              <a:latin typeface="Microsoft JhengHei" pitchFamily="34" charset="-120"/>
              <a:ea typeface="Microsoft JhengHei" pitchFamily="34" charset="-120"/>
            </a:endParaRPr>
          </a:p>
          <a:p>
            <a:r>
              <a:rPr lang="zh-TW" altLang="en-US" sz="2400" dirty="0" smtClean="0">
                <a:solidFill>
                  <a:schemeClr val="tx1">
                    <a:lumMod val="65000"/>
                    <a:lumOff val="35000"/>
                  </a:schemeClr>
                </a:solidFill>
                <a:latin typeface="Microsoft JhengHei" pitchFamily="34" charset="-120"/>
                <a:ea typeface="Microsoft JhengHei" pitchFamily="34" charset="-120"/>
              </a:rPr>
              <a:t>建議年齡：高二</a:t>
            </a:r>
            <a:r>
              <a:rPr lang="en-US" altLang="zh-TW" sz="2400" dirty="0" smtClean="0">
                <a:solidFill>
                  <a:schemeClr val="tx1">
                    <a:lumMod val="65000"/>
                    <a:lumOff val="35000"/>
                  </a:schemeClr>
                </a:solidFill>
                <a:latin typeface="Microsoft JhengHei" pitchFamily="34" charset="-120"/>
                <a:ea typeface="Microsoft JhengHei" pitchFamily="34" charset="-120"/>
              </a:rPr>
              <a:t>~</a:t>
            </a:r>
            <a:r>
              <a:rPr lang="zh-TW" altLang="en-US" sz="2400" dirty="0" smtClean="0">
                <a:solidFill>
                  <a:schemeClr val="tx1">
                    <a:lumMod val="65000"/>
                    <a:lumOff val="35000"/>
                  </a:schemeClr>
                </a:solidFill>
                <a:latin typeface="Microsoft JhengHei" pitchFamily="34" charset="-120"/>
                <a:ea typeface="Microsoft JhengHei" pitchFamily="34" charset="-120"/>
              </a:rPr>
              <a:t>高三年級</a:t>
            </a:r>
            <a:endParaRPr lang="en-US" altLang="zh-TW" sz="2400" dirty="0" smtClean="0">
              <a:solidFill>
                <a:schemeClr val="tx1">
                  <a:lumMod val="65000"/>
                  <a:lumOff val="35000"/>
                </a:schemeClr>
              </a:solidFill>
              <a:latin typeface="Microsoft JhengHei" pitchFamily="34" charset="-120"/>
              <a:ea typeface="Microsoft JhengHei" pitchFamily="34" charset="-120"/>
            </a:endParaRPr>
          </a:p>
          <a:p>
            <a:r>
              <a:rPr lang="zh-TW" altLang="en-US" sz="2400" dirty="0" smtClean="0">
                <a:solidFill>
                  <a:schemeClr val="tx1">
                    <a:lumMod val="65000"/>
                    <a:lumOff val="35000"/>
                  </a:schemeClr>
                </a:solidFill>
                <a:latin typeface="Microsoft JhengHei" pitchFamily="34" charset="-120"/>
                <a:ea typeface="Microsoft JhengHei" pitchFamily="34" charset="-120"/>
              </a:rPr>
              <a:t>上課地點：臺灣科大推廣中心</a:t>
            </a:r>
            <a:endParaRPr lang="en-US" altLang="zh-TW" sz="2400" dirty="0" smtClean="0">
              <a:solidFill>
                <a:schemeClr val="tx1">
                  <a:lumMod val="65000"/>
                  <a:lumOff val="35000"/>
                </a:schemeClr>
              </a:solidFill>
              <a:latin typeface="Microsoft JhengHei" pitchFamily="34" charset="-120"/>
              <a:ea typeface="Microsoft JhengHei" pitchFamily="34" charset="-120"/>
            </a:endParaRPr>
          </a:p>
          <a:p>
            <a:r>
              <a:rPr lang="zh-TW" altLang="en-US" sz="2400" dirty="0" smtClean="0">
                <a:solidFill>
                  <a:schemeClr val="tx1">
                    <a:lumMod val="65000"/>
                    <a:lumOff val="35000"/>
                  </a:schemeClr>
                </a:solidFill>
                <a:latin typeface="Microsoft JhengHei" pitchFamily="34" charset="-120"/>
                <a:ea typeface="Microsoft JhengHei" pitchFamily="34" charset="-120"/>
              </a:rPr>
              <a:t>課程優勢：</a:t>
            </a:r>
            <a:r>
              <a:rPr lang="en-US" altLang="zh-TW" sz="2400" dirty="0" smtClean="0">
                <a:solidFill>
                  <a:schemeClr val="tx1">
                    <a:lumMod val="65000"/>
                    <a:lumOff val="35000"/>
                  </a:schemeClr>
                </a:solidFill>
                <a:latin typeface="Microsoft JhengHei" pitchFamily="34" charset="-120"/>
                <a:ea typeface="Microsoft JhengHei" pitchFamily="34" charset="-120"/>
              </a:rPr>
              <a:t/>
            </a:r>
            <a:br>
              <a:rPr lang="en-US" altLang="zh-TW" sz="2400" dirty="0" smtClean="0">
                <a:solidFill>
                  <a:schemeClr val="tx1">
                    <a:lumMod val="65000"/>
                    <a:lumOff val="35000"/>
                  </a:schemeClr>
                </a:solidFill>
                <a:latin typeface="Microsoft JhengHei" pitchFamily="34" charset="-120"/>
                <a:ea typeface="Microsoft JhengHei" pitchFamily="34" charset="-120"/>
              </a:rPr>
            </a:br>
            <a:r>
              <a:rPr lang="en-US" altLang="zh-TW" sz="2400" dirty="0" smtClean="0">
                <a:solidFill>
                  <a:schemeClr val="tx1">
                    <a:lumMod val="65000"/>
                    <a:lumOff val="35000"/>
                  </a:schemeClr>
                </a:solidFill>
                <a:latin typeface="Microsoft JhengHei" pitchFamily="34" charset="-120"/>
                <a:ea typeface="Microsoft JhengHei" pitchFamily="34" charset="-120"/>
              </a:rPr>
              <a:t> - </a:t>
            </a:r>
            <a:r>
              <a:rPr lang="zh-TW" altLang="en-US" sz="2400" dirty="0" smtClean="0">
                <a:solidFill>
                  <a:schemeClr val="tx1">
                    <a:lumMod val="65000"/>
                    <a:lumOff val="35000"/>
                  </a:schemeClr>
                </a:solidFill>
                <a:latin typeface="Microsoft JhengHei" pitchFamily="34" charset="-120"/>
                <a:ea typeface="Microsoft JhengHei" pitchFamily="34" charset="-120"/>
              </a:rPr>
              <a:t>臺科大證書</a:t>
            </a:r>
            <a:r>
              <a:rPr lang="en-US" altLang="zh-TW" sz="2400" dirty="0" smtClean="0">
                <a:solidFill>
                  <a:schemeClr val="tx1">
                    <a:lumMod val="65000"/>
                    <a:lumOff val="35000"/>
                  </a:schemeClr>
                </a:solidFill>
                <a:latin typeface="Microsoft JhengHei" pitchFamily="34" charset="-120"/>
                <a:ea typeface="Microsoft JhengHei" pitchFamily="34" charset="-120"/>
              </a:rPr>
              <a:t>(</a:t>
            </a:r>
            <a:r>
              <a:rPr lang="zh-TW" altLang="en-US" sz="2400" dirty="0" smtClean="0">
                <a:solidFill>
                  <a:schemeClr val="tx1">
                    <a:lumMod val="65000"/>
                    <a:lumOff val="35000"/>
                  </a:schemeClr>
                </a:solidFill>
                <a:latin typeface="Microsoft JhengHei" pitchFamily="34" charset="-120"/>
                <a:ea typeface="Microsoft JhengHei" pitchFamily="34" charset="-120"/>
              </a:rPr>
              <a:t>學習歷程加分</a:t>
            </a:r>
            <a:r>
              <a:rPr lang="en-US" altLang="zh-TW" sz="2400" dirty="0" smtClean="0">
                <a:solidFill>
                  <a:schemeClr val="tx1">
                    <a:lumMod val="65000"/>
                    <a:lumOff val="35000"/>
                  </a:schemeClr>
                </a:solidFill>
                <a:latin typeface="Microsoft JhengHei" pitchFamily="34" charset="-120"/>
                <a:ea typeface="Microsoft JhengHei" pitchFamily="34" charset="-120"/>
              </a:rPr>
              <a:t>)</a:t>
            </a:r>
            <a:br>
              <a:rPr lang="en-US" altLang="zh-TW" sz="2400" dirty="0" smtClean="0">
                <a:solidFill>
                  <a:schemeClr val="tx1">
                    <a:lumMod val="65000"/>
                    <a:lumOff val="35000"/>
                  </a:schemeClr>
                </a:solidFill>
                <a:latin typeface="Microsoft JhengHei" pitchFamily="34" charset="-120"/>
                <a:ea typeface="Microsoft JhengHei" pitchFamily="34" charset="-120"/>
              </a:rPr>
            </a:br>
            <a:r>
              <a:rPr lang="en-US" altLang="zh-TW" sz="2400" dirty="0" smtClean="0">
                <a:solidFill>
                  <a:schemeClr val="tx1">
                    <a:lumMod val="65000"/>
                    <a:lumOff val="35000"/>
                  </a:schemeClr>
                </a:solidFill>
                <a:latin typeface="Microsoft JhengHei" pitchFamily="34" charset="-120"/>
                <a:ea typeface="Microsoft JhengHei" pitchFamily="34" charset="-120"/>
              </a:rPr>
              <a:t> - APCS</a:t>
            </a:r>
            <a:r>
              <a:rPr lang="zh-TW" altLang="en-US" sz="2400" dirty="0" smtClean="0">
                <a:solidFill>
                  <a:schemeClr val="tx1">
                    <a:lumMod val="65000"/>
                    <a:lumOff val="35000"/>
                  </a:schemeClr>
                </a:solidFill>
                <a:latin typeface="Microsoft JhengHei" pitchFamily="34" charset="-120"/>
                <a:ea typeface="Microsoft JhengHei" pitchFamily="34" charset="-120"/>
              </a:rPr>
              <a:t>升學證照入門</a:t>
            </a:r>
            <a:endParaRPr lang="zh-CN" altLang="en-US" sz="2400" dirty="0">
              <a:solidFill>
                <a:schemeClr val="tx1">
                  <a:lumMod val="65000"/>
                  <a:lumOff val="35000"/>
                </a:schemeClr>
              </a:solidFill>
              <a:latin typeface="Microsoft JhengHei" pitchFamily="34" charset="-120"/>
              <a:ea typeface="Microsoft JhengHei" pitchFamily="34" charset="-120"/>
            </a:endParaRPr>
          </a:p>
        </p:txBody>
      </p:sp>
      <p:grpSp>
        <p:nvGrpSpPr>
          <p:cNvPr id="3" name="群組 24"/>
          <p:cNvGrpSpPr/>
          <p:nvPr/>
        </p:nvGrpSpPr>
        <p:grpSpPr>
          <a:xfrm>
            <a:off x="447902" y="5321621"/>
            <a:ext cx="4694959" cy="5854611"/>
            <a:chOff x="707475" y="4307285"/>
            <a:chExt cx="4694959" cy="5854611"/>
          </a:xfrm>
        </p:grpSpPr>
        <p:pic>
          <p:nvPicPr>
            <p:cNvPr id="2052" name="Picture 4" descr="C:\Users\123\Downloads\0001 (1).jpg"/>
            <p:cNvPicPr>
              <a:picLocks noChangeAspect="1" noChangeArrowheads="1"/>
            </p:cNvPicPr>
            <p:nvPr/>
          </p:nvPicPr>
          <p:blipFill>
            <a:blip r:embed="rId2" cstate="print"/>
            <a:srcRect/>
            <a:stretch>
              <a:fillRect/>
            </a:stretch>
          </p:blipFill>
          <p:spPr bwMode="auto">
            <a:xfrm>
              <a:off x="1178556" y="6800275"/>
              <a:ext cx="2675555" cy="3361621"/>
            </a:xfrm>
            <a:prstGeom prst="rect">
              <a:avLst/>
            </a:prstGeom>
            <a:noFill/>
            <a:effectLst>
              <a:outerShdw blurRad="50800" dist="38100" dir="2700000" algn="tl" rotWithShape="0">
                <a:prstClr val="black">
                  <a:alpha val="40000"/>
                </a:prstClr>
              </a:outerShdw>
            </a:effectLst>
          </p:spPr>
        </p:pic>
        <p:sp>
          <p:nvSpPr>
            <p:cNvPr id="11" name="文字方塊 10"/>
            <p:cNvSpPr txBox="1"/>
            <p:nvPr/>
          </p:nvSpPr>
          <p:spPr>
            <a:xfrm>
              <a:off x="707475" y="4307285"/>
              <a:ext cx="4694959" cy="2492990"/>
            </a:xfrm>
            <a:prstGeom prst="rect">
              <a:avLst/>
            </a:prstGeom>
            <a:noFill/>
          </p:spPr>
          <p:txBody>
            <a:bodyPr wrap="square" rtlCol="0" anchor="ctr">
              <a:spAutoFit/>
            </a:bodyPr>
            <a:lstStyle/>
            <a:p>
              <a:r>
                <a:rPr lang="en-US" altLang="zh-TW" sz="3600" b="1" dirty="0" smtClean="0">
                  <a:solidFill>
                    <a:schemeClr val="tx1">
                      <a:lumMod val="65000"/>
                      <a:lumOff val="35000"/>
                    </a:schemeClr>
                  </a:solidFill>
                  <a:latin typeface="Microsoft JhengHei" pitchFamily="34" charset="-120"/>
                  <a:ea typeface="Microsoft JhengHei" pitchFamily="34" charset="-120"/>
                </a:rPr>
                <a:t>Level 1</a:t>
              </a:r>
              <a:r>
                <a:rPr lang="zh-TW" altLang="en-US" sz="3600" b="1" dirty="0" smtClean="0">
                  <a:solidFill>
                    <a:schemeClr val="tx1">
                      <a:lumMod val="65000"/>
                      <a:lumOff val="35000"/>
                    </a:schemeClr>
                  </a:solidFill>
                  <a:latin typeface="Microsoft JhengHei" pitchFamily="34" charset="-120"/>
                  <a:ea typeface="Microsoft JhengHei" pitchFamily="34" charset="-120"/>
                </a:rPr>
                <a:t> 基礎模組</a:t>
              </a:r>
              <a:endParaRPr lang="en-US" altLang="zh-TW" sz="3600" b="1" dirty="0" smtClean="0">
                <a:solidFill>
                  <a:schemeClr val="tx1">
                    <a:lumMod val="65000"/>
                    <a:lumOff val="35000"/>
                  </a:schemeClr>
                </a:solidFill>
                <a:latin typeface="Microsoft JhengHei" pitchFamily="34" charset="-120"/>
                <a:ea typeface="Microsoft JhengHei" pitchFamily="34" charset="-120"/>
              </a:endParaRPr>
            </a:p>
            <a:p>
              <a:r>
                <a:rPr lang="zh-TW" altLang="en-US" sz="2400" dirty="0" smtClean="0">
                  <a:solidFill>
                    <a:schemeClr val="tx1">
                      <a:lumMod val="65000"/>
                      <a:lumOff val="35000"/>
                    </a:schemeClr>
                  </a:solidFill>
                  <a:latin typeface="Microsoft JhengHei" pitchFamily="34" charset="-120"/>
                  <a:ea typeface="Microsoft JhengHei" pitchFamily="34" charset="-120"/>
                </a:rPr>
                <a:t>建議年齡：小四</a:t>
              </a:r>
              <a:r>
                <a:rPr lang="en-US" altLang="zh-TW" sz="2400" dirty="0" smtClean="0">
                  <a:solidFill>
                    <a:schemeClr val="tx1">
                      <a:lumMod val="65000"/>
                      <a:lumOff val="35000"/>
                    </a:schemeClr>
                  </a:solidFill>
                  <a:latin typeface="Microsoft JhengHei" pitchFamily="34" charset="-120"/>
                  <a:ea typeface="Microsoft JhengHei" pitchFamily="34" charset="-120"/>
                </a:rPr>
                <a:t>~</a:t>
              </a:r>
              <a:r>
                <a:rPr lang="zh-TW" altLang="en-US" sz="2400" dirty="0" smtClean="0">
                  <a:solidFill>
                    <a:schemeClr val="tx1">
                      <a:lumMod val="65000"/>
                      <a:lumOff val="35000"/>
                    </a:schemeClr>
                  </a:solidFill>
                  <a:latin typeface="Microsoft JhengHei" pitchFamily="34" charset="-120"/>
                  <a:ea typeface="Microsoft JhengHei" pitchFamily="34" charset="-120"/>
                </a:rPr>
                <a:t>中一年級</a:t>
              </a:r>
              <a:endParaRPr lang="en-US" altLang="zh-TW" sz="2400" dirty="0" smtClean="0">
                <a:solidFill>
                  <a:schemeClr val="tx1">
                    <a:lumMod val="65000"/>
                    <a:lumOff val="35000"/>
                  </a:schemeClr>
                </a:solidFill>
                <a:latin typeface="Microsoft JhengHei" pitchFamily="34" charset="-120"/>
                <a:ea typeface="Microsoft JhengHei" pitchFamily="34" charset="-120"/>
              </a:endParaRPr>
            </a:p>
            <a:p>
              <a:r>
                <a:rPr lang="zh-TW" altLang="en-US" sz="2400" dirty="0" smtClean="0">
                  <a:solidFill>
                    <a:schemeClr val="tx1">
                      <a:lumMod val="65000"/>
                      <a:lumOff val="35000"/>
                    </a:schemeClr>
                  </a:solidFill>
                  <a:latin typeface="Microsoft JhengHei" pitchFamily="34" charset="-120"/>
                  <a:ea typeface="Microsoft JhengHei" pitchFamily="34" charset="-120"/>
                </a:rPr>
                <a:t>上課地點：致理科大推廣中心</a:t>
              </a:r>
              <a:r>
                <a:rPr lang="en-US" altLang="zh-TW" sz="2400" dirty="0" smtClean="0">
                  <a:solidFill>
                    <a:schemeClr val="tx1">
                      <a:lumMod val="65000"/>
                      <a:lumOff val="35000"/>
                    </a:schemeClr>
                  </a:solidFill>
                  <a:latin typeface="Microsoft JhengHei" pitchFamily="34" charset="-120"/>
                  <a:ea typeface="Microsoft JhengHei" pitchFamily="34" charset="-120"/>
                </a:rPr>
                <a:t/>
              </a:r>
              <a:br>
                <a:rPr lang="en-US" altLang="zh-TW" sz="2400" dirty="0" smtClean="0">
                  <a:solidFill>
                    <a:schemeClr val="tx1">
                      <a:lumMod val="65000"/>
                      <a:lumOff val="35000"/>
                    </a:schemeClr>
                  </a:solidFill>
                  <a:latin typeface="Microsoft JhengHei" pitchFamily="34" charset="-120"/>
                  <a:ea typeface="Microsoft JhengHei" pitchFamily="34" charset="-120"/>
                </a:rPr>
              </a:br>
              <a:r>
                <a:rPr lang="zh-TW" altLang="en-US" sz="2400" dirty="0" smtClean="0">
                  <a:solidFill>
                    <a:schemeClr val="tx1">
                      <a:lumMod val="65000"/>
                      <a:lumOff val="35000"/>
                    </a:schemeClr>
                  </a:solidFill>
                  <a:latin typeface="Microsoft JhengHei" pitchFamily="34" charset="-120"/>
                  <a:ea typeface="Microsoft JhengHei" pitchFamily="34" charset="-120"/>
                </a:rPr>
                <a:t>課程優勢：</a:t>
              </a:r>
              <a:r>
                <a:rPr lang="en-US" altLang="zh-TW" sz="2400" dirty="0" smtClean="0">
                  <a:solidFill>
                    <a:schemeClr val="tx1">
                      <a:lumMod val="65000"/>
                      <a:lumOff val="35000"/>
                    </a:schemeClr>
                  </a:solidFill>
                  <a:latin typeface="Microsoft JhengHei" pitchFamily="34" charset="-120"/>
                  <a:ea typeface="Microsoft JhengHei" pitchFamily="34" charset="-120"/>
                </a:rPr>
                <a:t/>
              </a:r>
              <a:br>
                <a:rPr lang="en-US" altLang="zh-TW" sz="2400" dirty="0" smtClean="0">
                  <a:solidFill>
                    <a:schemeClr val="tx1">
                      <a:lumMod val="65000"/>
                      <a:lumOff val="35000"/>
                    </a:schemeClr>
                  </a:solidFill>
                  <a:latin typeface="Microsoft JhengHei" pitchFamily="34" charset="-120"/>
                  <a:ea typeface="Microsoft JhengHei" pitchFamily="34" charset="-120"/>
                </a:rPr>
              </a:br>
              <a:r>
                <a:rPr lang="en-US" altLang="zh-TW" sz="2400" dirty="0" smtClean="0">
                  <a:solidFill>
                    <a:schemeClr val="tx1">
                      <a:lumMod val="65000"/>
                      <a:lumOff val="35000"/>
                    </a:schemeClr>
                  </a:solidFill>
                  <a:latin typeface="Microsoft JhengHei" pitchFamily="34" charset="-120"/>
                  <a:ea typeface="Microsoft JhengHei" pitchFamily="34" charset="-120"/>
                </a:rPr>
                <a:t> - </a:t>
              </a:r>
              <a:r>
                <a:rPr lang="zh-TW" altLang="en-US" sz="2400" dirty="0" smtClean="0">
                  <a:solidFill>
                    <a:schemeClr val="tx1">
                      <a:lumMod val="65000"/>
                      <a:lumOff val="35000"/>
                    </a:schemeClr>
                  </a:solidFill>
                  <a:latin typeface="Microsoft JhengHei" pitchFamily="34" charset="-120"/>
                  <a:ea typeface="Microsoft JhengHei" pitchFamily="34" charset="-120"/>
                </a:rPr>
                <a:t>協會證書</a:t>
              </a:r>
              <a:r>
                <a:rPr lang="en-US" altLang="zh-TW" sz="2400" dirty="0" smtClean="0">
                  <a:solidFill>
                    <a:schemeClr val="tx1">
                      <a:lumMod val="65000"/>
                      <a:lumOff val="35000"/>
                    </a:schemeClr>
                  </a:solidFill>
                  <a:latin typeface="Microsoft JhengHei" pitchFamily="34" charset="-120"/>
                  <a:ea typeface="Microsoft JhengHei" pitchFamily="34" charset="-120"/>
                </a:rPr>
                <a:t>(</a:t>
              </a:r>
              <a:r>
                <a:rPr lang="zh-TW" altLang="en-US" sz="2400" dirty="0" smtClean="0">
                  <a:solidFill>
                    <a:schemeClr val="tx1">
                      <a:lumMod val="65000"/>
                      <a:lumOff val="35000"/>
                    </a:schemeClr>
                  </a:solidFill>
                  <a:latin typeface="Microsoft JhengHei" pitchFamily="34" charset="-120"/>
                  <a:ea typeface="Microsoft JhengHei" pitchFamily="34" charset="-120"/>
                </a:rPr>
                <a:t>學習歷程加分</a:t>
              </a:r>
              <a:r>
                <a:rPr lang="en-US" altLang="zh-TW" sz="2400" dirty="0" smtClean="0">
                  <a:solidFill>
                    <a:schemeClr val="tx1">
                      <a:lumMod val="65000"/>
                      <a:lumOff val="35000"/>
                    </a:schemeClr>
                  </a:solidFill>
                  <a:latin typeface="Microsoft JhengHei" pitchFamily="34" charset="-120"/>
                  <a:ea typeface="Microsoft JhengHei" pitchFamily="34" charset="-120"/>
                </a:rPr>
                <a:t>) </a:t>
              </a:r>
              <a:br>
                <a:rPr lang="en-US" altLang="zh-TW" sz="2400" dirty="0" smtClean="0">
                  <a:solidFill>
                    <a:schemeClr val="tx1">
                      <a:lumMod val="65000"/>
                      <a:lumOff val="35000"/>
                    </a:schemeClr>
                  </a:solidFill>
                  <a:latin typeface="Microsoft JhengHei" pitchFamily="34" charset="-120"/>
                  <a:ea typeface="Microsoft JhengHei" pitchFamily="34" charset="-120"/>
                </a:rPr>
              </a:br>
              <a:r>
                <a:rPr lang="en-US" altLang="zh-TW" sz="2400" dirty="0" smtClean="0">
                  <a:solidFill>
                    <a:schemeClr val="tx1">
                      <a:lumMod val="65000"/>
                      <a:lumOff val="35000"/>
                    </a:schemeClr>
                  </a:solidFill>
                  <a:latin typeface="Microsoft JhengHei" pitchFamily="34" charset="-120"/>
                  <a:ea typeface="Microsoft JhengHei" pitchFamily="34" charset="-120"/>
                </a:rPr>
                <a:t> - </a:t>
              </a:r>
              <a:r>
                <a:rPr lang="zh-TW" altLang="en-US" sz="2400" dirty="0" smtClean="0">
                  <a:solidFill>
                    <a:schemeClr val="tx1">
                      <a:lumMod val="65000"/>
                      <a:lumOff val="35000"/>
                    </a:schemeClr>
                  </a:solidFill>
                  <a:latin typeface="Microsoft JhengHei" pitchFamily="34" charset="-120"/>
                  <a:ea typeface="Microsoft JhengHei" pitchFamily="34" charset="-120"/>
                </a:rPr>
                <a:t>快速入門程式結構觀念</a:t>
              </a:r>
              <a:endParaRPr lang="zh-CN" altLang="en-US" sz="2400" dirty="0" smtClean="0">
                <a:solidFill>
                  <a:schemeClr val="tx1">
                    <a:lumMod val="65000"/>
                    <a:lumOff val="35000"/>
                  </a:schemeClr>
                </a:solidFill>
                <a:latin typeface="Microsoft JhengHei" pitchFamily="34" charset="-120"/>
                <a:ea typeface="Microsoft JhengHei" pitchFamily="34" charset="-120"/>
              </a:endParaRPr>
            </a:p>
          </p:txBody>
        </p:sp>
      </p:grpSp>
      <p:grpSp>
        <p:nvGrpSpPr>
          <p:cNvPr id="4" name="群組 25"/>
          <p:cNvGrpSpPr/>
          <p:nvPr/>
        </p:nvGrpSpPr>
        <p:grpSpPr>
          <a:xfrm>
            <a:off x="4075654" y="7300251"/>
            <a:ext cx="4694959" cy="6051267"/>
            <a:chOff x="5076495" y="6787108"/>
            <a:chExt cx="4694959" cy="6051267"/>
          </a:xfrm>
        </p:grpSpPr>
        <p:pic>
          <p:nvPicPr>
            <p:cNvPr id="12" name="Picture 4" descr="C:\Users\123\Downloads\0001 (1).jpg"/>
            <p:cNvPicPr>
              <a:picLocks noChangeAspect="1" noChangeArrowheads="1"/>
            </p:cNvPicPr>
            <p:nvPr/>
          </p:nvPicPr>
          <p:blipFill>
            <a:blip r:embed="rId2" cstate="print"/>
            <a:srcRect/>
            <a:stretch>
              <a:fillRect/>
            </a:stretch>
          </p:blipFill>
          <p:spPr bwMode="auto">
            <a:xfrm>
              <a:off x="5257530" y="6787108"/>
              <a:ext cx="2675555" cy="3361621"/>
            </a:xfrm>
            <a:prstGeom prst="rect">
              <a:avLst/>
            </a:prstGeom>
            <a:noFill/>
            <a:effectLst>
              <a:outerShdw blurRad="50800" dist="38100" dir="2700000" algn="tl" rotWithShape="0">
                <a:prstClr val="black">
                  <a:alpha val="40000"/>
                </a:prstClr>
              </a:outerShdw>
            </a:effectLst>
          </p:spPr>
        </p:pic>
        <p:sp>
          <p:nvSpPr>
            <p:cNvPr id="13" name="文字方塊 12"/>
            <p:cNvSpPr txBox="1"/>
            <p:nvPr/>
          </p:nvSpPr>
          <p:spPr>
            <a:xfrm>
              <a:off x="5076495" y="10345385"/>
              <a:ext cx="4694959" cy="2492990"/>
            </a:xfrm>
            <a:prstGeom prst="rect">
              <a:avLst/>
            </a:prstGeom>
            <a:noFill/>
          </p:spPr>
          <p:txBody>
            <a:bodyPr wrap="square" rtlCol="0" anchor="ctr">
              <a:spAutoFit/>
            </a:bodyPr>
            <a:lstStyle/>
            <a:p>
              <a:r>
                <a:rPr lang="en-US" altLang="zh-TW" sz="3600" b="1" dirty="0" smtClean="0">
                  <a:solidFill>
                    <a:schemeClr val="tx1">
                      <a:lumMod val="65000"/>
                      <a:lumOff val="35000"/>
                    </a:schemeClr>
                  </a:solidFill>
                  <a:latin typeface="Microsoft JhengHei" pitchFamily="34" charset="-120"/>
                  <a:ea typeface="Microsoft JhengHei" pitchFamily="34" charset="-120"/>
                </a:rPr>
                <a:t>Level 1 </a:t>
              </a:r>
              <a:r>
                <a:rPr lang="zh-TW" altLang="en-US" sz="3600" b="1" dirty="0" smtClean="0">
                  <a:solidFill>
                    <a:schemeClr val="tx1">
                      <a:lumMod val="65000"/>
                      <a:lumOff val="35000"/>
                    </a:schemeClr>
                  </a:solidFill>
                  <a:latin typeface="Microsoft JhengHei" pitchFamily="34" charset="-120"/>
                  <a:ea typeface="Microsoft JhengHei" pitchFamily="34" charset="-120"/>
                </a:rPr>
                <a:t>延伸模組</a:t>
              </a:r>
              <a:endParaRPr lang="en-US" altLang="zh-TW" sz="3600" b="1" dirty="0" smtClean="0">
                <a:solidFill>
                  <a:schemeClr val="tx1">
                    <a:lumMod val="65000"/>
                    <a:lumOff val="35000"/>
                  </a:schemeClr>
                </a:solidFill>
                <a:latin typeface="Microsoft JhengHei" pitchFamily="34" charset="-120"/>
                <a:ea typeface="Microsoft JhengHei" pitchFamily="34" charset="-120"/>
              </a:endParaRPr>
            </a:p>
            <a:p>
              <a:r>
                <a:rPr lang="zh-TW" altLang="en-US" sz="2400" dirty="0" smtClean="0">
                  <a:solidFill>
                    <a:schemeClr val="tx1">
                      <a:lumMod val="65000"/>
                      <a:lumOff val="35000"/>
                    </a:schemeClr>
                  </a:solidFill>
                  <a:latin typeface="Microsoft JhengHei" pitchFamily="34" charset="-120"/>
                  <a:ea typeface="Microsoft JhengHei" pitchFamily="34" charset="-120"/>
                </a:rPr>
                <a:t>建議年齡：小四</a:t>
              </a:r>
              <a:r>
                <a:rPr lang="en-US" altLang="zh-TW" sz="2400" dirty="0" smtClean="0">
                  <a:solidFill>
                    <a:schemeClr val="tx1">
                      <a:lumMod val="65000"/>
                      <a:lumOff val="35000"/>
                    </a:schemeClr>
                  </a:solidFill>
                  <a:latin typeface="Microsoft JhengHei" pitchFamily="34" charset="-120"/>
                  <a:ea typeface="Microsoft JhengHei" pitchFamily="34" charset="-120"/>
                </a:rPr>
                <a:t>~</a:t>
              </a:r>
              <a:r>
                <a:rPr lang="zh-TW" altLang="en-US" sz="2400" dirty="0" smtClean="0">
                  <a:solidFill>
                    <a:schemeClr val="tx1">
                      <a:lumMod val="65000"/>
                      <a:lumOff val="35000"/>
                    </a:schemeClr>
                  </a:solidFill>
                  <a:latin typeface="Microsoft JhengHei" pitchFamily="34" charset="-120"/>
                  <a:ea typeface="Microsoft JhengHei" pitchFamily="34" charset="-120"/>
                </a:rPr>
                <a:t>中一年級</a:t>
              </a:r>
              <a:endParaRPr lang="en-US" altLang="zh-TW" sz="2400" dirty="0" smtClean="0">
                <a:solidFill>
                  <a:schemeClr val="tx1">
                    <a:lumMod val="65000"/>
                    <a:lumOff val="35000"/>
                  </a:schemeClr>
                </a:solidFill>
                <a:latin typeface="Microsoft JhengHei" pitchFamily="34" charset="-120"/>
                <a:ea typeface="Microsoft JhengHei" pitchFamily="34" charset="-120"/>
              </a:endParaRPr>
            </a:p>
            <a:p>
              <a:r>
                <a:rPr lang="zh-TW" altLang="en-US" sz="2400" dirty="0" smtClean="0">
                  <a:solidFill>
                    <a:schemeClr val="tx1">
                      <a:lumMod val="65000"/>
                      <a:lumOff val="35000"/>
                    </a:schemeClr>
                  </a:solidFill>
                  <a:latin typeface="Microsoft JhengHei" pitchFamily="34" charset="-120"/>
                  <a:ea typeface="Microsoft JhengHei" pitchFamily="34" charset="-120"/>
                </a:rPr>
                <a:t>上課地點：致理科大推廣中心</a:t>
              </a:r>
              <a:r>
                <a:rPr lang="en-US" altLang="zh-TW" sz="2400" dirty="0" smtClean="0">
                  <a:solidFill>
                    <a:schemeClr val="tx1">
                      <a:lumMod val="65000"/>
                      <a:lumOff val="35000"/>
                    </a:schemeClr>
                  </a:solidFill>
                  <a:latin typeface="Microsoft JhengHei" pitchFamily="34" charset="-120"/>
                  <a:ea typeface="Microsoft JhengHei" pitchFamily="34" charset="-120"/>
                </a:rPr>
                <a:t/>
              </a:r>
              <a:br>
                <a:rPr lang="en-US" altLang="zh-TW" sz="2400" dirty="0" smtClean="0">
                  <a:solidFill>
                    <a:schemeClr val="tx1">
                      <a:lumMod val="65000"/>
                      <a:lumOff val="35000"/>
                    </a:schemeClr>
                  </a:solidFill>
                  <a:latin typeface="Microsoft JhengHei" pitchFamily="34" charset="-120"/>
                  <a:ea typeface="Microsoft JhengHei" pitchFamily="34" charset="-120"/>
                </a:rPr>
              </a:br>
              <a:r>
                <a:rPr lang="zh-TW" altLang="en-US" sz="2400" dirty="0" smtClean="0">
                  <a:solidFill>
                    <a:schemeClr val="tx1">
                      <a:lumMod val="65000"/>
                      <a:lumOff val="35000"/>
                    </a:schemeClr>
                  </a:solidFill>
                  <a:latin typeface="Microsoft JhengHei" pitchFamily="34" charset="-120"/>
                  <a:ea typeface="Microsoft JhengHei" pitchFamily="34" charset="-120"/>
                </a:rPr>
                <a:t>課程優勢：</a:t>
              </a:r>
              <a:r>
                <a:rPr lang="en-US" altLang="zh-TW" sz="2400" dirty="0" smtClean="0">
                  <a:solidFill>
                    <a:schemeClr val="tx1">
                      <a:lumMod val="65000"/>
                      <a:lumOff val="35000"/>
                    </a:schemeClr>
                  </a:solidFill>
                  <a:latin typeface="Microsoft JhengHei" pitchFamily="34" charset="-120"/>
                  <a:ea typeface="Microsoft JhengHei" pitchFamily="34" charset="-120"/>
                </a:rPr>
                <a:t/>
              </a:r>
              <a:br>
                <a:rPr lang="en-US" altLang="zh-TW" sz="2400" dirty="0" smtClean="0">
                  <a:solidFill>
                    <a:schemeClr val="tx1">
                      <a:lumMod val="65000"/>
                      <a:lumOff val="35000"/>
                    </a:schemeClr>
                  </a:solidFill>
                  <a:latin typeface="Microsoft JhengHei" pitchFamily="34" charset="-120"/>
                  <a:ea typeface="Microsoft JhengHei" pitchFamily="34" charset="-120"/>
                </a:rPr>
              </a:br>
              <a:r>
                <a:rPr lang="en-US" altLang="zh-TW" sz="2400" dirty="0" smtClean="0">
                  <a:solidFill>
                    <a:schemeClr val="tx1">
                      <a:lumMod val="65000"/>
                      <a:lumOff val="35000"/>
                    </a:schemeClr>
                  </a:solidFill>
                  <a:latin typeface="Microsoft JhengHei" pitchFamily="34" charset="-120"/>
                  <a:ea typeface="Microsoft JhengHei" pitchFamily="34" charset="-120"/>
                </a:rPr>
                <a:t> - </a:t>
              </a:r>
              <a:r>
                <a:rPr lang="zh-TW" altLang="en-US" sz="2400" dirty="0" smtClean="0">
                  <a:solidFill>
                    <a:schemeClr val="tx1">
                      <a:lumMod val="65000"/>
                      <a:lumOff val="35000"/>
                    </a:schemeClr>
                  </a:solidFill>
                  <a:latin typeface="Microsoft JhengHei" pitchFamily="34" charset="-120"/>
                  <a:ea typeface="Microsoft JhengHei" pitchFamily="34" charset="-120"/>
                </a:rPr>
                <a:t>協會證書</a:t>
              </a:r>
              <a:r>
                <a:rPr lang="en-US" altLang="zh-TW" sz="2400" dirty="0" smtClean="0">
                  <a:solidFill>
                    <a:schemeClr val="tx1">
                      <a:lumMod val="65000"/>
                      <a:lumOff val="35000"/>
                    </a:schemeClr>
                  </a:solidFill>
                  <a:latin typeface="Microsoft JhengHei" pitchFamily="34" charset="-120"/>
                  <a:ea typeface="Microsoft JhengHei" pitchFamily="34" charset="-120"/>
                </a:rPr>
                <a:t>(</a:t>
              </a:r>
              <a:r>
                <a:rPr lang="zh-TW" altLang="en-US" sz="2400" dirty="0" smtClean="0">
                  <a:solidFill>
                    <a:schemeClr val="tx1">
                      <a:lumMod val="65000"/>
                      <a:lumOff val="35000"/>
                    </a:schemeClr>
                  </a:solidFill>
                  <a:latin typeface="Microsoft JhengHei" pitchFamily="34" charset="-120"/>
                  <a:ea typeface="Microsoft JhengHei" pitchFamily="34" charset="-120"/>
                </a:rPr>
                <a:t>學習歷程加分</a:t>
              </a:r>
              <a:r>
                <a:rPr lang="en-US" altLang="zh-TW" sz="2400" dirty="0" smtClean="0">
                  <a:solidFill>
                    <a:schemeClr val="tx1">
                      <a:lumMod val="65000"/>
                      <a:lumOff val="35000"/>
                    </a:schemeClr>
                  </a:solidFill>
                  <a:latin typeface="Microsoft JhengHei" pitchFamily="34" charset="-120"/>
                  <a:ea typeface="Microsoft JhengHei" pitchFamily="34" charset="-120"/>
                </a:rPr>
                <a:t>) </a:t>
              </a:r>
              <a:br>
                <a:rPr lang="en-US" altLang="zh-TW" sz="2400" dirty="0" smtClean="0">
                  <a:solidFill>
                    <a:schemeClr val="tx1">
                      <a:lumMod val="65000"/>
                      <a:lumOff val="35000"/>
                    </a:schemeClr>
                  </a:solidFill>
                  <a:latin typeface="Microsoft JhengHei" pitchFamily="34" charset="-120"/>
                  <a:ea typeface="Microsoft JhengHei" pitchFamily="34" charset="-120"/>
                </a:rPr>
              </a:br>
              <a:r>
                <a:rPr lang="en-US" altLang="zh-TW" sz="2400" dirty="0" smtClean="0">
                  <a:solidFill>
                    <a:schemeClr val="tx1">
                      <a:lumMod val="65000"/>
                      <a:lumOff val="35000"/>
                    </a:schemeClr>
                  </a:solidFill>
                  <a:latin typeface="Microsoft JhengHei" pitchFamily="34" charset="-120"/>
                  <a:ea typeface="Microsoft JhengHei" pitchFamily="34" charset="-120"/>
                </a:rPr>
                <a:t> - </a:t>
              </a:r>
              <a:r>
                <a:rPr lang="zh-TW" altLang="en-US" sz="2400" dirty="0" smtClean="0">
                  <a:solidFill>
                    <a:schemeClr val="tx1">
                      <a:lumMod val="65000"/>
                      <a:lumOff val="35000"/>
                    </a:schemeClr>
                  </a:solidFill>
                  <a:latin typeface="Microsoft JhengHei" pitchFamily="34" charset="-120"/>
                  <a:ea typeface="Microsoft JhengHei" pitchFamily="34" charset="-120"/>
                </a:rPr>
                <a:t>快速入門程式結構觀念</a:t>
              </a:r>
              <a:endParaRPr lang="zh-CN" altLang="en-US" sz="2400" dirty="0" smtClean="0">
                <a:solidFill>
                  <a:schemeClr val="tx1">
                    <a:lumMod val="65000"/>
                    <a:lumOff val="35000"/>
                  </a:schemeClr>
                </a:solidFill>
                <a:latin typeface="Microsoft JhengHei" pitchFamily="34" charset="-120"/>
                <a:ea typeface="Microsoft JhengHei" pitchFamily="34" charset="-120"/>
              </a:endParaRPr>
            </a:p>
          </p:txBody>
        </p:sp>
      </p:grpSp>
      <p:pic>
        <p:nvPicPr>
          <p:cNvPr id="2050" name="Picture 2" descr="C:\Users\123\Downloads\NTUST-001.png"/>
          <p:cNvPicPr>
            <a:picLocks noChangeAspect="1" noChangeArrowheads="1"/>
          </p:cNvPicPr>
          <p:nvPr/>
        </p:nvPicPr>
        <p:blipFill>
          <a:blip r:embed="rId3" cstate="print"/>
          <a:srcRect/>
          <a:stretch>
            <a:fillRect/>
          </a:stretch>
        </p:blipFill>
        <p:spPr bwMode="auto">
          <a:xfrm>
            <a:off x="7605024" y="6848741"/>
            <a:ext cx="2672504" cy="3361620"/>
          </a:xfrm>
          <a:prstGeom prst="rect">
            <a:avLst/>
          </a:prstGeom>
          <a:noFill/>
          <a:effectLst>
            <a:outerShdw blurRad="50800" dist="38100" dir="2700000" algn="tl" rotWithShape="0">
              <a:prstClr val="black">
                <a:alpha val="40000"/>
              </a:prstClr>
            </a:outerShdw>
          </a:effectLst>
        </p:spPr>
      </p:pic>
      <p:pic>
        <p:nvPicPr>
          <p:cNvPr id="2051" name="Picture 3" descr="C:\Users\123\Downloads\NTUST-002.png"/>
          <p:cNvPicPr>
            <a:picLocks noChangeAspect="1" noChangeArrowheads="1"/>
          </p:cNvPicPr>
          <p:nvPr/>
        </p:nvPicPr>
        <p:blipFill>
          <a:blip r:embed="rId4" cstate="print"/>
          <a:srcRect/>
          <a:stretch>
            <a:fillRect/>
          </a:stretch>
        </p:blipFill>
        <p:spPr bwMode="auto">
          <a:xfrm>
            <a:off x="10972800" y="6439624"/>
            <a:ext cx="2672504" cy="3361620"/>
          </a:xfrm>
          <a:prstGeom prst="rect">
            <a:avLst/>
          </a:prstGeom>
          <a:noFill/>
          <a:effectLst>
            <a:outerShdw blurRad="50800" dist="38100" dir="2700000" algn="tl" rotWithShape="0">
              <a:prstClr val="black">
                <a:alpha val="40000"/>
              </a:prstClr>
            </a:outerShdw>
          </a:effectLst>
        </p:spPr>
      </p:pic>
      <p:pic>
        <p:nvPicPr>
          <p:cNvPr id="1026" name="Picture 2" descr="C:\Users\123\Downloads\APCS (1).png"/>
          <p:cNvPicPr>
            <a:picLocks noChangeAspect="1" noChangeArrowheads="1"/>
          </p:cNvPicPr>
          <p:nvPr/>
        </p:nvPicPr>
        <p:blipFill>
          <a:blip r:embed="rId5" cstate="print"/>
          <a:srcRect/>
          <a:stretch>
            <a:fillRect/>
          </a:stretch>
        </p:blipFill>
        <p:spPr bwMode="auto">
          <a:xfrm>
            <a:off x="17592234" y="5467077"/>
            <a:ext cx="2453076" cy="3469817"/>
          </a:xfrm>
          <a:prstGeom prst="rect">
            <a:avLst/>
          </a:prstGeom>
          <a:noFill/>
          <a:effectLst>
            <a:outerShdw blurRad="50800" dist="38100" dir="2700000" algn="tl" rotWithShape="0">
              <a:prstClr val="black">
                <a:alpha val="40000"/>
              </a:prstClr>
            </a:outerShdw>
          </a:effectLst>
        </p:spPr>
      </p:pic>
      <p:pic>
        <p:nvPicPr>
          <p:cNvPr id="16" name="Picture 2" descr="C:\Users\123\Downloads\APCS (1).png"/>
          <p:cNvPicPr>
            <a:picLocks noChangeAspect="1" noChangeArrowheads="1"/>
          </p:cNvPicPr>
          <p:nvPr/>
        </p:nvPicPr>
        <p:blipFill>
          <a:blip r:embed="rId5" cstate="print"/>
          <a:srcRect/>
          <a:stretch>
            <a:fillRect/>
          </a:stretch>
        </p:blipFill>
        <p:spPr bwMode="auto">
          <a:xfrm>
            <a:off x="20878927" y="4938602"/>
            <a:ext cx="2453076" cy="3469817"/>
          </a:xfrm>
          <a:prstGeom prst="rect">
            <a:avLst/>
          </a:prstGeom>
          <a:noFill/>
          <a:effectLst>
            <a:outerShdw blurRad="50800" dist="38100" dir="2700000" algn="tl" rotWithShape="0">
              <a:prstClr val="black">
                <a:alpha val="40000"/>
              </a:prstClr>
            </a:outerShdw>
          </a:effectLst>
        </p:spPr>
      </p:pic>
      <p:pic>
        <p:nvPicPr>
          <p:cNvPr id="2" name="Picture 2" descr="C:\Users\123\Downloads\104588.jpg"/>
          <p:cNvPicPr>
            <a:picLocks noChangeAspect="1" noChangeArrowheads="1"/>
          </p:cNvPicPr>
          <p:nvPr/>
        </p:nvPicPr>
        <p:blipFill>
          <a:blip r:embed="rId6" cstate="print"/>
          <a:srcRect r="51018"/>
          <a:stretch>
            <a:fillRect/>
          </a:stretch>
        </p:blipFill>
        <p:spPr bwMode="auto">
          <a:xfrm>
            <a:off x="14295071" y="5794586"/>
            <a:ext cx="2469860" cy="3570935"/>
          </a:xfrm>
          <a:prstGeom prst="rect">
            <a:avLst/>
          </a:prstGeom>
          <a:noFill/>
          <a:effectLst>
            <a:outerShdw blurRad="50800" dist="38100" dir="2700000" algn="tl" rotWithShape="0">
              <a:prstClr val="black">
                <a:alpha val="40000"/>
              </a:prstClr>
            </a:outerShdw>
          </a:effectLst>
        </p:spPr>
      </p:pic>
      <p:sp>
        <p:nvSpPr>
          <p:cNvPr id="33" name="文字方塊 32"/>
          <p:cNvSpPr txBox="1"/>
          <p:nvPr/>
        </p:nvSpPr>
        <p:spPr>
          <a:xfrm>
            <a:off x="12919003" y="3168869"/>
            <a:ext cx="4283034" cy="2492990"/>
          </a:xfrm>
          <a:prstGeom prst="rect">
            <a:avLst/>
          </a:prstGeom>
          <a:noFill/>
        </p:spPr>
        <p:txBody>
          <a:bodyPr wrap="square" rtlCol="0" anchor="ctr">
            <a:spAutoFit/>
          </a:bodyPr>
          <a:lstStyle/>
          <a:p>
            <a:r>
              <a:rPr lang="en-US" altLang="zh-TW" sz="3600" b="1" dirty="0" smtClean="0">
                <a:solidFill>
                  <a:schemeClr val="tx1">
                    <a:lumMod val="65000"/>
                    <a:lumOff val="35000"/>
                  </a:schemeClr>
                </a:solidFill>
                <a:latin typeface="Microsoft JhengHei" pitchFamily="34" charset="-120"/>
                <a:ea typeface="Microsoft JhengHei" pitchFamily="34" charset="-120"/>
              </a:rPr>
              <a:t>Level 4</a:t>
            </a:r>
          </a:p>
          <a:p>
            <a:r>
              <a:rPr lang="zh-TW" altLang="en-US" sz="2400" dirty="0" smtClean="0">
                <a:solidFill>
                  <a:schemeClr val="tx1">
                    <a:lumMod val="65000"/>
                    <a:lumOff val="35000"/>
                  </a:schemeClr>
                </a:solidFill>
                <a:latin typeface="Microsoft JhengHei" pitchFamily="34" charset="-120"/>
                <a:ea typeface="Microsoft JhengHei" pitchFamily="34" charset="-120"/>
              </a:rPr>
              <a:t>建議年齡：中二</a:t>
            </a:r>
            <a:r>
              <a:rPr lang="en-US" altLang="zh-TW" sz="2400" dirty="0" smtClean="0">
                <a:solidFill>
                  <a:schemeClr val="tx1">
                    <a:lumMod val="65000"/>
                    <a:lumOff val="35000"/>
                  </a:schemeClr>
                </a:solidFill>
                <a:latin typeface="Microsoft JhengHei" pitchFamily="34" charset="-120"/>
                <a:ea typeface="Microsoft JhengHei" pitchFamily="34" charset="-120"/>
              </a:rPr>
              <a:t>~</a:t>
            </a:r>
            <a:r>
              <a:rPr lang="zh-TW" altLang="en-US" sz="2400" dirty="0" smtClean="0">
                <a:solidFill>
                  <a:schemeClr val="tx1">
                    <a:lumMod val="65000"/>
                    <a:lumOff val="35000"/>
                  </a:schemeClr>
                </a:solidFill>
                <a:latin typeface="Microsoft JhengHei" pitchFamily="34" charset="-120"/>
                <a:ea typeface="Microsoft JhengHei" pitchFamily="34" charset="-120"/>
              </a:rPr>
              <a:t>高三年級</a:t>
            </a:r>
            <a:endParaRPr lang="en-US" altLang="zh-TW" sz="2400" dirty="0" smtClean="0">
              <a:solidFill>
                <a:schemeClr val="tx1">
                  <a:lumMod val="65000"/>
                  <a:lumOff val="35000"/>
                </a:schemeClr>
              </a:solidFill>
              <a:latin typeface="Microsoft JhengHei" pitchFamily="34" charset="-120"/>
              <a:ea typeface="Microsoft JhengHei" pitchFamily="34" charset="-120"/>
            </a:endParaRPr>
          </a:p>
          <a:p>
            <a:r>
              <a:rPr lang="zh-TW" altLang="en-US" sz="2400" dirty="0" smtClean="0">
                <a:solidFill>
                  <a:schemeClr val="tx1">
                    <a:lumMod val="65000"/>
                    <a:lumOff val="35000"/>
                  </a:schemeClr>
                </a:solidFill>
                <a:latin typeface="Microsoft JhengHei" pitchFamily="34" charset="-120"/>
                <a:ea typeface="Microsoft JhengHei" pitchFamily="34" charset="-120"/>
              </a:rPr>
              <a:t>上課地點：臺灣科大推廣中心</a:t>
            </a:r>
            <a:endParaRPr lang="en-US" altLang="zh-TW" sz="2400" dirty="0" smtClean="0">
              <a:solidFill>
                <a:schemeClr val="tx1">
                  <a:lumMod val="65000"/>
                  <a:lumOff val="35000"/>
                </a:schemeClr>
              </a:solidFill>
              <a:latin typeface="Microsoft JhengHei" pitchFamily="34" charset="-120"/>
              <a:ea typeface="Microsoft JhengHei" pitchFamily="34" charset="-120"/>
            </a:endParaRPr>
          </a:p>
          <a:p>
            <a:r>
              <a:rPr lang="zh-TW" altLang="en-US" sz="2400" dirty="0" smtClean="0">
                <a:solidFill>
                  <a:schemeClr val="tx1">
                    <a:lumMod val="65000"/>
                    <a:lumOff val="35000"/>
                  </a:schemeClr>
                </a:solidFill>
                <a:latin typeface="Microsoft JhengHei" pitchFamily="34" charset="-120"/>
                <a:ea typeface="Microsoft JhengHei" pitchFamily="34" charset="-120"/>
              </a:rPr>
              <a:t>課程優勢：</a:t>
            </a:r>
            <a:r>
              <a:rPr lang="en-US" altLang="zh-TW" sz="2400" dirty="0" smtClean="0">
                <a:solidFill>
                  <a:schemeClr val="tx1">
                    <a:lumMod val="65000"/>
                    <a:lumOff val="35000"/>
                  </a:schemeClr>
                </a:solidFill>
                <a:latin typeface="Microsoft JhengHei" pitchFamily="34" charset="-120"/>
                <a:ea typeface="Microsoft JhengHei" pitchFamily="34" charset="-120"/>
              </a:rPr>
              <a:t/>
            </a:r>
            <a:br>
              <a:rPr lang="en-US" altLang="zh-TW" sz="2400" dirty="0" smtClean="0">
                <a:solidFill>
                  <a:schemeClr val="tx1">
                    <a:lumMod val="65000"/>
                    <a:lumOff val="35000"/>
                  </a:schemeClr>
                </a:solidFill>
                <a:latin typeface="Microsoft JhengHei" pitchFamily="34" charset="-120"/>
                <a:ea typeface="Microsoft JhengHei" pitchFamily="34" charset="-120"/>
              </a:rPr>
            </a:br>
            <a:r>
              <a:rPr lang="en-US" altLang="zh-TW" sz="2400" dirty="0" smtClean="0">
                <a:solidFill>
                  <a:schemeClr val="tx1">
                    <a:lumMod val="65000"/>
                    <a:lumOff val="35000"/>
                  </a:schemeClr>
                </a:solidFill>
                <a:latin typeface="Microsoft JhengHei" pitchFamily="34" charset="-120"/>
                <a:ea typeface="Microsoft JhengHei" pitchFamily="34" charset="-120"/>
              </a:rPr>
              <a:t> - C</a:t>
            </a:r>
            <a:r>
              <a:rPr lang="zh-TW" altLang="en-US" sz="2400" dirty="0" smtClean="0">
                <a:solidFill>
                  <a:schemeClr val="tx1">
                    <a:lumMod val="65000"/>
                    <a:lumOff val="35000"/>
                  </a:schemeClr>
                </a:solidFill>
                <a:latin typeface="Microsoft JhengHei" pitchFamily="34" charset="-120"/>
                <a:ea typeface="Microsoft JhengHei" pitchFamily="34" charset="-120"/>
              </a:rPr>
              <a:t>語言基礎</a:t>
            </a:r>
            <a:r>
              <a:rPr lang="en-US" altLang="zh-TW" sz="2400" dirty="0" smtClean="0">
                <a:solidFill>
                  <a:schemeClr val="tx1">
                    <a:lumMod val="65000"/>
                    <a:lumOff val="35000"/>
                  </a:schemeClr>
                </a:solidFill>
                <a:latin typeface="Microsoft JhengHei" pitchFamily="34" charset="-120"/>
                <a:ea typeface="Microsoft JhengHei" pitchFamily="34" charset="-120"/>
              </a:rPr>
              <a:t/>
            </a:r>
            <a:br>
              <a:rPr lang="en-US" altLang="zh-TW" sz="2400" dirty="0" smtClean="0">
                <a:solidFill>
                  <a:schemeClr val="tx1">
                    <a:lumMod val="65000"/>
                    <a:lumOff val="35000"/>
                  </a:schemeClr>
                </a:solidFill>
                <a:latin typeface="Microsoft JhengHei" pitchFamily="34" charset="-120"/>
                <a:ea typeface="Microsoft JhengHei" pitchFamily="34" charset="-120"/>
              </a:rPr>
            </a:br>
            <a:r>
              <a:rPr lang="en-US" altLang="zh-TW" sz="2400" dirty="0" smtClean="0">
                <a:solidFill>
                  <a:schemeClr val="tx1">
                    <a:lumMod val="65000"/>
                    <a:lumOff val="35000"/>
                  </a:schemeClr>
                </a:solidFill>
                <a:latin typeface="Microsoft JhengHei" pitchFamily="34" charset="-120"/>
                <a:ea typeface="Microsoft JhengHei" pitchFamily="34" charset="-120"/>
              </a:rPr>
              <a:t> - APCS</a:t>
            </a:r>
            <a:r>
              <a:rPr lang="zh-TW" altLang="en-US" sz="2400" dirty="0" smtClean="0">
                <a:solidFill>
                  <a:schemeClr val="tx1">
                    <a:lumMod val="65000"/>
                    <a:lumOff val="35000"/>
                  </a:schemeClr>
                </a:solidFill>
                <a:latin typeface="Microsoft JhengHei" pitchFamily="34" charset="-120"/>
                <a:ea typeface="Microsoft JhengHei" pitchFamily="34" charset="-120"/>
              </a:rPr>
              <a:t>升學證照入門</a:t>
            </a:r>
            <a:endParaRPr lang="zh-CN" altLang="en-US" sz="2400" dirty="0">
              <a:solidFill>
                <a:schemeClr val="tx1">
                  <a:lumMod val="65000"/>
                  <a:lumOff val="35000"/>
                </a:schemeClr>
              </a:solidFill>
              <a:latin typeface="Microsoft JhengHei" pitchFamily="34" charset="-120"/>
              <a:ea typeface="Microsoft JhengHei" pitchFamily="34" charset="-120"/>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27"/>
          <p:cNvSpPr/>
          <p:nvPr/>
        </p:nvSpPr>
        <p:spPr>
          <a:xfrm>
            <a:off x="1149349" y="1403350"/>
            <a:ext cx="443319"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b="1" dirty="0">
              <a:latin typeface="Microsoft JhengHei" pitchFamily="34" charset="-120"/>
              <a:ea typeface="Microsoft JhengHei" pitchFamily="34" charset="-120"/>
            </a:endParaRPr>
          </a:p>
        </p:txBody>
      </p:sp>
      <p:sp>
        <p:nvSpPr>
          <p:cNvPr id="5" name="Freeform 129"/>
          <p:cNvSpPr/>
          <p:nvPr/>
        </p:nvSpPr>
        <p:spPr>
          <a:xfrm>
            <a:off x="-6350" y="-6350"/>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6" name="TextBox 42"/>
          <p:cNvSpPr txBox="1"/>
          <p:nvPr/>
        </p:nvSpPr>
        <p:spPr>
          <a:xfrm>
            <a:off x="5904852" y="776450"/>
            <a:ext cx="17747628" cy="2092881"/>
          </a:xfrm>
          <a:prstGeom prst="rect">
            <a:avLst/>
          </a:prstGeom>
          <a:noFill/>
        </p:spPr>
        <p:txBody>
          <a:bodyPr wrap="square" lIns="0" tIns="0" rIns="0" bIns="0" rtlCol="0">
            <a:spAutoFit/>
          </a:bodyPr>
          <a:lstStyle/>
          <a:p>
            <a:pPr algn="l"/>
            <a:r>
              <a:rPr lang="zh-TW" altLang="en-US" sz="4000" dirty="0" smtClean="0">
                <a:solidFill>
                  <a:srgbClr val="4C4C4C"/>
                </a:solidFill>
                <a:latin typeface="Microsoft JhengHei"/>
                <a:ea typeface="Microsoft JhengHei"/>
              </a:rPr>
              <a:t>心智圖銜接至程式編寫技能的方法</a:t>
            </a:r>
            <a:endParaRPr lang="en-US" altLang="zh-CN" sz="4000" dirty="0">
              <a:solidFill>
                <a:srgbClr val="4C4C4C"/>
              </a:solidFill>
              <a:latin typeface="Microsoft JhengHei"/>
              <a:ea typeface="Microsoft JhengHei"/>
            </a:endParaRPr>
          </a:p>
          <a:p>
            <a:pPr marL="0" algn="l">
              <a:lnSpc>
                <a:spcPct val="100000"/>
              </a:lnSpc>
            </a:pPr>
            <a:r>
              <a:rPr lang="en-US" altLang="zh-TW" sz="9600" b="1" dirty="0" smtClean="0">
                <a:solidFill>
                  <a:srgbClr val="4C4C4C"/>
                </a:solidFill>
                <a:latin typeface="Microsoft JhengHei"/>
                <a:ea typeface="Microsoft JhengHei"/>
              </a:rPr>
              <a:t>Coding</a:t>
            </a:r>
            <a:r>
              <a:rPr lang="zh-TW" altLang="en-US" sz="9600" b="1" dirty="0" smtClean="0">
                <a:solidFill>
                  <a:srgbClr val="4C4C4C"/>
                </a:solidFill>
                <a:latin typeface="Microsoft JhengHei"/>
                <a:ea typeface="Microsoft JhengHei"/>
              </a:rPr>
              <a:t>基礎學習地圖</a:t>
            </a:r>
            <a:endParaRPr lang="en-US" altLang="zh-CN" sz="9600" b="1" dirty="0">
              <a:solidFill>
                <a:srgbClr val="4C4C4C"/>
              </a:solidFill>
              <a:latin typeface="Microsoft JhengHei"/>
              <a:ea typeface="Microsoft JhengHei"/>
            </a:endParaRPr>
          </a:p>
        </p:txBody>
      </p:sp>
      <p:sp>
        <p:nvSpPr>
          <p:cNvPr id="7" name="TextBox 41"/>
          <p:cNvSpPr txBox="1"/>
          <p:nvPr/>
        </p:nvSpPr>
        <p:spPr>
          <a:xfrm>
            <a:off x="1182239" y="676656"/>
            <a:ext cx="3042919" cy="1288045"/>
          </a:xfrm>
          <a:prstGeom prst="rect">
            <a:avLst/>
          </a:prstGeom>
          <a:noFill/>
        </p:spPr>
        <p:txBody>
          <a:bodyPr wrap="square" lIns="0" tIns="0" rIns="0" bIns="0" rtlCol="0">
            <a:spAutoFit/>
          </a:bodyPr>
          <a:lstStyle/>
          <a:p>
            <a:pPr marL="0">
              <a:lnSpc>
                <a:spcPct val="113750"/>
              </a:lnSpc>
            </a:pPr>
            <a:r>
              <a:rPr lang="zh-TW" altLang="en-US" sz="8000" b="1" spc="419" dirty="0" smtClean="0">
                <a:solidFill>
                  <a:srgbClr val="FEFEFE"/>
                </a:solidFill>
                <a:latin typeface="Microsoft JhengHei" pitchFamily="34" charset="-120"/>
                <a:ea typeface="Microsoft JhengHei" pitchFamily="34" charset="-120"/>
              </a:rPr>
              <a:t>規劃</a:t>
            </a:r>
            <a:endParaRPr lang="en-US" altLang="zh-CN" sz="8000" b="1" spc="419" dirty="0">
              <a:solidFill>
                <a:srgbClr val="FEFEFE"/>
              </a:solidFill>
              <a:latin typeface="Microsoft JhengHei" pitchFamily="34" charset="-120"/>
              <a:ea typeface="Microsoft JhengHei" pitchFamily="34" charset="-120"/>
            </a:endParaRPr>
          </a:p>
        </p:txBody>
      </p:sp>
      <p:sp>
        <p:nvSpPr>
          <p:cNvPr id="8" name="矩形 7"/>
          <p:cNvSpPr/>
          <p:nvPr/>
        </p:nvSpPr>
        <p:spPr>
          <a:xfrm>
            <a:off x="4240020" y="3773344"/>
            <a:ext cx="9286795" cy="9778883"/>
          </a:xfrm>
          <a:prstGeom prst="rect">
            <a:avLst/>
          </a:prstGeom>
          <a:solidFill>
            <a:srgbClr val="FFFFFF"/>
          </a:solidFill>
          <a:ln>
            <a:solidFill>
              <a:schemeClr val="accent2">
                <a:lumMod val="60000"/>
                <a:lumOff val="4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9" name="矩形 8"/>
          <p:cNvSpPr/>
          <p:nvPr/>
        </p:nvSpPr>
        <p:spPr>
          <a:xfrm>
            <a:off x="13526815" y="3773344"/>
            <a:ext cx="9333185" cy="9778883"/>
          </a:xfrm>
          <a:prstGeom prst="rect">
            <a:avLst/>
          </a:prstGeom>
          <a:solidFill>
            <a:schemeClr val="bg1"/>
          </a:solidFill>
          <a:ln>
            <a:solidFill>
              <a:schemeClr val="accent3">
                <a:lumMod val="40000"/>
                <a:lumOff val="6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cxnSp>
        <p:nvCxnSpPr>
          <p:cNvPr id="12" name="弧形接點 11"/>
          <p:cNvCxnSpPr>
            <a:stCxn id="14" idx="0"/>
            <a:endCxn id="1026" idx="1"/>
          </p:cNvCxnSpPr>
          <p:nvPr/>
        </p:nvCxnSpPr>
        <p:spPr>
          <a:xfrm rot="5400000" flipH="1" flipV="1">
            <a:off x="7360580" y="4188464"/>
            <a:ext cx="1146703" cy="1938787"/>
          </a:xfrm>
          <a:prstGeom prst="curvedConnector2">
            <a:avLst/>
          </a:prstGeom>
          <a:ln w="127000">
            <a:solidFill>
              <a:schemeClr val="bg2">
                <a:lumMod val="50000"/>
              </a:schemeClr>
            </a:solidFill>
            <a:prstDash val="sysDot"/>
          </a:ln>
        </p:spPr>
        <p:style>
          <a:lnRef idx="2">
            <a:schemeClr val="accent1"/>
          </a:lnRef>
          <a:fillRef idx="0">
            <a:schemeClr val="accent1"/>
          </a:fillRef>
          <a:effectRef idx="1">
            <a:schemeClr val="accent1"/>
          </a:effectRef>
          <a:fontRef idx="minor">
            <a:schemeClr val="tx1"/>
          </a:fontRef>
        </p:style>
      </p:cxnSp>
      <p:sp>
        <p:nvSpPr>
          <p:cNvPr id="15" name="文字方塊 14"/>
          <p:cNvSpPr txBox="1"/>
          <p:nvPr/>
        </p:nvSpPr>
        <p:spPr>
          <a:xfrm>
            <a:off x="1190261" y="4931823"/>
            <a:ext cx="2632490" cy="1477328"/>
          </a:xfrm>
          <a:prstGeom prst="rect">
            <a:avLst/>
          </a:prstGeom>
          <a:noFill/>
        </p:spPr>
        <p:txBody>
          <a:bodyPr wrap="square" rtlCol="0">
            <a:spAutoFit/>
          </a:bodyPr>
          <a:lstStyle/>
          <a:p>
            <a:pPr algn="ctr"/>
            <a:r>
              <a:rPr lang="en-US" altLang="zh-TW" sz="5400" b="1" dirty="0" smtClean="0">
                <a:solidFill>
                  <a:schemeClr val="tx1">
                    <a:lumMod val="65000"/>
                    <a:lumOff val="35000"/>
                  </a:schemeClr>
                </a:solidFill>
                <a:latin typeface="Microsoft JhengHei" pitchFamily="34" charset="-120"/>
                <a:ea typeface="Microsoft JhengHei" pitchFamily="34" charset="-120"/>
              </a:rPr>
              <a:t>ROBOT</a:t>
            </a:r>
          </a:p>
          <a:p>
            <a:pPr algn="ctr"/>
            <a:r>
              <a:rPr lang="zh-TW" altLang="en-US" sz="3600" dirty="0" smtClean="0">
                <a:solidFill>
                  <a:schemeClr val="tx1">
                    <a:lumMod val="65000"/>
                    <a:lumOff val="35000"/>
                  </a:schemeClr>
                </a:solidFill>
                <a:latin typeface="Microsoft JhengHei" pitchFamily="34" charset="-120"/>
                <a:ea typeface="Microsoft JhengHei" pitchFamily="34" charset="-120"/>
              </a:rPr>
              <a:t>機器人課程</a:t>
            </a:r>
            <a:endParaRPr lang="zh-CN" altLang="en-US" sz="3600" dirty="0">
              <a:solidFill>
                <a:schemeClr val="tx1">
                  <a:lumMod val="65000"/>
                  <a:lumOff val="35000"/>
                </a:schemeClr>
              </a:solidFill>
              <a:latin typeface="Microsoft JhengHei" pitchFamily="34" charset="-120"/>
              <a:ea typeface="Microsoft JhengHei" pitchFamily="34" charset="-120"/>
            </a:endParaRPr>
          </a:p>
        </p:txBody>
      </p:sp>
      <p:sp>
        <p:nvSpPr>
          <p:cNvPr id="16" name="文字方塊 15"/>
          <p:cNvSpPr txBox="1"/>
          <p:nvPr/>
        </p:nvSpPr>
        <p:spPr>
          <a:xfrm>
            <a:off x="1182239" y="10763494"/>
            <a:ext cx="2632490" cy="1477328"/>
          </a:xfrm>
          <a:prstGeom prst="rect">
            <a:avLst/>
          </a:prstGeom>
          <a:noFill/>
        </p:spPr>
        <p:txBody>
          <a:bodyPr wrap="square" rtlCol="0">
            <a:spAutoFit/>
          </a:bodyPr>
          <a:lstStyle/>
          <a:p>
            <a:pPr algn="ctr"/>
            <a:r>
              <a:rPr lang="en-US" altLang="zh-TW" sz="5400" b="1" dirty="0" smtClean="0">
                <a:solidFill>
                  <a:schemeClr val="tx1">
                    <a:lumMod val="65000"/>
                    <a:lumOff val="35000"/>
                  </a:schemeClr>
                </a:solidFill>
                <a:latin typeface="Microsoft JhengHei" pitchFamily="34" charset="-120"/>
                <a:ea typeface="Microsoft JhengHei" pitchFamily="34" charset="-120"/>
              </a:rPr>
              <a:t>IOT</a:t>
            </a:r>
          </a:p>
          <a:p>
            <a:pPr algn="ctr"/>
            <a:r>
              <a:rPr lang="zh-TW" altLang="en-US" sz="3600" dirty="0" smtClean="0">
                <a:solidFill>
                  <a:schemeClr val="tx1">
                    <a:lumMod val="65000"/>
                    <a:lumOff val="35000"/>
                  </a:schemeClr>
                </a:solidFill>
                <a:latin typeface="Microsoft JhengHei" pitchFamily="34" charset="-120"/>
                <a:ea typeface="Microsoft JhengHei" pitchFamily="34" charset="-120"/>
              </a:rPr>
              <a:t>物聯網課程</a:t>
            </a:r>
            <a:endParaRPr lang="zh-CN" altLang="en-US" sz="3600" dirty="0">
              <a:solidFill>
                <a:schemeClr val="tx1">
                  <a:lumMod val="65000"/>
                  <a:lumOff val="35000"/>
                </a:schemeClr>
              </a:solidFill>
              <a:latin typeface="Microsoft JhengHei" pitchFamily="34" charset="-120"/>
              <a:ea typeface="Microsoft JhengHei" pitchFamily="34" charset="-120"/>
            </a:endParaRPr>
          </a:p>
        </p:txBody>
      </p:sp>
      <p:sp>
        <p:nvSpPr>
          <p:cNvPr id="18" name="文字方塊 17"/>
          <p:cNvSpPr txBox="1"/>
          <p:nvPr/>
        </p:nvSpPr>
        <p:spPr>
          <a:xfrm>
            <a:off x="4240020" y="3065458"/>
            <a:ext cx="9237675" cy="707886"/>
          </a:xfrm>
          <a:prstGeom prst="rect">
            <a:avLst/>
          </a:prstGeom>
          <a:noFill/>
        </p:spPr>
        <p:txBody>
          <a:bodyPr wrap="square" rtlCol="0" anchor="ctr">
            <a:spAutoFit/>
          </a:bodyPr>
          <a:lstStyle/>
          <a:p>
            <a:pPr algn="ctr"/>
            <a:r>
              <a:rPr lang="zh-TW" altLang="en-US" sz="4000" dirty="0" smtClean="0">
                <a:solidFill>
                  <a:schemeClr val="tx1">
                    <a:lumMod val="65000"/>
                    <a:lumOff val="35000"/>
                  </a:schemeClr>
                </a:solidFill>
                <a:latin typeface="Microsoft JhengHei" pitchFamily="34" charset="-120"/>
                <a:ea typeface="Microsoft JhengHei" pitchFamily="34" charset="-120"/>
              </a:rPr>
              <a:t>建議年齡：國小四年級</a:t>
            </a:r>
            <a:r>
              <a:rPr lang="en-US" altLang="zh-TW" sz="4000" dirty="0" smtClean="0">
                <a:solidFill>
                  <a:schemeClr val="tx1">
                    <a:lumMod val="65000"/>
                    <a:lumOff val="35000"/>
                  </a:schemeClr>
                </a:solidFill>
                <a:latin typeface="Microsoft JhengHei" pitchFamily="34" charset="-120"/>
                <a:ea typeface="Microsoft JhengHei" pitchFamily="34" charset="-120"/>
              </a:rPr>
              <a:t>~</a:t>
            </a:r>
            <a:r>
              <a:rPr lang="zh-TW" altLang="en-US" sz="4000" dirty="0" smtClean="0">
                <a:solidFill>
                  <a:schemeClr val="tx1">
                    <a:lumMod val="65000"/>
                    <a:lumOff val="35000"/>
                  </a:schemeClr>
                </a:solidFill>
                <a:latin typeface="Microsoft JhengHei" pitchFamily="34" charset="-120"/>
                <a:ea typeface="Microsoft JhengHei" pitchFamily="34" charset="-120"/>
              </a:rPr>
              <a:t>國中一年級</a:t>
            </a:r>
            <a:endParaRPr lang="zh-CN" altLang="en-US" sz="4000" dirty="0">
              <a:solidFill>
                <a:schemeClr val="tx1">
                  <a:lumMod val="65000"/>
                  <a:lumOff val="35000"/>
                </a:schemeClr>
              </a:solidFill>
              <a:latin typeface="Microsoft JhengHei" pitchFamily="34" charset="-120"/>
              <a:ea typeface="Microsoft JhengHei" pitchFamily="34" charset="-120"/>
            </a:endParaRPr>
          </a:p>
        </p:txBody>
      </p:sp>
      <p:sp>
        <p:nvSpPr>
          <p:cNvPr id="19" name="文字方塊 18"/>
          <p:cNvSpPr txBox="1"/>
          <p:nvPr/>
        </p:nvSpPr>
        <p:spPr>
          <a:xfrm>
            <a:off x="13592005" y="3065458"/>
            <a:ext cx="9267996" cy="707886"/>
          </a:xfrm>
          <a:prstGeom prst="rect">
            <a:avLst/>
          </a:prstGeom>
          <a:noFill/>
        </p:spPr>
        <p:txBody>
          <a:bodyPr wrap="square" rtlCol="0" anchor="ctr">
            <a:spAutoFit/>
          </a:bodyPr>
          <a:lstStyle/>
          <a:p>
            <a:pPr algn="ctr"/>
            <a:r>
              <a:rPr lang="zh-TW" altLang="en-US" sz="4000" dirty="0" smtClean="0">
                <a:solidFill>
                  <a:schemeClr val="tx1">
                    <a:lumMod val="65000"/>
                    <a:lumOff val="35000"/>
                  </a:schemeClr>
                </a:solidFill>
                <a:latin typeface="Microsoft JhengHei" pitchFamily="34" charset="-120"/>
                <a:ea typeface="Microsoft JhengHei" pitchFamily="34" charset="-120"/>
              </a:rPr>
              <a:t>建議年齡：國中二年級</a:t>
            </a:r>
            <a:r>
              <a:rPr lang="en-US" altLang="zh-TW" sz="4000" dirty="0" smtClean="0">
                <a:solidFill>
                  <a:schemeClr val="tx1">
                    <a:lumMod val="65000"/>
                    <a:lumOff val="35000"/>
                  </a:schemeClr>
                </a:solidFill>
                <a:latin typeface="Microsoft JhengHei" pitchFamily="34" charset="-120"/>
                <a:ea typeface="Microsoft JhengHei" pitchFamily="34" charset="-120"/>
              </a:rPr>
              <a:t>~</a:t>
            </a:r>
            <a:r>
              <a:rPr lang="zh-TW" altLang="en-US" sz="4000" dirty="0" smtClean="0">
                <a:solidFill>
                  <a:schemeClr val="tx1">
                    <a:lumMod val="65000"/>
                    <a:lumOff val="35000"/>
                  </a:schemeClr>
                </a:solidFill>
                <a:latin typeface="Microsoft JhengHei" pitchFamily="34" charset="-120"/>
                <a:ea typeface="Microsoft JhengHei" pitchFamily="34" charset="-120"/>
              </a:rPr>
              <a:t>高中二年級</a:t>
            </a:r>
            <a:endParaRPr lang="zh-CN" altLang="en-US" sz="4000" dirty="0">
              <a:solidFill>
                <a:schemeClr val="tx1">
                  <a:lumMod val="65000"/>
                  <a:lumOff val="35000"/>
                </a:schemeClr>
              </a:solidFill>
              <a:latin typeface="Microsoft JhengHei" pitchFamily="34" charset="-120"/>
              <a:ea typeface="Microsoft JhengHei" pitchFamily="34" charset="-120"/>
            </a:endParaRPr>
          </a:p>
        </p:txBody>
      </p:sp>
      <p:pic>
        <p:nvPicPr>
          <p:cNvPr id="14" name="Picture 2" descr="C:\Users\123\Downloads\1597113056794.png"/>
          <p:cNvPicPr>
            <a:picLocks noChangeAspect="1" noChangeArrowheads="1"/>
          </p:cNvPicPr>
          <p:nvPr/>
        </p:nvPicPr>
        <p:blipFill>
          <a:blip r:embed="rId2" cstate="print">
            <a:extLst>
              <a:ext uri="{28A0092B-C50C-407E-A947-70E740481C1C}">
                <a14:useLocalDpi xmlns:a14="http://schemas.microsoft.com/office/drawing/2010/main" xmlns=""/>
              </a:ext>
            </a:extLst>
          </a:blip>
          <a:srcRect/>
          <a:stretch>
            <a:fillRect/>
          </a:stretch>
        </p:blipFill>
        <p:spPr bwMode="auto">
          <a:xfrm>
            <a:off x="6107825" y="5731208"/>
            <a:ext cx="1713425" cy="1243565"/>
          </a:xfrm>
          <a:prstGeom prst="rect">
            <a:avLst/>
          </a:prstGeom>
          <a:noFill/>
        </p:spPr>
      </p:pic>
      <p:sp>
        <p:nvSpPr>
          <p:cNvPr id="20" name="文字方塊 19"/>
          <p:cNvSpPr txBox="1"/>
          <p:nvPr/>
        </p:nvSpPr>
        <p:spPr>
          <a:xfrm>
            <a:off x="5149517" y="6883433"/>
            <a:ext cx="3773766" cy="523220"/>
          </a:xfrm>
          <a:prstGeom prst="rect">
            <a:avLst/>
          </a:prstGeom>
          <a:noFill/>
        </p:spPr>
        <p:txBody>
          <a:bodyPr wrap="square" rtlCol="0">
            <a:spAutoFit/>
          </a:bodyPr>
          <a:lstStyle/>
          <a:p>
            <a:pPr algn="ctr"/>
            <a:r>
              <a:rPr lang="en-US" altLang="zh-TW" sz="2800" dirty="0" err="1" smtClean="0">
                <a:solidFill>
                  <a:schemeClr val="tx1">
                    <a:lumMod val="65000"/>
                    <a:lumOff val="35000"/>
                  </a:schemeClr>
                </a:solidFill>
                <a:latin typeface="Microsoft JhengHei" pitchFamily="34" charset="-120"/>
                <a:ea typeface="Microsoft JhengHei" pitchFamily="34" charset="-120"/>
              </a:rPr>
              <a:t>BeeCar</a:t>
            </a:r>
            <a:r>
              <a:rPr lang="en-US" altLang="zh-TW" sz="2800" dirty="0" smtClean="0">
                <a:solidFill>
                  <a:schemeClr val="tx1">
                    <a:lumMod val="65000"/>
                    <a:lumOff val="35000"/>
                  </a:schemeClr>
                </a:solidFill>
                <a:latin typeface="Microsoft JhengHei" pitchFamily="34" charset="-120"/>
                <a:ea typeface="Microsoft JhengHei" pitchFamily="34" charset="-120"/>
              </a:rPr>
              <a:t> Level 1 </a:t>
            </a:r>
            <a:r>
              <a:rPr lang="zh-TW" altLang="en-US" sz="2800" dirty="0" smtClean="0">
                <a:solidFill>
                  <a:schemeClr val="tx1">
                    <a:lumMod val="65000"/>
                    <a:lumOff val="35000"/>
                  </a:schemeClr>
                </a:solidFill>
                <a:latin typeface="Microsoft JhengHei" pitchFamily="34" charset="-120"/>
                <a:ea typeface="Microsoft JhengHei" pitchFamily="34" charset="-120"/>
              </a:rPr>
              <a:t>基礎</a:t>
            </a:r>
            <a:endParaRPr lang="zh-CN" altLang="en-US" sz="2800" dirty="0">
              <a:solidFill>
                <a:schemeClr val="tx1">
                  <a:lumMod val="65000"/>
                  <a:lumOff val="35000"/>
                </a:schemeClr>
              </a:solidFill>
              <a:latin typeface="Microsoft JhengHei" pitchFamily="34" charset="-120"/>
              <a:ea typeface="Microsoft JhengHei" pitchFamily="34" charset="-120"/>
            </a:endParaRPr>
          </a:p>
        </p:txBody>
      </p:sp>
      <p:grpSp>
        <p:nvGrpSpPr>
          <p:cNvPr id="2" name="群組 74"/>
          <p:cNvGrpSpPr/>
          <p:nvPr/>
        </p:nvGrpSpPr>
        <p:grpSpPr>
          <a:xfrm>
            <a:off x="8143200" y="3769994"/>
            <a:ext cx="3967089" cy="1948619"/>
            <a:chOff x="9152103" y="3748871"/>
            <a:chExt cx="5268065" cy="2383703"/>
          </a:xfrm>
        </p:grpSpPr>
        <p:pic>
          <p:nvPicPr>
            <p:cNvPr id="1026" name="Picture 2" descr="C:\Users\123\Downloads\1598003994493.png"/>
            <p:cNvPicPr>
              <a:picLocks noChangeAspect="1" noChangeArrowheads="1"/>
            </p:cNvPicPr>
            <p:nvPr/>
          </p:nvPicPr>
          <p:blipFill>
            <a:blip r:embed="rId3" cstate="print"/>
            <a:srcRect/>
            <a:stretch>
              <a:fillRect/>
            </a:stretch>
          </p:blipFill>
          <p:spPr bwMode="auto">
            <a:xfrm>
              <a:off x="10161512" y="3748871"/>
              <a:ext cx="2656995" cy="1992746"/>
            </a:xfrm>
            <a:prstGeom prst="rect">
              <a:avLst/>
            </a:prstGeom>
            <a:noFill/>
          </p:spPr>
        </p:pic>
        <p:sp>
          <p:nvSpPr>
            <p:cNvPr id="23" name="文字方塊 22"/>
            <p:cNvSpPr txBox="1"/>
            <p:nvPr/>
          </p:nvSpPr>
          <p:spPr>
            <a:xfrm>
              <a:off x="9152103" y="5492530"/>
              <a:ext cx="5268065" cy="640044"/>
            </a:xfrm>
            <a:prstGeom prst="rect">
              <a:avLst/>
            </a:prstGeom>
            <a:noFill/>
          </p:spPr>
          <p:txBody>
            <a:bodyPr wrap="square" rtlCol="0">
              <a:spAutoFit/>
            </a:bodyPr>
            <a:lstStyle/>
            <a:p>
              <a:pPr algn="ctr"/>
              <a:r>
                <a:rPr lang="en-US" altLang="zh-TW" sz="2800" dirty="0" err="1" smtClean="0">
                  <a:solidFill>
                    <a:schemeClr val="tx1">
                      <a:lumMod val="65000"/>
                      <a:lumOff val="35000"/>
                    </a:schemeClr>
                  </a:solidFill>
                  <a:latin typeface="Microsoft JhengHei" pitchFamily="34" charset="-120"/>
                  <a:ea typeface="Microsoft JhengHei" pitchFamily="34" charset="-120"/>
                </a:rPr>
                <a:t>BeeCar</a:t>
              </a:r>
              <a:r>
                <a:rPr lang="en-US" altLang="zh-TW" sz="2800" dirty="0" smtClean="0">
                  <a:solidFill>
                    <a:schemeClr val="tx1">
                      <a:lumMod val="65000"/>
                      <a:lumOff val="35000"/>
                    </a:schemeClr>
                  </a:solidFill>
                  <a:latin typeface="Microsoft JhengHei" pitchFamily="34" charset="-120"/>
                  <a:ea typeface="Microsoft JhengHei" pitchFamily="34" charset="-120"/>
                </a:rPr>
                <a:t> Level 1 </a:t>
              </a:r>
              <a:r>
                <a:rPr lang="zh-TW" altLang="en-US" sz="2800" dirty="0" smtClean="0">
                  <a:solidFill>
                    <a:schemeClr val="tx1">
                      <a:lumMod val="65000"/>
                      <a:lumOff val="35000"/>
                    </a:schemeClr>
                  </a:solidFill>
                  <a:latin typeface="Microsoft JhengHei" pitchFamily="34" charset="-120"/>
                  <a:ea typeface="Microsoft JhengHei" pitchFamily="34" charset="-120"/>
                </a:rPr>
                <a:t>延伸</a:t>
              </a:r>
              <a:endParaRPr lang="zh-CN" altLang="en-US" sz="2800" dirty="0">
                <a:solidFill>
                  <a:schemeClr val="tx1">
                    <a:lumMod val="65000"/>
                    <a:lumOff val="35000"/>
                  </a:schemeClr>
                </a:solidFill>
                <a:latin typeface="Microsoft JhengHei" pitchFamily="34" charset="-120"/>
                <a:ea typeface="Microsoft JhengHei" pitchFamily="34" charset="-120"/>
              </a:endParaRPr>
            </a:p>
          </p:txBody>
        </p:sp>
      </p:grpSp>
      <p:cxnSp>
        <p:nvCxnSpPr>
          <p:cNvPr id="26" name="弧形接點 25"/>
          <p:cNvCxnSpPr>
            <a:stCxn id="14" idx="3"/>
            <a:endCxn id="24" idx="1"/>
          </p:cNvCxnSpPr>
          <p:nvPr/>
        </p:nvCxnSpPr>
        <p:spPr>
          <a:xfrm flipV="1">
            <a:off x="7821250" y="5028290"/>
            <a:ext cx="6178647" cy="1324701"/>
          </a:xfrm>
          <a:prstGeom prst="curvedConnector3">
            <a:avLst>
              <a:gd name="adj1" fmla="val 81546"/>
            </a:avLst>
          </a:prstGeom>
          <a:ln w="127000">
            <a:solidFill>
              <a:schemeClr val="bg2">
                <a:lumMod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9" name="弧形接點 28"/>
          <p:cNvCxnSpPr>
            <a:stCxn id="24" idx="3"/>
            <a:endCxn id="31" idx="1"/>
          </p:cNvCxnSpPr>
          <p:nvPr/>
        </p:nvCxnSpPr>
        <p:spPr>
          <a:xfrm flipV="1">
            <a:off x="15713322" y="5006207"/>
            <a:ext cx="3449161" cy="22083"/>
          </a:xfrm>
          <a:prstGeom prst="curvedConnector3">
            <a:avLst>
              <a:gd name="adj1" fmla="val 50000"/>
            </a:avLst>
          </a:prstGeom>
          <a:ln w="127000">
            <a:solidFill>
              <a:schemeClr val="bg2">
                <a:lumMod val="50000"/>
              </a:schemeClr>
            </a:solidFill>
            <a:prstDash val="sysDot"/>
          </a:ln>
        </p:spPr>
        <p:style>
          <a:lnRef idx="2">
            <a:schemeClr val="accent1"/>
          </a:lnRef>
          <a:fillRef idx="0">
            <a:schemeClr val="accent1"/>
          </a:fillRef>
          <a:effectRef idx="1">
            <a:schemeClr val="accent1"/>
          </a:effectRef>
          <a:fontRef idx="minor">
            <a:schemeClr val="tx1"/>
          </a:fontRef>
        </p:style>
      </p:cxnSp>
      <p:pic>
        <p:nvPicPr>
          <p:cNvPr id="31" name="Picture 2" descr="C:\Users\123\Downloads\1598003994493.png"/>
          <p:cNvPicPr>
            <a:picLocks noChangeAspect="1" noChangeArrowheads="1"/>
          </p:cNvPicPr>
          <p:nvPr/>
        </p:nvPicPr>
        <p:blipFill>
          <a:blip r:embed="rId4" cstate="print"/>
          <a:srcRect/>
          <a:stretch>
            <a:fillRect/>
          </a:stretch>
        </p:blipFill>
        <p:spPr bwMode="auto">
          <a:xfrm>
            <a:off x="19162483" y="4191696"/>
            <a:ext cx="2172028" cy="1629021"/>
          </a:xfrm>
          <a:prstGeom prst="rect">
            <a:avLst/>
          </a:prstGeom>
          <a:noFill/>
        </p:spPr>
      </p:pic>
      <p:sp>
        <p:nvSpPr>
          <p:cNvPr id="32" name="文字方塊 31"/>
          <p:cNvSpPr txBox="1"/>
          <p:nvPr/>
        </p:nvSpPr>
        <p:spPr>
          <a:xfrm>
            <a:off x="19319327" y="5650072"/>
            <a:ext cx="2623645" cy="954107"/>
          </a:xfrm>
          <a:prstGeom prst="rect">
            <a:avLst/>
          </a:prstGeom>
          <a:noFill/>
        </p:spPr>
        <p:txBody>
          <a:bodyPr wrap="square" rtlCol="0">
            <a:spAutoFit/>
          </a:bodyPr>
          <a:lstStyle/>
          <a:p>
            <a:pPr algn="ctr"/>
            <a:r>
              <a:rPr lang="en-US" altLang="zh-TW" sz="2800" dirty="0" err="1" smtClean="0">
                <a:solidFill>
                  <a:schemeClr val="tx1">
                    <a:lumMod val="65000"/>
                    <a:lumOff val="35000"/>
                  </a:schemeClr>
                </a:solidFill>
                <a:latin typeface="Microsoft JhengHei" pitchFamily="34" charset="-120"/>
                <a:ea typeface="Microsoft JhengHei" pitchFamily="34" charset="-120"/>
              </a:rPr>
              <a:t>BeeCar</a:t>
            </a:r>
            <a:r>
              <a:rPr lang="en-US" altLang="zh-TW" sz="2800" dirty="0" smtClean="0">
                <a:solidFill>
                  <a:schemeClr val="tx1">
                    <a:lumMod val="65000"/>
                    <a:lumOff val="35000"/>
                  </a:schemeClr>
                </a:solidFill>
                <a:latin typeface="Microsoft JhengHei" pitchFamily="34" charset="-120"/>
                <a:ea typeface="Microsoft JhengHei" pitchFamily="34" charset="-120"/>
              </a:rPr>
              <a:t> Level 3</a:t>
            </a:r>
          </a:p>
          <a:p>
            <a:pPr algn="ctr"/>
            <a:r>
              <a:rPr lang="en-US" altLang="zh-CN" sz="2800" dirty="0" err="1" smtClean="0">
                <a:solidFill>
                  <a:schemeClr val="tx1">
                    <a:lumMod val="65000"/>
                    <a:lumOff val="35000"/>
                  </a:schemeClr>
                </a:solidFill>
                <a:latin typeface="Microsoft JhengHei" pitchFamily="34" charset="-120"/>
                <a:ea typeface="Microsoft JhengHei" pitchFamily="34" charset="-120"/>
              </a:rPr>
              <a:t>Arduino</a:t>
            </a:r>
            <a:endParaRPr lang="zh-CN" altLang="en-US" sz="2800" dirty="0">
              <a:solidFill>
                <a:schemeClr val="tx1">
                  <a:lumMod val="65000"/>
                  <a:lumOff val="35000"/>
                </a:schemeClr>
              </a:solidFill>
              <a:latin typeface="Microsoft JhengHei" pitchFamily="34" charset="-120"/>
              <a:ea typeface="Microsoft JhengHei" pitchFamily="34" charset="-120"/>
            </a:endParaRPr>
          </a:p>
        </p:txBody>
      </p:sp>
      <p:sp>
        <p:nvSpPr>
          <p:cNvPr id="25" name="文字方塊 24"/>
          <p:cNvSpPr txBox="1"/>
          <p:nvPr/>
        </p:nvSpPr>
        <p:spPr>
          <a:xfrm>
            <a:off x="13530114" y="5670487"/>
            <a:ext cx="3097530" cy="954107"/>
          </a:xfrm>
          <a:prstGeom prst="rect">
            <a:avLst/>
          </a:prstGeom>
          <a:noFill/>
        </p:spPr>
        <p:txBody>
          <a:bodyPr wrap="square" rtlCol="0">
            <a:spAutoFit/>
          </a:bodyPr>
          <a:lstStyle/>
          <a:p>
            <a:pPr algn="ctr"/>
            <a:r>
              <a:rPr lang="en-US" altLang="zh-TW" sz="2800" dirty="0" err="1" smtClean="0">
                <a:solidFill>
                  <a:schemeClr val="tx1">
                    <a:lumMod val="65000"/>
                    <a:lumOff val="35000"/>
                  </a:schemeClr>
                </a:solidFill>
                <a:latin typeface="Microsoft JhengHei" pitchFamily="34" charset="-120"/>
                <a:ea typeface="Microsoft JhengHei" pitchFamily="34" charset="-120"/>
              </a:rPr>
              <a:t>BeeCar</a:t>
            </a:r>
            <a:r>
              <a:rPr lang="en-US" altLang="zh-TW" sz="2800" dirty="0" smtClean="0">
                <a:solidFill>
                  <a:schemeClr val="tx1">
                    <a:lumMod val="65000"/>
                    <a:lumOff val="35000"/>
                  </a:schemeClr>
                </a:solidFill>
                <a:latin typeface="Microsoft JhengHei" pitchFamily="34" charset="-120"/>
                <a:ea typeface="Microsoft JhengHei" pitchFamily="34" charset="-120"/>
              </a:rPr>
              <a:t> Level 2</a:t>
            </a:r>
          </a:p>
          <a:p>
            <a:pPr algn="ctr"/>
            <a:r>
              <a:rPr lang="en-US" altLang="zh-CN" sz="2800" dirty="0" err="1" smtClean="0">
                <a:solidFill>
                  <a:schemeClr val="tx1">
                    <a:lumMod val="65000"/>
                    <a:lumOff val="35000"/>
                  </a:schemeClr>
                </a:solidFill>
                <a:latin typeface="Microsoft JhengHei" pitchFamily="34" charset="-120"/>
                <a:ea typeface="Microsoft JhengHei" pitchFamily="34" charset="-120"/>
              </a:rPr>
              <a:t>Arduino</a:t>
            </a:r>
            <a:endParaRPr lang="zh-CN" altLang="en-US" sz="2800" dirty="0">
              <a:solidFill>
                <a:schemeClr val="tx1">
                  <a:lumMod val="65000"/>
                  <a:lumOff val="35000"/>
                </a:schemeClr>
              </a:solidFill>
              <a:latin typeface="Microsoft JhengHei" pitchFamily="34" charset="-120"/>
              <a:ea typeface="Microsoft JhengHei" pitchFamily="34" charset="-120"/>
            </a:endParaRPr>
          </a:p>
        </p:txBody>
      </p:sp>
      <p:pic>
        <p:nvPicPr>
          <p:cNvPr id="24" name="Picture 2" descr="C:\Users\123\Downloads\1597113056794.png"/>
          <p:cNvPicPr>
            <a:picLocks noChangeAspect="1" noChangeArrowheads="1"/>
          </p:cNvPicPr>
          <p:nvPr/>
        </p:nvPicPr>
        <p:blipFill>
          <a:blip r:embed="rId2" cstate="print">
            <a:extLst>
              <a:ext uri="{28A0092B-C50C-407E-A947-70E740481C1C}">
                <a14:useLocalDpi xmlns:a14="http://schemas.microsoft.com/office/drawing/2010/main" xmlns=""/>
              </a:ext>
            </a:extLst>
          </a:blip>
          <a:srcRect/>
          <a:stretch>
            <a:fillRect/>
          </a:stretch>
        </p:blipFill>
        <p:spPr bwMode="auto">
          <a:xfrm>
            <a:off x="13999897" y="4406507"/>
            <a:ext cx="1713425" cy="1243565"/>
          </a:xfrm>
          <a:prstGeom prst="rect">
            <a:avLst/>
          </a:prstGeom>
          <a:noFill/>
        </p:spPr>
      </p:pic>
      <p:pic>
        <p:nvPicPr>
          <p:cNvPr id="1027" name="Picture 3"/>
          <p:cNvPicPr>
            <a:picLocks noChangeAspect="1" noChangeArrowheads="1"/>
          </p:cNvPicPr>
          <p:nvPr/>
        </p:nvPicPr>
        <p:blipFill>
          <a:blip r:embed="rId5"/>
          <a:srcRect/>
          <a:stretch>
            <a:fillRect/>
          </a:stretch>
        </p:blipFill>
        <p:spPr bwMode="auto">
          <a:xfrm>
            <a:off x="8742620" y="7915266"/>
            <a:ext cx="1464237" cy="1100222"/>
          </a:xfrm>
          <a:prstGeom prst="rect">
            <a:avLst/>
          </a:prstGeom>
          <a:noFill/>
          <a:ln w="9525">
            <a:noFill/>
            <a:miter lim="800000"/>
            <a:headEnd/>
            <a:tailEnd/>
          </a:ln>
          <a:effectLst/>
        </p:spPr>
      </p:pic>
      <p:sp>
        <p:nvSpPr>
          <p:cNvPr id="44" name="文字方塊 43"/>
          <p:cNvSpPr txBox="1"/>
          <p:nvPr/>
        </p:nvSpPr>
        <p:spPr>
          <a:xfrm>
            <a:off x="1149349" y="7894363"/>
            <a:ext cx="2632490" cy="1477328"/>
          </a:xfrm>
          <a:prstGeom prst="rect">
            <a:avLst/>
          </a:prstGeom>
          <a:noFill/>
        </p:spPr>
        <p:txBody>
          <a:bodyPr wrap="square" rtlCol="0">
            <a:spAutoFit/>
          </a:bodyPr>
          <a:lstStyle/>
          <a:p>
            <a:pPr algn="ctr"/>
            <a:r>
              <a:rPr lang="en-US" altLang="zh-TW" sz="5400" b="1" dirty="0" smtClean="0">
                <a:solidFill>
                  <a:schemeClr val="tx1">
                    <a:lumMod val="65000"/>
                    <a:lumOff val="35000"/>
                  </a:schemeClr>
                </a:solidFill>
                <a:latin typeface="Microsoft JhengHei" pitchFamily="34" charset="-120"/>
                <a:ea typeface="Microsoft JhengHei" pitchFamily="34" charset="-120"/>
              </a:rPr>
              <a:t>3DP</a:t>
            </a:r>
          </a:p>
          <a:p>
            <a:pPr algn="ctr"/>
            <a:r>
              <a:rPr lang="zh-TW" altLang="en-US" sz="3600" dirty="0" smtClean="0">
                <a:solidFill>
                  <a:schemeClr val="tx1">
                    <a:lumMod val="65000"/>
                    <a:lumOff val="35000"/>
                  </a:schemeClr>
                </a:solidFill>
                <a:latin typeface="Microsoft JhengHei" pitchFamily="34" charset="-120"/>
                <a:ea typeface="Microsoft JhengHei" pitchFamily="34" charset="-120"/>
              </a:rPr>
              <a:t>建模課程</a:t>
            </a:r>
            <a:endParaRPr lang="zh-CN" altLang="en-US" sz="3600" dirty="0">
              <a:solidFill>
                <a:schemeClr val="tx1">
                  <a:lumMod val="65000"/>
                  <a:lumOff val="35000"/>
                </a:schemeClr>
              </a:solidFill>
              <a:latin typeface="Microsoft JhengHei" pitchFamily="34" charset="-120"/>
              <a:ea typeface="Microsoft JhengHei" pitchFamily="34" charset="-120"/>
            </a:endParaRPr>
          </a:p>
        </p:txBody>
      </p:sp>
      <p:cxnSp>
        <p:nvCxnSpPr>
          <p:cNvPr id="50" name="圖案 49"/>
          <p:cNvCxnSpPr>
            <a:stCxn id="20" idx="2"/>
            <a:endCxn id="1027" idx="1"/>
          </p:cNvCxnSpPr>
          <p:nvPr/>
        </p:nvCxnSpPr>
        <p:spPr>
          <a:xfrm rot="16200000" flipH="1">
            <a:off x="7360148" y="7082905"/>
            <a:ext cx="1058724" cy="1706220"/>
          </a:xfrm>
          <a:prstGeom prst="curvedConnector2">
            <a:avLst/>
          </a:prstGeom>
          <a:ln w="127000">
            <a:solidFill>
              <a:schemeClr val="bg2">
                <a:lumMod val="50000"/>
              </a:schemeClr>
            </a:solidFill>
            <a:prstDash val="sysDot"/>
          </a:ln>
        </p:spPr>
        <p:style>
          <a:lnRef idx="2">
            <a:schemeClr val="accent1"/>
          </a:lnRef>
          <a:fillRef idx="0">
            <a:schemeClr val="accent1"/>
          </a:fillRef>
          <a:effectRef idx="1">
            <a:schemeClr val="accent1"/>
          </a:effectRef>
          <a:fontRef idx="minor">
            <a:schemeClr val="tx1"/>
          </a:fontRef>
        </p:style>
      </p:cxnSp>
      <p:sp>
        <p:nvSpPr>
          <p:cNvPr id="55" name="文字方塊 54"/>
          <p:cNvSpPr txBox="1"/>
          <p:nvPr/>
        </p:nvSpPr>
        <p:spPr>
          <a:xfrm>
            <a:off x="8241182" y="9110081"/>
            <a:ext cx="2655176" cy="523220"/>
          </a:xfrm>
          <a:prstGeom prst="rect">
            <a:avLst/>
          </a:prstGeom>
          <a:noFill/>
        </p:spPr>
        <p:txBody>
          <a:bodyPr wrap="square" rtlCol="0">
            <a:spAutoFit/>
          </a:bodyPr>
          <a:lstStyle/>
          <a:p>
            <a:pPr algn="ctr"/>
            <a:r>
              <a:rPr lang="en-US" altLang="zh-TW" sz="2800" dirty="0" smtClean="0">
                <a:solidFill>
                  <a:schemeClr val="tx1">
                    <a:lumMod val="65000"/>
                    <a:lumOff val="35000"/>
                  </a:schemeClr>
                </a:solidFill>
                <a:latin typeface="Microsoft JhengHei" pitchFamily="34" charset="-120"/>
                <a:ea typeface="Microsoft JhengHei" pitchFamily="34" charset="-120"/>
              </a:rPr>
              <a:t>3DP Level 1</a:t>
            </a:r>
            <a:endParaRPr lang="zh-CN" altLang="en-US" sz="2800" dirty="0">
              <a:solidFill>
                <a:schemeClr val="tx1">
                  <a:lumMod val="65000"/>
                  <a:lumOff val="35000"/>
                </a:schemeClr>
              </a:solidFill>
              <a:latin typeface="Microsoft JhengHei" pitchFamily="34" charset="-120"/>
              <a:ea typeface="Microsoft JhengHei" pitchFamily="34" charset="-120"/>
            </a:endParaRPr>
          </a:p>
        </p:txBody>
      </p:sp>
      <p:cxnSp>
        <p:nvCxnSpPr>
          <p:cNvPr id="57" name="弧形接點 56"/>
          <p:cNvCxnSpPr>
            <a:stCxn id="1027" idx="3"/>
          </p:cNvCxnSpPr>
          <p:nvPr/>
        </p:nvCxnSpPr>
        <p:spPr>
          <a:xfrm flipV="1">
            <a:off x="10206857" y="8448209"/>
            <a:ext cx="3948759" cy="17168"/>
          </a:xfrm>
          <a:prstGeom prst="curvedConnector3">
            <a:avLst>
              <a:gd name="adj1" fmla="val 50000"/>
            </a:avLst>
          </a:prstGeom>
          <a:ln w="127000">
            <a:solidFill>
              <a:schemeClr val="bg2">
                <a:lumMod val="50000"/>
              </a:schemeClr>
            </a:solidFill>
            <a:prstDash val="sysDot"/>
          </a:ln>
        </p:spPr>
        <p:style>
          <a:lnRef idx="2">
            <a:schemeClr val="accent1"/>
          </a:lnRef>
          <a:fillRef idx="0">
            <a:schemeClr val="accent1"/>
          </a:fillRef>
          <a:effectRef idx="1">
            <a:schemeClr val="accent1"/>
          </a:effectRef>
          <a:fontRef idx="minor">
            <a:schemeClr val="tx1"/>
          </a:fontRef>
        </p:style>
      </p:cxnSp>
      <p:sp>
        <p:nvSpPr>
          <p:cNvPr id="60" name="文字方塊 59"/>
          <p:cNvSpPr txBox="1"/>
          <p:nvPr/>
        </p:nvSpPr>
        <p:spPr>
          <a:xfrm>
            <a:off x="13691028" y="9051126"/>
            <a:ext cx="2655176" cy="523220"/>
          </a:xfrm>
          <a:prstGeom prst="rect">
            <a:avLst/>
          </a:prstGeom>
          <a:noFill/>
        </p:spPr>
        <p:txBody>
          <a:bodyPr wrap="square" rtlCol="0">
            <a:spAutoFit/>
          </a:bodyPr>
          <a:lstStyle/>
          <a:p>
            <a:pPr algn="ctr"/>
            <a:r>
              <a:rPr lang="en-US" altLang="zh-TW" sz="2800" dirty="0" smtClean="0">
                <a:solidFill>
                  <a:schemeClr val="tx1">
                    <a:lumMod val="65000"/>
                    <a:lumOff val="35000"/>
                  </a:schemeClr>
                </a:solidFill>
                <a:latin typeface="Microsoft JhengHei" pitchFamily="34" charset="-120"/>
                <a:ea typeface="Microsoft JhengHei" pitchFamily="34" charset="-120"/>
              </a:rPr>
              <a:t>3DP Level 2</a:t>
            </a:r>
            <a:endParaRPr lang="zh-CN" altLang="en-US" sz="2800" dirty="0">
              <a:solidFill>
                <a:schemeClr val="tx1">
                  <a:lumMod val="65000"/>
                  <a:lumOff val="35000"/>
                </a:schemeClr>
              </a:solidFill>
              <a:latin typeface="Microsoft JhengHei" pitchFamily="34" charset="-120"/>
              <a:ea typeface="Microsoft JhengHei" pitchFamily="34" charset="-120"/>
            </a:endParaRPr>
          </a:p>
        </p:txBody>
      </p:sp>
      <p:sp>
        <p:nvSpPr>
          <p:cNvPr id="71" name="文字方塊 70"/>
          <p:cNvSpPr txBox="1"/>
          <p:nvPr/>
        </p:nvSpPr>
        <p:spPr>
          <a:xfrm>
            <a:off x="19540044" y="9038796"/>
            <a:ext cx="2655176" cy="523220"/>
          </a:xfrm>
          <a:prstGeom prst="rect">
            <a:avLst/>
          </a:prstGeom>
          <a:noFill/>
        </p:spPr>
        <p:txBody>
          <a:bodyPr wrap="square" rtlCol="0">
            <a:spAutoFit/>
          </a:bodyPr>
          <a:lstStyle/>
          <a:p>
            <a:pPr algn="ctr"/>
            <a:r>
              <a:rPr lang="en-US" altLang="zh-TW" sz="2800" dirty="0" smtClean="0">
                <a:solidFill>
                  <a:schemeClr val="tx1">
                    <a:lumMod val="65000"/>
                    <a:lumOff val="35000"/>
                  </a:schemeClr>
                </a:solidFill>
                <a:latin typeface="Microsoft JhengHei" pitchFamily="34" charset="-120"/>
                <a:ea typeface="Microsoft JhengHei" pitchFamily="34" charset="-120"/>
              </a:rPr>
              <a:t>3DP Level 3</a:t>
            </a:r>
            <a:endParaRPr lang="zh-CN" altLang="en-US" sz="2800" dirty="0">
              <a:solidFill>
                <a:schemeClr val="tx1">
                  <a:lumMod val="65000"/>
                  <a:lumOff val="35000"/>
                </a:schemeClr>
              </a:solidFill>
              <a:latin typeface="Microsoft JhengHei" pitchFamily="34" charset="-120"/>
              <a:ea typeface="Microsoft JhengHei" pitchFamily="34" charset="-120"/>
            </a:endParaRPr>
          </a:p>
        </p:txBody>
      </p:sp>
      <p:pic>
        <p:nvPicPr>
          <p:cNvPr id="73" name="Picture 3" descr="C:\Users\123\Downloads\1598103492975.jpg"/>
          <p:cNvPicPr>
            <a:picLocks noChangeAspect="1" noChangeArrowheads="1"/>
          </p:cNvPicPr>
          <p:nvPr/>
        </p:nvPicPr>
        <p:blipFill>
          <a:blip r:embed="rId6" cstate="print">
            <a:lum contrast="10000"/>
            <a:extLst>
              <a:ext uri="{28A0092B-C50C-407E-A947-70E740481C1C}">
                <a14:useLocalDpi xmlns:a14="http://schemas.microsoft.com/office/drawing/2010/main" xmlns=""/>
              </a:ext>
            </a:extLst>
          </a:blip>
          <a:srcRect/>
          <a:stretch>
            <a:fillRect/>
          </a:stretch>
        </p:blipFill>
        <p:spPr bwMode="auto">
          <a:xfrm>
            <a:off x="6164275" y="9902090"/>
            <a:ext cx="1793126" cy="1837405"/>
          </a:xfrm>
          <a:prstGeom prst="flowChartAlternateProcess">
            <a:avLst/>
          </a:prstGeom>
          <a:noFill/>
          <a:ln>
            <a:noFill/>
          </a:ln>
          <a:effectLst>
            <a:softEdge rad="127000"/>
          </a:effectLst>
        </p:spPr>
      </p:pic>
      <p:cxnSp>
        <p:nvCxnSpPr>
          <p:cNvPr id="77" name="弧形接點 76"/>
          <p:cNvCxnSpPr/>
          <p:nvPr/>
        </p:nvCxnSpPr>
        <p:spPr>
          <a:xfrm flipV="1">
            <a:off x="15844335" y="8537547"/>
            <a:ext cx="3948759" cy="5254"/>
          </a:xfrm>
          <a:prstGeom prst="curvedConnector3">
            <a:avLst>
              <a:gd name="adj1" fmla="val 50000"/>
            </a:avLst>
          </a:prstGeom>
          <a:ln w="127000">
            <a:solidFill>
              <a:schemeClr val="bg2">
                <a:lumMod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81" name="弧形接點 80"/>
          <p:cNvCxnSpPr>
            <a:stCxn id="73" idx="3"/>
            <a:endCxn id="97" idx="1"/>
          </p:cNvCxnSpPr>
          <p:nvPr/>
        </p:nvCxnSpPr>
        <p:spPr>
          <a:xfrm>
            <a:off x="7957401" y="10820793"/>
            <a:ext cx="6093808" cy="779978"/>
          </a:xfrm>
          <a:prstGeom prst="curvedConnector3">
            <a:avLst>
              <a:gd name="adj1" fmla="val 75503"/>
            </a:avLst>
          </a:prstGeom>
          <a:ln w="127000">
            <a:solidFill>
              <a:schemeClr val="bg2">
                <a:lumMod val="50000"/>
              </a:schemeClr>
            </a:solidFill>
            <a:prstDash val="sysDot"/>
          </a:ln>
        </p:spPr>
        <p:style>
          <a:lnRef idx="2">
            <a:schemeClr val="accent1"/>
          </a:lnRef>
          <a:fillRef idx="0">
            <a:schemeClr val="accent1"/>
          </a:fillRef>
          <a:effectRef idx="1">
            <a:schemeClr val="accent1"/>
          </a:effectRef>
          <a:fontRef idx="minor">
            <a:schemeClr val="tx1"/>
          </a:fontRef>
        </p:style>
      </p:cxnSp>
      <p:pic>
        <p:nvPicPr>
          <p:cNvPr id="84" name="Picture 2" descr="D:\下載資料\1585117967802.jpg"/>
          <p:cNvPicPr>
            <a:picLocks noChangeAspect="1" noChangeArrowheads="1"/>
          </p:cNvPicPr>
          <p:nvPr/>
        </p:nvPicPr>
        <p:blipFill>
          <a:blip r:embed="rId7" cstate="print">
            <a:clrChange>
              <a:clrFrom>
                <a:srgbClr val="FFFFFF"/>
              </a:clrFrom>
              <a:clrTo>
                <a:srgbClr val="FFFFFF">
                  <a:alpha val="0"/>
                </a:srgbClr>
              </a:clrTo>
            </a:clrChange>
          </a:blip>
          <a:srcRect l="23471" t="-9470"/>
          <a:stretch>
            <a:fillRect/>
          </a:stretch>
        </p:blipFill>
        <p:spPr bwMode="auto">
          <a:xfrm>
            <a:off x="9499881" y="10974905"/>
            <a:ext cx="2288458" cy="2045921"/>
          </a:xfrm>
          <a:prstGeom prst="rect">
            <a:avLst/>
          </a:prstGeom>
          <a:noFill/>
          <a:effectLst>
            <a:softEdge rad="31750"/>
          </a:effectLst>
        </p:spPr>
      </p:pic>
      <p:pic>
        <p:nvPicPr>
          <p:cNvPr id="97" name="Picture 3" descr="C:\Users\123\Downloads\1598103492975.jpg"/>
          <p:cNvPicPr>
            <a:picLocks noChangeAspect="1" noChangeArrowheads="1"/>
          </p:cNvPicPr>
          <p:nvPr/>
        </p:nvPicPr>
        <p:blipFill>
          <a:blip r:embed="rId6" cstate="print">
            <a:lum contrast="10000"/>
            <a:extLst>
              <a:ext uri="{28A0092B-C50C-407E-A947-70E740481C1C}">
                <a14:useLocalDpi xmlns:a14="http://schemas.microsoft.com/office/drawing/2010/main" xmlns=""/>
              </a:ext>
            </a:extLst>
          </a:blip>
          <a:srcRect/>
          <a:stretch>
            <a:fillRect/>
          </a:stretch>
        </p:blipFill>
        <p:spPr bwMode="auto">
          <a:xfrm>
            <a:off x="14051209" y="10682068"/>
            <a:ext cx="1793126" cy="1837405"/>
          </a:xfrm>
          <a:prstGeom prst="flowChartAlternateProcess">
            <a:avLst/>
          </a:prstGeom>
          <a:noFill/>
          <a:ln>
            <a:noFill/>
          </a:ln>
          <a:effectLst>
            <a:softEdge rad="127000"/>
          </a:effectLst>
        </p:spPr>
      </p:pic>
      <p:cxnSp>
        <p:nvCxnSpPr>
          <p:cNvPr id="107" name="圖案 106"/>
          <p:cNvCxnSpPr>
            <a:stCxn id="111" idx="2"/>
          </p:cNvCxnSpPr>
          <p:nvPr/>
        </p:nvCxnSpPr>
        <p:spPr>
          <a:xfrm rot="16200000" flipH="1">
            <a:off x="7531424" y="11628966"/>
            <a:ext cx="896837" cy="1886885"/>
          </a:xfrm>
          <a:prstGeom prst="curvedConnector2">
            <a:avLst/>
          </a:prstGeom>
          <a:ln w="127000">
            <a:solidFill>
              <a:schemeClr val="bg2">
                <a:lumMod val="50000"/>
              </a:schemeClr>
            </a:solidFill>
            <a:prstDash val="sysDot"/>
          </a:ln>
        </p:spPr>
        <p:style>
          <a:lnRef idx="2">
            <a:schemeClr val="accent1"/>
          </a:lnRef>
          <a:fillRef idx="0">
            <a:schemeClr val="accent1"/>
          </a:fillRef>
          <a:effectRef idx="1">
            <a:schemeClr val="accent1"/>
          </a:effectRef>
          <a:fontRef idx="minor">
            <a:schemeClr val="tx1"/>
          </a:fontRef>
        </p:style>
      </p:cxnSp>
      <p:pic>
        <p:nvPicPr>
          <p:cNvPr id="110" name="Picture 2" descr="D:\下載資料\1585117967802.jpg"/>
          <p:cNvPicPr>
            <a:picLocks noChangeAspect="1" noChangeArrowheads="1"/>
          </p:cNvPicPr>
          <p:nvPr/>
        </p:nvPicPr>
        <p:blipFill>
          <a:blip r:embed="rId7" cstate="print">
            <a:clrChange>
              <a:clrFrom>
                <a:srgbClr val="FFFFFF"/>
              </a:clrFrom>
              <a:clrTo>
                <a:srgbClr val="FFFFFF">
                  <a:alpha val="0"/>
                </a:srgbClr>
              </a:clrTo>
            </a:clrChange>
          </a:blip>
          <a:srcRect l="23471" t="-9470"/>
          <a:stretch>
            <a:fillRect/>
          </a:stretch>
        </p:blipFill>
        <p:spPr bwMode="auto">
          <a:xfrm>
            <a:off x="19812169" y="10172663"/>
            <a:ext cx="2288458" cy="2045921"/>
          </a:xfrm>
          <a:prstGeom prst="rect">
            <a:avLst/>
          </a:prstGeom>
          <a:noFill/>
          <a:effectLst>
            <a:softEdge rad="31750"/>
          </a:effectLst>
        </p:spPr>
      </p:pic>
      <p:sp>
        <p:nvSpPr>
          <p:cNvPr id="111" name="文字方塊 110"/>
          <p:cNvSpPr txBox="1"/>
          <p:nvPr/>
        </p:nvSpPr>
        <p:spPr>
          <a:xfrm>
            <a:off x="5149517" y="11600771"/>
            <a:ext cx="3773766" cy="523220"/>
          </a:xfrm>
          <a:prstGeom prst="rect">
            <a:avLst/>
          </a:prstGeom>
          <a:noFill/>
        </p:spPr>
        <p:txBody>
          <a:bodyPr wrap="square" rtlCol="0">
            <a:spAutoFit/>
          </a:bodyPr>
          <a:lstStyle/>
          <a:p>
            <a:pPr algn="ctr"/>
            <a:r>
              <a:rPr lang="en-US" altLang="zh-TW" sz="2800" dirty="0" err="1" smtClean="0">
                <a:solidFill>
                  <a:schemeClr val="tx1">
                    <a:lumMod val="65000"/>
                    <a:lumOff val="35000"/>
                  </a:schemeClr>
                </a:solidFill>
                <a:latin typeface="Microsoft JhengHei" pitchFamily="34" charset="-120"/>
                <a:ea typeface="Microsoft JhengHei" pitchFamily="34" charset="-120"/>
              </a:rPr>
              <a:t>FarmieLevel</a:t>
            </a:r>
            <a:r>
              <a:rPr lang="en-US" altLang="zh-TW" sz="2800" dirty="0" smtClean="0">
                <a:solidFill>
                  <a:schemeClr val="tx1">
                    <a:lumMod val="65000"/>
                    <a:lumOff val="35000"/>
                  </a:schemeClr>
                </a:solidFill>
                <a:latin typeface="Microsoft JhengHei" pitchFamily="34" charset="-120"/>
                <a:ea typeface="Microsoft JhengHei" pitchFamily="34" charset="-120"/>
              </a:rPr>
              <a:t> 1 </a:t>
            </a:r>
            <a:r>
              <a:rPr lang="zh-TW" altLang="en-US" sz="2800" dirty="0" smtClean="0">
                <a:solidFill>
                  <a:schemeClr val="tx1">
                    <a:lumMod val="65000"/>
                    <a:lumOff val="35000"/>
                  </a:schemeClr>
                </a:solidFill>
                <a:latin typeface="Microsoft JhengHei" pitchFamily="34" charset="-120"/>
                <a:ea typeface="Microsoft JhengHei" pitchFamily="34" charset="-120"/>
              </a:rPr>
              <a:t>基礎</a:t>
            </a:r>
            <a:endParaRPr lang="zh-CN" altLang="en-US" sz="2800" dirty="0">
              <a:solidFill>
                <a:schemeClr val="tx1">
                  <a:lumMod val="65000"/>
                  <a:lumOff val="35000"/>
                </a:schemeClr>
              </a:solidFill>
              <a:latin typeface="Microsoft JhengHei" pitchFamily="34" charset="-120"/>
              <a:ea typeface="Microsoft JhengHei" pitchFamily="34" charset="-120"/>
            </a:endParaRPr>
          </a:p>
        </p:txBody>
      </p:sp>
      <p:sp>
        <p:nvSpPr>
          <p:cNvPr id="113" name="文字方塊 112"/>
          <p:cNvSpPr txBox="1"/>
          <p:nvPr/>
        </p:nvSpPr>
        <p:spPr>
          <a:xfrm>
            <a:off x="8954814" y="12948402"/>
            <a:ext cx="3405352" cy="523220"/>
          </a:xfrm>
          <a:prstGeom prst="rect">
            <a:avLst/>
          </a:prstGeom>
          <a:noFill/>
        </p:spPr>
        <p:txBody>
          <a:bodyPr wrap="square" rtlCol="0">
            <a:spAutoFit/>
          </a:bodyPr>
          <a:lstStyle/>
          <a:p>
            <a:pPr algn="ctr"/>
            <a:r>
              <a:rPr lang="en-US" altLang="zh-TW" sz="2800" dirty="0" err="1" smtClean="0">
                <a:solidFill>
                  <a:schemeClr val="tx1">
                    <a:lumMod val="65000"/>
                    <a:lumOff val="35000"/>
                  </a:schemeClr>
                </a:solidFill>
                <a:latin typeface="Microsoft JhengHei" pitchFamily="34" charset="-120"/>
                <a:ea typeface="Microsoft JhengHei" pitchFamily="34" charset="-120"/>
              </a:rPr>
              <a:t>Farmie</a:t>
            </a:r>
            <a:r>
              <a:rPr lang="en-US" altLang="zh-TW" sz="2800" dirty="0" smtClean="0">
                <a:solidFill>
                  <a:schemeClr val="tx1">
                    <a:lumMod val="65000"/>
                    <a:lumOff val="35000"/>
                  </a:schemeClr>
                </a:solidFill>
                <a:latin typeface="Microsoft JhengHei" pitchFamily="34" charset="-120"/>
                <a:ea typeface="Microsoft JhengHei" pitchFamily="34" charset="-120"/>
              </a:rPr>
              <a:t> Level 1 </a:t>
            </a:r>
            <a:r>
              <a:rPr lang="zh-TW" altLang="en-US" sz="2800" dirty="0" smtClean="0">
                <a:solidFill>
                  <a:schemeClr val="tx1">
                    <a:lumMod val="65000"/>
                    <a:lumOff val="35000"/>
                  </a:schemeClr>
                </a:solidFill>
                <a:latin typeface="Microsoft JhengHei" pitchFamily="34" charset="-120"/>
                <a:ea typeface="Microsoft JhengHei" pitchFamily="34" charset="-120"/>
              </a:rPr>
              <a:t>延伸</a:t>
            </a:r>
            <a:endParaRPr lang="zh-CN" altLang="en-US" sz="2800" dirty="0">
              <a:solidFill>
                <a:schemeClr val="tx1">
                  <a:lumMod val="65000"/>
                  <a:lumOff val="35000"/>
                </a:schemeClr>
              </a:solidFill>
              <a:latin typeface="Microsoft JhengHei" pitchFamily="34" charset="-120"/>
              <a:ea typeface="Microsoft JhengHei" pitchFamily="34" charset="-120"/>
            </a:endParaRPr>
          </a:p>
        </p:txBody>
      </p:sp>
      <p:sp>
        <p:nvSpPr>
          <p:cNvPr id="115" name="文字方塊 114"/>
          <p:cNvSpPr txBox="1"/>
          <p:nvPr/>
        </p:nvSpPr>
        <p:spPr>
          <a:xfrm>
            <a:off x="13722559" y="12394910"/>
            <a:ext cx="2694111" cy="954107"/>
          </a:xfrm>
          <a:prstGeom prst="rect">
            <a:avLst/>
          </a:prstGeom>
          <a:noFill/>
        </p:spPr>
        <p:txBody>
          <a:bodyPr wrap="square" rtlCol="0">
            <a:spAutoFit/>
          </a:bodyPr>
          <a:lstStyle/>
          <a:p>
            <a:pPr algn="ctr"/>
            <a:r>
              <a:rPr lang="en-US" altLang="zh-TW" sz="2800" dirty="0" err="1" smtClean="0">
                <a:solidFill>
                  <a:schemeClr val="tx1">
                    <a:lumMod val="65000"/>
                    <a:lumOff val="35000"/>
                  </a:schemeClr>
                </a:solidFill>
                <a:latin typeface="Microsoft JhengHei" pitchFamily="34" charset="-120"/>
                <a:ea typeface="Microsoft JhengHei" pitchFamily="34" charset="-120"/>
              </a:rPr>
              <a:t>Farmie</a:t>
            </a:r>
            <a:r>
              <a:rPr lang="en-US" altLang="zh-TW" sz="2800" dirty="0" smtClean="0">
                <a:solidFill>
                  <a:schemeClr val="tx1">
                    <a:lumMod val="65000"/>
                    <a:lumOff val="35000"/>
                  </a:schemeClr>
                </a:solidFill>
                <a:latin typeface="Microsoft JhengHei" pitchFamily="34" charset="-120"/>
                <a:ea typeface="Microsoft JhengHei" pitchFamily="34" charset="-120"/>
              </a:rPr>
              <a:t> Level 2 Python</a:t>
            </a:r>
            <a:endParaRPr lang="zh-CN" altLang="en-US" sz="2800" dirty="0">
              <a:solidFill>
                <a:schemeClr val="tx1">
                  <a:lumMod val="65000"/>
                  <a:lumOff val="35000"/>
                </a:schemeClr>
              </a:solidFill>
              <a:latin typeface="Microsoft JhengHei" pitchFamily="34" charset="-120"/>
              <a:ea typeface="Microsoft JhengHei" pitchFamily="34" charset="-120"/>
            </a:endParaRPr>
          </a:p>
        </p:txBody>
      </p:sp>
      <p:sp>
        <p:nvSpPr>
          <p:cNvPr id="116" name="文字方塊 115"/>
          <p:cNvSpPr txBox="1"/>
          <p:nvPr/>
        </p:nvSpPr>
        <p:spPr>
          <a:xfrm>
            <a:off x="19162483" y="12339951"/>
            <a:ext cx="2694111" cy="954107"/>
          </a:xfrm>
          <a:prstGeom prst="rect">
            <a:avLst/>
          </a:prstGeom>
          <a:noFill/>
        </p:spPr>
        <p:txBody>
          <a:bodyPr wrap="square" rtlCol="0">
            <a:spAutoFit/>
          </a:bodyPr>
          <a:lstStyle/>
          <a:p>
            <a:pPr algn="ctr"/>
            <a:r>
              <a:rPr lang="en-US" altLang="zh-TW" sz="2800" dirty="0" err="1" smtClean="0">
                <a:solidFill>
                  <a:schemeClr val="tx1">
                    <a:lumMod val="65000"/>
                    <a:lumOff val="35000"/>
                  </a:schemeClr>
                </a:solidFill>
                <a:latin typeface="Microsoft JhengHei" pitchFamily="34" charset="-120"/>
                <a:ea typeface="Microsoft JhengHei" pitchFamily="34" charset="-120"/>
              </a:rPr>
              <a:t>Farmie</a:t>
            </a:r>
            <a:r>
              <a:rPr lang="en-US" altLang="zh-TW" sz="2800" dirty="0" smtClean="0">
                <a:solidFill>
                  <a:schemeClr val="tx1">
                    <a:lumMod val="65000"/>
                    <a:lumOff val="35000"/>
                  </a:schemeClr>
                </a:solidFill>
                <a:latin typeface="Microsoft JhengHei" pitchFamily="34" charset="-120"/>
                <a:ea typeface="Microsoft JhengHei" pitchFamily="34" charset="-120"/>
              </a:rPr>
              <a:t> Level 3 Python</a:t>
            </a:r>
            <a:endParaRPr lang="zh-CN" altLang="en-US" sz="2800" dirty="0">
              <a:solidFill>
                <a:schemeClr val="tx1">
                  <a:lumMod val="65000"/>
                  <a:lumOff val="35000"/>
                </a:schemeClr>
              </a:solidFill>
              <a:latin typeface="Microsoft JhengHei" pitchFamily="34" charset="-120"/>
              <a:ea typeface="Microsoft JhengHei" pitchFamily="34" charset="-120"/>
            </a:endParaRPr>
          </a:p>
        </p:txBody>
      </p:sp>
      <p:cxnSp>
        <p:nvCxnSpPr>
          <p:cNvPr id="117" name="弧形接點 116"/>
          <p:cNvCxnSpPr>
            <a:stCxn id="97" idx="3"/>
          </p:cNvCxnSpPr>
          <p:nvPr/>
        </p:nvCxnSpPr>
        <p:spPr>
          <a:xfrm>
            <a:off x="15844335" y="11600771"/>
            <a:ext cx="3695709" cy="1588"/>
          </a:xfrm>
          <a:prstGeom prst="curvedConnector3">
            <a:avLst>
              <a:gd name="adj1" fmla="val 50000"/>
            </a:avLst>
          </a:prstGeom>
          <a:ln w="127000">
            <a:solidFill>
              <a:schemeClr val="bg2">
                <a:lumMod val="50000"/>
              </a:schemeClr>
            </a:solidFill>
            <a:prstDash val="sysDot"/>
          </a:ln>
        </p:spPr>
        <p:style>
          <a:lnRef idx="2">
            <a:schemeClr val="accent1"/>
          </a:lnRef>
          <a:fillRef idx="0">
            <a:schemeClr val="accent1"/>
          </a:fillRef>
          <a:effectRef idx="1">
            <a:schemeClr val="accent1"/>
          </a:effectRef>
          <a:fontRef idx="minor">
            <a:schemeClr val="tx1"/>
          </a:fontRef>
        </p:style>
      </p:cxnSp>
      <p:pic>
        <p:nvPicPr>
          <p:cNvPr id="1028" name="Picture 4"/>
          <p:cNvPicPr>
            <a:picLocks noChangeAspect="1" noChangeArrowheads="1"/>
          </p:cNvPicPr>
          <p:nvPr/>
        </p:nvPicPr>
        <p:blipFill>
          <a:blip r:embed="rId8" cstate="print"/>
          <a:srcRect/>
          <a:stretch>
            <a:fillRect/>
          </a:stretch>
        </p:blipFill>
        <p:spPr bwMode="auto">
          <a:xfrm>
            <a:off x="14114271" y="7894358"/>
            <a:ext cx="1599051" cy="1066034"/>
          </a:xfrm>
          <a:prstGeom prst="rect">
            <a:avLst/>
          </a:prstGeom>
          <a:noFill/>
          <a:ln w="9525">
            <a:noFill/>
            <a:miter lim="800000"/>
            <a:headEnd/>
            <a:tailEnd/>
          </a:ln>
          <a:effectLst/>
        </p:spPr>
      </p:pic>
      <p:pic>
        <p:nvPicPr>
          <p:cNvPr id="1029" name="Picture 5"/>
          <p:cNvPicPr>
            <a:picLocks noChangeAspect="1" noChangeArrowheads="1"/>
          </p:cNvPicPr>
          <p:nvPr/>
        </p:nvPicPr>
        <p:blipFill>
          <a:blip r:embed="rId9" cstate="print"/>
          <a:srcRect/>
          <a:stretch>
            <a:fillRect/>
          </a:stretch>
        </p:blipFill>
        <p:spPr bwMode="auto">
          <a:xfrm>
            <a:off x="19865284" y="7780950"/>
            <a:ext cx="1707694" cy="1145256"/>
          </a:xfrm>
          <a:prstGeom prst="rect">
            <a:avLst/>
          </a:prstGeom>
          <a:noFill/>
          <a:ln w="9525">
            <a:noFill/>
            <a:miter lim="800000"/>
            <a:headEnd/>
            <a:tailEnd/>
          </a:ln>
          <a:effectLst/>
        </p:spPr>
      </p:pic>
      <p:cxnSp>
        <p:nvCxnSpPr>
          <p:cNvPr id="135" name="直線接點 134"/>
          <p:cNvCxnSpPr/>
          <p:nvPr/>
        </p:nvCxnSpPr>
        <p:spPr>
          <a:xfrm flipV="1">
            <a:off x="1182239" y="7406652"/>
            <a:ext cx="21677761" cy="1"/>
          </a:xfrm>
          <a:prstGeom prst="line">
            <a:avLst/>
          </a:prstGeom>
          <a:ln>
            <a:solidFill>
              <a:schemeClr val="tx1">
                <a:lumMod val="50000"/>
                <a:lumOff val="50000"/>
                <a:alpha val="6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43" name="直線接點 142"/>
          <p:cNvCxnSpPr/>
          <p:nvPr/>
        </p:nvCxnSpPr>
        <p:spPr>
          <a:xfrm flipV="1">
            <a:off x="1190261" y="9902089"/>
            <a:ext cx="21677761" cy="1"/>
          </a:xfrm>
          <a:prstGeom prst="line">
            <a:avLst/>
          </a:prstGeom>
          <a:ln>
            <a:solidFill>
              <a:schemeClr val="tx1">
                <a:lumMod val="50000"/>
                <a:lumOff val="50000"/>
                <a:alpha val="60000"/>
              </a:schemeClr>
            </a:solidFill>
            <a:prstDash val="sysDot"/>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nvGraphicFramePr>
        <p:xfrm>
          <a:off x="792085" y="593304"/>
          <a:ext cx="22777179" cy="11089232"/>
        </p:xfrm>
        <a:graphic>
          <a:graphicData uri="http://schemas.openxmlformats.org/drawingml/2006/table">
            <a:tbl>
              <a:tblPr>
                <a:tableStyleId>{C083E6E3-FA7D-4D7B-A595-EF9225AFEA82}</a:tableStyleId>
              </a:tblPr>
              <a:tblGrid>
                <a:gridCol w="1993003"/>
                <a:gridCol w="5196044"/>
                <a:gridCol w="5196044"/>
                <a:gridCol w="5196044"/>
                <a:gridCol w="5196044"/>
              </a:tblGrid>
              <a:tr h="1406241">
                <a:tc>
                  <a:txBody>
                    <a:bodyPr/>
                    <a:lstStyle/>
                    <a:p>
                      <a:pPr algn="ctr">
                        <a:spcAft>
                          <a:spcPts val="0"/>
                        </a:spcAft>
                      </a:pPr>
                      <a:r>
                        <a:rPr lang="en-US" altLang="zh-TW" sz="3200" kern="100" dirty="0" smtClean="0">
                          <a:solidFill>
                            <a:schemeClr val="tx1"/>
                          </a:solidFill>
                          <a:uFill>
                            <a:solidFill>
                              <a:srgbClr val="000000"/>
                            </a:solidFill>
                          </a:uFill>
                          <a:latin typeface="微軟正黑體" pitchFamily="34" charset="-120"/>
                          <a:ea typeface="微軟正黑體" pitchFamily="34" charset="-120"/>
                          <a:cs typeface="+mn-cs"/>
                        </a:rPr>
                        <a:t>SUBJECT</a:t>
                      </a:r>
                      <a:endParaRPr lang="zh-TW" sz="3200"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solidFill>
                  </a:tcPr>
                </a:tc>
                <a:tc gridSpan="4">
                  <a:txBody>
                    <a:bodyPr/>
                    <a:lstStyle/>
                    <a:p>
                      <a:pPr algn="ctr">
                        <a:spcAft>
                          <a:spcPts val="0"/>
                        </a:spcAft>
                      </a:pPr>
                      <a:r>
                        <a:rPr lang="en-US" sz="3600" b="1" kern="100" spc="5" dirty="0" err="1">
                          <a:uFill>
                            <a:solidFill>
                              <a:srgbClr val="000000"/>
                            </a:solidFill>
                          </a:uFill>
                          <a:latin typeface="微軟正黑體" pitchFamily="34" charset="-120"/>
                          <a:ea typeface="微軟正黑體" pitchFamily="34" charset="-120"/>
                        </a:rPr>
                        <a:t>TarkusVP</a:t>
                      </a:r>
                      <a:r>
                        <a:rPr lang="zh-TW" sz="3600" b="1" kern="100" dirty="0">
                          <a:uFill>
                            <a:solidFill>
                              <a:srgbClr val="000000"/>
                            </a:solidFill>
                          </a:uFill>
                          <a:latin typeface="微軟正黑體" pitchFamily="34" charset="-120"/>
                          <a:ea typeface="微軟正黑體" pitchFamily="34" charset="-120"/>
                        </a:rPr>
                        <a:t>圖形化編程 </a:t>
                      </a:r>
                      <a:r>
                        <a:rPr lang="en-US" sz="3600" b="1" kern="100" dirty="0">
                          <a:uFill>
                            <a:solidFill>
                              <a:srgbClr val="000000"/>
                            </a:solidFill>
                          </a:uFill>
                          <a:latin typeface="微軟正黑體" pitchFamily="34" charset="-120"/>
                          <a:ea typeface="微軟正黑體" pitchFamily="34" charset="-120"/>
                        </a:rPr>
                        <a:t>– </a:t>
                      </a:r>
                      <a:r>
                        <a:rPr lang="en-US" altLang="zh-TW" sz="3600" b="1" kern="100" dirty="0" smtClean="0">
                          <a:uFill>
                            <a:solidFill>
                              <a:srgbClr val="000000"/>
                            </a:solidFill>
                          </a:uFill>
                          <a:latin typeface="微軟正黑體" pitchFamily="34" charset="-120"/>
                          <a:ea typeface="微軟正黑體" pitchFamily="34" charset="-120"/>
                        </a:rPr>
                        <a:t>BeeCar Level2 </a:t>
                      </a:r>
                      <a:r>
                        <a:rPr lang="zh-TW" altLang="en-US" sz="3600" b="1" kern="100" dirty="0" smtClean="0">
                          <a:uFill>
                            <a:solidFill>
                              <a:srgbClr val="000000"/>
                            </a:solidFill>
                          </a:uFill>
                          <a:latin typeface="微軟正黑體" pitchFamily="34" charset="-120"/>
                          <a:ea typeface="微軟正黑體" pitchFamily="34" charset="-120"/>
                        </a:rPr>
                        <a:t>基礎</a:t>
                      </a:r>
                      <a:r>
                        <a:rPr lang="zh-TW" sz="3600" b="1" kern="100" dirty="0" smtClean="0">
                          <a:uFill>
                            <a:solidFill>
                              <a:srgbClr val="000000"/>
                            </a:solidFill>
                          </a:uFill>
                          <a:latin typeface="微軟正黑體" pitchFamily="34" charset="-120"/>
                          <a:ea typeface="微軟正黑體" pitchFamily="34" charset="-120"/>
                        </a:rPr>
                        <a:t>課程 </a:t>
                      </a:r>
                      <a:r>
                        <a:rPr lang="zh-TW" sz="3600" b="1" kern="100" dirty="0">
                          <a:uFill>
                            <a:solidFill>
                              <a:srgbClr val="000000"/>
                            </a:solidFill>
                          </a:uFill>
                          <a:latin typeface="微軟正黑體" pitchFamily="34" charset="-120"/>
                          <a:ea typeface="微軟正黑體" pitchFamily="34" charset="-120"/>
                        </a:rPr>
                        <a:t>(4天)</a:t>
                      </a:r>
                      <a:endParaRPr lang="zh-TW" sz="3600" b="1"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solidFill>
                  </a:tcPr>
                </a:tc>
                <a:tc hMerge="1">
                  <a:txBody>
                    <a:bodyPr/>
                    <a:lstStyle/>
                    <a:p>
                      <a:endParaRPr lang="zh-TW" altLang="en-US"/>
                    </a:p>
                  </a:txBody>
                  <a:tcPr/>
                </a:tc>
                <a:tc hMerge="1">
                  <a:txBody>
                    <a:bodyPr/>
                    <a:lstStyle/>
                    <a:p>
                      <a:pPr algn="ctr">
                        <a:spcAft>
                          <a:spcPts val="0"/>
                        </a:spcAft>
                      </a:pPr>
                      <a:endParaRPr lang="zh-TW" sz="3200"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solidFill>
                      <a:srgbClr val="FFFFCC"/>
                    </a:solidFill>
                  </a:tcPr>
                </a:tc>
                <a:tc hMerge="1">
                  <a:txBody>
                    <a:bodyPr/>
                    <a:lstStyle/>
                    <a:p>
                      <a:pPr algn="ctr">
                        <a:spcAft>
                          <a:spcPts val="0"/>
                        </a:spcAft>
                      </a:pPr>
                      <a:endParaRPr lang="zh-TW" sz="3200"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solidFill>
                      <a:srgbClr val="FFFFCC"/>
                    </a:solidFill>
                  </a:tcPr>
                </a:tc>
              </a:tr>
              <a:tr h="742683">
                <a:tc>
                  <a:txBody>
                    <a:bodyPr/>
                    <a:lstStyle/>
                    <a:p>
                      <a:pPr algn="ctr">
                        <a:spcAft>
                          <a:spcPts val="0"/>
                        </a:spcAft>
                      </a:pPr>
                      <a:r>
                        <a:rPr lang="en-US" altLang="zh-TW" sz="3200" kern="100" dirty="0" smtClean="0">
                          <a:uFill>
                            <a:solidFill>
                              <a:srgbClr val="000000"/>
                            </a:solidFill>
                          </a:uFill>
                          <a:latin typeface="微軟正黑體" pitchFamily="34" charset="-120"/>
                          <a:ea typeface="微軟正黑體" pitchFamily="34" charset="-120"/>
                        </a:rPr>
                        <a:t>PERIOD</a:t>
                      </a:r>
                      <a:endParaRPr lang="zh-TW" sz="3200"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solidFill>
                  </a:tcPr>
                </a:tc>
                <a:tc>
                  <a:txBody>
                    <a:bodyPr/>
                    <a:lstStyle/>
                    <a:p>
                      <a:pPr algn="ctr">
                        <a:spcAft>
                          <a:spcPts val="0"/>
                        </a:spcAft>
                      </a:pPr>
                      <a:r>
                        <a:rPr lang="en-US" altLang="zh-TW" sz="3200" kern="100" dirty="0" smtClean="0">
                          <a:solidFill>
                            <a:srgbClr val="000000"/>
                          </a:solidFill>
                          <a:uFill>
                            <a:solidFill>
                              <a:srgbClr val="000000"/>
                            </a:solidFill>
                          </a:uFill>
                          <a:latin typeface="微軟正黑體" pitchFamily="34" charset="-120"/>
                          <a:ea typeface="微軟正黑體" pitchFamily="34" charset="-120"/>
                          <a:cs typeface="Arial Unicode MS"/>
                        </a:rPr>
                        <a:t>Day1</a:t>
                      </a:r>
                      <a:endParaRPr lang="zh-TW" sz="3200"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solidFill>
                  </a:tcPr>
                </a:tc>
                <a:tc>
                  <a:txBody>
                    <a:bodyPr/>
                    <a:lstStyle/>
                    <a:p>
                      <a:pPr algn="ctr">
                        <a:spcAft>
                          <a:spcPts val="0"/>
                        </a:spcAft>
                      </a:pPr>
                      <a:r>
                        <a:rPr lang="en-US" altLang="zh-TW" sz="3200" kern="100" dirty="0" smtClean="0">
                          <a:solidFill>
                            <a:srgbClr val="000000"/>
                          </a:solidFill>
                          <a:uFill>
                            <a:solidFill>
                              <a:srgbClr val="000000"/>
                            </a:solidFill>
                          </a:uFill>
                          <a:latin typeface="微軟正黑體" pitchFamily="34" charset="-120"/>
                          <a:ea typeface="微軟正黑體" pitchFamily="34" charset="-120"/>
                          <a:cs typeface="Arial Unicode MS"/>
                        </a:rPr>
                        <a:t>Day2</a:t>
                      </a:r>
                      <a:endParaRPr lang="zh-TW" altLang="zh-TW" sz="3200"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solidFill>
                  </a:tcPr>
                </a:tc>
                <a:tc>
                  <a:txBody>
                    <a:bodyPr/>
                    <a:lstStyle/>
                    <a:p>
                      <a:pPr algn="ctr">
                        <a:spcAft>
                          <a:spcPts val="0"/>
                        </a:spcAft>
                      </a:pPr>
                      <a:r>
                        <a:rPr lang="en-US" altLang="zh-TW" sz="3200" kern="100" dirty="0" smtClean="0">
                          <a:solidFill>
                            <a:srgbClr val="000000"/>
                          </a:solidFill>
                          <a:uFill>
                            <a:solidFill>
                              <a:srgbClr val="000000"/>
                            </a:solidFill>
                          </a:uFill>
                          <a:latin typeface="微軟正黑體" pitchFamily="34" charset="-120"/>
                          <a:ea typeface="微軟正黑體" pitchFamily="34" charset="-120"/>
                          <a:cs typeface="Arial Unicode MS"/>
                        </a:rPr>
                        <a:t>Day3</a:t>
                      </a:r>
                      <a:endParaRPr lang="zh-TW" altLang="zh-TW" sz="3200"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solidFill>
                  </a:tcPr>
                </a:tc>
                <a:tc>
                  <a:txBody>
                    <a:bodyPr/>
                    <a:lstStyle/>
                    <a:p>
                      <a:pPr algn="ctr">
                        <a:spcAft>
                          <a:spcPts val="0"/>
                        </a:spcAft>
                      </a:pPr>
                      <a:r>
                        <a:rPr lang="en-US" altLang="zh-TW" sz="3200" kern="100" dirty="0" smtClean="0">
                          <a:solidFill>
                            <a:srgbClr val="000000"/>
                          </a:solidFill>
                          <a:uFill>
                            <a:solidFill>
                              <a:srgbClr val="000000"/>
                            </a:solidFill>
                          </a:uFill>
                          <a:latin typeface="微軟正黑體" pitchFamily="34" charset="-120"/>
                          <a:ea typeface="微軟正黑體" pitchFamily="34" charset="-120"/>
                          <a:cs typeface="Arial Unicode MS"/>
                        </a:rPr>
                        <a:t>Day4</a:t>
                      </a:r>
                      <a:endParaRPr lang="zh-TW" altLang="zh-TW" sz="3200"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solidFill>
                  </a:tcPr>
                </a:tc>
              </a:tr>
              <a:tr h="2497684">
                <a:tc>
                  <a:txBody>
                    <a:bodyPr/>
                    <a:lstStyle/>
                    <a:p>
                      <a:pPr algn="ctr">
                        <a:spcAft>
                          <a:spcPts val="0"/>
                        </a:spcAft>
                      </a:pPr>
                      <a:r>
                        <a:rPr lang="en-US" altLang="zh-TW" sz="4000" b="0" kern="100" dirty="0" smtClean="0">
                          <a:uFill>
                            <a:solidFill>
                              <a:srgbClr val="000000"/>
                            </a:solidFill>
                          </a:uFill>
                          <a:latin typeface="Arial Unicode MS" pitchFamily="34" charset="-120"/>
                          <a:ea typeface="Arial Unicode MS" pitchFamily="34" charset="-120"/>
                          <a:cs typeface="Arial Unicode MS" pitchFamily="34" charset="-120"/>
                        </a:rPr>
                        <a:t>1</a:t>
                      </a:r>
                      <a:r>
                        <a:rPr lang="en-US" altLang="zh-TW" sz="4000" b="0" kern="100" baseline="30000" dirty="0" smtClean="0">
                          <a:solidFill>
                            <a:schemeClr val="tx1"/>
                          </a:solidFill>
                          <a:uFill>
                            <a:solidFill>
                              <a:srgbClr val="000000"/>
                            </a:solidFill>
                          </a:uFill>
                          <a:latin typeface="Arial Unicode MS" pitchFamily="34" charset="-120"/>
                          <a:ea typeface="Arial Unicode MS" pitchFamily="34" charset="-120"/>
                          <a:cs typeface="Arial Unicode MS" pitchFamily="34" charset="-120"/>
                        </a:rPr>
                        <a:t>st </a:t>
                      </a:r>
                    </a:p>
                    <a:p>
                      <a:pPr algn="ctr">
                        <a:spcAft>
                          <a:spcPts val="0"/>
                        </a:spcAft>
                      </a:pPr>
                      <a:r>
                        <a:rPr lang="en-US" altLang="zh-TW" sz="4000" kern="100" dirty="0" smtClean="0">
                          <a:uFill>
                            <a:solidFill>
                              <a:srgbClr val="000000"/>
                            </a:solidFill>
                          </a:uFill>
                          <a:latin typeface="微軟正黑體" pitchFamily="34" charset="-120"/>
                          <a:ea typeface="微軟正黑體" pitchFamily="34" charset="-120"/>
                        </a:rPr>
                        <a:t>Class</a:t>
                      </a:r>
                      <a:endParaRPr lang="zh-TW" altLang="zh-TW" sz="4000" b="0" kern="100" dirty="0">
                        <a:solidFill>
                          <a:srgbClr val="000000"/>
                        </a:solidFill>
                        <a:uFill>
                          <a:solidFill>
                            <a:srgbClr val="000000"/>
                          </a:solidFill>
                        </a:uFill>
                        <a:latin typeface="Arial Unicode MS" pitchFamily="34" charset="-120"/>
                        <a:ea typeface="Arial Unicode MS" pitchFamily="34" charset="-120"/>
                        <a:cs typeface="Arial Unicode MS" pitchFamily="34" charset="-120"/>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a:txBody>
                    <a:bodyPr/>
                    <a:lstStyle/>
                    <a:p>
                      <a:pPr algn="ctr">
                        <a:spcAft>
                          <a:spcPts val="0"/>
                        </a:spcAft>
                      </a:pPr>
                      <a:r>
                        <a:rPr lang="zh-TW" sz="3600" b="1" kern="100" dirty="0">
                          <a:uFill>
                            <a:solidFill>
                              <a:srgbClr val="000000"/>
                            </a:solidFill>
                          </a:uFill>
                          <a:latin typeface="微軟正黑體" pitchFamily="34" charset="-120"/>
                          <a:ea typeface="微軟正黑體" pitchFamily="34" charset="-120"/>
                        </a:rPr>
                        <a:t>課程總體</a:t>
                      </a:r>
                      <a:r>
                        <a:rPr lang="zh-TW" sz="3600" b="1" kern="100" dirty="0" smtClean="0">
                          <a:uFill>
                            <a:solidFill>
                              <a:srgbClr val="000000"/>
                            </a:solidFill>
                          </a:uFill>
                          <a:latin typeface="微軟正黑體" pitchFamily="34" charset="-120"/>
                          <a:ea typeface="微軟正黑體" pitchFamily="34" charset="-120"/>
                        </a:rPr>
                        <a:t>概論</a:t>
                      </a:r>
                      <a:endParaRPr lang="en-US" altLang="zh-TW" sz="3600" b="1" kern="100" dirty="0" smtClean="0">
                        <a:uFill>
                          <a:solidFill>
                            <a:srgbClr val="000000"/>
                          </a:solidFill>
                        </a:uFill>
                        <a:latin typeface="微軟正黑體" pitchFamily="34" charset="-120"/>
                        <a:ea typeface="微軟正黑體" pitchFamily="34" charset="-120"/>
                      </a:endParaRPr>
                    </a:p>
                    <a:p>
                      <a:pPr algn="ctr">
                        <a:spcAft>
                          <a:spcPts val="0"/>
                        </a:spcAft>
                      </a:pPr>
                      <a:r>
                        <a:rPr lang="zh-TW" sz="3600" b="1" kern="100" dirty="0" smtClean="0">
                          <a:uFill>
                            <a:solidFill>
                              <a:srgbClr val="000000"/>
                            </a:solidFill>
                          </a:uFill>
                          <a:latin typeface="微軟正黑體" pitchFamily="34" charset="-120"/>
                          <a:ea typeface="微軟正黑體" pitchFamily="34" charset="-120"/>
                        </a:rPr>
                        <a:t>及</a:t>
                      </a:r>
                      <a:r>
                        <a:rPr lang="zh-TW" sz="3600" b="1" kern="100" dirty="0">
                          <a:uFill>
                            <a:solidFill>
                              <a:srgbClr val="000000"/>
                            </a:solidFill>
                          </a:uFill>
                          <a:latin typeface="微軟正黑體" pitchFamily="34" charset="-120"/>
                          <a:ea typeface="微軟正黑體" pitchFamily="34" charset="-120"/>
                        </a:rPr>
                        <a:t>硬體DIY組合</a:t>
                      </a:r>
                    </a:p>
                    <a:p>
                      <a:pPr algn="ctr">
                        <a:spcAft>
                          <a:spcPts val="0"/>
                        </a:spcAft>
                      </a:pPr>
                      <a:r>
                        <a:rPr lang="zh-TW" sz="3200" kern="100" spc="5" dirty="0">
                          <a:uFill>
                            <a:solidFill>
                              <a:srgbClr val="000000"/>
                            </a:solidFill>
                          </a:uFill>
                          <a:latin typeface="微軟正黑體" pitchFamily="34" charset="-120"/>
                          <a:ea typeface="微軟正黑體" pitchFamily="34" charset="-120"/>
                        </a:rPr>
                        <a:t>組裝</a:t>
                      </a:r>
                      <a:r>
                        <a:rPr lang="en-US" sz="3200" kern="100" spc="5" dirty="0">
                          <a:uFill>
                            <a:solidFill>
                              <a:srgbClr val="000000"/>
                            </a:solidFill>
                          </a:uFill>
                          <a:latin typeface="微軟正黑體" pitchFamily="34" charset="-120"/>
                          <a:ea typeface="微軟正黑體" pitchFamily="34" charset="-120"/>
                        </a:rPr>
                        <a:t>: </a:t>
                      </a:r>
                      <a:r>
                        <a:rPr lang="zh-TW" sz="3200" kern="100" spc="5" dirty="0">
                          <a:uFill>
                            <a:solidFill>
                              <a:srgbClr val="000000"/>
                            </a:solidFill>
                          </a:uFill>
                          <a:latin typeface="微軟正黑體" pitchFamily="34" charset="-120"/>
                          <a:ea typeface="微軟正黑體" pitchFamily="34" charset="-120"/>
                        </a:rPr>
                        <a:t>主板、</a:t>
                      </a:r>
                      <a:r>
                        <a:rPr lang="en-US" sz="3200" kern="100" spc="5" dirty="0" smtClean="0">
                          <a:uFill>
                            <a:solidFill>
                              <a:srgbClr val="000000"/>
                            </a:solidFill>
                          </a:uFill>
                          <a:latin typeface="微軟正黑體" pitchFamily="34" charset="-120"/>
                          <a:ea typeface="微軟正黑體" pitchFamily="34" charset="-120"/>
                        </a:rPr>
                        <a:t>LED</a:t>
                      </a:r>
                    </a:p>
                    <a:p>
                      <a:pPr algn="ctr">
                        <a:spcAft>
                          <a:spcPts val="0"/>
                        </a:spcAft>
                      </a:pPr>
                      <a:r>
                        <a:rPr lang="zh-TW" sz="3200" kern="100" spc="5" dirty="0" smtClean="0">
                          <a:uFill>
                            <a:solidFill>
                              <a:srgbClr val="000000"/>
                            </a:solidFill>
                          </a:uFill>
                          <a:latin typeface="微軟正黑體" pitchFamily="34" charset="-120"/>
                          <a:ea typeface="微軟正黑體" pitchFamily="34" charset="-120"/>
                        </a:rPr>
                        <a:t>、距離</a:t>
                      </a:r>
                      <a:r>
                        <a:rPr lang="zh-TW" sz="3200" kern="100" spc="5" dirty="0">
                          <a:uFill>
                            <a:solidFill>
                              <a:srgbClr val="000000"/>
                            </a:solidFill>
                          </a:uFill>
                          <a:latin typeface="微軟正黑體" pitchFamily="34" charset="-120"/>
                          <a:ea typeface="微軟正黑體" pitchFamily="34" charset="-120"/>
                        </a:rPr>
                        <a:t>感測器</a:t>
                      </a:r>
                      <a:endParaRPr lang="zh-TW" sz="3200"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a:txBody>
                    <a:bodyPr/>
                    <a:lstStyle/>
                    <a:p>
                      <a:pPr algn="ctr">
                        <a:spcAft>
                          <a:spcPts val="0"/>
                        </a:spcAft>
                      </a:pPr>
                      <a:r>
                        <a:rPr lang="zh-TW" sz="3600" b="1" kern="100" dirty="0">
                          <a:uFill>
                            <a:solidFill>
                              <a:srgbClr val="000000"/>
                            </a:solidFill>
                          </a:uFill>
                          <a:latin typeface="微軟正黑體" pitchFamily="34" charset="-120"/>
                          <a:ea typeface="微軟正黑體" pitchFamily="34" charset="-120"/>
                        </a:rPr>
                        <a:t>距離感測器</a:t>
                      </a:r>
                      <a:r>
                        <a:rPr lang="zh-TW" sz="3600" b="1" kern="100" dirty="0" smtClean="0">
                          <a:uFill>
                            <a:solidFill>
                              <a:srgbClr val="000000"/>
                            </a:solidFill>
                          </a:uFill>
                          <a:latin typeface="微軟正黑體" pitchFamily="34" charset="-120"/>
                          <a:ea typeface="微軟正黑體" pitchFamily="34" charset="-120"/>
                        </a:rPr>
                        <a:t>基礎</a:t>
                      </a:r>
                      <a:endParaRPr lang="en-US" altLang="zh-TW" sz="3600" b="1" kern="100" dirty="0" smtClean="0">
                        <a:uFill>
                          <a:solidFill>
                            <a:srgbClr val="000000"/>
                          </a:solidFill>
                        </a:uFill>
                        <a:latin typeface="微軟正黑體" pitchFamily="34" charset="-120"/>
                        <a:ea typeface="微軟正黑體" pitchFamily="34" charset="-120"/>
                      </a:endParaRPr>
                    </a:p>
                    <a:p>
                      <a:pPr algn="ctr">
                        <a:spcAft>
                          <a:spcPts val="0"/>
                        </a:spcAft>
                      </a:pPr>
                      <a:r>
                        <a:rPr lang="zh-TW" sz="3600" b="1" kern="100" dirty="0" smtClean="0">
                          <a:uFill>
                            <a:solidFill>
                              <a:srgbClr val="000000"/>
                            </a:solidFill>
                          </a:uFill>
                          <a:latin typeface="微軟正黑體" pitchFamily="34" charset="-120"/>
                          <a:ea typeface="微軟正黑體" pitchFamily="34" charset="-120"/>
                        </a:rPr>
                        <a:t>知識</a:t>
                      </a:r>
                      <a:r>
                        <a:rPr lang="zh-TW" sz="3600" b="1" kern="100" dirty="0">
                          <a:uFill>
                            <a:solidFill>
                              <a:srgbClr val="000000"/>
                            </a:solidFill>
                          </a:uFill>
                          <a:latin typeface="微軟正黑體" pitchFamily="34" charset="-120"/>
                          <a:ea typeface="微軟正黑體" pitchFamily="34" charset="-120"/>
                        </a:rPr>
                        <a:t>介紹</a:t>
                      </a:r>
                      <a:endParaRPr lang="zh-TW" sz="3600" b="1"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a:txBody>
                    <a:bodyPr/>
                    <a:lstStyle/>
                    <a:p>
                      <a:pPr algn="ctr">
                        <a:spcAft>
                          <a:spcPts val="0"/>
                        </a:spcAft>
                      </a:pPr>
                      <a:r>
                        <a:rPr lang="zh-TW" sz="3600" b="1" kern="100" dirty="0">
                          <a:uFill>
                            <a:solidFill>
                              <a:srgbClr val="000000"/>
                            </a:solidFill>
                          </a:uFill>
                          <a:latin typeface="微軟正黑體" pitchFamily="34" charset="-120"/>
                          <a:ea typeface="微軟正黑體" pitchFamily="34" charset="-120"/>
                        </a:rPr>
                        <a:t>硬體DIY實做</a:t>
                      </a:r>
                    </a:p>
                    <a:p>
                      <a:pPr algn="ctr">
                        <a:spcAft>
                          <a:spcPts val="0"/>
                        </a:spcAft>
                      </a:pPr>
                      <a:r>
                        <a:rPr lang="zh-TW" sz="3200" kern="100" spc="5" dirty="0">
                          <a:uFill>
                            <a:solidFill>
                              <a:srgbClr val="000000"/>
                            </a:solidFill>
                          </a:uFill>
                          <a:latin typeface="微軟正黑體" pitchFamily="34" charset="-120"/>
                          <a:ea typeface="微軟正黑體" pitchFamily="34" charset="-120"/>
                        </a:rPr>
                        <a:t>組裝</a:t>
                      </a:r>
                      <a:r>
                        <a:rPr lang="en-US" sz="3200" kern="100" spc="5" dirty="0">
                          <a:uFill>
                            <a:solidFill>
                              <a:srgbClr val="000000"/>
                            </a:solidFill>
                          </a:uFill>
                          <a:latin typeface="微軟正黑體" pitchFamily="34" charset="-120"/>
                          <a:ea typeface="微軟正黑體" pitchFamily="34" charset="-120"/>
                        </a:rPr>
                        <a:t>: PS2</a:t>
                      </a:r>
                      <a:r>
                        <a:rPr lang="zh-TW" sz="3200" kern="100" spc="5" dirty="0">
                          <a:uFill>
                            <a:solidFill>
                              <a:srgbClr val="000000"/>
                            </a:solidFill>
                          </a:uFill>
                          <a:latin typeface="微軟正黑體" pitchFamily="34" charset="-120"/>
                          <a:ea typeface="微軟正黑體" pitchFamily="34" charset="-120"/>
                        </a:rPr>
                        <a:t>搖桿、馬達模組</a:t>
                      </a:r>
                      <a:endParaRPr lang="zh-TW" sz="3200"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rowSpan="2">
                  <a:txBody>
                    <a:bodyPr/>
                    <a:lstStyle/>
                    <a:p>
                      <a:pPr algn="ctr">
                        <a:spcAft>
                          <a:spcPts val="0"/>
                        </a:spcAft>
                      </a:pPr>
                      <a:r>
                        <a:rPr lang="zh-TW" sz="3200" kern="100" dirty="0">
                          <a:uFill>
                            <a:solidFill>
                              <a:srgbClr val="000000"/>
                            </a:solidFill>
                          </a:uFill>
                          <a:latin typeface="微軟正黑體" pitchFamily="34" charset="-120"/>
                          <a:ea typeface="微軟正黑體" pitchFamily="34" charset="-120"/>
                        </a:rPr>
                        <a:t>系統調教體驗課程</a:t>
                      </a:r>
                    </a:p>
                    <a:p>
                      <a:pPr algn="ctr">
                        <a:spcAft>
                          <a:spcPts val="0"/>
                        </a:spcAft>
                      </a:pPr>
                      <a:r>
                        <a:rPr lang="zh-TW" sz="3600" b="1" kern="100" spc="5" dirty="0">
                          <a:uFill>
                            <a:solidFill>
                              <a:srgbClr val="000000"/>
                            </a:solidFill>
                          </a:uFill>
                          <a:latin typeface="微軟正黑體" pitchFamily="34" charset="-120"/>
                          <a:ea typeface="微軟正黑體" pitchFamily="34" charset="-120"/>
                        </a:rPr>
                        <a:t>遊戲</a:t>
                      </a:r>
                      <a:r>
                        <a:rPr lang="en-US" sz="3600" b="1" kern="100" spc="5" dirty="0">
                          <a:uFill>
                            <a:solidFill>
                              <a:srgbClr val="000000"/>
                            </a:solidFill>
                          </a:uFill>
                          <a:latin typeface="微軟正黑體" pitchFamily="34" charset="-120"/>
                          <a:ea typeface="微軟正黑體" pitchFamily="34" charset="-120"/>
                        </a:rPr>
                        <a:t>: </a:t>
                      </a:r>
                      <a:r>
                        <a:rPr lang="zh-TW" altLang="en-US" sz="3600" b="1" kern="100" spc="5" dirty="0" smtClean="0">
                          <a:uFill>
                            <a:solidFill>
                              <a:srgbClr val="000000"/>
                            </a:solidFill>
                          </a:uFill>
                          <a:latin typeface="微軟正黑體" pitchFamily="34" charset="-120"/>
                          <a:ea typeface="微軟正黑體" pitchFamily="34" charset="-120"/>
                        </a:rPr>
                        <a:t>足球大賽</a:t>
                      </a:r>
                      <a:endParaRPr lang="zh-TW" sz="3600" b="1"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r>
              <a:tr h="1820742">
                <a:tc>
                  <a:txBody>
                    <a:bodyPr/>
                    <a:lstStyle/>
                    <a:p>
                      <a:pPr algn="ctr">
                        <a:spcAft>
                          <a:spcPts val="0"/>
                        </a:spcAft>
                      </a:pPr>
                      <a:r>
                        <a:rPr lang="en-US" altLang="zh-TW" sz="4000" b="0" kern="100" dirty="0" smtClean="0">
                          <a:uFill>
                            <a:solidFill>
                              <a:srgbClr val="000000"/>
                            </a:solidFill>
                          </a:uFill>
                          <a:latin typeface="Arial Unicode MS" pitchFamily="34" charset="-120"/>
                          <a:ea typeface="Arial Unicode MS" pitchFamily="34" charset="-120"/>
                          <a:cs typeface="Arial Unicode MS" pitchFamily="34" charset="-120"/>
                        </a:rPr>
                        <a:t>2</a:t>
                      </a:r>
                      <a:r>
                        <a:rPr lang="en-US" altLang="zh-TW" sz="4000" b="0" kern="100" baseline="30000" dirty="0" smtClean="0">
                          <a:solidFill>
                            <a:schemeClr val="tx1"/>
                          </a:solidFill>
                          <a:uFill>
                            <a:solidFill>
                              <a:srgbClr val="000000"/>
                            </a:solidFill>
                          </a:uFill>
                          <a:latin typeface="Arial Unicode MS" pitchFamily="34" charset="-120"/>
                          <a:ea typeface="Arial Unicode MS" pitchFamily="34" charset="-120"/>
                          <a:cs typeface="Arial Unicode MS" pitchFamily="34" charset="-120"/>
                        </a:rPr>
                        <a:t>nd</a:t>
                      </a:r>
                    </a:p>
                    <a:p>
                      <a:pPr algn="ctr">
                        <a:spcAft>
                          <a:spcPts val="0"/>
                        </a:spcAft>
                      </a:pPr>
                      <a:r>
                        <a:rPr lang="en-US" altLang="zh-TW" sz="4000" kern="100" dirty="0" smtClean="0">
                          <a:uFill>
                            <a:solidFill>
                              <a:srgbClr val="000000"/>
                            </a:solidFill>
                          </a:uFill>
                          <a:latin typeface="微軟正黑體" pitchFamily="34" charset="-120"/>
                          <a:ea typeface="微軟正黑體" pitchFamily="34" charset="-120"/>
                        </a:rPr>
                        <a:t>Class</a:t>
                      </a:r>
                      <a:endParaRPr lang="zh-TW" altLang="zh-TW" sz="4000" b="0" kern="100" dirty="0">
                        <a:solidFill>
                          <a:srgbClr val="000000"/>
                        </a:solidFill>
                        <a:uFill>
                          <a:solidFill>
                            <a:srgbClr val="000000"/>
                          </a:solidFill>
                        </a:uFill>
                        <a:latin typeface="Arial Unicode MS" pitchFamily="34" charset="-120"/>
                        <a:ea typeface="Arial Unicode MS" pitchFamily="34" charset="-120"/>
                        <a:cs typeface="Arial Unicode MS" pitchFamily="34" charset="-120"/>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a:txBody>
                    <a:bodyPr/>
                    <a:lstStyle/>
                    <a:p>
                      <a:pPr algn="ctr">
                        <a:spcAft>
                          <a:spcPts val="0"/>
                        </a:spcAft>
                      </a:pPr>
                      <a:r>
                        <a:rPr lang="zh-TW" sz="3600" b="1" kern="100" dirty="0">
                          <a:uFill>
                            <a:solidFill>
                              <a:srgbClr val="000000"/>
                            </a:solidFill>
                          </a:uFill>
                          <a:latin typeface="微軟正黑體" pitchFamily="34" charset="-120"/>
                          <a:ea typeface="微軟正黑體" pitchFamily="34" charset="-120"/>
                        </a:rPr>
                        <a:t>硬體基礎知識介紹</a:t>
                      </a:r>
                    </a:p>
                    <a:p>
                      <a:pPr algn="ctr">
                        <a:spcAft>
                          <a:spcPts val="0"/>
                        </a:spcAft>
                      </a:pPr>
                      <a:r>
                        <a:rPr lang="zh-TW" sz="3600" b="1" kern="100" dirty="0">
                          <a:uFill>
                            <a:solidFill>
                              <a:srgbClr val="000000"/>
                            </a:solidFill>
                          </a:uFill>
                          <a:latin typeface="微軟正黑體" pitchFamily="34" charset="-120"/>
                          <a:ea typeface="微軟正黑體" pitchFamily="34" charset="-120"/>
                        </a:rPr>
                        <a:t>軟體初步認識</a:t>
                      </a:r>
                      <a:endParaRPr lang="zh-TW" sz="3600" b="1"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a:txBody>
                    <a:bodyPr/>
                    <a:lstStyle/>
                    <a:p>
                      <a:pPr algn="ctr">
                        <a:spcAft>
                          <a:spcPts val="0"/>
                        </a:spcAft>
                      </a:pPr>
                      <a:r>
                        <a:rPr lang="zh-TW" sz="3200" b="0" kern="100" dirty="0">
                          <a:uFill>
                            <a:solidFill>
                              <a:srgbClr val="000000"/>
                            </a:solidFill>
                          </a:uFill>
                          <a:latin typeface="微軟正黑體" pitchFamily="34" charset="-120"/>
                          <a:ea typeface="微軟正黑體" pitchFamily="34" charset="-120"/>
                        </a:rPr>
                        <a:t>Coding原理與指令實做</a:t>
                      </a:r>
                    </a:p>
                    <a:p>
                      <a:pPr algn="ctr">
                        <a:spcAft>
                          <a:spcPts val="0"/>
                        </a:spcAft>
                      </a:pPr>
                      <a:r>
                        <a:rPr lang="zh-TW" sz="3600" b="1" kern="100" spc="5" dirty="0">
                          <a:uFill>
                            <a:solidFill>
                              <a:srgbClr val="000000"/>
                            </a:solidFill>
                          </a:uFill>
                          <a:latin typeface="微軟正黑體" pitchFamily="34" charset="-120"/>
                          <a:ea typeface="微軟正黑體" pitchFamily="34" charset="-120"/>
                        </a:rPr>
                        <a:t>變數設定</a:t>
                      </a:r>
                      <a:r>
                        <a:rPr lang="en-US" sz="3600" b="1" kern="100" spc="5" dirty="0">
                          <a:uFill>
                            <a:solidFill>
                              <a:srgbClr val="000000"/>
                            </a:solidFill>
                          </a:uFill>
                          <a:latin typeface="微軟正黑體" pitchFamily="34" charset="-120"/>
                          <a:ea typeface="微軟正黑體" pitchFamily="34" charset="-120"/>
                        </a:rPr>
                        <a:t>, Loop, </a:t>
                      </a:r>
                      <a:endParaRPr lang="en-US" sz="3600" b="1" kern="100" spc="5" dirty="0" smtClean="0">
                        <a:uFill>
                          <a:solidFill>
                            <a:srgbClr val="000000"/>
                          </a:solidFill>
                        </a:uFill>
                        <a:latin typeface="微軟正黑體" pitchFamily="34" charset="-120"/>
                        <a:ea typeface="微軟正黑體" pitchFamily="34" charset="-120"/>
                      </a:endParaRPr>
                    </a:p>
                    <a:p>
                      <a:pPr algn="ctr">
                        <a:spcAft>
                          <a:spcPts val="0"/>
                        </a:spcAft>
                      </a:pPr>
                      <a:r>
                        <a:rPr lang="en-US" sz="3600" b="1" kern="100" spc="5" dirty="0" smtClean="0">
                          <a:uFill>
                            <a:solidFill>
                              <a:srgbClr val="000000"/>
                            </a:solidFill>
                          </a:uFill>
                          <a:latin typeface="微軟正黑體" pitchFamily="34" charset="-120"/>
                          <a:ea typeface="微軟正黑體" pitchFamily="34" charset="-120"/>
                        </a:rPr>
                        <a:t>Compare</a:t>
                      </a:r>
                      <a:r>
                        <a:rPr lang="zh-TW" sz="3600" b="1" kern="100" spc="5" dirty="0">
                          <a:uFill>
                            <a:solidFill>
                              <a:srgbClr val="000000"/>
                            </a:solidFill>
                          </a:uFill>
                          <a:latin typeface="微軟正黑體" pitchFamily="34" charset="-120"/>
                          <a:ea typeface="微軟正黑體" pitchFamily="34" charset="-120"/>
                        </a:rPr>
                        <a:t>指令</a:t>
                      </a:r>
                      <a:endParaRPr lang="zh-TW" sz="3600" b="1"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a:txBody>
                    <a:bodyPr/>
                    <a:lstStyle/>
                    <a:p>
                      <a:pPr algn="ctr">
                        <a:spcAft>
                          <a:spcPts val="0"/>
                        </a:spcAft>
                      </a:pPr>
                      <a:r>
                        <a:rPr lang="zh-TW" sz="3600" b="1" kern="100" dirty="0">
                          <a:uFill>
                            <a:solidFill>
                              <a:srgbClr val="000000"/>
                            </a:solidFill>
                          </a:uFill>
                          <a:latin typeface="微軟正黑體" pitchFamily="34" charset="-120"/>
                          <a:ea typeface="微軟正黑體" pitchFamily="34" charset="-120"/>
                        </a:rPr>
                        <a:t>馬達模組及控制</a:t>
                      </a:r>
                      <a:r>
                        <a:rPr lang="zh-TW" sz="3600" b="1" kern="100" dirty="0" smtClean="0">
                          <a:uFill>
                            <a:solidFill>
                              <a:srgbClr val="000000"/>
                            </a:solidFill>
                          </a:uFill>
                          <a:latin typeface="微軟正黑體" pitchFamily="34" charset="-120"/>
                          <a:ea typeface="微軟正黑體" pitchFamily="34" charset="-120"/>
                        </a:rPr>
                        <a:t>元件</a:t>
                      </a:r>
                      <a:endParaRPr lang="en-US" altLang="zh-TW" sz="3600" b="1" kern="100" dirty="0" smtClean="0">
                        <a:uFill>
                          <a:solidFill>
                            <a:srgbClr val="000000"/>
                          </a:solidFill>
                        </a:uFill>
                        <a:latin typeface="微軟正黑體" pitchFamily="34" charset="-120"/>
                        <a:ea typeface="微軟正黑體" pitchFamily="34" charset="-120"/>
                      </a:endParaRPr>
                    </a:p>
                    <a:p>
                      <a:pPr algn="ctr">
                        <a:spcAft>
                          <a:spcPts val="0"/>
                        </a:spcAft>
                      </a:pPr>
                      <a:r>
                        <a:rPr lang="zh-TW" sz="3600" b="1" kern="100" dirty="0" smtClean="0">
                          <a:uFill>
                            <a:solidFill>
                              <a:srgbClr val="000000"/>
                            </a:solidFill>
                          </a:uFill>
                          <a:latin typeface="微軟正黑體" pitchFamily="34" charset="-120"/>
                          <a:ea typeface="微軟正黑體" pitchFamily="34" charset="-120"/>
                        </a:rPr>
                        <a:t>知識</a:t>
                      </a:r>
                      <a:r>
                        <a:rPr lang="zh-TW" sz="3600" b="1" kern="100" dirty="0">
                          <a:uFill>
                            <a:solidFill>
                              <a:srgbClr val="000000"/>
                            </a:solidFill>
                          </a:uFill>
                          <a:latin typeface="微軟正黑體" pitchFamily="34" charset="-120"/>
                          <a:ea typeface="微軟正黑體" pitchFamily="34" charset="-120"/>
                        </a:rPr>
                        <a:t>介紹</a:t>
                      </a:r>
                      <a:endParaRPr lang="zh-TW" sz="3600" b="1"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vMerge="1">
                  <a:txBody>
                    <a:bodyPr/>
                    <a:lstStyle/>
                    <a:p>
                      <a:endParaRPr lang="zh-TW" altLang="en-US"/>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DDEF"/>
                    </a:solidFill>
                  </a:tcPr>
                </a:tc>
              </a:tr>
              <a:tr h="816999">
                <a:tc gridSpan="5">
                  <a:txBody>
                    <a:bodyPr/>
                    <a:lstStyle/>
                    <a:p>
                      <a:pPr algn="ctr">
                        <a:spcAft>
                          <a:spcPts val="0"/>
                        </a:spcAft>
                      </a:pPr>
                      <a:endParaRPr lang="zh-TW" sz="4000" b="0" kern="100" dirty="0">
                        <a:solidFill>
                          <a:srgbClr val="000000"/>
                        </a:solidFill>
                        <a:uFill>
                          <a:solidFill>
                            <a:srgbClr val="000000"/>
                          </a:solidFill>
                        </a:uFill>
                        <a:latin typeface="Arial Unicode MS" pitchFamily="34" charset="-120"/>
                        <a:ea typeface="Arial Unicode MS" pitchFamily="34" charset="-120"/>
                        <a:cs typeface="Arial Unicode MS" pitchFamily="34" charset="-120"/>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hMerge="1">
                  <a:txBody>
                    <a:bodyPr/>
                    <a:lstStyle/>
                    <a:p>
                      <a:endParaRPr lang="zh-TW" altLang="en-US"/>
                    </a:p>
                  </a:txBody>
                  <a:tcPr/>
                </a:tc>
                <a:tc hMerge="1">
                  <a:txBody>
                    <a:bodyPr/>
                    <a:lstStyle/>
                    <a:p>
                      <a:endParaRPr lang="zh-TW" altLang="en-US"/>
                    </a:p>
                  </a:txBody>
                  <a:tcPr/>
                </a:tc>
                <a:tc hMerge="1">
                  <a:txBody>
                    <a:bodyPr/>
                    <a:lstStyle/>
                    <a:p>
                      <a:pPr algn="ctr">
                        <a:spcAft>
                          <a:spcPts val="0"/>
                        </a:spcAft>
                      </a:pPr>
                      <a:endParaRPr lang="zh-TW" sz="3200" kern="100" dirty="0">
                        <a:solidFill>
                          <a:srgbClr val="000000"/>
                        </a:solidFill>
                        <a:uFill>
                          <a:solidFill>
                            <a:srgbClr val="000000"/>
                          </a:solidFill>
                        </a:uFill>
                        <a:latin typeface="Calibri"/>
                        <a:ea typeface="Arial Unicode MS"/>
                        <a:cs typeface="Arial Unicode MS"/>
                      </a:endParaRPr>
                    </a:p>
                  </a:txBody>
                  <a:tcPr marL="50800" marR="50800" marT="50800" marB="508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DDEF"/>
                    </a:solidFill>
                  </a:tcPr>
                </a:tc>
                <a:tc hMerge="1">
                  <a:txBody>
                    <a:bodyPr/>
                    <a:lstStyle/>
                    <a:p>
                      <a:endParaRPr lang="zh-TW" altLang="en-US"/>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DDEF"/>
                    </a:solidFill>
                  </a:tcPr>
                </a:tc>
              </a:tr>
              <a:tr h="1937456">
                <a:tc>
                  <a:txBody>
                    <a:bodyPr/>
                    <a:lstStyle/>
                    <a:p>
                      <a:pPr algn="ctr">
                        <a:spcAft>
                          <a:spcPts val="0"/>
                        </a:spcAft>
                      </a:pPr>
                      <a:r>
                        <a:rPr lang="en-US" altLang="zh-TW" sz="4000" b="0" kern="100" dirty="0" smtClean="0">
                          <a:uFill>
                            <a:solidFill>
                              <a:srgbClr val="000000"/>
                            </a:solidFill>
                          </a:uFill>
                          <a:latin typeface="Arial Unicode MS" pitchFamily="34" charset="-120"/>
                          <a:ea typeface="Arial Unicode MS" pitchFamily="34" charset="-120"/>
                          <a:cs typeface="Arial Unicode MS" pitchFamily="34" charset="-120"/>
                        </a:rPr>
                        <a:t>3</a:t>
                      </a:r>
                      <a:r>
                        <a:rPr lang="en-US" altLang="zh-TW" sz="4000" b="0" kern="100" baseline="30000" dirty="0" smtClean="0">
                          <a:uFill>
                            <a:solidFill>
                              <a:srgbClr val="000000"/>
                            </a:solidFill>
                          </a:uFill>
                          <a:latin typeface="Arial Unicode MS" pitchFamily="34" charset="-120"/>
                          <a:ea typeface="Arial Unicode MS" pitchFamily="34" charset="-120"/>
                          <a:cs typeface="Arial Unicode MS" pitchFamily="34" charset="-120"/>
                        </a:rPr>
                        <a:t>rd</a:t>
                      </a:r>
                      <a:endParaRPr lang="en-US" altLang="zh-TW" sz="4000" b="0" kern="100" dirty="0" smtClean="0">
                        <a:uFill>
                          <a:solidFill>
                            <a:srgbClr val="000000"/>
                          </a:solidFill>
                        </a:uFill>
                        <a:latin typeface="Arial Unicode MS" pitchFamily="34" charset="-120"/>
                        <a:ea typeface="Arial Unicode MS" pitchFamily="34" charset="-120"/>
                        <a:cs typeface="Arial Unicode MS" pitchFamily="34" charset="-120"/>
                      </a:endParaRPr>
                    </a:p>
                    <a:p>
                      <a:pPr algn="ctr">
                        <a:spcAft>
                          <a:spcPts val="0"/>
                        </a:spcAft>
                      </a:pPr>
                      <a:r>
                        <a:rPr lang="en-US" altLang="zh-TW" sz="4000" kern="100" dirty="0" smtClean="0">
                          <a:uFill>
                            <a:solidFill>
                              <a:srgbClr val="000000"/>
                            </a:solidFill>
                          </a:uFill>
                          <a:latin typeface="微軟正黑體" pitchFamily="34" charset="-120"/>
                          <a:ea typeface="微軟正黑體" pitchFamily="34" charset="-120"/>
                        </a:rPr>
                        <a:t>Class</a:t>
                      </a:r>
                      <a:endParaRPr lang="zh-TW" altLang="zh-TW" sz="4000" b="0" kern="100" dirty="0">
                        <a:solidFill>
                          <a:srgbClr val="000000"/>
                        </a:solidFill>
                        <a:uFill>
                          <a:solidFill>
                            <a:srgbClr val="000000"/>
                          </a:solidFill>
                        </a:uFill>
                        <a:latin typeface="Arial Unicode MS" pitchFamily="34" charset="-120"/>
                        <a:ea typeface="Arial Unicode MS" pitchFamily="34" charset="-120"/>
                        <a:cs typeface="Arial Unicode MS" pitchFamily="34" charset="-120"/>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a:txBody>
                    <a:bodyPr/>
                    <a:lstStyle/>
                    <a:p>
                      <a:pPr algn="ctr">
                        <a:spcAft>
                          <a:spcPts val="0"/>
                        </a:spcAft>
                      </a:pPr>
                      <a:r>
                        <a:rPr lang="zh-TW" sz="3200" kern="100" dirty="0">
                          <a:uFill>
                            <a:solidFill>
                              <a:srgbClr val="000000"/>
                            </a:solidFill>
                          </a:uFill>
                          <a:latin typeface="微軟正黑體" pitchFamily="34" charset="-120"/>
                          <a:ea typeface="微軟正黑體" pitchFamily="34" charset="-120"/>
                        </a:rPr>
                        <a:t>Coding原理與指令實做</a:t>
                      </a:r>
                    </a:p>
                    <a:p>
                      <a:pPr algn="ctr">
                        <a:spcAft>
                          <a:spcPts val="0"/>
                        </a:spcAft>
                      </a:pPr>
                      <a:r>
                        <a:rPr lang="zh-TW" sz="3600" b="1" kern="100" spc="5" dirty="0">
                          <a:uFill>
                            <a:solidFill>
                              <a:srgbClr val="000000"/>
                            </a:solidFill>
                          </a:uFill>
                          <a:latin typeface="微軟正黑體" pitchFamily="34" charset="-120"/>
                          <a:ea typeface="微軟正黑體" pitchFamily="34" charset="-120"/>
                        </a:rPr>
                        <a:t>順序</a:t>
                      </a:r>
                      <a:r>
                        <a:rPr lang="en-US" sz="3600" b="1" kern="100" spc="5" dirty="0">
                          <a:uFill>
                            <a:solidFill>
                              <a:srgbClr val="000000"/>
                            </a:solidFill>
                          </a:uFill>
                          <a:latin typeface="微軟正黑體" pitchFamily="34" charset="-120"/>
                          <a:ea typeface="微軟正黑體" pitchFamily="34" charset="-120"/>
                        </a:rPr>
                        <a:t>, </a:t>
                      </a:r>
                      <a:r>
                        <a:rPr lang="zh-TW" sz="3600" b="1" kern="100" spc="5" dirty="0">
                          <a:uFill>
                            <a:solidFill>
                              <a:srgbClr val="000000"/>
                            </a:solidFill>
                          </a:uFill>
                          <a:latin typeface="微軟正黑體" pitchFamily="34" charset="-120"/>
                          <a:ea typeface="微軟正黑體" pitchFamily="34" charset="-120"/>
                        </a:rPr>
                        <a:t>延遲時間</a:t>
                      </a:r>
                      <a:r>
                        <a:rPr lang="en-US" sz="3600" b="1" kern="100" spc="5" dirty="0">
                          <a:uFill>
                            <a:solidFill>
                              <a:srgbClr val="000000"/>
                            </a:solidFill>
                          </a:uFill>
                          <a:latin typeface="微軟正黑體" pitchFamily="34" charset="-120"/>
                          <a:ea typeface="微軟正黑體" pitchFamily="34" charset="-120"/>
                        </a:rPr>
                        <a:t>, </a:t>
                      </a:r>
                      <a:endParaRPr lang="en-US" sz="3600" b="1" kern="100" spc="5" dirty="0" smtClean="0">
                        <a:uFill>
                          <a:solidFill>
                            <a:srgbClr val="000000"/>
                          </a:solidFill>
                        </a:uFill>
                        <a:latin typeface="微軟正黑體" pitchFamily="34" charset="-120"/>
                        <a:ea typeface="微軟正黑體" pitchFamily="34" charset="-120"/>
                      </a:endParaRPr>
                    </a:p>
                    <a:p>
                      <a:pPr algn="ctr">
                        <a:spcAft>
                          <a:spcPts val="0"/>
                        </a:spcAft>
                      </a:pPr>
                      <a:r>
                        <a:rPr lang="zh-TW" sz="3600" b="1" kern="100" spc="5" dirty="0" smtClean="0">
                          <a:uFill>
                            <a:solidFill>
                              <a:srgbClr val="000000"/>
                            </a:solidFill>
                          </a:uFill>
                          <a:latin typeface="微軟正黑體" pitchFamily="34" charset="-120"/>
                          <a:ea typeface="微軟正黑體" pitchFamily="34" charset="-120"/>
                        </a:rPr>
                        <a:t>函</a:t>
                      </a:r>
                      <a:r>
                        <a:rPr lang="zh-TW" sz="3600" b="1" kern="100" spc="5" dirty="0">
                          <a:uFill>
                            <a:solidFill>
                              <a:srgbClr val="000000"/>
                            </a:solidFill>
                          </a:uFill>
                          <a:latin typeface="微軟正黑體" pitchFamily="34" charset="-120"/>
                          <a:ea typeface="微軟正黑體" pitchFamily="34" charset="-120"/>
                        </a:rPr>
                        <a:t>式庫設定</a:t>
                      </a:r>
                      <a:endParaRPr lang="zh-TW" sz="3600" b="1"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a:txBody>
                    <a:bodyPr/>
                    <a:lstStyle/>
                    <a:p>
                      <a:pPr algn="ctr">
                        <a:spcAft>
                          <a:spcPts val="0"/>
                        </a:spcAft>
                      </a:pPr>
                      <a:r>
                        <a:rPr lang="zh-TW" sz="3200" kern="100" dirty="0">
                          <a:uFill>
                            <a:solidFill>
                              <a:srgbClr val="000000"/>
                            </a:solidFill>
                          </a:uFill>
                          <a:latin typeface="微軟正黑體" pitchFamily="34" charset="-120"/>
                          <a:ea typeface="微軟正黑體" pitchFamily="34" charset="-120"/>
                        </a:rPr>
                        <a:t>Coding原理與指令實做</a:t>
                      </a:r>
                    </a:p>
                    <a:p>
                      <a:pPr algn="ctr">
                        <a:spcAft>
                          <a:spcPts val="0"/>
                        </a:spcAft>
                      </a:pPr>
                      <a:r>
                        <a:rPr lang="zh-TW" sz="3600" b="1" kern="100" spc="5" dirty="0">
                          <a:uFill>
                            <a:solidFill>
                              <a:srgbClr val="000000"/>
                            </a:solidFill>
                          </a:uFill>
                          <a:latin typeface="微軟正黑體" pitchFamily="34" charset="-120"/>
                          <a:ea typeface="微軟正黑體" pitchFamily="34" charset="-120"/>
                        </a:rPr>
                        <a:t>變數設定</a:t>
                      </a:r>
                      <a:r>
                        <a:rPr lang="en-US" sz="3600" b="1" kern="100" spc="5" dirty="0">
                          <a:uFill>
                            <a:solidFill>
                              <a:srgbClr val="000000"/>
                            </a:solidFill>
                          </a:uFill>
                          <a:latin typeface="微軟正黑體" pitchFamily="34" charset="-120"/>
                          <a:ea typeface="微軟正黑體" pitchFamily="34" charset="-120"/>
                        </a:rPr>
                        <a:t>, </a:t>
                      </a:r>
                      <a:r>
                        <a:rPr lang="en-US" sz="3600" b="1" kern="100" spc="5" dirty="0" smtClean="0">
                          <a:uFill>
                            <a:solidFill>
                              <a:srgbClr val="000000"/>
                            </a:solidFill>
                          </a:uFill>
                          <a:latin typeface="微軟正黑體" pitchFamily="34" charset="-120"/>
                          <a:ea typeface="微軟正黑體" pitchFamily="34" charset="-120"/>
                        </a:rPr>
                        <a:t>Loop</a:t>
                      </a:r>
                    </a:p>
                    <a:p>
                      <a:pPr algn="ctr">
                        <a:spcAft>
                          <a:spcPts val="0"/>
                        </a:spcAft>
                      </a:pPr>
                      <a:r>
                        <a:rPr lang="en-US" sz="3600" b="1" kern="100" spc="5" dirty="0" smtClean="0">
                          <a:uFill>
                            <a:solidFill>
                              <a:srgbClr val="000000"/>
                            </a:solidFill>
                          </a:uFill>
                          <a:latin typeface="微軟正黑體" pitchFamily="34" charset="-120"/>
                          <a:ea typeface="微軟正黑體" pitchFamily="34" charset="-120"/>
                        </a:rPr>
                        <a:t>, </a:t>
                      </a:r>
                      <a:r>
                        <a:rPr lang="en-US" sz="3600" b="1" kern="100" spc="5" dirty="0">
                          <a:uFill>
                            <a:solidFill>
                              <a:srgbClr val="000000"/>
                            </a:solidFill>
                          </a:uFill>
                          <a:latin typeface="微軟正黑體" pitchFamily="34" charset="-120"/>
                          <a:ea typeface="微軟正黑體" pitchFamily="34" charset="-120"/>
                        </a:rPr>
                        <a:t>Compare</a:t>
                      </a:r>
                      <a:r>
                        <a:rPr lang="zh-TW" sz="3600" b="1" kern="100" spc="5" dirty="0">
                          <a:uFill>
                            <a:solidFill>
                              <a:srgbClr val="000000"/>
                            </a:solidFill>
                          </a:uFill>
                          <a:latin typeface="微軟正黑體" pitchFamily="34" charset="-120"/>
                          <a:ea typeface="微軟正黑體" pitchFamily="34" charset="-120"/>
                        </a:rPr>
                        <a:t>指令</a:t>
                      </a:r>
                      <a:endParaRPr lang="zh-TW" sz="3600" b="1"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a:txBody>
                    <a:bodyPr/>
                    <a:lstStyle/>
                    <a:p>
                      <a:pPr algn="ctr">
                        <a:spcAft>
                          <a:spcPts val="0"/>
                        </a:spcAft>
                      </a:pPr>
                      <a:r>
                        <a:rPr lang="zh-TW" sz="3200" kern="100" dirty="0">
                          <a:uFill>
                            <a:solidFill>
                              <a:srgbClr val="000000"/>
                            </a:solidFill>
                          </a:uFill>
                          <a:latin typeface="微軟正黑體" pitchFamily="34" charset="-120"/>
                          <a:ea typeface="微軟正黑體" pitchFamily="34" charset="-120"/>
                        </a:rPr>
                        <a:t>Coding原理與指令實做</a:t>
                      </a:r>
                    </a:p>
                    <a:p>
                      <a:pPr algn="ctr">
                        <a:spcAft>
                          <a:spcPts val="0"/>
                        </a:spcAft>
                      </a:pPr>
                      <a:r>
                        <a:rPr lang="zh-TW" sz="3600" b="1" kern="100" spc="5" dirty="0">
                          <a:uFill>
                            <a:solidFill>
                              <a:srgbClr val="000000"/>
                            </a:solidFill>
                          </a:uFill>
                          <a:latin typeface="微軟正黑體" pitchFamily="34" charset="-120"/>
                          <a:ea typeface="微軟正黑體" pitchFamily="34" charset="-120"/>
                        </a:rPr>
                        <a:t>馬達控制</a:t>
                      </a:r>
                      <a:r>
                        <a:rPr lang="en-US" sz="3600" b="1" kern="100" spc="5" dirty="0">
                          <a:uFill>
                            <a:solidFill>
                              <a:srgbClr val="000000"/>
                            </a:solidFill>
                          </a:uFill>
                          <a:latin typeface="微軟正黑體" pitchFamily="34" charset="-120"/>
                          <a:ea typeface="微軟正黑體" pitchFamily="34" charset="-120"/>
                        </a:rPr>
                        <a:t>, </a:t>
                      </a:r>
                      <a:r>
                        <a:rPr lang="zh-TW" sz="3600" b="1" kern="100" spc="5" dirty="0">
                          <a:uFill>
                            <a:solidFill>
                              <a:srgbClr val="000000"/>
                            </a:solidFill>
                          </a:uFill>
                          <a:latin typeface="微軟正黑體" pitchFamily="34" charset="-120"/>
                          <a:ea typeface="微軟正黑體" pitchFamily="34" charset="-120"/>
                        </a:rPr>
                        <a:t>讀取數值</a:t>
                      </a:r>
                      <a:r>
                        <a:rPr lang="en-US" sz="3600" b="1" kern="100" spc="5" dirty="0">
                          <a:uFill>
                            <a:solidFill>
                              <a:srgbClr val="000000"/>
                            </a:solidFill>
                          </a:uFill>
                          <a:latin typeface="微軟正黑體" pitchFamily="34" charset="-120"/>
                          <a:ea typeface="微軟正黑體" pitchFamily="34" charset="-120"/>
                        </a:rPr>
                        <a:t>, </a:t>
                      </a:r>
                      <a:r>
                        <a:rPr lang="zh-TW" sz="3600" b="1" kern="100" spc="5" dirty="0">
                          <a:uFill>
                            <a:solidFill>
                              <a:srgbClr val="000000"/>
                            </a:solidFill>
                          </a:uFill>
                          <a:latin typeface="微軟正黑體" pitchFamily="34" charset="-120"/>
                          <a:ea typeface="微軟正黑體" pitchFamily="34" charset="-120"/>
                        </a:rPr>
                        <a:t>條件敘述</a:t>
                      </a:r>
                      <a:endParaRPr lang="zh-TW" sz="3600" b="1"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a:txBody>
                    <a:bodyPr/>
                    <a:lstStyle/>
                    <a:p>
                      <a:pPr algn="ctr">
                        <a:spcAft>
                          <a:spcPts val="0"/>
                        </a:spcAft>
                      </a:pPr>
                      <a:r>
                        <a:rPr lang="zh-TW" sz="3200" kern="100" dirty="0">
                          <a:uFill>
                            <a:solidFill>
                              <a:srgbClr val="000000"/>
                            </a:solidFill>
                          </a:uFill>
                          <a:latin typeface="微軟正黑體" pitchFamily="34" charset="-120"/>
                          <a:ea typeface="微軟正黑體" pitchFamily="34" charset="-120"/>
                        </a:rPr>
                        <a:t>Coding原理</a:t>
                      </a:r>
                      <a:r>
                        <a:rPr lang="zh-TW" sz="3200" kern="100" dirty="0" smtClean="0">
                          <a:uFill>
                            <a:solidFill>
                              <a:srgbClr val="000000"/>
                            </a:solidFill>
                          </a:uFill>
                          <a:latin typeface="微軟正黑體" pitchFamily="34" charset="-120"/>
                          <a:ea typeface="微軟正黑體" pitchFamily="34" charset="-120"/>
                        </a:rPr>
                        <a:t>與原理</a:t>
                      </a:r>
                      <a:r>
                        <a:rPr lang="zh-TW" sz="3200" kern="100" dirty="0">
                          <a:uFill>
                            <a:solidFill>
                              <a:srgbClr val="000000"/>
                            </a:solidFill>
                          </a:uFill>
                          <a:latin typeface="微軟正黑體" pitchFamily="34" charset="-120"/>
                          <a:ea typeface="微軟正黑體" pitchFamily="34" charset="-120"/>
                        </a:rPr>
                        <a:t>實做</a:t>
                      </a:r>
                    </a:p>
                    <a:p>
                      <a:pPr algn="ctr">
                        <a:spcAft>
                          <a:spcPts val="0"/>
                        </a:spcAft>
                      </a:pPr>
                      <a:r>
                        <a:rPr lang="zh-TW" sz="3600" b="1" kern="100" dirty="0">
                          <a:uFill>
                            <a:solidFill>
                              <a:srgbClr val="000000"/>
                            </a:solidFill>
                          </a:uFill>
                          <a:latin typeface="微軟正黑體" pitchFamily="34" charset="-120"/>
                          <a:ea typeface="微軟正黑體" pitchFamily="34" charset="-120"/>
                        </a:rPr>
                        <a:t>自動定距、自動跟車</a:t>
                      </a:r>
                      <a:endParaRPr lang="zh-TW" sz="3600" b="1"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r>
              <a:tr h="1867427">
                <a:tc>
                  <a:txBody>
                    <a:bodyPr/>
                    <a:lstStyle/>
                    <a:p>
                      <a:pPr algn="ctr">
                        <a:spcAft>
                          <a:spcPts val="0"/>
                        </a:spcAft>
                      </a:pPr>
                      <a:r>
                        <a:rPr lang="en-US" altLang="zh-TW" sz="4000" b="0" kern="100" dirty="0" smtClean="0">
                          <a:uFill>
                            <a:solidFill>
                              <a:srgbClr val="000000"/>
                            </a:solidFill>
                          </a:uFill>
                          <a:latin typeface="Arial Unicode MS" pitchFamily="34" charset="-120"/>
                          <a:ea typeface="Arial Unicode MS" pitchFamily="34" charset="-120"/>
                          <a:cs typeface="Arial Unicode MS" pitchFamily="34" charset="-120"/>
                        </a:rPr>
                        <a:t>4</a:t>
                      </a:r>
                      <a:r>
                        <a:rPr lang="en-US" altLang="zh-TW" sz="4000" b="0" kern="100" baseline="30000" dirty="0" smtClean="0">
                          <a:uFill>
                            <a:solidFill>
                              <a:srgbClr val="000000"/>
                            </a:solidFill>
                          </a:uFill>
                          <a:latin typeface="Arial Unicode MS" pitchFamily="34" charset="-120"/>
                          <a:ea typeface="Arial Unicode MS" pitchFamily="34" charset="-120"/>
                          <a:cs typeface="Arial Unicode MS" pitchFamily="34" charset="-120"/>
                        </a:rPr>
                        <a:t>th</a:t>
                      </a:r>
                      <a:endParaRPr lang="en-US" altLang="zh-TW" sz="4000" b="0" kern="100" dirty="0" smtClean="0">
                        <a:uFill>
                          <a:solidFill>
                            <a:srgbClr val="000000"/>
                          </a:solidFill>
                        </a:uFill>
                        <a:latin typeface="Arial Unicode MS" pitchFamily="34" charset="-120"/>
                        <a:ea typeface="Arial Unicode MS" pitchFamily="34" charset="-120"/>
                        <a:cs typeface="Arial Unicode MS" pitchFamily="34" charset="-120"/>
                      </a:endParaRPr>
                    </a:p>
                    <a:p>
                      <a:pPr algn="ctr">
                        <a:spcAft>
                          <a:spcPts val="0"/>
                        </a:spcAft>
                      </a:pPr>
                      <a:r>
                        <a:rPr lang="en-US" altLang="zh-TW" sz="4000" kern="100" dirty="0" smtClean="0">
                          <a:uFill>
                            <a:solidFill>
                              <a:srgbClr val="000000"/>
                            </a:solidFill>
                          </a:uFill>
                          <a:latin typeface="微軟正黑體" pitchFamily="34" charset="-120"/>
                          <a:ea typeface="微軟正黑體" pitchFamily="34" charset="-120"/>
                        </a:rPr>
                        <a:t>Class</a:t>
                      </a:r>
                      <a:endParaRPr lang="zh-TW" altLang="zh-TW" sz="4000" b="0" kern="100" dirty="0">
                        <a:solidFill>
                          <a:srgbClr val="000000"/>
                        </a:solidFill>
                        <a:uFill>
                          <a:solidFill>
                            <a:srgbClr val="000000"/>
                          </a:solidFill>
                        </a:uFill>
                        <a:latin typeface="Arial Unicode MS" pitchFamily="34" charset="-120"/>
                        <a:ea typeface="Arial Unicode MS" pitchFamily="34" charset="-120"/>
                        <a:cs typeface="Arial Unicode MS" pitchFamily="34" charset="-120"/>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a:txBody>
                    <a:bodyPr/>
                    <a:lstStyle/>
                    <a:p>
                      <a:pPr algn="ctr">
                        <a:spcAft>
                          <a:spcPts val="0"/>
                        </a:spcAft>
                      </a:pPr>
                      <a:r>
                        <a:rPr lang="zh-TW" sz="3200" kern="100" dirty="0">
                          <a:uFill>
                            <a:solidFill>
                              <a:srgbClr val="000000"/>
                            </a:solidFill>
                          </a:uFill>
                          <a:latin typeface="微軟正黑體" pitchFamily="34" charset="-120"/>
                          <a:ea typeface="微軟正黑體" pitchFamily="34" charset="-120"/>
                        </a:rPr>
                        <a:t>LED模組體驗課程</a:t>
                      </a:r>
                    </a:p>
                    <a:p>
                      <a:pPr algn="ctr">
                        <a:spcAft>
                          <a:spcPts val="0"/>
                        </a:spcAft>
                      </a:pPr>
                      <a:r>
                        <a:rPr lang="zh-TW" sz="3600" b="1" kern="100" spc="5" dirty="0">
                          <a:uFill>
                            <a:solidFill>
                              <a:srgbClr val="000000"/>
                            </a:solidFill>
                          </a:uFill>
                          <a:latin typeface="微軟正黑體" pitchFamily="34" charset="-120"/>
                          <a:ea typeface="微軟正黑體" pitchFamily="34" charset="-120"/>
                        </a:rPr>
                        <a:t>遊戲</a:t>
                      </a:r>
                      <a:r>
                        <a:rPr lang="en-US" sz="3600" b="1" kern="100" spc="5" dirty="0">
                          <a:uFill>
                            <a:solidFill>
                              <a:srgbClr val="000000"/>
                            </a:solidFill>
                          </a:uFill>
                          <a:latin typeface="微軟正黑體" pitchFamily="34" charset="-120"/>
                          <a:ea typeface="微軟正黑體" pitchFamily="34" charset="-120"/>
                        </a:rPr>
                        <a:t>: </a:t>
                      </a:r>
                      <a:r>
                        <a:rPr lang="zh-TW" sz="3600" b="1" kern="100" spc="5" dirty="0">
                          <a:uFill>
                            <a:solidFill>
                              <a:srgbClr val="000000"/>
                            </a:solidFill>
                          </a:uFill>
                          <a:latin typeface="微軟正黑體" pitchFamily="34" charset="-120"/>
                          <a:ea typeface="微軟正黑體" pitchFamily="34" charset="-120"/>
                        </a:rPr>
                        <a:t>動物擂台</a:t>
                      </a:r>
                      <a:endParaRPr lang="zh-TW" sz="3600" b="1"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a:txBody>
                    <a:bodyPr/>
                    <a:lstStyle/>
                    <a:p>
                      <a:pPr algn="ctr">
                        <a:spcAft>
                          <a:spcPts val="0"/>
                        </a:spcAft>
                      </a:pPr>
                      <a:r>
                        <a:rPr lang="zh-TW" sz="3200" kern="100" dirty="0">
                          <a:uFill>
                            <a:solidFill>
                              <a:srgbClr val="000000"/>
                            </a:solidFill>
                          </a:uFill>
                          <a:latin typeface="微軟正黑體" pitchFamily="34" charset="-120"/>
                          <a:ea typeface="微軟正黑體" pitchFamily="34" charset="-120"/>
                        </a:rPr>
                        <a:t>距離感測器體驗課程</a:t>
                      </a:r>
                    </a:p>
                    <a:p>
                      <a:pPr algn="ctr">
                        <a:spcAft>
                          <a:spcPts val="0"/>
                        </a:spcAft>
                      </a:pPr>
                      <a:r>
                        <a:rPr lang="zh-TW" sz="3600" b="1" kern="100" spc="5" dirty="0">
                          <a:uFill>
                            <a:solidFill>
                              <a:srgbClr val="000000"/>
                            </a:solidFill>
                          </a:uFill>
                          <a:latin typeface="微軟正黑體" pitchFamily="34" charset="-120"/>
                          <a:ea typeface="微軟正黑體" pitchFamily="34" charset="-120"/>
                        </a:rPr>
                        <a:t>遊戲</a:t>
                      </a:r>
                      <a:r>
                        <a:rPr lang="en-US" sz="3600" b="1" kern="100" spc="5" dirty="0">
                          <a:uFill>
                            <a:solidFill>
                              <a:srgbClr val="000000"/>
                            </a:solidFill>
                          </a:uFill>
                          <a:latin typeface="微軟正黑體" pitchFamily="34" charset="-120"/>
                          <a:ea typeface="微軟正黑體" pitchFamily="34" charset="-120"/>
                        </a:rPr>
                        <a:t>: </a:t>
                      </a:r>
                      <a:r>
                        <a:rPr lang="zh-TW" sz="3600" b="1" kern="100" spc="5" dirty="0">
                          <a:uFill>
                            <a:solidFill>
                              <a:srgbClr val="000000"/>
                            </a:solidFill>
                          </a:uFill>
                          <a:latin typeface="微軟正黑體" pitchFamily="34" charset="-120"/>
                          <a:ea typeface="微軟正黑體" pitchFamily="34" charset="-120"/>
                        </a:rPr>
                        <a:t>可樂罐之戰</a:t>
                      </a:r>
                      <a:endParaRPr lang="zh-TW" sz="3600" b="1"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a:txBody>
                    <a:bodyPr/>
                    <a:lstStyle/>
                    <a:p>
                      <a:pPr algn="ctr">
                        <a:spcAft>
                          <a:spcPts val="0"/>
                        </a:spcAft>
                      </a:pPr>
                      <a:r>
                        <a:rPr lang="zh-TW" sz="3200" kern="100" dirty="0">
                          <a:uFill>
                            <a:solidFill>
                              <a:srgbClr val="000000"/>
                            </a:solidFill>
                          </a:uFill>
                          <a:latin typeface="微軟正黑體" pitchFamily="34" charset="-120"/>
                          <a:ea typeface="微軟正黑體" pitchFamily="34" charset="-120"/>
                        </a:rPr>
                        <a:t>馬達模組及控制元件體驗課程</a:t>
                      </a:r>
                    </a:p>
                    <a:p>
                      <a:pPr algn="ctr">
                        <a:spcAft>
                          <a:spcPts val="0"/>
                        </a:spcAft>
                      </a:pPr>
                      <a:r>
                        <a:rPr lang="zh-TW" sz="3600" b="1" kern="100" spc="5" dirty="0">
                          <a:uFill>
                            <a:solidFill>
                              <a:srgbClr val="000000"/>
                            </a:solidFill>
                          </a:uFill>
                          <a:latin typeface="微軟正黑體" pitchFamily="34" charset="-120"/>
                          <a:ea typeface="微軟正黑體" pitchFamily="34" charset="-120"/>
                        </a:rPr>
                        <a:t>遊戲</a:t>
                      </a:r>
                      <a:r>
                        <a:rPr lang="en-US" sz="3600" b="1" kern="100" spc="5" dirty="0">
                          <a:uFill>
                            <a:solidFill>
                              <a:srgbClr val="000000"/>
                            </a:solidFill>
                          </a:uFill>
                          <a:latin typeface="微軟正黑體" pitchFamily="34" charset="-120"/>
                          <a:ea typeface="微軟正黑體" pitchFamily="34" charset="-120"/>
                        </a:rPr>
                        <a:t>: </a:t>
                      </a:r>
                      <a:r>
                        <a:rPr lang="zh-TW" altLang="en-US" sz="3600" b="1" kern="100" spc="5" dirty="0" smtClean="0">
                          <a:uFill>
                            <a:solidFill>
                              <a:srgbClr val="000000"/>
                            </a:solidFill>
                          </a:uFill>
                          <a:latin typeface="微軟正黑體" pitchFamily="34" charset="-120"/>
                          <a:ea typeface="微軟正黑體" pitchFamily="34" charset="-120"/>
                        </a:rPr>
                        <a:t>足球</a:t>
                      </a:r>
                      <a:r>
                        <a:rPr lang="zh-TW" sz="3600" b="1" kern="100" spc="5" dirty="0" smtClean="0">
                          <a:uFill>
                            <a:solidFill>
                              <a:srgbClr val="000000"/>
                            </a:solidFill>
                          </a:uFill>
                          <a:latin typeface="微軟正黑體" pitchFamily="34" charset="-120"/>
                          <a:ea typeface="微軟正黑體" pitchFamily="34" charset="-120"/>
                        </a:rPr>
                        <a:t>遊戲</a:t>
                      </a:r>
                      <a:r>
                        <a:rPr lang="zh-TW" sz="3600" b="1" kern="100" spc="5" dirty="0">
                          <a:uFill>
                            <a:solidFill>
                              <a:srgbClr val="000000"/>
                            </a:solidFill>
                          </a:uFill>
                          <a:latin typeface="微軟正黑體" pitchFamily="34" charset="-120"/>
                          <a:ea typeface="微軟正黑體" pitchFamily="34" charset="-120"/>
                        </a:rPr>
                        <a:t>前置試車</a:t>
                      </a:r>
                      <a:endParaRPr lang="zh-TW" sz="3600" b="1"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a:txBody>
                    <a:bodyPr/>
                    <a:lstStyle/>
                    <a:p>
                      <a:pPr algn="ctr">
                        <a:spcAft>
                          <a:spcPts val="0"/>
                        </a:spcAft>
                      </a:pPr>
                      <a:r>
                        <a:rPr lang="zh-TW" sz="3200" kern="100" dirty="0">
                          <a:uFill>
                            <a:solidFill>
                              <a:srgbClr val="000000"/>
                            </a:solidFill>
                          </a:uFill>
                          <a:latin typeface="微軟正黑體" pitchFamily="34" charset="-120"/>
                          <a:ea typeface="微軟正黑體" pitchFamily="34" charset="-120"/>
                        </a:rPr>
                        <a:t>小測驗與結業</a:t>
                      </a:r>
                      <a:endParaRPr lang="zh-TW" sz="3200"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pasted-image-filtered.png"/>
          <p:cNvPicPr>
            <a:picLocks noChangeAspect="1"/>
          </p:cNvPicPr>
          <p:nvPr/>
        </p:nvPicPr>
        <p:blipFill>
          <a:blip r:embed="rId2" cstate="print"/>
          <a:srcRect l="4501" t="16891" r="9868" b="11725"/>
          <a:stretch>
            <a:fillRect/>
          </a:stretch>
        </p:blipFill>
        <p:spPr bwMode="auto">
          <a:xfrm>
            <a:off x="-52388" y="-38101"/>
            <a:ext cx="24436388" cy="13768405"/>
          </a:xfrm>
          <a:prstGeom prst="rect">
            <a:avLst/>
          </a:prstGeom>
          <a:noFill/>
          <a:ln w="12700" cap="flat" cmpd="sng">
            <a:noFill/>
            <a:prstDash val="solid"/>
            <a:miter lim="400000"/>
            <a:headEnd type="none" w="med" len="med"/>
            <a:tailEnd type="none" w="med" len="med"/>
          </a:ln>
          <a:effectLst/>
        </p:spPr>
      </p:pic>
      <p:sp>
        <p:nvSpPr>
          <p:cNvPr id="7" name="Oval 2"/>
          <p:cNvSpPr>
            <a:spLocks/>
          </p:cNvSpPr>
          <p:nvPr/>
        </p:nvSpPr>
        <p:spPr bwMode="auto">
          <a:xfrm>
            <a:off x="8519592" y="5975028"/>
            <a:ext cx="7398303" cy="7147668"/>
          </a:xfrm>
          <a:prstGeom prst="ellipse">
            <a:avLst/>
          </a:prstGeom>
          <a:solidFill>
            <a:srgbClr val="FFCC00">
              <a:alpha val="91283"/>
            </a:srgbClr>
          </a:solidFill>
          <a:ln w="12700" cap="flat" cmpd="sng">
            <a:noFill/>
            <a:prstDash val="solid"/>
            <a:miter lim="400000"/>
            <a:headEnd type="none" w="med" len="med"/>
            <a:tailEnd type="none" w="med" len="med"/>
          </a:ln>
          <a:effectLst/>
        </p:spPr>
        <p:txBody>
          <a:bodyPr lIns="0" tIns="0" rIns="0" bIns="0" anchor="ctr"/>
          <a:lstStyle/>
          <a:p>
            <a:pPr algn="ctr" defTabSz="617875" fontAlgn="base" hangingPunct="0">
              <a:spcBef>
                <a:spcPct val="0"/>
              </a:spcBef>
              <a:spcAft>
                <a:spcPct val="0"/>
              </a:spcAft>
            </a:pPr>
            <a:endParaRPr lang="zh-TW" altLang="zh-TW" sz="4300" dirty="0">
              <a:solidFill>
                <a:srgbClr val="333333"/>
              </a:solidFill>
              <a:latin typeface="Lato" pitchFamily="34" charset="0"/>
              <a:sym typeface="Lato" pitchFamily="34" charset="0"/>
            </a:endParaRPr>
          </a:p>
        </p:txBody>
      </p:sp>
      <p:sp>
        <p:nvSpPr>
          <p:cNvPr id="4" name="標題 3"/>
          <p:cNvSpPr>
            <a:spLocks noGrp="1"/>
          </p:cNvSpPr>
          <p:nvPr>
            <p:ph type="title"/>
          </p:nvPr>
        </p:nvSpPr>
        <p:spPr>
          <a:xfrm>
            <a:off x="1925638" y="7878266"/>
            <a:ext cx="20726400" cy="2724150"/>
          </a:xfrm>
        </p:spPr>
        <p:txBody>
          <a:bodyPr/>
          <a:lstStyle/>
          <a:p>
            <a:pPr algn="ctr"/>
            <a:r>
              <a:rPr lang="en-US" altLang="zh-TW" sz="8000" cap="none" dirty="0" smtClean="0">
                <a:solidFill>
                  <a:schemeClr val="bg1"/>
                </a:solidFill>
              </a:rPr>
              <a:t>108</a:t>
            </a:r>
            <a:r>
              <a:rPr lang="zh-TW" altLang="en-US" sz="8000" cap="none" dirty="0" smtClean="0">
                <a:solidFill>
                  <a:schemeClr val="bg1"/>
                </a:solidFill>
              </a:rPr>
              <a:t>課綱面向</a:t>
            </a:r>
            <a:r>
              <a:rPr lang="en-US" altLang="zh-TW" sz="8000" cap="none" dirty="0" smtClean="0">
                <a:solidFill>
                  <a:schemeClr val="bg1"/>
                </a:solidFill>
              </a:rPr>
              <a:t> </a:t>
            </a:r>
            <a:r>
              <a:rPr lang="en-US" altLang="zh-TW" sz="8000" cap="none" dirty="0" smtClean="0">
                <a:solidFill>
                  <a:schemeClr val="bg1"/>
                </a:solidFill>
              </a:rPr>
              <a:t/>
            </a:r>
            <a:br>
              <a:rPr lang="en-US" altLang="zh-TW" sz="8000" cap="none" dirty="0" smtClean="0">
                <a:solidFill>
                  <a:schemeClr val="bg1"/>
                </a:solidFill>
              </a:rPr>
            </a:br>
            <a:r>
              <a:rPr lang="en-US" altLang="zh-TW" sz="8000" cap="none" dirty="0" smtClean="0">
                <a:solidFill>
                  <a:schemeClr val="bg1"/>
                </a:solidFill>
              </a:rPr>
              <a:t>STEM</a:t>
            </a:r>
            <a:r>
              <a:rPr lang="zh-TW" altLang="en-US" sz="8000" cap="none" dirty="0" smtClean="0">
                <a:solidFill>
                  <a:schemeClr val="bg1"/>
                </a:solidFill>
              </a:rPr>
              <a:t>與科技領域</a:t>
            </a:r>
            <a:endParaRPr lang="zh-TW" altLang="en-US" sz="9600" dirty="0">
              <a:solidFill>
                <a:schemeClr val="bg1"/>
              </a:solidFill>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nvGraphicFramePr>
        <p:xfrm>
          <a:off x="792085" y="593304"/>
          <a:ext cx="22777179" cy="11089232"/>
        </p:xfrm>
        <a:graphic>
          <a:graphicData uri="http://schemas.openxmlformats.org/drawingml/2006/table">
            <a:tbl>
              <a:tblPr>
                <a:tableStyleId>{C083E6E3-FA7D-4D7B-A595-EF9225AFEA82}</a:tableStyleId>
              </a:tblPr>
              <a:tblGrid>
                <a:gridCol w="1993003"/>
                <a:gridCol w="5196044"/>
                <a:gridCol w="5196044"/>
                <a:gridCol w="5196044"/>
                <a:gridCol w="5196044"/>
              </a:tblGrid>
              <a:tr h="1406241">
                <a:tc>
                  <a:txBody>
                    <a:bodyPr/>
                    <a:lstStyle/>
                    <a:p>
                      <a:pPr algn="ctr">
                        <a:spcAft>
                          <a:spcPts val="0"/>
                        </a:spcAft>
                      </a:pPr>
                      <a:r>
                        <a:rPr lang="en-US" altLang="zh-TW" sz="3200" kern="100" dirty="0" smtClean="0">
                          <a:solidFill>
                            <a:schemeClr val="tx1"/>
                          </a:solidFill>
                          <a:uFill>
                            <a:solidFill>
                              <a:srgbClr val="000000"/>
                            </a:solidFill>
                          </a:uFill>
                          <a:latin typeface="微軟正黑體" pitchFamily="34" charset="-120"/>
                          <a:ea typeface="微軟正黑體" pitchFamily="34" charset="-120"/>
                          <a:cs typeface="+mn-cs"/>
                        </a:rPr>
                        <a:t>SUBJECT</a:t>
                      </a:r>
                      <a:endParaRPr lang="zh-TW" sz="3200"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solidFill>
                  </a:tcPr>
                </a:tc>
                <a:tc gridSpan="4">
                  <a:txBody>
                    <a:bodyPr/>
                    <a:lstStyle/>
                    <a:p>
                      <a:pPr algn="ctr">
                        <a:spcAft>
                          <a:spcPts val="0"/>
                        </a:spcAft>
                      </a:pPr>
                      <a:r>
                        <a:rPr lang="en-US" sz="3600" b="1" kern="100" spc="5" dirty="0" err="1">
                          <a:uFill>
                            <a:solidFill>
                              <a:srgbClr val="000000"/>
                            </a:solidFill>
                          </a:uFill>
                          <a:latin typeface="微軟正黑體" pitchFamily="34" charset="-120"/>
                          <a:ea typeface="微軟正黑體" pitchFamily="34" charset="-120"/>
                        </a:rPr>
                        <a:t>TarkusVP</a:t>
                      </a:r>
                      <a:r>
                        <a:rPr lang="zh-TW" sz="3600" b="1" kern="100" dirty="0">
                          <a:uFill>
                            <a:solidFill>
                              <a:srgbClr val="000000"/>
                            </a:solidFill>
                          </a:uFill>
                          <a:latin typeface="微軟正黑體" pitchFamily="34" charset="-120"/>
                          <a:ea typeface="微軟正黑體" pitchFamily="34" charset="-120"/>
                        </a:rPr>
                        <a:t>圖形化編程 </a:t>
                      </a:r>
                      <a:r>
                        <a:rPr lang="en-US" sz="3600" b="1" kern="100" dirty="0">
                          <a:uFill>
                            <a:solidFill>
                              <a:srgbClr val="000000"/>
                            </a:solidFill>
                          </a:uFill>
                          <a:latin typeface="微軟正黑體" pitchFamily="34" charset="-120"/>
                          <a:ea typeface="微軟正黑體" pitchFamily="34" charset="-120"/>
                        </a:rPr>
                        <a:t>– </a:t>
                      </a:r>
                      <a:r>
                        <a:rPr lang="en-US" sz="3600" b="1" kern="100" dirty="0" smtClean="0">
                          <a:uFill>
                            <a:solidFill>
                              <a:srgbClr val="000000"/>
                            </a:solidFill>
                          </a:uFill>
                          <a:latin typeface="微軟正黑體" pitchFamily="34" charset="-120"/>
                          <a:ea typeface="微軟正黑體" pitchFamily="34" charset="-120"/>
                        </a:rPr>
                        <a:t>BeeCar</a:t>
                      </a:r>
                      <a:r>
                        <a:rPr lang="zh-TW" altLang="en-US" sz="3600" b="1" kern="100" dirty="0" smtClean="0">
                          <a:uFill>
                            <a:solidFill>
                              <a:srgbClr val="000000"/>
                            </a:solidFill>
                          </a:uFill>
                          <a:latin typeface="微軟正黑體" pitchFamily="34" charset="-120"/>
                          <a:ea typeface="微軟正黑體" pitchFamily="34" charset="-120"/>
                        </a:rPr>
                        <a:t> </a:t>
                      </a:r>
                      <a:r>
                        <a:rPr lang="en-US" altLang="zh-TW" sz="3600" b="1" kern="100" dirty="0" smtClean="0">
                          <a:uFill>
                            <a:solidFill>
                              <a:srgbClr val="000000"/>
                            </a:solidFill>
                          </a:uFill>
                          <a:latin typeface="微軟正黑體" pitchFamily="34" charset="-120"/>
                          <a:ea typeface="微軟正黑體" pitchFamily="34" charset="-120"/>
                        </a:rPr>
                        <a:t>Level3 </a:t>
                      </a:r>
                      <a:r>
                        <a:rPr lang="zh-TW" altLang="en-US" sz="3600" b="1" kern="100" dirty="0" smtClean="0">
                          <a:uFill>
                            <a:solidFill>
                              <a:srgbClr val="000000"/>
                            </a:solidFill>
                          </a:uFill>
                          <a:latin typeface="微軟正黑體" pitchFamily="34" charset="-120"/>
                          <a:ea typeface="微軟正黑體" pitchFamily="34" charset="-120"/>
                        </a:rPr>
                        <a:t>延伸</a:t>
                      </a:r>
                      <a:r>
                        <a:rPr lang="zh-TW" sz="3600" b="1" kern="100" dirty="0" smtClean="0">
                          <a:uFill>
                            <a:solidFill>
                              <a:srgbClr val="000000"/>
                            </a:solidFill>
                          </a:uFill>
                          <a:latin typeface="微軟正黑體" pitchFamily="34" charset="-120"/>
                          <a:ea typeface="微軟正黑體" pitchFamily="34" charset="-120"/>
                        </a:rPr>
                        <a:t>課程 </a:t>
                      </a:r>
                      <a:r>
                        <a:rPr lang="zh-TW" sz="3600" b="1" kern="100" dirty="0">
                          <a:uFill>
                            <a:solidFill>
                              <a:srgbClr val="000000"/>
                            </a:solidFill>
                          </a:uFill>
                          <a:latin typeface="微軟正黑體" pitchFamily="34" charset="-120"/>
                          <a:ea typeface="微軟正黑體" pitchFamily="34" charset="-120"/>
                        </a:rPr>
                        <a:t>(4天)</a:t>
                      </a:r>
                      <a:endParaRPr lang="zh-TW" sz="3600" b="1"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solidFill>
                  </a:tcPr>
                </a:tc>
                <a:tc hMerge="1">
                  <a:txBody>
                    <a:bodyPr/>
                    <a:lstStyle/>
                    <a:p>
                      <a:endParaRPr lang="zh-TW" altLang="en-US"/>
                    </a:p>
                  </a:txBody>
                  <a:tcPr/>
                </a:tc>
                <a:tc hMerge="1">
                  <a:txBody>
                    <a:bodyPr/>
                    <a:lstStyle/>
                    <a:p>
                      <a:pPr algn="ctr">
                        <a:spcAft>
                          <a:spcPts val="0"/>
                        </a:spcAft>
                      </a:pPr>
                      <a:endParaRPr lang="zh-TW" sz="3200"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solidFill>
                      <a:srgbClr val="FFFFCC"/>
                    </a:solidFill>
                  </a:tcPr>
                </a:tc>
                <a:tc hMerge="1">
                  <a:txBody>
                    <a:bodyPr/>
                    <a:lstStyle/>
                    <a:p>
                      <a:pPr algn="ctr">
                        <a:spcAft>
                          <a:spcPts val="0"/>
                        </a:spcAft>
                      </a:pPr>
                      <a:endParaRPr lang="zh-TW" sz="3200"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solidFill>
                      <a:srgbClr val="FFFFCC"/>
                    </a:solidFill>
                  </a:tcPr>
                </a:tc>
              </a:tr>
              <a:tr h="742683">
                <a:tc>
                  <a:txBody>
                    <a:bodyPr/>
                    <a:lstStyle/>
                    <a:p>
                      <a:pPr algn="ctr">
                        <a:spcAft>
                          <a:spcPts val="0"/>
                        </a:spcAft>
                      </a:pPr>
                      <a:r>
                        <a:rPr lang="en-US" altLang="zh-TW" sz="3200" kern="100" dirty="0" smtClean="0">
                          <a:uFill>
                            <a:solidFill>
                              <a:srgbClr val="000000"/>
                            </a:solidFill>
                          </a:uFill>
                          <a:latin typeface="微軟正黑體" pitchFamily="34" charset="-120"/>
                          <a:ea typeface="微軟正黑體" pitchFamily="34" charset="-120"/>
                        </a:rPr>
                        <a:t>PERIOD</a:t>
                      </a:r>
                      <a:endParaRPr lang="zh-TW" sz="3200"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solidFill>
                  </a:tcPr>
                </a:tc>
                <a:tc>
                  <a:txBody>
                    <a:bodyPr/>
                    <a:lstStyle/>
                    <a:p>
                      <a:pPr algn="ctr">
                        <a:spcAft>
                          <a:spcPts val="0"/>
                        </a:spcAft>
                      </a:pPr>
                      <a:r>
                        <a:rPr lang="en-US" altLang="zh-TW" sz="3200" kern="100" dirty="0" smtClean="0">
                          <a:solidFill>
                            <a:srgbClr val="000000"/>
                          </a:solidFill>
                          <a:uFill>
                            <a:solidFill>
                              <a:srgbClr val="000000"/>
                            </a:solidFill>
                          </a:uFill>
                          <a:latin typeface="微軟正黑體" pitchFamily="34" charset="-120"/>
                          <a:ea typeface="微軟正黑體" pitchFamily="34" charset="-120"/>
                          <a:cs typeface="Arial Unicode MS"/>
                        </a:rPr>
                        <a:t>Day1</a:t>
                      </a:r>
                      <a:endParaRPr lang="zh-TW" sz="3200"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solidFill>
                  </a:tcPr>
                </a:tc>
                <a:tc>
                  <a:txBody>
                    <a:bodyPr/>
                    <a:lstStyle/>
                    <a:p>
                      <a:pPr algn="ctr">
                        <a:spcAft>
                          <a:spcPts val="0"/>
                        </a:spcAft>
                      </a:pPr>
                      <a:r>
                        <a:rPr lang="en-US" altLang="zh-TW" sz="3200" kern="100" dirty="0" smtClean="0">
                          <a:solidFill>
                            <a:srgbClr val="000000"/>
                          </a:solidFill>
                          <a:uFill>
                            <a:solidFill>
                              <a:srgbClr val="000000"/>
                            </a:solidFill>
                          </a:uFill>
                          <a:latin typeface="微軟正黑體" pitchFamily="34" charset="-120"/>
                          <a:ea typeface="微軟正黑體" pitchFamily="34" charset="-120"/>
                          <a:cs typeface="Arial Unicode MS"/>
                        </a:rPr>
                        <a:t>Day2</a:t>
                      </a:r>
                      <a:endParaRPr lang="zh-TW" altLang="zh-TW" sz="3200"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solidFill>
                  </a:tcPr>
                </a:tc>
                <a:tc>
                  <a:txBody>
                    <a:bodyPr/>
                    <a:lstStyle/>
                    <a:p>
                      <a:pPr algn="ctr">
                        <a:spcAft>
                          <a:spcPts val="0"/>
                        </a:spcAft>
                      </a:pPr>
                      <a:r>
                        <a:rPr lang="en-US" altLang="zh-TW" sz="3200" kern="100" dirty="0" smtClean="0">
                          <a:solidFill>
                            <a:srgbClr val="000000"/>
                          </a:solidFill>
                          <a:uFill>
                            <a:solidFill>
                              <a:srgbClr val="000000"/>
                            </a:solidFill>
                          </a:uFill>
                          <a:latin typeface="微軟正黑體" pitchFamily="34" charset="-120"/>
                          <a:ea typeface="微軟正黑體" pitchFamily="34" charset="-120"/>
                          <a:cs typeface="Arial Unicode MS"/>
                        </a:rPr>
                        <a:t>Day3</a:t>
                      </a:r>
                      <a:endParaRPr lang="zh-TW" altLang="zh-TW" sz="3200"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solidFill>
                  </a:tcPr>
                </a:tc>
                <a:tc>
                  <a:txBody>
                    <a:bodyPr/>
                    <a:lstStyle/>
                    <a:p>
                      <a:pPr algn="ctr">
                        <a:spcAft>
                          <a:spcPts val="0"/>
                        </a:spcAft>
                      </a:pPr>
                      <a:r>
                        <a:rPr lang="en-US" altLang="zh-TW" sz="3200" kern="100" dirty="0" smtClean="0">
                          <a:solidFill>
                            <a:srgbClr val="000000"/>
                          </a:solidFill>
                          <a:uFill>
                            <a:solidFill>
                              <a:srgbClr val="000000"/>
                            </a:solidFill>
                          </a:uFill>
                          <a:latin typeface="微軟正黑體" pitchFamily="34" charset="-120"/>
                          <a:ea typeface="微軟正黑體" pitchFamily="34" charset="-120"/>
                          <a:cs typeface="Arial Unicode MS"/>
                        </a:rPr>
                        <a:t>Day4</a:t>
                      </a:r>
                      <a:endParaRPr lang="zh-TW" altLang="zh-TW" sz="3200"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solidFill>
                  </a:tcPr>
                </a:tc>
              </a:tr>
              <a:tr h="2497684">
                <a:tc>
                  <a:txBody>
                    <a:bodyPr/>
                    <a:lstStyle/>
                    <a:p>
                      <a:pPr algn="ctr">
                        <a:spcAft>
                          <a:spcPts val="0"/>
                        </a:spcAft>
                      </a:pPr>
                      <a:r>
                        <a:rPr lang="en-US" altLang="zh-TW" sz="4000" b="0" kern="100" dirty="0" smtClean="0">
                          <a:uFill>
                            <a:solidFill>
                              <a:srgbClr val="000000"/>
                            </a:solidFill>
                          </a:uFill>
                          <a:latin typeface="Arial Unicode MS" pitchFamily="34" charset="-120"/>
                          <a:ea typeface="Arial Unicode MS" pitchFamily="34" charset="-120"/>
                          <a:cs typeface="Arial Unicode MS" pitchFamily="34" charset="-120"/>
                        </a:rPr>
                        <a:t>1</a:t>
                      </a:r>
                      <a:r>
                        <a:rPr lang="en-US" altLang="zh-TW" sz="4000" b="0" kern="100" baseline="30000" dirty="0" smtClean="0">
                          <a:solidFill>
                            <a:schemeClr val="tx1"/>
                          </a:solidFill>
                          <a:uFill>
                            <a:solidFill>
                              <a:srgbClr val="000000"/>
                            </a:solidFill>
                          </a:uFill>
                          <a:latin typeface="Arial Unicode MS" pitchFamily="34" charset="-120"/>
                          <a:ea typeface="Arial Unicode MS" pitchFamily="34" charset="-120"/>
                          <a:cs typeface="Arial Unicode MS" pitchFamily="34" charset="-120"/>
                        </a:rPr>
                        <a:t>st </a:t>
                      </a:r>
                    </a:p>
                    <a:p>
                      <a:pPr algn="ctr">
                        <a:spcAft>
                          <a:spcPts val="0"/>
                        </a:spcAft>
                      </a:pPr>
                      <a:r>
                        <a:rPr lang="en-US" altLang="zh-TW" sz="4000" kern="100" dirty="0" smtClean="0">
                          <a:uFill>
                            <a:solidFill>
                              <a:srgbClr val="000000"/>
                            </a:solidFill>
                          </a:uFill>
                          <a:latin typeface="微軟正黑體" pitchFamily="34" charset="-120"/>
                          <a:ea typeface="微軟正黑體" pitchFamily="34" charset="-120"/>
                        </a:rPr>
                        <a:t>Class</a:t>
                      </a:r>
                      <a:endParaRPr lang="zh-TW" altLang="zh-TW" sz="4000" b="0" kern="100" dirty="0">
                        <a:solidFill>
                          <a:srgbClr val="000000"/>
                        </a:solidFill>
                        <a:uFill>
                          <a:solidFill>
                            <a:srgbClr val="000000"/>
                          </a:solidFill>
                        </a:uFill>
                        <a:latin typeface="Arial Unicode MS" pitchFamily="34" charset="-120"/>
                        <a:ea typeface="Arial Unicode MS" pitchFamily="34" charset="-120"/>
                        <a:cs typeface="Arial Unicode MS" pitchFamily="34" charset="-120"/>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a:txBody>
                    <a:bodyPr/>
                    <a:lstStyle/>
                    <a:p>
                      <a:pPr algn="ctr">
                        <a:spcAft>
                          <a:spcPts val="0"/>
                        </a:spcAft>
                      </a:pPr>
                      <a:r>
                        <a:rPr lang="zh-TW" sz="3600" b="1" kern="100" dirty="0">
                          <a:uFill>
                            <a:solidFill>
                              <a:srgbClr val="000000"/>
                            </a:solidFill>
                          </a:uFill>
                          <a:latin typeface="微軟正黑體" pitchFamily="34" charset="-120"/>
                          <a:ea typeface="微軟正黑體" pitchFamily="34" charset="-120"/>
                        </a:rPr>
                        <a:t>課程總體</a:t>
                      </a:r>
                      <a:r>
                        <a:rPr lang="zh-TW" sz="3600" b="1" kern="100" dirty="0" smtClean="0">
                          <a:uFill>
                            <a:solidFill>
                              <a:srgbClr val="000000"/>
                            </a:solidFill>
                          </a:uFill>
                          <a:latin typeface="微軟正黑體" pitchFamily="34" charset="-120"/>
                          <a:ea typeface="微軟正黑體" pitchFamily="34" charset="-120"/>
                        </a:rPr>
                        <a:t>概論</a:t>
                      </a:r>
                      <a:endParaRPr lang="en-US" altLang="zh-TW" sz="3600" b="1" kern="100" dirty="0" smtClean="0">
                        <a:uFill>
                          <a:solidFill>
                            <a:srgbClr val="000000"/>
                          </a:solidFill>
                        </a:uFill>
                        <a:latin typeface="微軟正黑體" pitchFamily="34" charset="-120"/>
                        <a:ea typeface="微軟正黑體" pitchFamily="34" charset="-120"/>
                      </a:endParaRPr>
                    </a:p>
                    <a:p>
                      <a:pPr algn="ctr">
                        <a:spcAft>
                          <a:spcPts val="0"/>
                        </a:spcAft>
                      </a:pPr>
                      <a:r>
                        <a:rPr lang="zh-TW" sz="3600" b="1" kern="100" dirty="0" smtClean="0">
                          <a:uFill>
                            <a:solidFill>
                              <a:srgbClr val="000000"/>
                            </a:solidFill>
                          </a:uFill>
                          <a:latin typeface="微軟正黑體" pitchFamily="34" charset="-120"/>
                          <a:ea typeface="微軟正黑體" pitchFamily="34" charset="-120"/>
                        </a:rPr>
                        <a:t>及</a:t>
                      </a:r>
                      <a:r>
                        <a:rPr lang="zh-TW" sz="3600" b="1" kern="100" dirty="0">
                          <a:uFill>
                            <a:solidFill>
                              <a:srgbClr val="000000"/>
                            </a:solidFill>
                          </a:uFill>
                          <a:latin typeface="微軟正黑體" pitchFamily="34" charset="-120"/>
                          <a:ea typeface="微軟正黑體" pitchFamily="34" charset="-120"/>
                        </a:rPr>
                        <a:t>硬體DIY組合</a:t>
                      </a:r>
                    </a:p>
                    <a:p>
                      <a:pPr algn="ctr">
                        <a:spcAft>
                          <a:spcPts val="0"/>
                        </a:spcAft>
                      </a:pPr>
                      <a:r>
                        <a:rPr lang="zh-TW" sz="3200" kern="100" spc="5" dirty="0">
                          <a:uFill>
                            <a:solidFill>
                              <a:srgbClr val="000000"/>
                            </a:solidFill>
                          </a:uFill>
                          <a:latin typeface="微軟正黑體" pitchFamily="34" charset="-120"/>
                          <a:ea typeface="微軟正黑體" pitchFamily="34" charset="-120"/>
                        </a:rPr>
                        <a:t>組裝</a:t>
                      </a:r>
                      <a:r>
                        <a:rPr lang="en-US" sz="3200" kern="100" spc="5" dirty="0">
                          <a:uFill>
                            <a:solidFill>
                              <a:srgbClr val="000000"/>
                            </a:solidFill>
                          </a:uFill>
                          <a:latin typeface="微軟正黑體" pitchFamily="34" charset="-120"/>
                          <a:ea typeface="微軟正黑體" pitchFamily="34" charset="-120"/>
                        </a:rPr>
                        <a:t>: </a:t>
                      </a:r>
                      <a:r>
                        <a:rPr lang="zh-TW" altLang="en-US" sz="3200" kern="100" spc="5" dirty="0" smtClean="0">
                          <a:uFill>
                            <a:solidFill>
                              <a:srgbClr val="000000"/>
                            </a:solidFill>
                          </a:uFill>
                          <a:latin typeface="微軟正黑體" pitchFamily="34" charset="-120"/>
                          <a:ea typeface="微軟正黑體" pitchFamily="34" charset="-120"/>
                        </a:rPr>
                        <a:t>前燈</a:t>
                      </a:r>
                      <a:r>
                        <a:rPr lang="en-US" altLang="zh-TW" sz="3200" kern="100" spc="5" dirty="0" smtClean="0">
                          <a:uFill>
                            <a:solidFill>
                              <a:srgbClr val="000000"/>
                            </a:solidFill>
                          </a:uFill>
                          <a:latin typeface="微軟正黑體" pitchFamily="34" charset="-120"/>
                          <a:ea typeface="微軟正黑體" pitchFamily="34" charset="-120"/>
                        </a:rPr>
                        <a:t>+</a:t>
                      </a:r>
                      <a:r>
                        <a:rPr lang="zh-TW" altLang="en-US" sz="3200" kern="100" spc="5" dirty="0" smtClean="0">
                          <a:uFill>
                            <a:solidFill>
                              <a:srgbClr val="000000"/>
                            </a:solidFill>
                          </a:uFill>
                          <a:latin typeface="微軟正黑體" pitchFamily="34" charset="-120"/>
                          <a:ea typeface="微軟正黑體" pitchFamily="34" charset="-120"/>
                        </a:rPr>
                        <a:t>喇叭</a:t>
                      </a:r>
                      <a:r>
                        <a:rPr lang="zh-TW" sz="3200" kern="100" spc="5" dirty="0" smtClean="0">
                          <a:uFill>
                            <a:solidFill>
                              <a:srgbClr val="000000"/>
                            </a:solidFill>
                          </a:uFill>
                          <a:latin typeface="微軟正黑體" pitchFamily="34" charset="-120"/>
                          <a:ea typeface="微軟正黑體" pitchFamily="34" charset="-120"/>
                        </a:rPr>
                        <a:t>、</a:t>
                      </a:r>
                      <a:endParaRPr lang="en-US" altLang="zh-TW" sz="3200" kern="100" spc="5" dirty="0" smtClean="0">
                        <a:uFill>
                          <a:solidFill>
                            <a:srgbClr val="000000"/>
                          </a:solidFill>
                        </a:uFill>
                        <a:latin typeface="微軟正黑體" pitchFamily="34" charset="-120"/>
                        <a:ea typeface="微軟正黑體" pitchFamily="34" charset="-120"/>
                      </a:endParaRPr>
                    </a:p>
                    <a:p>
                      <a:pPr algn="ctr">
                        <a:spcAft>
                          <a:spcPts val="0"/>
                        </a:spcAft>
                      </a:pPr>
                      <a:r>
                        <a:rPr lang="zh-TW" altLang="en-US" sz="3200" kern="100" spc="5" dirty="0" smtClean="0">
                          <a:uFill>
                            <a:solidFill>
                              <a:srgbClr val="000000"/>
                            </a:solidFill>
                          </a:uFill>
                          <a:latin typeface="微軟正黑體" pitchFamily="34" charset="-120"/>
                          <a:ea typeface="微軟正黑體" pitchFamily="34" charset="-120"/>
                        </a:rPr>
                        <a:t>紅外線</a:t>
                      </a:r>
                      <a:endParaRPr lang="en-US" sz="3200" kern="100" spc="5" dirty="0" smtClean="0">
                        <a:uFill>
                          <a:solidFill>
                            <a:srgbClr val="000000"/>
                          </a:solidFill>
                        </a:uFill>
                        <a:latin typeface="微軟正黑體" pitchFamily="34" charset="-120"/>
                        <a:ea typeface="微軟正黑體" pitchFamily="34" charset="-120"/>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a:txBody>
                    <a:bodyPr/>
                    <a:lstStyle/>
                    <a:p>
                      <a:pPr algn="ctr">
                        <a:spcAft>
                          <a:spcPts val="0"/>
                        </a:spcAft>
                      </a:pPr>
                      <a:r>
                        <a:rPr lang="zh-TW" altLang="en-US" sz="3600" b="1" kern="100" dirty="0" smtClean="0">
                          <a:uFill>
                            <a:solidFill>
                              <a:srgbClr val="000000"/>
                            </a:solidFill>
                          </a:uFill>
                          <a:latin typeface="微軟正黑體" pitchFamily="34" charset="-120"/>
                          <a:ea typeface="微軟正黑體" pitchFamily="34" charset="-120"/>
                        </a:rPr>
                        <a:t>紅外線</a:t>
                      </a:r>
                      <a:r>
                        <a:rPr lang="zh-TW" sz="3600" b="1" kern="100" dirty="0" smtClean="0">
                          <a:uFill>
                            <a:solidFill>
                              <a:srgbClr val="000000"/>
                            </a:solidFill>
                          </a:uFill>
                          <a:latin typeface="微軟正黑體" pitchFamily="34" charset="-120"/>
                          <a:ea typeface="微軟正黑體" pitchFamily="34" charset="-120"/>
                        </a:rPr>
                        <a:t>感</a:t>
                      </a:r>
                      <a:r>
                        <a:rPr lang="zh-TW" sz="3600" b="1" kern="100" dirty="0">
                          <a:uFill>
                            <a:solidFill>
                              <a:srgbClr val="000000"/>
                            </a:solidFill>
                          </a:uFill>
                          <a:latin typeface="微軟正黑體" pitchFamily="34" charset="-120"/>
                          <a:ea typeface="微軟正黑體" pitchFamily="34" charset="-120"/>
                        </a:rPr>
                        <a:t>測器</a:t>
                      </a:r>
                      <a:r>
                        <a:rPr lang="zh-TW" sz="3600" b="1" kern="100" dirty="0" smtClean="0">
                          <a:uFill>
                            <a:solidFill>
                              <a:srgbClr val="000000"/>
                            </a:solidFill>
                          </a:uFill>
                          <a:latin typeface="微軟正黑體" pitchFamily="34" charset="-120"/>
                          <a:ea typeface="微軟正黑體" pitchFamily="34" charset="-120"/>
                        </a:rPr>
                        <a:t>基礎</a:t>
                      </a:r>
                      <a:endParaRPr lang="en-US" altLang="zh-TW" sz="3600" b="1" kern="100" dirty="0" smtClean="0">
                        <a:uFill>
                          <a:solidFill>
                            <a:srgbClr val="000000"/>
                          </a:solidFill>
                        </a:uFill>
                        <a:latin typeface="微軟正黑體" pitchFamily="34" charset="-120"/>
                        <a:ea typeface="微軟正黑體" pitchFamily="34" charset="-120"/>
                      </a:endParaRPr>
                    </a:p>
                    <a:p>
                      <a:pPr algn="ctr">
                        <a:spcAft>
                          <a:spcPts val="0"/>
                        </a:spcAft>
                      </a:pPr>
                      <a:r>
                        <a:rPr lang="zh-TW" sz="3600" b="1" kern="100" dirty="0" smtClean="0">
                          <a:uFill>
                            <a:solidFill>
                              <a:srgbClr val="000000"/>
                            </a:solidFill>
                          </a:uFill>
                          <a:latin typeface="微軟正黑體" pitchFamily="34" charset="-120"/>
                          <a:ea typeface="微軟正黑體" pitchFamily="34" charset="-120"/>
                        </a:rPr>
                        <a:t>知識</a:t>
                      </a:r>
                      <a:r>
                        <a:rPr lang="zh-TW" sz="3600" b="1" kern="100" dirty="0">
                          <a:uFill>
                            <a:solidFill>
                              <a:srgbClr val="000000"/>
                            </a:solidFill>
                          </a:uFill>
                          <a:latin typeface="微軟正黑體" pitchFamily="34" charset="-120"/>
                          <a:ea typeface="微軟正黑體" pitchFamily="34" charset="-120"/>
                        </a:rPr>
                        <a:t>介紹</a:t>
                      </a:r>
                      <a:endParaRPr lang="zh-TW" sz="3600" b="1"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a:txBody>
                    <a:bodyPr/>
                    <a:lstStyle/>
                    <a:p>
                      <a:pPr algn="ctr">
                        <a:spcAft>
                          <a:spcPts val="0"/>
                        </a:spcAft>
                      </a:pPr>
                      <a:r>
                        <a:rPr lang="zh-TW" sz="3600" b="1" kern="100" dirty="0">
                          <a:uFill>
                            <a:solidFill>
                              <a:srgbClr val="000000"/>
                            </a:solidFill>
                          </a:uFill>
                          <a:latin typeface="微軟正黑體" pitchFamily="34" charset="-120"/>
                          <a:ea typeface="微軟正黑體" pitchFamily="34" charset="-120"/>
                        </a:rPr>
                        <a:t>硬體DIY實做</a:t>
                      </a:r>
                    </a:p>
                    <a:p>
                      <a:pPr algn="ctr">
                        <a:spcAft>
                          <a:spcPts val="0"/>
                        </a:spcAft>
                      </a:pPr>
                      <a:r>
                        <a:rPr lang="zh-TW" sz="3200" kern="100" spc="5" dirty="0">
                          <a:uFill>
                            <a:solidFill>
                              <a:srgbClr val="000000"/>
                            </a:solidFill>
                          </a:uFill>
                          <a:latin typeface="微軟正黑體" pitchFamily="34" charset="-120"/>
                          <a:ea typeface="微軟正黑體" pitchFamily="34" charset="-120"/>
                        </a:rPr>
                        <a:t>組裝</a:t>
                      </a:r>
                      <a:r>
                        <a:rPr lang="en-US" sz="3200" kern="100" spc="5" dirty="0">
                          <a:uFill>
                            <a:solidFill>
                              <a:srgbClr val="000000"/>
                            </a:solidFill>
                          </a:uFill>
                          <a:latin typeface="微軟正黑體" pitchFamily="34" charset="-120"/>
                          <a:ea typeface="微軟正黑體" pitchFamily="34" charset="-120"/>
                        </a:rPr>
                        <a:t>: PS2</a:t>
                      </a:r>
                      <a:r>
                        <a:rPr lang="zh-TW" sz="3200" kern="100" spc="5" dirty="0">
                          <a:uFill>
                            <a:solidFill>
                              <a:srgbClr val="000000"/>
                            </a:solidFill>
                          </a:uFill>
                          <a:latin typeface="微軟正黑體" pitchFamily="34" charset="-120"/>
                          <a:ea typeface="微軟正黑體" pitchFamily="34" charset="-120"/>
                        </a:rPr>
                        <a:t>搖桿</a:t>
                      </a:r>
                      <a:r>
                        <a:rPr lang="zh-TW" sz="3200" kern="100" spc="5" dirty="0" smtClean="0">
                          <a:uFill>
                            <a:solidFill>
                              <a:srgbClr val="000000"/>
                            </a:solidFill>
                          </a:uFill>
                          <a:latin typeface="微軟正黑體" pitchFamily="34" charset="-120"/>
                          <a:ea typeface="微軟正黑體" pitchFamily="34" charset="-120"/>
                        </a:rPr>
                        <a:t>、</a:t>
                      </a:r>
                      <a:r>
                        <a:rPr lang="zh-TW" altLang="en-US" sz="3200" kern="100" spc="5" dirty="0" smtClean="0">
                          <a:uFill>
                            <a:solidFill>
                              <a:srgbClr val="000000"/>
                            </a:solidFill>
                          </a:uFill>
                          <a:latin typeface="微軟正黑體" pitchFamily="34" charset="-120"/>
                          <a:ea typeface="微軟正黑體" pitchFamily="34" charset="-120"/>
                        </a:rPr>
                        <a:t>機械手臂</a:t>
                      </a:r>
                      <a:endParaRPr lang="zh-TW" sz="3200"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rowSpan="2">
                  <a:txBody>
                    <a:bodyPr/>
                    <a:lstStyle/>
                    <a:p>
                      <a:pPr algn="ctr">
                        <a:spcAft>
                          <a:spcPts val="0"/>
                        </a:spcAft>
                      </a:pPr>
                      <a:r>
                        <a:rPr lang="zh-TW" sz="3200" kern="100" dirty="0">
                          <a:uFill>
                            <a:solidFill>
                              <a:srgbClr val="000000"/>
                            </a:solidFill>
                          </a:uFill>
                          <a:latin typeface="微軟正黑體" pitchFamily="34" charset="-120"/>
                          <a:ea typeface="微軟正黑體" pitchFamily="34" charset="-120"/>
                        </a:rPr>
                        <a:t>系統調教體驗課程</a:t>
                      </a:r>
                    </a:p>
                    <a:p>
                      <a:pPr algn="ctr">
                        <a:spcAft>
                          <a:spcPts val="0"/>
                        </a:spcAft>
                      </a:pPr>
                      <a:r>
                        <a:rPr lang="zh-TW" sz="3600" b="1" kern="100" spc="5" dirty="0">
                          <a:uFill>
                            <a:solidFill>
                              <a:srgbClr val="000000"/>
                            </a:solidFill>
                          </a:uFill>
                          <a:latin typeface="微軟正黑體" pitchFamily="34" charset="-120"/>
                          <a:ea typeface="微軟正黑體" pitchFamily="34" charset="-120"/>
                        </a:rPr>
                        <a:t>遊戲</a:t>
                      </a:r>
                      <a:r>
                        <a:rPr lang="en-US" sz="3600" b="1" kern="100" spc="5" dirty="0">
                          <a:uFill>
                            <a:solidFill>
                              <a:srgbClr val="000000"/>
                            </a:solidFill>
                          </a:uFill>
                          <a:latin typeface="微軟正黑體" pitchFamily="34" charset="-120"/>
                          <a:ea typeface="微軟正黑體" pitchFamily="34" charset="-120"/>
                        </a:rPr>
                        <a:t>: </a:t>
                      </a:r>
                      <a:r>
                        <a:rPr lang="zh-TW" altLang="en-US" sz="3600" b="1" kern="100" spc="5" dirty="0" smtClean="0">
                          <a:uFill>
                            <a:solidFill>
                              <a:srgbClr val="000000"/>
                            </a:solidFill>
                          </a:uFill>
                          <a:latin typeface="微軟正黑體" pitchFamily="34" charset="-120"/>
                          <a:ea typeface="微軟正黑體" pitchFamily="34" charset="-120"/>
                        </a:rPr>
                        <a:t>奪寶大戰</a:t>
                      </a:r>
                      <a:endParaRPr lang="zh-TW" sz="3600" b="1"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r>
              <a:tr h="1820742">
                <a:tc>
                  <a:txBody>
                    <a:bodyPr/>
                    <a:lstStyle/>
                    <a:p>
                      <a:pPr algn="ctr">
                        <a:spcAft>
                          <a:spcPts val="0"/>
                        </a:spcAft>
                      </a:pPr>
                      <a:r>
                        <a:rPr lang="en-US" altLang="zh-TW" sz="4000" b="0" kern="100" dirty="0" smtClean="0">
                          <a:uFill>
                            <a:solidFill>
                              <a:srgbClr val="000000"/>
                            </a:solidFill>
                          </a:uFill>
                          <a:latin typeface="Arial Unicode MS" pitchFamily="34" charset="-120"/>
                          <a:ea typeface="Arial Unicode MS" pitchFamily="34" charset="-120"/>
                          <a:cs typeface="Arial Unicode MS" pitchFamily="34" charset="-120"/>
                        </a:rPr>
                        <a:t>2</a:t>
                      </a:r>
                      <a:r>
                        <a:rPr lang="en-US" altLang="zh-TW" sz="4000" b="0" kern="100" baseline="30000" dirty="0" smtClean="0">
                          <a:solidFill>
                            <a:schemeClr val="tx1"/>
                          </a:solidFill>
                          <a:uFill>
                            <a:solidFill>
                              <a:srgbClr val="000000"/>
                            </a:solidFill>
                          </a:uFill>
                          <a:latin typeface="Arial Unicode MS" pitchFamily="34" charset="-120"/>
                          <a:ea typeface="Arial Unicode MS" pitchFamily="34" charset="-120"/>
                          <a:cs typeface="Arial Unicode MS" pitchFamily="34" charset="-120"/>
                        </a:rPr>
                        <a:t>nd</a:t>
                      </a:r>
                    </a:p>
                    <a:p>
                      <a:pPr algn="ctr">
                        <a:spcAft>
                          <a:spcPts val="0"/>
                        </a:spcAft>
                      </a:pPr>
                      <a:r>
                        <a:rPr lang="en-US" altLang="zh-TW" sz="4000" kern="100" dirty="0" smtClean="0">
                          <a:uFill>
                            <a:solidFill>
                              <a:srgbClr val="000000"/>
                            </a:solidFill>
                          </a:uFill>
                          <a:latin typeface="微軟正黑體" pitchFamily="34" charset="-120"/>
                          <a:ea typeface="微軟正黑體" pitchFamily="34" charset="-120"/>
                        </a:rPr>
                        <a:t>Class</a:t>
                      </a:r>
                      <a:endParaRPr lang="zh-TW" altLang="zh-TW" sz="4000" b="0" kern="100" dirty="0">
                        <a:solidFill>
                          <a:srgbClr val="000000"/>
                        </a:solidFill>
                        <a:uFill>
                          <a:solidFill>
                            <a:srgbClr val="000000"/>
                          </a:solidFill>
                        </a:uFill>
                        <a:latin typeface="Arial Unicode MS" pitchFamily="34" charset="-120"/>
                        <a:ea typeface="Arial Unicode MS" pitchFamily="34" charset="-120"/>
                        <a:cs typeface="Arial Unicode MS" pitchFamily="34" charset="-120"/>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a:txBody>
                    <a:bodyPr/>
                    <a:lstStyle/>
                    <a:p>
                      <a:pPr algn="ctr">
                        <a:spcAft>
                          <a:spcPts val="0"/>
                        </a:spcAft>
                      </a:pPr>
                      <a:r>
                        <a:rPr lang="zh-TW" sz="3600" b="1" kern="100" dirty="0">
                          <a:uFill>
                            <a:solidFill>
                              <a:srgbClr val="000000"/>
                            </a:solidFill>
                          </a:uFill>
                          <a:latin typeface="微軟正黑體" pitchFamily="34" charset="-120"/>
                          <a:ea typeface="微軟正黑體" pitchFamily="34" charset="-120"/>
                        </a:rPr>
                        <a:t>硬體基礎知識介紹</a:t>
                      </a:r>
                    </a:p>
                    <a:p>
                      <a:pPr algn="ctr">
                        <a:spcAft>
                          <a:spcPts val="0"/>
                        </a:spcAft>
                      </a:pPr>
                      <a:r>
                        <a:rPr lang="zh-TW" altLang="en-US" sz="3600" b="1" kern="100" dirty="0" smtClean="0">
                          <a:uFill>
                            <a:solidFill>
                              <a:srgbClr val="000000"/>
                            </a:solidFill>
                          </a:uFill>
                          <a:latin typeface="微軟正黑體" pitchFamily="34" charset="-120"/>
                          <a:ea typeface="微軟正黑體" pitchFamily="34" charset="-120"/>
                        </a:rPr>
                        <a:t>延伸課程</a:t>
                      </a:r>
                      <a:r>
                        <a:rPr lang="zh-TW" sz="3600" b="1" kern="100" dirty="0" smtClean="0">
                          <a:uFill>
                            <a:solidFill>
                              <a:srgbClr val="000000"/>
                            </a:solidFill>
                          </a:uFill>
                          <a:latin typeface="微軟正黑體" pitchFamily="34" charset="-120"/>
                          <a:ea typeface="微軟正黑體" pitchFamily="34" charset="-120"/>
                        </a:rPr>
                        <a:t>軟體認識</a:t>
                      </a:r>
                      <a:endParaRPr lang="zh-TW" sz="3600" b="1"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a:txBody>
                    <a:bodyPr/>
                    <a:lstStyle/>
                    <a:p>
                      <a:pPr algn="ctr">
                        <a:spcAft>
                          <a:spcPts val="0"/>
                        </a:spcAft>
                      </a:pPr>
                      <a:r>
                        <a:rPr lang="zh-TW" sz="3200" b="0" kern="100" dirty="0">
                          <a:uFill>
                            <a:solidFill>
                              <a:srgbClr val="000000"/>
                            </a:solidFill>
                          </a:uFill>
                          <a:latin typeface="微軟正黑體" pitchFamily="34" charset="-120"/>
                          <a:ea typeface="微軟正黑體" pitchFamily="34" charset="-120"/>
                        </a:rPr>
                        <a:t>Coding原理與指令實做</a:t>
                      </a:r>
                    </a:p>
                    <a:p>
                      <a:pPr algn="ctr">
                        <a:spcAft>
                          <a:spcPts val="0"/>
                        </a:spcAft>
                      </a:pPr>
                      <a:r>
                        <a:rPr lang="zh-TW" sz="3600" b="1" kern="100" spc="5" dirty="0">
                          <a:uFill>
                            <a:solidFill>
                              <a:srgbClr val="000000"/>
                            </a:solidFill>
                          </a:uFill>
                          <a:latin typeface="微軟正黑體" pitchFamily="34" charset="-120"/>
                          <a:ea typeface="微軟正黑體" pitchFamily="34" charset="-120"/>
                        </a:rPr>
                        <a:t>變數設定</a:t>
                      </a:r>
                      <a:r>
                        <a:rPr lang="en-US" sz="3600" b="1" kern="100" spc="5" dirty="0">
                          <a:uFill>
                            <a:solidFill>
                              <a:srgbClr val="000000"/>
                            </a:solidFill>
                          </a:uFill>
                          <a:latin typeface="微軟正黑體" pitchFamily="34" charset="-120"/>
                          <a:ea typeface="微軟正黑體" pitchFamily="34" charset="-120"/>
                        </a:rPr>
                        <a:t>, </a:t>
                      </a:r>
                      <a:r>
                        <a:rPr lang="en-US" sz="3600" b="1" kern="100" spc="5" dirty="0" smtClean="0">
                          <a:uFill>
                            <a:solidFill>
                              <a:srgbClr val="000000"/>
                            </a:solidFill>
                          </a:uFill>
                          <a:latin typeface="微軟正黑體" pitchFamily="34" charset="-120"/>
                          <a:ea typeface="微軟正黑體" pitchFamily="34" charset="-120"/>
                        </a:rPr>
                        <a:t>Loop</a:t>
                      </a:r>
                      <a:r>
                        <a:rPr lang="zh-TW" altLang="en-US" sz="3600" b="1" kern="100" spc="5" dirty="0" smtClean="0">
                          <a:uFill>
                            <a:solidFill>
                              <a:srgbClr val="000000"/>
                            </a:solidFill>
                          </a:uFill>
                          <a:latin typeface="微軟正黑體" pitchFamily="34" charset="-120"/>
                          <a:ea typeface="微軟正黑體" pitchFamily="34" charset="-120"/>
                        </a:rPr>
                        <a:t>變化</a:t>
                      </a:r>
                      <a:r>
                        <a:rPr lang="en-US" sz="3600" b="1" kern="100" spc="5" dirty="0" smtClean="0">
                          <a:uFill>
                            <a:solidFill>
                              <a:srgbClr val="000000"/>
                            </a:solidFill>
                          </a:uFill>
                          <a:latin typeface="微軟正黑體" pitchFamily="34" charset="-120"/>
                          <a:ea typeface="微軟正黑體" pitchFamily="34" charset="-120"/>
                        </a:rPr>
                        <a:t>, </a:t>
                      </a:r>
                    </a:p>
                    <a:p>
                      <a:pPr algn="ctr">
                        <a:spcAft>
                          <a:spcPts val="0"/>
                        </a:spcAft>
                      </a:pPr>
                      <a:r>
                        <a:rPr lang="en-US" sz="3600" b="1" kern="100" spc="5" dirty="0" smtClean="0">
                          <a:uFill>
                            <a:solidFill>
                              <a:srgbClr val="000000"/>
                            </a:solidFill>
                          </a:uFill>
                          <a:latin typeface="微軟正黑體" pitchFamily="34" charset="-120"/>
                          <a:ea typeface="微軟正黑體" pitchFamily="34" charset="-120"/>
                        </a:rPr>
                        <a:t>Compare</a:t>
                      </a:r>
                      <a:r>
                        <a:rPr lang="zh-TW" altLang="en-US" sz="3600" b="1" kern="100" spc="5" dirty="0" smtClean="0">
                          <a:uFill>
                            <a:solidFill>
                              <a:srgbClr val="000000"/>
                            </a:solidFill>
                          </a:uFill>
                          <a:latin typeface="微軟正黑體" pitchFamily="34" charset="-120"/>
                          <a:ea typeface="微軟正黑體" pitchFamily="34" charset="-120"/>
                        </a:rPr>
                        <a:t>進階</a:t>
                      </a:r>
                      <a:r>
                        <a:rPr lang="zh-TW" sz="3600" b="1" kern="100" spc="5" dirty="0" smtClean="0">
                          <a:uFill>
                            <a:solidFill>
                              <a:srgbClr val="000000"/>
                            </a:solidFill>
                          </a:uFill>
                          <a:latin typeface="微軟正黑體" pitchFamily="34" charset="-120"/>
                          <a:ea typeface="微軟正黑體" pitchFamily="34" charset="-120"/>
                        </a:rPr>
                        <a:t>指令</a:t>
                      </a:r>
                      <a:endParaRPr lang="zh-TW" sz="3600" b="1"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a:txBody>
                    <a:bodyPr/>
                    <a:lstStyle/>
                    <a:p>
                      <a:pPr algn="ctr">
                        <a:spcAft>
                          <a:spcPts val="0"/>
                        </a:spcAft>
                      </a:pPr>
                      <a:r>
                        <a:rPr lang="zh-TW" altLang="en-US" sz="3600" b="1" kern="100" dirty="0" smtClean="0">
                          <a:uFill>
                            <a:solidFill>
                              <a:srgbClr val="000000"/>
                            </a:solidFill>
                          </a:uFill>
                          <a:latin typeface="微軟正黑體" pitchFamily="34" charset="-120"/>
                          <a:ea typeface="微軟正黑體" pitchFamily="34" charset="-120"/>
                        </a:rPr>
                        <a:t>機械手臂</a:t>
                      </a:r>
                      <a:r>
                        <a:rPr lang="zh-TW" sz="3600" b="1" kern="100" dirty="0" smtClean="0">
                          <a:uFill>
                            <a:solidFill>
                              <a:srgbClr val="000000"/>
                            </a:solidFill>
                          </a:uFill>
                          <a:latin typeface="微軟正黑體" pitchFamily="34" charset="-120"/>
                          <a:ea typeface="微軟正黑體" pitchFamily="34" charset="-120"/>
                        </a:rPr>
                        <a:t>及</a:t>
                      </a:r>
                      <a:r>
                        <a:rPr lang="zh-TW" sz="3600" b="1" kern="100" dirty="0">
                          <a:uFill>
                            <a:solidFill>
                              <a:srgbClr val="000000"/>
                            </a:solidFill>
                          </a:uFill>
                          <a:latin typeface="微軟正黑體" pitchFamily="34" charset="-120"/>
                          <a:ea typeface="微軟正黑體" pitchFamily="34" charset="-120"/>
                        </a:rPr>
                        <a:t>控制</a:t>
                      </a:r>
                      <a:r>
                        <a:rPr lang="zh-TW" sz="3600" b="1" kern="100" dirty="0" smtClean="0">
                          <a:uFill>
                            <a:solidFill>
                              <a:srgbClr val="000000"/>
                            </a:solidFill>
                          </a:uFill>
                          <a:latin typeface="微軟正黑體" pitchFamily="34" charset="-120"/>
                          <a:ea typeface="微軟正黑體" pitchFamily="34" charset="-120"/>
                        </a:rPr>
                        <a:t>元件</a:t>
                      </a:r>
                      <a:endParaRPr lang="en-US" altLang="zh-TW" sz="3600" b="1" kern="100" dirty="0" smtClean="0">
                        <a:uFill>
                          <a:solidFill>
                            <a:srgbClr val="000000"/>
                          </a:solidFill>
                        </a:uFill>
                        <a:latin typeface="微軟正黑體" pitchFamily="34" charset="-120"/>
                        <a:ea typeface="微軟正黑體" pitchFamily="34" charset="-120"/>
                      </a:endParaRPr>
                    </a:p>
                    <a:p>
                      <a:pPr algn="ctr">
                        <a:spcAft>
                          <a:spcPts val="0"/>
                        </a:spcAft>
                      </a:pPr>
                      <a:r>
                        <a:rPr lang="zh-TW" sz="3600" b="1" kern="100" dirty="0" smtClean="0">
                          <a:uFill>
                            <a:solidFill>
                              <a:srgbClr val="000000"/>
                            </a:solidFill>
                          </a:uFill>
                          <a:latin typeface="微軟正黑體" pitchFamily="34" charset="-120"/>
                          <a:ea typeface="微軟正黑體" pitchFamily="34" charset="-120"/>
                        </a:rPr>
                        <a:t>知識</a:t>
                      </a:r>
                      <a:r>
                        <a:rPr lang="zh-TW" sz="3600" b="1" kern="100" dirty="0">
                          <a:uFill>
                            <a:solidFill>
                              <a:srgbClr val="000000"/>
                            </a:solidFill>
                          </a:uFill>
                          <a:latin typeface="微軟正黑體" pitchFamily="34" charset="-120"/>
                          <a:ea typeface="微軟正黑體" pitchFamily="34" charset="-120"/>
                        </a:rPr>
                        <a:t>介紹</a:t>
                      </a:r>
                      <a:endParaRPr lang="zh-TW" sz="3600" b="1"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vMerge="1">
                  <a:txBody>
                    <a:bodyPr/>
                    <a:lstStyle/>
                    <a:p>
                      <a:endParaRPr lang="zh-TW" altLang="en-US"/>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DDEF"/>
                    </a:solidFill>
                  </a:tcPr>
                </a:tc>
              </a:tr>
              <a:tr h="816999">
                <a:tc gridSpan="5">
                  <a:txBody>
                    <a:bodyPr/>
                    <a:lstStyle/>
                    <a:p>
                      <a:pPr algn="ctr">
                        <a:spcAft>
                          <a:spcPts val="0"/>
                        </a:spcAft>
                      </a:pPr>
                      <a:endParaRPr lang="zh-TW" sz="4000" b="0" kern="100" dirty="0">
                        <a:solidFill>
                          <a:srgbClr val="000000"/>
                        </a:solidFill>
                        <a:uFill>
                          <a:solidFill>
                            <a:srgbClr val="000000"/>
                          </a:solidFill>
                        </a:uFill>
                        <a:latin typeface="Arial Unicode MS" pitchFamily="34" charset="-120"/>
                        <a:ea typeface="Arial Unicode MS" pitchFamily="34" charset="-120"/>
                        <a:cs typeface="Arial Unicode MS" pitchFamily="34" charset="-120"/>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hMerge="1">
                  <a:txBody>
                    <a:bodyPr/>
                    <a:lstStyle/>
                    <a:p>
                      <a:endParaRPr lang="zh-TW" altLang="en-US"/>
                    </a:p>
                  </a:txBody>
                  <a:tcPr/>
                </a:tc>
                <a:tc hMerge="1">
                  <a:txBody>
                    <a:bodyPr/>
                    <a:lstStyle/>
                    <a:p>
                      <a:endParaRPr lang="zh-TW" altLang="en-US"/>
                    </a:p>
                  </a:txBody>
                  <a:tcPr/>
                </a:tc>
                <a:tc hMerge="1">
                  <a:txBody>
                    <a:bodyPr/>
                    <a:lstStyle/>
                    <a:p>
                      <a:pPr algn="ctr">
                        <a:spcAft>
                          <a:spcPts val="0"/>
                        </a:spcAft>
                      </a:pPr>
                      <a:endParaRPr lang="zh-TW" sz="3200" kern="100" dirty="0">
                        <a:solidFill>
                          <a:srgbClr val="000000"/>
                        </a:solidFill>
                        <a:uFill>
                          <a:solidFill>
                            <a:srgbClr val="000000"/>
                          </a:solidFill>
                        </a:uFill>
                        <a:latin typeface="Calibri"/>
                        <a:ea typeface="Arial Unicode MS"/>
                        <a:cs typeface="Arial Unicode MS"/>
                      </a:endParaRPr>
                    </a:p>
                  </a:txBody>
                  <a:tcPr marL="50800" marR="50800" marT="50800" marB="508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DDEF"/>
                    </a:solidFill>
                  </a:tcPr>
                </a:tc>
                <a:tc hMerge="1">
                  <a:txBody>
                    <a:bodyPr/>
                    <a:lstStyle/>
                    <a:p>
                      <a:endParaRPr lang="zh-TW" altLang="en-US"/>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DDEF"/>
                    </a:solidFill>
                  </a:tcPr>
                </a:tc>
              </a:tr>
              <a:tr h="1937456">
                <a:tc>
                  <a:txBody>
                    <a:bodyPr/>
                    <a:lstStyle/>
                    <a:p>
                      <a:pPr algn="ctr">
                        <a:spcAft>
                          <a:spcPts val="0"/>
                        </a:spcAft>
                      </a:pPr>
                      <a:r>
                        <a:rPr lang="en-US" altLang="zh-TW" sz="4000" b="0" kern="100" dirty="0" smtClean="0">
                          <a:uFill>
                            <a:solidFill>
                              <a:srgbClr val="000000"/>
                            </a:solidFill>
                          </a:uFill>
                          <a:latin typeface="Arial Unicode MS" pitchFamily="34" charset="-120"/>
                          <a:ea typeface="Arial Unicode MS" pitchFamily="34" charset="-120"/>
                          <a:cs typeface="Arial Unicode MS" pitchFamily="34" charset="-120"/>
                        </a:rPr>
                        <a:t>3</a:t>
                      </a:r>
                      <a:r>
                        <a:rPr lang="en-US" altLang="zh-TW" sz="4000" b="0" kern="100" baseline="30000" dirty="0" smtClean="0">
                          <a:uFill>
                            <a:solidFill>
                              <a:srgbClr val="000000"/>
                            </a:solidFill>
                          </a:uFill>
                          <a:latin typeface="Arial Unicode MS" pitchFamily="34" charset="-120"/>
                          <a:ea typeface="Arial Unicode MS" pitchFamily="34" charset="-120"/>
                          <a:cs typeface="Arial Unicode MS" pitchFamily="34" charset="-120"/>
                        </a:rPr>
                        <a:t>rd</a:t>
                      </a:r>
                      <a:endParaRPr lang="en-US" altLang="zh-TW" sz="4000" b="0" kern="100" dirty="0" smtClean="0">
                        <a:uFill>
                          <a:solidFill>
                            <a:srgbClr val="000000"/>
                          </a:solidFill>
                        </a:uFill>
                        <a:latin typeface="Arial Unicode MS" pitchFamily="34" charset="-120"/>
                        <a:ea typeface="Arial Unicode MS" pitchFamily="34" charset="-120"/>
                        <a:cs typeface="Arial Unicode MS" pitchFamily="34" charset="-120"/>
                      </a:endParaRPr>
                    </a:p>
                    <a:p>
                      <a:pPr algn="ctr">
                        <a:spcAft>
                          <a:spcPts val="0"/>
                        </a:spcAft>
                      </a:pPr>
                      <a:r>
                        <a:rPr lang="en-US" altLang="zh-TW" sz="4000" kern="100" dirty="0" smtClean="0">
                          <a:uFill>
                            <a:solidFill>
                              <a:srgbClr val="000000"/>
                            </a:solidFill>
                          </a:uFill>
                          <a:latin typeface="微軟正黑體" pitchFamily="34" charset="-120"/>
                          <a:ea typeface="微軟正黑體" pitchFamily="34" charset="-120"/>
                        </a:rPr>
                        <a:t>Class</a:t>
                      </a:r>
                      <a:endParaRPr lang="zh-TW" altLang="zh-TW" sz="4000" b="0" kern="100" dirty="0">
                        <a:solidFill>
                          <a:srgbClr val="000000"/>
                        </a:solidFill>
                        <a:uFill>
                          <a:solidFill>
                            <a:srgbClr val="000000"/>
                          </a:solidFill>
                        </a:uFill>
                        <a:latin typeface="Arial Unicode MS" pitchFamily="34" charset="-120"/>
                        <a:ea typeface="Arial Unicode MS" pitchFamily="34" charset="-120"/>
                        <a:cs typeface="Arial Unicode MS" pitchFamily="34" charset="-120"/>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a:txBody>
                    <a:bodyPr/>
                    <a:lstStyle/>
                    <a:p>
                      <a:pPr algn="ctr">
                        <a:spcAft>
                          <a:spcPts val="0"/>
                        </a:spcAft>
                      </a:pPr>
                      <a:r>
                        <a:rPr lang="zh-TW" sz="3200" kern="100" dirty="0">
                          <a:uFill>
                            <a:solidFill>
                              <a:srgbClr val="000000"/>
                            </a:solidFill>
                          </a:uFill>
                          <a:latin typeface="微軟正黑體" pitchFamily="34" charset="-120"/>
                          <a:ea typeface="微軟正黑體" pitchFamily="34" charset="-120"/>
                        </a:rPr>
                        <a:t>Coding原理與指令實做</a:t>
                      </a:r>
                    </a:p>
                    <a:p>
                      <a:pPr algn="ctr">
                        <a:spcAft>
                          <a:spcPts val="0"/>
                        </a:spcAft>
                      </a:pPr>
                      <a:r>
                        <a:rPr lang="zh-TW" sz="3600" b="1" kern="100" spc="5" dirty="0">
                          <a:uFill>
                            <a:solidFill>
                              <a:srgbClr val="000000"/>
                            </a:solidFill>
                          </a:uFill>
                          <a:latin typeface="微軟正黑體" pitchFamily="34" charset="-120"/>
                          <a:ea typeface="微軟正黑體" pitchFamily="34" charset="-120"/>
                        </a:rPr>
                        <a:t>順序</a:t>
                      </a:r>
                      <a:r>
                        <a:rPr lang="en-US" sz="3600" b="1" kern="100" spc="5" dirty="0">
                          <a:uFill>
                            <a:solidFill>
                              <a:srgbClr val="000000"/>
                            </a:solidFill>
                          </a:uFill>
                          <a:latin typeface="微軟正黑體" pitchFamily="34" charset="-120"/>
                          <a:ea typeface="微軟正黑體" pitchFamily="34" charset="-120"/>
                        </a:rPr>
                        <a:t>, </a:t>
                      </a:r>
                      <a:r>
                        <a:rPr lang="zh-TW" sz="3600" b="1" kern="100" spc="5" dirty="0">
                          <a:uFill>
                            <a:solidFill>
                              <a:srgbClr val="000000"/>
                            </a:solidFill>
                          </a:uFill>
                          <a:latin typeface="微軟正黑體" pitchFamily="34" charset="-120"/>
                          <a:ea typeface="微軟正黑體" pitchFamily="34" charset="-120"/>
                        </a:rPr>
                        <a:t>延遲時間</a:t>
                      </a:r>
                      <a:r>
                        <a:rPr lang="en-US" sz="3600" b="1" kern="100" spc="5" dirty="0">
                          <a:uFill>
                            <a:solidFill>
                              <a:srgbClr val="000000"/>
                            </a:solidFill>
                          </a:uFill>
                          <a:latin typeface="微軟正黑體" pitchFamily="34" charset="-120"/>
                          <a:ea typeface="微軟正黑體" pitchFamily="34" charset="-120"/>
                        </a:rPr>
                        <a:t>, </a:t>
                      </a:r>
                      <a:endParaRPr lang="en-US" sz="3600" b="1" kern="100" spc="5" dirty="0" smtClean="0">
                        <a:uFill>
                          <a:solidFill>
                            <a:srgbClr val="000000"/>
                          </a:solidFill>
                        </a:uFill>
                        <a:latin typeface="微軟正黑體" pitchFamily="34" charset="-120"/>
                        <a:ea typeface="微軟正黑體" pitchFamily="34" charset="-120"/>
                      </a:endParaRPr>
                    </a:p>
                    <a:p>
                      <a:pPr algn="ctr">
                        <a:spcAft>
                          <a:spcPts val="0"/>
                        </a:spcAft>
                      </a:pPr>
                      <a:r>
                        <a:rPr lang="zh-TW" sz="3600" b="1" kern="100" spc="5" dirty="0" smtClean="0">
                          <a:uFill>
                            <a:solidFill>
                              <a:srgbClr val="000000"/>
                            </a:solidFill>
                          </a:uFill>
                          <a:latin typeface="微軟正黑體" pitchFamily="34" charset="-120"/>
                          <a:ea typeface="微軟正黑體" pitchFamily="34" charset="-120"/>
                        </a:rPr>
                        <a:t>函</a:t>
                      </a:r>
                      <a:r>
                        <a:rPr lang="zh-TW" sz="3600" b="1" kern="100" spc="5" dirty="0">
                          <a:uFill>
                            <a:solidFill>
                              <a:srgbClr val="000000"/>
                            </a:solidFill>
                          </a:uFill>
                          <a:latin typeface="微軟正黑體" pitchFamily="34" charset="-120"/>
                          <a:ea typeface="微軟正黑體" pitchFamily="34" charset="-120"/>
                        </a:rPr>
                        <a:t>式庫設定</a:t>
                      </a:r>
                      <a:endParaRPr lang="zh-TW" sz="3600" b="1"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a:txBody>
                    <a:bodyPr/>
                    <a:lstStyle/>
                    <a:p>
                      <a:pPr algn="ctr">
                        <a:spcAft>
                          <a:spcPts val="0"/>
                        </a:spcAft>
                      </a:pPr>
                      <a:r>
                        <a:rPr lang="zh-TW" sz="3200" kern="100" dirty="0">
                          <a:uFill>
                            <a:solidFill>
                              <a:srgbClr val="000000"/>
                            </a:solidFill>
                          </a:uFill>
                          <a:latin typeface="微軟正黑體" pitchFamily="34" charset="-120"/>
                          <a:ea typeface="微軟正黑體" pitchFamily="34" charset="-120"/>
                        </a:rPr>
                        <a:t>Coding原理與指令實做</a:t>
                      </a:r>
                    </a:p>
                    <a:p>
                      <a:pPr algn="ctr">
                        <a:spcAft>
                          <a:spcPts val="0"/>
                        </a:spcAft>
                      </a:pPr>
                      <a:r>
                        <a:rPr lang="zh-TW" altLang="zh-TW" sz="3600" b="1" kern="100" spc="5" dirty="0" smtClean="0">
                          <a:uFill>
                            <a:solidFill>
                              <a:srgbClr val="000000"/>
                            </a:solidFill>
                          </a:uFill>
                          <a:latin typeface="微軟正黑體" pitchFamily="34" charset="-120"/>
                          <a:ea typeface="微軟正黑體" pitchFamily="34" charset="-120"/>
                        </a:rPr>
                        <a:t>變數設定</a:t>
                      </a:r>
                      <a:r>
                        <a:rPr lang="en-US" altLang="zh-TW" sz="3600" b="1" kern="100" spc="5" dirty="0" smtClean="0">
                          <a:uFill>
                            <a:solidFill>
                              <a:srgbClr val="000000"/>
                            </a:solidFill>
                          </a:uFill>
                          <a:latin typeface="微軟正黑體" pitchFamily="34" charset="-120"/>
                          <a:ea typeface="微軟正黑體" pitchFamily="34" charset="-120"/>
                        </a:rPr>
                        <a:t>, Loop</a:t>
                      </a:r>
                      <a:r>
                        <a:rPr lang="zh-TW" altLang="en-US" sz="3600" b="1" kern="100" spc="5" dirty="0" smtClean="0">
                          <a:uFill>
                            <a:solidFill>
                              <a:srgbClr val="000000"/>
                            </a:solidFill>
                          </a:uFill>
                          <a:latin typeface="微軟正黑體" pitchFamily="34" charset="-120"/>
                          <a:ea typeface="微軟正黑體" pitchFamily="34" charset="-120"/>
                        </a:rPr>
                        <a:t>變化</a:t>
                      </a:r>
                      <a:r>
                        <a:rPr lang="en-US" altLang="zh-TW" sz="3600" b="1" kern="100" spc="5" dirty="0" smtClean="0">
                          <a:uFill>
                            <a:solidFill>
                              <a:srgbClr val="000000"/>
                            </a:solidFill>
                          </a:uFill>
                          <a:latin typeface="微軟正黑體" pitchFamily="34" charset="-120"/>
                          <a:ea typeface="微軟正黑體" pitchFamily="34" charset="-120"/>
                        </a:rPr>
                        <a:t>, </a:t>
                      </a:r>
                    </a:p>
                    <a:p>
                      <a:pPr algn="ctr">
                        <a:spcAft>
                          <a:spcPts val="0"/>
                        </a:spcAft>
                      </a:pPr>
                      <a:r>
                        <a:rPr lang="en-US" altLang="zh-TW" sz="3600" b="1" kern="100" spc="5" dirty="0" smtClean="0">
                          <a:uFill>
                            <a:solidFill>
                              <a:srgbClr val="000000"/>
                            </a:solidFill>
                          </a:uFill>
                          <a:latin typeface="微軟正黑體" pitchFamily="34" charset="-120"/>
                          <a:ea typeface="微軟正黑體" pitchFamily="34" charset="-120"/>
                        </a:rPr>
                        <a:t>Compare</a:t>
                      </a:r>
                      <a:r>
                        <a:rPr lang="zh-TW" altLang="en-US" sz="3600" b="1" kern="100" spc="5" dirty="0" smtClean="0">
                          <a:uFill>
                            <a:solidFill>
                              <a:srgbClr val="000000"/>
                            </a:solidFill>
                          </a:uFill>
                          <a:latin typeface="微軟正黑體" pitchFamily="34" charset="-120"/>
                          <a:ea typeface="微軟正黑體" pitchFamily="34" charset="-120"/>
                        </a:rPr>
                        <a:t>進階</a:t>
                      </a:r>
                      <a:r>
                        <a:rPr lang="zh-TW" altLang="zh-TW" sz="3600" b="1" kern="100" spc="5" dirty="0" smtClean="0">
                          <a:uFill>
                            <a:solidFill>
                              <a:srgbClr val="000000"/>
                            </a:solidFill>
                          </a:uFill>
                          <a:latin typeface="微軟正黑體" pitchFamily="34" charset="-120"/>
                          <a:ea typeface="微軟正黑體" pitchFamily="34" charset="-120"/>
                        </a:rPr>
                        <a:t>指令</a:t>
                      </a:r>
                      <a:endParaRPr lang="zh-TW" altLang="zh-TW" sz="3600" b="1"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a:txBody>
                    <a:bodyPr/>
                    <a:lstStyle/>
                    <a:p>
                      <a:pPr algn="ctr">
                        <a:spcAft>
                          <a:spcPts val="0"/>
                        </a:spcAft>
                      </a:pPr>
                      <a:r>
                        <a:rPr lang="zh-TW" sz="3200" kern="100" dirty="0">
                          <a:uFill>
                            <a:solidFill>
                              <a:srgbClr val="000000"/>
                            </a:solidFill>
                          </a:uFill>
                          <a:latin typeface="微軟正黑體" pitchFamily="34" charset="-120"/>
                          <a:ea typeface="微軟正黑體" pitchFamily="34" charset="-120"/>
                        </a:rPr>
                        <a:t>Coding原理與指令實做</a:t>
                      </a:r>
                    </a:p>
                    <a:p>
                      <a:pPr algn="ctr">
                        <a:spcAft>
                          <a:spcPts val="0"/>
                        </a:spcAft>
                      </a:pPr>
                      <a:r>
                        <a:rPr lang="zh-TW" altLang="en-US" sz="3600" b="1" kern="100" spc="5" dirty="0" smtClean="0">
                          <a:uFill>
                            <a:solidFill>
                              <a:srgbClr val="000000"/>
                            </a:solidFill>
                          </a:uFill>
                          <a:latin typeface="微軟正黑體" pitchFamily="34" charset="-120"/>
                          <a:ea typeface="微軟正黑體" pitchFamily="34" charset="-120"/>
                        </a:rPr>
                        <a:t>角度</a:t>
                      </a:r>
                      <a:r>
                        <a:rPr lang="zh-TW" sz="3600" b="1" kern="100" spc="5" dirty="0" smtClean="0">
                          <a:uFill>
                            <a:solidFill>
                              <a:srgbClr val="000000"/>
                            </a:solidFill>
                          </a:uFill>
                          <a:latin typeface="微軟正黑體" pitchFamily="34" charset="-120"/>
                          <a:ea typeface="微軟正黑體" pitchFamily="34" charset="-120"/>
                        </a:rPr>
                        <a:t>控制</a:t>
                      </a:r>
                      <a:r>
                        <a:rPr lang="en-US" sz="3600" b="1" kern="100" spc="5" dirty="0">
                          <a:uFill>
                            <a:solidFill>
                              <a:srgbClr val="000000"/>
                            </a:solidFill>
                          </a:uFill>
                          <a:latin typeface="微軟正黑體" pitchFamily="34" charset="-120"/>
                          <a:ea typeface="微軟正黑體" pitchFamily="34" charset="-120"/>
                        </a:rPr>
                        <a:t>, </a:t>
                      </a:r>
                      <a:r>
                        <a:rPr lang="zh-TW" altLang="en-US" sz="3600" b="1" kern="100" spc="5" dirty="0" smtClean="0">
                          <a:uFill>
                            <a:solidFill>
                              <a:srgbClr val="000000"/>
                            </a:solidFill>
                          </a:uFill>
                          <a:latin typeface="微軟正黑體" pitchFamily="34" charset="-120"/>
                          <a:ea typeface="微軟正黑體" pitchFamily="34" charset="-120"/>
                        </a:rPr>
                        <a:t>變數控制迴圈</a:t>
                      </a:r>
                      <a:r>
                        <a:rPr lang="en-US" sz="3600" b="1" kern="100" spc="5" dirty="0" smtClean="0">
                          <a:uFill>
                            <a:solidFill>
                              <a:srgbClr val="000000"/>
                            </a:solidFill>
                          </a:uFill>
                          <a:latin typeface="微軟正黑體" pitchFamily="34" charset="-120"/>
                          <a:ea typeface="微軟正黑體" pitchFamily="34" charset="-120"/>
                        </a:rPr>
                        <a:t>, </a:t>
                      </a:r>
                    </a:p>
                    <a:p>
                      <a:pPr algn="ctr">
                        <a:spcAft>
                          <a:spcPts val="0"/>
                        </a:spcAft>
                      </a:pPr>
                      <a:r>
                        <a:rPr lang="en-US" altLang="zh-TW" sz="3600" b="1" kern="100" dirty="0" smtClean="0">
                          <a:solidFill>
                            <a:srgbClr val="000000"/>
                          </a:solidFill>
                          <a:uFill>
                            <a:solidFill>
                              <a:srgbClr val="000000"/>
                            </a:solidFill>
                          </a:uFill>
                          <a:latin typeface="微軟正黑體" pitchFamily="34" charset="-120"/>
                          <a:ea typeface="微軟正黑體" pitchFamily="34" charset="-120"/>
                          <a:cs typeface="Arial Unicode MS"/>
                        </a:rPr>
                        <a:t>BIT</a:t>
                      </a:r>
                      <a:r>
                        <a:rPr lang="zh-TW" altLang="en-US" sz="3600" b="1" kern="100" dirty="0" smtClean="0">
                          <a:solidFill>
                            <a:srgbClr val="000000"/>
                          </a:solidFill>
                          <a:uFill>
                            <a:solidFill>
                              <a:srgbClr val="000000"/>
                            </a:solidFill>
                          </a:uFill>
                          <a:latin typeface="微軟正黑體" pitchFamily="34" charset="-120"/>
                          <a:ea typeface="微軟正黑體" pitchFamily="34" charset="-120"/>
                          <a:cs typeface="Arial Unicode MS"/>
                        </a:rPr>
                        <a:t>比較條件</a:t>
                      </a:r>
                      <a:endParaRPr lang="zh-TW" sz="3600" b="1"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a:txBody>
                    <a:bodyPr/>
                    <a:lstStyle/>
                    <a:p>
                      <a:pPr algn="ctr">
                        <a:spcAft>
                          <a:spcPts val="0"/>
                        </a:spcAft>
                      </a:pPr>
                      <a:r>
                        <a:rPr lang="zh-TW" sz="3200" kern="100" dirty="0">
                          <a:uFill>
                            <a:solidFill>
                              <a:srgbClr val="000000"/>
                            </a:solidFill>
                          </a:uFill>
                          <a:latin typeface="微軟正黑體" pitchFamily="34" charset="-120"/>
                          <a:ea typeface="微軟正黑體" pitchFamily="34" charset="-120"/>
                        </a:rPr>
                        <a:t>Coding原理</a:t>
                      </a:r>
                      <a:r>
                        <a:rPr lang="zh-TW" sz="3200" kern="100" dirty="0" smtClean="0">
                          <a:uFill>
                            <a:solidFill>
                              <a:srgbClr val="000000"/>
                            </a:solidFill>
                          </a:uFill>
                          <a:latin typeface="微軟正黑體" pitchFamily="34" charset="-120"/>
                          <a:ea typeface="微軟正黑體" pitchFamily="34" charset="-120"/>
                        </a:rPr>
                        <a:t>與原理</a:t>
                      </a:r>
                      <a:r>
                        <a:rPr lang="zh-TW" sz="3200" kern="100" dirty="0">
                          <a:uFill>
                            <a:solidFill>
                              <a:srgbClr val="000000"/>
                            </a:solidFill>
                          </a:uFill>
                          <a:latin typeface="微軟正黑體" pitchFamily="34" charset="-120"/>
                          <a:ea typeface="微軟正黑體" pitchFamily="34" charset="-120"/>
                        </a:rPr>
                        <a:t>實做</a:t>
                      </a:r>
                    </a:p>
                    <a:p>
                      <a:pPr algn="ctr">
                        <a:spcAft>
                          <a:spcPts val="0"/>
                        </a:spcAft>
                      </a:pPr>
                      <a:r>
                        <a:rPr lang="zh-TW" altLang="en-US" sz="3600" b="1" kern="100" dirty="0" smtClean="0">
                          <a:solidFill>
                            <a:srgbClr val="000000"/>
                          </a:solidFill>
                          <a:uFill>
                            <a:solidFill>
                              <a:srgbClr val="000000"/>
                            </a:solidFill>
                          </a:uFill>
                          <a:latin typeface="微軟正黑體" pitchFamily="34" charset="-120"/>
                          <a:ea typeface="微軟正黑體" pitchFamily="34" charset="-120"/>
                          <a:cs typeface="Arial Unicode MS"/>
                        </a:rPr>
                        <a:t>行進間手臂移除障礙</a:t>
                      </a:r>
                      <a:endParaRPr lang="zh-TW" sz="3600" b="1"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r>
              <a:tr h="1867427">
                <a:tc>
                  <a:txBody>
                    <a:bodyPr/>
                    <a:lstStyle/>
                    <a:p>
                      <a:pPr algn="ctr">
                        <a:spcAft>
                          <a:spcPts val="0"/>
                        </a:spcAft>
                      </a:pPr>
                      <a:r>
                        <a:rPr lang="en-US" altLang="zh-TW" sz="4000" b="0" kern="100" dirty="0" smtClean="0">
                          <a:uFill>
                            <a:solidFill>
                              <a:srgbClr val="000000"/>
                            </a:solidFill>
                          </a:uFill>
                          <a:latin typeface="Arial Unicode MS" pitchFamily="34" charset="-120"/>
                          <a:ea typeface="Arial Unicode MS" pitchFamily="34" charset="-120"/>
                          <a:cs typeface="Arial Unicode MS" pitchFamily="34" charset="-120"/>
                        </a:rPr>
                        <a:t>4</a:t>
                      </a:r>
                      <a:r>
                        <a:rPr lang="en-US" altLang="zh-TW" sz="4000" b="0" kern="100" baseline="30000" dirty="0" smtClean="0">
                          <a:uFill>
                            <a:solidFill>
                              <a:srgbClr val="000000"/>
                            </a:solidFill>
                          </a:uFill>
                          <a:latin typeface="Arial Unicode MS" pitchFamily="34" charset="-120"/>
                          <a:ea typeface="Arial Unicode MS" pitchFamily="34" charset="-120"/>
                          <a:cs typeface="Arial Unicode MS" pitchFamily="34" charset="-120"/>
                        </a:rPr>
                        <a:t>th</a:t>
                      </a:r>
                      <a:endParaRPr lang="en-US" altLang="zh-TW" sz="4000" b="0" kern="100" dirty="0" smtClean="0">
                        <a:uFill>
                          <a:solidFill>
                            <a:srgbClr val="000000"/>
                          </a:solidFill>
                        </a:uFill>
                        <a:latin typeface="Arial Unicode MS" pitchFamily="34" charset="-120"/>
                        <a:ea typeface="Arial Unicode MS" pitchFamily="34" charset="-120"/>
                        <a:cs typeface="Arial Unicode MS" pitchFamily="34" charset="-120"/>
                      </a:endParaRPr>
                    </a:p>
                    <a:p>
                      <a:pPr algn="ctr">
                        <a:spcAft>
                          <a:spcPts val="0"/>
                        </a:spcAft>
                      </a:pPr>
                      <a:r>
                        <a:rPr lang="en-US" altLang="zh-TW" sz="4000" kern="100" dirty="0" smtClean="0">
                          <a:uFill>
                            <a:solidFill>
                              <a:srgbClr val="000000"/>
                            </a:solidFill>
                          </a:uFill>
                          <a:latin typeface="微軟正黑體" pitchFamily="34" charset="-120"/>
                          <a:ea typeface="微軟正黑體" pitchFamily="34" charset="-120"/>
                        </a:rPr>
                        <a:t>Class</a:t>
                      </a:r>
                      <a:endParaRPr lang="zh-TW" altLang="zh-TW" sz="4000" b="0" kern="100" dirty="0">
                        <a:solidFill>
                          <a:srgbClr val="000000"/>
                        </a:solidFill>
                        <a:uFill>
                          <a:solidFill>
                            <a:srgbClr val="000000"/>
                          </a:solidFill>
                        </a:uFill>
                        <a:latin typeface="Arial Unicode MS" pitchFamily="34" charset="-120"/>
                        <a:ea typeface="Arial Unicode MS" pitchFamily="34" charset="-120"/>
                        <a:cs typeface="Arial Unicode MS" pitchFamily="34" charset="-120"/>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a:txBody>
                    <a:bodyPr/>
                    <a:lstStyle/>
                    <a:p>
                      <a:pPr algn="ctr">
                        <a:spcAft>
                          <a:spcPts val="0"/>
                        </a:spcAft>
                      </a:pPr>
                      <a:r>
                        <a:rPr lang="zh-TW" altLang="en-US" sz="3200" kern="100" dirty="0" smtClean="0">
                          <a:uFill>
                            <a:solidFill>
                              <a:srgbClr val="000000"/>
                            </a:solidFill>
                          </a:uFill>
                          <a:latin typeface="微軟正黑體" pitchFamily="34" charset="-120"/>
                          <a:ea typeface="微軟正黑體" pitchFamily="34" charset="-120"/>
                        </a:rPr>
                        <a:t>前燈</a:t>
                      </a:r>
                      <a:r>
                        <a:rPr lang="en-US" altLang="zh-TW" sz="3200" kern="100" dirty="0" smtClean="0">
                          <a:uFill>
                            <a:solidFill>
                              <a:srgbClr val="000000"/>
                            </a:solidFill>
                          </a:uFill>
                          <a:latin typeface="微軟正黑體" pitchFamily="34" charset="-120"/>
                          <a:ea typeface="微軟正黑體" pitchFamily="34" charset="-120"/>
                        </a:rPr>
                        <a:t>/</a:t>
                      </a:r>
                      <a:r>
                        <a:rPr lang="zh-TW" altLang="en-US" sz="3200" kern="100" dirty="0" smtClean="0">
                          <a:uFill>
                            <a:solidFill>
                              <a:srgbClr val="000000"/>
                            </a:solidFill>
                          </a:uFill>
                          <a:latin typeface="微軟正黑體" pitchFamily="34" charset="-120"/>
                          <a:ea typeface="微軟正黑體" pitchFamily="34" charset="-120"/>
                        </a:rPr>
                        <a:t>喇叭</a:t>
                      </a:r>
                      <a:r>
                        <a:rPr lang="zh-TW" sz="3200" kern="100" dirty="0" smtClean="0">
                          <a:uFill>
                            <a:solidFill>
                              <a:srgbClr val="000000"/>
                            </a:solidFill>
                          </a:uFill>
                          <a:latin typeface="微軟正黑體" pitchFamily="34" charset="-120"/>
                          <a:ea typeface="微軟正黑體" pitchFamily="34" charset="-120"/>
                        </a:rPr>
                        <a:t>模組</a:t>
                      </a:r>
                      <a:r>
                        <a:rPr lang="zh-TW" sz="3200" kern="100" dirty="0">
                          <a:uFill>
                            <a:solidFill>
                              <a:srgbClr val="000000"/>
                            </a:solidFill>
                          </a:uFill>
                          <a:latin typeface="微軟正黑體" pitchFamily="34" charset="-120"/>
                          <a:ea typeface="微軟正黑體" pitchFamily="34" charset="-120"/>
                        </a:rPr>
                        <a:t>體驗課程</a:t>
                      </a:r>
                    </a:p>
                    <a:p>
                      <a:pPr algn="ctr">
                        <a:spcAft>
                          <a:spcPts val="0"/>
                        </a:spcAft>
                      </a:pPr>
                      <a:r>
                        <a:rPr lang="zh-TW" sz="3600" b="1" kern="100" spc="5" dirty="0">
                          <a:uFill>
                            <a:solidFill>
                              <a:srgbClr val="000000"/>
                            </a:solidFill>
                          </a:uFill>
                          <a:latin typeface="微軟正黑體" pitchFamily="34" charset="-120"/>
                          <a:ea typeface="微軟正黑體" pitchFamily="34" charset="-120"/>
                        </a:rPr>
                        <a:t>遊戲</a:t>
                      </a:r>
                      <a:r>
                        <a:rPr lang="en-US" sz="3600" b="1" kern="100" spc="5" dirty="0">
                          <a:uFill>
                            <a:solidFill>
                              <a:srgbClr val="000000"/>
                            </a:solidFill>
                          </a:uFill>
                          <a:latin typeface="微軟正黑體" pitchFamily="34" charset="-120"/>
                          <a:ea typeface="微軟正黑體" pitchFamily="34" charset="-120"/>
                        </a:rPr>
                        <a:t>: </a:t>
                      </a:r>
                      <a:r>
                        <a:rPr lang="zh-TW" altLang="en-US" sz="3600" b="1" kern="100" spc="5" dirty="0" smtClean="0">
                          <a:uFill>
                            <a:solidFill>
                              <a:srgbClr val="000000"/>
                            </a:solidFill>
                          </a:uFill>
                          <a:latin typeface="微軟正黑體" pitchFamily="34" charset="-120"/>
                          <a:ea typeface="微軟正黑體" pitchFamily="34" charset="-120"/>
                        </a:rPr>
                        <a:t>推杯子遊戲</a:t>
                      </a:r>
                      <a:endParaRPr lang="zh-TW" sz="3600" b="1"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a:txBody>
                    <a:bodyPr/>
                    <a:lstStyle/>
                    <a:p>
                      <a:pPr algn="ctr">
                        <a:spcAft>
                          <a:spcPts val="0"/>
                        </a:spcAft>
                      </a:pPr>
                      <a:r>
                        <a:rPr lang="zh-TW" sz="3200" kern="100" dirty="0">
                          <a:uFill>
                            <a:solidFill>
                              <a:srgbClr val="000000"/>
                            </a:solidFill>
                          </a:uFill>
                          <a:latin typeface="微軟正黑體" pitchFamily="34" charset="-120"/>
                          <a:ea typeface="微軟正黑體" pitchFamily="34" charset="-120"/>
                        </a:rPr>
                        <a:t>距離感測器體驗課程</a:t>
                      </a:r>
                    </a:p>
                    <a:p>
                      <a:pPr algn="ctr">
                        <a:spcAft>
                          <a:spcPts val="0"/>
                        </a:spcAft>
                      </a:pPr>
                      <a:r>
                        <a:rPr lang="zh-TW" sz="3600" b="1" kern="100" spc="5" dirty="0">
                          <a:uFill>
                            <a:solidFill>
                              <a:srgbClr val="000000"/>
                            </a:solidFill>
                          </a:uFill>
                          <a:latin typeface="微軟正黑體" pitchFamily="34" charset="-120"/>
                          <a:ea typeface="微軟正黑體" pitchFamily="34" charset="-120"/>
                        </a:rPr>
                        <a:t>遊戲</a:t>
                      </a:r>
                      <a:r>
                        <a:rPr lang="en-US" sz="3600" b="1" kern="100" spc="5" dirty="0">
                          <a:uFill>
                            <a:solidFill>
                              <a:srgbClr val="000000"/>
                            </a:solidFill>
                          </a:uFill>
                          <a:latin typeface="微軟正黑體" pitchFamily="34" charset="-120"/>
                          <a:ea typeface="微軟正黑體" pitchFamily="34" charset="-120"/>
                        </a:rPr>
                        <a:t>: </a:t>
                      </a:r>
                      <a:r>
                        <a:rPr lang="zh-TW" altLang="en-US" sz="3600" b="1" kern="100" spc="5" dirty="0" smtClean="0">
                          <a:uFill>
                            <a:solidFill>
                              <a:srgbClr val="000000"/>
                            </a:solidFill>
                          </a:uFill>
                          <a:latin typeface="微軟正黑體" pitchFamily="34" charset="-120"/>
                          <a:ea typeface="微軟正黑體" pitchFamily="34" charset="-120"/>
                        </a:rPr>
                        <a:t>循跡</a:t>
                      </a:r>
                      <a:r>
                        <a:rPr lang="en-US" altLang="zh-TW" sz="3600" b="1" kern="100" spc="5" dirty="0" smtClean="0">
                          <a:uFill>
                            <a:solidFill>
                              <a:srgbClr val="000000"/>
                            </a:solidFill>
                          </a:uFill>
                          <a:latin typeface="微軟正黑體" pitchFamily="34" charset="-120"/>
                          <a:ea typeface="微軟正黑體" pitchFamily="34" charset="-120"/>
                        </a:rPr>
                        <a:t>/</a:t>
                      </a:r>
                      <a:r>
                        <a:rPr lang="zh-TW" altLang="en-US" sz="3600" b="1" kern="100" spc="5" dirty="0" smtClean="0">
                          <a:uFill>
                            <a:solidFill>
                              <a:srgbClr val="000000"/>
                            </a:solidFill>
                          </a:uFill>
                          <a:latin typeface="微軟正黑體" pitchFamily="34" charset="-120"/>
                          <a:ea typeface="微軟正黑體" pitchFamily="34" charset="-120"/>
                        </a:rPr>
                        <a:t>迷宮</a:t>
                      </a:r>
                      <a:endParaRPr lang="zh-TW" sz="3600" b="1"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a:txBody>
                    <a:bodyPr/>
                    <a:lstStyle/>
                    <a:p>
                      <a:pPr algn="ctr">
                        <a:spcAft>
                          <a:spcPts val="0"/>
                        </a:spcAft>
                      </a:pPr>
                      <a:r>
                        <a:rPr lang="zh-TW" altLang="en-US" sz="3200" kern="100" dirty="0" smtClean="0">
                          <a:uFill>
                            <a:solidFill>
                              <a:srgbClr val="000000"/>
                            </a:solidFill>
                          </a:uFill>
                          <a:latin typeface="微軟正黑體" pitchFamily="34" charset="-120"/>
                          <a:ea typeface="微軟正黑體" pitchFamily="34" charset="-120"/>
                        </a:rPr>
                        <a:t>機械手臂</a:t>
                      </a:r>
                      <a:r>
                        <a:rPr lang="zh-TW" sz="3200" kern="100" dirty="0" smtClean="0">
                          <a:uFill>
                            <a:solidFill>
                              <a:srgbClr val="000000"/>
                            </a:solidFill>
                          </a:uFill>
                          <a:latin typeface="微軟正黑體" pitchFamily="34" charset="-120"/>
                          <a:ea typeface="微軟正黑體" pitchFamily="34" charset="-120"/>
                        </a:rPr>
                        <a:t>及控制體驗</a:t>
                      </a:r>
                      <a:r>
                        <a:rPr lang="zh-TW" sz="3200" kern="100" dirty="0">
                          <a:uFill>
                            <a:solidFill>
                              <a:srgbClr val="000000"/>
                            </a:solidFill>
                          </a:uFill>
                          <a:latin typeface="微軟正黑體" pitchFamily="34" charset="-120"/>
                          <a:ea typeface="微軟正黑體" pitchFamily="34" charset="-120"/>
                        </a:rPr>
                        <a:t>課程</a:t>
                      </a:r>
                    </a:p>
                    <a:p>
                      <a:pPr algn="ctr">
                        <a:spcAft>
                          <a:spcPts val="0"/>
                        </a:spcAft>
                      </a:pPr>
                      <a:r>
                        <a:rPr lang="zh-TW" sz="3600" b="1" kern="100" spc="5" dirty="0">
                          <a:uFill>
                            <a:solidFill>
                              <a:srgbClr val="000000"/>
                            </a:solidFill>
                          </a:uFill>
                          <a:latin typeface="微軟正黑體" pitchFamily="34" charset="-120"/>
                          <a:ea typeface="微軟正黑體" pitchFamily="34" charset="-120"/>
                        </a:rPr>
                        <a:t>遊戲</a:t>
                      </a:r>
                      <a:r>
                        <a:rPr lang="en-US" sz="3600" b="1" kern="100" spc="5" dirty="0">
                          <a:uFill>
                            <a:solidFill>
                              <a:srgbClr val="000000"/>
                            </a:solidFill>
                          </a:uFill>
                          <a:latin typeface="微軟正黑體" pitchFamily="34" charset="-120"/>
                          <a:ea typeface="微軟正黑體" pitchFamily="34" charset="-120"/>
                        </a:rPr>
                        <a:t>: </a:t>
                      </a:r>
                      <a:r>
                        <a:rPr lang="zh-TW" altLang="en-US" sz="3600" b="1" kern="100" spc="5" dirty="0" smtClean="0">
                          <a:uFill>
                            <a:solidFill>
                              <a:srgbClr val="000000"/>
                            </a:solidFill>
                          </a:uFill>
                          <a:latin typeface="微軟正黑體" pitchFamily="34" charset="-120"/>
                          <a:ea typeface="微軟正黑體" pitchFamily="34" charset="-120"/>
                        </a:rPr>
                        <a:t>奪寶大戰</a:t>
                      </a:r>
                      <a:r>
                        <a:rPr lang="zh-TW" sz="3600" b="1" kern="100" spc="5" dirty="0" smtClean="0">
                          <a:uFill>
                            <a:solidFill>
                              <a:srgbClr val="000000"/>
                            </a:solidFill>
                          </a:uFill>
                          <a:latin typeface="微軟正黑體" pitchFamily="34" charset="-120"/>
                          <a:ea typeface="微軟正黑體" pitchFamily="34" charset="-120"/>
                        </a:rPr>
                        <a:t>前</a:t>
                      </a:r>
                      <a:r>
                        <a:rPr lang="zh-TW" sz="3600" b="1" kern="100" spc="5" dirty="0">
                          <a:uFill>
                            <a:solidFill>
                              <a:srgbClr val="000000"/>
                            </a:solidFill>
                          </a:uFill>
                          <a:latin typeface="微軟正黑體" pitchFamily="34" charset="-120"/>
                          <a:ea typeface="微軟正黑體" pitchFamily="34" charset="-120"/>
                        </a:rPr>
                        <a:t>置試車</a:t>
                      </a:r>
                      <a:endParaRPr lang="zh-TW" sz="3600" b="1"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50800" marR="50800" marT="50800" marB="508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c>
                  <a:txBody>
                    <a:bodyPr/>
                    <a:lstStyle/>
                    <a:p>
                      <a:pPr algn="ctr">
                        <a:spcAft>
                          <a:spcPts val="0"/>
                        </a:spcAft>
                      </a:pPr>
                      <a:r>
                        <a:rPr lang="zh-TW" sz="3200" kern="100" dirty="0">
                          <a:uFill>
                            <a:solidFill>
                              <a:srgbClr val="000000"/>
                            </a:solidFill>
                          </a:uFill>
                          <a:latin typeface="微軟正黑體" pitchFamily="34" charset="-120"/>
                          <a:ea typeface="微軟正黑體" pitchFamily="34" charset="-120"/>
                        </a:rPr>
                        <a:t>小測驗與結業</a:t>
                      </a:r>
                      <a:endParaRPr lang="zh-TW" sz="3200" kern="100" dirty="0">
                        <a:solidFill>
                          <a:srgbClr val="000000"/>
                        </a:solidFill>
                        <a:uFill>
                          <a:solidFill>
                            <a:srgbClr val="000000"/>
                          </a:solidFill>
                        </a:uFill>
                        <a:latin typeface="微軟正黑體" pitchFamily="34" charset="-120"/>
                        <a:ea typeface="微軟正黑體" pitchFamily="34" charset="-120"/>
                        <a:cs typeface="Arial Unicode MS"/>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CC">
                        <a:alpha val="51000"/>
                      </a:srgbClr>
                    </a:solidFill>
                  </a:tcPr>
                </a:tc>
              </a:tr>
            </a:tbl>
          </a:graphicData>
        </a:graphic>
      </p:graphicFrame>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4338" name="Picture 2" descr="D:\Tarkus 資料整理\07. 網頁\zh-TW\01. 首頁倫波圖\ad_5cdbecfe9c057.jpg"/>
          <p:cNvPicPr>
            <a:picLocks noChangeAspect="1" noChangeArrowheads="1"/>
          </p:cNvPicPr>
          <p:nvPr/>
        </p:nvPicPr>
        <p:blipFill>
          <a:blip r:embed="rId2" cstate="print"/>
          <a:srcRect/>
          <a:stretch>
            <a:fillRect/>
          </a:stretch>
        </p:blipFill>
        <p:spPr bwMode="auto">
          <a:xfrm>
            <a:off x="1246784" y="0"/>
            <a:ext cx="15553728" cy="7290810"/>
          </a:xfrm>
          <a:prstGeom prst="rect">
            <a:avLst/>
          </a:prstGeom>
          <a:noFill/>
        </p:spPr>
      </p:pic>
      <p:pic>
        <p:nvPicPr>
          <p:cNvPr id="654339" name="Picture 3" descr="D:\Tarkus 資料整理\07. 網頁\zh-TW\01. 首頁倫波圖\ad_5cdd9a2a44ed9.jpg"/>
          <p:cNvPicPr>
            <a:picLocks noChangeAspect="1" noChangeArrowheads="1"/>
          </p:cNvPicPr>
          <p:nvPr/>
        </p:nvPicPr>
        <p:blipFill>
          <a:blip r:embed="rId3" cstate="print"/>
          <a:srcRect/>
          <a:stretch>
            <a:fillRect/>
          </a:stretch>
        </p:blipFill>
        <p:spPr bwMode="auto">
          <a:xfrm>
            <a:off x="12336016" y="7074024"/>
            <a:ext cx="11865292" cy="5561856"/>
          </a:xfrm>
          <a:prstGeom prst="rect">
            <a:avLst/>
          </a:prstGeom>
          <a:noFill/>
        </p:spPr>
      </p:pic>
      <p:pic>
        <p:nvPicPr>
          <p:cNvPr id="654341" name="Picture 5" descr="https://i0.wp.com/tarkustech.com/wp-content/uploads/2019/07/2019719_190719_0054.jpg?w=1140&amp;ssl=1"/>
          <p:cNvPicPr>
            <a:picLocks noChangeAspect="1" noChangeArrowheads="1"/>
          </p:cNvPicPr>
          <p:nvPr/>
        </p:nvPicPr>
        <p:blipFill>
          <a:blip r:embed="rId4" cstate="print"/>
          <a:srcRect/>
          <a:stretch>
            <a:fillRect/>
          </a:stretch>
        </p:blipFill>
        <p:spPr bwMode="auto">
          <a:xfrm>
            <a:off x="14829733" y="2105472"/>
            <a:ext cx="8868839" cy="4302166"/>
          </a:xfrm>
          <a:prstGeom prst="rect">
            <a:avLst/>
          </a:prstGeom>
          <a:noFill/>
        </p:spPr>
      </p:pic>
      <p:pic>
        <p:nvPicPr>
          <p:cNvPr id="654343" name="Picture 7" descr="https://i2.wp.com/tarkustech.com/wp-content/uploads/2019/07/2019716_190719_0007.jpg?w=1140&amp;ssl=1"/>
          <p:cNvPicPr>
            <a:picLocks noChangeAspect="1" noChangeArrowheads="1"/>
          </p:cNvPicPr>
          <p:nvPr/>
        </p:nvPicPr>
        <p:blipFill>
          <a:blip r:embed="rId5" cstate="print"/>
          <a:srcRect/>
          <a:stretch>
            <a:fillRect/>
          </a:stretch>
        </p:blipFill>
        <p:spPr bwMode="auto">
          <a:xfrm>
            <a:off x="1390800" y="7362056"/>
            <a:ext cx="10858500" cy="5267326"/>
          </a:xfrm>
          <a:prstGeom prst="rect">
            <a:avLst/>
          </a:prstGeom>
          <a:noFill/>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536700" y="4936587"/>
            <a:ext cx="11264899" cy="7017306"/>
          </a:xfrm>
          <a:prstGeom prst="rect">
            <a:avLst/>
          </a:prstGeom>
        </p:spPr>
        <p:txBody>
          <a:bodyPr wrap="square">
            <a:spAutoFit/>
          </a:bodyPr>
          <a:lstStyle/>
          <a:p>
            <a:pPr algn="l"/>
            <a:r>
              <a:rPr lang="en-US" altLang="zh-TW" sz="5400" dirty="0" err="1" smtClean="0">
                <a:solidFill>
                  <a:schemeClr val="tx1">
                    <a:lumMod val="75000"/>
                    <a:lumOff val="25000"/>
                  </a:schemeClr>
                </a:solidFill>
                <a:latin typeface="Microsoft JhengHei" pitchFamily="34" charset="-120"/>
                <a:ea typeface="Microsoft JhengHei" pitchFamily="34" charset="-120"/>
              </a:rPr>
              <a:t>Arduino</a:t>
            </a:r>
            <a:r>
              <a:rPr lang="en-US" altLang="zh-TW" sz="5400" dirty="0" smtClean="0">
                <a:solidFill>
                  <a:schemeClr val="tx1">
                    <a:lumMod val="75000"/>
                    <a:lumOff val="25000"/>
                  </a:schemeClr>
                </a:solidFill>
                <a:latin typeface="Microsoft JhengHei" pitchFamily="34" charset="-120"/>
                <a:ea typeface="Microsoft JhengHei" pitchFamily="34" charset="-120"/>
              </a:rPr>
              <a:t> IDE</a:t>
            </a:r>
            <a:r>
              <a:rPr lang="zh-TW" altLang="en-US" sz="5400" dirty="0" smtClean="0">
                <a:solidFill>
                  <a:schemeClr val="tx1">
                    <a:lumMod val="75000"/>
                    <a:lumOff val="25000"/>
                  </a:schemeClr>
                </a:solidFill>
                <a:latin typeface="Microsoft JhengHei" pitchFamily="34" charset="-120"/>
                <a:ea typeface="Microsoft JhengHei" pitchFamily="34" charset="-120"/>
              </a:rPr>
              <a:t>相容於</a:t>
            </a:r>
            <a:r>
              <a:rPr lang="en-US" altLang="zh-TW" sz="5400" dirty="0" smtClean="0">
                <a:solidFill>
                  <a:schemeClr val="tx1">
                    <a:lumMod val="75000"/>
                    <a:lumOff val="25000"/>
                  </a:schemeClr>
                </a:solidFill>
                <a:latin typeface="Microsoft JhengHei" pitchFamily="34" charset="-120"/>
                <a:ea typeface="Microsoft JhengHei" pitchFamily="34" charset="-120"/>
              </a:rPr>
              <a:t>C</a:t>
            </a:r>
            <a:r>
              <a:rPr lang="zh-TW" altLang="en-US" sz="5400" dirty="0" smtClean="0">
                <a:solidFill>
                  <a:schemeClr val="tx1">
                    <a:lumMod val="75000"/>
                    <a:lumOff val="25000"/>
                  </a:schemeClr>
                </a:solidFill>
                <a:latin typeface="Microsoft JhengHei" pitchFamily="34" charset="-120"/>
                <a:ea typeface="Microsoft JhengHei" pitchFamily="34" charset="-120"/>
              </a:rPr>
              <a:t>和</a:t>
            </a:r>
            <a:r>
              <a:rPr lang="en-US" altLang="zh-TW" sz="5400" dirty="0" smtClean="0">
                <a:solidFill>
                  <a:schemeClr val="tx1">
                    <a:lumMod val="75000"/>
                    <a:lumOff val="25000"/>
                  </a:schemeClr>
                </a:solidFill>
                <a:latin typeface="Microsoft JhengHei" pitchFamily="34" charset="-120"/>
                <a:ea typeface="Microsoft JhengHei" pitchFamily="34" charset="-120"/>
              </a:rPr>
              <a:t>C++</a:t>
            </a:r>
            <a:r>
              <a:rPr lang="zh-TW" altLang="en-US" sz="5400" dirty="0" smtClean="0">
                <a:solidFill>
                  <a:schemeClr val="tx1">
                    <a:lumMod val="75000"/>
                    <a:lumOff val="25000"/>
                  </a:schemeClr>
                </a:solidFill>
                <a:latin typeface="Microsoft JhengHei" pitchFamily="34" charset="-120"/>
                <a:ea typeface="Microsoft JhengHei" pitchFamily="34" charset="-120"/>
              </a:rPr>
              <a:t>的語言</a:t>
            </a:r>
            <a:endParaRPr lang="en-US" altLang="zh-TW" sz="5400" dirty="0" smtClean="0">
              <a:solidFill>
                <a:schemeClr val="tx1">
                  <a:lumMod val="75000"/>
                  <a:lumOff val="25000"/>
                </a:schemeClr>
              </a:solidFill>
              <a:latin typeface="Microsoft JhengHei" pitchFamily="34" charset="-120"/>
              <a:ea typeface="Microsoft JhengHei" pitchFamily="34" charset="-120"/>
            </a:endParaRPr>
          </a:p>
          <a:p>
            <a:pPr algn="l"/>
            <a:endParaRPr lang="en-US" altLang="zh-TW" sz="3600" dirty="0" smtClean="0">
              <a:solidFill>
                <a:schemeClr val="tx1">
                  <a:lumMod val="75000"/>
                  <a:lumOff val="25000"/>
                </a:schemeClr>
              </a:solidFill>
              <a:latin typeface="Microsoft JhengHei" pitchFamily="34" charset="-120"/>
              <a:ea typeface="Microsoft JhengHei" pitchFamily="34" charset="-120"/>
            </a:endParaRPr>
          </a:p>
          <a:p>
            <a:pPr marL="742950" indent="-742950" algn="l">
              <a:buAutoNum type="arabicPeriod"/>
            </a:pPr>
            <a:r>
              <a:rPr lang="zh-TW" altLang="en-US" sz="3600" dirty="0" smtClean="0">
                <a:solidFill>
                  <a:schemeClr val="tx1">
                    <a:lumMod val="75000"/>
                    <a:lumOff val="25000"/>
                  </a:schemeClr>
                </a:solidFill>
                <a:latin typeface="Microsoft JhengHei" pitchFamily="34" charset="-120"/>
                <a:ea typeface="Microsoft JhengHei" pitchFamily="34" charset="-120"/>
              </a:rPr>
              <a:t>因為源於</a:t>
            </a:r>
            <a:r>
              <a:rPr lang="en-US" altLang="zh-TW" sz="3600" dirty="0" smtClean="0">
                <a:solidFill>
                  <a:schemeClr val="tx1">
                    <a:lumMod val="75000"/>
                    <a:lumOff val="25000"/>
                  </a:schemeClr>
                </a:solidFill>
                <a:latin typeface="Microsoft JhengHei" pitchFamily="34" charset="-120"/>
                <a:ea typeface="Microsoft JhengHei" pitchFamily="34" charset="-120"/>
              </a:rPr>
              <a:t>Processing</a:t>
            </a:r>
            <a:r>
              <a:rPr lang="zh-TW" altLang="en-US" sz="3600" dirty="0" smtClean="0">
                <a:solidFill>
                  <a:schemeClr val="tx1">
                    <a:lumMod val="75000"/>
                    <a:lumOff val="25000"/>
                  </a:schemeClr>
                </a:solidFill>
                <a:latin typeface="Microsoft JhengHei" pitchFamily="34" charset="-120"/>
                <a:ea typeface="Microsoft JhengHei" pitchFamily="34" charset="-120"/>
              </a:rPr>
              <a:t>語言，這套程式也可以說是</a:t>
            </a:r>
            <a:r>
              <a:rPr lang="en-US" altLang="zh-TW" sz="3600" dirty="0" smtClean="0">
                <a:solidFill>
                  <a:schemeClr val="tx1">
                    <a:lumMod val="75000"/>
                    <a:lumOff val="25000"/>
                  </a:schemeClr>
                </a:solidFill>
                <a:latin typeface="Microsoft JhengHei" pitchFamily="34" charset="-120"/>
                <a:ea typeface="Microsoft JhengHei" pitchFamily="34" charset="-120"/>
              </a:rPr>
              <a:t>Java</a:t>
            </a:r>
            <a:r>
              <a:rPr lang="zh-TW" altLang="en-US" sz="3600" dirty="0" smtClean="0">
                <a:solidFill>
                  <a:schemeClr val="tx1">
                    <a:lumMod val="75000"/>
                    <a:lumOff val="25000"/>
                  </a:schemeClr>
                </a:solidFill>
                <a:latin typeface="Microsoft JhengHei" pitchFamily="34" charset="-120"/>
                <a:ea typeface="Microsoft JhengHei" pitchFamily="34" charset="-120"/>
              </a:rPr>
              <a:t>語言的基礎</a:t>
            </a:r>
            <a:endParaRPr lang="en-US" altLang="zh-TW" sz="3600" dirty="0" smtClean="0">
              <a:solidFill>
                <a:schemeClr val="tx1">
                  <a:lumMod val="75000"/>
                  <a:lumOff val="25000"/>
                </a:schemeClr>
              </a:solidFill>
              <a:latin typeface="Microsoft JhengHei" pitchFamily="34" charset="-120"/>
              <a:ea typeface="Microsoft JhengHei" pitchFamily="34" charset="-120"/>
            </a:endParaRPr>
          </a:p>
          <a:p>
            <a:pPr marL="742950" indent="-742950" algn="l">
              <a:buAutoNum type="arabicPeriod"/>
            </a:pPr>
            <a:endParaRPr lang="en-US" altLang="zh-TW" sz="3600" dirty="0" smtClean="0">
              <a:solidFill>
                <a:schemeClr val="tx1">
                  <a:lumMod val="75000"/>
                  <a:lumOff val="25000"/>
                </a:schemeClr>
              </a:solidFill>
              <a:latin typeface="Microsoft JhengHei" pitchFamily="34" charset="-120"/>
              <a:ea typeface="Microsoft JhengHei" pitchFamily="34" charset="-120"/>
            </a:endParaRPr>
          </a:p>
          <a:p>
            <a:pPr marL="742950" indent="-742950" algn="l">
              <a:buAutoNum type="arabicPeriod"/>
            </a:pPr>
            <a:r>
              <a:rPr lang="zh-TW" altLang="en-US" sz="3600" dirty="0" smtClean="0">
                <a:solidFill>
                  <a:schemeClr val="tx1">
                    <a:lumMod val="75000"/>
                    <a:lumOff val="25000"/>
                  </a:schemeClr>
                </a:solidFill>
                <a:latin typeface="Microsoft JhengHei" pitchFamily="34" charset="-120"/>
                <a:ea typeface="Microsoft JhengHei" pitchFamily="34" charset="-120"/>
              </a:rPr>
              <a:t>使用簡單的語法框架之下，讓零基礎的程式入門者可以輕鬆的進行程式編寫</a:t>
            </a:r>
            <a:endParaRPr lang="en-US" altLang="zh-TW" sz="3600" dirty="0" smtClean="0">
              <a:solidFill>
                <a:schemeClr val="tx1">
                  <a:lumMod val="75000"/>
                  <a:lumOff val="25000"/>
                </a:schemeClr>
              </a:solidFill>
              <a:latin typeface="Microsoft JhengHei" pitchFamily="34" charset="-120"/>
              <a:ea typeface="Microsoft JhengHei" pitchFamily="34" charset="-120"/>
            </a:endParaRPr>
          </a:p>
          <a:p>
            <a:pPr marL="742950" indent="-742950" algn="l">
              <a:buAutoNum type="arabicPeriod"/>
            </a:pPr>
            <a:endParaRPr lang="en-US" altLang="zh-TW" sz="3600" dirty="0" smtClean="0">
              <a:solidFill>
                <a:schemeClr val="tx1">
                  <a:lumMod val="75000"/>
                  <a:lumOff val="25000"/>
                </a:schemeClr>
              </a:solidFill>
              <a:latin typeface="Microsoft JhengHei" pitchFamily="34" charset="-120"/>
              <a:ea typeface="Microsoft JhengHei" pitchFamily="34" charset="-120"/>
            </a:endParaRPr>
          </a:p>
          <a:p>
            <a:pPr marL="742950" indent="-742950" algn="l">
              <a:buAutoNum type="arabicPeriod"/>
            </a:pPr>
            <a:r>
              <a:rPr lang="zh-TW" altLang="en-US" sz="3600" dirty="0" smtClean="0">
                <a:solidFill>
                  <a:schemeClr val="tx1">
                    <a:lumMod val="75000"/>
                    <a:lumOff val="25000"/>
                  </a:schemeClr>
                </a:solidFill>
                <a:latin typeface="Microsoft JhengHei" pitchFamily="34" charset="-120"/>
                <a:ea typeface="Microsoft JhengHei" pitchFamily="34" charset="-120"/>
              </a:rPr>
              <a:t>同時透過</a:t>
            </a:r>
            <a:r>
              <a:rPr lang="en-US" altLang="zh-TW" sz="3600" dirty="0" err="1" smtClean="0">
                <a:solidFill>
                  <a:schemeClr val="tx1">
                    <a:lumMod val="75000"/>
                    <a:lumOff val="25000"/>
                  </a:schemeClr>
                </a:solidFill>
                <a:latin typeface="Microsoft JhengHei" pitchFamily="34" charset="-120"/>
                <a:ea typeface="Microsoft JhengHei" pitchFamily="34" charset="-120"/>
              </a:rPr>
              <a:t>Arduino</a:t>
            </a:r>
            <a:r>
              <a:rPr lang="zh-TW" altLang="en-US" sz="3600" dirty="0" smtClean="0">
                <a:solidFill>
                  <a:schemeClr val="tx1">
                    <a:lumMod val="75000"/>
                    <a:lumOff val="25000"/>
                  </a:schemeClr>
                </a:solidFill>
                <a:latin typeface="Microsoft JhengHei" pitchFamily="34" charset="-120"/>
                <a:ea typeface="Microsoft JhengHei" pitchFamily="34" charset="-120"/>
              </a:rPr>
              <a:t>相容的硬體套件，可以透過實際的反饋讓程式語言以</a:t>
            </a:r>
            <a:r>
              <a:rPr lang="en-US" altLang="zh-TW" sz="3600" dirty="0" smtClean="0">
                <a:solidFill>
                  <a:schemeClr val="tx1">
                    <a:lumMod val="75000"/>
                    <a:lumOff val="25000"/>
                  </a:schemeClr>
                </a:solidFill>
                <a:latin typeface="Microsoft JhengHei" pitchFamily="34" charset="-120"/>
                <a:ea typeface="Microsoft JhengHei" pitchFamily="34" charset="-120"/>
              </a:rPr>
              <a:t>"</a:t>
            </a:r>
            <a:r>
              <a:rPr lang="zh-TW" altLang="en-US" sz="3600" dirty="0" smtClean="0">
                <a:solidFill>
                  <a:schemeClr val="tx1">
                    <a:lumMod val="75000"/>
                    <a:lumOff val="25000"/>
                  </a:schemeClr>
                </a:solidFill>
                <a:latin typeface="Microsoft JhengHei" pitchFamily="34" charset="-120"/>
                <a:ea typeface="Microsoft JhengHei" pitchFamily="34" charset="-120"/>
              </a:rPr>
              <a:t>所見即所得</a:t>
            </a:r>
            <a:r>
              <a:rPr lang="en-US" altLang="zh-TW" sz="3600" dirty="0" smtClean="0">
                <a:solidFill>
                  <a:schemeClr val="tx1">
                    <a:lumMod val="75000"/>
                    <a:lumOff val="25000"/>
                  </a:schemeClr>
                </a:solidFill>
                <a:latin typeface="Microsoft JhengHei" pitchFamily="34" charset="-120"/>
                <a:ea typeface="Microsoft JhengHei" pitchFamily="34" charset="-120"/>
              </a:rPr>
              <a:t>"(What You See Is What You Get</a:t>
            </a:r>
            <a:r>
              <a:rPr lang="zh-TW" altLang="en-US" sz="3600" dirty="0" smtClean="0">
                <a:solidFill>
                  <a:schemeClr val="tx1">
                    <a:lumMod val="75000"/>
                    <a:lumOff val="25000"/>
                  </a:schemeClr>
                </a:solidFill>
                <a:latin typeface="Microsoft JhengHei" pitchFamily="34" charset="-120"/>
                <a:ea typeface="Microsoft JhengHei" pitchFamily="34" charset="-120"/>
              </a:rPr>
              <a:t>，縮寫</a:t>
            </a:r>
            <a:r>
              <a:rPr lang="en-US" altLang="zh-TW" sz="3600" dirty="0" smtClean="0">
                <a:solidFill>
                  <a:schemeClr val="tx1">
                    <a:lumMod val="75000"/>
                    <a:lumOff val="25000"/>
                  </a:schemeClr>
                </a:solidFill>
                <a:latin typeface="Microsoft JhengHei" pitchFamily="34" charset="-120"/>
                <a:ea typeface="Microsoft JhengHei" pitchFamily="34" charset="-120"/>
              </a:rPr>
              <a:t>WYSIWYG) </a:t>
            </a:r>
            <a:r>
              <a:rPr lang="zh-TW" altLang="en-US" sz="3600" dirty="0" smtClean="0">
                <a:solidFill>
                  <a:schemeClr val="tx1">
                    <a:lumMod val="75000"/>
                    <a:lumOff val="25000"/>
                  </a:schemeClr>
                </a:solidFill>
                <a:latin typeface="Microsoft JhengHei" pitchFamily="34" charset="-120"/>
                <a:ea typeface="Microsoft JhengHei" pitchFamily="34" charset="-120"/>
              </a:rPr>
              <a:t>的方式讓學程式這件事情更有具體的概念</a:t>
            </a:r>
            <a:endParaRPr lang="zh-CN" altLang="en-US" sz="3600" dirty="0">
              <a:solidFill>
                <a:schemeClr val="tx1">
                  <a:lumMod val="75000"/>
                  <a:lumOff val="25000"/>
                </a:schemeClr>
              </a:solidFill>
              <a:latin typeface="Microsoft JhengHei" pitchFamily="34" charset="-120"/>
              <a:ea typeface="Microsoft JhengHei" pitchFamily="34" charset="-120"/>
            </a:endParaRPr>
          </a:p>
        </p:txBody>
      </p:sp>
      <p:sp>
        <p:nvSpPr>
          <p:cNvPr id="6" name="Freeform 37"/>
          <p:cNvSpPr/>
          <p:nvPr/>
        </p:nvSpPr>
        <p:spPr>
          <a:xfrm>
            <a:off x="1149350" y="1403350"/>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7" name="Freeform 39"/>
          <p:cNvSpPr/>
          <p:nvPr/>
        </p:nvSpPr>
        <p:spPr>
          <a:xfrm>
            <a:off x="-6350" y="-6350"/>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7"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8" name="TextBox 42"/>
          <p:cNvSpPr txBox="1"/>
          <p:nvPr/>
        </p:nvSpPr>
        <p:spPr>
          <a:xfrm>
            <a:off x="5904852" y="776450"/>
            <a:ext cx="17747628" cy="2092881"/>
          </a:xfrm>
          <a:prstGeom prst="rect">
            <a:avLst/>
          </a:prstGeom>
          <a:noFill/>
        </p:spPr>
        <p:txBody>
          <a:bodyPr wrap="square" lIns="0" tIns="0" rIns="0" bIns="0" rtlCol="0">
            <a:spAutoFit/>
          </a:bodyPr>
          <a:lstStyle/>
          <a:p>
            <a:pPr algn="l"/>
            <a:r>
              <a:rPr lang="zh-TW" altLang="en-US" sz="4000" dirty="0" smtClean="0">
                <a:solidFill>
                  <a:srgbClr val="4C4C4C"/>
                </a:solidFill>
                <a:latin typeface="Microsoft JhengHei"/>
                <a:ea typeface="Microsoft JhengHei"/>
              </a:rPr>
              <a:t>學習機器控制的基礎</a:t>
            </a:r>
            <a:endParaRPr lang="en-US" altLang="zh-TW" sz="4000" dirty="0" smtClean="0">
              <a:solidFill>
                <a:srgbClr val="4C4C4C"/>
              </a:solidFill>
              <a:latin typeface="Microsoft JhengHei"/>
              <a:ea typeface="Microsoft JhengHei"/>
            </a:endParaRPr>
          </a:p>
          <a:p>
            <a:pPr algn="l"/>
            <a:r>
              <a:rPr lang="en-US" altLang="zh-TW" sz="9600" b="1" dirty="0" err="1" smtClean="0">
                <a:solidFill>
                  <a:srgbClr val="4C4C4C"/>
                </a:solidFill>
                <a:latin typeface="Microsoft JhengHei"/>
                <a:ea typeface="Microsoft JhengHei"/>
              </a:rPr>
              <a:t>Arduino</a:t>
            </a:r>
            <a:r>
              <a:rPr lang="en-US" altLang="zh-TW" sz="9600" b="1" dirty="0" smtClean="0">
                <a:solidFill>
                  <a:srgbClr val="4C4C4C"/>
                </a:solidFill>
                <a:latin typeface="Microsoft JhengHei"/>
                <a:ea typeface="Microsoft JhengHei"/>
              </a:rPr>
              <a:t> IDE</a:t>
            </a:r>
            <a:r>
              <a:rPr lang="zh-TW" altLang="en-US" sz="9600" b="1" dirty="0" smtClean="0">
                <a:solidFill>
                  <a:srgbClr val="4C4C4C"/>
                </a:solidFill>
                <a:latin typeface="Microsoft JhengHei"/>
                <a:ea typeface="Microsoft JhengHei"/>
              </a:rPr>
              <a:t> 學習工具</a:t>
            </a:r>
            <a:endParaRPr lang="en-US" altLang="zh-CN" sz="9600" b="1" dirty="0">
              <a:solidFill>
                <a:srgbClr val="4C4C4C"/>
              </a:solidFill>
              <a:latin typeface="Microsoft JhengHei"/>
              <a:ea typeface="Microsoft JhengHei"/>
            </a:endParaRPr>
          </a:p>
        </p:txBody>
      </p:sp>
      <p:sp>
        <p:nvSpPr>
          <p:cNvPr id="9" name="TextBox 41"/>
          <p:cNvSpPr txBox="1"/>
          <p:nvPr/>
        </p:nvSpPr>
        <p:spPr>
          <a:xfrm>
            <a:off x="1182239" y="676656"/>
            <a:ext cx="3042919" cy="1288045"/>
          </a:xfrm>
          <a:prstGeom prst="rect">
            <a:avLst/>
          </a:prstGeom>
          <a:noFill/>
        </p:spPr>
        <p:txBody>
          <a:bodyPr wrap="square" lIns="0" tIns="0" rIns="0" bIns="0" rtlCol="0">
            <a:spAutoFit/>
          </a:bodyPr>
          <a:lstStyle/>
          <a:p>
            <a:pPr marL="0">
              <a:lnSpc>
                <a:spcPct val="113750"/>
              </a:lnSpc>
            </a:pPr>
            <a:r>
              <a:rPr lang="zh-TW" altLang="en-US" sz="8000" b="1" spc="419" dirty="0" smtClean="0">
                <a:solidFill>
                  <a:srgbClr val="FEFEFE"/>
                </a:solidFill>
                <a:latin typeface="Microsoft JhengHei" pitchFamily="34" charset="-120"/>
                <a:ea typeface="Microsoft JhengHei" pitchFamily="34" charset="-120"/>
              </a:rPr>
              <a:t>延伸</a:t>
            </a:r>
            <a:endParaRPr lang="en-US" altLang="zh-CN" sz="8000" b="1" spc="419" dirty="0">
              <a:solidFill>
                <a:srgbClr val="FEFEFE"/>
              </a:solidFill>
              <a:latin typeface="Microsoft JhengHei" pitchFamily="34" charset="-120"/>
              <a:ea typeface="Microsoft JhengHei" pitchFamily="34" charset="-120"/>
            </a:endParaRPr>
          </a:p>
        </p:txBody>
      </p:sp>
      <p:pic>
        <p:nvPicPr>
          <p:cNvPr id="10" name="Picture 3"/>
          <p:cNvPicPr>
            <a:picLocks noChangeAspect="1" noChangeArrowheads="1"/>
          </p:cNvPicPr>
          <p:nvPr/>
        </p:nvPicPr>
        <p:blipFill>
          <a:blip r:embed="rId2" cstate="print">
            <a:extLst>
              <a:ext uri="{28A0092B-C50C-407E-A947-70E740481C1C}">
                <a14:useLocalDpi xmlns="" xmlns:a14="http://schemas.microsoft.com/office/drawing/2010/main"/>
              </a:ext>
            </a:extLst>
          </a:blip>
          <a:srcRect l="658"/>
          <a:stretch>
            <a:fillRect/>
          </a:stretch>
        </p:blipFill>
        <p:spPr bwMode="auto">
          <a:xfrm>
            <a:off x="13684468" y="4706655"/>
            <a:ext cx="7977352" cy="7247238"/>
          </a:xfrm>
          <a:prstGeom prst="rect">
            <a:avLst/>
          </a:prstGeom>
          <a:noFill/>
          <a:ln w="9525">
            <a:noFill/>
            <a:miter lim="800000"/>
            <a:headEnd/>
            <a:tailEnd/>
          </a:ln>
          <a:effec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9080938" y="3105807"/>
            <a:ext cx="14571542" cy="10064294"/>
          </a:xfrm>
          <a:prstGeom prst="rect">
            <a:avLst/>
          </a:prstGeom>
        </p:spPr>
        <p:txBody>
          <a:bodyPr wrap="square">
            <a:spAutoFit/>
          </a:bodyPr>
          <a:lstStyle/>
          <a:p>
            <a:endParaRPr lang="en-US" altLang="zh-TW" sz="3600" dirty="0" smtClean="0">
              <a:solidFill>
                <a:schemeClr val="tx1">
                  <a:lumMod val="75000"/>
                  <a:lumOff val="25000"/>
                </a:schemeClr>
              </a:solidFill>
              <a:latin typeface="Microsoft JhengHei" pitchFamily="34" charset="-120"/>
              <a:ea typeface="Microsoft JhengHei" pitchFamily="34" charset="-120"/>
            </a:endParaRPr>
          </a:p>
          <a:p>
            <a:r>
              <a:rPr lang="en-US" altLang="zh-TW" sz="3600" dirty="0" smtClean="0">
                <a:solidFill>
                  <a:schemeClr val="tx1">
                    <a:lumMod val="75000"/>
                    <a:lumOff val="25000"/>
                  </a:schemeClr>
                </a:solidFill>
                <a:latin typeface="Microsoft JhengHei" pitchFamily="34" charset="-120"/>
                <a:ea typeface="Microsoft JhengHei" pitchFamily="34" charset="-120"/>
              </a:rPr>
              <a:t>APCS</a:t>
            </a:r>
            <a:r>
              <a:rPr lang="zh-TW" altLang="en-US" sz="3600" dirty="0" smtClean="0">
                <a:solidFill>
                  <a:schemeClr val="tx1">
                    <a:lumMod val="75000"/>
                    <a:lumOff val="25000"/>
                  </a:schemeClr>
                </a:solidFill>
                <a:latin typeface="Microsoft JhengHei" pitchFamily="34" charset="-120"/>
                <a:ea typeface="Microsoft JhengHei" pitchFamily="34" charset="-120"/>
              </a:rPr>
              <a:t>（</a:t>
            </a:r>
            <a:r>
              <a:rPr lang="en-US" altLang="zh-TW" sz="3600" dirty="0" smtClean="0">
                <a:solidFill>
                  <a:schemeClr val="tx1">
                    <a:lumMod val="75000"/>
                    <a:lumOff val="25000"/>
                  </a:schemeClr>
                </a:solidFill>
                <a:latin typeface="Microsoft JhengHei" pitchFamily="34" charset="-120"/>
                <a:ea typeface="Microsoft JhengHei" pitchFamily="34" charset="-120"/>
              </a:rPr>
              <a:t>Advanced Placement Computer Science</a:t>
            </a:r>
            <a:r>
              <a:rPr lang="zh-TW" altLang="en-US" sz="3600" dirty="0" smtClean="0">
                <a:solidFill>
                  <a:schemeClr val="tx1">
                    <a:lumMod val="75000"/>
                    <a:lumOff val="25000"/>
                  </a:schemeClr>
                </a:solidFill>
                <a:latin typeface="Microsoft JhengHei" pitchFamily="34" charset="-120"/>
                <a:ea typeface="Microsoft JhengHei" pitchFamily="34" charset="-120"/>
              </a:rPr>
              <a:t>，大學程式設計先修檢測入門教學）是教育部所推動的資訊能力檢測，希望藉由舉辦具公信力之「程式設計檢測」，讓具備程式設計能力之高中職學生，能夠檢驗學習成果，並供作大學選才的參考依據（可以想成是類似程式設計版本的全民英檢）。目前已有許多大學資工資管等相關資訊科系開設相關組別或是名額採計檢定成績。</a:t>
            </a:r>
          </a:p>
          <a:p>
            <a:endParaRPr lang="zh-TW" altLang="en-US" sz="3600" dirty="0" smtClean="0">
              <a:solidFill>
                <a:schemeClr val="tx1">
                  <a:lumMod val="75000"/>
                  <a:lumOff val="25000"/>
                </a:schemeClr>
              </a:solidFill>
              <a:latin typeface="Microsoft JhengHei" pitchFamily="34" charset="-120"/>
              <a:ea typeface="Microsoft JhengHei" pitchFamily="34" charset="-120"/>
            </a:endParaRPr>
          </a:p>
          <a:p>
            <a:pPr marL="742950" indent="-742950">
              <a:buAutoNum type="arabicPeriod"/>
            </a:pPr>
            <a:r>
              <a:rPr lang="zh-TW" altLang="en-US" sz="5400" dirty="0" smtClean="0">
                <a:solidFill>
                  <a:schemeClr val="tx1">
                    <a:lumMod val="75000"/>
                    <a:lumOff val="25000"/>
                  </a:schemeClr>
                </a:solidFill>
                <a:latin typeface="Microsoft JhengHei" pitchFamily="34" charset="-120"/>
                <a:ea typeface="Microsoft JhengHei" pitchFamily="34" charset="-120"/>
              </a:rPr>
              <a:t>程式設計觀念題：</a:t>
            </a:r>
            <a:endParaRPr lang="en-US" altLang="zh-TW" sz="5400" dirty="0" smtClean="0">
              <a:solidFill>
                <a:schemeClr val="tx1">
                  <a:lumMod val="75000"/>
                  <a:lumOff val="25000"/>
                </a:schemeClr>
              </a:solidFill>
              <a:latin typeface="Microsoft JhengHei" pitchFamily="34" charset="-120"/>
              <a:ea typeface="Microsoft JhengHei" pitchFamily="34" charset="-120"/>
            </a:endParaRPr>
          </a:p>
          <a:p>
            <a:pPr marL="725488"/>
            <a:r>
              <a:rPr lang="zh-TW" altLang="en-US" sz="3600" dirty="0" smtClean="0">
                <a:solidFill>
                  <a:schemeClr val="tx1">
                    <a:lumMod val="75000"/>
                    <a:lumOff val="25000"/>
                  </a:schemeClr>
                </a:solidFill>
                <a:latin typeface="Microsoft JhengHei" pitchFamily="34" charset="-120"/>
                <a:ea typeface="Microsoft JhengHei" pitchFamily="34" charset="-120"/>
              </a:rPr>
              <a:t>主要是單選題命題，以運算思維、問題解決與程式設計觀念測驗為主。（程式片段以 </a:t>
            </a:r>
            <a:r>
              <a:rPr lang="en-US" altLang="zh-TW" sz="3600" dirty="0" smtClean="0">
                <a:solidFill>
                  <a:schemeClr val="tx1">
                    <a:lumMod val="75000"/>
                    <a:lumOff val="25000"/>
                  </a:schemeClr>
                </a:solidFill>
                <a:latin typeface="Microsoft JhengHei" pitchFamily="34" charset="-120"/>
                <a:ea typeface="Microsoft JhengHei" pitchFamily="34" charset="-120"/>
              </a:rPr>
              <a:t>C </a:t>
            </a:r>
            <a:r>
              <a:rPr lang="zh-TW" altLang="en-US" sz="3600" dirty="0" smtClean="0">
                <a:solidFill>
                  <a:schemeClr val="tx1">
                    <a:lumMod val="75000"/>
                    <a:lumOff val="25000"/>
                  </a:schemeClr>
                </a:solidFill>
                <a:latin typeface="Microsoft JhengHei" pitchFamily="34" charset="-120"/>
                <a:ea typeface="Microsoft JhengHei" pitchFamily="34" charset="-120"/>
              </a:rPr>
              <a:t>語言命題）程式設計觀念內容領域包含：程式設計基本觀念；資料型別、變數（全域變數、區域變數）、常數；條件控制；迴圈；函式；陣列、結構等資料結構；遞迴</a:t>
            </a:r>
            <a:r>
              <a:rPr lang="en-US" altLang="zh-TW" sz="3600" dirty="0" smtClean="0">
                <a:solidFill>
                  <a:schemeClr val="tx1">
                    <a:lumMod val="75000"/>
                    <a:lumOff val="25000"/>
                  </a:schemeClr>
                </a:solidFill>
                <a:latin typeface="Microsoft JhengHei" pitchFamily="34" charset="-120"/>
                <a:ea typeface="Microsoft JhengHei" pitchFamily="34" charset="-120"/>
              </a:rPr>
              <a:t>...</a:t>
            </a:r>
            <a:r>
              <a:rPr lang="zh-TW" altLang="en-US" sz="3600" dirty="0" smtClean="0">
                <a:solidFill>
                  <a:schemeClr val="tx1">
                    <a:lumMod val="75000"/>
                    <a:lumOff val="25000"/>
                  </a:schemeClr>
                </a:solidFill>
                <a:latin typeface="Microsoft JhengHei" pitchFamily="34" charset="-120"/>
                <a:ea typeface="Microsoft JhengHei" pitchFamily="34" charset="-120"/>
              </a:rPr>
              <a:t>等</a:t>
            </a:r>
          </a:p>
          <a:p>
            <a:endParaRPr lang="zh-TW" altLang="en-US" sz="3600" dirty="0" smtClean="0">
              <a:solidFill>
                <a:schemeClr val="tx1">
                  <a:lumMod val="75000"/>
                  <a:lumOff val="25000"/>
                </a:schemeClr>
              </a:solidFill>
              <a:latin typeface="Microsoft JhengHei" pitchFamily="34" charset="-120"/>
              <a:ea typeface="Microsoft JhengHei" pitchFamily="34" charset="-120"/>
            </a:endParaRPr>
          </a:p>
          <a:p>
            <a:pPr marL="742950" indent="-742950">
              <a:buFont typeface="+mj-lt"/>
              <a:buAutoNum type="arabicPeriod" startAt="2"/>
            </a:pPr>
            <a:r>
              <a:rPr lang="zh-TW" altLang="en-US" sz="5400" dirty="0" smtClean="0">
                <a:solidFill>
                  <a:schemeClr val="tx1">
                    <a:lumMod val="75000"/>
                    <a:lumOff val="25000"/>
                  </a:schemeClr>
                </a:solidFill>
                <a:latin typeface="Microsoft JhengHei" pitchFamily="34" charset="-120"/>
                <a:ea typeface="Microsoft JhengHei" pitchFamily="34" charset="-120"/>
              </a:rPr>
              <a:t>程式設計實作題：</a:t>
            </a:r>
            <a:endParaRPr lang="en-US" altLang="zh-TW" sz="5400" dirty="0" smtClean="0">
              <a:solidFill>
                <a:schemeClr val="tx1">
                  <a:lumMod val="75000"/>
                  <a:lumOff val="25000"/>
                </a:schemeClr>
              </a:solidFill>
              <a:latin typeface="Microsoft JhengHei" pitchFamily="34" charset="-120"/>
              <a:ea typeface="Microsoft JhengHei" pitchFamily="34" charset="-120"/>
            </a:endParaRPr>
          </a:p>
          <a:p>
            <a:pPr marL="725488"/>
            <a:r>
              <a:rPr lang="zh-TW" altLang="en-US" sz="3600" dirty="0" smtClean="0">
                <a:solidFill>
                  <a:schemeClr val="tx1">
                    <a:lumMod val="75000"/>
                    <a:lumOff val="25000"/>
                  </a:schemeClr>
                </a:solidFill>
                <a:latin typeface="Microsoft JhengHei" pitchFamily="34" charset="-120"/>
                <a:ea typeface="Microsoft JhengHei" pitchFamily="34" charset="-120"/>
              </a:rPr>
              <a:t>主要以完成程式為主，可以自行選擇以 </a:t>
            </a:r>
            <a:r>
              <a:rPr lang="en-US" altLang="zh-TW" sz="3600" dirty="0" smtClean="0">
                <a:solidFill>
                  <a:schemeClr val="tx1">
                    <a:lumMod val="75000"/>
                    <a:lumOff val="25000"/>
                  </a:schemeClr>
                </a:solidFill>
                <a:latin typeface="Microsoft JhengHei" pitchFamily="34" charset="-120"/>
                <a:ea typeface="Microsoft JhengHei" pitchFamily="34" charset="-120"/>
              </a:rPr>
              <a:t>C</a:t>
            </a:r>
            <a:r>
              <a:rPr lang="zh-TW" altLang="en-US" sz="3600" dirty="0" smtClean="0">
                <a:solidFill>
                  <a:schemeClr val="tx1">
                    <a:lumMod val="75000"/>
                    <a:lumOff val="25000"/>
                  </a:schemeClr>
                </a:solidFill>
                <a:latin typeface="Microsoft JhengHei" pitchFamily="34" charset="-120"/>
                <a:ea typeface="Microsoft JhengHei" pitchFamily="34" charset="-120"/>
              </a:rPr>
              <a:t>、</a:t>
            </a:r>
            <a:r>
              <a:rPr lang="en-US" altLang="zh-TW" sz="3600" dirty="0" smtClean="0">
                <a:solidFill>
                  <a:schemeClr val="tx1">
                    <a:lumMod val="75000"/>
                    <a:lumOff val="25000"/>
                  </a:schemeClr>
                </a:solidFill>
                <a:latin typeface="Microsoft JhengHei" pitchFamily="34" charset="-120"/>
                <a:ea typeface="Microsoft JhengHei" pitchFamily="34" charset="-120"/>
              </a:rPr>
              <a:t>C++</a:t>
            </a:r>
            <a:r>
              <a:rPr lang="zh-TW" altLang="en-US" sz="3600" dirty="0" smtClean="0">
                <a:solidFill>
                  <a:schemeClr val="tx1">
                    <a:lumMod val="75000"/>
                    <a:lumOff val="25000"/>
                  </a:schemeClr>
                </a:solidFill>
                <a:latin typeface="Microsoft JhengHei" pitchFamily="34" charset="-120"/>
                <a:ea typeface="Microsoft JhengHei" pitchFamily="34" charset="-120"/>
              </a:rPr>
              <a:t>、</a:t>
            </a:r>
            <a:r>
              <a:rPr lang="en-US" altLang="zh-TW" sz="3600" dirty="0" smtClean="0">
                <a:solidFill>
                  <a:schemeClr val="tx1">
                    <a:lumMod val="75000"/>
                    <a:lumOff val="25000"/>
                  </a:schemeClr>
                </a:solidFill>
                <a:latin typeface="Microsoft JhengHei" pitchFamily="34" charset="-120"/>
                <a:ea typeface="Microsoft JhengHei" pitchFamily="34" charset="-120"/>
              </a:rPr>
              <a:t>Java </a:t>
            </a:r>
            <a:r>
              <a:rPr lang="zh-TW" altLang="en-US" sz="3600" dirty="0" smtClean="0">
                <a:solidFill>
                  <a:schemeClr val="tx1">
                    <a:lumMod val="75000"/>
                    <a:lumOff val="25000"/>
                  </a:schemeClr>
                </a:solidFill>
                <a:latin typeface="Microsoft JhengHei" pitchFamily="34" charset="-120"/>
                <a:ea typeface="Microsoft JhengHei" pitchFamily="34" charset="-120"/>
              </a:rPr>
              <a:t>或 </a:t>
            </a:r>
            <a:r>
              <a:rPr lang="en-US" altLang="zh-TW" sz="3600" dirty="0" smtClean="0">
                <a:solidFill>
                  <a:schemeClr val="tx1">
                    <a:lumMod val="75000"/>
                    <a:lumOff val="25000"/>
                  </a:schemeClr>
                </a:solidFill>
                <a:latin typeface="Microsoft JhengHei" pitchFamily="34" charset="-120"/>
                <a:ea typeface="Microsoft JhengHei" pitchFamily="34" charset="-120"/>
              </a:rPr>
              <a:t>Python </a:t>
            </a:r>
            <a:r>
              <a:rPr lang="zh-TW" altLang="en-US" sz="3600" dirty="0" smtClean="0">
                <a:solidFill>
                  <a:schemeClr val="tx1">
                    <a:lumMod val="75000"/>
                    <a:lumOff val="25000"/>
                  </a:schemeClr>
                </a:solidFill>
                <a:latin typeface="Microsoft JhengHei" pitchFamily="34" charset="-120"/>
                <a:ea typeface="Microsoft JhengHei" pitchFamily="34" charset="-120"/>
              </a:rPr>
              <a:t>撰寫程式</a:t>
            </a:r>
            <a:endParaRPr lang="zh-CN" altLang="en-US" sz="3600" dirty="0">
              <a:solidFill>
                <a:schemeClr val="tx1">
                  <a:lumMod val="75000"/>
                  <a:lumOff val="25000"/>
                </a:schemeClr>
              </a:solidFill>
              <a:latin typeface="Microsoft JhengHei" pitchFamily="34" charset="-120"/>
              <a:ea typeface="Microsoft JhengHei" pitchFamily="34" charset="-120"/>
            </a:endParaRPr>
          </a:p>
        </p:txBody>
      </p:sp>
      <p:sp>
        <p:nvSpPr>
          <p:cNvPr id="5" name="Freeform 37"/>
          <p:cNvSpPr/>
          <p:nvPr/>
        </p:nvSpPr>
        <p:spPr>
          <a:xfrm>
            <a:off x="1149350" y="1403350"/>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6" name="Freeform 39"/>
          <p:cNvSpPr/>
          <p:nvPr/>
        </p:nvSpPr>
        <p:spPr>
          <a:xfrm>
            <a:off x="-6350" y="-6350"/>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7"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7" name="TextBox 42"/>
          <p:cNvSpPr txBox="1"/>
          <p:nvPr/>
        </p:nvSpPr>
        <p:spPr>
          <a:xfrm>
            <a:off x="5904852" y="776450"/>
            <a:ext cx="17747628" cy="2092881"/>
          </a:xfrm>
          <a:prstGeom prst="rect">
            <a:avLst/>
          </a:prstGeom>
          <a:noFill/>
        </p:spPr>
        <p:txBody>
          <a:bodyPr wrap="square" lIns="0" tIns="0" rIns="0" bIns="0" rtlCol="0">
            <a:spAutoFit/>
          </a:bodyPr>
          <a:lstStyle/>
          <a:p>
            <a:pPr algn="l"/>
            <a:r>
              <a:rPr lang="zh-TW" altLang="en-US" sz="4000" dirty="0" smtClean="0">
                <a:solidFill>
                  <a:srgbClr val="4C4C4C"/>
                </a:solidFill>
                <a:latin typeface="Microsoft JhengHei"/>
                <a:ea typeface="Microsoft JhengHei"/>
              </a:rPr>
              <a:t>什麼是</a:t>
            </a:r>
            <a:r>
              <a:rPr lang="en-US" altLang="zh-TW" sz="4000" dirty="0" smtClean="0">
                <a:solidFill>
                  <a:srgbClr val="4C4C4C"/>
                </a:solidFill>
                <a:latin typeface="Microsoft JhengHei"/>
                <a:ea typeface="Microsoft JhengHei"/>
              </a:rPr>
              <a:t>APCS</a:t>
            </a:r>
          </a:p>
          <a:p>
            <a:pPr algn="l"/>
            <a:r>
              <a:rPr lang="en-US" altLang="zh-TW" sz="9600" b="1" dirty="0" smtClean="0">
                <a:solidFill>
                  <a:srgbClr val="4C4C4C"/>
                </a:solidFill>
                <a:latin typeface="Microsoft JhengHei"/>
                <a:ea typeface="Microsoft JhengHei"/>
              </a:rPr>
              <a:t>APCS</a:t>
            </a:r>
            <a:r>
              <a:rPr lang="zh-TW" altLang="en-US" sz="9600" b="1" dirty="0" smtClean="0">
                <a:solidFill>
                  <a:srgbClr val="4C4C4C"/>
                </a:solidFill>
                <a:latin typeface="Microsoft JhengHei"/>
                <a:ea typeface="Microsoft JhengHei"/>
              </a:rPr>
              <a:t>檢測入門教學</a:t>
            </a:r>
            <a:endParaRPr lang="en-US" altLang="zh-CN" sz="9600" b="1" dirty="0">
              <a:solidFill>
                <a:srgbClr val="4C4C4C"/>
              </a:solidFill>
              <a:latin typeface="Microsoft JhengHei"/>
              <a:ea typeface="Microsoft JhengHei"/>
            </a:endParaRPr>
          </a:p>
        </p:txBody>
      </p:sp>
      <p:sp>
        <p:nvSpPr>
          <p:cNvPr id="8" name="TextBox 41"/>
          <p:cNvSpPr txBox="1"/>
          <p:nvPr/>
        </p:nvSpPr>
        <p:spPr>
          <a:xfrm>
            <a:off x="1182239" y="676656"/>
            <a:ext cx="3042919" cy="1288045"/>
          </a:xfrm>
          <a:prstGeom prst="rect">
            <a:avLst/>
          </a:prstGeom>
          <a:noFill/>
        </p:spPr>
        <p:txBody>
          <a:bodyPr wrap="square" lIns="0" tIns="0" rIns="0" bIns="0" rtlCol="0">
            <a:spAutoFit/>
          </a:bodyPr>
          <a:lstStyle/>
          <a:p>
            <a:pPr marL="0">
              <a:lnSpc>
                <a:spcPct val="113750"/>
              </a:lnSpc>
            </a:pPr>
            <a:r>
              <a:rPr lang="zh-TW" altLang="en-US" sz="8000" b="1" spc="419" dirty="0" smtClean="0">
                <a:solidFill>
                  <a:srgbClr val="FEFEFE"/>
                </a:solidFill>
                <a:latin typeface="Microsoft JhengHei" pitchFamily="34" charset="-120"/>
                <a:ea typeface="Microsoft JhengHei" pitchFamily="34" charset="-120"/>
              </a:rPr>
              <a:t>國內</a:t>
            </a:r>
            <a:endParaRPr lang="en-US" altLang="zh-CN" sz="8000" b="1" spc="419" dirty="0">
              <a:solidFill>
                <a:srgbClr val="FEFEFE"/>
              </a:solidFill>
              <a:latin typeface="Microsoft JhengHei" pitchFamily="34" charset="-120"/>
              <a:ea typeface="Microsoft JhengHei" pitchFamily="34" charset="-120"/>
            </a:endParaRPr>
          </a:p>
        </p:txBody>
      </p:sp>
      <p:pic>
        <p:nvPicPr>
          <p:cNvPr id="1026" name="Picture 2" descr="APCS大學程式設計先修檢測"/>
          <p:cNvPicPr>
            <a:picLocks noChangeAspect="1" noChangeArrowheads="1"/>
          </p:cNvPicPr>
          <p:nvPr/>
        </p:nvPicPr>
        <p:blipFill>
          <a:blip r:embed="rId2"/>
          <a:srcRect r="61145"/>
          <a:stretch>
            <a:fillRect/>
          </a:stretch>
        </p:blipFill>
        <p:spPr bwMode="auto">
          <a:xfrm>
            <a:off x="1387339" y="4621473"/>
            <a:ext cx="6099157" cy="1975381"/>
          </a:xfrm>
          <a:prstGeom prst="rect">
            <a:avLst/>
          </a:prstGeom>
          <a:noFill/>
        </p:spPr>
      </p:pic>
      <p:pic>
        <p:nvPicPr>
          <p:cNvPr id="10" name="Picture 2" descr="APCS大學程式設計先修檢測"/>
          <p:cNvPicPr>
            <a:picLocks noChangeAspect="1" noChangeArrowheads="1"/>
          </p:cNvPicPr>
          <p:nvPr/>
        </p:nvPicPr>
        <p:blipFill>
          <a:blip r:embed="rId2"/>
          <a:srcRect l="38253"/>
          <a:stretch>
            <a:fillRect/>
          </a:stretch>
        </p:blipFill>
        <p:spPr bwMode="auto">
          <a:xfrm>
            <a:off x="1524104" y="6548898"/>
            <a:ext cx="5665729" cy="1154700"/>
          </a:xfrm>
          <a:prstGeom prst="rect">
            <a:avLst/>
          </a:prstGeom>
          <a:noFill/>
        </p:spPr>
      </p:pic>
      <p:pic>
        <p:nvPicPr>
          <p:cNvPr id="1028" name="Picture 4" descr="6 Ways to Incorporate Coding into Your Classroom"/>
          <p:cNvPicPr>
            <a:picLocks noChangeAspect="1" noChangeArrowheads="1"/>
          </p:cNvPicPr>
          <p:nvPr/>
        </p:nvPicPr>
        <p:blipFill>
          <a:blip r:embed="rId3"/>
          <a:srcRect l="14511" r="7867"/>
          <a:stretch>
            <a:fillRect/>
          </a:stretch>
        </p:blipFill>
        <p:spPr bwMode="auto">
          <a:xfrm>
            <a:off x="1338536" y="8506756"/>
            <a:ext cx="6147960" cy="4178076"/>
          </a:xfrm>
          <a:prstGeom prst="rect">
            <a:avLst/>
          </a:prstGeom>
          <a:noFill/>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37"/>
          <p:cNvSpPr/>
          <p:nvPr/>
        </p:nvSpPr>
        <p:spPr>
          <a:xfrm>
            <a:off x="1149350" y="1403350"/>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6" name="Freeform 39"/>
          <p:cNvSpPr/>
          <p:nvPr/>
        </p:nvSpPr>
        <p:spPr>
          <a:xfrm>
            <a:off x="-6350" y="-6350"/>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7"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7" name="TextBox 42"/>
          <p:cNvSpPr txBox="1"/>
          <p:nvPr/>
        </p:nvSpPr>
        <p:spPr>
          <a:xfrm>
            <a:off x="5904852" y="776450"/>
            <a:ext cx="17747628" cy="2092881"/>
          </a:xfrm>
          <a:prstGeom prst="rect">
            <a:avLst/>
          </a:prstGeom>
          <a:noFill/>
        </p:spPr>
        <p:txBody>
          <a:bodyPr wrap="square" lIns="0" tIns="0" rIns="0" bIns="0" rtlCol="0">
            <a:spAutoFit/>
          </a:bodyPr>
          <a:lstStyle/>
          <a:p>
            <a:pPr algn="l"/>
            <a:r>
              <a:rPr lang="zh-TW" altLang="en-US" sz="4000" dirty="0" smtClean="0">
                <a:solidFill>
                  <a:srgbClr val="4C4C4C"/>
                </a:solidFill>
                <a:latin typeface="Microsoft JhengHei"/>
                <a:ea typeface="Microsoft JhengHei"/>
              </a:rPr>
              <a:t>什麼是</a:t>
            </a:r>
            <a:r>
              <a:rPr lang="en-US" altLang="zh-TW" sz="4000" dirty="0" smtClean="0">
                <a:solidFill>
                  <a:srgbClr val="4C4C4C"/>
                </a:solidFill>
                <a:latin typeface="Microsoft JhengHei"/>
                <a:ea typeface="Microsoft JhengHei"/>
              </a:rPr>
              <a:t>APCS</a:t>
            </a:r>
          </a:p>
          <a:p>
            <a:pPr algn="l"/>
            <a:r>
              <a:rPr lang="en-US" altLang="zh-TW" sz="9600" b="1" dirty="0" smtClean="0">
                <a:solidFill>
                  <a:srgbClr val="4C4C4C"/>
                </a:solidFill>
                <a:latin typeface="Microsoft JhengHei"/>
                <a:ea typeface="Microsoft JhengHei"/>
              </a:rPr>
              <a:t>APCS</a:t>
            </a:r>
            <a:r>
              <a:rPr lang="zh-TW" altLang="en-US" sz="9600" b="1" dirty="0" smtClean="0">
                <a:solidFill>
                  <a:srgbClr val="4C4C4C"/>
                </a:solidFill>
                <a:latin typeface="Microsoft JhengHei"/>
                <a:ea typeface="Microsoft JhengHei"/>
              </a:rPr>
              <a:t>檢測入門教學</a:t>
            </a:r>
            <a:endParaRPr lang="en-US" altLang="zh-CN" sz="9600" b="1" dirty="0">
              <a:solidFill>
                <a:srgbClr val="4C4C4C"/>
              </a:solidFill>
              <a:latin typeface="Microsoft JhengHei"/>
              <a:ea typeface="Microsoft JhengHei"/>
            </a:endParaRPr>
          </a:p>
        </p:txBody>
      </p:sp>
      <p:sp>
        <p:nvSpPr>
          <p:cNvPr id="8" name="TextBox 41"/>
          <p:cNvSpPr txBox="1"/>
          <p:nvPr/>
        </p:nvSpPr>
        <p:spPr>
          <a:xfrm>
            <a:off x="1182239" y="676656"/>
            <a:ext cx="3042919" cy="1288045"/>
          </a:xfrm>
          <a:prstGeom prst="rect">
            <a:avLst/>
          </a:prstGeom>
          <a:noFill/>
        </p:spPr>
        <p:txBody>
          <a:bodyPr wrap="square" lIns="0" tIns="0" rIns="0" bIns="0" rtlCol="0">
            <a:spAutoFit/>
          </a:bodyPr>
          <a:lstStyle/>
          <a:p>
            <a:pPr marL="0">
              <a:lnSpc>
                <a:spcPct val="113750"/>
              </a:lnSpc>
            </a:pPr>
            <a:r>
              <a:rPr lang="zh-TW" altLang="en-US" sz="8000" b="1" spc="419" dirty="0" smtClean="0">
                <a:solidFill>
                  <a:srgbClr val="FEFEFE"/>
                </a:solidFill>
                <a:latin typeface="Microsoft JhengHei" pitchFamily="34" charset="-120"/>
                <a:ea typeface="Microsoft JhengHei" pitchFamily="34" charset="-120"/>
              </a:rPr>
              <a:t>國內</a:t>
            </a:r>
            <a:endParaRPr lang="en-US" altLang="zh-CN" sz="8000" b="1" spc="419" dirty="0">
              <a:solidFill>
                <a:srgbClr val="FEFEFE"/>
              </a:solidFill>
              <a:latin typeface="Microsoft JhengHei" pitchFamily="34" charset="-120"/>
              <a:ea typeface="Microsoft JhengHei" pitchFamily="34" charset="-120"/>
            </a:endParaRPr>
          </a:p>
        </p:txBody>
      </p:sp>
      <p:pic>
        <p:nvPicPr>
          <p:cNvPr id="1026" name="Picture 2" descr="APCS大學程式設計先修檢測"/>
          <p:cNvPicPr>
            <a:picLocks noChangeAspect="1" noChangeArrowheads="1"/>
          </p:cNvPicPr>
          <p:nvPr/>
        </p:nvPicPr>
        <p:blipFill>
          <a:blip r:embed="rId2"/>
          <a:srcRect r="61145"/>
          <a:stretch>
            <a:fillRect/>
          </a:stretch>
        </p:blipFill>
        <p:spPr bwMode="auto">
          <a:xfrm>
            <a:off x="1387339" y="4621473"/>
            <a:ext cx="6099157" cy="1975381"/>
          </a:xfrm>
          <a:prstGeom prst="rect">
            <a:avLst/>
          </a:prstGeom>
          <a:noFill/>
        </p:spPr>
      </p:pic>
      <p:pic>
        <p:nvPicPr>
          <p:cNvPr id="10" name="Picture 2" descr="APCS大學程式設計先修檢測"/>
          <p:cNvPicPr>
            <a:picLocks noChangeAspect="1" noChangeArrowheads="1"/>
          </p:cNvPicPr>
          <p:nvPr/>
        </p:nvPicPr>
        <p:blipFill>
          <a:blip r:embed="rId2"/>
          <a:srcRect l="38253"/>
          <a:stretch>
            <a:fillRect/>
          </a:stretch>
        </p:blipFill>
        <p:spPr bwMode="auto">
          <a:xfrm>
            <a:off x="1524104" y="6548898"/>
            <a:ext cx="5665729" cy="1154700"/>
          </a:xfrm>
          <a:prstGeom prst="rect">
            <a:avLst/>
          </a:prstGeom>
          <a:noFill/>
        </p:spPr>
      </p:pic>
      <p:pic>
        <p:nvPicPr>
          <p:cNvPr id="1028" name="Picture 4" descr="6 Ways to Incorporate Coding into Your Classroom"/>
          <p:cNvPicPr>
            <a:picLocks noChangeAspect="1" noChangeArrowheads="1"/>
          </p:cNvPicPr>
          <p:nvPr/>
        </p:nvPicPr>
        <p:blipFill>
          <a:blip r:embed="rId3"/>
          <a:srcRect l="14511" r="7867"/>
          <a:stretch>
            <a:fillRect/>
          </a:stretch>
        </p:blipFill>
        <p:spPr bwMode="auto">
          <a:xfrm>
            <a:off x="1338536" y="8506756"/>
            <a:ext cx="6147960" cy="4178076"/>
          </a:xfrm>
          <a:prstGeom prst="rect">
            <a:avLst/>
          </a:prstGeom>
          <a:noFill/>
        </p:spPr>
      </p:pic>
      <p:graphicFrame>
        <p:nvGraphicFramePr>
          <p:cNvPr id="12" name="表格 11"/>
          <p:cNvGraphicFramePr>
            <a:graphicFrameLocks noGrp="1"/>
          </p:cNvGraphicFramePr>
          <p:nvPr/>
        </p:nvGraphicFramePr>
        <p:xfrm>
          <a:off x="9396249" y="5606154"/>
          <a:ext cx="12738538" cy="7077185"/>
        </p:xfrm>
        <a:graphic>
          <a:graphicData uri="http://schemas.openxmlformats.org/drawingml/2006/table">
            <a:tbl>
              <a:tblPr/>
              <a:tblGrid>
                <a:gridCol w="6463396"/>
                <a:gridCol w="6275142"/>
              </a:tblGrid>
              <a:tr h="682643">
                <a:tc gridSpan="2">
                  <a:txBody>
                    <a:bodyPr/>
                    <a:lstStyle/>
                    <a:p>
                      <a:pPr algn="ctr" fontAlgn="ctr"/>
                      <a:r>
                        <a:rPr lang="en-US" sz="3600" b="1" i="0" u="none" strike="noStrike" dirty="0">
                          <a:solidFill>
                            <a:srgbClr val="000000"/>
                          </a:solidFill>
                          <a:latin typeface="Microsoft JhengHei" pitchFamily="34" charset="-120"/>
                          <a:ea typeface="Microsoft JhengHei" pitchFamily="34" charset="-120"/>
                        </a:rPr>
                        <a:t>C</a:t>
                      </a:r>
                      <a:r>
                        <a:rPr lang="zh-CN" altLang="en-US" sz="3600" b="1" i="0" u="none" strike="noStrike" dirty="0">
                          <a:solidFill>
                            <a:srgbClr val="000000"/>
                          </a:solidFill>
                          <a:latin typeface="Microsoft JhengHei" pitchFamily="34" charset="-120"/>
                          <a:ea typeface="Microsoft JhengHei" pitchFamily="34" charset="-120"/>
                        </a:rPr>
                        <a:t>語言入門</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99"/>
                    </a:solidFill>
                  </a:tcPr>
                </a:tc>
                <a:tc hMerge="1">
                  <a:txBody>
                    <a:bodyPr/>
                    <a:lstStyle/>
                    <a:p>
                      <a:pPr algn="l" fontAlgn="ctr"/>
                      <a:endParaRPr lang="zh-CN" altLang="en-US" sz="3600" b="0" i="0" u="none" strike="noStrike" dirty="0">
                        <a:solidFill>
                          <a:srgbClr val="000000"/>
                        </a:solidFill>
                        <a:latin typeface="Microsoft JhengHei" pitchFamily="34" charset="-120"/>
                        <a:ea typeface="Microsoft JhengHei" pitchFamily="34" charset="-120"/>
                      </a:endParaRPr>
                    </a:p>
                  </a:txBody>
                  <a:tcPr marL="9525" marR="9525" marT="9525" marB="0" anchor="ctr">
                    <a:lnL>
                      <a:noFill/>
                    </a:lnL>
                    <a:lnR>
                      <a:noFill/>
                    </a:lnR>
                    <a:lnT>
                      <a:noFill/>
                    </a:lnT>
                    <a:lnB>
                      <a:noFill/>
                    </a:lnB>
                  </a:tcPr>
                </a:tc>
              </a:tr>
              <a:tr h="682643">
                <a:tc>
                  <a:txBody>
                    <a:bodyPr/>
                    <a:lstStyle/>
                    <a:p>
                      <a:pPr algn="ctr" fontAlgn="ctr"/>
                      <a:r>
                        <a:rPr lang="zh-TW" altLang="en-US" sz="3200" b="0" i="0" u="none" strike="noStrike" dirty="0">
                          <a:solidFill>
                            <a:srgbClr val="000000"/>
                          </a:solidFill>
                          <a:latin typeface="Microsoft JhengHei" pitchFamily="34" charset="-120"/>
                          <a:ea typeface="Microsoft JhengHei" pitchFamily="34" charset="-120"/>
                        </a:rPr>
                        <a:t>變數與資料型態</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Microsoft JhengHei" pitchFamily="34" charset="-120"/>
                          <a:ea typeface="Microsoft JhengHei" pitchFamily="34" charset="-120"/>
                        </a:rPr>
                        <a:t>條件判斷與迴路</a:t>
                      </a:r>
                      <a:r>
                        <a:rPr lang="zh-CN" altLang="en-US" sz="3200" b="0" i="0" u="none" strike="noStrike" dirty="0" smtClean="0">
                          <a:solidFill>
                            <a:srgbClr val="000000"/>
                          </a:solidFill>
                          <a:latin typeface="Microsoft JhengHei" pitchFamily="34" charset="-120"/>
                          <a:ea typeface="Microsoft JhengHei" pitchFamily="34" charset="-120"/>
                        </a:rPr>
                        <a:t>結構</a:t>
                      </a:r>
                      <a:endParaRPr lang="zh-CN"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682643">
                <a:tc>
                  <a:txBody>
                    <a:bodyPr/>
                    <a:lstStyle/>
                    <a:p>
                      <a:pPr algn="ctr" fontAlgn="ctr"/>
                      <a:r>
                        <a:rPr lang="en-US" altLang="zh-TW" sz="3200" b="0" i="0" u="none" strike="noStrike" dirty="0">
                          <a:solidFill>
                            <a:srgbClr val="000000"/>
                          </a:solidFill>
                          <a:latin typeface="Microsoft JhengHei" pitchFamily="34" charset="-120"/>
                          <a:ea typeface="Microsoft JhengHei" pitchFamily="34" charset="-120"/>
                        </a:rPr>
                        <a:t>C</a:t>
                      </a:r>
                      <a:r>
                        <a:rPr lang="zh-TW" altLang="en-US" sz="3200" b="0" i="0" u="none" strike="noStrike" dirty="0">
                          <a:solidFill>
                            <a:srgbClr val="000000"/>
                          </a:solidFill>
                          <a:latin typeface="Microsoft JhengHei" pitchFamily="34" charset="-120"/>
                          <a:ea typeface="Microsoft JhengHei" pitchFamily="34" charset="-120"/>
                        </a:rPr>
                        <a:t>基本</a:t>
                      </a:r>
                      <a:r>
                        <a:rPr lang="zh-TW" altLang="en-US" sz="3200" b="0" i="0" u="none" strike="noStrike" dirty="0" smtClean="0">
                          <a:solidFill>
                            <a:srgbClr val="000000"/>
                          </a:solidFill>
                          <a:latin typeface="Microsoft JhengHei" pitchFamily="34" charset="-120"/>
                          <a:ea typeface="Microsoft JhengHei" pitchFamily="34" charset="-120"/>
                        </a:rPr>
                        <a:t>輸入輸出函數</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zh-CN" altLang="en-US" sz="3200" b="0" i="0" u="none" strike="noStrike" dirty="0" smtClean="0">
                          <a:solidFill>
                            <a:srgbClr val="000000"/>
                          </a:solidFill>
                          <a:latin typeface="Microsoft JhengHei" pitchFamily="34" charset="-120"/>
                          <a:ea typeface="Microsoft JhengHei" pitchFamily="34" charset="-120"/>
                        </a:rPr>
                        <a:t>陣列與結構</a:t>
                      </a:r>
                      <a:endParaRPr lang="zh-CN"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682643">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Microsoft JhengHei" pitchFamily="34" charset="-120"/>
                          <a:ea typeface="Microsoft JhengHei" pitchFamily="34" charset="-120"/>
                        </a:rPr>
                        <a:t>算術運算與邏輯運算 </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zh-CN" altLang="en-US" sz="3200" b="0" i="0" u="none" strike="noStrike" dirty="0" smtClean="0">
                          <a:solidFill>
                            <a:srgbClr val="000000"/>
                          </a:solidFill>
                          <a:latin typeface="Microsoft JhengHei" pitchFamily="34" charset="-120"/>
                          <a:ea typeface="Microsoft JhengHei" pitchFamily="34" charset="-120"/>
                        </a:rPr>
                        <a:t>字元</a:t>
                      </a:r>
                      <a:r>
                        <a:rPr lang="zh-TW" altLang="en-US" sz="3200" b="0" i="0" u="none" strike="noStrike" dirty="0" smtClean="0">
                          <a:solidFill>
                            <a:srgbClr val="000000"/>
                          </a:solidFill>
                          <a:latin typeface="Microsoft JhengHei" pitchFamily="34" charset="-120"/>
                          <a:ea typeface="Microsoft JhengHei" pitchFamily="34" charset="-120"/>
                        </a:rPr>
                        <a:t>與</a:t>
                      </a:r>
                      <a:r>
                        <a:rPr lang="zh-CN" altLang="en-US" sz="3200" b="0" i="0" u="none" strike="noStrike" dirty="0" smtClean="0">
                          <a:solidFill>
                            <a:srgbClr val="000000"/>
                          </a:solidFill>
                          <a:latin typeface="Microsoft JhengHei" pitchFamily="34" charset="-120"/>
                          <a:ea typeface="Microsoft JhengHei" pitchFamily="34" charset="-120"/>
                        </a:rPr>
                        <a:t>字串處理</a:t>
                      </a:r>
                      <a:endParaRPr lang="zh-CN"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682643">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Microsoft JhengHei" pitchFamily="34" charset="-120"/>
                          <a:ea typeface="Microsoft JhengHei" pitchFamily="34" charset="-120"/>
                        </a:rPr>
                        <a:t>位元運算</a:t>
                      </a:r>
                      <a:endParaRPr lang="zh-CN"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zh-TW" altLang="en-US" sz="3200" b="0" i="0" u="none" strike="noStrike" dirty="0" smtClean="0">
                          <a:solidFill>
                            <a:srgbClr val="000000"/>
                          </a:solidFill>
                          <a:latin typeface="Microsoft JhengHei" pitchFamily="34" charset="-120"/>
                          <a:ea typeface="Microsoft JhengHei" pitchFamily="34" charset="-120"/>
                        </a:rPr>
                        <a:t>函數呼叫與遞迴</a:t>
                      </a:r>
                      <a:endParaRPr lang="zh-CN"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250755">
                <a:tc>
                  <a:txBody>
                    <a:bodyPr/>
                    <a:lstStyle/>
                    <a:p>
                      <a:pPr algn="l" fontAlgn="ctr"/>
                      <a:endParaRPr lang="zh-CN" altLang="en-US" sz="800" b="0" i="0" u="none" strike="noStrike" dirty="0">
                        <a:solidFill>
                          <a:srgbClr val="000000"/>
                        </a:solidFill>
                        <a:latin typeface="Microsoft JhengHei" pitchFamily="34" charset="-120"/>
                        <a:ea typeface="Microsoft JhengHei" pitchFamily="34" charset="-120"/>
                      </a:endParaRPr>
                    </a:p>
                  </a:txBody>
                  <a:tcPr marL="9525" marR="9525" marT="9525"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l" fontAlgn="ctr"/>
                      <a:endParaRPr lang="zh-CN" altLang="en-US" sz="800" b="0" i="0" u="none" strike="noStrike" dirty="0">
                        <a:solidFill>
                          <a:srgbClr val="000000"/>
                        </a:solidFill>
                        <a:latin typeface="Microsoft JhengHei" pitchFamily="34" charset="-120"/>
                        <a:ea typeface="Microsoft JhengHei" pitchFamily="34" charset="-120"/>
                      </a:endParaRPr>
                    </a:p>
                  </a:txBody>
                  <a:tcPr marL="9525" marR="9525" marT="9525"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682643">
                <a:tc>
                  <a:txBody>
                    <a:bodyPr/>
                    <a:lstStyle/>
                    <a:p>
                      <a:pPr algn="ctr" fontAlgn="ctr"/>
                      <a:r>
                        <a:rPr lang="zh-TW" altLang="en-US" sz="3600" b="1" i="0" u="none" strike="noStrike" dirty="0" smtClean="0">
                          <a:solidFill>
                            <a:srgbClr val="000000"/>
                          </a:solidFill>
                          <a:latin typeface="Microsoft JhengHei" pitchFamily="34" charset="-120"/>
                          <a:ea typeface="Microsoft JhengHei" pitchFamily="34" charset="-120"/>
                        </a:rPr>
                        <a:t>資料結構入門</a:t>
                      </a:r>
                      <a:endParaRPr lang="zh-TW" altLang="en-US" sz="3600" b="1"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99FF99"/>
                    </a:solidFill>
                  </a:tcPr>
                </a:tc>
                <a:tc>
                  <a:txBody>
                    <a:bodyPr/>
                    <a:lstStyle/>
                    <a:p>
                      <a:pPr algn="ctr" fontAlgn="ctr"/>
                      <a:r>
                        <a:rPr lang="zh-TW" altLang="en-US" sz="3600" b="1" i="0" u="none" strike="noStrike" dirty="0" smtClean="0">
                          <a:solidFill>
                            <a:srgbClr val="000000"/>
                          </a:solidFill>
                          <a:latin typeface="Microsoft JhengHei" pitchFamily="34" charset="-120"/>
                          <a:ea typeface="Microsoft JhengHei" pitchFamily="34" charset="-120"/>
                        </a:rPr>
                        <a:t>演算法入門</a:t>
                      </a:r>
                      <a:endParaRPr lang="zh-TW" altLang="en-US" sz="3600" b="1"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99FF"/>
                    </a:solidFill>
                  </a:tcPr>
                </a:tc>
              </a:tr>
              <a:tr h="682643">
                <a:tc>
                  <a:txBody>
                    <a:bodyPr/>
                    <a:lstStyle/>
                    <a:p>
                      <a:pPr algn="ctr" fontAlgn="ctr"/>
                      <a:r>
                        <a:rPr lang="zh-CN" altLang="en-US" sz="3200" b="0" i="0" u="none" strike="noStrike" dirty="0" smtClean="0">
                          <a:solidFill>
                            <a:srgbClr val="000000"/>
                          </a:solidFill>
                          <a:latin typeface="Microsoft JhengHei" pitchFamily="34" charset="-120"/>
                          <a:ea typeface="Microsoft JhengHei" pitchFamily="34" charset="-120"/>
                        </a:rPr>
                        <a:t>佇列</a:t>
                      </a:r>
                      <a:endParaRPr lang="zh-CN"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zh-CN" altLang="en-US" sz="3200" b="0" i="0" u="none" strike="noStrike" dirty="0">
                          <a:solidFill>
                            <a:srgbClr val="000000"/>
                          </a:solidFill>
                          <a:latin typeface="Microsoft JhengHei" pitchFamily="34" charset="-120"/>
                          <a:ea typeface="Microsoft JhengHei" pitchFamily="34" charset="-120"/>
                        </a:rPr>
                        <a:t>搜尋</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682643">
                <a:tc>
                  <a:txBody>
                    <a:bodyPr/>
                    <a:lstStyle/>
                    <a:p>
                      <a:pPr algn="ctr" fontAlgn="ctr"/>
                      <a:r>
                        <a:rPr lang="zh-TW" altLang="en-US" sz="3200" b="0" i="0" u="none" strike="noStrike" dirty="0" smtClean="0">
                          <a:solidFill>
                            <a:srgbClr val="000000"/>
                          </a:solidFill>
                          <a:latin typeface="Microsoft JhengHei" pitchFamily="34" charset="-120"/>
                          <a:ea typeface="Microsoft JhengHei" pitchFamily="34" charset="-120"/>
                        </a:rPr>
                        <a:t>堆疊</a:t>
                      </a:r>
                      <a:endParaRPr lang="zh-CN"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zh-CN" altLang="en-US" sz="3200" b="0" i="0" u="none" strike="noStrike" dirty="0">
                          <a:solidFill>
                            <a:srgbClr val="000000"/>
                          </a:solidFill>
                          <a:latin typeface="Microsoft JhengHei" pitchFamily="34" charset="-120"/>
                          <a:ea typeface="Microsoft JhengHei" pitchFamily="34" charset="-120"/>
                        </a:rPr>
                        <a:t>排序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682643">
                <a:tc>
                  <a:txBody>
                    <a:bodyPr/>
                    <a:lstStyle/>
                    <a:p>
                      <a:pPr algn="ctr" fontAlgn="ctr"/>
                      <a:r>
                        <a:rPr lang="zh-CN" altLang="en-US" sz="3200" b="0" i="0" u="none" strike="noStrike" dirty="0">
                          <a:solidFill>
                            <a:srgbClr val="000000"/>
                          </a:solidFill>
                          <a:latin typeface="Microsoft JhengHei" pitchFamily="34" charset="-120"/>
                          <a:ea typeface="Microsoft JhengHei" pitchFamily="34" charset="-120"/>
                        </a:rPr>
                        <a:t>樹狀</a:t>
                      </a:r>
                      <a:r>
                        <a:rPr lang="zh-CN" altLang="en-US" sz="3200" b="0" i="0" u="none" strike="noStrike" dirty="0" smtClean="0">
                          <a:solidFill>
                            <a:srgbClr val="000000"/>
                          </a:solidFill>
                          <a:latin typeface="Microsoft JhengHei" pitchFamily="34" charset="-120"/>
                          <a:ea typeface="Microsoft JhengHei" pitchFamily="34" charset="-120"/>
                        </a:rPr>
                        <a:t>結構</a:t>
                      </a:r>
                      <a:endParaRPr lang="zh-CN"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zh-CN" altLang="en-US" sz="3200" b="0" i="0" u="none" strike="noStrike" dirty="0" smtClean="0">
                          <a:solidFill>
                            <a:srgbClr val="000000"/>
                          </a:solidFill>
                          <a:latin typeface="Microsoft JhengHei" pitchFamily="34" charset="-120"/>
                          <a:ea typeface="Microsoft JhengHei" pitchFamily="34" charset="-120"/>
                        </a:rPr>
                        <a:t>貪心法則</a:t>
                      </a:r>
                      <a:endParaRPr lang="zh-CN"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682643">
                <a:tc>
                  <a:txBody>
                    <a:bodyPr/>
                    <a:lstStyle/>
                    <a:p>
                      <a:pPr algn="ctr" fontAlgn="ctr"/>
                      <a:r>
                        <a:rPr lang="en-US" altLang="zh-TW" sz="3200" b="0" i="0" u="none" strike="noStrike" dirty="0" smtClean="0">
                          <a:solidFill>
                            <a:srgbClr val="000000"/>
                          </a:solidFill>
                          <a:latin typeface="Microsoft JhengHei" pitchFamily="34" charset="-120"/>
                          <a:ea typeface="Microsoft JhengHei" pitchFamily="34" charset="-120"/>
                        </a:rPr>
                        <a:t>BFS</a:t>
                      </a:r>
                      <a:r>
                        <a:rPr lang="zh-TW" altLang="en-US" sz="3200" b="0" i="0" u="none" strike="noStrike" dirty="0" smtClean="0">
                          <a:solidFill>
                            <a:srgbClr val="000000"/>
                          </a:solidFill>
                          <a:latin typeface="Microsoft JhengHei" pitchFamily="34" charset="-120"/>
                          <a:ea typeface="Microsoft JhengHei" pitchFamily="34" charset="-120"/>
                        </a:rPr>
                        <a:t>、</a:t>
                      </a:r>
                      <a:r>
                        <a:rPr lang="en-US" altLang="zh-TW" sz="3200" b="0" i="0" u="none" strike="noStrike" dirty="0" smtClean="0">
                          <a:solidFill>
                            <a:srgbClr val="000000"/>
                          </a:solidFill>
                          <a:latin typeface="Microsoft JhengHei" pitchFamily="34" charset="-120"/>
                          <a:ea typeface="Microsoft JhengHei" pitchFamily="34" charset="-120"/>
                        </a:rPr>
                        <a:t>DFS</a:t>
                      </a:r>
                      <a:endParaRPr lang="zh-CN"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zh-CN" altLang="en-US" sz="3200" b="0" i="0" u="none" strike="noStrike" dirty="0" smtClean="0">
                          <a:solidFill>
                            <a:srgbClr val="000000"/>
                          </a:solidFill>
                          <a:latin typeface="Microsoft JhengHei" pitchFamily="34" charset="-120"/>
                          <a:ea typeface="Microsoft JhengHei" pitchFamily="34" charset="-120"/>
                        </a:rPr>
                        <a:t>動態規劃</a:t>
                      </a:r>
                      <a:r>
                        <a:rPr lang="zh-TW" altLang="en-US" sz="3200" b="0" i="0" u="none" strike="noStrike" dirty="0" smtClean="0">
                          <a:solidFill>
                            <a:srgbClr val="000000"/>
                          </a:solidFill>
                          <a:latin typeface="Microsoft JhengHei" pitchFamily="34" charset="-120"/>
                          <a:ea typeface="Microsoft JhengHei" pitchFamily="34" charset="-120"/>
                        </a:rPr>
                        <a:t> </a:t>
                      </a:r>
                      <a:r>
                        <a:rPr lang="en-US" altLang="zh-TW" sz="3200" b="0" i="0" u="none" strike="noStrike" dirty="0" smtClean="0">
                          <a:solidFill>
                            <a:srgbClr val="000000"/>
                          </a:solidFill>
                          <a:latin typeface="Microsoft JhengHei" pitchFamily="34" charset="-120"/>
                          <a:ea typeface="Microsoft JhengHei" pitchFamily="34" charset="-120"/>
                        </a:rPr>
                        <a:t>(DP)</a:t>
                      </a:r>
                      <a:endParaRPr lang="zh-CN"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bl>
          </a:graphicData>
        </a:graphic>
      </p:graphicFrame>
      <p:sp>
        <p:nvSpPr>
          <p:cNvPr id="13" name="矩形 12"/>
          <p:cNvSpPr/>
          <p:nvPr/>
        </p:nvSpPr>
        <p:spPr>
          <a:xfrm>
            <a:off x="8436407" y="4159808"/>
            <a:ext cx="8494633" cy="923330"/>
          </a:xfrm>
          <a:prstGeom prst="rect">
            <a:avLst/>
          </a:prstGeom>
        </p:spPr>
        <p:txBody>
          <a:bodyPr wrap="none">
            <a:spAutoFit/>
          </a:bodyPr>
          <a:lstStyle/>
          <a:p>
            <a:pPr marL="742950" lvl="0" indent="-742950"/>
            <a:r>
              <a:rPr lang="zh-TW" altLang="en-US" sz="5400" dirty="0" smtClean="0">
                <a:solidFill>
                  <a:prstClr val="black">
                    <a:lumMod val="75000"/>
                    <a:lumOff val="25000"/>
                  </a:prstClr>
                </a:solidFill>
                <a:latin typeface="Microsoft JhengHei" pitchFamily="34" charset="-120"/>
                <a:ea typeface="Microsoft JhengHei" pitchFamily="34" charset="-120"/>
              </a:rPr>
              <a:t>觀念題與實作題涵蓋範圍：</a:t>
            </a:r>
            <a:endParaRPr lang="en-US" altLang="zh-TW" sz="5400" dirty="0" smtClean="0">
              <a:solidFill>
                <a:prstClr val="black">
                  <a:lumMod val="75000"/>
                  <a:lumOff val="25000"/>
                </a:prstClr>
              </a:solidFill>
              <a:latin typeface="Microsoft JhengHei" pitchFamily="34" charset="-120"/>
              <a:ea typeface="Microsoft JhengHei" pitchFamily="34" charset="-120"/>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7"/>
          <p:cNvSpPr/>
          <p:nvPr/>
        </p:nvSpPr>
        <p:spPr>
          <a:xfrm>
            <a:off x="1149350" y="1403350"/>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5" name="Freeform 39"/>
          <p:cNvSpPr/>
          <p:nvPr/>
        </p:nvSpPr>
        <p:spPr>
          <a:xfrm>
            <a:off x="-6350" y="-6350"/>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7"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6" name="TextBox 42"/>
          <p:cNvSpPr txBox="1"/>
          <p:nvPr/>
        </p:nvSpPr>
        <p:spPr>
          <a:xfrm>
            <a:off x="5904852" y="776450"/>
            <a:ext cx="17747628" cy="2092881"/>
          </a:xfrm>
          <a:prstGeom prst="rect">
            <a:avLst/>
          </a:prstGeom>
          <a:noFill/>
        </p:spPr>
        <p:txBody>
          <a:bodyPr wrap="square" lIns="0" tIns="0" rIns="0" bIns="0" rtlCol="0">
            <a:spAutoFit/>
          </a:bodyPr>
          <a:lstStyle/>
          <a:p>
            <a:pPr algn="l"/>
            <a:r>
              <a:rPr lang="zh-TW" altLang="en-US" sz="4000" dirty="0" smtClean="0">
                <a:solidFill>
                  <a:srgbClr val="4C4C4C"/>
                </a:solidFill>
                <a:latin typeface="Microsoft JhengHei"/>
                <a:ea typeface="Microsoft JhengHei"/>
              </a:rPr>
              <a:t>試題解說</a:t>
            </a:r>
            <a:endParaRPr lang="en-US" altLang="zh-TW" sz="4000" dirty="0" smtClean="0">
              <a:solidFill>
                <a:srgbClr val="4C4C4C"/>
              </a:solidFill>
              <a:latin typeface="Microsoft JhengHei"/>
              <a:ea typeface="Microsoft JhengHei"/>
            </a:endParaRPr>
          </a:p>
          <a:p>
            <a:pPr algn="l"/>
            <a:r>
              <a:rPr lang="en-US" altLang="zh-TW" sz="9600" b="1" dirty="0" smtClean="0">
                <a:solidFill>
                  <a:srgbClr val="4C4C4C"/>
                </a:solidFill>
                <a:latin typeface="Microsoft JhengHei"/>
                <a:ea typeface="Microsoft JhengHei"/>
              </a:rPr>
              <a:t>APCS</a:t>
            </a:r>
            <a:r>
              <a:rPr lang="zh-TW" altLang="en-US" sz="9600" b="1" dirty="0" smtClean="0">
                <a:solidFill>
                  <a:srgbClr val="4C4C4C"/>
                </a:solidFill>
                <a:latin typeface="Microsoft JhengHei"/>
                <a:ea typeface="Microsoft JhengHei"/>
              </a:rPr>
              <a:t>試題解說衝刺班</a:t>
            </a:r>
            <a:endParaRPr lang="en-US" altLang="zh-CN" sz="9600" b="1" dirty="0">
              <a:solidFill>
                <a:srgbClr val="4C4C4C"/>
              </a:solidFill>
              <a:latin typeface="Microsoft JhengHei"/>
              <a:ea typeface="Microsoft JhengHei"/>
            </a:endParaRPr>
          </a:p>
        </p:txBody>
      </p:sp>
      <p:sp>
        <p:nvSpPr>
          <p:cNvPr id="7" name="TextBox 41"/>
          <p:cNvSpPr txBox="1"/>
          <p:nvPr/>
        </p:nvSpPr>
        <p:spPr>
          <a:xfrm>
            <a:off x="1182239" y="676656"/>
            <a:ext cx="3042919" cy="1288045"/>
          </a:xfrm>
          <a:prstGeom prst="rect">
            <a:avLst/>
          </a:prstGeom>
          <a:noFill/>
        </p:spPr>
        <p:txBody>
          <a:bodyPr wrap="square" lIns="0" tIns="0" rIns="0" bIns="0" rtlCol="0">
            <a:spAutoFit/>
          </a:bodyPr>
          <a:lstStyle/>
          <a:p>
            <a:pPr marL="0">
              <a:lnSpc>
                <a:spcPct val="113750"/>
              </a:lnSpc>
            </a:pPr>
            <a:r>
              <a:rPr lang="zh-TW" altLang="en-US" sz="8000" b="1" spc="419" dirty="0" smtClean="0">
                <a:solidFill>
                  <a:srgbClr val="FEFEFE"/>
                </a:solidFill>
                <a:latin typeface="Microsoft JhengHei" pitchFamily="34" charset="-120"/>
                <a:ea typeface="Microsoft JhengHei" pitchFamily="34" charset="-120"/>
              </a:rPr>
              <a:t>目標</a:t>
            </a:r>
            <a:endParaRPr lang="en-US" altLang="zh-CN" sz="8000" b="1" spc="419" dirty="0">
              <a:solidFill>
                <a:srgbClr val="FEFEFE"/>
              </a:solidFill>
              <a:latin typeface="Microsoft JhengHei" pitchFamily="34" charset="-120"/>
              <a:ea typeface="Microsoft JhengHei" pitchFamily="34" charset="-120"/>
            </a:endParaRPr>
          </a:p>
        </p:txBody>
      </p:sp>
      <p:graphicFrame>
        <p:nvGraphicFramePr>
          <p:cNvPr id="8" name="表格 7"/>
          <p:cNvGraphicFramePr>
            <a:graphicFrameLocks noGrp="1"/>
          </p:cNvGraphicFramePr>
          <p:nvPr/>
        </p:nvGraphicFramePr>
        <p:xfrm>
          <a:off x="693683" y="4162097"/>
          <a:ext cx="8301969" cy="6412228"/>
        </p:xfrm>
        <a:graphic>
          <a:graphicData uri="http://schemas.openxmlformats.org/drawingml/2006/table">
            <a:tbl>
              <a:tblPr/>
              <a:tblGrid>
                <a:gridCol w="1345983"/>
                <a:gridCol w="3203793"/>
                <a:gridCol w="3752193"/>
              </a:tblGrid>
              <a:tr h="593800">
                <a:tc gridSpan="3">
                  <a:txBody>
                    <a:bodyPr/>
                    <a:lstStyle/>
                    <a:p>
                      <a:pPr algn="ctr" fontAlgn="ctr"/>
                      <a:r>
                        <a:rPr lang="zh-TW" altLang="en-US" sz="3600" b="1" i="0" u="none" strike="noStrike" dirty="0" smtClean="0">
                          <a:solidFill>
                            <a:srgbClr val="000000"/>
                          </a:solidFill>
                          <a:latin typeface="Microsoft JhengHei" pitchFamily="34" charset="-120"/>
                          <a:ea typeface="Microsoft JhengHei" pitchFamily="34" charset="-120"/>
                        </a:rPr>
                        <a:t>解題實戰演練衝刺班 </a:t>
                      </a:r>
                      <a:r>
                        <a:rPr lang="en-US" altLang="zh-TW" sz="3600" b="1" i="0" u="none" strike="noStrike" dirty="0" smtClean="0">
                          <a:solidFill>
                            <a:srgbClr val="000000"/>
                          </a:solidFill>
                          <a:latin typeface="Microsoft JhengHei" pitchFamily="34" charset="-120"/>
                          <a:ea typeface="Microsoft JhengHei" pitchFamily="34" charset="-120"/>
                        </a:rPr>
                        <a:t>(</a:t>
                      </a:r>
                      <a:r>
                        <a:rPr lang="zh-TW" altLang="en-US" sz="3600" b="1" i="0" u="none" strike="noStrike" dirty="0" smtClean="0">
                          <a:solidFill>
                            <a:srgbClr val="000000"/>
                          </a:solidFill>
                          <a:latin typeface="Microsoft JhengHei" pitchFamily="34" charset="-120"/>
                          <a:ea typeface="Microsoft JhengHei" pitchFamily="34" charset="-120"/>
                        </a:rPr>
                        <a:t>第</a:t>
                      </a:r>
                      <a:r>
                        <a:rPr lang="en-US" altLang="zh-TW" sz="3600" b="1" i="0" u="none" strike="noStrike" dirty="0" smtClean="0">
                          <a:solidFill>
                            <a:srgbClr val="000000"/>
                          </a:solidFill>
                          <a:latin typeface="Microsoft JhengHei" pitchFamily="34" charset="-120"/>
                          <a:ea typeface="Microsoft JhengHei" pitchFamily="34" charset="-120"/>
                        </a:rPr>
                        <a:t>1</a:t>
                      </a:r>
                      <a:r>
                        <a:rPr lang="zh-TW" altLang="en-US" sz="3600" b="1" i="0" u="none" strike="noStrike" dirty="0" smtClean="0">
                          <a:solidFill>
                            <a:srgbClr val="000000"/>
                          </a:solidFill>
                          <a:latin typeface="Microsoft JhengHei" pitchFamily="34" charset="-120"/>
                          <a:ea typeface="Microsoft JhengHei" pitchFamily="34" charset="-120"/>
                        </a:rPr>
                        <a:t>梯</a:t>
                      </a:r>
                      <a:r>
                        <a:rPr lang="en-US" altLang="zh-TW" sz="3600" b="1" i="0" u="none" strike="noStrike" dirty="0" smtClean="0">
                          <a:solidFill>
                            <a:srgbClr val="000000"/>
                          </a:solidFill>
                          <a:latin typeface="Microsoft JhengHei" pitchFamily="34" charset="-120"/>
                          <a:ea typeface="Microsoft JhengHei" pitchFamily="34" charset="-120"/>
                        </a:rPr>
                        <a:t>)</a:t>
                      </a:r>
                      <a:endParaRPr lang="zh-CN" altLang="en-US" sz="3600" b="1"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99FF"/>
                    </a:solidFill>
                  </a:tcPr>
                </a:tc>
                <a:tc hMerge="1">
                  <a:txBody>
                    <a:bodyPr/>
                    <a:lstStyle/>
                    <a:p>
                      <a:pPr algn="ctr" fontAlgn="ctr"/>
                      <a:endParaRPr lang="zh-CN" altLang="en-US" sz="3600" b="1"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99FF"/>
                    </a:solidFill>
                  </a:tcPr>
                </a:tc>
                <a:tc hMerge="1">
                  <a:txBody>
                    <a:bodyPr/>
                    <a:lstStyle/>
                    <a:p>
                      <a:endParaRPr lang="zh-CN" altLang="en-US"/>
                    </a:p>
                  </a:txBody>
                  <a:tcPr/>
                </a:tc>
              </a:tr>
              <a:tr h="528948">
                <a:tc>
                  <a:txBody>
                    <a:bodyPr/>
                    <a:lstStyle/>
                    <a:p>
                      <a:pPr algn="ctr" fontAlgn="ct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99FF99"/>
                    </a:solidFill>
                  </a:tcPr>
                </a:tc>
                <a:tc>
                  <a:txBody>
                    <a:bodyPr/>
                    <a:lstStyle/>
                    <a:p>
                      <a:pPr algn="ctr" fontAlgn="ctr"/>
                      <a:r>
                        <a:rPr lang="zh-TW" altLang="en-US" sz="3200" b="0" i="0" u="none" strike="noStrike" dirty="0" smtClean="0">
                          <a:solidFill>
                            <a:srgbClr val="000000"/>
                          </a:solidFill>
                          <a:latin typeface="Microsoft JhengHei" pitchFamily="34" charset="-120"/>
                          <a:ea typeface="Microsoft JhengHei" pitchFamily="34" charset="-120"/>
                        </a:rPr>
                        <a:t>題目</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99FF99"/>
                    </a:solidFill>
                  </a:tcPr>
                </a:tc>
                <a:tc>
                  <a:txBody>
                    <a:bodyPr/>
                    <a:lstStyle/>
                    <a:p>
                      <a:pPr algn="ctr" fontAlgn="ctr"/>
                      <a:r>
                        <a:rPr lang="zh-TW" altLang="en-US" sz="3200" b="0" i="0" u="none" strike="noStrike" dirty="0" smtClean="0">
                          <a:solidFill>
                            <a:srgbClr val="000000"/>
                          </a:solidFill>
                          <a:latin typeface="Microsoft JhengHei" pitchFamily="34" charset="-120"/>
                          <a:ea typeface="Microsoft JhengHei" pitchFamily="34" charset="-120"/>
                        </a:rPr>
                        <a:t>對應範圍</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99FF99"/>
                    </a:solidFill>
                  </a:tcPr>
                </a:tc>
              </a:tr>
              <a:tr h="528948">
                <a:tc rowSpan="3">
                  <a:txBody>
                    <a:bodyPr/>
                    <a:lstStyle/>
                    <a:p>
                      <a:pPr algn="ctr" fontAlgn="ctr"/>
                      <a:r>
                        <a:rPr lang="en-US" altLang="zh-TW" sz="3200" b="0" i="0" u="none" strike="noStrike" dirty="0" smtClean="0">
                          <a:solidFill>
                            <a:srgbClr val="000000"/>
                          </a:solidFill>
                          <a:latin typeface="Microsoft JhengHei" pitchFamily="34" charset="-120"/>
                          <a:ea typeface="Microsoft JhengHei" pitchFamily="34" charset="-120"/>
                        </a:rPr>
                        <a:t>DAY</a:t>
                      </a:r>
                      <a:r>
                        <a:rPr lang="zh-TW" altLang="en-US" sz="3200" b="0" i="0" u="none" strike="noStrike" dirty="0" smtClean="0">
                          <a:solidFill>
                            <a:srgbClr val="000000"/>
                          </a:solidFill>
                          <a:latin typeface="Microsoft JhengHei" pitchFamily="34" charset="-120"/>
                          <a:ea typeface="Microsoft JhengHei" pitchFamily="34" charset="-120"/>
                        </a:rPr>
                        <a:t> </a:t>
                      </a:r>
                      <a:r>
                        <a:rPr lang="en-US" altLang="zh-TW" sz="3200" b="0" i="0" u="none" strike="noStrike" dirty="0" smtClean="0">
                          <a:solidFill>
                            <a:srgbClr val="000000"/>
                          </a:solidFill>
                          <a:latin typeface="Microsoft JhengHei" pitchFamily="34" charset="-120"/>
                          <a:ea typeface="Microsoft JhengHei" pitchFamily="34" charset="-120"/>
                        </a:rPr>
                        <a:t>1</a:t>
                      </a:r>
                      <a:endParaRPr lang="zh-CN"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99"/>
                    </a:solidFill>
                  </a:tcPr>
                </a:tc>
                <a:tc>
                  <a:txBody>
                    <a:bodyPr/>
                    <a:lstStyle/>
                    <a:p>
                      <a:pPr marL="0" marR="0" indent="0" algn="l" defTabSz="457200" rtl="0" eaLnBrk="1" fontAlgn="ctr"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Microsoft JhengHei" pitchFamily="34" charset="-120"/>
                          <a:ea typeface="Microsoft JhengHei" pitchFamily="34" charset="-120"/>
                        </a:rPr>
                        <a:t>觀念題</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457200" rtl="0" eaLnBrk="1" fontAlgn="ctr"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Microsoft JhengHei" pitchFamily="34" charset="-120"/>
                          <a:ea typeface="Microsoft JhengHei" pitchFamily="34" charset="-120"/>
                        </a:rPr>
                        <a:t>上下半場解析</a:t>
                      </a:r>
                      <a:endParaRPr lang="zh-CN"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528948">
                <a:tc vMerge="1">
                  <a:txBody>
                    <a:bodyPr/>
                    <a:lstStyle/>
                    <a:p>
                      <a:endParaRPr lang="zh-CN" altLang="en-US"/>
                    </a:p>
                  </a:txBody>
                  <a:tcPr/>
                </a:tc>
                <a:tc>
                  <a:txBody>
                    <a:bodyPr/>
                    <a:lstStyle/>
                    <a:p>
                      <a:pPr algn="l" fontAlgn="ctr"/>
                      <a:r>
                        <a:rPr lang="zh-TW" altLang="en-US" sz="3200" b="0" i="0" u="none" strike="noStrike" dirty="0" smtClean="0">
                          <a:solidFill>
                            <a:srgbClr val="000000"/>
                          </a:solidFill>
                          <a:latin typeface="Microsoft JhengHei" pitchFamily="34" charset="-120"/>
                          <a:ea typeface="Microsoft JhengHei" pitchFamily="34" charset="-120"/>
                        </a:rPr>
                        <a:t>實作</a:t>
                      </a:r>
                      <a:r>
                        <a:rPr lang="en-US" altLang="zh-TW" sz="3200" b="0" i="0" u="none" strike="noStrike" dirty="0" smtClean="0">
                          <a:solidFill>
                            <a:srgbClr val="000000"/>
                          </a:solidFill>
                          <a:latin typeface="Microsoft JhengHei" pitchFamily="34" charset="-120"/>
                          <a:ea typeface="Microsoft JhengHei" pitchFamily="34" charset="-120"/>
                        </a:rPr>
                        <a:t>:</a:t>
                      </a:r>
                      <a:r>
                        <a:rPr lang="zh-TW" altLang="en-US" sz="3200" b="0" i="0" u="none" strike="noStrike" dirty="0" smtClean="0">
                          <a:solidFill>
                            <a:srgbClr val="000000"/>
                          </a:solidFill>
                          <a:latin typeface="Microsoft JhengHei" pitchFamily="34" charset="-120"/>
                          <a:ea typeface="Microsoft JhengHei" pitchFamily="34" charset="-120"/>
                        </a:rPr>
                        <a:t>秘密差</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l" fontAlgn="ctr"/>
                      <a:r>
                        <a:rPr lang="zh-TW" altLang="en-US" sz="3200" b="0" i="0" u="none" strike="noStrike" dirty="0" smtClean="0">
                          <a:solidFill>
                            <a:srgbClr val="000000"/>
                          </a:solidFill>
                          <a:latin typeface="Microsoft JhengHei" pitchFamily="34" charset="-120"/>
                          <a:ea typeface="Microsoft JhengHei" pitchFamily="34" charset="-120"/>
                        </a:rPr>
                        <a:t>字串處理</a:t>
                      </a:r>
                      <a:endParaRPr lang="zh-CN"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528948">
                <a:tc vMerge="1">
                  <a:txBody>
                    <a:bodyPr/>
                    <a:lstStyle/>
                    <a:p>
                      <a:pPr algn="l" fontAlgn="ctr"/>
                      <a:endParaRPr lang="zh-CN"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l" fontAlgn="ctr"/>
                      <a:r>
                        <a:rPr lang="zh-TW" altLang="en-US" sz="3200" b="0" i="0" u="none" strike="noStrike" dirty="0" smtClean="0">
                          <a:solidFill>
                            <a:srgbClr val="000000"/>
                          </a:solidFill>
                          <a:latin typeface="Microsoft JhengHei" pitchFamily="34" charset="-120"/>
                          <a:ea typeface="Microsoft JhengHei" pitchFamily="34" charset="-120"/>
                        </a:rPr>
                        <a:t>實作</a:t>
                      </a:r>
                      <a:r>
                        <a:rPr lang="en-US" altLang="zh-TW" sz="3200" b="0" i="0" u="none" strike="noStrike" dirty="0" smtClean="0">
                          <a:solidFill>
                            <a:srgbClr val="000000"/>
                          </a:solidFill>
                          <a:latin typeface="Microsoft JhengHei" pitchFamily="34" charset="-120"/>
                          <a:ea typeface="Microsoft JhengHei" pitchFamily="34" charset="-120"/>
                        </a:rPr>
                        <a:t>:</a:t>
                      </a:r>
                      <a:r>
                        <a:rPr lang="zh-TW" altLang="en-US" sz="3200" b="0" i="0" u="none" strike="noStrike" dirty="0" smtClean="0">
                          <a:solidFill>
                            <a:srgbClr val="000000"/>
                          </a:solidFill>
                          <a:latin typeface="Microsoft JhengHei" pitchFamily="34" charset="-120"/>
                          <a:ea typeface="Microsoft JhengHei" pitchFamily="34" charset="-120"/>
                        </a:rPr>
                        <a:t>小群體</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l" fontAlgn="ctr"/>
                      <a:r>
                        <a:rPr lang="zh-TW" altLang="en-US" sz="3200" b="0" i="0" u="none" strike="noStrike" dirty="0" smtClean="0">
                          <a:solidFill>
                            <a:srgbClr val="000000"/>
                          </a:solidFill>
                          <a:latin typeface="Microsoft JhengHei" pitchFamily="34" charset="-120"/>
                          <a:ea typeface="Microsoft JhengHei" pitchFamily="34" charset="-120"/>
                        </a:rPr>
                        <a:t>模擬，陣列與迴圈</a:t>
                      </a:r>
                      <a:endParaRPr lang="zh-CN"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528948">
                <a:tc rowSpan="2">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en-US" altLang="zh-TW" sz="3200" b="0" i="0" u="none" strike="noStrike" dirty="0" smtClean="0">
                          <a:solidFill>
                            <a:srgbClr val="000000"/>
                          </a:solidFill>
                          <a:latin typeface="Microsoft JhengHei" pitchFamily="34" charset="-120"/>
                          <a:ea typeface="Microsoft JhengHei" pitchFamily="34" charset="-120"/>
                        </a:rPr>
                        <a:t>DAY</a:t>
                      </a:r>
                      <a:r>
                        <a:rPr lang="zh-TW" altLang="en-US" sz="3200" b="0" i="0" u="none" strike="noStrike" dirty="0" smtClean="0">
                          <a:solidFill>
                            <a:srgbClr val="000000"/>
                          </a:solidFill>
                          <a:latin typeface="Microsoft JhengHei" pitchFamily="34" charset="-120"/>
                          <a:ea typeface="Microsoft JhengHei" pitchFamily="34" charset="-120"/>
                        </a:rPr>
                        <a:t> </a:t>
                      </a:r>
                      <a:r>
                        <a:rPr lang="en-US" altLang="zh-TW" sz="3200" b="0" i="0" u="none" strike="noStrike" dirty="0" smtClean="0">
                          <a:solidFill>
                            <a:srgbClr val="000000"/>
                          </a:solidFill>
                          <a:latin typeface="Microsoft JhengHei" pitchFamily="34" charset="-120"/>
                          <a:ea typeface="Microsoft JhengHei" pitchFamily="34" charset="-120"/>
                        </a:rPr>
                        <a:t>2</a:t>
                      </a:r>
                      <a:endParaRPr lang="zh-CN" altLang="en-US" sz="3200" b="0" i="0" u="none" strike="noStrike" dirty="0" smtClean="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99"/>
                    </a:solidFill>
                  </a:tcPr>
                </a:tc>
                <a:tc>
                  <a:txBody>
                    <a:bodyPr/>
                    <a:lstStyle/>
                    <a:p>
                      <a:pPr algn="l" fontAlgn="ctr"/>
                      <a:r>
                        <a:rPr lang="zh-TW" altLang="en-US" sz="3200" b="0" i="0" u="none" strike="noStrike" dirty="0" smtClean="0">
                          <a:solidFill>
                            <a:srgbClr val="000000"/>
                          </a:solidFill>
                          <a:latin typeface="Microsoft JhengHei" pitchFamily="34" charset="-120"/>
                          <a:ea typeface="Microsoft JhengHei" pitchFamily="34" charset="-120"/>
                        </a:rPr>
                        <a:t>實作</a:t>
                      </a:r>
                      <a:r>
                        <a:rPr lang="en-US" altLang="zh-TW" sz="3200" b="0" i="0" u="none" strike="noStrike" dirty="0" smtClean="0">
                          <a:solidFill>
                            <a:srgbClr val="000000"/>
                          </a:solidFill>
                          <a:latin typeface="Microsoft JhengHei" pitchFamily="34" charset="-120"/>
                          <a:ea typeface="Microsoft JhengHei" pitchFamily="34" charset="-120"/>
                        </a:rPr>
                        <a:t>:</a:t>
                      </a:r>
                      <a:r>
                        <a:rPr lang="zh-TW" altLang="en-US" sz="3200" b="0" i="0" u="none" strike="noStrike" dirty="0" smtClean="0">
                          <a:solidFill>
                            <a:srgbClr val="000000"/>
                          </a:solidFill>
                          <a:latin typeface="Microsoft JhengHei" pitchFamily="34" charset="-120"/>
                          <a:ea typeface="Microsoft JhengHei" pitchFamily="34" charset="-120"/>
                        </a:rPr>
                        <a:t>邏輯運算子</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l" fontAlgn="ctr"/>
                      <a:r>
                        <a:rPr lang="zh-TW" altLang="en-US" sz="3200" b="0" i="0" u="none" strike="noStrike" dirty="0" smtClean="0">
                          <a:solidFill>
                            <a:srgbClr val="000000"/>
                          </a:solidFill>
                          <a:latin typeface="Microsoft JhengHei" pitchFamily="34" charset="-120"/>
                          <a:ea typeface="Microsoft JhengHei" pitchFamily="34" charset="-120"/>
                        </a:rPr>
                        <a:t>位元運算與條件判斷</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528948">
                <a:tc vMerge="1">
                  <a:txBody>
                    <a:bodyPr/>
                    <a:lstStyle/>
                    <a:p>
                      <a:pPr algn="l" fontAlgn="ctr"/>
                      <a:endParaRPr lang="zh-CN"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l" fontAlgn="ctr"/>
                      <a:r>
                        <a:rPr lang="zh-TW" altLang="en-US" sz="3200" b="0" i="0" u="none" strike="noStrike" dirty="0" smtClean="0">
                          <a:solidFill>
                            <a:srgbClr val="000000"/>
                          </a:solidFill>
                          <a:latin typeface="Microsoft JhengHei" pitchFamily="34" charset="-120"/>
                          <a:ea typeface="Microsoft JhengHei" pitchFamily="34" charset="-120"/>
                        </a:rPr>
                        <a:t>實作</a:t>
                      </a:r>
                      <a:r>
                        <a:rPr lang="en-US" altLang="zh-TW" sz="3200" b="0" i="0" u="none" strike="noStrike" dirty="0" smtClean="0">
                          <a:solidFill>
                            <a:srgbClr val="000000"/>
                          </a:solidFill>
                          <a:latin typeface="Microsoft JhengHei" pitchFamily="34" charset="-120"/>
                          <a:ea typeface="Microsoft JhengHei" pitchFamily="34" charset="-120"/>
                        </a:rPr>
                        <a:t>:</a:t>
                      </a:r>
                      <a:r>
                        <a:rPr lang="zh-TW" altLang="en-US" sz="3200" b="0" i="0" u="none" strike="noStrike" dirty="0" smtClean="0">
                          <a:solidFill>
                            <a:srgbClr val="000000"/>
                          </a:solidFill>
                          <a:latin typeface="Microsoft JhengHei" pitchFamily="34" charset="-120"/>
                          <a:ea typeface="Microsoft JhengHei" pitchFamily="34" charset="-120"/>
                        </a:rPr>
                        <a:t>交錯字串</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l" fontAlgn="ctr"/>
                      <a:r>
                        <a:rPr lang="zh-TW" altLang="en-US" sz="3200" b="0" i="0" u="none" strike="noStrike" dirty="0" smtClean="0">
                          <a:solidFill>
                            <a:srgbClr val="000000"/>
                          </a:solidFill>
                          <a:latin typeface="Microsoft JhengHei" pitchFamily="34" charset="-120"/>
                          <a:ea typeface="Microsoft JhengHei" pitchFamily="34" charset="-120"/>
                        </a:rPr>
                        <a:t>字串處理</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528948">
                <a:tc>
                  <a:txBody>
                    <a:bodyPr/>
                    <a:lstStyle/>
                    <a:p>
                      <a:pPr algn="ctr" fontAlgn="ct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99FF99"/>
                    </a:solidFill>
                  </a:tcPr>
                </a:tc>
                <a:tc>
                  <a:txBody>
                    <a:bodyPr/>
                    <a:lstStyle/>
                    <a:p>
                      <a:pPr algn="ctr" fontAlgn="ctr"/>
                      <a:r>
                        <a:rPr lang="zh-TW" altLang="en-US" sz="3200" b="0" i="0" u="none" strike="noStrike" dirty="0" smtClean="0">
                          <a:solidFill>
                            <a:srgbClr val="000000"/>
                          </a:solidFill>
                          <a:latin typeface="Microsoft JhengHei" pitchFamily="34" charset="-120"/>
                          <a:ea typeface="Microsoft JhengHei" pitchFamily="34" charset="-120"/>
                        </a:rPr>
                        <a:t>題目</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99FF99"/>
                    </a:solidFill>
                  </a:tcPr>
                </a:tc>
                <a:tc>
                  <a:txBody>
                    <a:bodyPr/>
                    <a:lstStyle/>
                    <a:p>
                      <a:pPr algn="ctr" fontAlgn="ctr"/>
                      <a:r>
                        <a:rPr lang="zh-TW" altLang="en-US" sz="3200" b="0" i="0" u="none" strike="noStrike" dirty="0" smtClean="0">
                          <a:solidFill>
                            <a:srgbClr val="000000"/>
                          </a:solidFill>
                          <a:latin typeface="Microsoft JhengHei" pitchFamily="34" charset="-120"/>
                          <a:ea typeface="Microsoft JhengHei" pitchFamily="34" charset="-120"/>
                        </a:rPr>
                        <a:t>對應範圍</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99FF99"/>
                    </a:solidFill>
                  </a:tcPr>
                </a:tc>
              </a:tr>
              <a:tr h="528948">
                <a:tc rowSpan="2">
                  <a:txBody>
                    <a:bodyPr/>
                    <a:lstStyle/>
                    <a:p>
                      <a:pPr algn="ctr" fontAlgn="ctr"/>
                      <a:r>
                        <a:rPr lang="en-US" altLang="zh-TW" sz="3200" b="0" i="0" u="none" strike="noStrike" dirty="0" smtClean="0">
                          <a:solidFill>
                            <a:srgbClr val="000000"/>
                          </a:solidFill>
                          <a:latin typeface="Microsoft JhengHei" pitchFamily="34" charset="-120"/>
                          <a:ea typeface="Microsoft JhengHei" pitchFamily="34" charset="-120"/>
                        </a:rPr>
                        <a:t>DAY</a:t>
                      </a:r>
                      <a:r>
                        <a:rPr lang="zh-TW" altLang="en-US" sz="3200" b="0" i="0" u="none" strike="noStrike" dirty="0" smtClean="0">
                          <a:solidFill>
                            <a:srgbClr val="000000"/>
                          </a:solidFill>
                          <a:latin typeface="Microsoft JhengHei" pitchFamily="34" charset="-120"/>
                          <a:ea typeface="Microsoft JhengHei" pitchFamily="34" charset="-120"/>
                        </a:rPr>
                        <a:t> </a:t>
                      </a:r>
                      <a:r>
                        <a:rPr lang="en-US" altLang="zh-TW" sz="3200" b="0" i="0" u="none" strike="noStrike" dirty="0" smtClean="0">
                          <a:solidFill>
                            <a:srgbClr val="000000"/>
                          </a:solidFill>
                          <a:latin typeface="Microsoft JhengHei" pitchFamily="34" charset="-120"/>
                          <a:ea typeface="Microsoft JhengHei" pitchFamily="34" charset="-120"/>
                        </a:rPr>
                        <a:t>3</a:t>
                      </a:r>
                      <a:endParaRPr lang="zh-CN"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99"/>
                    </a:solidFill>
                  </a:tcPr>
                </a:tc>
                <a:tc>
                  <a:txBody>
                    <a:bodyPr/>
                    <a:lstStyle/>
                    <a:p>
                      <a:pPr algn="l" fontAlgn="ctr"/>
                      <a:r>
                        <a:rPr lang="zh-TW" altLang="en-US" sz="3200" b="0" i="0" u="none" strike="noStrike" dirty="0" smtClean="0">
                          <a:solidFill>
                            <a:srgbClr val="000000"/>
                          </a:solidFill>
                          <a:latin typeface="Microsoft JhengHei" pitchFamily="34" charset="-120"/>
                          <a:ea typeface="Microsoft JhengHei" pitchFamily="34" charset="-120"/>
                        </a:rPr>
                        <a:t>實作</a:t>
                      </a:r>
                      <a:r>
                        <a:rPr lang="en-US" altLang="zh-TW" sz="3200" b="0" i="0" u="none" strike="noStrike" dirty="0" smtClean="0">
                          <a:solidFill>
                            <a:srgbClr val="000000"/>
                          </a:solidFill>
                          <a:latin typeface="Microsoft JhengHei" pitchFamily="34" charset="-120"/>
                          <a:ea typeface="Microsoft JhengHei" pitchFamily="34" charset="-120"/>
                        </a:rPr>
                        <a:t>:</a:t>
                      </a:r>
                      <a:r>
                        <a:rPr lang="zh-TW" altLang="en-US" sz="3200" b="0" i="0" u="none" strike="noStrike" dirty="0" smtClean="0">
                          <a:solidFill>
                            <a:srgbClr val="000000"/>
                          </a:solidFill>
                          <a:latin typeface="Microsoft JhengHei" pitchFamily="34" charset="-120"/>
                          <a:ea typeface="Microsoft JhengHei" pitchFamily="34" charset="-120"/>
                        </a:rPr>
                        <a:t>數字龍捲風</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457200" rtl="0" eaLnBrk="1" fontAlgn="ctr"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Microsoft JhengHei" pitchFamily="34" charset="-120"/>
                          <a:ea typeface="Microsoft JhengHei" pitchFamily="34" charset="-120"/>
                        </a:rPr>
                        <a:t>模擬，陣列與迴圈</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528948">
                <a:tc vMerge="1">
                  <a:txBody>
                    <a:bodyPr/>
                    <a:lstStyle/>
                    <a:p>
                      <a:pPr algn="l" fontAlgn="ctr"/>
                      <a:endParaRPr lang="zh-CN"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l" fontAlgn="ctr"/>
                      <a:r>
                        <a:rPr lang="zh-TW" altLang="en-US" sz="3200" b="0" i="0" u="none" strike="noStrike" dirty="0" smtClean="0">
                          <a:solidFill>
                            <a:srgbClr val="000000"/>
                          </a:solidFill>
                          <a:latin typeface="Microsoft JhengHei" pitchFamily="34" charset="-120"/>
                          <a:ea typeface="Microsoft JhengHei" pitchFamily="34" charset="-120"/>
                        </a:rPr>
                        <a:t>實作</a:t>
                      </a:r>
                      <a:r>
                        <a:rPr lang="en-US" altLang="zh-TW" sz="3200" b="0" i="0" u="none" strike="noStrike" dirty="0" smtClean="0">
                          <a:solidFill>
                            <a:srgbClr val="000000"/>
                          </a:solidFill>
                          <a:latin typeface="Microsoft JhengHei" pitchFamily="34" charset="-120"/>
                          <a:ea typeface="Microsoft JhengHei" pitchFamily="34" charset="-120"/>
                        </a:rPr>
                        <a:t>:</a:t>
                      </a:r>
                      <a:r>
                        <a:rPr lang="zh-TW" altLang="en-US" sz="3200" b="0" i="0" u="none" strike="noStrike" dirty="0" smtClean="0">
                          <a:solidFill>
                            <a:srgbClr val="000000"/>
                          </a:solidFill>
                          <a:latin typeface="Microsoft JhengHei" pitchFamily="34" charset="-120"/>
                          <a:ea typeface="Microsoft JhengHei" pitchFamily="34" charset="-120"/>
                        </a:rPr>
                        <a:t>基地台</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l" fontAlgn="ctr"/>
                      <a:r>
                        <a:rPr lang="zh-TW" altLang="en-US" sz="3200" b="0" i="0" u="none" strike="noStrike" dirty="0" smtClean="0">
                          <a:solidFill>
                            <a:srgbClr val="000000"/>
                          </a:solidFill>
                          <a:latin typeface="Microsoft JhengHei" pitchFamily="34" charset="-120"/>
                          <a:ea typeface="Microsoft JhengHei" pitchFamily="34" charset="-120"/>
                        </a:rPr>
                        <a:t>二分搜尋逼近</a:t>
                      </a:r>
                      <a:endParaRPr lang="zh-CN"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528948">
                <a:tc rowSpan="2">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en-US" altLang="zh-TW" sz="3200" b="0" i="0" u="none" strike="noStrike" dirty="0" smtClean="0">
                          <a:solidFill>
                            <a:srgbClr val="000000"/>
                          </a:solidFill>
                          <a:latin typeface="Microsoft JhengHei" pitchFamily="34" charset="-120"/>
                          <a:ea typeface="Microsoft JhengHei" pitchFamily="34" charset="-120"/>
                        </a:rPr>
                        <a:t>DAY</a:t>
                      </a:r>
                      <a:r>
                        <a:rPr lang="zh-TW" altLang="en-US" sz="3200" b="0" i="0" u="none" strike="noStrike" dirty="0" smtClean="0">
                          <a:solidFill>
                            <a:srgbClr val="000000"/>
                          </a:solidFill>
                          <a:latin typeface="Microsoft JhengHei" pitchFamily="34" charset="-120"/>
                          <a:ea typeface="Microsoft JhengHei" pitchFamily="34" charset="-120"/>
                        </a:rPr>
                        <a:t> </a:t>
                      </a:r>
                      <a:r>
                        <a:rPr lang="en-US" altLang="zh-TW" sz="3200" b="0" i="0" u="none" strike="noStrike" dirty="0" smtClean="0">
                          <a:solidFill>
                            <a:srgbClr val="000000"/>
                          </a:solidFill>
                          <a:latin typeface="Microsoft JhengHei" pitchFamily="34" charset="-120"/>
                          <a:ea typeface="Microsoft JhengHei" pitchFamily="34" charset="-120"/>
                        </a:rPr>
                        <a:t>4</a:t>
                      </a:r>
                      <a:endParaRPr lang="zh-CN" altLang="en-US" sz="3200" b="0" i="0" u="none" strike="noStrike" dirty="0" smtClean="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99"/>
                    </a:solidFill>
                  </a:tcPr>
                </a:tc>
                <a:tc>
                  <a:txBody>
                    <a:bodyPr/>
                    <a:lstStyle/>
                    <a:p>
                      <a:pPr algn="l" fontAlgn="ctr"/>
                      <a:r>
                        <a:rPr lang="zh-TW" altLang="en-US" sz="3200" b="0" i="0" u="none" strike="noStrike" dirty="0" smtClean="0">
                          <a:solidFill>
                            <a:srgbClr val="000000"/>
                          </a:solidFill>
                          <a:latin typeface="Microsoft JhengHei" pitchFamily="34" charset="-120"/>
                          <a:ea typeface="Microsoft JhengHei" pitchFamily="34" charset="-120"/>
                        </a:rPr>
                        <a:t>實作</a:t>
                      </a:r>
                      <a:r>
                        <a:rPr lang="en-US" altLang="zh-TW" sz="3200" b="0" i="0" u="none" strike="noStrike" dirty="0" smtClean="0">
                          <a:solidFill>
                            <a:srgbClr val="000000"/>
                          </a:solidFill>
                          <a:latin typeface="Microsoft JhengHei" pitchFamily="34" charset="-120"/>
                          <a:ea typeface="Microsoft JhengHei" pitchFamily="34" charset="-120"/>
                        </a:rPr>
                        <a:t>:</a:t>
                      </a:r>
                      <a:r>
                        <a:rPr lang="zh-TW" altLang="en-US" sz="3200" b="0" i="0" u="none" strike="noStrike" dirty="0" smtClean="0">
                          <a:solidFill>
                            <a:srgbClr val="000000"/>
                          </a:solidFill>
                          <a:latin typeface="Microsoft JhengHei" pitchFamily="34" charset="-120"/>
                          <a:ea typeface="Microsoft JhengHei" pitchFamily="34" charset="-120"/>
                        </a:rPr>
                        <a:t>樹狀</a:t>
                      </a:r>
                      <a:r>
                        <a:rPr lang="zh-TW" altLang="en-US" sz="3200" b="0" i="0" u="none" strike="noStrike" dirty="0">
                          <a:solidFill>
                            <a:srgbClr val="000000"/>
                          </a:solidFill>
                          <a:latin typeface="Microsoft JhengHei" pitchFamily="34" charset="-120"/>
                          <a:ea typeface="Microsoft JhengHei" pitchFamily="34" charset="-120"/>
                        </a:rPr>
                        <a:t>圖</a:t>
                      </a:r>
                      <a:r>
                        <a:rPr lang="zh-TW" altLang="en-US" sz="3200" b="0" i="0" u="none" strike="noStrike" dirty="0" smtClean="0">
                          <a:solidFill>
                            <a:srgbClr val="000000"/>
                          </a:solidFill>
                          <a:latin typeface="Microsoft JhengHei" pitchFamily="34" charset="-120"/>
                          <a:ea typeface="Microsoft JhengHei" pitchFamily="34" charset="-120"/>
                        </a:rPr>
                        <a:t>分析</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l" fontAlgn="ctr"/>
                      <a:r>
                        <a:rPr lang="zh-TW" altLang="en-US" sz="3200" b="0" i="0" u="none" strike="noStrike" dirty="0" smtClean="0">
                          <a:solidFill>
                            <a:srgbClr val="000000"/>
                          </a:solidFill>
                          <a:latin typeface="Microsoft JhengHei" pitchFamily="34" charset="-120"/>
                          <a:ea typeface="Microsoft JhengHei" pitchFamily="34" charset="-120"/>
                        </a:rPr>
                        <a:t>樹狀結構與</a:t>
                      </a:r>
                      <a:r>
                        <a:rPr lang="en-US" altLang="zh-TW" sz="3200" b="0" i="0" u="none" strike="noStrike" dirty="0" smtClean="0">
                          <a:solidFill>
                            <a:srgbClr val="000000"/>
                          </a:solidFill>
                          <a:latin typeface="Microsoft JhengHei" pitchFamily="34" charset="-120"/>
                          <a:ea typeface="Microsoft JhengHei" pitchFamily="34" charset="-120"/>
                        </a:rPr>
                        <a:t>DFS</a:t>
                      </a:r>
                      <a:endParaRPr lang="en-US" altLang="zh-TW"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528948">
                <a:tc vMerge="1">
                  <a:txBody>
                    <a:bodyPr/>
                    <a:lstStyle/>
                    <a:p>
                      <a:pPr algn="l" fontAlgn="ctr"/>
                      <a:endParaRPr lang="zh-CN"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l" fontAlgn="ctr"/>
                      <a:r>
                        <a:rPr lang="zh-TW" altLang="en-US" sz="3200" b="0" i="0" u="none" strike="noStrike" dirty="0" smtClean="0">
                          <a:solidFill>
                            <a:srgbClr val="000000"/>
                          </a:solidFill>
                          <a:latin typeface="Microsoft JhengHei" pitchFamily="34" charset="-120"/>
                          <a:ea typeface="Microsoft JhengHei" pitchFamily="34" charset="-120"/>
                        </a:rPr>
                        <a:t>實作</a:t>
                      </a:r>
                      <a:r>
                        <a:rPr lang="en-US" altLang="zh-TW" sz="3200" b="0" i="0" u="none" strike="noStrike" dirty="0" smtClean="0">
                          <a:solidFill>
                            <a:srgbClr val="000000"/>
                          </a:solidFill>
                          <a:latin typeface="Microsoft JhengHei" pitchFamily="34" charset="-120"/>
                          <a:ea typeface="Microsoft JhengHei" pitchFamily="34" charset="-120"/>
                        </a:rPr>
                        <a:t>:</a:t>
                      </a:r>
                      <a:r>
                        <a:rPr lang="zh-CN" altLang="en-US" sz="3200" b="0" i="0" u="none" strike="noStrike" kern="1200" dirty="0" smtClean="0">
                          <a:solidFill>
                            <a:srgbClr val="000000"/>
                          </a:solidFill>
                          <a:latin typeface="Microsoft JhengHei" pitchFamily="34" charset="-120"/>
                          <a:ea typeface="Microsoft JhengHei" pitchFamily="34" charset="-120"/>
                          <a:cs typeface="+mn-cs"/>
                        </a:rPr>
                        <a:t>物品</a:t>
                      </a:r>
                      <a:r>
                        <a:rPr lang="zh-TW" altLang="en-US" sz="3200" b="0" i="0" u="none" strike="noStrike" kern="1200" dirty="0" smtClean="0">
                          <a:solidFill>
                            <a:srgbClr val="000000"/>
                          </a:solidFill>
                          <a:latin typeface="Microsoft JhengHei" pitchFamily="34" charset="-120"/>
                          <a:ea typeface="Microsoft JhengHei" pitchFamily="34" charset="-120"/>
                          <a:cs typeface="+mn-cs"/>
                        </a:rPr>
                        <a:t>堆疊</a:t>
                      </a:r>
                      <a:endParaRPr lang="en-US" altLang="en-US" sz="3200" b="0" i="0" u="none" strike="noStrike" kern="1200" dirty="0">
                        <a:solidFill>
                          <a:srgbClr val="000000"/>
                        </a:solidFill>
                        <a:latin typeface="Microsoft JhengHei" pitchFamily="34" charset="-120"/>
                        <a:ea typeface="Microsoft JhengHei" pitchFamily="34" charset="-120"/>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l" fontAlgn="ctr"/>
                      <a:r>
                        <a:rPr lang="zh-CN" altLang="en-US" sz="3200" b="0" i="0" u="none" strike="noStrike" kern="1200" dirty="0" smtClean="0">
                          <a:solidFill>
                            <a:srgbClr val="000000"/>
                          </a:solidFill>
                          <a:latin typeface="Microsoft JhengHei" pitchFamily="34" charset="-120"/>
                          <a:ea typeface="Microsoft JhengHei" pitchFamily="34" charset="-120"/>
                          <a:cs typeface="+mn-cs"/>
                        </a:rPr>
                        <a:t>貪心法則</a:t>
                      </a:r>
                      <a:endParaRPr lang="en-US" altLang="en-US" sz="3200" b="0" i="0" u="none" strike="noStrike" kern="1200" dirty="0">
                        <a:solidFill>
                          <a:srgbClr val="000000"/>
                        </a:solidFill>
                        <a:latin typeface="Microsoft JhengHei" pitchFamily="34" charset="-120"/>
                        <a:ea typeface="Microsoft JhengHei" pitchFamily="34" charset="-120"/>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bl>
          </a:graphicData>
        </a:graphic>
      </p:graphicFrame>
      <p:graphicFrame>
        <p:nvGraphicFramePr>
          <p:cNvPr id="9" name="表格 8"/>
          <p:cNvGraphicFramePr>
            <a:graphicFrameLocks noGrp="1"/>
          </p:cNvGraphicFramePr>
          <p:nvPr/>
        </p:nvGraphicFramePr>
        <p:xfrm>
          <a:off x="9270122" y="4162097"/>
          <a:ext cx="6955986" cy="6445989"/>
        </p:xfrm>
        <a:graphic>
          <a:graphicData uri="http://schemas.openxmlformats.org/drawingml/2006/table">
            <a:tbl>
              <a:tblPr/>
              <a:tblGrid>
                <a:gridCol w="3203793"/>
                <a:gridCol w="3752193"/>
              </a:tblGrid>
              <a:tr h="537438">
                <a:tc gridSpan="2">
                  <a:txBody>
                    <a:bodyPr/>
                    <a:lstStyle/>
                    <a:p>
                      <a:pPr algn="ctr" fontAlgn="ctr"/>
                      <a:r>
                        <a:rPr lang="zh-TW" altLang="en-US" sz="3600" b="1" i="0" u="none" strike="noStrike" dirty="0" smtClean="0">
                          <a:solidFill>
                            <a:srgbClr val="000000"/>
                          </a:solidFill>
                          <a:latin typeface="Microsoft JhengHei" pitchFamily="34" charset="-120"/>
                          <a:ea typeface="Microsoft JhengHei" pitchFamily="34" charset="-120"/>
                        </a:rPr>
                        <a:t>解題實戰演練衝刺班 </a:t>
                      </a:r>
                      <a:r>
                        <a:rPr lang="en-US" altLang="zh-TW" sz="3600" b="1" i="0" u="none" strike="noStrike" dirty="0" smtClean="0">
                          <a:solidFill>
                            <a:srgbClr val="000000"/>
                          </a:solidFill>
                          <a:latin typeface="Microsoft JhengHei" pitchFamily="34" charset="-120"/>
                          <a:ea typeface="Microsoft JhengHei" pitchFamily="34" charset="-120"/>
                        </a:rPr>
                        <a:t>(</a:t>
                      </a:r>
                      <a:r>
                        <a:rPr lang="zh-TW" altLang="en-US" sz="3600" b="1" i="0" u="none" strike="noStrike" dirty="0" smtClean="0">
                          <a:solidFill>
                            <a:srgbClr val="000000"/>
                          </a:solidFill>
                          <a:latin typeface="Microsoft JhengHei" pitchFamily="34" charset="-120"/>
                          <a:ea typeface="Microsoft JhengHei" pitchFamily="34" charset="-120"/>
                        </a:rPr>
                        <a:t>第</a:t>
                      </a:r>
                      <a:r>
                        <a:rPr lang="en-US" altLang="zh-TW" sz="3600" b="1" i="0" u="none" strike="noStrike" dirty="0" smtClean="0">
                          <a:solidFill>
                            <a:srgbClr val="000000"/>
                          </a:solidFill>
                          <a:latin typeface="Microsoft JhengHei" pitchFamily="34" charset="-120"/>
                          <a:ea typeface="Microsoft JhengHei" pitchFamily="34" charset="-120"/>
                        </a:rPr>
                        <a:t>2</a:t>
                      </a:r>
                      <a:r>
                        <a:rPr lang="zh-TW" altLang="en-US" sz="3600" b="1" i="0" u="none" strike="noStrike" dirty="0" smtClean="0">
                          <a:solidFill>
                            <a:srgbClr val="000000"/>
                          </a:solidFill>
                          <a:latin typeface="Microsoft JhengHei" pitchFamily="34" charset="-120"/>
                          <a:ea typeface="Microsoft JhengHei" pitchFamily="34" charset="-120"/>
                        </a:rPr>
                        <a:t>梯</a:t>
                      </a:r>
                      <a:r>
                        <a:rPr lang="en-US" altLang="zh-TW" sz="3600" b="1" i="0" u="none" strike="noStrike" dirty="0" smtClean="0">
                          <a:solidFill>
                            <a:srgbClr val="000000"/>
                          </a:solidFill>
                          <a:latin typeface="Microsoft JhengHei" pitchFamily="34" charset="-120"/>
                          <a:ea typeface="Microsoft JhengHei" pitchFamily="34" charset="-120"/>
                        </a:rPr>
                        <a:t>)</a:t>
                      </a:r>
                      <a:endParaRPr lang="zh-CN" altLang="en-US" sz="3600" b="1"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99FF"/>
                    </a:solidFill>
                  </a:tcPr>
                </a:tc>
                <a:tc hMerge="1">
                  <a:txBody>
                    <a:bodyPr/>
                    <a:lstStyle/>
                    <a:p>
                      <a:endParaRPr lang="zh-CN" altLang="en-US"/>
                    </a:p>
                  </a:txBody>
                  <a:tcPr/>
                </a:tc>
              </a:tr>
              <a:tr h="510192">
                <a:tc>
                  <a:txBody>
                    <a:bodyPr/>
                    <a:lstStyle/>
                    <a:p>
                      <a:pPr algn="ctr" fontAlgn="ctr"/>
                      <a:r>
                        <a:rPr lang="zh-TW" altLang="en-US" sz="3200" b="0" i="0" u="none" strike="noStrike" dirty="0" smtClean="0">
                          <a:solidFill>
                            <a:srgbClr val="000000"/>
                          </a:solidFill>
                          <a:latin typeface="Microsoft JhengHei" pitchFamily="34" charset="-120"/>
                          <a:ea typeface="Microsoft JhengHei" pitchFamily="34" charset="-120"/>
                        </a:rPr>
                        <a:t>題目</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99FF99"/>
                    </a:solidFill>
                  </a:tcPr>
                </a:tc>
                <a:tc>
                  <a:txBody>
                    <a:bodyPr/>
                    <a:lstStyle/>
                    <a:p>
                      <a:pPr algn="ctr" fontAlgn="ctr"/>
                      <a:r>
                        <a:rPr lang="zh-TW" altLang="en-US" sz="3200" b="0" i="0" u="none" strike="noStrike" dirty="0" smtClean="0">
                          <a:solidFill>
                            <a:srgbClr val="000000"/>
                          </a:solidFill>
                          <a:latin typeface="Microsoft JhengHei" pitchFamily="34" charset="-120"/>
                          <a:ea typeface="Microsoft JhengHei" pitchFamily="34" charset="-120"/>
                        </a:rPr>
                        <a:t>對應範圍</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99FF99"/>
                    </a:solidFill>
                  </a:tcPr>
                </a:tc>
              </a:tr>
              <a:tr h="510192">
                <a:tc>
                  <a:txBody>
                    <a:bodyPr/>
                    <a:lstStyle/>
                    <a:p>
                      <a:pPr marL="0" marR="0" indent="0" algn="l" defTabSz="457200" rtl="0" eaLnBrk="1" fontAlgn="ctr"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Microsoft JhengHei" pitchFamily="34" charset="-120"/>
                          <a:ea typeface="Microsoft JhengHei" pitchFamily="34" charset="-120"/>
                        </a:rPr>
                        <a:t> 觀念題</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457200" rtl="0" eaLnBrk="1" fontAlgn="ctr"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Microsoft JhengHei" pitchFamily="34" charset="-120"/>
                          <a:ea typeface="Microsoft JhengHei" pitchFamily="34" charset="-120"/>
                        </a:rPr>
                        <a:t>  上下半場解析</a:t>
                      </a:r>
                      <a:endParaRPr lang="zh-CN"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510192">
                <a:tc>
                  <a:txBody>
                    <a:bodyPr/>
                    <a:lstStyle/>
                    <a:p>
                      <a:pPr marL="0" marR="0" indent="0" algn="l" defTabSz="457200" rtl="0" eaLnBrk="1" fontAlgn="ctr"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Microsoft JhengHei" pitchFamily="34" charset="-120"/>
                          <a:ea typeface="Microsoft JhengHei" pitchFamily="34" charset="-120"/>
                        </a:rPr>
                        <a:t> 實作</a:t>
                      </a:r>
                      <a:r>
                        <a:rPr lang="en-US" altLang="zh-TW" sz="3200" b="0" i="0" u="none" strike="noStrike" dirty="0" smtClean="0">
                          <a:solidFill>
                            <a:srgbClr val="000000"/>
                          </a:solidFill>
                          <a:latin typeface="Microsoft JhengHei" pitchFamily="34" charset="-120"/>
                          <a:ea typeface="Microsoft JhengHei" pitchFamily="34" charset="-120"/>
                        </a:rPr>
                        <a:t>:</a:t>
                      </a:r>
                      <a:r>
                        <a:rPr lang="zh-TW" altLang="en-US" sz="3200" b="0" i="0" u="none" strike="noStrike" dirty="0" smtClean="0">
                          <a:solidFill>
                            <a:srgbClr val="000000"/>
                          </a:solidFill>
                          <a:latin typeface="Microsoft JhengHei" pitchFamily="34" charset="-120"/>
                          <a:ea typeface="Microsoft JhengHei" pitchFamily="34" charset="-120"/>
                        </a:rPr>
                        <a:t>特殊編碼</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457200" rtl="0" eaLnBrk="1" fontAlgn="ctr"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Microsoft JhengHei" pitchFamily="34" charset="-120"/>
                          <a:ea typeface="Microsoft JhengHei" pitchFamily="34" charset="-120"/>
                        </a:rPr>
                        <a:t>  </a:t>
                      </a:r>
                      <a:r>
                        <a:rPr lang="zh-CN" altLang="en-US" sz="3200" b="0" i="0" u="none" strike="noStrike" dirty="0" smtClean="0">
                          <a:solidFill>
                            <a:srgbClr val="000000"/>
                          </a:solidFill>
                          <a:latin typeface="Microsoft JhengHei" pitchFamily="34" charset="-120"/>
                          <a:ea typeface="Microsoft JhengHei" pitchFamily="34" charset="-120"/>
                        </a:rPr>
                        <a:t>陣列</a:t>
                      </a:r>
                      <a:endParaRPr lang="zh-CN"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510192">
                <a:tc>
                  <a:txBody>
                    <a:bodyPr/>
                    <a:lstStyle/>
                    <a:p>
                      <a:pPr marL="0" marR="0" indent="0" algn="l" defTabSz="457200" rtl="0" eaLnBrk="1" fontAlgn="ctr"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Microsoft JhengHei" pitchFamily="34" charset="-120"/>
                          <a:ea typeface="Microsoft JhengHei" pitchFamily="34" charset="-120"/>
                        </a:rPr>
                        <a:t> 實作</a:t>
                      </a:r>
                      <a:r>
                        <a:rPr lang="en-US" altLang="zh-TW" sz="3200" b="0" i="0" u="none" strike="noStrike" dirty="0" smtClean="0">
                          <a:solidFill>
                            <a:srgbClr val="000000"/>
                          </a:solidFill>
                          <a:latin typeface="Microsoft JhengHei" pitchFamily="34" charset="-120"/>
                          <a:ea typeface="Microsoft JhengHei" pitchFamily="34" charset="-120"/>
                        </a:rPr>
                        <a:t>:</a:t>
                      </a:r>
                      <a:r>
                        <a:rPr lang="zh-TW" altLang="en-US" sz="3200" b="0" i="0" u="none" strike="noStrike" dirty="0" smtClean="0">
                          <a:solidFill>
                            <a:srgbClr val="000000"/>
                          </a:solidFill>
                          <a:latin typeface="Microsoft JhengHei" pitchFamily="34" charset="-120"/>
                          <a:ea typeface="Microsoft JhengHei" pitchFamily="34" charset="-120"/>
                        </a:rPr>
                        <a:t>完全奇數</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457200" rtl="0" eaLnBrk="1" fontAlgn="ctr"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Microsoft JhengHei" pitchFamily="34" charset="-120"/>
                          <a:ea typeface="Microsoft JhengHei" pitchFamily="34" charset="-120"/>
                        </a:rPr>
                        <a:t>  </a:t>
                      </a:r>
                      <a:r>
                        <a:rPr lang="zh-CN" altLang="en-US" sz="3200" b="0" i="0" u="none" strike="noStrike" dirty="0" smtClean="0">
                          <a:solidFill>
                            <a:srgbClr val="000000"/>
                          </a:solidFill>
                          <a:latin typeface="Microsoft JhengHei" pitchFamily="34" charset="-120"/>
                          <a:ea typeface="Microsoft JhengHei" pitchFamily="34" charset="-120"/>
                        </a:rPr>
                        <a:t>算術運算</a:t>
                      </a:r>
                      <a:endParaRPr lang="zh-CN"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557615">
                <a:tc>
                  <a:txBody>
                    <a:bodyPr/>
                    <a:lstStyle/>
                    <a:p>
                      <a:pPr marL="95250" marR="0" indent="0" algn="l" defTabSz="457200" rtl="0" eaLnBrk="1" fontAlgn="ctr"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Microsoft JhengHei" pitchFamily="34" charset="-120"/>
                          <a:ea typeface="Microsoft JhengHei" pitchFamily="34" charset="-120"/>
                        </a:rPr>
                        <a:t>實作</a:t>
                      </a:r>
                      <a:r>
                        <a:rPr lang="en-US" altLang="zh-TW" sz="3200" b="0" i="0" u="none" strike="noStrike" dirty="0" smtClean="0">
                          <a:solidFill>
                            <a:srgbClr val="000000"/>
                          </a:solidFill>
                          <a:latin typeface="Microsoft JhengHei" pitchFamily="34" charset="-120"/>
                          <a:ea typeface="Microsoft JhengHei" pitchFamily="34" charset="-120"/>
                        </a:rPr>
                        <a:t>:</a:t>
                      </a:r>
                      <a:r>
                        <a:rPr lang="zh-CN" altLang="en-US" sz="3200" b="0" i="0" u="none" strike="noStrike" kern="1200" dirty="0" smtClean="0">
                          <a:solidFill>
                            <a:srgbClr val="000000"/>
                          </a:solidFill>
                          <a:latin typeface="Microsoft JhengHei" pitchFamily="34" charset="-120"/>
                          <a:ea typeface="Microsoft JhengHei" pitchFamily="34" charset="-120"/>
                          <a:cs typeface="+mn-cs"/>
                        </a:rPr>
                        <a:t>樂曲修改</a:t>
                      </a:r>
                      <a:endParaRPr lang="zh-CN" altLang="en-US" sz="3200" b="0" i="0" u="none" strike="noStrike" kern="1200" dirty="0">
                        <a:solidFill>
                          <a:srgbClr val="000000"/>
                        </a:solidFill>
                        <a:latin typeface="Microsoft JhengHei" pitchFamily="34" charset="-120"/>
                        <a:ea typeface="Microsoft JhengHei" pitchFamily="34" charset="-120"/>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indent="0" latinLnBrk="0"/>
                      <a:r>
                        <a:rPr lang="zh-TW" altLang="en-US" sz="3200" b="0" i="0" u="none" strike="noStrike" kern="1200" dirty="0" smtClean="0">
                          <a:solidFill>
                            <a:srgbClr val="000000"/>
                          </a:solidFill>
                          <a:latin typeface="Microsoft JhengHei" pitchFamily="34" charset="-120"/>
                          <a:ea typeface="Microsoft JhengHei" pitchFamily="34" charset="-120"/>
                          <a:cs typeface="+mn-cs"/>
                        </a:rPr>
                        <a:t> </a:t>
                      </a:r>
                      <a:r>
                        <a:rPr lang="zh-CN" altLang="en-US" sz="3200" b="0" i="0" u="none" strike="noStrike" kern="1200" dirty="0" smtClean="0">
                          <a:solidFill>
                            <a:srgbClr val="000000"/>
                          </a:solidFill>
                          <a:latin typeface="Microsoft JhengHei" pitchFamily="34" charset="-120"/>
                          <a:ea typeface="Microsoft JhengHei" pitchFamily="34" charset="-120"/>
                          <a:cs typeface="+mn-cs"/>
                        </a:rPr>
                        <a:t>算術運算</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557615">
                <a:tc>
                  <a:txBody>
                    <a:bodyPr/>
                    <a:lstStyle/>
                    <a:p>
                      <a:pPr latinLnBrk="0"/>
                      <a:r>
                        <a:rPr lang="zh-TW" altLang="en-US" sz="3200" b="0" i="0" u="none" strike="noStrike" dirty="0" smtClean="0">
                          <a:solidFill>
                            <a:srgbClr val="000000"/>
                          </a:solidFill>
                          <a:latin typeface="Microsoft JhengHei" pitchFamily="34" charset="-120"/>
                          <a:ea typeface="Microsoft JhengHei" pitchFamily="34" charset="-120"/>
                        </a:rPr>
                        <a:t>實作</a:t>
                      </a:r>
                      <a:r>
                        <a:rPr lang="en-US" altLang="zh-TW" sz="3200" b="0" i="0" u="none" strike="noStrike" dirty="0" smtClean="0">
                          <a:solidFill>
                            <a:srgbClr val="000000"/>
                          </a:solidFill>
                          <a:latin typeface="Microsoft JhengHei" pitchFamily="34" charset="-120"/>
                          <a:ea typeface="Microsoft JhengHei" pitchFamily="34" charset="-120"/>
                        </a:rPr>
                        <a:t>:</a:t>
                      </a:r>
                      <a:r>
                        <a:rPr lang="zh-CN" altLang="en-US" sz="3200" b="0" i="0" u="none" strike="noStrike" kern="1200" dirty="0" smtClean="0">
                          <a:solidFill>
                            <a:srgbClr val="000000"/>
                          </a:solidFill>
                          <a:latin typeface="Microsoft JhengHei" pitchFamily="34" charset="-120"/>
                          <a:ea typeface="Microsoft JhengHei" pitchFamily="34" charset="-120"/>
                          <a:cs typeface="+mn-cs"/>
                        </a:rPr>
                        <a:t>洗牌</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indent="0" latinLnBrk="0"/>
                      <a:r>
                        <a:rPr lang="zh-TW" altLang="en-US" sz="3200" b="0" i="0" u="none" strike="noStrike" kern="1200" dirty="0" smtClean="0">
                          <a:solidFill>
                            <a:srgbClr val="000000"/>
                          </a:solidFill>
                          <a:latin typeface="Microsoft JhengHei" pitchFamily="34" charset="-120"/>
                          <a:ea typeface="Microsoft JhengHei" pitchFamily="34" charset="-120"/>
                          <a:cs typeface="+mn-cs"/>
                        </a:rPr>
                        <a:t> </a:t>
                      </a:r>
                      <a:r>
                        <a:rPr lang="zh-CN" altLang="en-US" sz="3200" b="0" i="0" u="none" strike="noStrike" kern="1200" dirty="0" smtClean="0">
                          <a:solidFill>
                            <a:srgbClr val="000000"/>
                          </a:solidFill>
                          <a:latin typeface="Microsoft JhengHei" pitchFamily="34" charset="-120"/>
                          <a:ea typeface="Microsoft JhengHei" pitchFamily="34" charset="-120"/>
                          <a:cs typeface="+mn-cs"/>
                        </a:rPr>
                        <a:t>模擬</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510192">
                <a:tc>
                  <a:txBody>
                    <a:bodyPr/>
                    <a:lstStyle/>
                    <a:p>
                      <a:pPr algn="ctr" fontAlgn="ctr"/>
                      <a:r>
                        <a:rPr lang="zh-TW" altLang="en-US" sz="3200" b="0" i="0" u="none" strike="noStrike" dirty="0" smtClean="0">
                          <a:solidFill>
                            <a:srgbClr val="000000"/>
                          </a:solidFill>
                          <a:latin typeface="Microsoft JhengHei" pitchFamily="34" charset="-120"/>
                          <a:ea typeface="Microsoft JhengHei" pitchFamily="34" charset="-120"/>
                        </a:rPr>
                        <a:t>題目</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99FF99"/>
                    </a:solidFill>
                  </a:tcPr>
                </a:tc>
                <a:tc>
                  <a:txBody>
                    <a:bodyPr/>
                    <a:lstStyle/>
                    <a:p>
                      <a:pPr algn="ctr" fontAlgn="ctr"/>
                      <a:r>
                        <a:rPr lang="zh-TW" altLang="en-US" sz="3200" b="0" i="0" u="none" strike="noStrike" dirty="0" smtClean="0">
                          <a:solidFill>
                            <a:srgbClr val="000000"/>
                          </a:solidFill>
                          <a:latin typeface="Microsoft JhengHei" pitchFamily="34" charset="-120"/>
                          <a:ea typeface="Microsoft JhengHei" pitchFamily="34" charset="-120"/>
                        </a:rPr>
                        <a:t>對應範圍</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99FF99"/>
                    </a:solidFill>
                  </a:tcPr>
                </a:tc>
              </a:tr>
              <a:tr h="510192">
                <a:tc>
                  <a:txBody>
                    <a:bodyPr/>
                    <a:lstStyle/>
                    <a:p>
                      <a:pPr marL="0" marR="0" indent="0" algn="l" defTabSz="457200" rtl="0" eaLnBrk="1" fontAlgn="ctr"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Microsoft JhengHei" pitchFamily="34" charset="-120"/>
                          <a:ea typeface="Microsoft JhengHei" pitchFamily="34" charset="-120"/>
                        </a:rPr>
                        <a:t> 實作</a:t>
                      </a:r>
                      <a:r>
                        <a:rPr lang="en-US" altLang="zh-TW" sz="3200" b="0" i="0" u="none" strike="noStrike" dirty="0" smtClean="0">
                          <a:solidFill>
                            <a:srgbClr val="000000"/>
                          </a:solidFill>
                          <a:latin typeface="Microsoft JhengHei" pitchFamily="34" charset="-120"/>
                          <a:ea typeface="Microsoft JhengHei" pitchFamily="34" charset="-120"/>
                        </a:rPr>
                        <a:t>:</a:t>
                      </a:r>
                      <a:r>
                        <a:rPr lang="zh-TW" altLang="en-US" sz="3200" b="0" i="0" u="none" strike="noStrike" dirty="0" smtClean="0">
                          <a:solidFill>
                            <a:srgbClr val="000000"/>
                          </a:solidFill>
                          <a:latin typeface="Microsoft JhengHei" pitchFamily="34" charset="-120"/>
                          <a:ea typeface="Microsoft JhengHei" pitchFamily="34" charset="-120"/>
                        </a:rPr>
                        <a:t>工作排程</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457200" rtl="0" eaLnBrk="1" fontAlgn="ctr"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Microsoft JhengHei" pitchFamily="34" charset="-120"/>
                          <a:ea typeface="Microsoft JhengHei" pitchFamily="34" charset="-120"/>
                        </a:rPr>
                        <a:t>模擬，陣列與迴圈</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510192">
                <a:tc>
                  <a:txBody>
                    <a:bodyPr/>
                    <a:lstStyle/>
                    <a:p>
                      <a:pPr marL="0" marR="0" indent="0" algn="l" defTabSz="457200" rtl="0" eaLnBrk="1" fontAlgn="ctr"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Microsoft JhengHei" pitchFamily="34" charset="-120"/>
                          <a:ea typeface="Microsoft JhengHei" pitchFamily="34" charset="-120"/>
                        </a:rPr>
                        <a:t> 實作</a:t>
                      </a:r>
                      <a:r>
                        <a:rPr lang="en-US" altLang="zh-TW" sz="3200" b="0" i="0" u="none" strike="noStrike" dirty="0" smtClean="0">
                          <a:solidFill>
                            <a:srgbClr val="000000"/>
                          </a:solidFill>
                          <a:latin typeface="Microsoft JhengHei" pitchFamily="34" charset="-120"/>
                          <a:ea typeface="Microsoft JhengHei" pitchFamily="34" charset="-120"/>
                        </a:rPr>
                        <a:t>:</a:t>
                      </a:r>
                      <a:r>
                        <a:rPr lang="zh-CN" altLang="en-US" sz="3200" b="0" i="0" u="none" strike="noStrike" dirty="0" smtClean="0">
                          <a:solidFill>
                            <a:srgbClr val="000000"/>
                          </a:solidFill>
                          <a:latin typeface="Microsoft JhengHei" pitchFamily="34" charset="-120"/>
                          <a:ea typeface="Microsoft JhengHei" pitchFamily="34" charset="-120"/>
                        </a:rPr>
                        <a:t>反序數量</a:t>
                      </a:r>
                      <a:endParaRPr 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l" fontAlgn="ctr"/>
                      <a:r>
                        <a:rPr lang="zh-TW" altLang="en-US" sz="3200" b="0" i="0" u="none" strike="noStrike" dirty="0" smtClean="0">
                          <a:solidFill>
                            <a:srgbClr val="000000"/>
                          </a:solidFill>
                          <a:latin typeface="Microsoft JhengHei" pitchFamily="34" charset="-120"/>
                          <a:ea typeface="Microsoft JhengHei" pitchFamily="34" charset="-120"/>
                        </a:rPr>
                        <a:t>排序與遞迴</a:t>
                      </a:r>
                      <a:endParaRPr lang="zh-CN"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55761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Microsoft JhengHei" pitchFamily="34" charset="-120"/>
                          <a:ea typeface="Microsoft JhengHei" pitchFamily="34" charset="-120"/>
                        </a:rPr>
                        <a:t>實作</a:t>
                      </a:r>
                      <a:r>
                        <a:rPr lang="en-US" altLang="zh-TW" sz="3200" b="0" i="0" u="none" strike="noStrike" dirty="0" smtClean="0">
                          <a:solidFill>
                            <a:srgbClr val="000000"/>
                          </a:solidFill>
                          <a:latin typeface="Microsoft JhengHei" pitchFamily="34" charset="-120"/>
                          <a:ea typeface="Microsoft JhengHei" pitchFamily="34" charset="-120"/>
                        </a:rPr>
                        <a:t>:</a:t>
                      </a:r>
                      <a:r>
                        <a:rPr lang="zh-TW" altLang="en-US" sz="3200" b="0" i="0" u="none" strike="noStrike" kern="1200" dirty="0" smtClean="0">
                          <a:solidFill>
                            <a:srgbClr val="000000"/>
                          </a:solidFill>
                          <a:latin typeface="Microsoft JhengHei" pitchFamily="34" charset="-120"/>
                          <a:ea typeface="Microsoft JhengHei" pitchFamily="34" charset="-120"/>
                          <a:cs typeface="+mn-cs"/>
                        </a:rPr>
                        <a:t>闖關遊戲</a:t>
                      </a:r>
                      <a:endParaRPr lang="zh-CN" altLang="en-US" sz="3200" b="0" i="0" u="none" strike="noStrike" kern="1200" dirty="0" smtClean="0">
                        <a:solidFill>
                          <a:srgbClr val="000000"/>
                        </a:solidFill>
                        <a:latin typeface="Microsoft JhengHei" pitchFamily="34" charset="-120"/>
                        <a:ea typeface="Microsoft JhengHei" pitchFamily="34" charset="-120"/>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latinLnBrk="0"/>
                      <a:r>
                        <a:rPr lang="en-US" altLang="en-US" sz="3200" b="0" i="0" u="none" strike="noStrike" kern="1200" dirty="0" smtClean="0">
                          <a:solidFill>
                            <a:srgbClr val="000000"/>
                          </a:solidFill>
                          <a:latin typeface="Microsoft JhengHei" pitchFamily="34" charset="-120"/>
                          <a:ea typeface="Microsoft JhengHei" pitchFamily="34" charset="-120"/>
                          <a:cs typeface="+mn-cs"/>
                        </a:rPr>
                        <a:t>BFS</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557615">
                <a:tc>
                  <a:txBody>
                    <a:bodyPr/>
                    <a:lstStyle/>
                    <a:p>
                      <a:pPr latinLnBrk="0"/>
                      <a:r>
                        <a:rPr lang="zh-TW" altLang="en-US" sz="3200" b="0" i="0" u="none" strike="noStrike" dirty="0" smtClean="0">
                          <a:solidFill>
                            <a:srgbClr val="000000"/>
                          </a:solidFill>
                          <a:latin typeface="Microsoft JhengHei" pitchFamily="34" charset="-120"/>
                          <a:ea typeface="Microsoft JhengHei" pitchFamily="34" charset="-120"/>
                        </a:rPr>
                        <a:t>實作</a:t>
                      </a:r>
                      <a:r>
                        <a:rPr lang="en-US" altLang="zh-TW" sz="3200" b="0" i="0" u="none" strike="noStrike" dirty="0" smtClean="0">
                          <a:solidFill>
                            <a:srgbClr val="000000"/>
                          </a:solidFill>
                          <a:latin typeface="Microsoft JhengHei" pitchFamily="34" charset="-120"/>
                          <a:ea typeface="Microsoft JhengHei" pitchFamily="34" charset="-120"/>
                        </a:rPr>
                        <a:t>:</a:t>
                      </a:r>
                      <a:r>
                        <a:rPr lang="zh-CN" altLang="en-US" sz="3200" b="0" i="0" u="none" strike="noStrike" kern="1200" dirty="0" smtClean="0">
                          <a:solidFill>
                            <a:srgbClr val="000000"/>
                          </a:solidFill>
                          <a:latin typeface="Microsoft JhengHei" pitchFamily="34" charset="-120"/>
                          <a:ea typeface="Microsoft JhengHei" pitchFamily="34" charset="-120"/>
                          <a:cs typeface="+mn-cs"/>
                        </a:rPr>
                        <a:t>刪除邊界</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latinLnBrk="0"/>
                      <a:r>
                        <a:rPr lang="en-US" altLang="en-US" sz="3200" b="0" i="0" u="none" strike="noStrike" kern="1200" dirty="0" smtClean="0">
                          <a:solidFill>
                            <a:srgbClr val="000000"/>
                          </a:solidFill>
                          <a:latin typeface="Microsoft JhengHei" pitchFamily="34" charset="-120"/>
                          <a:ea typeface="Microsoft JhengHei" pitchFamily="34" charset="-120"/>
                          <a:cs typeface="+mn-cs"/>
                        </a:rPr>
                        <a:t>DP</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bl>
          </a:graphicData>
        </a:graphic>
      </p:graphicFrame>
      <p:graphicFrame>
        <p:nvGraphicFramePr>
          <p:cNvPr id="10" name="表格 9"/>
          <p:cNvGraphicFramePr>
            <a:graphicFrameLocks noGrp="1"/>
          </p:cNvGraphicFramePr>
          <p:nvPr/>
        </p:nvGraphicFramePr>
        <p:xfrm>
          <a:off x="16485628" y="4162099"/>
          <a:ext cx="6955986" cy="6412228"/>
        </p:xfrm>
        <a:graphic>
          <a:graphicData uri="http://schemas.openxmlformats.org/drawingml/2006/table">
            <a:tbl>
              <a:tblPr/>
              <a:tblGrid>
                <a:gridCol w="3203793"/>
                <a:gridCol w="3752193"/>
              </a:tblGrid>
              <a:tr h="563184">
                <a:tc gridSpan="2">
                  <a:txBody>
                    <a:bodyPr/>
                    <a:lstStyle/>
                    <a:p>
                      <a:pPr algn="ctr" fontAlgn="ctr"/>
                      <a:r>
                        <a:rPr lang="zh-TW" altLang="en-US" sz="3600" b="1" i="0" u="none" strike="noStrike" dirty="0" smtClean="0">
                          <a:solidFill>
                            <a:srgbClr val="000000"/>
                          </a:solidFill>
                          <a:latin typeface="Microsoft JhengHei" pitchFamily="34" charset="-120"/>
                          <a:ea typeface="Microsoft JhengHei" pitchFamily="34" charset="-120"/>
                        </a:rPr>
                        <a:t>解題實戰演練衝刺班 </a:t>
                      </a:r>
                      <a:r>
                        <a:rPr lang="en-US" altLang="zh-TW" sz="3600" b="1" i="0" u="none" strike="noStrike" dirty="0" smtClean="0">
                          <a:solidFill>
                            <a:srgbClr val="000000"/>
                          </a:solidFill>
                          <a:latin typeface="Microsoft JhengHei" pitchFamily="34" charset="-120"/>
                          <a:ea typeface="Microsoft JhengHei" pitchFamily="34" charset="-120"/>
                        </a:rPr>
                        <a:t>(</a:t>
                      </a:r>
                      <a:r>
                        <a:rPr lang="zh-TW" altLang="en-US" sz="3600" b="1" i="0" u="none" strike="noStrike" dirty="0" smtClean="0">
                          <a:solidFill>
                            <a:srgbClr val="000000"/>
                          </a:solidFill>
                          <a:latin typeface="Microsoft JhengHei" pitchFamily="34" charset="-120"/>
                          <a:ea typeface="Microsoft JhengHei" pitchFamily="34" charset="-120"/>
                        </a:rPr>
                        <a:t>第</a:t>
                      </a:r>
                      <a:r>
                        <a:rPr lang="en-US" altLang="zh-TW" sz="3600" b="1" i="0" u="none" strike="noStrike" dirty="0" smtClean="0">
                          <a:solidFill>
                            <a:srgbClr val="000000"/>
                          </a:solidFill>
                          <a:latin typeface="Microsoft JhengHei" pitchFamily="34" charset="-120"/>
                          <a:ea typeface="Microsoft JhengHei" pitchFamily="34" charset="-120"/>
                        </a:rPr>
                        <a:t>3</a:t>
                      </a:r>
                      <a:r>
                        <a:rPr lang="zh-TW" altLang="en-US" sz="3600" b="1" i="0" u="none" strike="noStrike" dirty="0" smtClean="0">
                          <a:solidFill>
                            <a:srgbClr val="000000"/>
                          </a:solidFill>
                          <a:latin typeface="Microsoft JhengHei" pitchFamily="34" charset="-120"/>
                          <a:ea typeface="Microsoft JhengHei" pitchFamily="34" charset="-120"/>
                        </a:rPr>
                        <a:t>梯</a:t>
                      </a:r>
                      <a:r>
                        <a:rPr lang="en-US" altLang="zh-TW" sz="3600" b="1" i="0" u="none" strike="noStrike" dirty="0" smtClean="0">
                          <a:solidFill>
                            <a:srgbClr val="000000"/>
                          </a:solidFill>
                          <a:latin typeface="Microsoft JhengHei" pitchFamily="34" charset="-120"/>
                          <a:ea typeface="Microsoft JhengHei" pitchFamily="34" charset="-120"/>
                        </a:rPr>
                        <a:t>)</a:t>
                      </a:r>
                      <a:endParaRPr lang="zh-CN" altLang="en-US" sz="3600" b="1"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99FF"/>
                    </a:solidFill>
                  </a:tcPr>
                </a:tc>
                <a:tc hMerge="1">
                  <a:txBody>
                    <a:bodyPr/>
                    <a:lstStyle/>
                    <a:p>
                      <a:endParaRPr lang="zh-CN" altLang="en-US"/>
                    </a:p>
                  </a:txBody>
                  <a:tcPr/>
                </a:tc>
              </a:tr>
              <a:tr h="501676">
                <a:tc>
                  <a:txBody>
                    <a:bodyPr/>
                    <a:lstStyle/>
                    <a:p>
                      <a:pPr algn="ctr" fontAlgn="ctr"/>
                      <a:r>
                        <a:rPr lang="zh-TW" altLang="en-US" sz="3200" b="0" i="0" u="none" strike="noStrike" dirty="0" smtClean="0">
                          <a:solidFill>
                            <a:srgbClr val="000000"/>
                          </a:solidFill>
                          <a:latin typeface="Microsoft JhengHei" pitchFamily="34" charset="-120"/>
                          <a:ea typeface="Microsoft JhengHei" pitchFamily="34" charset="-120"/>
                        </a:rPr>
                        <a:t>題目</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99FF99"/>
                    </a:solidFill>
                  </a:tcPr>
                </a:tc>
                <a:tc>
                  <a:txBody>
                    <a:bodyPr/>
                    <a:lstStyle/>
                    <a:p>
                      <a:pPr algn="ctr" fontAlgn="ctr"/>
                      <a:r>
                        <a:rPr lang="zh-TW" altLang="en-US" sz="3200" b="0" i="0" u="none" strike="noStrike" dirty="0" smtClean="0">
                          <a:solidFill>
                            <a:srgbClr val="000000"/>
                          </a:solidFill>
                          <a:latin typeface="Microsoft JhengHei" pitchFamily="34" charset="-120"/>
                          <a:ea typeface="Microsoft JhengHei" pitchFamily="34" charset="-120"/>
                        </a:rPr>
                        <a:t>對應範圍</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99FF99"/>
                    </a:solidFill>
                  </a:tcPr>
                </a:tc>
              </a:tr>
              <a:tr h="501676">
                <a:tc>
                  <a:txBody>
                    <a:bodyPr/>
                    <a:lstStyle/>
                    <a:p>
                      <a:pPr marL="0" marR="0" indent="0" algn="l" defTabSz="457200" rtl="0" eaLnBrk="1" fontAlgn="ctr"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Microsoft JhengHei" pitchFamily="34" charset="-120"/>
                          <a:ea typeface="Microsoft JhengHei" pitchFamily="34" charset="-120"/>
                        </a:rPr>
                        <a:t> 觀念題</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457200" rtl="0" eaLnBrk="1" fontAlgn="ctr"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Microsoft JhengHei" pitchFamily="34" charset="-120"/>
                          <a:ea typeface="Microsoft JhengHei" pitchFamily="34" charset="-120"/>
                        </a:rPr>
                        <a:t>上下半場解析</a:t>
                      </a:r>
                      <a:endParaRPr lang="zh-CN"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584328">
                <a:tc>
                  <a:txBody>
                    <a:bodyPr/>
                    <a:lstStyle/>
                    <a:p>
                      <a:pPr marL="0" algn="l" defTabSz="457200" rtl="0" eaLnBrk="1" latinLnBrk="0" hangingPunct="1"/>
                      <a:r>
                        <a:rPr lang="zh-TW" altLang="en-US" sz="3200" b="0" i="0" u="none" strike="noStrike" dirty="0" smtClean="0">
                          <a:solidFill>
                            <a:srgbClr val="000000"/>
                          </a:solidFill>
                          <a:latin typeface="Microsoft JhengHei" pitchFamily="34" charset="-120"/>
                          <a:ea typeface="Microsoft JhengHei" pitchFamily="34" charset="-120"/>
                        </a:rPr>
                        <a:t>實作</a:t>
                      </a:r>
                      <a:r>
                        <a:rPr lang="en-US" altLang="zh-TW" sz="3200" b="0" i="0" u="none" strike="noStrike" dirty="0" smtClean="0">
                          <a:solidFill>
                            <a:srgbClr val="000000"/>
                          </a:solidFill>
                          <a:latin typeface="Microsoft JhengHei" pitchFamily="34" charset="-120"/>
                          <a:ea typeface="Microsoft JhengHei" pitchFamily="34" charset="-120"/>
                        </a:rPr>
                        <a:t>:</a:t>
                      </a:r>
                      <a:r>
                        <a:rPr lang="zh-CN" altLang="en-US" sz="3200" b="0" i="0" u="none" strike="noStrike" kern="1200" dirty="0" smtClean="0">
                          <a:solidFill>
                            <a:srgbClr val="000000"/>
                          </a:solidFill>
                          <a:latin typeface="Microsoft JhengHei" pitchFamily="34" charset="-120"/>
                          <a:ea typeface="Microsoft JhengHei" pitchFamily="34" charset="-120"/>
                          <a:cs typeface="+mn-cs"/>
                        </a:rPr>
                        <a:t>猜拳模擬</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algn="l" defTabSz="457200" rtl="0" eaLnBrk="1" latinLnBrk="0" hangingPunct="1"/>
                      <a:r>
                        <a:rPr lang="zh-CN" altLang="en-US" sz="3200" b="0" i="0" u="none" strike="noStrike" kern="1200" dirty="0" smtClean="0">
                          <a:solidFill>
                            <a:srgbClr val="000000"/>
                          </a:solidFill>
                          <a:latin typeface="Microsoft JhengHei" pitchFamily="34" charset="-120"/>
                          <a:ea typeface="Microsoft JhengHei" pitchFamily="34" charset="-120"/>
                          <a:cs typeface="+mn-cs"/>
                        </a:rPr>
                        <a:t>模擬</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584328">
                <a:tc>
                  <a:txBody>
                    <a:bodyPr/>
                    <a:lstStyle/>
                    <a:p>
                      <a:pPr marL="0" algn="l" defTabSz="457200" rtl="0" eaLnBrk="1" latinLnBrk="0" hangingPunct="1"/>
                      <a:r>
                        <a:rPr lang="zh-TW" altLang="en-US" sz="3200" b="0" i="0" u="none" strike="noStrike" dirty="0" smtClean="0">
                          <a:solidFill>
                            <a:srgbClr val="000000"/>
                          </a:solidFill>
                          <a:latin typeface="Microsoft JhengHei" pitchFamily="34" charset="-120"/>
                          <a:ea typeface="Microsoft JhengHei" pitchFamily="34" charset="-120"/>
                        </a:rPr>
                        <a:t>實作</a:t>
                      </a:r>
                      <a:r>
                        <a:rPr lang="en-US" altLang="zh-TW" sz="3200" b="0" i="0" u="none" strike="noStrike" dirty="0" smtClean="0">
                          <a:solidFill>
                            <a:srgbClr val="000000"/>
                          </a:solidFill>
                          <a:latin typeface="Microsoft JhengHei" pitchFamily="34" charset="-120"/>
                          <a:ea typeface="Microsoft JhengHei" pitchFamily="34" charset="-120"/>
                        </a:rPr>
                        <a:t>:</a:t>
                      </a:r>
                      <a:r>
                        <a:rPr lang="zh-CN" altLang="en-US" sz="3200" b="0" i="0" u="none" strike="noStrike" kern="1200" dirty="0" smtClean="0">
                          <a:solidFill>
                            <a:srgbClr val="000000"/>
                          </a:solidFill>
                          <a:latin typeface="Microsoft JhengHei" pitchFamily="34" charset="-120"/>
                          <a:ea typeface="Microsoft JhengHei" pitchFamily="34" charset="-120"/>
                          <a:cs typeface="+mn-cs"/>
                        </a:rPr>
                        <a:t>矩陣總和</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algn="l" defTabSz="457200" rtl="0" eaLnBrk="1" latinLnBrk="0" hangingPunct="1"/>
                      <a:r>
                        <a:rPr lang="zh-CN" altLang="en-US" sz="3200" b="0" i="0" u="none" strike="noStrike" kern="1200" dirty="0" smtClean="0">
                          <a:solidFill>
                            <a:srgbClr val="000000"/>
                          </a:solidFill>
                          <a:latin typeface="Microsoft JhengHei" pitchFamily="34" charset="-120"/>
                          <a:ea typeface="Microsoft JhengHei" pitchFamily="34" charset="-120"/>
                          <a:cs typeface="+mn-cs"/>
                        </a:rPr>
                        <a:t>陣列</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501676">
                <a:tc>
                  <a:txBody>
                    <a:bodyPr/>
                    <a:lstStyle/>
                    <a:p>
                      <a:pPr marL="0" marR="0" indent="0" algn="l" defTabSz="457200" rtl="0" eaLnBrk="1" fontAlgn="ctr"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Microsoft JhengHei" pitchFamily="34" charset="-120"/>
                          <a:ea typeface="Microsoft JhengHei" pitchFamily="34" charset="-120"/>
                        </a:rPr>
                        <a:t> 實作</a:t>
                      </a:r>
                      <a:r>
                        <a:rPr lang="en-US" altLang="zh-TW" sz="3200" b="0" i="0" u="none" strike="noStrike" dirty="0" smtClean="0">
                          <a:solidFill>
                            <a:srgbClr val="000000"/>
                          </a:solidFill>
                          <a:latin typeface="Microsoft JhengHei" pitchFamily="34" charset="-120"/>
                          <a:ea typeface="Microsoft JhengHei" pitchFamily="34" charset="-120"/>
                        </a:rPr>
                        <a:t>:</a:t>
                      </a:r>
                      <a:r>
                        <a:rPr lang="zh-TW" altLang="en-US" sz="3200" b="0" i="0" u="none" strike="noStrike" dirty="0" smtClean="0">
                          <a:solidFill>
                            <a:srgbClr val="000000"/>
                          </a:solidFill>
                          <a:latin typeface="Microsoft JhengHei" pitchFamily="34" charset="-120"/>
                          <a:ea typeface="Microsoft JhengHei" pitchFamily="34" charset="-120"/>
                        </a:rPr>
                        <a:t>購物清單</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457200" rtl="0" eaLnBrk="1" fontAlgn="ctr"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Microsoft JhengHei" pitchFamily="34" charset="-120"/>
                          <a:ea typeface="Microsoft JhengHei" pitchFamily="34" charset="-120"/>
                        </a:rPr>
                        <a:t> </a:t>
                      </a:r>
                      <a:r>
                        <a:rPr lang="zh-CN" altLang="en-US" sz="3200" b="0" i="0" u="none" strike="noStrike" dirty="0" smtClean="0">
                          <a:solidFill>
                            <a:srgbClr val="000000"/>
                          </a:solidFill>
                          <a:latin typeface="Microsoft JhengHei" pitchFamily="34" charset="-120"/>
                          <a:ea typeface="Microsoft JhengHei" pitchFamily="34" charset="-120"/>
                        </a:rPr>
                        <a:t>陣列</a:t>
                      </a:r>
                      <a:endParaRPr lang="zh-CN"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501676">
                <a:tc>
                  <a:txBody>
                    <a:bodyPr/>
                    <a:lstStyle/>
                    <a:p>
                      <a:pPr marL="0" marR="0" indent="0" algn="l" defTabSz="457200" rtl="0" eaLnBrk="1" fontAlgn="ctr"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Microsoft JhengHei" pitchFamily="34" charset="-120"/>
                          <a:ea typeface="Microsoft JhengHei" pitchFamily="34" charset="-120"/>
                        </a:rPr>
                        <a:t> 實作</a:t>
                      </a:r>
                      <a:r>
                        <a:rPr lang="en-US" altLang="zh-TW" sz="3200" b="0" i="0" u="none" strike="noStrike" dirty="0" smtClean="0">
                          <a:solidFill>
                            <a:srgbClr val="000000"/>
                          </a:solidFill>
                          <a:latin typeface="Microsoft JhengHei" pitchFamily="34" charset="-120"/>
                          <a:ea typeface="Microsoft JhengHei" pitchFamily="34" charset="-120"/>
                        </a:rPr>
                        <a:t>:</a:t>
                      </a:r>
                      <a:r>
                        <a:rPr lang="zh-TW" altLang="en-US" sz="3200" b="0" i="0" u="none" strike="noStrike" dirty="0" smtClean="0">
                          <a:solidFill>
                            <a:srgbClr val="000000"/>
                          </a:solidFill>
                          <a:latin typeface="Microsoft JhengHei" pitchFamily="34" charset="-120"/>
                          <a:ea typeface="Microsoft JhengHei" pitchFamily="34" charset="-120"/>
                        </a:rPr>
                        <a:t>骰子</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457200" rtl="0" eaLnBrk="1" fontAlgn="ctr" latinLnBrk="0" hangingPunct="1">
                        <a:lnSpc>
                          <a:spcPct val="100000"/>
                        </a:lnSpc>
                        <a:spcBef>
                          <a:spcPts val="0"/>
                        </a:spcBef>
                        <a:spcAft>
                          <a:spcPts val="0"/>
                        </a:spcAft>
                        <a:buClrTx/>
                        <a:buSzTx/>
                        <a:buFontTx/>
                        <a:buNone/>
                        <a:tabLst/>
                        <a:defRPr/>
                      </a:pPr>
                      <a:r>
                        <a:rPr lang="zh-TW" altLang="en-US" sz="3200" b="0" i="0" u="none" strike="noStrike" kern="1200" dirty="0" smtClean="0">
                          <a:solidFill>
                            <a:srgbClr val="000000"/>
                          </a:solidFill>
                          <a:latin typeface="Microsoft JhengHei" pitchFamily="34" charset="-120"/>
                          <a:ea typeface="Microsoft JhengHei" pitchFamily="34" charset="-120"/>
                          <a:cs typeface="+mn-cs"/>
                        </a:rPr>
                        <a:t> </a:t>
                      </a:r>
                      <a:r>
                        <a:rPr lang="zh-CN" altLang="en-US" sz="3200" b="0" i="0" u="none" strike="noStrike" kern="1200" dirty="0" smtClean="0">
                          <a:solidFill>
                            <a:srgbClr val="000000"/>
                          </a:solidFill>
                          <a:latin typeface="Microsoft JhengHei" pitchFamily="34" charset="-120"/>
                          <a:ea typeface="Microsoft JhengHei" pitchFamily="34" charset="-120"/>
                          <a:cs typeface="+mn-cs"/>
                        </a:rPr>
                        <a:t>模擬</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501676">
                <a:tc>
                  <a:txBody>
                    <a:bodyPr/>
                    <a:lstStyle/>
                    <a:p>
                      <a:pPr algn="ctr" fontAlgn="ctr"/>
                      <a:r>
                        <a:rPr lang="zh-TW" altLang="en-US" sz="3200" b="0" i="0" u="none" strike="noStrike" dirty="0" smtClean="0">
                          <a:solidFill>
                            <a:srgbClr val="000000"/>
                          </a:solidFill>
                          <a:latin typeface="Microsoft JhengHei" pitchFamily="34" charset="-120"/>
                          <a:ea typeface="Microsoft JhengHei" pitchFamily="34" charset="-120"/>
                        </a:rPr>
                        <a:t>題目</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99FF99"/>
                    </a:solidFill>
                  </a:tcPr>
                </a:tc>
                <a:tc>
                  <a:txBody>
                    <a:bodyPr/>
                    <a:lstStyle/>
                    <a:p>
                      <a:pPr algn="ctr" fontAlgn="ctr"/>
                      <a:r>
                        <a:rPr lang="zh-TW" altLang="en-US" sz="3200" b="0" i="0" u="none" strike="noStrike" dirty="0" smtClean="0">
                          <a:solidFill>
                            <a:srgbClr val="000000"/>
                          </a:solidFill>
                          <a:latin typeface="Microsoft JhengHei" pitchFamily="34" charset="-120"/>
                          <a:ea typeface="Microsoft JhengHei" pitchFamily="34" charset="-120"/>
                        </a:rPr>
                        <a:t>對應範圍</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99FF99"/>
                    </a:solidFill>
                  </a:tcPr>
                </a:tc>
              </a:tr>
              <a:tr h="584328">
                <a:tc>
                  <a:txBody>
                    <a:bodyPr/>
                    <a:lstStyle/>
                    <a:p>
                      <a:pPr marL="0" algn="l" defTabSz="457200" rtl="0" eaLnBrk="1" latinLnBrk="0" hangingPunct="1"/>
                      <a:r>
                        <a:rPr lang="zh-TW" altLang="en-US" sz="3200" b="0" i="0" u="none" strike="noStrike" dirty="0" smtClean="0">
                          <a:solidFill>
                            <a:srgbClr val="000000"/>
                          </a:solidFill>
                          <a:latin typeface="Microsoft JhengHei" pitchFamily="34" charset="-120"/>
                          <a:ea typeface="Microsoft JhengHei" pitchFamily="34" charset="-120"/>
                        </a:rPr>
                        <a:t>實作</a:t>
                      </a:r>
                      <a:r>
                        <a:rPr lang="en-US" altLang="zh-TW" sz="3200" b="0" i="0" u="none" strike="noStrike" dirty="0" smtClean="0">
                          <a:solidFill>
                            <a:srgbClr val="000000"/>
                          </a:solidFill>
                          <a:latin typeface="Microsoft JhengHei" pitchFamily="34" charset="-120"/>
                          <a:ea typeface="Microsoft JhengHei" pitchFamily="34" charset="-120"/>
                        </a:rPr>
                        <a:t>:</a:t>
                      </a:r>
                      <a:r>
                        <a:rPr lang="zh-CN" altLang="en-US" sz="3200" b="0" i="0" u="none" strike="noStrike" kern="1200" dirty="0" smtClean="0">
                          <a:solidFill>
                            <a:srgbClr val="000000"/>
                          </a:solidFill>
                          <a:latin typeface="Microsoft JhengHei" pitchFamily="34" charset="-120"/>
                          <a:ea typeface="Microsoft JhengHei" pitchFamily="34" charset="-120"/>
                          <a:cs typeface="+mn-cs"/>
                        </a:rPr>
                        <a:t>伐木</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algn="l" defTabSz="457200" rtl="0" eaLnBrk="1" latinLnBrk="0" hangingPunct="1"/>
                      <a:r>
                        <a:rPr lang="zh-CN" altLang="en-US" sz="3200" b="0" i="0" u="none" strike="noStrike" kern="1200" dirty="0" smtClean="0">
                          <a:solidFill>
                            <a:srgbClr val="000000"/>
                          </a:solidFill>
                          <a:latin typeface="Microsoft JhengHei" pitchFamily="34" charset="-120"/>
                          <a:ea typeface="Microsoft JhengHei" pitchFamily="34" charset="-120"/>
                          <a:cs typeface="+mn-cs"/>
                        </a:rPr>
                        <a:t>邏輯運算</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584328">
                <a:tc>
                  <a:txBody>
                    <a:bodyPr/>
                    <a:lstStyle/>
                    <a:p>
                      <a:pPr marL="0" indent="0" algn="l" defTabSz="457200" rtl="0" eaLnBrk="1" latinLnBrk="0" hangingPunct="1"/>
                      <a:r>
                        <a:rPr lang="zh-TW" altLang="en-US" sz="3200" b="0" i="0" u="none" strike="noStrike" dirty="0" smtClean="0">
                          <a:solidFill>
                            <a:srgbClr val="000000"/>
                          </a:solidFill>
                          <a:latin typeface="Microsoft JhengHei" pitchFamily="34" charset="-120"/>
                          <a:ea typeface="Microsoft JhengHei" pitchFamily="34" charset="-120"/>
                        </a:rPr>
                        <a:t>實作</a:t>
                      </a:r>
                      <a:r>
                        <a:rPr lang="en-US" altLang="zh-TW" sz="3200" b="0" i="0" u="none" strike="noStrike" dirty="0" smtClean="0">
                          <a:solidFill>
                            <a:srgbClr val="000000"/>
                          </a:solidFill>
                          <a:latin typeface="Microsoft JhengHei" pitchFamily="34" charset="-120"/>
                          <a:ea typeface="Microsoft JhengHei" pitchFamily="34" charset="-120"/>
                        </a:rPr>
                        <a:t>:</a:t>
                      </a:r>
                      <a:r>
                        <a:rPr lang="zh-CN" altLang="en-US" sz="3200" b="0" i="0" u="none" strike="noStrike" kern="1200" dirty="0" smtClean="0">
                          <a:solidFill>
                            <a:srgbClr val="000000"/>
                          </a:solidFill>
                          <a:latin typeface="Microsoft JhengHei" pitchFamily="34" charset="-120"/>
                          <a:ea typeface="Microsoft JhengHei" pitchFamily="34" charset="-120"/>
                          <a:cs typeface="+mn-cs"/>
                        </a:rPr>
                        <a:t>自動分裝</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algn="l" defTabSz="457200" rtl="0" eaLnBrk="1" latinLnBrk="0" hangingPunct="1"/>
                      <a:r>
                        <a:rPr lang="zh-CN" altLang="en-US" sz="3200" b="0" i="0" u="none" strike="noStrike" kern="1200" dirty="0" smtClean="0">
                          <a:solidFill>
                            <a:srgbClr val="000000"/>
                          </a:solidFill>
                          <a:latin typeface="Microsoft JhengHei" pitchFamily="34" charset="-120"/>
                          <a:ea typeface="Microsoft JhengHei" pitchFamily="34" charset="-120"/>
                          <a:cs typeface="+mn-cs"/>
                        </a:rPr>
                        <a:t>二元樹</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501676">
                <a:tc>
                  <a:txBody>
                    <a:bodyPr/>
                    <a:lstStyle/>
                    <a:p>
                      <a:pPr marL="0" marR="0" indent="0" algn="l" defTabSz="457200" rtl="0" eaLnBrk="1" fontAlgn="ctr"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Microsoft JhengHei" pitchFamily="34" charset="-120"/>
                          <a:ea typeface="Microsoft JhengHei" pitchFamily="34" charset="-120"/>
                        </a:rPr>
                        <a:t> 實作</a:t>
                      </a:r>
                      <a:r>
                        <a:rPr lang="en-US" altLang="zh-TW" sz="3200" b="0" i="0" u="none" strike="noStrike" dirty="0" smtClean="0">
                          <a:solidFill>
                            <a:srgbClr val="000000"/>
                          </a:solidFill>
                          <a:latin typeface="Microsoft JhengHei" pitchFamily="34" charset="-120"/>
                          <a:ea typeface="Microsoft JhengHei" pitchFamily="34" charset="-120"/>
                        </a:rPr>
                        <a:t>:</a:t>
                      </a:r>
                      <a:r>
                        <a:rPr lang="zh-TW" altLang="en-US" sz="3200" b="0" i="0" u="none" strike="noStrike" dirty="0" smtClean="0">
                          <a:solidFill>
                            <a:srgbClr val="000000"/>
                          </a:solidFill>
                          <a:latin typeface="Microsoft JhengHei" pitchFamily="34" charset="-120"/>
                          <a:ea typeface="Microsoft JhengHei" pitchFamily="34" charset="-120"/>
                        </a:rPr>
                        <a:t>環狀迷宮</a:t>
                      </a:r>
                      <a:endParaRPr lang="zh-TW"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457200" rtl="0" eaLnBrk="1" fontAlgn="ctr"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Microsoft JhengHei" pitchFamily="34" charset="-120"/>
                          <a:ea typeface="Microsoft JhengHei" pitchFamily="34" charset="-120"/>
                        </a:rPr>
                        <a:t>序列</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501676">
                <a:tc>
                  <a:txBody>
                    <a:bodyPr/>
                    <a:lstStyle/>
                    <a:p>
                      <a:pPr marL="0" marR="0" indent="0" algn="l" defTabSz="457200" rtl="0" eaLnBrk="1" fontAlgn="ctr" latinLnBrk="0" hangingPunct="1">
                        <a:lnSpc>
                          <a:spcPct val="100000"/>
                        </a:lnSpc>
                        <a:spcBef>
                          <a:spcPts val="0"/>
                        </a:spcBef>
                        <a:spcAft>
                          <a:spcPts val="0"/>
                        </a:spcAft>
                        <a:buClrTx/>
                        <a:buSzTx/>
                        <a:buFontTx/>
                        <a:buNone/>
                        <a:tabLst/>
                        <a:defRPr/>
                      </a:pPr>
                      <a:r>
                        <a:rPr lang="zh-TW" altLang="en-US" sz="3200" b="0" i="0" u="none" strike="noStrike" dirty="0" smtClean="0">
                          <a:solidFill>
                            <a:srgbClr val="000000"/>
                          </a:solidFill>
                          <a:latin typeface="Microsoft JhengHei" pitchFamily="34" charset="-120"/>
                          <a:ea typeface="Microsoft JhengHei" pitchFamily="34" charset="-120"/>
                        </a:rPr>
                        <a:t> 實作</a:t>
                      </a:r>
                      <a:r>
                        <a:rPr lang="en-US" altLang="zh-TW" sz="3200" b="0" i="0" u="none" strike="noStrike" dirty="0" smtClean="0">
                          <a:solidFill>
                            <a:srgbClr val="000000"/>
                          </a:solidFill>
                          <a:latin typeface="Microsoft JhengHei" pitchFamily="34" charset="-120"/>
                          <a:ea typeface="Microsoft JhengHei" pitchFamily="34" charset="-120"/>
                        </a:rPr>
                        <a:t>:</a:t>
                      </a:r>
                      <a:r>
                        <a:rPr lang="en-US" altLang="zh-CN" sz="3200" b="0" i="0" u="none" strike="noStrike" dirty="0" smtClean="0">
                          <a:solidFill>
                            <a:srgbClr val="000000"/>
                          </a:solidFill>
                          <a:latin typeface="Microsoft JhengHei" pitchFamily="34" charset="-120"/>
                          <a:ea typeface="Microsoft JhengHei" pitchFamily="34" charset="-120"/>
                        </a:rPr>
                        <a:t>RNA </a:t>
                      </a:r>
                      <a:r>
                        <a:rPr lang="zh-CN" altLang="en-US" sz="3200" b="0" i="0" u="none" strike="noStrike" dirty="0" smtClean="0">
                          <a:solidFill>
                            <a:srgbClr val="000000"/>
                          </a:solidFill>
                          <a:latin typeface="Microsoft JhengHei" pitchFamily="34" charset="-120"/>
                          <a:ea typeface="Microsoft JhengHei" pitchFamily="34" charset="-120"/>
                        </a:rPr>
                        <a:t>病毒</a:t>
                      </a:r>
                      <a:endParaRPr 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457200" rtl="0" eaLnBrk="1" fontAlgn="ctr" latinLnBrk="0" hangingPunct="1">
                        <a:lnSpc>
                          <a:spcPct val="100000"/>
                        </a:lnSpc>
                        <a:spcBef>
                          <a:spcPts val="0"/>
                        </a:spcBef>
                        <a:spcAft>
                          <a:spcPts val="0"/>
                        </a:spcAft>
                        <a:buClrTx/>
                        <a:buSzTx/>
                        <a:buFontTx/>
                        <a:buNone/>
                        <a:tabLst/>
                        <a:defRPr/>
                      </a:pPr>
                      <a:r>
                        <a:rPr lang="en-US" altLang="zh-CN" sz="3200" b="0" i="0" u="none" strike="noStrike" dirty="0" smtClean="0">
                          <a:solidFill>
                            <a:srgbClr val="000000"/>
                          </a:solidFill>
                          <a:latin typeface="Microsoft JhengHei" pitchFamily="34" charset="-120"/>
                          <a:ea typeface="Microsoft JhengHei" pitchFamily="34" charset="-120"/>
                        </a:rPr>
                        <a:t>DP</a:t>
                      </a:r>
                      <a:endParaRPr lang="zh-CN" altLang="en-US" sz="3200" b="0" i="0" u="none" strike="noStrike" dirty="0">
                        <a:solidFill>
                          <a:srgbClr val="000000"/>
                        </a:solidFill>
                        <a:latin typeface="Microsoft JhengHei" pitchFamily="34" charset="-120"/>
                        <a:ea typeface="Microsoft JhengHei" pitchFamily="34" charset="-12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bl>
          </a:graphicData>
        </a:graphic>
      </p:graphicFrame>
      <p:sp>
        <p:nvSpPr>
          <p:cNvPr id="12" name="文字方塊 11"/>
          <p:cNvSpPr txBox="1"/>
          <p:nvPr/>
        </p:nvSpPr>
        <p:spPr>
          <a:xfrm>
            <a:off x="693683" y="10783612"/>
            <a:ext cx="8040412" cy="1569660"/>
          </a:xfrm>
          <a:prstGeom prst="rect">
            <a:avLst/>
          </a:prstGeom>
          <a:noFill/>
        </p:spPr>
        <p:txBody>
          <a:bodyPr wrap="square" rtlCol="0">
            <a:spAutoFit/>
          </a:bodyPr>
          <a:lstStyle/>
          <a:p>
            <a:r>
              <a:rPr lang="en-US" altLang="zh-TW" sz="3200" dirty="0" smtClean="0">
                <a:latin typeface="Microsoft JhengHei" pitchFamily="34" charset="-120"/>
                <a:ea typeface="Microsoft JhengHei" pitchFamily="34" charset="-120"/>
              </a:rPr>
              <a:t>105-106</a:t>
            </a:r>
            <a:r>
              <a:rPr lang="zh-TW" altLang="en-US" sz="3200" dirty="0" smtClean="0">
                <a:latin typeface="Microsoft JhengHei" pitchFamily="34" charset="-120"/>
                <a:ea typeface="Microsoft JhengHei" pitchFamily="34" charset="-120"/>
              </a:rPr>
              <a:t> </a:t>
            </a:r>
            <a:r>
              <a:rPr lang="en-US" altLang="zh-TW" sz="3200" dirty="0" smtClean="0">
                <a:latin typeface="Microsoft JhengHei" pitchFamily="34" charset="-120"/>
                <a:ea typeface="Microsoft JhengHei" pitchFamily="34" charset="-120"/>
              </a:rPr>
              <a:t>APCS</a:t>
            </a:r>
            <a:r>
              <a:rPr lang="zh-TW" altLang="en-US" sz="3200" dirty="0" smtClean="0">
                <a:latin typeface="Microsoft JhengHei" pitchFamily="34" charset="-120"/>
                <a:ea typeface="Microsoft JhengHei" pitchFamily="34" charset="-120"/>
              </a:rPr>
              <a:t>實戰班必修考題</a:t>
            </a:r>
            <a:r>
              <a:rPr lang="en-US" altLang="zh-TW" sz="3200" dirty="0" smtClean="0">
                <a:latin typeface="Microsoft JhengHei" pitchFamily="34" charset="-120"/>
                <a:ea typeface="Microsoft JhengHei" pitchFamily="34" charset="-120"/>
              </a:rPr>
              <a:t>(</a:t>
            </a:r>
            <a:r>
              <a:rPr lang="zh-TW" altLang="en-US" sz="3200" dirty="0" smtClean="0">
                <a:latin typeface="Microsoft JhengHei" pitchFamily="34" charset="-120"/>
                <a:ea typeface="Microsoft JhengHei" pitchFamily="34" charset="-120"/>
              </a:rPr>
              <a:t>官網題型</a:t>
            </a:r>
            <a:r>
              <a:rPr lang="en-US" altLang="zh-TW" sz="3200" dirty="0" smtClean="0">
                <a:latin typeface="Microsoft JhengHei" pitchFamily="34" charset="-120"/>
                <a:ea typeface="Microsoft JhengHei" pitchFamily="34" charset="-120"/>
              </a:rPr>
              <a:t>), </a:t>
            </a:r>
          </a:p>
          <a:p>
            <a:r>
              <a:rPr lang="en-US" altLang="zh-TW" sz="3200" dirty="0" smtClean="0">
                <a:latin typeface="Microsoft JhengHei" pitchFamily="34" charset="-120"/>
                <a:ea typeface="Microsoft JhengHei" pitchFamily="34" charset="-120"/>
              </a:rPr>
              <a:t>DAY1</a:t>
            </a:r>
            <a:r>
              <a:rPr lang="zh-TW" altLang="en-US" sz="3200" dirty="0" smtClean="0">
                <a:latin typeface="Microsoft JhengHei" pitchFamily="34" charset="-120"/>
                <a:ea typeface="Microsoft JhengHei" pitchFamily="34" charset="-120"/>
              </a:rPr>
              <a:t> </a:t>
            </a:r>
            <a:r>
              <a:rPr lang="en-US" altLang="zh-TW" sz="3200" dirty="0" smtClean="0">
                <a:latin typeface="Microsoft JhengHei" pitchFamily="34" charset="-120"/>
                <a:ea typeface="Microsoft JhengHei" pitchFamily="34" charset="-120"/>
              </a:rPr>
              <a:t>&amp;</a:t>
            </a:r>
            <a:r>
              <a:rPr lang="zh-TW" altLang="en-US" sz="3200" dirty="0" smtClean="0">
                <a:latin typeface="Microsoft JhengHei" pitchFamily="34" charset="-120"/>
                <a:ea typeface="Microsoft JhengHei" pitchFamily="34" charset="-120"/>
              </a:rPr>
              <a:t> </a:t>
            </a:r>
            <a:r>
              <a:rPr lang="en-US" altLang="zh-TW" sz="3200" dirty="0" smtClean="0">
                <a:latin typeface="Microsoft JhengHei" pitchFamily="34" charset="-120"/>
                <a:ea typeface="Microsoft JhengHei" pitchFamily="34" charset="-120"/>
              </a:rPr>
              <a:t>2</a:t>
            </a:r>
            <a:r>
              <a:rPr lang="zh-TW" altLang="en-US" sz="3200" dirty="0" smtClean="0">
                <a:latin typeface="Microsoft JhengHei" pitchFamily="34" charset="-120"/>
                <a:ea typeface="Microsoft JhengHei" pitchFamily="34" charset="-120"/>
              </a:rPr>
              <a:t> 主要集中在</a:t>
            </a:r>
            <a:r>
              <a:rPr lang="en-US" altLang="zh-TW" sz="3200" dirty="0" smtClean="0">
                <a:latin typeface="Microsoft JhengHei" pitchFamily="34" charset="-120"/>
                <a:ea typeface="Microsoft JhengHei" pitchFamily="34" charset="-120"/>
              </a:rPr>
              <a:t>C</a:t>
            </a:r>
            <a:r>
              <a:rPr lang="zh-TW" altLang="en-US" sz="3200" dirty="0" smtClean="0">
                <a:latin typeface="Microsoft JhengHei" pitchFamily="34" charset="-120"/>
                <a:ea typeface="Microsoft JhengHei" pitchFamily="34" charset="-120"/>
              </a:rPr>
              <a:t>語言基礎題組</a:t>
            </a:r>
            <a:r>
              <a:rPr lang="en-US" altLang="zh-TW" sz="3200" dirty="0" smtClean="0">
                <a:latin typeface="Microsoft JhengHei" pitchFamily="34" charset="-120"/>
                <a:ea typeface="Microsoft JhengHei" pitchFamily="34" charset="-120"/>
              </a:rPr>
              <a:t>; </a:t>
            </a:r>
          </a:p>
          <a:p>
            <a:r>
              <a:rPr lang="en-US" altLang="zh-TW" sz="3200" dirty="0" smtClean="0">
                <a:latin typeface="Microsoft JhengHei" pitchFamily="34" charset="-120"/>
                <a:ea typeface="Microsoft JhengHei" pitchFamily="34" charset="-120"/>
              </a:rPr>
              <a:t>DAY3</a:t>
            </a:r>
            <a:r>
              <a:rPr lang="zh-TW" altLang="en-US" sz="3200" dirty="0" smtClean="0">
                <a:latin typeface="Microsoft JhengHei" pitchFamily="34" charset="-120"/>
                <a:ea typeface="Microsoft JhengHei" pitchFamily="34" charset="-120"/>
              </a:rPr>
              <a:t> </a:t>
            </a:r>
            <a:r>
              <a:rPr lang="en-US" altLang="zh-TW" sz="3200" dirty="0" smtClean="0">
                <a:latin typeface="Microsoft JhengHei" pitchFamily="34" charset="-120"/>
                <a:ea typeface="Microsoft JhengHei" pitchFamily="34" charset="-120"/>
              </a:rPr>
              <a:t>&amp;</a:t>
            </a:r>
            <a:r>
              <a:rPr lang="zh-TW" altLang="en-US" sz="3200" dirty="0" smtClean="0">
                <a:latin typeface="Microsoft JhengHei" pitchFamily="34" charset="-120"/>
                <a:ea typeface="Microsoft JhengHei" pitchFamily="34" charset="-120"/>
              </a:rPr>
              <a:t> </a:t>
            </a:r>
            <a:r>
              <a:rPr lang="en-US" altLang="zh-TW" sz="3200" dirty="0" smtClean="0">
                <a:latin typeface="Microsoft JhengHei" pitchFamily="34" charset="-120"/>
                <a:ea typeface="Microsoft JhengHei" pitchFamily="34" charset="-120"/>
              </a:rPr>
              <a:t>4</a:t>
            </a:r>
            <a:r>
              <a:rPr lang="zh-TW" altLang="en-US" sz="3200" dirty="0" smtClean="0">
                <a:latin typeface="Microsoft JhengHei" pitchFamily="34" charset="-120"/>
                <a:ea typeface="Microsoft JhengHei" pitchFamily="34" charset="-120"/>
              </a:rPr>
              <a:t> 涵蓋資料結構與演算法題組</a:t>
            </a:r>
            <a:endParaRPr lang="zh-CN" altLang="en-US" sz="3200" dirty="0">
              <a:latin typeface="Microsoft JhengHei" pitchFamily="34" charset="-120"/>
              <a:ea typeface="Microsoft JhengHei" pitchFamily="34" charset="-120"/>
            </a:endParaRPr>
          </a:p>
        </p:txBody>
      </p:sp>
      <p:sp>
        <p:nvSpPr>
          <p:cNvPr id="13" name="文字方塊 12"/>
          <p:cNvSpPr txBox="1"/>
          <p:nvPr/>
        </p:nvSpPr>
        <p:spPr>
          <a:xfrm>
            <a:off x="9175529" y="10772589"/>
            <a:ext cx="7215505" cy="1569660"/>
          </a:xfrm>
          <a:prstGeom prst="rect">
            <a:avLst/>
          </a:prstGeom>
          <a:noFill/>
        </p:spPr>
        <p:txBody>
          <a:bodyPr wrap="square" rtlCol="0">
            <a:spAutoFit/>
          </a:bodyPr>
          <a:lstStyle/>
          <a:p>
            <a:r>
              <a:rPr lang="en-US" altLang="zh-TW" sz="3200" dirty="0" smtClean="0">
                <a:latin typeface="Microsoft JhengHei" pitchFamily="34" charset="-120"/>
                <a:ea typeface="Microsoft JhengHei" pitchFamily="34" charset="-120"/>
              </a:rPr>
              <a:t>107-108</a:t>
            </a:r>
            <a:r>
              <a:rPr lang="zh-TW" altLang="en-US" sz="3200" dirty="0" smtClean="0">
                <a:latin typeface="Microsoft JhengHei" pitchFamily="34" charset="-120"/>
                <a:ea typeface="Microsoft JhengHei" pitchFamily="34" charset="-120"/>
              </a:rPr>
              <a:t> </a:t>
            </a:r>
            <a:r>
              <a:rPr lang="en-US" altLang="zh-TW" sz="3200" dirty="0" smtClean="0">
                <a:latin typeface="Microsoft JhengHei" pitchFamily="34" charset="-120"/>
                <a:ea typeface="Microsoft JhengHei" pitchFamily="34" charset="-120"/>
              </a:rPr>
              <a:t>APCS</a:t>
            </a:r>
            <a:r>
              <a:rPr lang="zh-TW" altLang="en-US" sz="3200" dirty="0" smtClean="0">
                <a:latin typeface="Microsoft JhengHei" pitchFamily="34" charset="-120"/>
                <a:ea typeface="Microsoft JhengHei" pitchFamily="34" charset="-120"/>
              </a:rPr>
              <a:t>實戰班進階精選考題</a:t>
            </a:r>
            <a:r>
              <a:rPr lang="en-US" altLang="zh-TW" sz="3200" dirty="0" smtClean="0">
                <a:latin typeface="Microsoft JhengHei" pitchFamily="34" charset="-120"/>
                <a:ea typeface="Microsoft JhengHei" pitchFamily="34" charset="-120"/>
              </a:rPr>
              <a:t>, </a:t>
            </a:r>
          </a:p>
          <a:p>
            <a:r>
              <a:rPr lang="en-US" altLang="zh-TW" sz="3200" dirty="0" smtClean="0">
                <a:latin typeface="Microsoft JhengHei" pitchFamily="34" charset="-120"/>
                <a:ea typeface="Microsoft JhengHei" pitchFamily="34" charset="-120"/>
              </a:rPr>
              <a:t>DAY1</a:t>
            </a:r>
            <a:r>
              <a:rPr lang="zh-TW" altLang="en-US" sz="3200" dirty="0" smtClean="0">
                <a:latin typeface="Microsoft JhengHei" pitchFamily="34" charset="-120"/>
                <a:ea typeface="Microsoft JhengHei" pitchFamily="34" charset="-120"/>
              </a:rPr>
              <a:t> </a:t>
            </a:r>
            <a:r>
              <a:rPr lang="en-US" altLang="zh-TW" sz="3200" dirty="0" smtClean="0">
                <a:latin typeface="Microsoft JhengHei" pitchFamily="34" charset="-120"/>
                <a:ea typeface="Microsoft JhengHei" pitchFamily="34" charset="-120"/>
              </a:rPr>
              <a:t>&amp;</a:t>
            </a:r>
            <a:r>
              <a:rPr lang="zh-TW" altLang="en-US" sz="3200" dirty="0" smtClean="0">
                <a:latin typeface="Microsoft JhengHei" pitchFamily="34" charset="-120"/>
                <a:ea typeface="Microsoft JhengHei" pitchFamily="34" charset="-120"/>
              </a:rPr>
              <a:t> </a:t>
            </a:r>
            <a:r>
              <a:rPr lang="en-US" altLang="zh-TW" sz="3200" dirty="0" smtClean="0">
                <a:latin typeface="Microsoft JhengHei" pitchFamily="34" charset="-120"/>
                <a:ea typeface="Microsoft JhengHei" pitchFamily="34" charset="-120"/>
              </a:rPr>
              <a:t>2</a:t>
            </a:r>
            <a:r>
              <a:rPr lang="zh-TW" altLang="en-US" sz="3200" dirty="0" smtClean="0">
                <a:latin typeface="Microsoft JhengHei" pitchFamily="34" charset="-120"/>
                <a:ea typeface="Microsoft JhengHei" pitchFamily="34" charset="-120"/>
              </a:rPr>
              <a:t> 主要集中在</a:t>
            </a:r>
            <a:r>
              <a:rPr lang="en-US" altLang="zh-TW" sz="3200" dirty="0" smtClean="0">
                <a:latin typeface="Microsoft JhengHei" pitchFamily="34" charset="-120"/>
                <a:ea typeface="Microsoft JhengHei" pitchFamily="34" charset="-120"/>
              </a:rPr>
              <a:t>C</a:t>
            </a:r>
            <a:r>
              <a:rPr lang="zh-TW" altLang="en-US" sz="3200" dirty="0" smtClean="0">
                <a:latin typeface="Microsoft JhengHei" pitchFamily="34" charset="-120"/>
                <a:ea typeface="Microsoft JhengHei" pitchFamily="34" charset="-120"/>
              </a:rPr>
              <a:t>語言基礎題組</a:t>
            </a:r>
            <a:r>
              <a:rPr lang="en-US" altLang="zh-TW" sz="3200" dirty="0" smtClean="0">
                <a:latin typeface="Microsoft JhengHei" pitchFamily="34" charset="-120"/>
                <a:ea typeface="Microsoft JhengHei" pitchFamily="34" charset="-120"/>
              </a:rPr>
              <a:t>; DAY3</a:t>
            </a:r>
            <a:r>
              <a:rPr lang="zh-TW" altLang="en-US" sz="3200" dirty="0" smtClean="0">
                <a:latin typeface="Microsoft JhengHei" pitchFamily="34" charset="-120"/>
                <a:ea typeface="Microsoft JhengHei" pitchFamily="34" charset="-120"/>
              </a:rPr>
              <a:t> </a:t>
            </a:r>
            <a:r>
              <a:rPr lang="en-US" altLang="zh-TW" sz="3200" dirty="0" smtClean="0">
                <a:latin typeface="Microsoft JhengHei" pitchFamily="34" charset="-120"/>
                <a:ea typeface="Microsoft JhengHei" pitchFamily="34" charset="-120"/>
              </a:rPr>
              <a:t>&amp;</a:t>
            </a:r>
            <a:r>
              <a:rPr lang="zh-TW" altLang="en-US" sz="3200" dirty="0" smtClean="0">
                <a:latin typeface="Microsoft JhengHei" pitchFamily="34" charset="-120"/>
                <a:ea typeface="Microsoft JhengHei" pitchFamily="34" charset="-120"/>
              </a:rPr>
              <a:t> </a:t>
            </a:r>
            <a:r>
              <a:rPr lang="en-US" altLang="zh-TW" sz="3200" dirty="0" smtClean="0">
                <a:latin typeface="Microsoft JhengHei" pitchFamily="34" charset="-120"/>
                <a:ea typeface="Microsoft JhengHei" pitchFamily="34" charset="-120"/>
              </a:rPr>
              <a:t>4</a:t>
            </a:r>
            <a:r>
              <a:rPr lang="zh-TW" altLang="en-US" sz="3200" dirty="0" smtClean="0">
                <a:latin typeface="Microsoft JhengHei" pitchFamily="34" charset="-120"/>
                <a:ea typeface="Microsoft JhengHei" pitchFamily="34" charset="-120"/>
              </a:rPr>
              <a:t> 涵蓋資料結構與演算法題組</a:t>
            </a:r>
            <a:endParaRPr lang="zh-CN" altLang="en-US" sz="3200" dirty="0">
              <a:latin typeface="Microsoft JhengHei" pitchFamily="34" charset="-120"/>
              <a:ea typeface="Microsoft JhengHei" pitchFamily="34" charset="-120"/>
            </a:endParaRPr>
          </a:p>
        </p:txBody>
      </p:sp>
      <p:sp>
        <p:nvSpPr>
          <p:cNvPr id="14" name="文字方塊 13"/>
          <p:cNvSpPr txBox="1"/>
          <p:nvPr/>
        </p:nvSpPr>
        <p:spPr>
          <a:xfrm>
            <a:off x="16485628" y="10783608"/>
            <a:ext cx="7166852" cy="1569660"/>
          </a:xfrm>
          <a:prstGeom prst="rect">
            <a:avLst/>
          </a:prstGeom>
          <a:noFill/>
        </p:spPr>
        <p:txBody>
          <a:bodyPr wrap="square" rtlCol="0">
            <a:spAutoFit/>
          </a:bodyPr>
          <a:lstStyle/>
          <a:p>
            <a:r>
              <a:rPr lang="en-US" altLang="zh-TW" sz="3200" dirty="0" smtClean="0">
                <a:latin typeface="Microsoft JhengHei" pitchFamily="34" charset="-120"/>
                <a:ea typeface="Microsoft JhengHei" pitchFamily="34" charset="-120"/>
              </a:rPr>
              <a:t>109</a:t>
            </a:r>
            <a:r>
              <a:rPr lang="zh-TW" altLang="en-US" sz="3200" dirty="0" smtClean="0">
                <a:latin typeface="Microsoft JhengHei" pitchFamily="34" charset="-120"/>
                <a:ea typeface="Microsoft JhengHei" pitchFamily="34" charset="-120"/>
              </a:rPr>
              <a:t> </a:t>
            </a:r>
            <a:r>
              <a:rPr lang="en-US" altLang="zh-TW" sz="3200" dirty="0" smtClean="0">
                <a:latin typeface="Microsoft JhengHei" pitchFamily="34" charset="-120"/>
                <a:ea typeface="Microsoft JhengHei" pitchFamily="34" charset="-120"/>
              </a:rPr>
              <a:t>APCS</a:t>
            </a:r>
            <a:r>
              <a:rPr lang="zh-TW" altLang="en-US" sz="3200" dirty="0" smtClean="0">
                <a:latin typeface="Microsoft JhengHei" pitchFamily="34" charset="-120"/>
                <a:ea typeface="Microsoft JhengHei" pitchFamily="34" charset="-120"/>
              </a:rPr>
              <a:t>實戰班最新考題詳解</a:t>
            </a:r>
            <a:r>
              <a:rPr lang="en-US" altLang="zh-TW" sz="3200" dirty="0" smtClean="0">
                <a:latin typeface="Microsoft JhengHei" pitchFamily="34" charset="-120"/>
                <a:ea typeface="Microsoft JhengHei" pitchFamily="34" charset="-120"/>
              </a:rPr>
              <a:t>, </a:t>
            </a:r>
          </a:p>
          <a:p>
            <a:r>
              <a:rPr lang="en-US" altLang="zh-TW" sz="3200" dirty="0" smtClean="0">
                <a:latin typeface="Microsoft JhengHei" pitchFamily="34" charset="-120"/>
                <a:ea typeface="Microsoft JhengHei" pitchFamily="34" charset="-120"/>
              </a:rPr>
              <a:t>DAY1</a:t>
            </a:r>
            <a:r>
              <a:rPr lang="zh-TW" altLang="en-US" sz="3200" dirty="0" smtClean="0">
                <a:latin typeface="Microsoft JhengHei" pitchFamily="34" charset="-120"/>
                <a:ea typeface="Microsoft JhengHei" pitchFamily="34" charset="-120"/>
              </a:rPr>
              <a:t> </a:t>
            </a:r>
            <a:r>
              <a:rPr lang="en-US" altLang="zh-TW" sz="3200" dirty="0" smtClean="0">
                <a:latin typeface="Microsoft JhengHei" pitchFamily="34" charset="-120"/>
                <a:ea typeface="Microsoft JhengHei" pitchFamily="34" charset="-120"/>
              </a:rPr>
              <a:t>&amp;</a:t>
            </a:r>
            <a:r>
              <a:rPr lang="zh-TW" altLang="en-US" sz="3200" dirty="0" smtClean="0">
                <a:latin typeface="Microsoft JhengHei" pitchFamily="34" charset="-120"/>
                <a:ea typeface="Microsoft JhengHei" pitchFamily="34" charset="-120"/>
              </a:rPr>
              <a:t> </a:t>
            </a:r>
            <a:r>
              <a:rPr lang="en-US" altLang="zh-TW" sz="3200" dirty="0" smtClean="0">
                <a:latin typeface="Microsoft JhengHei" pitchFamily="34" charset="-120"/>
                <a:ea typeface="Microsoft JhengHei" pitchFamily="34" charset="-120"/>
              </a:rPr>
              <a:t>2</a:t>
            </a:r>
            <a:r>
              <a:rPr lang="zh-TW" altLang="en-US" sz="3200" dirty="0" smtClean="0">
                <a:latin typeface="Microsoft JhengHei" pitchFamily="34" charset="-120"/>
                <a:ea typeface="Microsoft JhengHei" pitchFamily="34" charset="-120"/>
              </a:rPr>
              <a:t> 主要集中在</a:t>
            </a:r>
            <a:r>
              <a:rPr lang="en-US" altLang="zh-TW" sz="3200" dirty="0" smtClean="0">
                <a:latin typeface="Microsoft JhengHei" pitchFamily="34" charset="-120"/>
                <a:ea typeface="Microsoft JhengHei" pitchFamily="34" charset="-120"/>
              </a:rPr>
              <a:t>C</a:t>
            </a:r>
            <a:r>
              <a:rPr lang="zh-TW" altLang="en-US" sz="3200" dirty="0" smtClean="0">
                <a:latin typeface="Microsoft JhengHei" pitchFamily="34" charset="-120"/>
                <a:ea typeface="Microsoft JhengHei" pitchFamily="34" charset="-120"/>
              </a:rPr>
              <a:t>語言基礎題組</a:t>
            </a:r>
            <a:r>
              <a:rPr lang="en-US" altLang="zh-TW" sz="3200" dirty="0" smtClean="0">
                <a:latin typeface="Microsoft JhengHei" pitchFamily="34" charset="-120"/>
                <a:ea typeface="Microsoft JhengHei" pitchFamily="34" charset="-120"/>
              </a:rPr>
              <a:t>; DAY3</a:t>
            </a:r>
            <a:r>
              <a:rPr lang="zh-TW" altLang="en-US" sz="3200" dirty="0" smtClean="0">
                <a:latin typeface="Microsoft JhengHei" pitchFamily="34" charset="-120"/>
                <a:ea typeface="Microsoft JhengHei" pitchFamily="34" charset="-120"/>
              </a:rPr>
              <a:t> </a:t>
            </a:r>
            <a:r>
              <a:rPr lang="en-US" altLang="zh-TW" sz="3200" dirty="0" smtClean="0">
                <a:latin typeface="Microsoft JhengHei" pitchFamily="34" charset="-120"/>
                <a:ea typeface="Microsoft JhengHei" pitchFamily="34" charset="-120"/>
              </a:rPr>
              <a:t>&amp;</a:t>
            </a:r>
            <a:r>
              <a:rPr lang="zh-TW" altLang="en-US" sz="3200" dirty="0" smtClean="0">
                <a:latin typeface="Microsoft JhengHei" pitchFamily="34" charset="-120"/>
                <a:ea typeface="Microsoft JhengHei" pitchFamily="34" charset="-120"/>
              </a:rPr>
              <a:t> </a:t>
            </a:r>
            <a:r>
              <a:rPr lang="en-US" altLang="zh-TW" sz="3200" dirty="0" smtClean="0">
                <a:latin typeface="Microsoft JhengHei" pitchFamily="34" charset="-120"/>
                <a:ea typeface="Microsoft JhengHei" pitchFamily="34" charset="-120"/>
              </a:rPr>
              <a:t>4</a:t>
            </a:r>
            <a:r>
              <a:rPr lang="zh-TW" altLang="en-US" sz="3200" dirty="0" smtClean="0">
                <a:latin typeface="Microsoft JhengHei" pitchFamily="34" charset="-120"/>
                <a:ea typeface="Microsoft JhengHei" pitchFamily="34" charset="-120"/>
              </a:rPr>
              <a:t> 涵蓋資料結構與演算法題組</a:t>
            </a:r>
            <a:endParaRPr lang="zh-CN" altLang="en-US" sz="3200" dirty="0">
              <a:latin typeface="Microsoft JhengHei" pitchFamily="34" charset="-120"/>
              <a:ea typeface="Microsoft JhengHei" pitchFamily="34" charset="-120"/>
            </a:endParaRP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文字方塊 53"/>
          <p:cNvSpPr txBox="1"/>
          <p:nvPr/>
        </p:nvSpPr>
        <p:spPr>
          <a:xfrm>
            <a:off x="-221584" y="10870351"/>
            <a:ext cx="10211665" cy="954107"/>
          </a:xfrm>
          <a:prstGeom prst="rect">
            <a:avLst/>
          </a:prstGeom>
          <a:noFill/>
        </p:spPr>
        <p:txBody>
          <a:bodyPr wrap="square" rtlCol="0">
            <a:spAutoFit/>
          </a:bodyPr>
          <a:lstStyle/>
          <a:p>
            <a:pPr algn="r"/>
            <a:r>
              <a:rPr lang="en-US" sz="2800" dirty="0" smtClean="0">
                <a:solidFill>
                  <a:schemeClr val="tx1">
                    <a:lumMod val="50000"/>
                    <a:lumOff val="50000"/>
                  </a:schemeClr>
                </a:solidFill>
              </a:rPr>
              <a:t>Copyright © 20</a:t>
            </a:r>
            <a:r>
              <a:rPr lang="en-US" altLang="zh-TW" sz="2800" dirty="0" smtClean="0">
                <a:solidFill>
                  <a:schemeClr val="tx1">
                    <a:lumMod val="50000"/>
                    <a:lumOff val="50000"/>
                  </a:schemeClr>
                </a:solidFill>
              </a:rPr>
              <a:t>20</a:t>
            </a:r>
            <a:r>
              <a:rPr lang="en-US" sz="2800" dirty="0" smtClean="0">
                <a:solidFill>
                  <a:schemeClr val="tx1">
                    <a:lumMod val="50000"/>
                    <a:lumOff val="50000"/>
                  </a:schemeClr>
                </a:solidFill>
              </a:rPr>
              <a:t> </a:t>
            </a:r>
            <a:r>
              <a:rPr lang="en-US" altLang="zh-TW" sz="2800" dirty="0" smtClean="0">
                <a:solidFill>
                  <a:schemeClr val="tx1">
                    <a:lumMod val="50000"/>
                    <a:lumOff val="50000"/>
                  </a:schemeClr>
                </a:solidFill>
              </a:rPr>
              <a:t>Tarkustech Studio Co., Limited. </a:t>
            </a:r>
          </a:p>
          <a:p>
            <a:pPr algn="r"/>
            <a:r>
              <a:rPr lang="en-US" sz="2800" dirty="0" smtClean="0">
                <a:solidFill>
                  <a:schemeClr val="tx1">
                    <a:lumMod val="50000"/>
                    <a:lumOff val="50000"/>
                  </a:schemeClr>
                </a:solidFill>
              </a:rPr>
              <a:t>All rights reserved.</a:t>
            </a:r>
            <a:endParaRPr lang="zh-CN" altLang="en-US" sz="2800" dirty="0">
              <a:solidFill>
                <a:schemeClr val="tx1">
                  <a:lumMod val="50000"/>
                  <a:lumOff val="50000"/>
                </a:schemeClr>
              </a:solidFill>
            </a:endParaRPr>
          </a:p>
        </p:txBody>
      </p:sp>
      <p:sp>
        <p:nvSpPr>
          <p:cNvPr id="5" name="Freeform 37"/>
          <p:cNvSpPr/>
          <p:nvPr/>
        </p:nvSpPr>
        <p:spPr>
          <a:xfrm>
            <a:off x="1149350" y="1403350"/>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6" name="Freeform 39"/>
          <p:cNvSpPr/>
          <p:nvPr/>
        </p:nvSpPr>
        <p:spPr>
          <a:xfrm>
            <a:off x="-6350" y="-6350"/>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7"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7" name="TextBox 42"/>
          <p:cNvSpPr txBox="1"/>
          <p:nvPr/>
        </p:nvSpPr>
        <p:spPr>
          <a:xfrm>
            <a:off x="5904852" y="776450"/>
            <a:ext cx="18479148" cy="2092881"/>
          </a:xfrm>
          <a:prstGeom prst="rect">
            <a:avLst/>
          </a:prstGeom>
          <a:noFill/>
        </p:spPr>
        <p:txBody>
          <a:bodyPr wrap="square" lIns="0" tIns="0" rIns="0" bIns="0" rtlCol="0">
            <a:spAutoFit/>
          </a:bodyPr>
          <a:lstStyle/>
          <a:p>
            <a:pPr algn="l"/>
            <a:r>
              <a:rPr lang="zh-TW" altLang="en-US" sz="4000" dirty="0" smtClean="0">
                <a:solidFill>
                  <a:srgbClr val="4C4C4C"/>
                </a:solidFill>
                <a:latin typeface="Microsoft JhengHei"/>
                <a:ea typeface="Microsoft JhengHei"/>
              </a:rPr>
              <a:t>程式能力檢定</a:t>
            </a:r>
            <a:r>
              <a:rPr lang="en-US" altLang="zh-TW" sz="4000" dirty="0" smtClean="0">
                <a:solidFill>
                  <a:srgbClr val="4C4C4C"/>
                </a:solidFill>
                <a:latin typeface="Microsoft JhengHei"/>
                <a:ea typeface="Microsoft JhengHei"/>
              </a:rPr>
              <a:t>/</a:t>
            </a:r>
            <a:r>
              <a:rPr lang="zh-TW" altLang="en-US" sz="4000" dirty="0" smtClean="0">
                <a:solidFill>
                  <a:srgbClr val="4C4C4C"/>
                </a:solidFill>
                <a:latin typeface="Microsoft JhengHei"/>
                <a:ea typeface="Microsoft JhengHei"/>
              </a:rPr>
              <a:t>營隊與競賽</a:t>
            </a:r>
            <a:endParaRPr lang="en-US" altLang="zh-TW" sz="4000" dirty="0" smtClean="0">
              <a:solidFill>
                <a:srgbClr val="4C4C4C"/>
              </a:solidFill>
              <a:latin typeface="Microsoft JhengHei"/>
              <a:ea typeface="Microsoft JhengHei"/>
            </a:endParaRPr>
          </a:p>
          <a:p>
            <a:pPr algn="l"/>
            <a:r>
              <a:rPr lang="en-US" altLang="zh-TW" sz="9600" b="1" dirty="0" smtClean="0">
                <a:solidFill>
                  <a:srgbClr val="4C4C4C"/>
                </a:solidFill>
                <a:latin typeface="Microsoft JhengHei"/>
                <a:ea typeface="Microsoft JhengHei"/>
              </a:rPr>
              <a:t>Code-problem solving contest</a:t>
            </a:r>
            <a:endParaRPr lang="en-US" altLang="zh-CN" sz="9600" b="1" dirty="0">
              <a:solidFill>
                <a:srgbClr val="4C4C4C"/>
              </a:solidFill>
              <a:latin typeface="Microsoft JhengHei"/>
              <a:ea typeface="Microsoft JhengHei"/>
            </a:endParaRPr>
          </a:p>
        </p:txBody>
      </p:sp>
      <p:sp>
        <p:nvSpPr>
          <p:cNvPr id="8" name="TextBox 41"/>
          <p:cNvSpPr txBox="1"/>
          <p:nvPr/>
        </p:nvSpPr>
        <p:spPr>
          <a:xfrm>
            <a:off x="1182239" y="676656"/>
            <a:ext cx="3042919" cy="1288045"/>
          </a:xfrm>
          <a:prstGeom prst="rect">
            <a:avLst/>
          </a:prstGeom>
          <a:noFill/>
        </p:spPr>
        <p:txBody>
          <a:bodyPr wrap="square" lIns="0" tIns="0" rIns="0" bIns="0" rtlCol="0">
            <a:spAutoFit/>
          </a:bodyPr>
          <a:lstStyle/>
          <a:p>
            <a:pPr marL="0">
              <a:lnSpc>
                <a:spcPct val="113750"/>
              </a:lnSpc>
            </a:pPr>
            <a:r>
              <a:rPr lang="zh-TW" altLang="en-US" sz="8000" b="1" spc="419" dirty="0" smtClean="0">
                <a:solidFill>
                  <a:srgbClr val="FEFEFE"/>
                </a:solidFill>
                <a:latin typeface="Microsoft JhengHei" pitchFamily="34" charset="-120"/>
                <a:ea typeface="Microsoft JhengHei" pitchFamily="34" charset="-120"/>
              </a:rPr>
              <a:t>延伸</a:t>
            </a:r>
            <a:endParaRPr lang="en-US" altLang="zh-CN" sz="8000" b="1" spc="419" dirty="0">
              <a:solidFill>
                <a:srgbClr val="FEFEFE"/>
              </a:solidFill>
              <a:latin typeface="Microsoft JhengHei" pitchFamily="34" charset="-120"/>
              <a:ea typeface="Microsoft JhengHei" pitchFamily="34" charset="-120"/>
            </a:endParaRPr>
          </a:p>
        </p:txBody>
      </p:sp>
      <p:cxnSp>
        <p:nvCxnSpPr>
          <p:cNvPr id="10" name="直線單箭頭接點 9"/>
          <p:cNvCxnSpPr/>
          <p:nvPr/>
        </p:nvCxnSpPr>
        <p:spPr>
          <a:xfrm>
            <a:off x="2207172" y="11918731"/>
            <a:ext cx="17026759" cy="31531"/>
          </a:xfrm>
          <a:prstGeom prst="straightConnector1">
            <a:avLst/>
          </a:prstGeom>
          <a:ln w="63500">
            <a:solidFill>
              <a:schemeClr val="bg2">
                <a:lumMod val="25000"/>
              </a:schemeClr>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3" name="直線單箭頭接點 12"/>
          <p:cNvCxnSpPr/>
          <p:nvPr/>
        </p:nvCxnSpPr>
        <p:spPr>
          <a:xfrm rot="5400000" flipH="1" flipV="1">
            <a:off x="-1796474" y="7913496"/>
            <a:ext cx="8008884" cy="1588"/>
          </a:xfrm>
          <a:prstGeom prst="straightConnector1">
            <a:avLst/>
          </a:prstGeom>
          <a:ln w="63500">
            <a:solidFill>
              <a:schemeClr val="bg2">
                <a:lumMod val="25000"/>
              </a:schemeClr>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6" name="直線單箭頭接點 15"/>
          <p:cNvCxnSpPr/>
          <p:nvPr/>
        </p:nvCxnSpPr>
        <p:spPr>
          <a:xfrm>
            <a:off x="2208763" y="9017874"/>
            <a:ext cx="16811981" cy="1588"/>
          </a:xfrm>
          <a:prstGeom prst="straightConnector1">
            <a:avLst/>
          </a:prstGeom>
          <a:ln w="63500">
            <a:solidFill>
              <a:schemeClr val="bg1">
                <a:lumMod val="65000"/>
              </a:schemeClr>
            </a:solidFill>
            <a:prstDash val="dash"/>
            <a:tailEnd type="none"/>
          </a:ln>
          <a:effectLst/>
        </p:spPr>
        <p:style>
          <a:lnRef idx="2">
            <a:schemeClr val="accent1"/>
          </a:lnRef>
          <a:fillRef idx="0">
            <a:schemeClr val="accent1"/>
          </a:fillRef>
          <a:effectRef idx="1">
            <a:schemeClr val="accent1"/>
          </a:effectRef>
          <a:fontRef idx="minor">
            <a:schemeClr val="tx1"/>
          </a:fontRef>
        </p:style>
      </p:cxnSp>
      <p:cxnSp>
        <p:nvCxnSpPr>
          <p:cNvPr id="17" name="直線單箭頭接點 16"/>
          <p:cNvCxnSpPr/>
          <p:nvPr/>
        </p:nvCxnSpPr>
        <p:spPr>
          <a:xfrm rot="5400000" flipH="1" flipV="1">
            <a:off x="8197273" y="7945026"/>
            <a:ext cx="8008884" cy="1588"/>
          </a:xfrm>
          <a:prstGeom prst="straightConnector1">
            <a:avLst/>
          </a:prstGeom>
          <a:ln w="63500">
            <a:solidFill>
              <a:schemeClr val="bg1">
                <a:lumMod val="65000"/>
              </a:schemeClr>
            </a:solidFill>
            <a:prstDash val="dash"/>
            <a:tailEnd type="none"/>
          </a:ln>
          <a:effectLst/>
        </p:spPr>
        <p:style>
          <a:lnRef idx="2">
            <a:schemeClr val="accent1"/>
          </a:lnRef>
          <a:fillRef idx="0">
            <a:schemeClr val="accent1"/>
          </a:fillRef>
          <a:effectRef idx="1">
            <a:schemeClr val="accent1"/>
          </a:effectRef>
          <a:fontRef idx="minor">
            <a:schemeClr val="tx1"/>
          </a:fontRef>
        </p:style>
      </p:cxnSp>
      <p:sp>
        <p:nvSpPr>
          <p:cNvPr id="18" name="文字方塊 17"/>
          <p:cNvSpPr txBox="1"/>
          <p:nvPr/>
        </p:nvSpPr>
        <p:spPr>
          <a:xfrm>
            <a:off x="2648607" y="11976538"/>
            <a:ext cx="4041227" cy="646331"/>
          </a:xfrm>
          <a:prstGeom prst="rect">
            <a:avLst/>
          </a:prstGeom>
          <a:noFill/>
        </p:spPr>
        <p:txBody>
          <a:bodyPr wrap="square" rtlCol="0">
            <a:spAutoFit/>
          </a:bodyPr>
          <a:lstStyle/>
          <a:p>
            <a:r>
              <a:rPr lang="zh-TW" altLang="en-US" sz="3600" dirty="0" smtClean="0">
                <a:latin typeface="Microsoft JhengHei" pitchFamily="34" charset="-120"/>
                <a:ea typeface="Microsoft JhengHei" pitchFamily="34" charset="-120"/>
              </a:rPr>
              <a:t>小學</a:t>
            </a:r>
            <a:r>
              <a:rPr lang="en-US" altLang="zh-TW" sz="3600" dirty="0" smtClean="0">
                <a:latin typeface="Microsoft JhengHei" pitchFamily="34" charset="-120"/>
                <a:ea typeface="Microsoft JhengHei" pitchFamily="34" charset="-120"/>
              </a:rPr>
              <a:t>/</a:t>
            </a:r>
            <a:r>
              <a:rPr lang="zh-TW" altLang="en-US" sz="3600" dirty="0" smtClean="0">
                <a:latin typeface="Microsoft JhengHei" pitchFamily="34" charset="-120"/>
                <a:ea typeface="Microsoft JhengHei" pitchFamily="34" charset="-120"/>
              </a:rPr>
              <a:t>初中 </a:t>
            </a:r>
            <a:r>
              <a:rPr lang="en-US" altLang="zh-TW" sz="3600" dirty="0" smtClean="0">
                <a:latin typeface="Microsoft JhengHei" pitchFamily="34" charset="-120"/>
                <a:ea typeface="Microsoft JhengHei" pitchFamily="34" charset="-120"/>
              </a:rPr>
              <a:t>ES/MS</a:t>
            </a:r>
            <a:endParaRPr lang="zh-CN" altLang="en-US" sz="3600" dirty="0">
              <a:latin typeface="Microsoft JhengHei" pitchFamily="34" charset="-120"/>
              <a:ea typeface="Microsoft JhengHei" pitchFamily="34" charset="-120"/>
            </a:endParaRPr>
          </a:p>
        </p:txBody>
      </p:sp>
      <p:sp>
        <p:nvSpPr>
          <p:cNvPr id="19" name="文字方塊 18"/>
          <p:cNvSpPr txBox="1"/>
          <p:nvPr/>
        </p:nvSpPr>
        <p:spPr>
          <a:xfrm>
            <a:off x="13647683" y="11950262"/>
            <a:ext cx="4703379" cy="646331"/>
          </a:xfrm>
          <a:prstGeom prst="rect">
            <a:avLst/>
          </a:prstGeom>
          <a:noFill/>
        </p:spPr>
        <p:txBody>
          <a:bodyPr wrap="square" rtlCol="0">
            <a:spAutoFit/>
          </a:bodyPr>
          <a:lstStyle/>
          <a:p>
            <a:r>
              <a:rPr lang="zh-TW" altLang="en-US" sz="3600" dirty="0" smtClean="0">
                <a:latin typeface="Microsoft JhengHei" pitchFamily="34" charset="-120"/>
                <a:ea typeface="Microsoft JhengHei" pitchFamily="34" charset="-120"/>
              </a:rPr>
              <a:t>就業向 </a:t>
            </a:r>
            <a:r>
              <a:rPr lang="en-US" altLang="zh-TW" sz="3600" dirty="0" smtClean="0">
                <a:latin typeface="Microsoft JhengHei" pitchFamily="34" charset="-120"/>
                <a:ea typeface="Microsoft JhengHei" pitchFamily="34" charset="-120"/>
              </a:rPr>
              <a:t>Professional</a:t>
            </a:r>
            <a:endParaRPr lang="zh-CN" altLang="en-US" sz="3600" dirty="0">
              <a:latin typeface="Microsoft JhengHei" pitchFamily="34" charset="-120"/>
              <a:ea typeface="Microsoft JhengHei" pitchFamily="34" charset="-120"/>
            </a:endParaRPr>
          </a:p>
        </p:txBody>
      </p:sp>
      <p:sp>
        <p:nvSpPr>
          <p:cNvPr id="20" name="文字方塊 19"/>
          <p:cNvSpPr txBox="1"/>
          <p:nvPr/>
        </p:nvSpPr>
        <p:spPr>
          <a:xfrm>
            <a:off x="597498" y="10192488"/>
            <a:ext cx="1609674" cy="646331"/>
          </a:xfrm>
          <a:prstGeom prst="rect">
            <a:avLst/>
          </a:prstGeom>
          <a:noFill/>
        </p:spPr>
        <p:txBody>
          <a:bodyPr wrap="square" rtlCol="0">
            <a:spAutoFit/>
          </a:bodyPr>
          <a:lstStyle/>
          <a:p>
            <a:pPr algn="ctr"/>
            <a:r>
              <a:rPr lang="zh-TW" altLang="en-US" sz="3600" dirty="0" smtClean="0">
                <a:latin typeface="Microsoft JhengHei" pitchFamily="34" charset="-120"/>
                <a:ea typeface="Microsoft JhengHei" pitchFamily="34" charset="-120"/>
              </a:rPr>
              <a:t>國內</a:t>
            </a:r>
            <a:endParaRPr lang="zh-CN" altLang="en-US" sz="3600" dirty="0">
              <a:latin typeface="Microsoft JhengHei" pitchFamily="34" charset="-120"/>
              <a:ea typeface="Microsoft JhengHei" pitchFamily="34" charset="-120"/>
            </a:endParaRPr>
          </a:p>
        </p:txBody>
      </p:sp>
      <p:sp>
        <p:nvSpPr>
          <p:cNvPr id="21" name="文字方塊 20"/>
          <p:cNvSpPr txBox="1"/>
          <p:nvPr/>
        </p:nvSpPr>
        <p:spPr>
          <a:xfrm>
            <a:off x="597498" y="5171090"/>
            <a:ext cx="1609674" cy="646331"/>
          </a:xfrm>
          <a:prstGeom prst="rect">
            <a:avLst/>
          </a:prstGeom>
          <a:noFill/>
        </p:spPr>
        <p:txBody>
          <a:bodyPr wrap="square" rtlCol="0">
            <a:spAutoFit/>
          </a:bodyPr>
          <a:lstStyle/>
          <a:p>
            <a:pPr algn="ctr"/>
            <a:r>
              <a:rPr lang="zh-TW" altLang="en-US" sz="3600" dirty="0" smtClean="0">
                <a:latin typeface="Microsoft JhengHei" pitchFamily="34" charset="-120"/>
                <a:ea typeface="Microsoft JhengHei" pitchFamily="34" charset="-120"/>
              </a:rPr>
              <a:t>國際</a:t>
            </a:r>
            <a:endParaRPr lang="zh-CN" altLang="en-US" sz="3600" dirty="0">
              <a:latin typeface="Microsoft JhengHei" pitchFamily="34" charset="-120"/>
              <a:ea typeface="Microsoft JhengHei" pitchFamily="34" charset="-120"/>
            </a:endParaRPr>
          </a:p>
        </p:txBody>
      </p:sp>
      <p:sp>
        <p:nvSpPr>
          <p:cNvPr id="22" name="橢圓 21"/>
          <p:cNvSpPr/>
          <p:nvPr/>
        </p:nvSpPr>
        <p:spPr>
          <a:xfrm>
            <a:off x="7575996" y="9080939"/>
            <a:ext cx="2035713" cy="689754"/>
          </a:xfrm>
          <a:prstGeom prst="ellipse">
            <a:avLst/>
          </a:prstGeom>
          <a:solidFill>
            <a:srgbClr val="FFFF99"/>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2800" dirty="0" smtClean="0">
                <a:solidFill>
                  <a:schemeClr val="tx1"/>
                </a:solidFill>
                <a:latin typeface="Microsoft JhengHei" pitchFamily="34" charset="-120"/>
                <a:ea typeface="Microsoft JhengHei" pitchFamily="34" charset="-120"/>
              </a:rPr>
              <a:t>CCEA</a:t>
            </a:r>
            <a:endParaRPr lang="zh-CN" altLang="en-US" sz="2800" dirty="0">
              <a:solidFill>
                <a:schemeClr val="tx1"/>
              </a:solidFill>
              <a:latin typeface="Microsoft JhengHei" pitchFamily="34" charset="-120"/>
              <a:ea typeface="Microsoft JhengHei" pitchFamily="34" charset="-120"/>
            </a:endParaRPr>
          </a:p>
        </p:txBody>
      </p:sp>
      <p:sp>
        <p:nvSpPr>
          <p:cNvPr id="23" name="橢圓 22"/>
          <p:cNvSpPr/>
          <p:nvPr/>
        </p:nvSpPr>
        <p:spPr>
          <a:xfrm>
            <a:off x="7755046" y="9802225"/>
            <a:ext cx="2035713" cy="626692"/>
          </a:xfrm>
          <a:prstGeom prst="ellipse">
            <a:avLst/>
          </a:prstGeom>
          <a:solidFill>
            <a:srgbClr val="FFFF99"/>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2800" dirty="0" smtClean="0">
                <a:solidFill>
                  <a:schemeClr val="tx1"/>
                </a:solidFill>
                <a:latin typeface="Microsoft JhengHei" pitchFamily="34" charset="-120"/>
                <a:ea typeface="Microsoft JhengHei" pitchFamily="34" charset="-120"/>
              </a:rPr>
              <a:t>AOPE</a:t>
            </a:r>
            <a:endParaRPr lang="zh-CN" altLang="en-US" sz="2800" dirty="0">
              <a:solidFill>
                <a:schemeClr val="tx1"/>
              </a:solidFill>
              <a:latin typeface="Microsoft JhengHei" pitchFamily="34" charset="-120"/>
              <a:ea typeface="Microsoft JhengHei" pitchFamily="34" charset="-120"/>
            </a:endParaRPr>
          </a:p>
        </p:txBody>
      </p:sp>
      <p:sp>
        <p:nvSpPr>
          <p:cNvPr id="26" name="橢圓 25"/>
          <p:cNvSpPr/>
          <p:nvPr/>
        </p:nvSpPr>
        <p:spPr>
          <a:xfrm>
            <a:off x="10233464" y="7027491"/>
            <a:ext cx="2035713" cy="1253385"/>
          </a:xfrm>
          <a:prstGeom prst="ellipse">
            <a:avLst/>
          </a:prstGeom>
          <a:solidFill>
            <a:srgbClr val="FFFF99"/>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2800" dirty="0" smtClean="0">
                <a:solidFill>
                  <a:schemeClr val="tx1"/>
                </a:solidFill>
                <a:latin typeface="Microsoft JhengHei" pitchFamily="34" charset="-120"/>
                <a:ea typeface="Microsoft JhengHei" pitchFamily="34" charset="-120"/>
              </a:rPr>
              <a:t>ICPC</a:t>
            </a:r>
            <a:endParaRPr lang="zh-CN" altLang="en-US" sz="2800" dirty="0">
              <a:solidFill>
                <a:schemeClr val="tx1"/>
              </a:solidFill>
              <a:latin typeface="Microsoft JhengHei" pitchFamily="34" charset="-120"/>
              <a:ea typeface="Microsoft JhengHei" pitchFamily="34" charset="-120"/>
            </a:endParaRPr>
          </a:p>
        </p:txBody>
      </p:sp>
      <p:sp>
        <p:nvSpPr>
          <p:cNvPr id="27" name="橢圓 26"/>
          <p:cNvSpPr/>
          <p:nvPr/>
        </p:nvSpPr>
        <p:spPr>
          <a:xfrm>
            <a:off x="14665539" y="9691918"/>
            <a:ext cx="2035713" cy="1253385"/>
          </a:xfrm>
          <a:prstGeom prst="ellipse">
            <a:avLst/>
          </a:prstGeom>
          <a:solidFill>
            <a:srgbClr val="FFFF99"/>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2800" dirty="0" smtClean="0">
                <a:solidFill>
                  <a:schemeClr val="tx1"/>
                </a:solidFill>
                <a:latin typeface="Microsoft JhengHei" pitchFamily="34" charset="-120"/>
                <a:ea typeface="Microsoft JhengHei" pitchFamily="34" charset="-120"/>
              </a:rPr>
              <a:t>TQC</a:t>
            </a:r>
          </a:p>
          <a:p>
            <a:pPr algn="ctr"/>
            <a:r>
              <a:rPr lang="en-US" altLang="zh-CN" sz="2800" dirty="0" smtClean="0">
                <a:solidFill>
                  <a:schemeClr val="tx1"/>
                </a:solidFill>
                <a:latin typeface="Microsoft JhengHei" pitchFamily="34" charset="-120"/>
                <a:ea typeface="Microsoft JhengHei" pitchFamily="34" charset="-120"/>
              </a:rPr>
              <a:t>TQC+</a:t>
            </a:r>
            <a:endParaRPr lang="zh-CN" altLang="en-US" sz="2800" dirty="0">
              <a:solidFill>
                <a:schemeClr val="tx1"/>
              </a:solidFill>
              <a:latin typeface="Microsoft JhengHei" pitchFamily="34" charset="-120"/>
              <a:ea typeface="Microsoft JhengHei" pitchFamily="34" charset="-120"/>
            </a:endParaRPr>
          </a:p>
        </p:txBody>
      </p:sp>
      <p:sp>
        <p:nvSpPr>
          <p:cNvPr id="28" name="橢圓 27"/>
          <p:cNvSpPr/>
          <p:nvPr/>
        </p:nvSpPr>
        <p:spPr>
          <a:xfrm>
            <a:off x="12629826" y="9691918"/>
            <a:ext cx="2035713" cy="1253385"/>
          </a:xfrm>
          <a:prstGeom prst="ellipse">
            <a:avLst/>
          </a:prstGeom>
          <a:solidFill>
            <a:srgbClr val="FFFF99"/>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2800" dirty="0" smtClean="0">
                <a:solidFill>
                  <a:schemeClr val="tx1"/>
                </a:solidFill>
                <a:latin typeface="Microsoft JhengHei" pitchFamily="34" charset="-120"/>
                <a:ea typeface="Microsoft JhengHei" pitchFamily="34" charset="-120"/>
              </a:rPr>
              <a:t>ITE</a:t>
            </a:r>
            <a:endParaRPr lang="zh-CN" altLang="en-US" sz="2800" dirty="0">
              <a:solidFill>
                <a:schemeClr val="tx1"/>
              </a:solidFill>
              <a:latin typeface="Microsoft JhengHei" pitchFamily="34" charset="-120"/>
              <a:ea typeface="Microsoft JhengHei" pitchFamily="34" charset="-120"/>
            </a:endParaRPr>
          </a:p>
        </p:txBody>
      </p:sp>
      <p:sp>
        <p:nvSpPr>
          <p:cNvPr id="29" name="橢圓 28"/>
          <p:cNvSpPr/>
          <p:nvPr/>
        </p:nvSpPr>
        <p:spPr>
          <a:xfrm>
            <a:off x="16701252" y="9648496"/>
            <a:ext cx="2035713" cy="1253385"/>
          </a:xfrm>
          <a:prstGeom prst="ellipse">
            <a:avLst/>
          </a:prstGeom>
          <a:solidFill>
            <a:srgbClr val="FFFF99"/>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2800" dirty="0" err="1" smtClean="0">
                <a:solidFill>
                  <a:schemeClr val="tx1"/>
                </a:solidFill>
                <a:latin typeface="Microsoft JhengHei" pitchFamily="34" charset="-120"/>
                <a:ea typeface="Microsoft JhengHei" pitchFamily="34" charset="-120"/>
              </a:rPr>
              <a:t>iPAS</a:t>
            </a:r>
            <a:endParaRPr lang="zh-CN" altLang="en-US" sz="2800" dirty="0">
              <a:solidFill>
                <a:schemeClr val="tx1"/>
              </a:solidFill>
              <a:latin typeface="Microsoft JhengHei" pitchFamily="34" charset="-120"/>
              <a:ea typeface="Microsoft JhengHei" pitchFamily="34" charset="-120"/>
            </a:endParaRPr>
          </a:p>
        </p:txBody>
      </p:sp>
      <p:sp>
        <p:nvSpPr>
          <p:cNvPr id="31" name="橢圓 30"/>
          <p:cNvSpPr/>
          <p:nvPr/>
        </p:nvSpPr>
        <p:spPr>
          <a:xfrm>
            <a:off x="20030756" y="7027491"/>
            <a:ext cx="2892306" cy="1253385"/>
          </a:xfrm>
          <a:prstGeom prst="ellipse">
            <a:avLst/>
          </a:prstGeom>
          <a:solidFill>
            <a:srgbClr val="FFFF99"/>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zh-TW" altLang="en-US" sz="2800" dirty="0" smtClean="0">
                <a:solidFill>
                  <a:schemeClr val="tx1"/>
                </a:solidFill>
                <a:latin typeface="Microsoft JhengHei" pitchFamily="34" charset="-120"/>
                <a:ea typeface="Microsoft JhengHei" pitchFamily="34" charset="-120"/>
              </a:rPr>
              <a:t>程式競賽</a:t>
            </a:r>
            <a:r>
              <a:rPr lang="en-US" altLang="zh-TW" sz="2800" dirty="0" smtClean="0">
                <a:solidFill>
                  <a:schemeClr val="tx1"/>
                </a:solidFill>
                <a:latin typeface="Microsoft JhengHei" pitchFamily="34" charset="-120"/>
                <a:ea typeface="Microsoft JhengHei" pitchFamily="34" charset="-120"/>
              </a:rPr>
              <a:t>/</a:t>
            </a:r>
            <a:r>
              <a:rPr lang="zh-TW" altLang="en-US" sz="2800" dirty="0" smtClean="0">
                <a:solidFill>
                  <a:schemeClr val="tx1"/>
                </a:solidFill>
                <a:latin typeface="Microsoft JhengHei" pitchFamily="34" charset="-120"/>
                <a:ea typeface="Microsoft JhengHei" pitchFamily="34" charset="-120"/>
              </a:rPr>
              <a:t>程式力檢定</a:t>
            </a:r>
            <a:endParaRPr lang="zh-CN" altLang="en-US" sz="2800" dirty="0">
              <a:solidFill>
                <a:schemeClr val="tx1"/>
              </a:solidFill>
              <a:latin typeface="Microsoft JhengHei" pitchFamily="34" charset="-120"/>
              <a:ea typeface="Microsoft JhengHei" pitchFamily="34" charset="-120"/>
            </a:endParaRPr>
          </a:p>
        </p:txBody>
      </p:sp>
      <p:sp>
        <p:nvSpPr>
          <p:cNvPr id="32" name="橢圓 31"/>
          <p:cNvSpPr/>
          <p:nvPr/>
        </p:nvSpPr>
        <p:spPr>
          <a:xfrm>
            <a:off x="20062287" y="8438531"/>
            <a:ext cx="2892306" cy="1253385"/>
          </a:xfrm>
          <a:prstGeom prst="ellipse">
            <a:avLst/>
          </a:prstGeom>
          <a:solidFill>
            <a:srgbClr val="FF99FF"/>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zh-TW" altLang="en-US" sz="2800" dirty="0" smtClean="0">
                <a:solidFill>
                  <a:schemeClr val="tx1"/>
                </a:solidFill>
                <a:latin typeface="Microsoft JhengHei" pitchFamily="34" charset="-120"/>
                <a:ea typeface="Microsoft JhengHei" pitchFamily="34" charset="-120"/>
              </a:rPr>
              <a:t>機器人競賽</a:t>
            </a:r>
            <a:endParaRPr lang="zh-CN" altLang="en-US" sz="2800" dirty="0">
              <a:solidFill>
                <a:schemeClr val="tx1"/>
              </a:solidFill>
              <a:latin typeface="Microsoft JhengHei" pitchFamily="34" charset="-120"/>
              <a:ea typeface="Microsoft JhengHei" pitchFamily="34" charset="-120"/>
            </a:endParaRPr>
          </a:p>
        </p:txBody>
      </p:sp>
      <p:sp>
        <p:nvSpPr>
          <p:cNvPr id="34" name="圓角矩形 33"/>
          <p:cNvSpPr/>
          <p:nvPr/>
        </p:nvSpPr>
        <p:spPr>
          <a:xfrm>
            <a:off x="12913605" y="3941378"/>
            <a:ext cx="6107139" cy="4497153"/>
          </a:xfrm>
          <a:prstGeom prst="roundRect">
            <a:avLst>
              <a:gd name="adj" fmla="val 8253"/>
            </a:avLst>
          </a:prstGeom>
          <a:solidFill>
            <a:srgbClr val="FFFF99"/>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346075" indent="-346075" algn="l">
              <a:buFont typeface="Arial" pitchFamily="34" charset="0"/>
              <a:buChar char="•"/>
            </a:pPr>
            <a:r>
              <a:rPr lang="en-US" altLang="zh-CN" sz="2800" dirty="0" smtClean="0">
                <a:solidFill>
                  <a:schemeClr val="tx1"/>
                </a:solidFill>
                <a:latin typeface="Microsoft JhengHei" pitchFamily="34" charset="-120"/>
                <a:ea typeface="Microsoft JhengHei" pitchFamily="34" charset="-120"/>
              </a:rPr>
              <a:t>C and C++: </a:t>
            </a:r>
            <a:r>
              <a:rPr lang="en-US" altLang="zh-CN" sz="2800" dirty="0" smtClean="0">
                <a:solidFill>
                  <a:schemeClr val="tx1"/>
                </a:solidFill>
                <a:latin typeface="Microsoft JhengHei" pitchFamily="34" charset="-120"/>
                <a:ea typeface="Microsoft JhengHei" pitchFamily="34" charset="-120"/>
                <a:hlinkClick r:id="rId2"/>
              </a:rPr>
              <a:t>CLA/CLP/CPA/CPP</a:t>
            </a:r>
            <a:endParaRPr lang="en-US" altLang="zh-CN" sz="2800" dirty="0" smtClean="0">
              <a:solidFill>
                <a:schemeClr val="tx1"/>
              </a:solidFill>
              <a:latin typeface="Microsoft JhengHei" pitchFamily="34" charset="-120"/>
              <a:ea typeface="Microsoft JhengHei" pitchFamily="34" charset="-120"/>
            </a:endParaRPr>
          </a:p>
          <a:p>
            <a:pPr marL="346075" indent="-346075" algn="l">
              <a:buFont typeface="Arial" pitchFamily="34" charset="0"/>
              <a:buChar char="•"/>
            </a:pPr>
            <a:r>
              <a:rPr lang="en-US" altLang="zh-CN" sz="2800" dirty="0" smtClean="0">
                <a:solidFill>
                  <a:schemeClr val="tx1"/>
                </a:solidFill>
                <a:latin typeface="Microsoft JhengHei" pitchFamily="34" charset="-120"/>
                <a:ea typeface="Microsoft JhengHei" pitchFamily="34" charset="-120"/>
              </a:rPr>
              <a:t>Python: </a:t>
            </a:r>
            <a:r>
              <a:rPr lang="en-US" altLang="zh-CN" sz="2800" dirty="0" smtClean="0">
                <a:solidFill>
                  <a:schemeClr val="tx1"/>
                </a:solidFill>
                <a:latin typeface="Microsoft JhengHei" pitchFamily="34" charset="-120"/>
                <a:ea typeface="Microsoft JhengHei" pitchFamily="34" charset="-120"/>
                <a:hlinkClick r:id="rId3"/>
              </a:rPr>
              <a:t>PCEP/PCAP/PCPP</a:t>
            </a:r>
            <a:endParaRPr lang="en-US" altLang="zh-CN" sz="2800" dirty="0" smtClean="0">
              <a:solidFill>
                <a:schemeClr val="tx1"/>
              </a:solidFill>
              <a:latin typeface="Microsoft JhengHei" pitchFamily="34" charset="-120"/>
              <a:ea typeface="Microsoft JhengHei" pitchFamily="34" charset="-120"/>
            </a:endParaRPr>
          </a:p>
          <a:p>
            <a:pPr marL="346075" indent="-346075" algn="l">
              <a:buFont typeface="Arial" pitchFamily="34" charset="0"/>
              <a:buChar char="•"/>
            </a:pPr>
            <a:r>
              <a:rPr lang="en-US" altLang="zh-CN" sz="2800" dirty="0" smtClean="0">
                <a:solidFill>
                  <a:schemeClr val="tx1"/>
                </a:solidFill>
                <a:latin typeface="Microsoft JhengHei" pitchFamily="34" charset="-120"/>
                <a:ea typeface="Microsoft JhengHei" pitchFamily="34" charset="-120"/>
              </a:rPr>
              <a:t>Ruby on Rails: </a:t>
            </a:r>
            <a:r>
              <a:rPr lang="en-US" sz="2800" dirty="0" smtClean="0"/>
              <a:t> </a:t>
            </a:r>
            <a:r>
              <a:rPr lang="en-US" sz="2800" u="sng" dirty="0" smtClean="0">
                <a:hlinkClick r:id="rId4" tooltip="Ruby Association"/>
              </a:rPr>
              <a:t>Ruby Association Certified Ruby Programmer</a:t>
            </a:r>
            <a:endParaRPr lang="en-US" sz="2800" u="sng" dirty="0" smtClean="0"/>
          </a:p>
          <a:p>
            <a:pPr marL="346075" indent="-346075" algn="l">
              <a:buFont typeface="Arial" pitchFamily="34" charset="0"/>
              <a:buChar char="•"/>
            </a:pPr>
            <a:r>
              <a:rPr lang="en-US" altLang="zh-CN" sz="2800" dirty="0" smtClean="0">
                <a:solidFill>
                  <a:schemeClr val="tx1"/>
                </a:solidFill>
                <a:latin typeface="Microsoft JhengHei" pitchFamily="34" charset="-120"/>
                <a:ea typeface="Microsoft JhengHei" pitchFamily="34" charset="-120"/>
              </a:rPr>
              <a:t>JavaScript: </a:t>
            </a:r>
            <a:r>
              <a:rPr lang="en-US" sz="2800" u="sng" dirty="0" smtClean="0">
                <a:hlinkClick r:id="rId5" tooltip="CIW Certification"/>
              </a:rPr>
              <a:t>CIW Web Development Series</a:t>
            </a:r>
            <a:endParaRPr lang="en-US" altLang="zh-CN" sz="2800" dirty="0" smtClean="0">
              <a:solidFill>
                <a:schemeClr val="tx1"/>
              </a:solidFill>
              <a:latin typeface="Microsoft JhengHei" pitchFamily="34" charset="-120"/>
              <a:ea typeface="Microsoft JhengHei" pitchFamily="34" charset="-120"/>
            </a:endParaRPr>
          </a:p>
          <a:p>
            <a:pPr marL="346075" indent="-346075" algn="l">
              <a:buFont typeface="Arial" pitchFamily="34" charset="0"/>
              <a:buChar char="•"/>
            </a:pPr>
            <a:r>
              <a:rPr lang="en-US" altLang="zh-CN" sz="2800" dirty="0" smtClean="0">
                <a:solidFill>
                  <a:schemeClr val="tx1"/>
                </a:solidFill>
                <a:latin typeface="Microsoft JhengHei" pitchFamily="34" charset="-120"/>
                <a:ea typeface="Microsoft JhengHei" pitchFamily="34" charset="-120"/>
              </a:rPr>
              <a:t>…..</a:t>
            </a:r>
          </a:p>
        </p:txBody>
      </p:sp>
      <p:sp>
        <p:nvSpPr>
          <p:cNvPr id="37" name="橢圓 36"/>
          <p:cNvSpPr/>
          <p:nvPr/>
        </p:nvSpPr>
        <p:spPr>
          <a:xfrm>
            <a:off x="7572703" y="6057885"/>
            <a:ext cx="2462711" cy="1253385"/>
          </a:xfrm>
          <a:prstGeom prst="ellipse">
            <a:avLst/>
          </a:prstGeom>
          <a:solidFill>
            <a:srgbClr val="FF99FF"/>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2800" dirty="0" smtClean="0">
                <a:solidFill>
                  <a:schemeClr val="tx1"/>
                </a:solidFill>
                <a:latin typeface="Microsoft JhengHei" pitchFamily="34" charset="-120"/>
                <a:ea typeface="Microsoft JhengHei" pitchFamily="34" charset="-120"/>
              </a:rPr>
              <a:t>FIRST</a:t>
            </a:r>
          </a:p>
          <a:p>
            <a:pPr algn="ctr"/>
            <a:r>
              <a:rPr lang="en-US" altLang="zh-CN" sz="2800" dirty="0" smtClean="0">
                <a:solidFill>
                  <a:schemeClr val="tx1"/>
                </a:solidFill>
                <a:latin typeface="Microsoft JhengHei" pitchFamily="34" charset="-120"/>
                <a:ea typeface="Microsoft JhengHei" pitchFamily="34" charset="-120"/>
              </a:rPr>
              <a:t>Robotics</a:t>
            </a:r>
            <a:endParaRPr lang="zh-CN" altLang="en-US" sz="2800" dirty="0" smtClean="0">
              <a:solidFill>
                <a:schemeClr val="tx1"/>
              </a:solidFill>
              <a:latin typeface="Microsoft JhengHei" pitchFamily="34" charset="-120"/>
              <a:ea typeface="Microsoft JhengHei" pitchFamily="34" charset="-120"/>
            </a:endParaRPr>
          </a:p>
        </p:txBody>
      </p:sp>
      <p:sp>
        <p:nvSpPr>
          <p:cNvPr id="41" name="圓角矩形 40"/>
          <p:cNvSpPr/>
          <p:nvPr/>
        </p:nvSpPr>
        <p:spPr>
          <a:xfrm>
            <a:off x="2648607" y="3809309"/>
            <a:ext cx="4766441" cy="3525528"/>
          </a:xfrm>
          <a:prstGeom prst="roundRect">
            <a:avLst>
              <a:gd name="adj" fmla="val 8253"/>
            </a:avLst>
          </a:prstGeom>
          <a:solidFill>
            <a:srgbClr val="FF99FF"/>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346075" indent="-346075" algn="l">
              <a:buFont typeface="Arial" pitchFamily="34" charset="0"/>
              <a:buChar char="•"/>
            </a:pPr>
            <a:r>
              <a:rPr lang="en-US" altLang="zh-CN" sz="2800" dirty="0" err="1" smtClean="0">
                <a:solidFill>
                  <a:schemeClr val="tx1"/>
                </a:solidFill>
                <a:latin typeface="Microsoft JhengHei" pitchFamily="34" charset="-120"/>
                <a:ea typeface="Microsoft JhengHei" pitchFamily="34" charset="-120"/>
              </a:rPr>
              <a:t>Botball</a:t>
            </a:r>
            <a:r>
              <a:rPr lang="en-US" altLang="zh-CN" sz="2800" dirty="0" smtClean="0">
                <a:solidFill>
                  <a:schemeClr val="tx1"/>
                </a:solidFill>
                <a:latin typeface="Microsoft JhengHei" pitchFamily="34" charset="-120"/>
                <a:ea typeface="Microsoft JhengHei" pitchFamily="34" charset="-120"/>
              </a:rPr>
              <a:t> Educational Robotics Program</a:t>
            </a:r>
          </a:p>
          <a:p>
            <a:pPr marL="346075" indent="-346075" algn="l">
              <a:buFont typeface="Arial" pitchFamily="34" charset="0"/>
              <a:buChar char="•"/>
            </a:pPr>
            <a:r>
              <a:rPr lang="en-US" altLang="zh-CN" sz="2800" dirty="0" err="1" smtClean="0">
                <a:solidFill>
                  <a:schemeClr val="tx1"/>
                </a:solidFill>
                <a:latin typeface="Microsoft JhengHei" pitchFamily="34" charset="-120"/>
                <a:ea typeface="Microsoft JhengHei" pitchFamily="34" charset="-120"/>
              </a:rPr>
              <a:t>RoboRave</a:t>
            </a:r>
            <a:r>
              <a:rPr lang="en-US" altLang="zh-CN" sz="2800" dirty="0" smtClean="0">
                <a:solidFill>
                  <a:schemeClr val="tx1"/>
                </a:solidFill>
                <a:latin typeface="Microsoft JhengHei" pitchFamily="34" charset="-120"/>
                <a:ea typeface="Microsoft JhengHei" pitchFamily="34" charset="-120"/>
              </a:rPr>
              <a:t> International Robotics Education and Competition</a:t>
            </a:r>
          </a:p>
          <a:p>
            <a:pPr marL="346075" indent="-346075" algn="l">
              <a:buFont typeface="Arial" pitchFamily="34" charset="0"/>
              <a:buChar char="•"/>
            </a:pPr>
            <a:r>
              <a:rPr lang="en-US" altLang="zh-CN" sz="2800" dirty="0" smtClean="0">
                <a:solidFill>
                  <a:schemeClr val="tx1"/>
                </a:solidFill>
                <a:latin typeface="Microsoft JhengHei" pitchFamily="34" charset="-120"/>
                <a:ea typeface="Microsoft JhengHei" pitchFamily="34" charset="-120"/>
              </a:rPr>
              <a:t>National Robotics Challenge</a:t>
            </a:r>
          </a:p>
          <a:p>
            <a:pPr marL="346075" indent="-346075" algn="l">
              <a:buFont typeface="Arial" pitchFamily="34" charset="0"/>
              <a:buChar char="•"/>
            </a:pPr>
            <a:r>
              <a:rPr lang="en-US" altLang="zh-CN" sz="2800" dirty="0" smtClean="0">
                <a:solidFill>
                  <a:schemeClr val="tx1"/>
                </a:solidFill>
                <a:latin typeface="Microsoft JhengHei" pitchFamily="34" charset="-120"/>
                <a:ea typeface="Microsoft JhengHei" pitchFamily="34" charset="-120"/>
              </a:rPr>
              <a:t>FIRST Tech Competition</a:t>
            </a:r>
          </a:p>
        </p:txBody>
      </p:sp>
      <p:sp>
        <p:nvSpPr>
          <p:cNvPr id="43" name="橢圓 42"/>
          <p:cNvSpPr/>
          <p:nvPr/>
        </p:nvSpPr>
        <p:spPr>
          <a:xfrm>
            <a:off x="7598979" y="4658629"/>
            <a:ext cx="2462711" cy="1253385"/>
          </a:xfrm>
          <a:prstGeom prst="ellipse">
            <a:avLst/>
          </a:prstGeom>
          <a:solidFill>
            <a:srgbClr val="FF99FF"/>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2800" dirty="0" smtClean="0">
                <a:solidFill>
                  <a:schemeClr val="tx1"/>
                </a:solidFill>
                <a:latin typeface="Microsoft JhengHei" pitchFamily="34" charset="-120"/>
                <a:ea typeface="Microsoft JhengHei" pitchFamily="34" charset="-120"/>
              </a:rPr>
              <a:t>BEST</a:t>
            </a:r>
          </a:p>
          <a:p>
            <a:pPr algn="ctr"/>
            <a:r>
              <a:rPr lang="en-US" altLang="zh-CN" sz="2800" dirty="0" smtClean="0">
                <a:solidFill>
                  <a:schemeClr val="tx1"/>
                </a:solidFill>
                <a:latin typeface="Microsoft JhengHei" pitchFamily="34" charset="-120"/>
                <a:ea typeface="Microsoft JhengHei" pitchFamily="34" charset="-120"/>
              </a:rPr>
              <a:t>Robotics</a:t>
            </a:r>
            <a:endParaRPr lang="zh-CN" altLang="en-US" sz="2800" dirty="0" smtClean="0">
              <a:solidFill>
                <a:schemeClr val="tx1"/>
              </a:solidFill>
              <a:latin typeface="Microsoft JhengHei" pitchFamily="34" charset="-120"/>
              <a:ea typeface="Microsoft JhengHei" pitchFamily="34" charset="-120"/>
            </a:endParaRPr>
          </a:p>
        </p:txBody>
      </p:sp>
      <p:sp>
        <p:nvSpPr>
          <p:cNvPr id="44" name="橢圓 43"/>
          <p:cNvSpPr/>
          <p:nvPr/>
        </p:nvSpPr>
        <p:spPr>
          <a:xfrm>
            <a:off x="10149702" y="4658629"/>
            <a:ext cx="2462711" cy="1253385"/>
          </a:xfrm>
          <a:prstGeom prst="ellipse">
            <a:avLst/>
          </a:prstGeom>
          <a:solidFill>
            <a:srgbClr val="FF99FF"/>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2800" dirty="0" smtClean="0">
                <a:solidFill>
                  <a:schemeClr val="tx1"/>
                </a:solidFill>
                <a:latin typeface="Microsoft JhengHei" pitchFamily="34" charset="-120"/>
                <a:ea typeface="Microsoft JhengHei" pitchFamily="34" charset="-120"/>
              </a:rPr>
              <a:t>VEX</a:t>
            </a:r>
          </a:p>
          <a:p>
            <a:pPr algn="ctr"/>
            <a:r>
              <a:rPr lang="en-US" altLang="zh-CN" sz="2800" dirty="0" smtClean="0">
                <a:solidFill>
                  <a:schemeClr val="tx1"/>
                </a:solidFill>
                <a:latin typeface="Microsoft JhengHei" pitchFamily="34" charset="-120"/>
                <a:ea typeface="Microsoft JhengHei" pitchFamily="34" charset="-120"/>
              </a:rPr>
              <a:t>Robotics</a:t>
            </a:r>
            <a:endParaRPr lang="zh-CN" altLang="en-US" sz="2800" dirty="0" smtClean="0">
              <a:solidFill>
                <a:schemeClr val="tx1"/>
              </a:solidFill>
              <a:latin typeface="Microsoft JhengHei" pitchFamily="34" charset="-120"/>
              <a:ea typeface="Microsoft JhengHei" pitchFamily="34" charset="-120"/>
            </a:endParaRPr>
          </a:p>
        </p:txBody>
      </p:sp>
      <p:cxnSp>
        <p:nvCxnSpPr>
          <p:cNvPr id="45" name="直線單箭頭接點 44"/>
          <p:cNvCxnSpPr/>
          <p:nvPr/>
        </p:nvCxnSpPr>
        <p:spPr>
          <a:xfrm rot="5400000" flipH="1" flipV="1">
            <a:off x="6146054" y="7945026"/>
            <a:ext cx="8008884" cy="1588"/>
          </a:xfrm>
          <a:prstGeom prst="straightConnector1">
            <a:avLst/>
          </a:prstGeom>
          <a:ln w="63500">
            <a:solidFill>
              <a:schemeClr val="bg1">
                <a:lumMod val="65000"/>
              </a:schemeClr>
            </a:solidFill>
            <a:prstDash val="dash"/>
            <a:tailEnd type="none"/>
          </a:ln>
          <a:effectLst/>
        </p:spPr>
        <p:style>
          <a:lnRef idx="2">
            <a:schemeClr val="accent1"/>
          </a:lnRef>
          <a:fillRef idx="0">
            <a:schemeClr val="accent1"/>
          </a:fillRef>
          <a:effectRef idx="1">
            <a:schemeClr val="accent1"/>
          </a:effectRef>
          <a:fontRef idx="minor">
            <a:schemeClr val="tx1"/>
          </a:fontRef>
        </p:style>
      </p:cxnSp>
      <p:cxnSp>
        <p:nvCxnSpPr>
          <p:cNvPr id="46" name="直線單箭頭接點 45"/>
          <p:cNvCxnSpPr/>
          <p:nvPr/>
        </p:nvCxnSpPr>
        <p:spPr>
          <a:xfrm rot="5400000" flipH="1" flipV="1">
            <a:off x="3562212" y="7971302"/>
            <a:ext cx="8008884" cy="1588"/>
          </a:xfrm>
          <a:prstGeom prst="straightConnector1">
            <a:avLst/>
          </a:prstGeom>
          <a:ln w="63500">
            <a:solidFill>
              <a:schemeClr val="bg1">
                <a:lumMod val="65000"/>
              </a:schemeClr>
            </a:solidFill>
            <a:prstDash val="dash"/>
            <a:tailEnd type="none"/>
          </a:ln>
          <a:effectLst/>
        </p:spPr>
        <p:style>
          <a:lnRef idx="2">
            <a:schemeClr val="accent1"/>
          </a:lnRef>
          <a:fillRef idx="0">
            <a:schemeClr val="accent1"/>
          </a:fillRef>
          <a:effectRef idx="1">
            <a:schemeClr val="accent1"/>
          </a:effectRef>
          <a:fontRef idx="minor">
            <a:schemeClr val="tx1"/>
          </a:fontRef>
        </p:style>
      </p:cxnSp>
      <p:sp>
        <p:nvSpPr>
          <p:cNvPr id="25" name="橢圓 24"/>
          <p:cNvSpPr/>
          <p:nvPr/>
        </p:nvSpPr>
        <p:spPr>
          <a:xfrm>
            <a:off x="9562449" y="8391181"/>
            <a:ext cx="2035713" cy="1253385"/>
          </a:xfrm>
          <a:prstGeom prst="ellipse">
            <a:avLst/>
          </a:prstGeom>
          <a:solidFill>
            <a:srgbClr val="FFFF99"/>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2800" dirty="0" smtClean="0">
                <a:solidFill>
                  <a:schemeClr val="tx1"/>
                </a:solidFill>
                <a:latin typeface="Microsoft JhengHei" pitchFamily="34" charset="-120"/>
                <a:ea typeface="Microsoft JhengHei" pitchFamily="34" charset="-120"/>
              </a:rPr>
              <a:t>IOI/</a:t>
            </a:r>
            <a:br>
              <a:rPr lang="en-US" altLang="zh-TW" sz="2800" dirty="0" smtClean="0">
                <a:solidFill>
                  <a:schemeClr val="tx1"/>
                </a:solidFill>
                <a:latin typeface="Microsoft JhengHei" pitchFamily="34" charset="-120"/>
                <a:ea typeface="Microsoft JhengHei" pitchFamily="34" charset="-120"/>
              </a:rPr>
            </a:br>
            <a:r>
              <a:rPr lang="en-US" altLang="zh-TW" sz="2800" dirty="0" smtClean="0">
                <a:solidFill>
                  <a:schemeClr val="tx1"/>
                </a:solidFill>
                <a:latin typeface="Microsoft JhengHei" pitchFamily="34" charset="-120"/>
                <a:ea typeface="Microsoft JhengHei" pitchFamily="34" charset="-120"/>
              </a:rPr>
              <a:t>TOI</a:t>
            </a:r>
            <a:endParaRPr lang="zh-CN" altLang="en-US" sz="2800" dirty="0">
              <a:solidFill>
                <a:schemeClr val="tx1"/>
              </a:solidFill>
              <a:latin typeface="Microsoft JhengHei" pitchFamily="34" charset="-120"/>
              <a:ea typeface="Microsoft JhengHei" pitchFamily="34" charset="-120"/>
            </a:endParaRPr>
          </a:p>
        </p:txBody>
      </p:sp>
      <p:sp>
        <p:nvSpPr>
          <p:cNvPr id="47" name="文字方塊 46"/>
          <p:cNvSpPr txBox="1"/>
          <p:nvPr/>
        </p:nvSpPr>
        <p:spPr>
          <a:xfrm>
            <a:off x="7622627" y="11976538"/>
            <a:ext cx="2412787" cy="646331"/>
          </a:xfrm>
          <a:prstGeom prst="rect">
            <a:avLst/>
          </a:prstGeom>
          <a:noFill/>
        </p:spPr>
        <p:txBody>
          <a:bodyPr wrap="square" rtlCol="0">
            <a:spAutoFit/>
          </a:bodyPr>
          <a:lstStyle/>
          <a:p>
            <a:r>
              <a:rPr lang="zh-TW" altLang="en-US" sz="3600" dirty="0" smtClean="0">
                <a:latin typeface="Microsoft JhengHei" pitchFamily="34" charset="-120"/>
                <a:ea typeface="Microsoft JhengHei" pitchFamily="34" charset="-120"/>
              </a:rPr>
              <a:t>高中 </a:t>
            </a:r>
            <a:r>
              <a:rPr lang="en-US" altLang="zh-TW" sz="3600" dirty="0" smtClean="0">
                <a:latin typeface="Microsoft JhengHei" pitchFamily="34" charset="-120"/>
                <a:ea typeface="Microsoft JhengHei" pitchFamily="34" charset="-120"/>
              </a:rPr>
              <a:t>HS</a:t>
            </a:r>
            <a:endParaRPr lang="zh-CN" altLang="en-US" sz="3600" dirty="0">
              <a:latin typeface="Microsoft JhengHei" pitchFamily="34" charset="-120"/>
              <a:ea typeface="Microsoft JhengHei" pitchFamily="34" charset="-120"/>
            </a:endParaRPr>
          </a:p>
        </p:txBody>
      </p:sp>
      <p:sp>
        <p:nvSpPr>
          <p:cNvPr id="48" name="文字方塊 47"/>
          <p:cNvSpPr txBox="1"/>
          <p:nvPr/>
        </p:nvSpPr>
        <p:spPr>
          <a:xfrm>
            <a:off x="10374694" y="11976538"/>
            <a:ext cx="2412787" cy="646331"/>
          </a:xfrm>
          <a:prstGeom prst="rect">
            <a:avLst/>
          </a:prstGeom>
          <a:noFill/>
        </p:spPr>
        <p:txBody>
          <a:bodyPr wrap="square" rtlCol="0">
            <a:spAutoFit/>
          </a:bodyPr>
          <a:lstStyle/>
          <a:p>
            <a:r>
              <a:rPr lang="zh-TW" altLang="en-US" sz="3600" dirty="0" smtClean="0">
                <a:latin typeface="Microsoft JhengHei" pitchFamily="34" charset="-120"/>
                <a:ea typeface="Microsoft JhengHei" pitchFamily="34" charset="-120"/>
              </a:rPr>
              <a:t>大學 </a:t>
            </a:r>
            <a:r>
              <a:rPr lang="en-US" altLang="zh-TW" sz="3600" dirty="0" smtClean="0">
                <a:latin typeface="Microsoft JhengHei" pitchFamily="34" charset="-120"/>
                <a:ea typeface="Microsoft JhengHei" pitchFamily="34" charset="-120"/>
              </a:rPr>
              <a:t>U.</a:t>
            </a:r>
            <a:endParaRPr lang="zh-CN" altLang="en-US" sz="3600" dirty="0">
              <a:latin typeface="Microsoft JhengHei" pitchFamily="34" charset="-120"/>
              <a:ea typeface="Microsoft JhengHei" pitchFamily="34" charset="-120"/>
            </a:endParaRPr>
          </a:p>
        </p:txBody>
      </p:sp>
      <p:sp>
        <p:nvSpPr>
          <p:cNvPr id="49" name="圓角矩形 48"/>
          <p:cNvSpPr/>
          <p:nvPr/>
        </p:nvSpPr>
        <p:spPr>
          <a:xfrm>
            <a:off x="2572407" y="9175531"/>
            <a:ext cx="4766441" cy="2569832"/>
          </a:xfrm>
          <a:prstGeom prst="roundRect">
            <a:avLst>
              <a:gd name="adj" fmla="val 8253"/>
            </a:avLst>
          </a:prstGeom>
          <a:solidFill>
            <a:srgbClr val="FFFF99"/>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346075" indent="-346075" algn="l">
              <a:buFont typeface="Arial" pitchFamily="34" charset="0"/>
              <a:buChar char="•"/>
            </a:pPr>
            <a:r>
              <a:rPr lang="zh-TW" altLang="en-US" sz="2800" dirty="0" smtClean="0">
                <a:solidFill>
                  <a:schemeClr val="tx1"/>
                </a:solidFill>
                <a:latin typeface="Microsoft JhengHei" pitchFamily="34" charset="-120"/>
                <a:ea typeface="Microsoft JhengHei" pitchFamily="34" charset="-120"/>
              </a:rPr>
              <a:t>台大資訊之芽算法班</a:t>
            </a:r>
            <a:endParaRPr lang="en-US" altLang="zh-TW" sz="2800" dirty="0" smtClean="0">
              <a:solidFill>
                <a:schemeClr val="tx1"/>
              </a:solidFill>
              <a:latin typeface="Microsoft JhengHei" pitchFamily="34" charset="-120"/>
              <a:ea typeface="Microsoft JhengHei" pitchFamily="34" charset="-120"/>
            </a:endParaRPr>
          </a:p>
          <a:p>
            <a:pPr marL="346075" indent="-346075" algn="l">
              <a:buFont typeface="Arial" pitchFamily="34" charset="0"/>
              <a:buChar char="•"/>
            </a:pPr>
            <a:r>
              <a:rPr lang="zh-TW" altLang="en-US" sz="2800" dirty="0" smtClean="0">
                <a:solidFill>
                  <a:schemeClr val="tx1"/>
                </a:solidFill>
                <a:latin typeface="Microsoft JhengHei" pitchFamily="34" charset="-120"/>
                <a:ea typeface="Microsoft JhengHei" pitchFamily="34" charset="-120"/>
              </a:rPr>
              <a:t>交大競技程式冬訓營</a:t>
            </a:r>
            <a:endParaRPr lang="en-US" altLang="zh-TW" sz="2800" dirty="0" smtClean="0">
              <a:solidFill>
                <a:schemeClr val="tx1"/>
              </a:solidFill>
              <a:latin typeface="Microsoft JhengHei" pitchFamily="34" charset="-120"/>
              <a:ea typeface="Microsoft JhengHei" pitchFamily="34" charset="-120"/>
            </a:endParaRPr>
          </a:p>
          <a:p>
            <a:pPr marL="346075" indent="-346075" algn="l">
              <a:buFont typeface="Arial" pitchFamily="34" charset="0"/>
              <a:buChar char="•"/>
            </a:pPr>
            <a:r>
              <a:rPr lang="zh-TW" altLang="en-US" sz="2800" dirty="0" smtClean="0">
                <a:solidFill>
                  <a:schemeClr val="tx1"/>
                </a:solidFill>
                <a:latin typeface="Microsoft JhengHei" pitchFamily="34" charset="-120"/>
                <a:ea typeface="Microsoft JhengHei" pitchFamily="34" charset="-120"/>
              </a:rPr>
              <a:t>清大暑期程式競賽集訓</a:t>
            </a:r>
            <a:endParaRPr lang="en-US" altLang="zh-TW" sz="2800" dirty="0" smtClean="0">
              <a:solidFill>
                <a:schemeClr val="tx1"/>
              </a:solidFill>
              <a:latin typeface="Microsoft JhengHei" pitchFamily="34" charset="-120"/>
              <a:ea typeface="Microsoft JhengHei" pitchFamily="34" charset="-120"/>
            </a:endParaRPr>
          </a:p>
          <a:p>
            <a:pPr marL="346075" indent="-346075" algn="l">
              <a:buFont typeface="Arial" pitchFamily="34" charset="0"/>
              <a:buChar char="•"/>
            </a:pPr>
            <a:r>
              <a:rPr lang="en-US" altLang="zh-TW" sz="2800" dirty="0" smtClean="0">
                <a:solidFill>
                  <a:schemeClr val="tx1"/>
                </a:solidFill>
                <a:latin typeface="Microsoft JhengHei" pitchFamily="34" charset="-120"/>
                <a:ea typeface="Microsoft JhengHei" pitchFamily="34" charset="-120"/>
              </a:rPr>
              <a:t>YTP</a:t>
            </a:r>
            <a:r>
              <a:rPr lang="zh-TW" altLang="en-US" sz="2800" dirty="0" smtClean="0">
                <a:solidFill>
                  <a:schemeClr val="tx1"/>
                </a:solidFill>
                <a:latin typeface="Microsoft JhengHei" pitchFamily="34" charset="-120"/>
                <a:ea typeface="Microsoft JhengHei" pitchFamily="34" charset="-120"/>
              </a:rPr>
              <a:t>少年圖靈計畫</a:t>
            </a:r>
            <a:endParaRPr lang="en-US" altLang="zh-TW" sz="2800" dirty="0" smtClean="0">
              <a:solidFill>
                <a:schemeClr val="tx1"/>
              </a:solidFill>
              <a:latin typeface="Microsoft JhengHei" pitchFamily="34" charset="-120"/>
              <a:ea typeface="Microsoft JhengHei" pitchFamily="34" charset="-120"/>
            </a:endParaRPr>
          </a:p>
          <a:p>
            <a:pPr marL="346075" indent="-346075" algn="l">
              <a:buFont typeface="Arial" pitchFamily="34" charset="0"/>
              <a:buChar char="•"/>
            </a:pPr>
            <a:r>
              <a:rPr lang="en-US" altLang="zh-TW" sz="2800" dirty="0" smtClean="0">
                <a:solidFill>
                  <a:schemeClr val="tx1"/>
                </a:solidFill>
                <a:latin typeface="Microsoft JhengHei" pitchFamily="34" charset="-120"/>
                <a:ea typeface="Microsoft JhengHei" pitchFamily="34" charset="-120"/>
              </a:rPr>
              <a:t>SITCON</a:t>
            </a:r>
            <a:r>
              <a:rPr lang="zh-TW" altLang="en-US" sz="2800" dirty="0" smtClean="0">
                <a:solidFill>
                  <a:schemeClr val="tx1"/>
                </a:solidFill>
                <a:latin typeface="Microsoft JhengHei" pitchFamily="34" charset="-120"/>
                <a:ea typeface="Microsoft JhengHei" pitchFamily="34" charset="-120"/>
              </a:rPr>
              <a:t>學生計算機年會</a:t>
            </a:r>
            <a:endParaRPr lang="en-US" altLang="zh-CN" sz="2800" dirty="0" smtClean="0">
              <a:solidFill>
                <a:schemeClr val="tx1"/>
              </a:solidFill>
              <a:latin typeface="Microsoft JhengHei" pitchFamily="34" charset="-120"/>
              <a:ea typeface="Microsoft JhengHei" pitchFamily="34" charset="-120"/>
            </a:endParaRPr>
          </a:p>
        </p:txBody>
      </p:sp>
      <p:sp>
        <p:nvSpPr>
          <p:cNvPr id="50" name="橢圓 49"/>
          <p:cNvSpPr/>
          <p:nvPr/>
        </p:nvSpPr>
        <p:spPr>
          <a:xfrm>
            <a:off x="10149702" y="9928347"/>
            <a:ext cx="2035713" cy="1253385"/>
          </a:xfrm>
          <a:prstGeom prst="ellipse">
            <a:avLst/>
          </a:prstGeom>
          <a:solidFill>
            <a:srgbClr val="FFFF99"/>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2800" dirty="0" smtClean="0">
                <a:solidFill>
                  <a:schemeClr val="tx1"/>
                </a:solidFill>
                <a:latin typeface="Microsoft JhengHei" pitchFamily="34" charset="-120"/>
                <a:ea typeface="Microsoft JhengHei" pitchFamily="34" charset="-120"/>
              </a:rPr>
              <a:t>NPSC</a:t>
            </a:r>
            <a:endParaRPr lang="zh-CN" altLang="en-US" sz="2800" dirty="0">
              <a:solidFill>
                <a:schemeClr val="tx1"/>
              </a:solidFill>
              <a:latin typeface="Microsoft JhengHei" pitchFamily="34" charset="-120"/>
              <a:ea typeface="Microsoft JhengHei" pitchFamily="34" charset="-120"/>
            </a:endParaRPr>
          </a:p>
        </p:txBody>
      </p:sp>
      <p:sp>
        <p:nvSpPr>
          <p:cNvPr id="24" name="橢圓 23"/>
          <p:cNvSpPr/>
          <p:nvPr/>
        </p:nvSpPr>
        <p:spPr>
          <a:xfrm>
            <a:off x="3184635" y="7618615"/>
            <a:ext cx="6458606" cy="1253385"/>
          </a:xfrm>
          <a:prstGeom prst="ellipse">
            <a:avLst/>
          </a:prstGeom>
          <a:solidFill>
            <a:srgbClr val="FFFF99"/>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2800" dirty="0" err="1" smtClean="0">
                <a:solidFill>
                  <a:schemeClr val="tx1"/>
                </a:solidFill>
                <a:latin typeface="Microsoft JhengHei" pitchFamily="34" charset="-120"/>
                <a:ea typeface="Microsoft JhengHei" pitchFamily="34" charset="-120"/>
              </a:rPr>
              <a:t>Bebras</a:t>
            </a:r>
            <a:endParaRPr lang="zh-CN" altLang="en-US" sz="2800" dirty="0">
              <a:solidFill>
                <a:schemeClr val="tx1"/>
              </a:solidFill>
              <a:latin typeface="Microsoft JhengHei" pitchFamily="34" charset="-120"/>
              <a:ea typeface="Microsoft JhengHei" pitchFamily="34" charset="-120"/>
            </a:endParaRPr>
          </a:p>
        </p:txBody>
      </p:sp>
      <p:sp>
        <p:nvSpPr>
          <p:cNvPr id="51" name="橢圓 50"/>
          <p:cNvSpPr/>
          <p:nvPr/>
        </p:nvSpPr>
        <p:spPr>
          <a:xfrm>
            <a:off x="7907446" y="10490652"/>
            <a:ext cx="2035713" cy="626692"/>
          </a:xfrm>
          <a:prstGeom prst="ellipse">
            <a:avLst/>
          </a:prstGeom>
          <a:solidFill>
            <a:srgbClr val="FFFF99"/>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2800" dirty="0" smtClean="0">
                <a:solidFill>
                  <a:schemeClr val="tx1"/>
                </a:solidFill>
                <a:latin typeface="Microsoft JhengHei" pitchFamily="34" charset="-120"/>
                <a:ea typeface="Microsoft JhengHei" pitchFamily="34" charset="-120"/>
              </a:rPr>
              <a:t>CPE</a:t>
            </a:r>
            <a:endParaRPr lang="zh-CN" altLang="en-US" sz="2800" dirty="0">
              <a:solidFill>
                <a:schemeClr val="tx1"/>
              </a:solidFill>
              <a:latin typeface="Microsoft JhengHei" pitchFamily="34" charset="-120"/>
              <a:ea typeface="Microsoft JhengHei" pitchFamily="34" charset="-120"/>
            </a:endParaRPr>
          </a:p>
        </p:txBody>
      </p:sp>
      <p:sp>
        <p:nvSpPr>
          <p:cNvPr id="52" name="橢圓 51"/>
          <p:cNvSpPr/>
          <p:nvPr/>
        </p:nvSpPr>
        <p:spPr>
          <a:xfrm>
            <a:off x="8065101" y="11184334"/>
            <a:ext cx="2035713" cy="626692"/>
          </a:xfrm>
          <a:prstGeom prst="ellipse">
            <a:avLst/>
          </a:prstGeom>
          <a:solidFill>
            <a:srgbClr val="FFFF99"/>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2800" dirty="0" smtClean="0">
                <a:solidFill>
                  <a:schemeClr val="tx1"/>
                </a:solidFill>
                <a:latin typeface="Microsoft JhengHei" pitchFamily="34" charset="-120"/>
                <a:ea typeface="Microsoft JhengHei" pitchFamily="34" charset="-120"/>
              </a:rPr>
              <a:t>APCS</a:t>
            </a:r>
            <a:endParaRPr lang="zh-CN" altLang="en-US" sz="2800" dirty="0">
              <a:solidFill>
                <a:schemeClr val="tx1"/>
              </a:solidFill>
              <a:latin typeface="Microsoft JhengHei" pitchFamily="34" charset="-120"/>
              <a:ea typeface="Microsoft JhengHei" pitchFamily="34" charset="-120"/>
            </a:endParaRPr>
          </a:p>
        </p:txBody>
      </p:sp>
      <p:sp>
        <p:nvSpPr>
          <p:cNvPr id="53" name="文字方塊 52"/>
          <p:cNvSpPr txBox="1"/>
          <p:nvPr/>
        </p:nvSpPr>
        <p:spPr>
          <a:xfrm>
            <a:off x="4821281" y="10972496"/>
            <a:ext cx="14664898" cy="954107"/>
          </a:xfrm>
          <a:prstGeom prst="rect">
            <a:avLst/>
          </a:prstGeom>
          <a:noFill/>
        </p:spPr>
        <p:txBody>
          <a:bodyPr wrap="square" rtlCol="0">
            <a:spAutoFit/>
          </a:bodyPr>
          <a:lstStyle/>
          <a:p>
            <a:pPr algn="r"/>
            <a:r>
              <a:rPr lang="en-US" sz="2800" dirty="0" smtClean="0">
                <a:solidFill>
                  <a:schemeClr val="tx1">
                    <a:lumMod val="50000"/>
                    <a:lumOff val="50000"/>
                  </a:schemeClr>
                </a:solidFill>
              </a:rPr>
              <a:t>Copyright © 20</a:t>
            </a:r>
            <a:r>
              <a:rPr lang="en-US" altLang="zh-TW" sz="2800" dirty="0" smtClean="0">
                <a:solidFill>
                  <a:schemeClr val="tx1">
                    <a:lumMod val="50000"/>
                    <a:lumOff val="50000"/>
                  </a:schemeClr>
                </a:solidFill>
              </a:rPr>
              <a:t>20</a:t>
            </a:r>
            <a:r>
              <a:rPr lang="en-US" sz="2800" dirty="0" smtClean="0">
                <a:solidFill>
                  <a:schemeClr val="tx1">
                    <a:lumMod val="50000"/>
                    <a:lumOff val="50000"/>
                  </a:schemeClr>
                </a:solidFill>
              </a:rPr>
              <a:t> </a:t>
            </a:r>
            <a:r>
              <a:rPr lang="en-US" altLang="zh-TW" sz="2800" dirty="0" smtClean="0">
                <a:solidFill>
                  <a:schemeClr val="tx1">
                    <a:lumMod val="50000"/>
                    <a:lumOff val="50000"/>
                  </a:schemeClr>
                </a:solidFill>
              </a:rPr>
              <a:t>Tarkustech Studio Co., Limited. </a:t>
            </a:r>
          </a:p>
          <a:p>
            <a:pPr algn="r"/>
            <a:r>
              <a:rPr lang="en-US" sz="2800" dirty="0" smtClean="0">
                <a:solidFill>
                  <a:schemeClr val="tx1">
                    <a:lumMod val="50000"/>
                    <a:lumOff val="50000"/>
                  </a:schemeClr>
                </a:solidFill>
              </a:rPr>
              <a:t>All rights reserved.</a:t>
            </a:r>
            <a:endParaRPr lang="zh-CN" altLang="en-US" sz="2800"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nvGraphicFramePr>
        <p:xfrm>
          <a:off x="567559" y="3666946"/>
          <a:ext cx="11285673" cy="8861568"/>
        </p:xfrm>
        <a:graphic>
          <a:graphicData uri="http://schemas.openxmlformats.org/drawingml/2006/table">
            <a:tbl>
              <a:tblPr/>
              <a:tblGrid>
                <a:gridCol w="2207172"/>
                <a:gridCol w="5108028"/>
                <a:gridCol w="1008993"/>
                <a:gridCol w="945931"/>
                <a:gridCol w="2015549"/>
              </a:tblGrid>
              <a:tr h="188475">
                <a:tc>
                  <a:txBody>
                    <a:bodyPr/>
                    <a:lstStyle/>
                    <a:p>
                      <a:pPr latinLnBrk="0"/>
                      <a:r>
                        <a:rPr lang="zh-CN" altLang="en-US" sz="2800" dirty="0">
                          <a:latin typeface="Microsoft JhengHei" pitchFamily="34" charset="-120"/>
                          <a:ea typeface="Microsoft JhengHei" pitchFamily="34" charset="-120"/>
                        </a:rPr>
                        <a:t>日期</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99FF"/>
                    </a:solidFill>
                  </a:tcPr>
                </a:tc>
                <a:tc>
                  <a:txBody>
                    <a:bodyPr/>
                    <a:lstStyle/>
                    <a:p>
                      <a:pPr latinLnBrk="0"/>
                      <a:r>
                        <a:rPr lang="zh-CN" altLang="en-US" sz="2800" dirty="0">
                          <a:latin typeface="Microsoft JhengHei" pitchFamily="34" charset="-120"/>
                          <a:ea typeface="Microsoft JhengHei" pitchFamily="34" charset="-120"/>
                        </a:rPr>
                        <a:t>活動</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99FF"/>
                    </a:solidFill>
                  </a:tcPr>
                </a:tc>
                <a:tc>
                  <a:txBody>
                    <a:bodyPr/>
                    <a:lstStyle/>
                    <a:p>
                      <a:pPr algn="ctr" latinLnBrk="0"/>
                      <a:r>
                        <a:rPr lang="en-US" sz="2000" dirty="0">
                          <a:latin typeface="Microsoft JhengHei" pitchFamily="34" charset="-120"/>
                          <a:ea typeface="Microsoft JhengHei" pitchFamily="34" charset="-120"/>
                        </a:rPr>
                        <a:t>C/C++</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99FF"/>
                    </a:solidFill>
                  </a:tcPr>
                </a:tc>
                <a:tc>
                  <a:txBody>
                    <a:bodyPr/>
                    <a:lstStyle/>
                    <a:p>
                      <a:pPr algn="ctr" latinLnBrk="0"/>
                      <a:r>
                        <a:rPr lang="en-US" sz="2000" dirty="0">
                          <a:latin typeface="Microsoft JhengHei" pitchFamily="34" charset="-120"/>
                          <a:ea typeface="Microsoft JhengHei" pitchFamily="34" charset="-120"/>
                        </a:rPr>
                        <a:t>Python</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99FF"/>
                    </a:solidFill>
                  </a:tcPr>
                </a:tc>
                <a:tc>
                  <a:txBody>
                    <a:bodyPr/>
                    <a:lstStyle/>
                    <a:p>
                      <a:pPr latinLnBrk="0"/>
                      <a:r>
                        <a:rPr lang="zh-CN" altLang="en-US" sz="2800" dirty="0">
                          <a:latin typeface="Microsoft JhengHei" pitchFamily="34" charset="-120"/>
                          <a:ea typeface="Microsoft JhengHei" pitchFamily="34" charset="-120"/>
                        </a:rPr>
                        <a:t>地點</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99FF"/>
                    </a:solidFill>
                  </a:tcPr>
                </a:tc>
              </a:tr>
              <a:tr h="471188">
                <a:tc>
                  <a:txBody>
                    <a:bodyPr/>
                    <a:lstStyle/>
                    <a:p>
                      <a:pPr latinLnBrk="0"/>
                      <a:r>
                        <a:rPr lang="en-US" altLang="zh-TW" sz="2800" dirty="0" err="1" smtClean="0">
                          <a:latin typeface="Microsoft JhengHei" pitchFamily="34" charset="-120"/>
                          <a:ea typeface="Microsoft JhengHei" pitchFamily="34" charset="-120"/>
                        </a:rPr>
                        <a:t>Janurary</a:t>
                      </a:r>
                      <a:endParaRPr lang="zh-CN" altLang="en-US" sz="28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en-US" altLang="zh-TW" sz="2800" u="none" strike="noStrike" dirty="0">
                          <a:solidFill>
                            <a:srgbClr val="3E17B5"/>
                          </a:solidFill>
                          <a:latin typeface="Microsoft JhengHei" pitchFamily="34" charset="-120"/>
                          <a:ea typeface="Microsoft JhengHei" pitchFamily="34" charset="-120"/>
                          <a:hlinkClick r:id=""/>
                        </a:rPr>
                        <a:t>APCS-</a:t>
                      </a:r>
                      <a:r>
                        <a:rPr lang="zh-TW" altLang="en-US" sz="2800" u="none" strike="noStrike" dirty="0">
                          <a:solidFill>
                            <a:srgbClr val="3E17B5"/>
                          </a:solidFill>
                          <a:latin typeface="Microsoft JhengHei" pitchFamily="34" charset="-120"/>
                          <a:ea typeface="Microsoft JhengHei" pitchFamily="34" charset="-120"/>
                          <a:hlinkClick r:id=""/>
                        </a:rPr>
                        <a:t>大學程式設計先修檢測</a:t>
                      </a:r>
                      <a:endParaRPr lang="zh-TW" altLang="en-US" sz="28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dirty="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zh-CN" altLang="en-US" sz="2800" dirty="0">
                          <a:latin typeface="Microsoft JhengHei" pitchFamily="34" charset="-120"/>
                          <a:ea typeface="Microsoft JhengHei" pitchFamily="34" charset="-120"/>
                        </a:rPr>
                        <a:t>各大學</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r>
              <a:tr h="329832">
                <a:tc>
                  <a:txBody>
                    <a:bodyPr/>
                    <a:lstStyle/>
                    <a:p>
                      <a:pPr latinLnBrk="0"/>
                      <a:r>
                        <a:rPr lang="en-US" altLang="zh-CN" sz="2800" dirty="0">
                          <a:latin typeface="Microsoft JhengHei" pitchFamily="34" charset="-120"/>
                          <a:ea typeface="Microsoft JhengHei" pitchFamily="34" charset="-120"/>
                        </a:rPr>
                        <a:t>1/27/2021~</a:t>
                      </a:r>
                      <a:br>
                        <a:rPr lang="en-US" altLang="zh-CN" sz="2800" dirty="0">
                          <a:latin typeface="Microsoft JhengHei" pitchFamily="34" charset="-120"/>
                          <a:ea typeface="Microsoft JhengHei" pitchFamily="34" charset="-120"/>
                        </a:rPr>
                      </a:br>
                      <a:r>
                        <a:rPr lang="en-US" altLang="zh-CN" sz="2800" dirty="0">
                          <a:latin typeface="Microsoft JhengHei" pitchFamily="34" charset="-120"/>
                          <a:ea typeface="Microsoft JhengHei" pitchFamily="34" charset="-120"/>
                        </a:rPr>
                        <a:t>1/31/2021</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en-US" sz="2800" u="none" strike="noStrike" dirty="0" err="1">
                          <a:solidFill>
                            <a:srgbClr val="3E17B5"/>
                          </a:solidFill>
                          <a:latin typeface="Microsoft JhengHei" pitchFamily="34" charset="-120"/>
                          <a:ea typeface="Microsoft JhengHei" pitchFamily="34" charset="-120"/>
                          <a:hlinkClick r:id=""/>
                        </a:rPr>
                        <a:t>IOICamp</a:t>
                      </a:r>
                      <a:r>
                        <a:rPr lang="en-US" sz="2800" u="none" strike="noStrike" dirty="0">
                          <a:solidFill>
                            <a:srgbClr val="3E17B5"/>
                          </a:solidFill>
                          <a:latin typeface="Microsoft JhengHei" pitchFamily="34" charset="-120"/>
                          <a:ea typeface="Microsoft JhengHei" pitchFamily="34" charset="-120"/>
                          <a:hlinkClick r:id=""/>
                        </a:rPr>
                        <a:t> 2021</a:t>
                      </a:r>
                      <a:endParaRPr lang="en-US" sz="28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dirty="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endParaRPr lang="zh-CN" altLang="en-US" sz="200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zh-CN" altLang="en-US" sz="2800" dirty="0">
                          <a:latin typeface="Microsoft JhengHei" pitchFamily="34" charset="-120"/>
                          <a:ea typeface="Microsoft JhengHei" pitchFamily="34" charset="-120"/>
                        </a:rPr>
                        <a:t>台灣大學</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r>
              <a:tr h="471188">
                <a:tc>
                  <a:txBody>
                    <a:bodyPr/>
                    <a:lstStyle/>
                    <a:p>
                      <a:pPr latinLnBrk="0"/>
                      <a:endParaRPr lang="zh-CN" altLang="en-US" sz="28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zh-TW" altLang="en-US" sz="2800" u="none" strike="noStrike" dirty="0">
                          <a:solidFill>
                            <a:srgbClr val="3E17B5"/>
                          </a:solidFill>
                          <a:latin typeface="Microsoft JhengHei" pitchFamily="34" charset="-120"/>
                          <a:ea typeface="Microsoft JhengHei" pitchFamily="34" charset="-120"/>
                          <a:hlinkClick r:id=""/>
                        </a:rPr>
                        <a:t>交大競技程式訓練冬令營</a:t>
                      </a:r>
                      <a:endParaRPr lang="zh-TW" altLang="en-US" sz="28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dirty="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endParaRPr lang="zh-CN" altLang="en-US" sz="200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zh-CN" altLang="en-US" sz="2800" dirty="0">
                          <a:latin typeface="Microsoft JhengHei" pitchFamily="34" charset="-120"/>
                          <a:ea typeface="Microsoft JhengHei" pitchFamily="34" charset="-120"/>
                        </a:rPr>
                        <a:t>交通大學</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r>
              <a:tr h="329832">
                <a:tc>
                  <a:txBody>
                    <a:bodyPr/>
                    <a:lstStyle/>
                    <a:p>
                      <a:pPr latinLnBrk="0"/>
                      <a:r>
                        <a:rPr lang="en-US" sz="2800">
                          <a:latin typeface="Microsoft JhengHei" pitchFamily="34" charset="-120"/>
                          <a:ea typeface="Microsoft JhengHei" pitchFamily="34" charset="-120"/>
                        </a:rPr>
                        <a:t>February</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zh-TW" altLang="en-US" sz="2800" u="none" strike="noStrike" dirty="0">
                          <a:solidFill>
                            <a:srgbClr val="3E17B5"/>
                          </a:solidFill>
                          <a:latin typeface="Microsoft JhengHei" pitchFamily="34" charset="-120"/>
                          <a:ea typeface="Microsoft JhengHei" pitchFamily="34" charset="-120"/>
                          <a:hlinkClick r:id=""/>
                        </a:rPr>
                        <a:t>資訊之芽入芽考</a:t>
                      </a:r>
                      <a:endParaRPr lang="zh-TW" altLang="en-US" sz="28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dirty="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endParaRPr lang="zh-CN" altLang="en-US" sz="200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zh-CN" altLang="en-US" sz="2800" dirty="0">
                          <a:latin typeface="Microsoft JhengHei" pitchFamily="34" charset="-120"/>
                          <a:ea typeface="Microsoft JhengHei" pitchFamily="34" charset="-120"/>
                        </a:rPr>
                        <a:t>台灣大學</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r>
              <a:tr h="188475">
                <a:tc>
                  <a:txBody>
                    <a:bodyPr/>
                    <a:lstStyle/>
                    <a:p>
                      <a:pPr latinLnBrk="0"/>
                      <a:r>
                        <a:rPr lang="en-US" sz="2800">
                          <a:latin typeface="Microsoft JhengHei" pitchFamily="34" charset="-120"/>
                          <a:ea typeface="Microsoft JhengHei" pitchFamily="34" charset="-120"/>
                        </a:rPr>
                        <a:t>March</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en-US" sz="2800" u="none" strike="noStrike" dirty="0">
                          <a:solidFill>
                            <a:srgbClr val="3E17B5"/>
                          </a:solidFill>
                          <a:latin typeface="Microsoft JhengHei" pitchFamily="34" charset="-120"/>
                          <a:ea typeface="Microsoft JhengHei" pitchFamily="34" charset="-120"/>
                          <a:hlinkClick r:id=""/>
                        </a:rPr>
                        <a:t>TOI</a:t>
                      </a:r>
                      <a:r>
                        <a:rPr lang="en-US" sz="2800" dirty="0">
                          <a:latin typeface="Microsoft JhengHei" pitchFamily="34" charset="-120"/>
                          <a:ea typeface="Microsoft JhengHei" pitchFamily="34" charset="-120"/>
                        </a:rPr>
                        <a:t> </a:t>
                      </a:r>
                      <a:r>
                        <a:rPr lang="zh-CN" altLang="en-US" sz="2800" dirty="0">
                          <a:latin typeface="Microsoft JhengHei" pitchFamily="34" charset="-120"/>
                          <a:ea typeface="Microsoft JhengHei" pitchFamily="34" charset="-120"/>
                        </a:rPr>
                        <a:t>初選</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dirty="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endParaRPr lang="zh-CN" altLang="en-US" sz="20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zh-CN" altLang="en-US" sz="2800" dirty="0">
                          <a:latin typeface="Microsoft JhengHei" pitchFamily="34" charset="-120"/>
                          <a:ea typeface="Microsoft JhengHei" pitchFamily="34" charset="-120"/>
                        </a:rPr>
                        <a:t>師範大學</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r>
              <a:tr h="329832">
                <a:tc>
                  <a:txBody>
                    <a:bodyPr/>
                    <a:lstStyle/>
                    <a:p>
                      <a:pPr latinLnBrk="0"/>
                      <a:r>
                        <a:rPr lang="en-US" sz="2800">
                          <a:latin typeface="Microsoft JhengHei" pitchFamily="34" charset="-120"/>
                          <a:ea typeface="Microsoft JhengHei" pitchFamily="34" charset="-120"/>
                        </a:rPr>
                        <a:t>March</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en-US" altLang="zh-TW" sz="2800" u="none" strike="noStrike" dirty="0">
                          <a:solidFill>
                            <a:srgbClr val="3E17B5"/>
                          </a:solidFill>
                          <a:latin typeface="Microsoft JhengHei" pitchFamily="34" charset="-120"/>
                          <a:ea typeface="Microsoft JhengHei" pitchFamily="34" charset="-120"/>
                          <a:hlinkClick r:id=""/>
                        </a:rPr>
                        <a:t>CPE </a:t>
                      </a:r>
                      <a:r>
                        <a:rPr lang="zh-TW" altLang="en-US" sz="2800" u="none" strike="noStrike" dirty="0">
                          <a:solidFill>
                            <a:srgbClr val="3E17B5"/>
                          </a:solidFill>
                          <a:latin typeface="Microsoft JhengHei" pitchFamily="34" charset="-120"/>
                          <a:ea typeface="Microsoft JhengHei" pitchFamily="34" charset="-120"/>
                          <a:hlinkClick r:id=""/>
                        </a:rPr>
                        <a:t>大學程式能力檢定</a:t>
                      </a:r>
                      <a:endParaRPr lang="zh-TW" altLang="en-US" sz="28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dirty="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endParaRPr lang="zh-CN" altLang="en-US" sz="200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zh-CN" altLang="en-US" sz="2800" dirty="0">
                          <a:latin typeface="Microsoft JhengHei" pitchFamily="34" charset="-120"/>
                          <a:ea typeface="Microsoft JhengHei" pitchFamily="34" charset="-120"/>
                        </a:rPr>
                        <a:t>各大學</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r>
              <a:tr h="329832">
                <a:tc>
                  <a:txBody>
                    <a:bodyPr/>
                    <a:lstStyle/>
                    <a:p>
                      <a:pPr latinLnBrk="0"/>
                      <a:r>
                        <a:rPr lang="en-US" sz="2800">
                          <a:latin typeface="Microsoft JhengHei" pitchFamily="34" charset="-120"/>
                          <a:ea typeface="Microsoft JhengHei" pitchFamily="34" charset="-120"/>
                        </a:rPr>
                        <a:t>March</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zh-TW" altLang="en-US" sz="2800" u="none" strike="noStrike" dirty="0">
                          <a:solidFill>
                            <a:srgbClr val="3E17B5"/>
                          </a:solidFill>
                          <a:latin typeface="Microsoft JhengHei" pitchFamily="34" charset="-120"/>
                          <a:ea typeface="Microsoft JhengHei" pitchFamily="34" charset="-120"/>
                          <a:hlinkClick r:id=""/>
                        </a:rPr>
                        <a:t>資訊之芽</a:t>
                      </a:r>
                      <a:r>
                        <a:rPr lang="zh-TW" altLang="en-US" sz="2800" dirty="0">
                          <a:latin typeface="Microsoft JhengHei" pitchFamily="34" charset="-120"/>
                          <a:ea typeface="Microsoft JhengHei" pitchFamily="34" charset="-120"/>
                        </a:rPr>
                        <a:t> 算法班</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dirty="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endParaRPr lang="zh-CN" altLang="en-US" sz="200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zh-CN" altLang="en-US" sz="2800" dirty="0">
                          <a:latin typeface="Microsoft JhengHei" pitchFamily="34" charset="-120"/>
                          <a:ea typeface="Microsoft JhengHei" pitchFamily="34" charset="-120"/>
                        </a:rPr>
                        <a:t>台灣大學</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r>
              <a:tr h="471188">
                <a:tc>
                  <a:txBody>
                    <a:bodyPr/>
                    <a:lstStyle/>
                    <a:p>
                      <a:pPr latinLnBrk="0"/>
                      <a:r>
                        <a:rPr lang="en-US" sz="2800">
                          <a:latin typeface="Microsoft JhengHei" pitchFamily="34" charset="-120"/>
                          <a:ea typeface="Microsoft JhengHei" pitchFamily="34" charset="-120"/>
                        </a:rPr>
                        <a:t>May</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en-US" altLang="zh-TW" sz="2800" u="none" strike="noStrike" dirty="0">
                          <a:solidFill>
                            <a:srgbClr val="3E17B5"/>
                          </a:solidFill>
                          <a:latin typeface="Microsoft JhengHei" pitchFamily="34" charset="-120"/>
                          <a:ea typeface="Microsoft JhengHei" pitchFamily="34" charset="-120"/>
                          <a:hlinkClick r:id=""/>
                        </a:rPr>
                        <a:t>CSF</a:t>
                      </a:r>
                      <a:r>
                        <a:rPr lang="zh-TW" altLang="en-US" sz="2800" u="none" strike="noStrike" dirty="0">
                          <a:solidFill>
                            <a:srgbClr val="3E17B5"/>
                          </a:solidFill>
                          <a:latin typeface="Microsoft JhengHei" pitchFamily="34" charset="-120"/>
                          <a:ea typeface="Microsoft JhengHei" pitchFamily="34" charset="-120"/>
                          <a:hlinkClick r:id=""/>
                        </a:rPr>
                        <a:t>全國青年程式設計競賽</a:t>
                      </a:r>
                      <a:endParaRPr lang="zh-TW" altLang="en-US" sz="28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endParaRPr lang="zh-CN" altLang="en-US" sz="20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endParaRPr lang="zh-CN" altLang="en-US" sz="28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r>
              <a:tr h="329832">
                <a:tc>
                  <a:txBody>
                    <a:bodyPr/>
                    <a:lstStyle/>
                    <a:p>
                      <a:pPr latinLnBrk="0"/>
                      <a:r>
                        <a:rPr lang="en-US" sz="2800">
                          <a:latin typeface="Microsoft JhengHei" pitchFamily="34" charset="-120"/>
                          <a:ea typeface="Microsoft JhengHei" pitchFamily="34" charset="-120"/>
                        </a:rPr>
                        <a:t>May</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en-US" altLang="zh-TW" sz="2800" u="none" strike="noStrike" dirty="0">
                          <a:solidFill>
                            <a:srgbClr val="3E17B5"/>
                          </a:solidFill>
                          <a:latin typeface="Microsoft JhengHei" pitchFamily="34" charset="-120"/>
                          <a:ea typeface="Microsoft JhengHei" pitchFamily="34" charset="-120"/>
                          <a:hlinkClick r:id=""/>
                        </a:rPr>
                        <a:t>CPE </a:t>
                      </a:r>
                      <a:r>
                        <a:rPr lang="zh-TW" altLang="en-US" sz="2800" u="none" strike="noStrike" dirty="0">
                          <a:solidFill>
                            <a:srgbClr val="3E17B5"/>
                          </a:solidFill>
                          <a:latin typeface="Microsoft JhengHei" pitchFamily="34" charset="-120"/>
                          <a:ea typeface="Microsoft JhengHei" pitchFamily="34" charset="-120"/>
                          <a:hlinkClick r:id=""/>
                        </a:rPr>
                        <a:t>大學程式能力檢定</a:t>
                      </a:r>
                      <a:endParaRPr lang="zh-TW" altLang="en-US" sz="28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dirty="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endParaRPr lang="zh-CN" altLang="en-US" sz="200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zh-CN" altLang="en-US" sz="2800" dirty="0">
                          <a:latin typeface="Microsoft JhengHei" pitchFamily="34" charset="-120"/>
                          <a:ea typeface="Microsoft JhengHei" pitchFamily="34" charset="-120"/>
                        </a:rPr>
                        <a:t>各大學</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r>
              <a:tr h="329832">
                <a:tc>
                  <a:txBody>
                    <a:bodyPr/>
                    <a:lstStyle/>
                    <a:p>
                      <a:pPr latinLnBrk="0"/>
                      <a:r>
                        <a:rPr lang="en-US" sz="2800">
                          <a:latin typeface="Microsoft JhengHei" pitchFamily="34" charset="-120"/>
                          <a:ea typeface="Microsoft JhengHei" pitchFamily="34" charset="-120"/>
                        </a:rPr>
                        <a:t>June</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zh-TW" altLang="en-US" sz="2800" u="none" strike="noStrike" dirty="0">
                          <a:solidFill>
                            <a:srgbClr val="3E17B5"/>
                          </a:solidFill>
                          <a:latin typeface="Microsoft JhengHei" pitchFamily="34" charset="-120"/>
                          <a:ea typeface="Microsoft JhengHei" pitchFamily="34" charset="-120"/>
                          <a:hlinkClick r:id=""/>
                        </a:rPr>
                        <a:t>高一生程式設計排名賽</a:t>
                      </a:r>
                      <a:endParaRPr lang="zh-TW" altLang="en-US" sz="28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dirty="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endParaRPr lang="zh-CN" altLang="en-US" sz="200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zh-CN" altLang="en-US" sz="2800" dirty="0">
                          <a:latin typeface="Microsoft JhengHei" pitchFamily="34" charset="-120"/>
                          <a:ea typeface="Microsoft JhengHei" pitchFamily="34" charset="-120"/>
                        </a:rPr>
                        <a:t>南一中</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r>
              <a:tr h="471188">
                <a:tc>
                  <a:txBody>
                    <a:bodyPr/>
                    <a:lstStyle/>
                    <a:p>
                      <a:pPr latinLnBrk="0"/>
                      <a:endParaRPr lang="zh-CN" altLang="en-US" sz="280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en-US" altLang="zh-TW" sz="2800" u="none" strike="noStrike" dirty="0">
                          <a:solidFill>
                            <a:srgbClr val="3E17B5"/>
                          </a:solidFill>
                          <a:latin typeface="Microsoft JhengHei" pitchFamily="34" charset="-120"/>
                          <a:ea typeface="Microsoft JhengHei" pitchFamily="34" charset="-120"/>
                          <a:hlinkClick r:id=""/>
                        </a:rPr>
                        <a:t>APCS-</a:t>
                      </a:r>
                      <a:r>
                        <a:rPr lang="zh-TW" altLang="en-US" sz="2800" u="none" strike="noStrike" dirty="0">
                          <a:solidFill>
                            <a:srgbClr val="3E17B5"/>
                          </a:solidFill>
                          <a:latin typeface="Microsoft JhengHei" pitchFamily="34" charset="-120"/>
                          <a:ea typeface="Microsoft JhengHei" pitchFamily="34" charset="-120"/>
                          <a:hlinkClick r:id=""/>
                        </a:rPr>
                        <a:t>大學程式設計先修檢測</a:t>
                      </a:r>
                      <a:endParaRPr lang="zh-TW" altLang="en-US" sz="28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dirty="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zh-CN" altLang="en-US" sz="2800" dirty="0">
                          <a:latin typeface="Microsoft JhengHei" pitchFamily="34" charset="-120"/>
                          <a:ea typeface="Microsoft JhengHei" pitchFamily="34" charset="-120"/>
                        </a:rPr>
                        <a:t>各大學</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r>
              <a:tr h="471188">
                <a:tc>
                  <a:txBody>
                    <a:bodyPr/>
                    <a:lstStyle/>
                    <a:p>
                      <a:pPr latinLnBrk="0"/>
                      <a:endParaRPr lang="zh-CN" altLang="en-US" sz="280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en-US" altLang="zh-TW" sz="2800" u="none" strike="noStrike" dirty="0">
                          <a:solidFill>
                            <a:srgbClr val="3E17B5"/>
                          </a:solidFill>
                          <a:latin typeface="Microsoft JhengHei" pitchFamily="34" charset="-120"/>
                          <a:ea typeface="Microsoft JhengHei" pitchFamily="34" charset="-120"/>
                          <a:hlinkClick r:id=""/>
                        </a:rPr>
                        <a:t>YTP </a:t>
                      </a:r>
                      <a:r>
                        <a:rPr lang="zh-TW" altLang="en-US" sz="2800" u="none" strike="noStrike" dirty="0">
                          <a:solidFill>
                            <a:srgbClr val="3E17B5"/>
                          </a:solidFill>
                          <a:latin typeface="Microsoft JhengHei" pitchFamily="34" charset="-120"/>
                          <a:ea typeface="Microsoft JhengHei" pitchFamily="34" charset="-120"/>
                          <a:hlinkClick r:id=""/>
                        </a:rPr>
                        <a:t>少年圖靈計畫</a:t>
                      </a:r>
                      <a:r>
                        <a:rPr lang="zh-TW" altLang="en-US" sz="2800" dirty="0" smtClean="0">
                          <a:latin typeface="Microsoft JhengHei" pitchFamily="34" charset="-120"/>
                          <a:ea typeface="Microsoft JhengHei" pitchFamily="34" charset="-120"/>
                        </a:rPr>
                        <a:t>，</a:t>
                      </a:r>
                      <a:endParaRPr lang="en-US" altLang="zh-TW" sz="2800" dirty="0" smtClean="0">
                        <a:latin typeface="Microsoft JhengHei" pitchFamily="34" charset="-120"/>
                        <a:ea typeface="Microsoft JhengHei" pitchFamily="34" charset="-120"/>
                      </a:endParaRPr>
                    </a:p>
                    <a:p>
                      <a:pPr latinLnBrk="0"/>
                      <a:r>
                        <a:rPr lang="zh-TW" altLang="en-US" sz="2800" dirty="0" smtClean="0">
                          <a:latin typeface="Microsoft JhengHei" pitchFamily="34" charset="-120"/>
                          <a:ea typeface="Microsoft JhengHei" pitchFamily="34" charset="-120"/>
                        </a:rPr>
                        <a:t>線</a:t>
                      </a:r>
                      <a:r>
                        <a:rPr lang="zh-TW" altLang="en-US" sz="2800" dirty="0">
                          <a:latin typeface="Microsoft JhengHei" pitchFamily="34" charset="-120"/>
                          <a:ea typeface="Microsoft JhengHei" pitchFamily="34" charset="-120"/>
                        </a:rPr>
                        <a:t>上初試</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dirty="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en-US" sz="2800" dirty="0">
                          <a:latin typeface="Microsoft JhengHei" pitchFamily="34" charset="-120"/>
                          <a:ea typeface="Microsoft JhengHei" pitchFamily="34" charset="-120"/>
                        </a:rPr>
                        <a:t>online</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r>
              <a:tr h="471188">
                <a:tc>
                  <a:txBody>
                    <a:bodyPr/>
                    <a:lstStyle/>
                    <a:p>
                      <a:pPr latinLnBrk="0"/>
                      <a:endParaRPr lang="zh-CN" altLang="en-US" sz="280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en-US" altLang="zh-TW" sz="2800" u="none" strike="noStrike" dirty="0">
                          <a:solidFill>
                            <a:srgbClr val="3E17B5"/>
                          </a:solidFill>
                          <a:latin typeface="Microsoft JhengHei" pitchFamily="34" charset="-120"/>
                          <a:ea typeface="Microsoft JhengHei" pitchFamily="34" charset="-120"/>
                          <a:hlinkClick r:id=""/>
                        </a:rPr>
                        <a:t>YTP </a:t>
                      </a:r>
                      <a:r>
                        <a:rPr lang="zh-TW" altLang="en-US" sz="2800" u="none" strike="noStrike" dirty="0">
                          <a:solidFill>
                            <a:srgbClr val="3E17B5"/>
                          </a:solidFill>
                          <a:latin typeface="Microsoft JhengHei" pitchFamily="34" charset="-120"/>
                          <a:ea typeface="Microsoft JhengHei" pitchFamily="34" charset="-120"/>
                          <a:hlinkClick r:id=""/>
                        </a:rPr>
                        <a:t>少年圖靈計畫</a:t>
                      </a:r>
                      <a:r>
                        <a:rPr lang="zh-TW" altLang="en-US" sz="2800" dirty="0" smtClean="0">
                          <a:latin typeface="Microsoft JhengHei" pitchFamily="34" charset="-120"/>
                          <a:ea typeface="Microsoft JhengHei" pitchFamily="34" charset="-120"/>
                        </a:rPr>
                        <a:t>，</a:t>
                      </a:r>
                      <a:endParaRPr lang="en-US" altLang="zh-TW" sz="2800" dirty="0" smtClean="0">
                        <a:latin typeface="Microsoft JhengHei" pitchFamily="34" charset="-120"/>
                        <a:ea typeface="Microsoft JhengHei" pitchFamily="34" charset="-120"/>
                      </a:endParaRPr>
                    </a:p>
                    <a:p>
                      <a:pPr latinLnBrk="0"/>
                      <a:r>
                        <a:rPr lang="zh-TW" altLang="en-US" sz="2800" dirty="0" smtClean="0">
                          <a:latin typeface="Microsoft JhengHei" pitchFamily="34" charset="-120"/>
                          <a:ea typeface="Microsoft JhengHei" pitchFamily="34" charset="-120"/>
                        </a:rPr>
                        <a:t>程式</a:t>
                      </a:r>
                      <a:r>
                        <a:rPr lang="zh-TW" altLang="en-US" sz="2800" dirty="0">
                          <a:latin typeface="Microsoft JhengHei" pitchFamily="34" charset="-120"/>
                          <a:ea typeface="Microsoft JhengHei" pitchFamily="34" charset="-120"/>
                        </a:rPr>
                        <a:t>挑戰營</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dirty="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dirty="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zh-TW" altLang="en-US" sz="2800" dirty="0" smtClean="0">
                          <a:latin typeface="Microsoft JhengHei" pitchFamily="34" charset="-120"/>
                          <a:ea typeface="Microsoft JhengHei" pitchFamily="34" charset="-120"/>
                        </a:rPr>
                        <a:t>張榮發</a:t>
                      </a:r>
                      <a:endParaRPr lang="en-US" altLang="zh-TW" sz="2800" dirty="0" smtClean="0">
                        <a:latin typeface="Microsoft JhengHei" pitchFamily="34" charset="-120"/>
                        <a:ea typeface="Microsoft JhengHei" pitchFamily="34" charset="-120"/>
                      </a:endParaRPr>
                    </a:p>
                    <a:p>
                      <a:pPr latinLnBrk="0"/>
                      <a:r>
                        <a:rPr lang="zh-TW" altLang="en-US" sz="2800" dirty="0" smtClean="0">
                          <a:latin typeface="Microsoft JhengHei" pitchFamily="34" charset="-120"/>
                          <a:ea typeface="Microsoft JhengHei" pitchFamily="34" charset="-120"/>
                        </a:rPr>
                        <a:t>基金會</a:t>
                      </a:r>
                      <a:endParaRPr lang="zh-TW" altLang="en-US" sz="28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r>
              <a:tr h="471188">
                <a:tc>
                  <a:txBody>
                    <a:bodyPr/>
                    <a:lstStyle/>
                    <a:p>
                      <a:pPr latinLnBrk="0"/>
                      <a:r>
                        <a:rPr lang="en-US" sz="2800">
                          <a:latin typeface="Microsoft JhengHei" pitchFamily="34" charset="-120"/>
                          <a:ea typeface="Microsoft JhengHei" pitchFamily="34" charset="-120"/>
                        </a:rPr>
                        <a:t>August</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zh-TW" altLang="en-US" sz="2800" u="none" strike="noStrike" dirty="0">
                          <a:solidFill>
                            <a:srgbClr val="3E17B5"/>
                          </a:solidFill>
                          <a:latin typeface="Microsoft JhengHei" pitchFamily="34" charset="-120"/>
                          <a:ea typeface="Microsoft JhengHei" pitchFamily="34" charset="-120"/>
                          <a:hlinkClick r:id=""/>
                        </a:rPr>
                        <a:t>清大暑期程式競賽集訓營</a:t>
                      </a:r>
                      <a:endParaRPr lang="zh-TW" altLang="en-US" sz="28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endParaRPr lang="zh-CN" altLang="en-US" sz="20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zh-CN" altLang="en-US" sz="2800" dirty="0">
                          <a:latin typeface="Microsoft JhengHei" pitchFamily="34" charset="-120"/>
                          <a:ea typeface="Microsoft JhengHei" pitchFamily="34" charset="-120"/>
                        </a:rPr>
                        <a:t>清華大學</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r>
              <a:tr h="329832">
                <a:tc>
                  <a:txBody>
                    <a:bodyPr/>
                    <a:lstStyle/>
                    <a:p>
                      <a:pPr latinLnBrk="0"/>
                      <a:r>
                        <a:rPr lang="en-US" sz="2800">
                          <a:latin typeface="Microsoft JhengHei" pitchFamily="34" charset="-120"/>
                          <a:ea typeface="Microsoft JhengHei" pitchFamily="34" charset="-120"/>
                        </a:rPr>
                        <a:t>August</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en-US" sz="2800" u="none" strike="noStrike" dirty="0">
                          <a:solidFill>
                            <a:srgbClr val="3E17B5"/>
                          </a:solidFill>
                          <a:latin typeface="Microsoft JhengHei" pitchFamily="34" charset="-120"/>
                          <a:ea typeface="Microsoft JhengHei" pitchFamily="34" charset="-120"/>
                          <a:hlinkClick r:id=""/>
                        </a:rPr>
                        <a:t>SITCON 2020</a:t>
                      </a:r>
                      <a:endParaRPr lang="en-US" sz="28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endParaRPr lang="zh-CN" altLang="en-US" sz="200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endParaRPr lang="zh-CN" altLang="en-US" sz="20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zh-CN" altLang="en-US" sz="2800" dirty="0">
                          <a:latin typeface="Microsoft JhengHei" pitchFamily="34" charset="-120"/>
                          <a:ea typeface="Microsoft JhengHei" pitchFamily="34" charset="-120"/>
                        </a:rPr>
                        <a:t>中央研究院</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r>
            </a:tbl>
          </a:graphicData>
        </a:graphic>
      </p:graphicFrame>
      <p:graphicFrame>
        <p:nvGraphicFramePr>
          <p:cNvPr id="5" name="表格 4"/>
          <p:cNvGraphicFramePr>
            <a:graphicFrameLocks noGrp="1"/>
          </p:cNvGraphicFramePr>
          <p:nvPr/>
        </p:nvGraphicFramePr>
        <p:xfrm>
          <a:off x="12391697" y="3666946"/>
          <a:ext cx="11285675" cy="6492378"/>
        </p:xfrm>
        <a:graphic>
          <a:graphicData uri="http://schemas.openxmlformats.org/drawingml/2006/table">
            <a:tbl>
              <a:tblPr/>
              <a:tblGrid>
                <a:gridCol w="2207172"/>
                <a:gridCol w="5139559"/>
                <a:gridCol w="977462"/>
                <a:gridCol w="945931"/>
                <a:gridCol w="2015551"/>
              </a:tblGrid>
              <a:tr h="188475">
                <a:tc>
                  <a:txBody>
                    <a:bodyPr/>
                    <a:lstStyle/>
                    <a:p>
                      <a:pPr latinLnBrk="0"/>
                      <a:r>
                        <a:rPr lang="zh-CN" altLang="en-US" sz="2800" dirty="0">
                          <a:latin typeface="Microsoft JhengHei" pitchFamily="34" charset="-120"/>
                          <a:ea typeface="Microsoft JhengHei" pitchFamily="34" charset="-120"/>
                        </a:rPr>
                        <a:t>日期</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99FF"/>
                    </a:solidFill>
                  </a:tcPr>
                </a:tc>
                <a:tc>
                  <a:txBody>
                    <a:bodyPr/>
                    <a:lstStyle/>
                    <a:p>
                      <a:pPr latinLnBrk="0"/>
                      <a:r>
                        <a:rPr lang="zh-CN" altLang="en-US" sz="2800" dirty="0">
                          <a:latin typeface="Microsoft JhengHei" pitchFamily="34" charset="-120"/>
                          <a:ea typeface="Microsoft JhengHei" pitchFamily="34" charset="-120"/>
                        </a:rPr>
                        <a:t>活動</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99FF"/>
                    </a:solidFill>
                  </a:tcPr>
                </a:tc>
                <a:tc>
                  <a:txBody>
                    <a:bodyPr/>
                    <a:lstStyle/>
                    <a:p>
                      <a:pPr algn="ctr" latinLnBrk="0"/>
                      <a:r>
                        <a:rPr lang="en-US" sz="2000" dirty="0">
                          <a:latin typeface="Microsoft JhengHei" pitchFamily="34" charset="-120"/>
                          <a:ea typeface="Microsoft JhengHei" pitchFamily="34" charset="-120"/>
                        </a:rPr>
                        <a:t>C/C++</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99FF"/>
                    </a:solidFill>
                  </a:tcPr>
                </a:tc>
                <a:tc>
                  <a:txBody>
                    <a:bodyPr/>
                    <a:lstStyle/>
                    <a:p>
                      <a:pPr algn="ctr" latinLnBrk="0"/>
                      <a:r>
                        <a:rPr lang="en-US" sz="2000" dirty="0">
                          <a:latin typeface="Microsoft JhengHei" pitchFamily="34" charset="-120"/>
                          <a:ea typeface="Microsoft JhengHei" pitchFamily="34" charset="-120"/>
                        </a:rPr>
                        <a:t>Python</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99FF"/>
                    </a:solidFill>
                  </a:tcPr>
                </a:tc>
                <a:tc>
                  <a:txBody>
                    <a:bodyPr/>
                    <a:lstStyle/>
                    <a:p>
                      <a:pPr latinLnBrk="0"/>
                      <a:r>
                        <a:rPr lang="zh-CN" altLang="en-US" sz="2800" dirty="0">
                          <a:latin typeface="Microsoft JhengHei" pitchFamily="34" charset="-120"/>
                          <a:ea typeface="Microsoft JhengHei" pitchFamily="34" charset="-120"/>
                        </a:rPr>
                        <a:t>地點</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99FF"/>
                    </a:solidFill>
                  </a:tcPr>
                </a:tc>
              </a:tr>
              <a:tr h="471188">
                <a:tc>
                  <a:txBody>
                    <a:bodyPr/>
                    <a:lstStyle/>
                    <a:p>
                      <a:pPr latinLnBrk="0"/>
                      <a:r>
                        <a:rPr lang="en-US" altLang="zh-CN" sz="2800" dirty="0">
                          <a:latin typeface="Microsoft JhengHei" pitchFamily="34" charset="-120"/>
                          <a:ea typeface="Microsoft JhengHei" pitchFamily="34" charset="-120"/>
                        </a:rPr>
                        <a:t>10/17/2020</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zh-TW" altLang="en-US" sz="2800" u="none" strike="noStrike">
                          <a:solidFill>
                            <a:srgbClr val="3E17B5"/>
                          </a:solidFill>
                          <a:latin typeface="Microsoft JhengHei" pitchFamily="34" charset="-120"/>
                          <a:ea typeface="Microsoft JhengHei" pitchFamily="34" charset="-120"/>
                          <a:hlinkClick r:id=""/>
                        </a:rPr>
                        <a:t>青年程式設計競賽 </a:t>
                      </a:r>
                      <a:r>
                        <a:rPr lang="en-US" altLang="zh-TW" sz="2800" u="none" strike="noStrike">
                          <a:solidFill>
                            <a:srgbClr val="3E17B5"/>
                          </a:solidFill>
                          <a:latin typeface="Microsoft JhengHei" pitchFamily="34" charset="-120"/>
                          <a:ea typeface="Microsoft JhengHei" pitchFamily="34" charset="-120"/>
                          <a:hlinkClick r:id=""/>
                        </a:rPr>
                        <a:t>(ISSC)</a:t>
                      </a:r>
                      <a:endParaRPr lang="zh-TW" altLang="en-US" sz="280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dirty="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endParaRPr lang="zh-CN" altLang="en-US" sz="200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zh-CN" altLang="en-US" sz="2800" dirty="0">
                          <a:latin typeface="Microsoft JhengHei" pitchFamily="34" charset="-120"/>
                          <a:ea typeface="Microsoft JhengHei" pitchFamily="34" charset="-120"/>
                        </a:rPr>
                        <a:t>東海大學</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r>
              <a:tr h="471188">
                <a:tc>
                  <a:txBody>
                    <a:bodyPr/>
                    <a:lstStyle/>
                    <a:p>
                      <a:pPr latinLnBrk="0"/>
                      <a:r>
                        <a:rPr lang="en-US" altLang="zh-CN" sz="2800" dirty="0">
                          <a:latin typeface="Microsoft JhengHei" pitchFamily="34" charset="-120"/>
                          <a:ea typeface="Microsoft JhengHei" pitchFamily="34" charset="-120"/>
                        </a:rPr>
                        <a:t>10/17/2020</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en-US" altLang="zh-TW" sz="2800" u="none" strike="noStrike" dirty="0">
                          <a:solidFill>
                            <a:srgbClr val="3E17B5"/>
                          </a:solidFill>
                          <a:latin typeface="Microsoft JhengHei" pitchFamily="34" charset="-120"/>
                          <a:ea typeface="Microsoft JhengHei" pitchFamily="34" charset="-120"/>
                          <a:hlinkClick r:id=""/>
                        </a:rPr>
                        <a:t>APCS-</a:t>
                      </a:r>
                      <a:r>
                        <a:rPr lang="zh-TW" altLang="en-US" sz="2800" u="none" strike="noStrike" dirty="0">
                          <a:solidFill>
                            <a:srgbClr val="3E17B5"/>
                          </a:solidFill>
                          <a:latin typeface="Microsoft JhengHei" pitchFamily="34" charset="-120"/>
                          <a:ea typeface="Microsoft JhengHei" pitchFamily="34" charset="-120"/>
                          <a:hlinkClick r:id=""/>
                        </a:rPr>
                        <a:t>大學程式設計先修檢測</a:t>
                      </a:r>
                      <a:endParaRPr lang="zh-TW" altLang="en-US" sz="28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dirty="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zh-CN" altLang="en-US" sz="2800" dirty="0">
                          <a:latin typeface="Microsoft JhengHei" pitchFamily="34" charset="-120"/>
                          <a:ea typeface="Microsoft JhengHei" pitchFamily="34" charset="-120"/>
                        </a:rPr>
                        <a:t>各大學</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r>
              <a:tr h="329832">
                <a:tc>
                  <a:txBody>
                    <a:bodyPr/>
                    <a:lstStyle/>
                    <a:p>
                      <a:pPr latinLnBrk="0"/>
                      <a:r>
                        <a:rPr lang="en-US" altLang="zh-CN" sz="2800" dirty="0">
                          <a:latin typeface="Microsoft JhengHei" pitchFamily="34" charset="-120"/>
                          <a:ea typeface="Microsoft JhengHei" pitchFamily="34" charset="-120"/>
                        </a:rPr>
                        <a:t>10/20/2020</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en-US" altLang="zh-TW" sz="2800" u="none" strike="noStrike" dirty="0">
                          <a:solidFill>
                            <a:srgbClr val="3E17B5"/>
                          </a:solidFill>
                          <a:latin typeface="Microsoft JhengHei" pitchFamily="34" charset="-120"/>
                          <a:ea typeface="Microsoft JhengHei" pitchFamily="34" charset="-120"/>
                          <a:hlinkClick r:id=""/>
                        </a:rPr>
                        <a:t>CPE </a:t>
                      </a:r>
                      <a:r>
                        <a:rPr lang="zh-TW" altLang="en-US" sz="2800" u="none" strike="noStrike" dirty="0">
                          <a:solidFill>
                            <a:srgbClr val="3E17B5"/>
                          </a:solidFill>
                          <a:latin typeface="Microsoft JhengHei" pitchFamily="34" charset="-120"/>
                          <a:ea typeface="Microsoft JhengHei" pitchFamily="34" charset="-120"/>
                          <a:hlinkClick r:id=""/>
                        </a:rPr>
                        <a:t>大學程式能力檢定</a:t>
                      </a:r>
                      <a:endParaRPr lang="zh-TW" altLang="en-US" sz="28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endParaRPr lang="zh-CN" altLang="en-US" sz="20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zh-CN" altLang="en-US" sz="2800" dirty="0">
                          <a:latin typeface="Microsoft JhengHei" pitchFamily="34" charset="-120"/>
                          <a:ea typeface="Microsoft JhengHei" pitchFamily="34" charset="-120"/>
                        </a:rPr>
                        <a:t>各大學</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r>
              <a:tr h="471188">
                <a:tc>
                  <a:txBody>
                    <a:bodyPr/>
                    <a:lstStyle/>
                    <a:p>
                      <a:pPr latinLnBrk="0"/>
                      <a:r>
                        <a:rPr lang="en-US" altLang="zh-CN" sz="2800" dirty="0">
                          <a:latin typeface="Microsoft JhengHei" pitchFamily="34" charset="-120"/>
                          <a:ea typeface="Microsoft JhengHei" pitchFamily="34" charset="-120"/>
                        </a:rPr>
                        <a:t>11/4/2020</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zh-TW" altLang="en-US" sz="2800" dirty="0">
                          <a:latin typeface="Microsoft JhengHei" pitchFamily="34" charset="-120"/>
                          <a:ea typeface="Microsoft JhengHei" pitchFamily="34" charset="-120"/>
                        </a:rPr>
                        <a:t>全國學科能力競賽 </a:t>
                      </a:r>
                      <a:r>
                        <a:rPr lang="en-US" altLang="zh-TW" sz="2800" dirty="0">
                          <a:latin typeface="Microsoft JhengHei" pitchFamily="34" charset="-120"/>
                          <a:ea typeface="Microsoft JhengHei" pitchFamily="34" charset="-120"/>
                        </a:rPr>
                        <a:t>(</a:t>
                      </a:r>
                      <a:r>
                        <a:rPr lang="zh-TW" altLang="en-US" sz="2800" dirty="0">
                          <a:latin typeface="Microsoft JhengHei" pitchFamily="34" charset="-120"/>
                          <a:ea typeface="Microsoft JhengHei" pitchFamily="34" charset="-120"/>
                        </a:rPr>
                        <a:t>複賽 北二區</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endParaRPr lang="zh-CN" altLang="en-US" sz="20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zh-CN" altLang="en-US" sz="2800" dirty="0">
                          <a:latin typeface="Microsoft JhengHei" pitchFamily="34" charset="-120"/>
                          <a:ea typeface="Microsoft JhengHei" pitchFamily="34" charset="-120"/>
                        </a:rPr>
                        <a:t>新竹高中</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r>
              <a:tr h="329832">
                <a:tc>
                  <a:txBody>
                    <a:bodyPr/>
                    <a:lstStyle/>
                    <a:p>
                      <a:pPr latinLnBrk="0"/>
                      <a:r>
                        <a:rPr lang="en-US" altLang="zh-CN" sz="2800">
                          <a:latin typeface="Microsoft JhengHei" pitchFamily="34" charset="-120"/>
                          <a:ea typeface="Microsoft JhengHei" pitchFamily="34" charset="-120"/>
                        </a:rPr>
                        <a:t>11/7/2020</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en-US" sz="2800" u="none" strike="noStrike" dirty="0">
                          <a:solidFill>
                            <a:srgbClr val="3E17B5"/>
                          </a:solidFill>
                          <a:latin typeface="Microsoft JhengHei" pitchFamily="34" charset="-120"/>
                          <a:ea typeface="Microsoft JhengHei" pitchFamily="34" charset="-120"/>
                          <a:hlinkClick r:id=""/>
                        </a:rPr>
                        <a:t>HP </a:t>
                      </a:r>
                      <a:r>
                        <a:rPr lang="en-US" sz="2800" u="none" strike="noStrike" dirty="0" err="1">
                          <a:solidFill>
                            <a:srgbClr val="3E17B5"/>
                          </a:solidFill>
                          <a:latin typeface="Microsoft JhengHei" pitchFamily="34" charset="-120"/>
                          <a:ea typeface="Microsoft JhengHei" pitchFamily="34" charset="-120"/>
                          <a:hlinkClick r:id=""/>
                        </a:rPr>
                        <a:t>Codewars</a:t>
                      </a:r>
                      <a:endParaRPr lang="en-US" sz="28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dirty="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en-US" sz="2800" dirty="0">
                          <a:latin typeface="Microsoft JhengHei" pitchFamily="34" charset="-120"/>
                          <a:ea typeface="Microsoft JhengHei" pitchFamily="34" charset="-120"/>
                        </a:rPr>
                        <a:t>online</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r>
              <a:tr h="753901">
                <a:tc>
                  <a:txBody>
                    <a:bodyPr/>
                    <a:lstStyle/>
                    <a:p>
                      <a:pPr latinLnBrk="0"/>
                      <a:r>
                        <a:rPr lang="en-US" altLang="zh-CN" sz="2800">
                          <a:latin typeface="Microsoft JhengHei" pitchFamily="34" charset="-120"/>
                          <a:ea typeface="Microsoft JhengHei" pitchFamily="34" charset="-120"/>
                        </a:rPr>
                        <a:t>11/14/2020</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en-US" altLang="zh-TW" sz="2800" u="none" strike="noStrike" dirty="0">
                          <a:solidFill>
                            <a:srgbClr val="3E17B5"/>
                          </a:solidFill>
                          <a:latin typeface="Microsoft JhengHei" pitchFamily="34" charset="-120"/>
                          <a:ea typeface="Microsoft JhengHei" pitchFamily="34" charset="-120"/>
                          <a:hlinkClick r:id=""/>
                        </a:rPr>
                        <a:t>NPSC</a:t>
                      </a:r>
                      <a:r>
                        <a:rPr lang="zh-TW" altLang="en-US" sz="2800" u="none" strike="noStrike" dirty="0">
                          <a:solidFill>
                            <a:srgbClr val="3E17B5"/>
                          </a:solidFill>
                          <a:latin typeface="Microsoft JhengHei" pitchFamily="34" charset="-120"/>
                          <a:ea typeface="Microsoft JhengHei" pitchFamily="34" charset="-120"/>
                          <a:hlinkClick r:id=""/>
                        </a:rPr>
                        <a:t>網際網路</a:t>
                      </a:r>
                      <a:r>
                        <a:rPr lang="zh-TW" altLang="en-US" sz="2800" u="none" strike="noStrike" dirty="0" smtClean="0">
                          <a:solidFill>
                            <a:srgbClr val="3E17B5"/>
                          </a:solidFill>
                          <a:latin typeface="Microsoft JhengHei" pitchFamily="34" charset="-120"/>
                          <a:ea typeface="Microsoft JhengHei" pitchFamily="34" charset="-120"/>
                          <a:hlinkClick r:id=""/>
                        </a:rPr>
                        <a:t>程式設計</a:t>
                      </a:r>
                      <a:endParaRPr lang="en-US" altLang="zh-TW" sz="2800" u="none" strike="noStrike" dirty="0" smtClean="0">
                        <a:solidFill>
                          <a:srgbClr val="3E17B5"/>
                        </a:solidFill>
                        <a:latin typeface="Microsoft JhengHei" pitchFamily="34" charset="-120"/>
                        <a:ea typeface="Microsoft JhengHei" pitchFamily="34" charset="-120"/>
                        <a:hlinkClick r:id=""/>
                      </a:endParaRPr>
                    </a:p>
                    <a:p>
                      <a:pPr latinLnBrk="0"/>
                      <a:r>
                        <a:rPr lang="zh-TW" altLang="en-US" sz="2800" u="none" strike="noStrike" dirty="0" smtClean="0">
                          <a:solidFill>
                            <a:srgbClr val="3E17B5"/>
                          </a:solidFill>
                          <a:latin typeface="Microsoft JhengHei" pitchFamily="34" charset="-120"/>
                          <a:ea typeface="Microsoft JhengHei" pitchFamily="34" charset="-120"/>
                          <a:hlinkClick r:id=""/>
                        </a:rPr>
                        <a:t>全國</a:t>
                      </a:r>
                      <a:r>
                        <a:rPr lang="zh-TW" altLang="en-US" sz="2800" u="none" strike="noStrike" dirty="0">
                          <a:solidFill>
                            <a:srgbClr val="3E17B5"/>
                          </a:solidFill>
                          <a:latin typeface="Microsoft JhengHei" pitchFamily="34" charset="-120"/>
                          <a:ea typeface="Microsoft JhengHei" pitchFamily="34" charset="-120"/>
                          <a:hlinkClick r:id=""/>
                        </a:rPr>
                        <a:t>大賽</a:t>
                      </a:r>
                      <a:r>
                        <a:rPr lang="zh-TW" altLang="en-US" sz="2800" dirty="0">
                          <a:latin typeface="Microsoft JhengHei" pitchFamily="34" charset="-120"/>
                          <a:ea typeface="Microsoft JhengHei" pitchFamily="34" charset="-120"/>
                        </a:rPr>
                        <a:t> </a:t>
                      </a:r>
                      <a:r>
                        <a:rPr lang="en-US" altLang="zh-TW" sz="2800" dirty="0">
                          <a:latin typeface="Microsoft JhengHei" pitchFamily="34" charset="-120"/>
                          <a:ea typeface="Microsoft JhengHei" pitchFamily="34" charset="-120"/>
                        </a:rPr>
                        <a:t>(</a:t>
                      </a:r>
                      <a:r>
                        <a:rPr lang="zh-TW" altLang="en-US" sz="2800" dirty="0">
                          <a:latin typeface="Microsoft JhengHei" pitchFamily="34" charset="-120"/>
                          <a:ea typeface="Microsoft JhengHei" pitchFamily="34" charset="-120"/>
                        </a:rPr>
                        <a:t>模擬測試</a:t>
                      </a:r>
                      <a:r>
                        <a:rPr lang="en-US" altLang="zh-TW" sz="2800" dirty="0">
                          <a:latin typeface="Microsoft JhengHei" pitchFamily="34" charset="-120"/>
                          <a:ea typeface="Microsoft JhengHei" pitchFamily="34" charset="-120"/>
                        </a:rPr>
                        <a:t>)</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endParaRPr lang="zh-CN" altLang="en-US" sz="20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en-US" sz="2800" dirty="0">
                          <a:latin typeface="Microsoft JhengHei" pitchFamily="34" charset="-120"/>
                          <a:ea typeface="Microsoft JhengHei" pitchFamily="34" charset="-120"/>
                        </a:rPr>
                        <a:t>online</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r>
              <a:tr h="612545">
                <a:tc>
                  <a:txBody>
                    <a:bodyPr/>
                    <a:lstStyle/>
                    <a:p>
                      <a:pPr latinLnBrk="0"/>
                      <a:r>
                        <a:rPr lang="en-US" altLang="zh-CN" sz="2800">
                          <a:latin typeface="Microsoft JhengHei" pitchFamily="34" charset="-120"/>
                          <a:ea typeface="Microsoft JhengHei" pitchFamily="34" charset="-120"/>
                        </a:rPr>
                        <a:t>11/21/2020</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en-US" altLang="zh-TW" sz="2800" u="none" strike="noStrike" dirty="0">
                          <a:solidFill>
                            <a:srgbClr val="3E17B5"/>
                          </a:solidFill>
                          <a:latin typeface="Microsoft JhengHei" pitchFamily="34" charset="-120"/>
                          <a:ea typeface="Microsoft JhengHei" pitchFamily="34" charset="-120"/>
                          <a:hlinkClick r:id=""/>
                        </a:rPr>
                        <a:t>NPSC</a:t>
                      </a:r>
                      <a:r>
                        <a:rPr lang="zh-TW" altLang="en-US" sz="2800" u="none" strike="noStrike" dirty="0">
                          <a:solidFill>
                            <a:srgbClr val="3E17B5"/>
                          </a:solidFill>
                          <a:latin typeface="Microsoft JhengHei" pitchFamily="34" charset="-120"/>
                          <a:ea typeface="Microsoft JhengHei" pitchFamily="34" charset="-120"/>
                          <a:hlinkClick r:id=""/>
                        </a:rPr>
                        <a:t>網際網路</a:t>
                      </a:r>
                      <a:r>
                        <a:rPr lang="zh-TW" altLang="en-US" sz="2800" u="none" strike="noStrike" dirty="0" smtClean="0">
                          <a:solidFill>
                            <a:srgbClr val="3E17B5"/>
                          </a:solidFill>
                          <a:latin typeface="Microsoft JhengHei" pitchFamily="34" charset="-120"/>
                          <a:ea typeface="Microsoft JhengHei" pitchFamily="34" charset="-120"/>
                          <a:hlinkClick r:id=""/>
                        </a:rPr>
                        <a:t>程式設計</a:t>
                      </a:r>
                      <a:endParaRPr lang="en-US" altLang="zh-TW" sz="2800" u="none" strike="noStrike" dirty="0" smtClean="0">
                        <a:solidFill>
                          <a:srgbClr val="3E17B5"/>
                        </a:solidFill>
                        <a:latin typeface="Microsoft JhengHei" pitchFamily="34" charset="-120"/>
                        <a:ea typeface="Microsoft JhengHei" pitchFamily="34" charset="-120"/>
                        <a:hlinkClick r:id=""/>
                      </a:endParaRPr>
                    </a:p>
                    <a:p>
                      <a:pPr latinLnBrk="0"/>
                      <a:r>
                        <a:rPr lang="zh-TW" altLang="en-US" sz="2800" u="none" strike="noStrike" dirty="0" smtClean="0">
                          <a:solidFill>
                            <a:srgbClr val="3E17B5"/>
                          </a:solidFill>
                          <a:latin typeface="Microsoft JhengHei" pitchFamily="34" charset="-120"/>
                          <a:ea typeface="Microsoft JhengHei" pitchFamily="34" charset="-120"/>
                          <a:hlinkClick r:id=""/>
                        </a:rPr>
                        <a:t>全國</a:t>
                      </a:r>
                      <a:r>
                        <a:rPr lang="zh-TW" altLang="en-US" sz="2800" u="none" strike="noStrike" dirty="0">
                          <a:solidFill>
                            <a:srgbClr val="3E17B5"/>
                          </a:solidFill>
                          <a:latin typeface="Microsoft JhengHei" pitchFamily="34" charset="-120"/>
                          <a:ea typeface="Microsoft JhengHei" pitchFamily="34" charset="-120"/>
                          <a:hlinkClick r:id=""/>
                        </a:rPr>
                        <a:t>大賽</a:t>
                      </a:r>
                      <a:r>
                        <a:rPr lang="zh-TW" altLang="en-US" sz="2800" dirty="0">
                          <a:latin typeface="Microsoft JhengHei" pitchFamily="34" charset="-120"/>
                          <a:ea typeface="Microsoft JhengHei" pitchFamily="34" charset="-120"/>
                        </a:rPr>
                        <a:t> </a:t>
                      </a:r>
                      <a:r>
                        <a:rPr lang="en-US" altLang="zh-TW" sz="2800" dirty="0">
                          <a:latin typeface="Microsoft JhengHei" pitchFamily="34" charset="-120"/>
                          <a:ea typeface="Microsoft JhengHei" pitchFamily="34" charset="-120"/>
                        </a:rPr>
                        <a:t>(</a:t>
                      </a:r>
                      <a:r>
                        <a:rPr lang="zh-TW" altLang="en-US" sz="2800" dirty="0">
                          <a:latin typeface="Microsoft JhengHei" pitchFamily="34" charset="-120"/>
                          <a:ea typeface="Microsoft JhengHei" pitchFamily="34" charset="-120"/>
                        </a:rPr>
                        <a:t>初賽</a:t>
                      </a:r>
                      <a:r>
                        <a:rPr lang="en-US" altLang="zh-TW" sz="2800" dirty="0">
                          <a:latin typeface="Microsoft JhengHei" pitchFamily="34" charset="-120"/>
                          <a:ea typeface="Microsoft JhengHei" pitchFamily="34" charset="-120"/>
                        </a:rPr>
                        <a:t>)</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endParaRPr lang="zh-CN" altLang="en-US" sz="20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en-US" sz="2800" dirty="0">
                          <a:latin typeface="Microsoft JhengHei" pitchFamily="34" charset="-120"/>
                          <a:ea typeface="Microsoft JhengHei" pitchFamily="34" charset="-120"/>
                        </a:rPr>
                        <a:t>online</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r>
              <a:tr h="612545">
                <a:tc>
                  <a:txBody>
                    <a:bodyPr/>
                    <a:lstStyle/>
                    <a:p>
                      <a:pPr latinLnBrk="0"/>
                      <a:r>
                        <a:rPr lang="en-US" altLang="zh-CN" sz="2800">
                          <a:latin typeface="Microsoft JhengHei" pitchFamily="34" charset="-120"/>
                          <a:ea typeface="Microsoft JhengHei" pitchFamily="34" charset="-120"/>
                        </a:rPr>
                        <a:t>12/5/2020</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en-US" altLang="zh-TW" sz="2800" u="none" strike="noStrike" dirty="0">
                          <a:solidFill>
                            <a:srgbClr val="3E17B5"/>
                          </a:solidFill>
                          <a:latin typeface="Microsoft JhengHei" pitchFamily="34" charset="-120"/>
                          <a:ea typeface="Microsoft JhengHei" pitchFamily="34" charset="-120"/>
                          <a:hlinkClick r:id=""/>
                        </a:rPr>
                        <a:t>NPSC</a:t>
                      </a:r>
                      <a:r>
                        <a:rPr lang="zh-TW" altLang="en-US" sz="2800" u="none" strike="noStrike" dirty="0">
                          <a:solidFill>
                            <a:srgbClr val="3E17B5"/>
                          </a:solidFill>
                          <a:latin typeface="Microsoft JhengHei" pitchFamily="34" charset="-120"/>
                          <a:ea typeface="Microsoft JhengHei" pitchFamily="34" charset="-120"/>
                          <a:hlinkClick r:id=""/>
                        </a:rPr>
                        <a:t>網際網路</a:t>
                      </a:r>
                      <a:r>
                        <a:rPr lang="zh-TW" altLang="en-US" sz="2800" u="none" strike="noStrike" dirty="0" smtClean="0">
                          <a:solidFill>
                            <a:srgbClr val="3E17B5"/>
                          </a:solidFill>
                          <a:latin typeface="Microsoft JhengHei" pitchFamily="34" charset="-120"/>
                          <a:ea typeface="Microsoft JhengHei" pitchFamily="34" charset="-120"/>
                          <a:hlinkClick r:id=""/>
                        </a:rPr>
                        <a:t>程式設計</a:t>
                      </a:r>
                      <a:endParaRPr lang="en-US" altLang="zh-TW" sz="2800" u="none" strike="noStrike" dirty="0" smtClean="0">
                        <a:solidFill>
                          <a:srgbClr val="3E17B5"/>
                        </a:solidFill>
                        <a:latin typeface="Microsoft JhengHei" pitchFamily="34" charset="-120"/>
                        <a:ea typeface="Microsoft JhengHei" pitchFamily="34" charset="-120"/>
                        <a:hlinkClick r:id=""/>
                      </a:endParaRPr>
                    </a:p>
                    <a:p>
                      <a:pPr latinLnBrk="0"/>
                      <a:r>
                        <a:rPr lang="zh-TW" altLang="en-US" sz="2800" u="none" strike="noStrike" dirty="0" smtClean="0">
                          <a:solidFill>
                            <a:srgbClr val="3E17B5"/>
                          </a:solidFill>
                          <a:latin typeface="Microsoft JhengHei" pitchFamily="34" charset="-120"/>
                          <a:ea typeface="Microsoft JhengHei" pitchFamily="34" charset="-120"/>
                          <a:hlinkClick r:id=""/>
                        </a:rPr>
                        <a:t>全國</a:t>
                      </a:r>
                      <a:r>
                        <a:rPr lang="zh-TW" altLang="en-US" sz="2800" u="none" strike="noStrike" dirty="0">
                          <a:solidFill>
                            <a:srgbClr val="3E17B5"/>
                          </a:solidFill>
                          <a:latin typeface="Microsoft JhengHei" pitchFamily="34" charset="-120"/>
                          <a:ea typeface="Microsoft JhengHei" pitchFamily="34" charset="-120"/>
                          <a:hlinkClick r:id=""/>
                        </a:rPr>
                        <a:t>大賽</a:t>
                      </a:r>
                      <a:r>
                        <a:rPr lang="zh-TW" altLang="en-US" sz="2800" dirty="0">
                          <a:latin typeface="Microsoft JhengHei" pitchFamily="34" charset="-120"/>
                          <a:ea typeface="Microsoft JhengHei" pitchFamily="34" charset="-120"/>
                        </a:rPr>
                        <a:t> </a:t>
                      </a:r>
                      <a:r>
                        <a:rPr lang="en-US" altLang="zh-TW" sz="2800" dirty="0">
                          <a:latin typeface="Microsoft JhengHei" pitchFamily="34" charset="-120"/>
                          <a:ea typeface="Microsoft JhengHei" pitchFamily="34" charset="-120"/>
                        </a:rPr>
                        <a:t>(</a:t>
                      </a:r>
                      <a:r>
                        <a:rPr lang="zh-TW" altLang="en-US" sz="2800" dirty="0">
                          <a:latin typeface="Microsoft JhengHei" pitchFamily="34" charset="-120"/>
                          <a:ea typeface="Microsoft JhengHei" pitchFamily="34" charset="-120"/>
                        </a:rPr>
                        <a:t>決賽</a:t>
                      </a:r>
                      <a:r>
                        <a:rPr lang="en-US" altLang="zh-TW" sz="2800" dirty="0">
                          <a:latin typeface="Microsoft JhengHei" pitchFamily="34" charset="-120"/>
                          <a:ea typeface="Microsoft JhengHei" pitchFamily="34" charset="-120"/>
                        </a:rPr>
                        <a:t>)</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endParaRPr lang="zh-CN" altLang="en-US" sz="20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zh-CN" altLang="en-US" sz="2800" dirty="0">
                          <a:latin typeface="Microsoft JhengHei" pitchFamily="34" charset="-120"/>
                          <a:ea typeface="Microsoft JhengHei" pitchFamily="34" charset="-120"/>
                        </a:rPr>
                        <a:t>台灣大學</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r>
              <a:tr h="471188">
                <a:tc>
                  <a:txBody>
                    <a:bodyPr/>
                    <a:lstStyle/>
                    <a:p>
                      <a:pPr latinLnBrk="0"/>
                      <a:r>
                        <a:rPr lang="en-US" sz="2800">
                          <a:latin typeface="Microsoft JhengHei" pitchFamily="34" charset="-120"/>
                          <a:ea typeface="Microsoft JhengHei" pitchFamily="34" charset="-120"/>
                        </a:rPr>
                        <a:t>December</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zh-TW" altLang="en-US" sz="2800" dirty="0">
                          <a:latin typeface="Microsoft JhengHei" pitchFamily="34" charset="-120"/>
                          <a:ea typeface="Microsoft JhengHei" pitchFamily="34" charset="-120"/>
                        </a:rPr>
                        <a:t>全國學科能力競賽 </a:t>
                      </a:r>
                      <a:r>
                        <a:rPr lang="en-US" altLang="zh-TW" sz="2800" dirty="0">
                          <a:latin typeface="Microsoft JhengHei" pitchFamily="34" charset="-120"/>
                          <a:ea typeface="Microsoft JhengHei" pitchFamily="34" charset="-120"/>
                        </a:rPr>
                        <a:t>(</a:t>
                      </a:r>
                      <a:r>
                        <a:rPr lang="zh-TW" altLang="en-US" sz="2800" dirty="0">
                          <a:latin typeface="Microsoft JhengHei" pitchFamily="34" charset="-120"/>
                          <a:ea typeface="Microsoft JhengHei" pitchFamily="34" charset="-120"/>
                        </a:rPr>
                        <a:t>決賽</a:t>
                      </a:r>
                      <a:r>
                        <a:rPr lang="en-US" altLang="zh-TW" sz="2800" dirty="0">
                          <a:latin typeface="Microsoft JhengHei" pitchFamily="34" charset="-120"/>
                          <a:ea typeface="Microsoft JhengHei" pitchFamily="34" charset="-120"/>
                        </a:rPr>
                        <a:t>)</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endParaRPr lang="zh-CN" altLang="en-US" sz="20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zh-CN" altLang="en-US" sz="2800" dirty="0">
                          <a:latin typeface="Microsoft JhengHei" pitchFamily="34" charset="-120"/>
                          <a:ea typeface="Microsoft JhengHei" pitchFamily="34" charset="-120"/>
                        </a:rPr>
                        <a:t>師範大學</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r>
              <a:tr h="329832">
                <a:tc>
                  <a:txBody>
                    <a:bodyPr/>
                    <a:lstStyle/>
                    <a:p>
                      <a:pPr latinLnBrk="0"/>
                      <a:r>
                        <a:rPr lang="en-US" sz="2800">
                          <a:latin typeface="Microsoft JhengHei" pitchFamily="34" charset="-120"/>
                          <a:ea typeface="Microsoft JhengHei" pitchFamily="34" charset="-120"/>
                        </a:rPr>
                        <a:t>December</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en-US" altLang="zh-TW" sz="2800" u="none" strike="noStrike" dirty="0">
                          <a:solidFill>
                            <a:srgbClr val="3E17B5"/>
                          </a:solidFill>
                          <a:latin typeface="Microsoft JhengHei" pitchFamily="34" charset="-120"/>
                          <a:ea typeface="Microsoft JhengHei" pitchFamily="34" charset="-120"/>
                          <a:hlinkClick r:id=""/>
                        </a:rPr>
                        <a:t>CPE </a:t>
                      </a:r>
                      <a:r>
                        <a:rPr lang="zh-TW" altLang="en-US" sz="2800" u="none" strike="noStrike" dirty="0">
                          <a:solidFill>
                            <a:srgbClr val="3E17B5"/>
                          </a:solidFill>
                          <a:latin typeface="Microsoft JhengHei" pitchFamily="34" charset="-120"/>
                          <a:ea typeface="Microsoft JhengHei" pitchFamily="34" charset="-120"/>
                          <a:hlinkClick r:id=""/>
                        </a:rPr>
                        <a:t>大學程式能力檢定</a:t>
                      </a:r>
                      <a:endParaRPr lang="zh-TW" altLang="en-US" sz="28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r>
                        <a:rPr lang="en-US" sz="2000">
                          <a:latin typeface="Microsoft JhengHei" pitchFamily="34" charset="-120"/>
                          <a:ea typeface="Microsoft JhengHei" pitchFamily="34" charset="-120"/>
                        </a:rPr>
                        <a:t>V</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latinLnBrk="0"/>
                      <a:endParaRPr lang="zh-CN" altLang="en-US" sz="2000" dirty="0">
                        <a:latin typeface="Microsoft JhengHei" pitchFamily="34" charset="-120"/>
                        <a:ea typeface="Microsoft JhengHei" pitchFamily="34" charset="-120"/>
                      </a:endParaRP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latinLnBrk="0"/>
                      <a:r>
                        <a:rPr lang="zh-CN" altLang="en-US" sz="2800" dirty="0">
                          <a:latin typeface="Microsoft JhengHei" pitchFamily="34" charset="-120"/>
                          <a:ea typeface="Microsoft JhengHei" pitchFamily="34" charset="-120"/>
                        </a:rPr>
                        <a:t>各大學</a:t>
                      </a:r>
                    </a:p>
                  </a:txBody>
                  <a:tcPr marL="47119" marR="47119" marT="23559" marB="23559"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r>
            </a:tbl>
          </a:graphicData>
        </a:graphic>
      </p:graphicFrame>
      <p:sp>
        <p:nvSpPr>
          <p:cNvPr id="6" name="Freeform 37"/>
          <p:cNvSpPr/>
          <p:nvPr/>
        </p:nvSpPr>
        <p:spPr>
          <a:xfrm>
            <a:off x="1149350" y="1403350"/>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7" name="Freeform 39"/>
          <p:cNvSpPr/>
          <p:nvPr/>
        </p:nvSpPr>
        <p:spPr>
          <a:xfrm>
            <a:off x="-6350" y="-6350"/>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7"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8" name="TextBox 42"/>
          <p:cNvSpPr txBox="1"/>
          <p:nvPr/>
        </p:nvSpPr>
        <p:spPr>
          <a:xfrm>
            <a:off x="5904852" y="776450"/>
            <a:ext cx="17747628" cy="2092881"/>
          </a:xfrm>
          <a:prstGeom prst="rect">
            <a:avLst/>
          </a:prstGeom>
          <a:noFill/>
        </p:spPr>
        <p:txBody>
          <a:bodyPr wrap="square" lIns="0" tIns="0" rIns="0" bIns="0" rtlCol="0">
            <a:spAutoFit/>
          </a:bodyPr>
          <a:lstStyle/>
          <a:p>
            <a:r>
              <a:rPr lang="zh-TW" altLang="en-US" sz="4000" dirty="0" smtClean="0">
                <a:solidFill>
                  <a:srgbClr val="4C4C4C"/>
                </a:solidFill>
                <a:latin typeface="Microsoft JhengHei"/>
                <a:ea typeface="Microsoft JhengHei"/>
              </a:rPr>
              <a:t>其他檢定資訊</a:t>
            </a:r>
            <a:endParaRPr lang="en-US" altLang="zh-TW" sz="4000" dirty="0" smtClean="0">
              <a:solidFill>
                <a:srgbClr val="4C4C4C"/>
              </a:solidFill>
              <a:latin typeface="Microsoft JhengHei"/>
              <a:ea typeface="Microsoft JhengHei"/>
            </a:endParaRPr>
          </a:p>
          <a:p>
            <a:r>
              <a:rPr lang="zh-TW" altLang="en-US" sz="9600" b="1" dirty="0" smtClean="0">
                <a:solidFill>
                  <a:srgbClr val="4C4C4C"/>
                </a:solidFill>
                <a:latin typeface="Microsoft JhengHei"/>
                <a:ea typeface="Microsoft JhengHei"/>
              </a:rPr>
              <a:t>國內的高中程式能力檢定期程</a:t>
            </a:r>
            <a:endParaRPr lang="en-US" altLang="zh-CN" sz="9600" b="1" dirty="0">
              <a:solidFill>
                <a:srgbClr val="4C4C4C"/>
              </a:solidFill>
              <a:latin typeface="Microsoft JhengHei"/>
              <a:ea typeface="Microsoft JhengHei"/>
            </a:endParaRPr>
          </a:p>
        </p:txBody>
      </p:sp>
      <p:sp>
        <p:nvSpPr>
          <p:cNvPr id="9" name="TextBox 41"/>
          <p:cNvSpPr txBox="1"/>
          <p:nvPr/>
        </p:nvSpPr>
        <p:spPr>
          <a:xfrm>
            <a:off x="1182239" y="676656"/>
            <a:ext cx="3042919" cy="1288045"/>
          </a:xfrm>
          <a:prstGeom prst="rect">
            <a:avLst/>
          </a:prstGeom>
          <a:noFill/>
        </p:spPr>
        <p:txBody>
          <a:bodyPr wrap="square" lIns="0" tIns="0" rIns="0" bIns="0" rtlCol="0">
            <a:spAutoFit/>
          </a:bodyPr>
          <a:lstStyle/>
          <a:p>
            <a:pPr marL="0">
              <a:lnSpc>
                <a:spcPct val="113750"/>
              </a:lnSpc>
            </a:pPr>
            <a:r>
              <a:rPr lang="zh-TW" altLang="en-US" sz="8000" b="1" spc="419" dirty="0" smtClean="0">
                <a:solidFill>
                  <a:srgbClr val="FEFEFE"/>
                </a:solidFill>
                <a:latin typeface="Microsoft JhengHei" pitchFamily="34" charset="-120"/>
                <a:ea typeface="Microsoft JhengHei" pitchFamily="34" charset="-120"/>
              </a:rPr>
              <a:t>期程</a:t>
            </a:r>
            <a:endParaRPr lang="en-US" altLang="zh-CN" sz="8000" b="1" spc="419" dirty="0">
              <a:solidFill>
                <a:srgbClr val="FEFEFE"/>
              </a:solidFill>
              <a:latin typeface="Microsoft JhengHei" pitchFamily="34" charset="-120"/>
              <a:ea typeface="Microsoft JhengHei" pitchFamily="34" charset="-120"/>
            </a:endParaRP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pasted-image-filtered.png"/>
          <p:cNvPicPr>
            <a:picLocks noChangeAspect="1"/>
          </p:cNvPicPr>
          <p:nvPr/>
        </p:nvPicPr>
        <p:blipFill>
          <a:blip r:embed="rId2" cstate="print"/>
          <a:srcRect l="4501" t="16891" r="9868" b="11725"/>
          <a:stretch>
            <a:fillRect/>
          </a:stretch>
        </p:blipFill>
        <p:spPr bwMode="auto">
          <a:xfrm>
            <a:off x="-52388" y="-38101"/>
            <a:ext cx="24436388" cy="13768405"/>
          </a:xfrm>
          <a:prstGeom prst="rect">
            <a:avLst/>
          </a:prstGeom>
          <a:noFill/>
          <a:ln w="12700" cap="flat" cmpd="sng">
            <a:noFill/>
            <a:prstDash val="solid"/>
            <a:miter lim="400000"/>
            <a:headEnd type="none" w="med" len="med"/>
            <a:tailEnd type="none" w="med" len="med"/>
          </a:ln>
          <a:effectLst/>
        </p:spPr>
      </p:pic>
      <p:sp>
        <p:nvSpPr>
          <p:cNvPr id="7" name="Oval 2"/>
          <p:cNvSpPr>
            <a:spLocks/>
          </p:cNvSpPr>
          <p:nvPr/>
        </p:nvSpPr>
        <p:spPr bwMode="auto">
          <a:xfrm>
            <a:off x="8519592" y="5975028"/>
            <a:ext cx="7398303" cy="7147668"/>
          </a:xfrm>
          <a:prstGeom prst="ellipse">
            <a:avLst/>
          </a:prstGeom>
          <a:solidFill>
            <a:srgbClr val="FFCC00"/>
          </a:solidFill>
          <a:ln w="12700" cap="flat" cmpd="sng">
            <a:noFill/>
            <a:prstDash val="solid"/>
            <a:miter lim="400000"/>
            <a:headEnd type="none" w="med" len="med"/>
            <a:tailEnd type="none" w="med" len="med"/>
          </a:ln>
          <a:effectLst/>
        </p:spPr>
        <p:txBody>
          <a:bodyPr lIns="0" tIns="0" rIns="0" bIns="0" anchor="ctr"/>
          <a:lstStyle/>
          <a:p>
            <a:pPr defTabSz="617875"/>
            <a:endParaRPr lang="zh-TW" altLang="zh-TW" sz="4300" dirty="0"/>
          </a:p>
        </p:txBody>
      </p:sp>
      <p:sp>
        <p:nvSpPr>
          <p:cNvPr id="4" name="標題 3"/>
          <p:cNvSpPr>
            <a:spLocks noGrp="1"/>
          </p:cNvSpPr>
          <p:nvPr>
            <p:ph type="title"/>
          </p:nvPr>
        </p:nvSpPr>
        <p:spPr>
          <a:xfrm>
            <a:off x="1925638" y="7878266"/>
            <a:ext cx="20726400" cy="2724150"/>
          </a:xfrm>
        </p:spPr>
        <p:txBody>
          <a:bodyPr>
            <a:normAutofit fontScale="90000"/>
          </a:bodyPr>
          <a:lstStyle/>
          <a:p>
            <a:pPr algn="ctr"/>
            <a:r>
              <a:rPr lang="zh-TW" altLang="en-US" sz="9600" cap="none" dirty="0" smtClean="0">
                <a:solidFill>
                  <a:schemeClr val="bg1"/>
                </a:solidFill>
                <a:effectLst>
                  <a:outerShdw blurRad="38100" dist="38100" dir="2700000" algn="tl">
                    <a:srgbClr val="000000">
                      <a:alpha val="43137"/>
                    </a:srgbClr>
                  </a:outerShdw>
                </a:effectLst>
                <a:latin typeface="Microsoft JhengHei" pitchFamily="34" charset="-120"/>
                <a:ea typeface="Microsoft JhengHei" pitchFamily="34" charset="-120"/>
              </a:rPr>
              <a:t>程式能力競賽輔導</a:t>
            </a:r>
            <a:r>
              <a:rPr lang="en-US" altLang="zh-TW" sz="9600" dirty="0" smtClean="0">
                <a:solidFill>
                  <a:schemeClr val="bg1"/>
                </a:solidFill>
                <a:effectLst>
                  <a:outerShdw blurRad="38100" dist="38100" dir="2700000" algn="tl">
                    <a:srgbClr val="000000">
                      <a:alpha val="43137"/>
                    </a:srgbClr>
                  </a:outerShdw>
                </a:effectLst>
                <a:latin typeface="Microsoft JhengHei" pitchFamily="34" charset="-120"/>
                <a:ea typeface="Microsoft JhengHei" pitchFamily="34" charset="-120"/>
              </a:rPr>
              <a:t/>
            </a:r>
            <a:br>
              <a:rPr lang="en-US" altLang="zh-TW" sz="9600" dirty="0" smtClean="0">
                <a:solidFill>
                  <a:schemeClr val="bg1"/>
                </a:solidFill>
                <a:effectLst>
                  <a:outerShdw blurRad="38100" dist="38100" dir="2700000" algn="tl">
                    <a:srgbClr val="000000">
                      <a:alpha val="43137"/>
                    </a:srgbClr>
                  </a:outerShdw>
                </a:effectLst>
                <a:latin typeface="Microsoft JhengHei" pitchFamily="34" charset="-120"/>
                <a:ea typeface="Microsoft JhengHei" pitchFamily="34" charset="-120"/>
              </a:rPr>
            </a:br>
            <a:r>
              <a:rPr lang="zh-TW" altLang="en-US" sz="9600" dirty="0" smtClean="0">
                <a:solidFill>
                  <a:schemeClr val="bg1"/>
                </a:solidFill>
                <a:effectLst>
                  <a:outerShdw blurRad="38100" dist="38100" dir="2700000" algn="tl">
                    <a:srgbClr val="000000">
                      <a:alpha val="43137"/>
                    </a:srgbClr>
                  </a:outerShdw>
                </a:effectLst>
                <a:latin typeface="Microsoft JhengHei" pitchFamily="34" charset="-120"/>
                <a:ea typeface="Microsoft JhengHei" pitchFamily="34" charset="-120"/>
              </a:rPr>
              <a:t>未來方向</a:t>
            </a:r>
            <a:endParaRPr lang="zh-TW" altLang="en-US" sz="9600" dirty="0">
              <a:solidFill>
                <a:schemeClr val="bg1"/>
              </a:solidFill>
              <a:effectLst>
                <a:outerShdw blurRad="38100" dist="38100" dir="2700000" algn="tl">
                  <a:srgbClr val="000000">
                    <a:alpha val="43137"/>
                  </a:srgbClr>
                </a:outerShdw>
              </a:effectLst>
              <a:latin typeface="Microsoft JhengHei" pitchFamily="34" charset="-120"/>
              <a:ea typeface="Microsoft JhengHei" pitchFamily="34" charset="-120"/>
            </a:endParaRP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7" name="Picture 3"/>
          <p:cNvPicPr>
            <a:picLocks noChangeAspect="1" noChangeArrowheads="1"/>
          </p:cNvPicPr>
          <p:nvPr/>
        </p:nvPicPr>
        <p:blipFill>
          <a:blip r:embed="rId2"/>
          <a:srcRect/>
          <a:stretch>
            <a:fillRect/>
          </a:stretch>
        </p:blipFill>
        <p:spPr bwMode="auto">
          <a:xfrm>
            <a:off x="1376853" y="8698266"/>
            <a:ext cx="7735615" cy="4450176"/>
          </a:xfrm>
          <a:prstGeom prst="rect">
            <a:avLst/>
          </a:prstGeom>
          <a:noFill/>
          <a:ln w="9525">
            <a:noFill/>
            <a:miter lim="800000"/>
            <a:headEnd/>
            <a:tailEnd/>
          </a:ln>
          <a:effectLst/>
        </p:spPr>
      </p:pic>
      <p:sp>
        <p:nvSpPr>
          <p:cNvPr id="5" name="Freeform 37"/>
          <p:cNvSpPr/>
          <p:nvPr/>
        </p:nvSpPr>
        <p:spPr>
          <a:xfrm>
            <a:off x="1149350" y="1403350"/>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6" name="Freeform 39"/>
          <p:cNvSpPr/>
          <p:nvPr/>
        </p:nvSpPr>
        <p:spPr>
          <a:xfrm>
            <a:off x="-6350" y="-6350"/>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7"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7" name="TextBox 42"/>
          <p:cNvSpPr txBox="1"/>
          <p:nvPr/>
        </p:nvSpPr>
        <p:spPr>
          <a:xfrm>
            <a:off x="5904852" y="776450"/>
            <a:ext cx="17747628" cy="2092881"/>
          </a:xfrm>
          <a:prstGeom prst="rect">
            <a:avLst/>
          </a:prstGeom>
          <a:noFill/>
        </p:spPr>
        <p:txBody>
          <a:bodyPr wrap="square" lIns="0" tIns="0" rIns="0" bIns="0" rtlCol="0">
            <a:spAutoFit/>
          </a:bodyPr>
          <a:lstStyle/>
          <a:p>
            <a:pPr algn="l"/>
            <a:r>
              <a:rPr lang="zh-TW" altLang="en-US" sz="4000" dirty="0" smtClean="0">
                <a:solidFill>
                  <a:srgbClr val="4C4C4C"/>
                </a:solidFill>
                <a:latin typeface="Microsoft JhengHei"/>
                <a:ea typeface="Microsoft JhengHei"/>
              </a:rPr>
              <a:t>什麼是</a:t>
            </a:r>
            <a:r>
              <a:rPr lang="en-US" altLang="zh-TW" sz="4000" dirty="0" err="1" smtClean="0">
                <a:solidFill>
                  <a:srgbClr val="4C4C4C"/>
                </a:solidFill>
                <a:latin typeface="Microsoft JhengHei"/>
                <a:ea typeface="Microsoft JhengHei"/>
              </a:rPr>
              <a:t>Bebras</a:t>
            </a:r>
            <a:endParaRPr lang="en-US" altLang="zh-TW" sz="4000" dirty="0" smtClean="0">
              <a:solidFill>
                <a:srgbClr val="4C4C4C"/>
              </a:solidFill>
              <a:latin typeface="Microsoft JhengHei"/>
              <a:ea typeface="Microsoft JhengHei"/>
            </a:endParaRPr>
          </a:p>
          <a:p>
            <a:pPr algn="l"/>
            <a:r>
              <a:rPr lang="en-US" altLang="zh-TW" sz="9600" b="1" dirty="0" err="1" smtClean="0">
                <a:solidFill>
                  <a:srgbClr val="4C4C4C"/>
                </a:solidFill>
                <a:latin typeface="Microsoft JhengHei"/>
                <a:ea typeface="Microsoft JhengHei"/>
              </a:rPr>
              <a:t>Bebras</a:t>
            </a:r>
            <a:r>
              <a:rPr lang="en-US" altLang="zh-TW" sz="9600" b="1" dirty="0" smtClean="0">
                <a:solidFill>
                  <a:srgbClr val="4C4C4C"/>
                </a:solidFill>
                <a:latin typeface="Microsoft JhengHei"/>
                <a:ea typeface="Microsoft JhengHei"/>
              </a:rPr>
              <a:t> </a:t>
            </a:r>
            <a:r>
              <a:rPr lang="zh-TW" altLang="en-US" sz="9600" b="1" dirty="0" smtClean="0">
                <a:solidFill>
                  <a:srgbClr val="4C4C4C"/>
                </a:solidFill>
                <a:latin typeface="Microsoft JhengHei"/>
                <a:ea typeface="Microsoft JhengHei"/>
              </a:rPr>
              <a:t>國際運算思維挑戰賽</a:t>
            </a:r>
            <a:endParaRPr lang="en-US" altLang="zh-CN" sz="9600" b="1" dirty="0">
              <a:solidFill>
                <a:srgbClr val="4C4C4C"/>
              </a:solidFill>
              <a:latin typeface="Microsoft JhengHei"/>
              <a:ea typeface="Microsoft JhengHei"/>
            </a:endParaRPr>
          </a:p>
        </p:txBody>
      </p:sp>
      <p:sp>
        <p:nvSpPr>
          <p:cNvPr id="8" name="TextBox 41"/>
          <p:cNvSpPr txBox="1"/>
          <p:nvPr/>
        </p:nvSpPr>
        <p:spPr>
          <a:xfrm>
            <a:off x="1182239" y="676656"/>
            <a:ext cx="3042919" cy="1288045"/>
          </a:xfrm>
          <a:prstGeom prst="rect">
            <a:avLst/>
          </a:prstGeom>
          <a:noFill/>
        </p:spPr>
        <p:txBody>
          <a:bodyPr wrap="square" lIns="0" tIns="0" rIns="0" bIns="0" rtlCol="0">
            <a:spAutoFit/>
          </a:bodyPr>
          <a:lstStyle/>
          <a:p>
            <a:pPr marL="0">
              <a:lnSpc>
                <a:spcPct val="113750"/>
              </a:lnSpc>
            </a:pPr>
            <a:r>
              <a:rPr lang="zh-TW" altLang="en-US" sz="8000" b="1" spc="419" dirty="0" smtClean="0">
                <a:solidFill>
                  <a:srgbClr val="FEFEFE"/>
                </a:solidFill>
                <a:latin typeface="Microsoft JhengHei" pitchFamily="34" charset="-120"/>
                <a:ea typeface="Microsoft JhengHei" pitchFamily="34" charset="-120"/>
              </a:rPr>
              <a:t>國際</a:t>
            </a:r>
            <a:endParaRPr lang="en-US" altLang="zh-CN" sz="8000" b="1" spc="419" dirty="0">
              <a:solidFill>
                <a:srgbClr val="FEFEFE"/>
              </a:solidFill>
              <a:latin typeface="Microsoft JhengHei" pitchFamily="34" charset="-120"/>
              <a:ea typeface="Microsoft JhengHei" pitchFamily="34" charset="-120"/>
            </a:endParaRPr>
          </a:p>
        </p:txBody>
      </p:sp>
      <p:pic>
        <p:nvPicPr>
          <p:cNvPr id="11266" name="Picture 2" descr="http://bebras.csie.ntnu.edu.tw/static/img/banner3.png"/>
          <p:cNvPicPr>
            <a:picLocks noChangeAspect="1" noChangeArrowheads="1"/>
          </p:cNvPicPr>
          <p:nvPr/>
        </p:nvPicPr>
        <p:blipFill>
          <a:blip r:embed="rId3"/>
          <a:srcRect/>
          <a:stretch>
            <a:fillRect/>
          </a:stretch>
        </p:blipFill>
        <p:spPr bwMode="auto">
          <a:xfrm>
            <a:off x="7473338" y="7886757"/>
            <a:ext cx="4292426" cy="5261684"/>
          </a:xfrm>
          <a:prstGeom prst="rect">
            <a:avLst/>
          </a:prstGeom>
          <a:noFill/>
        </p:spPr>
      </p:pic>
      <p:pic>
        <p:nvPicPr>
          <p:cNvPr id="123906" name="Picture 2"/>
          <p:cNvPicPr>
            <a:picLocks noChangeAspect="1" noChangeArrowheads="1"/>
          </p:cNvPicPr>
          <p:nvPr/>
        </p:nvPicPr>
        <p:blipFill>
          <a:blip r:embed="rId4"/>
          <a:srcRect/>
          <a:stretch>
            <a:fillRect/>
          </a:stretch>
        </p:blipFill>
        <p:spPr bwMode="auto">
          <a:xfrm>
            <a:off x="11639640" y="5034291"/>
            <a:ext cx="12649767" cy="8524053"/>
          </a:xfrm>
          <a:prstGeom prst="rect">
            <a:avLst/>
          </a:prstGeom>
          <a:noFill/>
          <a:ln w="9525">
            <a:noFill/>
            <a:miter lim="800000"/>
            <a:headEnd/>
            <a:tailEnd/>
          </a:ln>
          <a:effectLst/>
        </p:spPr>
      </p:pic>
      <p:sp>
        <p:nvSpPr>
          <p:cNvPr id="13" name="矩形 12"/>
          <p:cNvSpPr/>
          <p:nvPr/>
        </p:nvSpPr>
        <p:spPr>
          <a:xfrm>
            <a:off x="1345322" y="3539674"/>
            <a:ext cx="22307158" cy="1477328"/>
          </a:xfrm>
          <a:prstGeom prst="rect">
            <a:avLst/>
          </a:prstGeom>
        </p:spPr>
        <p:txBody>
          <a:bodyPr wrap="square">
            <a:spAutoFit/>
          </a:bodyPr>
          <a:lstStyle/>
          <a:p>
            <a:pPr algn="l"/>
            <a:r>
              <a:rPr lang="zh-TW" altLang="en-US" sz="5400" b="1" dirty="0" smtClean="0">
                <a:latin typeface="Microsoft JhengHei" pitchFamily="34" charset="-120"/>
                <a:ea typeface="Microsoft JhengHei" pitchFamily="34" charset="-120"/>
              </a:rPr>
              <a:t>國際運算思維能力測驗</a:t>
            </a:r>
            <a:r>
              <a:rPr lang="zh-TW" altLang="en-US" sz="3600" dirty="0" smtClean="0">
                <a:latin typeface="Microsoft JhengHei" pitchFamily="34" charset="-120"/>
                <a:ea typeface="Microsoft JhengHei" pitchFamily="34" charset="-120"/>
              </a:rPr>
              <a:t>（</a:t>
            </a:r>
            <a:r>
              <a:rPr lang="en-US" altLang="zh-TW" sz="3600" dirty="0" smtClean="0">
                <a:latin typeface="Microsoft JhengHei" pitchFamily="34" charset="-120"/>
                <a:ea typeface="Microsoft JhengHei" pitchFamily="34" charset="-120"/>
              </a:rPr>
              <a:t>International </a:t>
            </a:r>
            <a:r>
              <a:rPr lang="en-US" altLang="zh-TW" sz="3600" dirty="0" err="1" smtClean="0">
                <a:latin typeface="Microsoft JhengHei" pitchFamily="34" charset="-120"/>
                <a:ea typeface="Microsoft JhengHei" pitchFamily="34" charset="-120"/>
              </a:rPr>
              <a:t>Bebras</a:t>
            </a:r>
            <a:r>
              <a:rPr lang="en-US" altLang="zh-TW" sz="3600" dirty="0" smtClean="0">
                <a:latin typeface="Microsoft JhengHei" pitchFamily="34" charset="-120"/>
                <a:ea typeface="Microsoft JhengHei" pitchFamily="34" charset="-120"/>
              </a:rPr>
              <a:t> Contest</a:t>
            </a:r>
            <a:r>
              <a:rPr lang="zh-TW" altLang="en-US" sz="3600" dirty="0" smtClean="0">
                <a:latin typeface="Microsoft JhengHei" pitchFamily="34" charset="-120"/>
                <a:ea typeface="Microsoft JhengHei" pitchFamily="34" charset="-120"/>
              </a:rPr>
              <a:t>）幫助了解 </a:t>
            </a:r>
            <a:r>
              <a:rPr lang="en-US" altLang="zh-TW" sz="3600" dirty="0" smtClean="0">
                <a:latin typeface="Microsoft JhengHei" pitchFamily="34" charset="-120"/>
                <a:ea typeface="Microsoft JhengHei" pitchFamily="34" charset="-120"/>
              </a:rPr>
              <a:t>8 </a:t>
            </a:r>
            <a:r>
              <a:rPr lang="zh-TW" altLang="en-US" sz="3600" dirty="0" smtClean="0">
                <a:latin typeface="Microsoft JhengHei" pitchFamily="34" charset="-120"/>
                <a:ea typeface="Microsoft JhengHei" pitchFamily="34" charset="-120"/>
              </a:rPr>
              <a:t>至 </a:t>
            </a:r>
            <a:r>
              <a:rPr lang="en-US" altLang="zh-TW" sz="3600" dirty="0" smtClean="0">
                <a:latin typeface="Microsoft JhengHei" pitchFamily="34" charset="-120"/>
                <a:ea typeface="Microsoft JhengHei" pitchFamily="34" charset="-120"/>
              </a:rPr>
              <a:t>18 </a:t>
            </a:r>
            <a:r>
              <a:rPr lang="zh-TW" altLang="en-US" sz="3600" dirty="0" smtClean="0">
                <a:latin typeface="Microsoft JhengHei" pitchFamily="34" charset="-120"/>
                <a:ea typeface="Microsoft JhengHei" pitchFamily="34" charset="-120"/>
              </a:rPr>
              <a:t>歲（三年級至十二年級）學生的運算思維（</a:t>
            </a:r>
            <a:r>
              <a:rPr lang="en-US" altLang="zh-TW" sz="3600" dirty="0" smtClean="0">
                <a:latin typeface="Microsoft JhengHei" pitchFamily="34" charset="-120"/>
                <a:ea typeface="Microsoft JhengHei" pitchFamily="34" charset="-120"/>
              </a:rPr>
              <a:t>computational thinking</a:t>
            </a:r>
            <a:r>
              <a:rPr lang="zh-TW" altLang="en-US" sz="3600" dirty="0" smtClean="0">
                <a:latin typeface="Microsoft JhengHei" pitchFamily="34" charset="-120"/>
                <a:ea typeface="Microsoft JhengHei" pitchFamily="34" charset="-120"/>
              </a:rPr>
              <a:t>）能力。</a:t>
            </a:r>
            <a:endParaRPr lang="zh-CN" altLang="en-US" sz="3600" dirty="0">
              <a:latin typeface="Microsoft JhengHei" pitchFamily="34" charset="-120"/>
              <a:ea typeface="Microsoft JhengHei" pitchFamily="34" charset="-120"/>
            </a:endParaRPr>
          </a:p>
        </p:txBody>
      </p:sp>
      <p:sp>
        <p:nvSpPr>
          <p:cNvPr id="14" name="矩形 13"/>
          <p:cNvSpPr/>
          <p:nvPr/>
        </p:nvSpPr>
        <p:spPr>
          <a:xfrm>
            <a:off x="1315983" y="5110731"/>
            <a:ext cx="10854996" cy="3416320"/>
          </a:xfrm>
          <a:prstGeom prst="rect">
            <a:avLst/>
          </a:prstGeom>
        </p:spPr>
        <p:txBody>
          <a:bodyPr wrap="square">
            <a:spAutoFit/>
          </a:bodyPr>
          <a:lstStyle/>
          <a:p>
            <a:pPr lvl="0" algn="l"/>
            <a:r>
              <a:rPr lang="zh-TW" altLang="en-US" sz="3600" dirty="0" smtClean="0">
                <a:solidFill>
                  <a:prstClr val="black"/>
                </a:solidFill>
                <a:latin typeface="Microsoft JhengHei" pitchFamily="34" charset="-120"/>
                <a:ea typeface="Microsoft JhengHei" pitchFamily="34" charset="-120"/>
              </a:rPr>
              <a:t>本測驗於 每年 </a:t>
            </a:r>
            <a:r>
              <a:rPr lang="en-US" altLang="zh-TW" sz="3600" dirty="0" smtClean="0">
                <a:solidFill>
                  <a:prstClr val="black"/>
                </a:solidFill>
                <a:latin typeface="Microsoft JhengHei" pitchFamily="34" charset="-120"/>
                <a:ea typeface="Microsoft JhengHei" pitchFamily="34" charset="-120"/>
              </a:rPr>
              <a:t>11 </a:t>
            </a:r>
            <a:r>
              <a:rPr lang="zh-TW" altLang="en-US" sz="3600" dirty="0" smtClean="0">
                <a:solidFill>
                  <a:prstClr val="black"/>
                </a:solidFill>
                <a:latin typeface="Microsoft JhengHei" pitchFamily="34" charset="-120"/>
                <a:ea typeface="Microsoft JhengHei" pitchFamily="34" charset="-120"/>
              </a:rPr>
              <a:t>月中的國際測驗週 </a:t>
            </a:r>
            <a:r>
              <a:rPr lang="en-US" altLang="zh-TW" sz="3600" dirty="0" smtClean="0">
                <a:solidFill>
                  <a:prstClr val="black"/>
                </a:solidFill>
                <a:latin typeface="Microsoft JhengHei" pitchFamily="34" charset="-120"/>
                <a:ea typeface="Microsoft JhengHei" pitchFamily="34" charset="-120"/>
              </a:rPr>
              <a:t>(World-Wide </a:t>
            </a:r>
            <a:r>
              <a:rPr lang="en-US" altLang="zh-TW" sz="3600" dirty="0" err="1" smtClean="0">
                <a:solidFill>
                  <a:prstClr val="black"/>
                </a:solidFill>
                <a:latin typeface="Microsoft JhengHei" pitchFamily="34" charset="-120"/>
                <a:ea typeface="Microsoft JhengHei" pitchFamily="34" charset="-120"/>
              </a:rPr>
              <a:t>Bebras</a:t>
            </a:r>
            <a:r>
              <a:rPr lang="en-US" altLang="zh-TW" sz="3600" dirty="0" smtClean="0">
                <a:solidFill>
                  <a:prstClr val="black"/>
                </a:solidFill>
                <a:latin typeface="Microsoft JhengHei" pitchFamily="34" charset="-120"/>
                <a:ea typeface="Microsoft JhengHei" pitchFamily="34" charset="-120"/>
              </a:rPr>
              <a:t> Week) </a:t>
            </a:r>
            <a:r>
              <a:rPr lang="zh-TW" altLang="en-US" sz="3600" dirty="0" smtClean="0">
                <a:solidFill>
                  <a:prstClr val="black"/>
                </a:solidFill>
                <a:latin typeface="Microsoft JhengHei" pitchFamily="34" charset="-120"/>
                <a:ea typeface="Microsoft JhengHei" pitchFamily="34" charset="-120"/>
              </a:rPr>
              <a:t>舉行，旨在激起學生 對於資訊科學之興趣，同時了解學生是否具備學習資訊科學之性向。本測驗利用 淺顯易懂的方式呈現題目 </a:t>
            </a:r>
            <a:r>
              <a:rPr lang="en-US" altLang="zh-TW" sz="3600" dirty="0" smtClean="0">
                <a:solidFill>
                  <a:prstClr val="black"/>
                </a:solidFill>
                <a:latin typeface="Microsoft JhengHei" pitchFamily="34" charset="-120"/>
                <a:ea typeface="Microsoft JhengHei" pitchFamily="34" charset="-120"/>
              </a:rPr>
              <a:t>(tasks)</a:t>
            </a:r>
            <a:r>
              <a:rPr lang="zh-TW" altLang="en-US" sz="3600" dirty="0" smtClean="0">
                <a:solidFill>
                  <a:prstClr val="black"/>
                </a:solidFill>
                <a:latin typeface="Microsoft JhengHei" pitchFamily="34" charset="-120"/>
                <a:ea typeface="Microsoft JhengHei" pitchFamily="34" charset="-120"/>
              </a:rPr>
              <a:t>；各題皆為情境式任務，讓學習者利用自己既 有的知識進行解題。</a:t>
            </a:r>
            <a:endParaRPr lang="zh-CN" altLang="en-US" sz="3600" dirty="0">
              <a:solidFill>
                <a:prstClr val="black"/>
              </a:solidFill>
              <a:latin typeface="Microsoft JhengHei" pitchFamily="34" charset="-120"/>
              <a:ea typeface="Microsoft JhengHei" pitchFamily="34" charset="-120"/>
            </a:endParaRPr>
          </a:p>
        </p:txBody>
      </p:sp>
    </p:spTree>
  </p:cSld>
  <p:clrMapOvr>
    <a:masterClrMapping/>
  </p:clrMapOvr>
  <p:timing>
    <p:tnLst>
      <p:par>
        <p:cTn id="1" dur="indefinite" restart="never" nodeType="tmRoot"/>
      </p:par>
    </p:tnLst>
  </p:timing>
</p:sld>
</file>

<file path=ppt/theme/_rels/theme10.xml.rels><?xml version="1.0" encoding="UTF-8" standalone="yes"?>
<Relationships xmlns="http://schemas.openxmlformats.org/package/2006/relationships"><Relationship Id="rId1" Type="http://schemas.openxmlformats.org/officeDocument/2006/relationships/image" Target="../media/image2.png"/></Relationships>
</file>

<file path=ppt/theme/_rels/theme11.xml.rels><?xml version="1.0" encoding="UTF-8" standalone="yes"?>
<Relationships xmlns="http://schemas.openxmlformats.org/package/2006/relationships"><Relationship Id="rId1" Type="http://schemas.openxmlformats.org/officeDocument/2006/relationships/image" Target="../media/image2.png"/></Relationships>
</file>

<file path=ppt/theme/_rels/theme12.xml.rels><?xml version="1.0" encoding="UTF-8" standalone="yes"?>
<Relationships xmlns="http://schemas.openxmlformats.org/package/2006/relationships"><Relationship Id="rId1" Type="http://schemas.openxmlformats.org/officeDocument/2006/relationships/image" Target="../media/image2.png"/></Relationships>
</file>

<file path=ppt/theme/_rels/theme13.xml.rels><?xml version="1.0" encoding="UTF-8" standalone="yes"?>
<Relationships xmlns="http://schemas.openxmlformats.org/package/2006/relationships"><Relationship Id="rId1" Type="http://schemas.openxmlformats.org/officeDocument/2006/relationships/image" Target="../media/image2.png"/></Relationships>
</file>

<file path=ppt/theme/_rels/theme14.xml.rels><?xml version="1.0" encoding="UTF-8" standalone="yes"?>
<Relationships xmlns="http://schemas.openxmlformats.org/package/2006/relationships"><Relationship Id="rId1" Type="http://schemas.openxmlformats.org/officeDocument/2006/relationships/image" Target="../media/image2.png"/></Relationships>
</file>

<file path=ppt/theme/_rels/theme15.xml.rels><?xml version="1.0" encoding="UTF-8" standalone="yes"?>
<Relationships xmlns="http://schemas.openxmlformats.org/package/2006/relationships"><Relationship Id="rId1" Type="http://schemas.openxmlformats.org/officeDocument/2006/relationships/image" Target="../media/image2.png"/></Relationships>
</file>

<file path=ppt/theme/_rels/theme16.xml.rels><?xml version="1.0" encoding="UTF-8" standalone="yes"?>
<Relationships xmlns="http://schemas.openxmlformats.org/package/2006/relationships"><Relationship Id="rId1" Type="http://schemas.openxmlformats.org/officeDocument/2006/relationships/image" Target="../media/image2.png"/></Relationships>
</file>

<file path=ppt/theme/_rels/theme17.xml.rels><?xml version="1.0" encoding="UTF-8" standalone="yes"?>
<Relationships xmlns="http://schemas.openxmlformats.org/package/2006/relationships"><Relationship Id="rId1" Type="http://schemas.openxmlformats.org/officeDocument/2006/relationships/image" Target="../media/image2.png"/></Relationships>
</file>

<file path=ppt/theme/_rels/theme18.xml.rels><?xml version="1.0" encoding="UTF-8" standalone="yes"?>
<Relationships xmlns="http://schemas.openxmlformats.org/package/2006/relationships"><Relationship Id="rId1" Type="http://schemas.openxmlformats.org/officeDocument/2006/relationships/image" Target="../media/image2.png"/></Relationships>
</file>

<file path=ppt/theme/_rels/theme19.xml.rels><?xml version="1.0" encoding="UTF-8" standalone="yes"?>
<Relationships xmlns="http://schemas.openxmlformats.org/package/2006/relationships"><Relationship Id="rId1" Type="http://schemas.openxmlformats.org/officeDocument/2006/relationships/image" Target="../media/image2.png"/></Relationships>
</file>

<file path=ppt/theme/_rels/theme2.xml.rels><?xml version="1.0" encoding="UTF-8" standalone="yes"?>
<Relationships xmlns="http://schemas.openxmlformats.org/package/2006/relationships"><Relationship Id="rId1" Type="http://schemas.openxmlformats.org/officeDocument/2006/relationships/image" Target="../media/image2.png"/></Relationships>
</file>

<file path=ppt/theme/_rels/theme20.xml.rels><?xml version="1.0" encoding="UTF-8" standalone="yes"?>
<Relationships xmlns="http://schemas.openxmlformats.org/package/2006/relationships"><Relationship Id="rId1" Type="http://schemas.openxmlformats.org/officeDocument/2006/relationships/image" Target="../media/image2.png"/></Relationships>
</file>

<file path=ppt/theme/_rels/theme22.xml.rels><?xml version="1.0" encoding="UTF-8" standalone="yes"?>
<Relationships xmlns="http://schemas.openxmlformats.org/package/2006/relationships"><Relationship Id="rId1" Type="http://schemas.openxmlformats.org/officeDocument/2006/relationships/image" Target="../media/image2.png"/></Relationships>
</file>

<file path=ppt/theme/_rels/theme26.xml.rels><?xml version="1.0" encoding="UTF-8" standalone="yes"?>
<Relationships xmlns="http://schemas.openxmlformats.org/package/2006/relationships"><Relationship Id="rId1" Type="http://schemas.openxmlformats.org/officeDocument/2006/relationships/image" Target="../media/image2.png"/></Relationships>
</file>

<file path=ppt/theme/_rels/theme3.xml.rels><?xml version="1.0" encoding="UTF-8" standalone="yes"?>
<Relationships xmlns="http://schemas.openxmlformats.org/package/2006/relationships"><Relationship Id="rId1" Type="http://schemas.openxmlformats.org/officeDocument/2006/relationships/image" Target="../media/image2.png"/></Relationships>
</file>

<file path=ppt/theme/_rels/theme30.xml.rels><?xml version="1.0" encoding="UTF-8" standalone="yes"?>
<Relationships xmlns="http://schemas.openxmlformats.org/package/2006/relationships"><Relationship Id="rId1" Type="http://schemas.openxmlformats.org/officeDocument/2006/relationships/image" Target="../media/image2.png"/></Relationships>
</file>

<file path=ppt/theme/_rels/theme31.xml.rels><?xml version="1.0" encoding="UTF-8" standalone="yes"?>
<Relationships xmlns="http://schemas.openxmlformats.org/package/2006/relationships"><Relationship Id="rId1" Type="http://schemas.openxmlformats.org/officeDocument/2006/relationships/image" Target="../media/image2.png"/></Relationships>
</file>

<file path=ppt/theme/_rels/theme33.xml.rels><?xml version="1.0" encoding="UTF-8" standalone="yes"?>
<Relationships xmlns="http://schemas.openxmlformats.org/package/2006/relationships"><Relationship Id="rId1" Type="http://schemas.openxmlformats.org/officeDocument/2006/relationships/image" Target="../media/image2.png"/></Relationships>
</file>

<file path=ppt/theme/_rels/theme36.xml.rels><?xml version="1.0" encoding="UTF-8" standalone="yes"?>
<Relationships xmlns="http://schemas.openxmlformats.org/package/2006/relationships"><Relationship Id="rId1" Type="http://schemas.openxmlformats.org/officeDocument/2006/relationships/image" Target="../media/image2.png"/></Relationships>
</file>

<file path=ppt/theme/_rels/theme4.xml.rels><?xml version="1.0" encoding="UTF-8" standalone="yes"?>
<Relationships xmlns="http://schemas.openxmlformats.org/package/2006/relationships"><Relationship Id="rId1" Type="http://schemas.openxmlformats.org/officeDocument/2006/relationships/image" Target="../media/image2.png"/></Relationships>
</file>

<file path=ppt/theme/_rels/theme5.xml.rels><?xml version="1.0" encoding="UTF-8" standalone="yes"?>
<Relationships xmlns="http://schemas.openxmlformats.org/package/2006/relationships"><Relationship Id="rId1" Type="http://schemas.openxmlformats.org/officeDocument/2006/relationships/image" Target="../media/image2.png"/></Relationships>
</file>

<file path=ppt/theme/_rels/theme8.xml.rels><?xml version="1.0" encoding="UTF-8" standalone="yes"?>
<Relationships xmlns="http://schemas.openxmlformats.org/package/2006/relationships"><Relationship Id="rId1" Type="http://schemas.openxmlformats.org/officeDocument/2006/relationships/image" Target="../media/image2.png"/></Relationships>
</file>

<file path=ppt/theme/_rels/theme9.xml.rels><?xml version="1.0" encoding="UTF-8" standalone="yes"?>
<Relationships xmlns="http://schemas.openxmlformats.org/package/2006/relationships"><Relationship Id="rId1" Type="http://schemas.openxmlformats.org/officeDocument/2006/relationships/image" Target="../media/image2.png"/></Relationships>
</file>

<file path=ppt/theme/theme1.xml><?xml version="1.0" encoding="utf-8"?>
<a:theme xmlns:a="http://schemas.openxmlformats.org/drawingml/2006/main" name="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10.xml><?xml version="1.0" encoding="utf-8"?>
<a:theme xmlns:a="http://schemas.openxmlformats.org/drawingml/2006/main" name="6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11.xml><?xml version="1.0" encoding="utf-8"?>
<a:theme xmlns:a="http://schemas.openxmlformats.org/drawingml/2006/main" name="7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12.xml><?xml version="1.0" encoding="utf-8"?>
<a:theme xmlns:a="http://schemas.openxmlformats.org/drawingml/2006/main" name="8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13.xml><?xml version="1.0" encoding="utf-8"?>
<a:theme xmlns:a="http://schemas.openxmlformats.org/drawingml/2006/main" name="9_Regular Theme">
  <a:themeElements>
    <a:clrScheme name="華麗">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14.xml><?xml version="1.0" encoding="utf-8"?>
<a:theme xmlns:a="http://schemas.openxmlformats.org/drawingml/2006/main" name="10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15.xml><?xml version="1.0" encoding="utf-8"?>
<a:theme xmlns:a="http://schemas.openxmlformats.org/drawingml/2006/main" name="11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16.xml><?xml version="1.0" encoding="utf-8"?>
<a:theme xmlns:a="http://schemas.openxmlformats.org/drawingml/2006/main" name="13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17.xml><?xml version="1.0" encoding="utf-8"?>
<a:theme xmlns:a="http://schemas.openxmlformats.org/drawingml/2006/main" name="14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18.xml><?xml version="1.0" encoding="utf-8"?>
<a:theme xmlns:a="http://schemas.openxmlformats.org/drawingml/2006/main" name="15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19.xml><?xml version="1.0" encoding="utf-8"?>
<a:theme xmlns:a="http://schemas.openxmlformats.org/drawingml/2006/main" name="16_Regular Theme">
  <a:themeElements>
    <a:clrScheme name="華麗">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2.xml><?xml version="1.0" encoding="utf-8"?>
<a:theme xmlns:a="http://schemas.openxmlformats.org/drawingml/2006/main" name="1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20.xml><?xml version="1.0" encoding="utf-8"?>
<a:theme xmlns:a="http://schemas.openxmlformats.org/drawingml/2006/main" name="17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21.xml><?xml version="1.0" encoding="utf-8"?>
<a:theme xmlns:a="http://schemas.openxmlformats.org/drawingml/2006/main" name="1_Regular Theme - 1_Empty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1_Empty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22.xml><?xml version="1.0" encoding="utf-8"?>
<a:theme xmlns:a="http://schemas.openxmlformats.org/drawingml/2006/main" name="18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23.xml><?xml version="1.0" encoding="utf-8"?>
<a:theme xmlns:a="http://schemas.openxmlformats.org/drawingml/2006/main" name="2_Regular Theme - 1_Empty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1_Empty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2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6.xml><?xml version="1.0" encoding="utf-8"?>
<a:theme xmlns:a="http://schemas.openxmlformats.org/drawingml/2006/main" name="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27.xml><?xml version="1.0" encoding="utf-8"?>
<a:theme xmlns:a="http://schemas.openxmlformats.org/drawingml/2006/main" name="3_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28.xml><?xml version="1.0" encoding="utf-8"?>
<a:theme xmlns:a="http://schemas.openxmlformats.org/drawingml/2006/main" name="4_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29.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30.xml><?xml version="1.0" encoding="utf-8"?>
<a:theme xmlns:a="http://schemas.openxmlformats.org/drawingml/2006/main" name="19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31.xml><?xml version="1.0" encoding="utf-8"?>
<a:theme xmlns:a="http://schemas.openxmlformats.org/drawingml/2006/main" name="20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32.xml><?xml version="1.0" encoding="utf-8"?>
<a:theme xmlns:a="http://schemas.openxmlformats.org/drawingml/2006/main" name="5_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33.xml><?xml version="1.0" encoding="utf-8"?>
<a:theme xmlns:a="http://schemas.openxmlformats.org/drawingml/2006/main" name="21_Regular Theme">
  <a:themeElements>
    <a:clrScheme name="華麗">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34.xml><?xml version="1.0" encoding="utf-8"?>
<a:theme xmlns:a="http://schemas.openxmlformats.org/drawingml/2006/main" name="Regular Theme - 1_Empty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1_Empty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3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6.xml><?xml version="1.0" encoding="utf-8"?>
<a:theme xmlns:a="http://schemas.openxmlformats.org/drawingml/2006/main" name="22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37.xml><?xml version="1.0" encoding="utf-8"?>
<a:theme xmlns:a="http://schemas.openxmlformats.org/drawingml/2006/main" name="Office 佈景主題">
  <a:themeElements>
    <a:clrScheme name="">
      <a:dk1>
        <a:srgbClr val="000000"/>
      </a:dk1>
      <a:lt1>
        <a:srgbClr val="FFFFFF"/>
      </a:lt1>
      <a:dk2>
        <a:srgbClr val="A7A7A7"/>
      </a:dk2>
      <a:lt2>
        <a:srgbClr val="535353"/>
      </a:lt2>
      <a:accent1>
        <a:srgbClr val="37485D"/>
      </a:accent1>
      <a:accent2>
        <a:srgbClr val="41596D"/>
      </a:accent2>
      <a:accent3>
        <a:srgbClr val="FFFFFF"/>
      </a:accent3>
      <a:accent4>
        <a:srgbClr val="000000"/>
      </a:accent4>
      <a:accent5>
        <a:srgbClr val="AEB1B6"/>
      </a:accent5>
      <a:accent6>
        <a:srgbClr val="3A5062"/>
      </a:accent6>
      <a:hlink>
        <a:srgbClr val="0000FF"/>
      </a:hlink>
      <a:folHlink>
        <a:srgbClr val="FF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8.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Regular Theme">
  <a:themeElements>
    <a:clrScheme name="華麗">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5.xml><?xml version="1.0" encoding="utf-8"?>
<a:theme xmlns:a="http://schemas.openxmlformats.org/drawingml/2006/main" name="12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6.xml><?xml version="1.0" encoding="utf-8"?>
<a:theme xmlns:a="http://schemas.openxmlformats.org/drawingml/2006/main" name="1_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7.xml><?xml version="1.0" encoding="utf-8"?>
<a:theme xmlns:a="http://schemas.openxmlformats.org/drawingml/2006/main" name="2_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8.xml><?xml version="1.0" encoding="utf-8"?>
<a:theme xmlns:a="http://schemas.openxmlformats.org/drawingml/2006/main" name="4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12700" cap="flat" cmpd="sng" algn="ctr">
          <a:solidFill>
            <a:schemeClr val="bg1">
              <a:lumMod val="25000"/>
            </a:schemeClr>
          </a:solidFill>
          <a:prstDash val="solid"/>
          <a:miter lim="0"/>
          <a:headEnd type="none" w="med" len="med"/>
          <a:tailEnd type="arrow" w="sm" len="sm"/>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9.xml><?xml version="1.0" encoding="utf-8"?>
<a:theme xmlns:a="http://schemas.openxmlformats.org/drawingml/2006/main" name="5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docProps/app.xml><?xml version="1.0" encoding="utf-8"?>
<Properties xmlns="http://schemas.openxmlformats.org/officeDocument/2006/extended-properties" xmlns:vt="http://schemas.openxmlformats.org/officeDocument/2006/docPropsVTypes">
  <TotalTime>140372</TotalTime>
  <Words>11846</Words>
  <Application>Microsoft Office PowerPoint</Application>
  <PresentationFormat>自訂</PresentationFormat>
  <Paragraphs>2447</Paragraphs>
  <Slides>108</Slides>
  <Notes>21</Notes>
  <HiddenSlides>0</HiddenSlides>
  <MMClips>0</MMClips>
  <ScaleCrop>false</ScaleCrop>
  <HeadingPairs>
    <vt:vector size="4" baseType="variant">
      <vt:variant>
        <vt:lpstr>佈景主題</vt:lpstr>
      </vt:variant>
      <vt:variant>
        <vt:i4>36</vt:i4>
      </vt:variant>
      <vt:variant>
        <vt:lpstr>投影片標題</vt:lpstr>
      </vt:variant>
      <vt:variant>
        <vt:i4>108</vt:i4>
      </vt:variant>
    </vt:vector>
  </HeadingPairs>
  <TitlesOfParts>
    <vt:vector size="144" baseType="lpstr">
      <vt:lpstr>Regular Theme - 空白 拷貝</vt:lpstr>
      <vt:lpstr>1_Regular Theme</vt:lpstr>
      <vt:lpstr>2_Regular Theme</vt:lpstr>
      <vt:lpstr>3_Regular Theme</vt:lpstr>
      <vt:lpstr>12_Regular Theme</vt:lpstr>
      <vt:lpstr>1_Regular Theme - 空白 拷貝</vt:lpstr>
      <vt:lpstr>2_Regular Theme - 空白 拷貝</vt:lpstr>
      <vt:lpstr>4_Regular Theme</vt:lpstr>
      <vt:lpstr>5_Regular Theme</vt:lpstr>
      <vt:lpstr>6_Regular Theme</vt:lpstr>
      <vt:lpstr>7_Regular Theme</vt:lpstr>
      <vt:lpstr>8_Regular Theme</vt:lpstr>
      <vt:lpstr>9_Regular Theme</vt:lpstr>
      <vt:lpstr>10_Regular Theme</vt:lpstr>
      <vt:lpstr>11_Regular Theme</vt:lpstr>
      <vt:lpstr>13_Regular Theme</vt:lpstr>
      <vt:lpstr>14_Regular Theme</vt:lpstr>
      <vt:lpstr>15_Regular Theme</vt:lpstr>
      <vt:lpstr>16_Regular Theme</vt:lpstr>
      <vt:lpstr>17_Regular Theme</vt:lpstr>
      <vt:lpstr>1_Regular Theme - 1_Empty 拷貝</vt:lpstr>
      <vt:lpstr>18_Regular Theme</vt:lpstr>
      <vt:lpstr>2_Regular Theme - 1_Empty 拷貝</vt:lpstr>
      <vt:lpstr>Office Theme</vt:lpstr>
      <vt:lpstr>1_Office Theme</vt:lpstr>
      <vt:lpstr>Regular Theme</vt:lpstr>
      <vt:lpstr>3_Regular Theme - 空白 拷貝</vt:lpstr>
      <vt:lpstr>4_Regular Theme - 空白 拷貝</vt:lpstr>
      <vt:lpstr>2_Office Theme</vt:lpstr>
      <vt:lpstr>19_Regular Theme</vt:lpstr>
      <vt:lpstr>20_Regular Theme</vt:lpstr>
      <vt:lpstr>5_Regular Theme - 空白 拷貝</vt:lpstr>
      <vt:lpstr>21_Regular Theme</vt:lpstr>
      <vt:lpstr>Regular Theme - 1_Empty 拷貝</vt:lpstr>
      <vt:lpstr>3_Office Theme</vt:lpstr>
      <vt:lpstr>22_Regular Theme</vt:lpstr>
      <vt:lpstr>投影片 1</vt:lpstr>
      <vt:lpstr>拓可思團隊 自我介紹</vt:lpstr>
      <vt:lpstr>投影片 3</vt:lpstr>
      <vt:lpstr>拓可思簡介</vt:lpstr>
      <vt:lpstr>2018~2020公司里程碑</vt:lpstr>
      <vt:lpstr>投影片 6</vt:lpstr>
      <vt:lpstr>投影片 7</vt:lpstr>
      <vt:lpstr>現行示範教學場域與學校社團</vt:lpstr>
      <vt:lpstr>108課綱面向  STEM與科技領域</vt:lpstr>
      <vt:lpstr>投影片 10</vt:lpstr>
      <vt:lpstr>投影片 11</vt:lpstr>
      <vt:lpstr>投影片 12</vt:lpstr>
      <vt:lpstr>程式學習  資訊科技</vt:lpstr>
      <vt:lpstr>投影片 14</vt:lpstr>
      <vt:lpstr>程式邏輯與程式語法的差異</vt:lpstr>
      <vt:lpstr>程式邏輯與程式語法的差異</vt:lpstr>
      <vt:lpstr>投影片 17</vt:lpstr>
      <vt:lpstr>Design Thinking Process</vt:lpstr>
      <vt:lpstr>什麼是演算法</vt:lpstr>
      <vt:lpstr>投影片 20</vt:lpstr>
      <vt:lpstr>程式學習  學習工具的比較</vt:lpstr>
      <vt:lpstr>Coding學習工具比較</vt:lpstr>
      <vt:lpstr>投影片 23</vt:lpstr>
      <vt:lpstr>投影片 24</vt:lpstr>
      <vt:lpstr>投影片 25</vt:lpstr>
      <vt:lpstr>Blockly VP流程圖描述邏輯 (Scratch Flow Chart)</vt:lpstr>
      <vt:lpstr>Flow-based VP描述邏輯 (FBP Flow Chart)</vt:lpstr>
      <vt:lpstr>目前教育市場基於FBP概念開發的產品</vt:lpstr>
      <vt:lpstr>不同型式的編程介面 因paradigms &amp; methodologies 而有所不同</vt:lpstr>
      <vt:lpstr>投影片 30</vt:lpstr>
      <vt:lpstr>機器人教育 打造程式教育 理解力基礎</vt:lpstr>
      <vt:lpstr>投影片 32</vt:lpstr>
      <vt:lpstr>投影片 33</vt:lpstr>
      <vt:lpstr>投影片 34</vt:lpstr>
      <vt:lpstr>投影片 35</vt:lpstr>
      <vt:lpstr>投影片 36</vt:lpstr>
      <vt:lpstr>投影片 37</vt:lpstr>
      <vt:lpstr>Coding語法示範: 疊代(Iteration)</vt:lpstr>
      <vt:lpstr>Coding語法示範: For迴圈</vt:lpstr>
      <vt:lpstr>Coding語法示範: 無窮迴圈</vt:lpstr>
      <vt:lpstr>Coding語法示範: 切換正反For迴圈 (示範擋案5-2)</vt:lpstr>
      <vt:lpstr>紅外線循跡走黑線 範例</vt:lpstr>
      <vt:lpstr>TarkusVP圖形介面帶來的特色  ---軟體與其他產品比較</vt:lpstr>
      <vt:lpstr>投影片 44</vt:lpstr>
      <vt:lpstr>投影片 45</vt:lpstr>
      <vt:lpstr>投影片 46</vt:lpstr>
      <vt:lpstr>投影片 47</vt:lpstr>
      <vt:lpstr>投影片 48</vt:lpstr>
      <vt:lpstr>Coding語法示範: 紅外線循跡 (示範檔4-6-2, 教材說明)</vt:lpstr>
      <vt:lpstr>投影片 50</vt:lpstr>
      <vt:lpstr>Tarkustech Innovations 主課程介紹 (學期社團)</vt:lpstr>
      <vt:lpstr>               Coding課程內容</vt:lpstr>
      <vt:lpstr>投影片 53</vt:lpstr>
      <vt:lpstr>投影片 54</vt:lpstr>
      <vt:lpstr>投影片 55</vt:lpstr>
      <vt:lpstr>投影片 56</vt:lpstr>
      <vt:lpstr>投影片 57</vt:lpstr>
      <vt:lpstr>投影片 58</vt:lpstr>
      <vt:lpstr>投影片 59</vt:lpstr>
      <vt:lpstr>投影片 60</vt:lpstr>
      <vt:lpstr>投影片 61</vt:lpstr>
      <vt:lpstr>投影片 62</vt:lpstr>
      <vt:lpstr>投影片 63</vt:lpstr>
      <vt:lpstr>投影片 64</vt:lpstr>
      <vt:lpstr>學生測驗題目與問題解決</vt:lpstr>
      <vt:lpstr>投影片 66</vt:lpstr>
      <vt:lpstr>投影片 67</vt:lpstr>
      <vt:lpstr>投影片 68</vt:lpstr>
      <vt:lpstr>投影片 69</vt:lpstr>
      <vt:lpstr>市場需求點 – 2022年 AI教育趨勢</vt:lpstr>
      <vt:lpstr>投影片 71</vt:lpstr>
      <vt:lpstr>執行計畫涵蓋子專案範疇</vt:lpstr>
      <vt:lpstr>構想情境 – Machine Learning(ML)小實驗設計</vt:lpstr>
      <vt:lpstr>植栽學習目標: 四季草本花卉</vt:lpstr>
      <vt:lpstr>投影片 75</vt:lpstr>
      <vt:lpstr>Service &amp; Backend architecture diagram</vt:lpstr>
      <vt:lpstr>構想情境 – Machine Learning(ML)小實驗設計</vt:lpstr>
      <vt:lpstr>Machine Learning(ML)設置</vt:lpstr>
      <vt:lpstr>競爭分析 – 與類似場域差異</vt:lpstr>
      <vt:lpstr>Tarkus  After Class 延伸活動</vt:lpstr>
      <vt:lpstr>投影片 81</vt:lpstr>
      <vt:lpstr>投影片 82</vt:lpstr>
      <vt:lpstr>投影片 83</vt:lpstr>
      <vt:lpstr>投影片 84</vt:lpstr>
      <vt:lpstr>投影片 85</vt:lpstr>
      <vt:lpstr>Tarkus  After Class 營隊內容</vt:lpstr>
      <vt:lpstr>投影片 87</vt:lpstr>
      <vt:lpstr>投影片 88</vt:lpstr>
      <vt:lpstr>投影片 89</vt:lpstr>
      <vt:lpstr>投影片 90</vt:lpstr>
      <vt:lpstr>投影片 91</vt:lpstr>
      <vt:lpstr>投影片 92</vt:lpstr>
      <vt:lpstr>投影片 93</vt:lpstr>
      <vt:lpstr>投影片 94</vt:lpstr>
      <vt:lpstr>投影片 95</vt:lpstr>
      <vt:lpstr>投影片 96</vt:lpstr>
      <vt:lpstr>投影片 97</vt:lpstr>
      <vt:lpstr>程式能力競賽輔導 未來方向</vt:lpstr>
      <vt:lpstr>投影片 99</vt:lpstr>
      <vt:lpstr>投影片 100</vt:lpstr>
      <vt:lpstr>投影片 101</vt:lpstr>
      <vt:lpstr>Tarkus  After Class 未來教學地圖</vt:lpstr>
      <vt:lpstr>投影片 103</vt:lpstr>
      <vt:lpstr>課程包: 教學資源與服務</vt:lpstr>
      <vt:lpstr>課程包: 教學資源與服務</vt:lpstr>
      <vt:lpstr>Tarkustech未來五年核心技術與專利方向</vt:lpstr>
      <vt:lpstr>Learning Map &amp; Application Links</vt:lpstr>
      <vt:lpstr>投影片 108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user</dc:creator>
  <cp:lastModifiedBy>123</cp:lastModifiedBy>
  <cp:revision>95</cp:revision>
  <dcterms:modified xsi:type="dcterms:W3CDTF">2021-10-05T04:02:08Z</dcterms:modified>
</cp:coreProperties>
</file>