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slideLayouts/slideLayout157.xml" ContentType="application/vnd.openxmlformats-officedocument.presentationml.slideLayout+xml"/>
  <Override PartName="/ppt/notesSlides/notesSlide2.xml" ContentType="application/vnd.openxmlformats-officedocument.presentationml.notesSlide+xml"/>
  <Override PartName="/ppt/slideLayouts/slideLayout46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71.xml" ContentType="application/vnd.openxmlformats-officedocument.presentationml.slideLayout+xml"/>
  <Default Extension="xml" ContentType="application/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60.xml" ContentType="application/vnd.openxmlformats-officedocument.presentationml.slideLayout+xml"/>
  <Override PartName="/ppt/tableStyles.xml" ContentType="application/vnd.openxmlformats-officedocument.presentationml.tableStyles+xml"/>
  <Override PartName="/ppt/slideLayouts/slideLayout102.xml" ContentType="application/vnd.openxmlformats-officedocument.presentationml.slideLayout+xml"/>
  <Override PartName="/ppt/slideMasters/slideMaster8.xml" ContentType="application/vnd.openxmlformats-officedocument.presentationml.slideMaster+xml"/>
  <Override PartName="/ppt/slideLayouts/slideLayout198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187.xml" ContentType="application/vnd.openxmlformats-officedocument.presentationml.slideLayout+xml"/>
  <Override PartName="/ppt/theme/theme10.xml" ContentType="application/vnd.openxmlformats-officedocument.theme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90.xml" ContentType="application/vnd.openxmlformats-officedocument.presentationml.slideLayout+xml"/>
  <Override PartName="/ppt/presentation.xml" ContentType="application/vnd.openxmlformats-officedocument.presentationml.presentation.main+xml"/>
  <Override PartName="/ppt/slideLayouts/slideLayout32.xml" ContentType="application/vnd.openxmlformats-officedocument.presentationml.slideLayout+xml"/>
  <Override PartName="/ppt/slideLayouts/slideLayout132.xml" ContentType="application/vnd.openxmlformats-officedocument.presentationml.slideLayout+xml"/>
  <Override PartName="/docProps/app.xml" ContentType="application/vnd.openxmlformats-officedocument.extended-properties+xml"/>
  <Override PartName="/ppt/slideLayouts/slideLayout21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Masters/slideMaster9.xml" ContentType="application/vnd.openxmlformats-officedocument.presentationml.slideMaster+xml"/>
  <Override PartName="/ppt/slideLayouts/slideLayout10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Masters/slideMaster5.xml" ContentType="application/vnd.openxmlformats-officedocument.presentationml.slideMaster+xml"/>
  <Override PartName="/ppt/handoutMasters/handoutMaster1.xml" ContentType="application/vnd.openxmlformats-officedocument.presentationml.handoutMaster+xml"/>
  <Override PartName="/ppt/slideLayouts/slideLayout59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theme/theme7.xml" ContentType="application/vnd.openxmlformats-officedocument.theme+xml"/>
  <Override PartName="/ppt/slideLayouts/slideLayout177.xml" ContentType="application/vnd.openxmlformats-officedocument.presentationml.slideLayout+xml"/>
  <Override PartName="/ppt/slideLayouts/slideLayout211.xml" ContentType="application/vnd.openxmlformats-officedocument.presentationml.slideLayout+xml"/>
  <Override PartName="/ppt/theme/theme11.xml" ContentType="application/vnd.openxmlformats-officedocument.them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s/slide2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91.xml" ContentType="application/vnd.openxmlformats-officedocument.presentationml.slideLayout+xml"/>
  <Default Extension="rels" ContentType="application/vnd.openxmlformats-package.relationships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Masters/slideMaster6.xml" ContentType="application/vnd.openxmlformats-officedocument.presentationml.slideMaster+xml"/>
  <Override PartName="/ppt/slideLayouts/slideLayout89.xml" ContentType="application/vnd.openxmlformats-officedocument.presentationml.slideLayout+xml"/>
  <Override PartName="/ppt/slideLayouts/slideLayout189.xml" ContentType="application/vnd.openxmlformats-officedocument.presentationml.slideLayout+xml"/>
  <Override PartName="/ppt/theme/theme8.xml" ContentType="application/vnd.openxmlformats-officedocument.them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4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85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34.xml" ContentType="application/vnd.openxmlformats-officedocument.presentationml.slideLayout+xml"/>
  <Default Extension="jpeg" ContentType="image/jpeg"/>
  <Override PartName="/ppt/slideLayouts/slideLayout63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Masters/slideMaster7.xml" ContentType="application/vnd.openxmlformats-officedocument.presentationml.slideMaster+xml"/>
  <Override PartName="/ppt/slideLayouts/slideLayout179.xml" ContentType="application/vnd.openxmlformats-officedocument.presentationml.slideLayout+xml"/>
  <Override PartName="/ppt/slideLayouts/slideLayout213.xml" ContentType="application/vnd.openxmlformats-officedocument.presentationml.slideLayout+xml"/>
  <Override PartName="/ppt/theme/theme9.xml" ContentType="application/vnd.openxmlformats-officedocument.theme+xml"/>
  <Override PartName="/ppt/slides/slide8.xml" ContentType="application/vnd.openxmlformats-officedocument.presentationml.slide+xml"/>
  <Override PartName="/ppt/slideLayouts/slideLayout6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64.xml" ContentType="application/vnd.openxmlformats-officedocument.presentationml.slideLayout+xml"/>
  <Override PartName="/ppt/theme/theme1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s/slide10.xml" ContentType="application/vnd.openxmlformats-officedocument.presentationml.slide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69.xml" ContentType="application/vnd.openxmlformats-officedocument.presentationml.slideLayout+xml"/>
  <Override PartName="/ppt/theme/theme6.xml" ContentType="application/vnd.openxmlformats-officedocument.theme+xml"/>
  <Override PartName="/ppt/slideLayouts/slideLayout15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94.xml" ContentType="application/vnd.openxmlformats-officedocument.presentationml.slideLayout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5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erverZoom="100000" saveSubsetFonts="1">
  <p:sldMasterIdLst>
    <p:sldMasterId id="2147483648" r:id="rId1"/>
    <p:sldMasterId id="2147483649" r:id="rId2"/>
    <p:sldMasterId id="2147483691" r:id="rId3"/>
    <p:sldMasterId id="2147483727" r:id="rId4"/>
    <p:sldMasterId id="2147483768" r:id="rId5"/>
    <p:sldMasterId id="2147483796" r:id="rId6"/>
    <p:sldMasterId id="2147483823" r:id="rId7"/>
    <p:sldMasterId id="2147483897" r:id="rId8"/>
    <p:sldMasterId id="2147483923" r:id="rId9"/>
  </p:sldMasterIdLst>
  <p:notesMasterIdLst>
    <p:notesMasterId r:id="rId20"/>
  </p:notesMasterIdLst>
  <p:handoutMasterIdLst>
    <p:handoutMasterId r:id="rId21"/>
  </p:handoutMasterIdLst>
  <p:sldIdLst>
    <p:sldId id="467" r:id="rId10"/>
    <p:sldId id="257" r:id="rId11"/>
    <p:sldId id="468" r:id="rId12"/>
    <p:sldId id="471" r:id="rId13"/>
    <p:sldId id="478" r:id="rId14"/>
    <p:sldId id="479" r:id="rId15"/>
    <p:sldId id="480" r:id="rId16"/>
    <p:sldId id="481" r:id="rId17"/>
    <p:sldId id="482" r:id="rId18"/>
    <p:sldId id="318" r:id="rId19"/>
  </p:sldIdLst>
  <p:sldSz cx="24384000" cy="13716000"/>
  <p:notesSz cx="6858000" cy="9144000"/>
  <p:defaultTextStyle>
    <a:defPPr>
      <a:defRPr lang="zh-TW"/>
    </a:defPPr>
    <a:lvl1pPr algn="ctr" defTabSz="825500" rtl="0" fontAlgn="base" hangingPunct="0">
      <a:spcBef>
        <a:spcPct val="0"/>
      </a:spcBef>
      <a:spcAft>
        <a:spcPct val="0"/>
      </a:spcAft>
      <a:defRPr sz="5600" kern="1200">
        <a:solidFill>
          <a:srgbClr val="333333"/>
        </a:solidFill>
        <a:latin typeface="Lato" pitchFamily="34" charset="0"/>
        <a:ea typeface="Lato" pitchFamily="34" charset="0"/>
        <a:cs typeface="Lato" pitchFamily="34" charset="0"/>
        <a:sym typeface="Lato" pitchFamily="34" charset="0"/>
      </a:defRPr>
    </a:lvl1pPr>
    <a:lvl2pPr indent="342900" algn="ctr" defTabSz="825500" rtl="0" fontAlgn="base" hangingPunct="0">
      <a:spcBef>
        <a:spcPct val="0"/>
      </a:spcBef>
      <a:spcAft>
        <a:spcPct val="0"/>
      </a:spcAft>
      <a:defRPr sz="5600" kern="1200">
        <a:solidFill>
          <a:srgbClr val="333333"/>
        </a:solidFill>
        <a:latin typeface="Lato" pitchFamily="34" charset="0"/>
        <a:ea typeface="Lato" pitchFamily="34" charset="0"/>
        <a:cs typeface="Lato" pitchFamily="34" charset="0"/>
        <a:sym typeface="Lato" pitchFamily="34" charset="0"/>
      </a:defRPr>
    </a:lvl2pPr>
    <a:lvl3pPr indent="685800" algn="ctr" defTabSz="825500" rtl="0" fontAlgn="base" hangingPunct="0">
      <a:spcBef>
        <a:spcPct val="0"/>
      </a:spcBef>
      <a:spcAft>
        <a:spcPct val="0"/>
      </a:spcAft>
      <a:defRPr sz="5600" kern="1200">
        <a:solidFill>
          <a:srgbClr val="333333"/>
        </a:solidFill>
        <a:latin typeface="Lato" pitchFamily="34" charset="0"/>
        <a:ea typeface="Lato" pitchFamily="34" charset="0"/>
        <a:cs typeface="Lato" pitchFamily="34" charset="0"/>
        <a:sym typeface="Lato" pitchFamily="34" charset="0"/>
      </a:defRPr>
    </a:lvl3pPr>
    <a:lvl4pPr indent="1028700" algn="ctr" defTabSz="825500" rtl="0" fontAlgn="base" hangingPunct="0">
      <a:spcBef>
        <a:spcPct val="0"/>
      </a:spcBef>
      <a:spcAft>
        <a:spcPct val="0"/>
      </a:spcAft>
      <a:defRPr sz="5600" kern="1200">
        <a:solidFill>
          <a:srgbClr val="333333"/>
        </a:solidFill>
        <a:latin typeface="Lato" pitchFamily="34" charset="0"/>
        <a:ea typeface="Lato" pitchFamily="34" charset="0"/>
        <a:cs typeface="Lato" pitchFamily="34" charset="0"/>
        <a:sym typeface="Lato" pitchFamily="34" charset="0"/>
      </a:defRPr>
    </a:lvl4pPr>
    <a:lvl5pPr indent="1371600" algn="ctr" defTabSz="825500" rtl="0" fontAlgn="base" hangingPunct="0">
      <a:spcBef>
        <a:spcPct val="0"/>
      </a:spcBef>
      <a:spcAft>
        <a:spcPct val="0"/>
      </a:spcAft>
      <a:defRPr sz="5600" kern="1200">
        <a:solidFill>
          <a:srgbClr val="333333"/>
        </a:solidFill>
        <a:latin typeface="Lato" pitchFamily="34" charset="0"/>
        <a:ea typeface="Lato" pitchFamily="34" charset="0"/>
        <a:cs typeface="Lato" pitchFamily="34" charset="0"/>
        <a:sym typeface="Lato" pitchFamily="34" charset="0"/>
      </a:defRPr>
    </a:lvl5pPr>
    <a:lvl6pPr marL="2286000" algn="l" defTabSz="914400" rtl="0" eaLnBrk="1" latinLnBrk="0" hangingPunct="1">
      <a:defRPr sz="5600" kern="1200">
        <a:solidFill>
          <a:srgbClr val="333333"/>
        </a:solidFill>
        <a:latin typeface="Lato" pitchFamily="34" charset="0"/>
        <a:ea typeface="Lato" pitchFamily="34" charset="0"/>
        <a:cs typeface="Lato" pitchFamily="34" charset="0"/>
        <a:sym typeface="Lato" pitchFamily="34" charset="0"/>
      </a:defRPr>
    </a:lvl6pPr>
    <a:lvl7pPr marL="2743200" algn="l" defTabSz="914400" rtl="0" eaLnBrk="1" latinLnBrk="0" hangingPunct="1">
      <a:defRPr sz="5600" kern="1200">
        <a:solidFill>
          <a:srgbClr val="333333"/>
        </a:solidFill>
        <a:latin typeface="Lato" pitchFamily="34" charset="0"/>
        <a:ea typeface="Lato" pitchFamily="34" charset="0"/>
        <a:cs typeface="Lato" pitchFamily="34" charset="0"/>
        <a:sym typeface="Lato" pitchFamily="34" charset="0"/>
      </a:defRPr>
    </a:lvl7pPr>
    <a:lvl8pPr marL="3200400" algn="l" defTabSz="914400" rtl="0" eaLnBrk="1" latinLnBrk="0" hangingPunct="1">
      <a:defRPr sz="5600" kern="1200">
        <a:solidFill>
          <a:srgbClr val="333333"/>
        </a:solidFill>
        <a:latin typeface="Lato" pitchFamily="34" charset="0"/>
        <a:ea typeface="Lato" pitchFamily="34" charset="0"/>
        <a:cs typeface="Lato" pitchFamily="34" charset="0"/>
        <a:sym typeface="Lato" pitchFamily="34" charset="0"/>
      </a:defRPr>
    </a:lvl8pPr>
    <a:lvl9pPr marL="3657600" algn="l" defTabSz="914400" rtl="0" eaLnBrk="1" latinLnBrk="0" hangingPunct="1">
      <a:defRPr sz="5600" kern="1200">
        <a:solidFill>
          <a:srgbClr val="333333"/>
        </a:solidFill>
        <a:latin typeface="Lato" pitchFamily="34" charset="0"/>
        <a:ea typeface="Lato" pitchFamily="34" charset="0"/>
        <a:cs typeface="Lato" pitchFamily="34" charset="0"/>
        <a:sym typeface="Lato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FCC00"/>
    <a:srgbClr val="660066"/>
  </p:clrMru>
</p:presentationPr>
</file>

<file path=ppt/tableStyles.xml><?xml version="1.0" encoding="utf-8"?>
<a:tblStyleLst xmlns:a="http://schemas.openxmlformats.org/drawingml/2006/main" def="{5C22544A-7EE6-4342-B048-85BDC9FD1C3A}"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ABFCF23-3B69-468F-B69F-88F6DE6A72F2}" styleName="中等深淺樣式 1 - 輔色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中等深淺樣式 2 - 輔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中等深淺樣式 2 - 輔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634" autoAdjust="0"/>
  </p:normalViewPr>
  <p:slideViewPr>
    <p:cSldViewPr>
      <p:cViewPr varScale="1">
        <p:scale>
          <a:sx n="32" d="100"/>
          <a:sy n="32" d="100"/>
        </p:scale>
        <p:origin x="-330" y="-96"/>
      </p:cViewPr>
      <p:guideLst>
        <p:guide orient="horz" pos="4320"/>
        <p:guide pos="76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1" d="100"/>
          <a:sy n="51" d="100"/>
        </p:scale>
        <p:origin x="-2898" y="-10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3" Type="http://schemas.openxmlformats.org/officeDocument/2006/relationships/slideMaster" Target="slideMasters/slideMaster3.xml"/><Relationship Id="rId21" Type="http://schemas.openxmlformats.org/officeDocument/2006/relationships/handoutMaster" Target="handoutMasters/handoutMaster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viewProps" Target="viewProps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F2611D-691D-4310-945B-8140EA1A752A}" type="datetimeFigureOut">
              <a:rPr lang="zh-TW" altLang="en-US" smtClean="0"/>
              <a:pPr/>
              <a:t>2020/3/5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E9168C-CAF3-4DD6-8BE3-0B1126AEB46A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</p:sp>
      <p:sp>
        <p:nvSpPr>
          <p:cNvPr id="4098" name="Rectangle 2"/>
          <p:cNvSpPr>
            <a:spLocks noGrp="1"/>
          </p:cNvSpPr>
          <p:nvPr>
            <p:ph type="body" sz="quarter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zh-TW" smtClean="0">
                <a:sym typeface="Calibri" pitchFamily="34" charset="0"/>
              </a:rPr>
              <a:t>Click to edit Master text styles</a:t>
            </a:r>
          </a:p>
          <a:p>
            <a:pPr lvl="1"/>
            <a:r>
              <a:rPr lang="zh-TW" altLang="zh-TW" smtClean="0">
                <a:sym typeface="Calibri" pitchFamily="34" charset="0"/>
              </a:rPr>
              <a:t>Second level</a:t>
            </a:r>
          </a:p>
          <a:p>
            <a:pPr lvl="2"/>
            <a:r>
              <a:rPr lang="zh-TW" altLang="zh-TW" smtClean="0">
                <a:sym typeface="Calibri" pitchFamily="34" charset="0"/>
              </a:rPr>
              <a:t>Third level</a:t>
            </a:r>
          </a:p>
          <a:p>
            <a:pPr lvl="3"/>
            <a:r>
              <a:rPr lang="zh-TW" altLang="zh-TW" smtClean="0">
                <a:sym typeface="Calibri" pitchFamily="34" charset="0"/>
              </a:rPr>
              <a:t>Fourth level</a:t>
            </a:r>
          </a:p>
          <a:p>
            <a:pPr lvl="4"/>
            <a:r>
              <a:rPr lang="zh-TW" altLang="zh-TW" smtClean="0">
                <a:sym typeface="Calibri" pitchFamily="34" charset="0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fontAlgn="base" hangingPunct="0">
      <a:spcBef>
        <a:spcPct val="0"/>
      </a:spcBef>
      <a:spcAft>
        <a:spcPct val="0"/>
      </a:spcAft>
      <a:defRPr sz="1200" kern="1200">
        <a:solidFill>
          <a:srgbClr val="000000"/>
        </a:solidFill>
        <a:latin typeface="Calibri" pitchFamily="34" charset="0"/>
        <a:ea typeface="Calibri" pitchFamily="34" charset="0"/>
        <a:cs typeface="Calibri" pitchFamily="34" charset="0"/>
        <a:sym typeface="Calibri" pitchFamily="34" charset="0"/>
      </a:defRPr>
    </a:lvl1pPr>
    <a:lvl2pPr indent="228600" algn="l" defTabSz="457200" rtl="0" fontAlgn="base" hangingPunct="0">
      <a:spcBef>
        <a:spcPct val="0"/>
      </a:spcBef>
      <a:spcAft>
        <a:spcPct val="0"/>
      </a:spcAft>
      <a:defRPr sz="1200" kern="1200">
        <a:solidFill>
          <a:srgbClr val="000000"/>
        </a:solidFill>
        <a:latin typeface="Calibri" pitchFamily="34" charset="0"/>
        <a:ea typeface="Calibri" pitchFamily="34" charset="0"/>
        <a:cs typeface="Calibri" pitchFamily="34" charset="0"/>
        <a:sym typeface="Calibri" pitchFamily="34" charset="0"/>
      </a:defRPr>
    </a:lvl2pPr>
    <a:lvl3pPr indent="457200" algn="l" defTabSz="457200" rtl="0" fontAlgn="base" hangingPunct="0">
      <a:spcBef>
        <a:spcPct val="0"/>
      </a:spcBef>
      <a:spcAft>
        <a:spcPct val="0"/>
      </a:spcAft>
      <a:defRPr sz="1200" kern="1200">
        <a:solidFill>
          <a:srgbClr val="000000"/>
        </a:solidFill>
        <a:latin typeface="Calibri" pitchFamily="34" charset="0"/>
        <a:ea typeface="Calibri" pitchFamily="34" charset="0"/>
        <a:cs typeface="Calibri" pitchFamily="34" charset="0"/>
        <a:sym typeface="Calibri" pitchFamily="34" charset="0"/>
      </a:defRPr>
    </a:lvl3pPr>
    <a:lvl4pPr indent="685800" algn="l" defTabSz="457200" rtl="0" fontAlgn="base" hangingPunct="0">
      <a:spcBef>
        <a:spcPct val="0"/>
      </a:spcBef>
      <a:spcAft>
        <a:spcPct val="0"/>
      </a:spcAft>
      <a:defRPr sz="1200" kern="1200">
        <a:solidFill>
          <a:srgbClr val="000000"/>
        </a:solidFill>
        <a:latin typeface="Calibri" pitchFamily="34" charset="0"/>
        <a:ea typeface="Calibri" pitchFamily="34" charset="0"/>
        <a:cs typeface="Calibri" pitchFamily="34" charset="0"/>
        <a:sym typeface="Calibri" pitchFamily="34" charset="0"/>
      </a:defRPr>
    </a:lvl4pPr>
    <a:lvl5pPr indent="914400" algn="l" defTabSz="457200" rtl="0" fontAlgn="base" hangingPunct="0">
      <a:spcBef>
        <a:spcPct val="0"/>
      </a:spcBef>
      <a:spcAft>
        <a:spcPct val="0"/>
      </a:spcAft>
      <a:defRPr sz="1200" kern="1200">
        <a:solidFill>
          <a:srgbClr val="000000"/>
        </a:solidFill>
        <a:latin typeface="Calibri" pitchFamily="34" charset="0"/>
        <a:ea typeface="Calibri" pitchFamily="34" charset="0"/>
        <a:cs typeface="Calibri" pitchFamily="34" charset="0"/>
        <a:sym typeface="Calibri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7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8.xml"/></Relationships>
</file>

<file path=ppt/slideLayouts/_rels/slideLayout1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8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9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9.xml"/></Relationships>
</file>

<file path=ppt/slideLayouts/_rels/slideLayout1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9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4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828800" y="4260850"/>
            <a:ext cx="20726400" cy="294005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3657600" y="7772400"/>
            <a:ext cx="17068800" cy="35052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1F763ED-DA69-4C35-9E4D-249B1C229D77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6803392-85B2-453C-A488-F930DA7E4486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046480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65762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2585906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8212026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881595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448816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1011428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 hasCustomPrompt="1"/>
          </p:nvPr>
        </p:nvSpPr>
        <p:spPr>
          <a:xfrm>
            <a:off x="574040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85459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>
            <a:spLocks/>
          </p:cNvSpPr>
          <p:nvPr userDrawn="1"/>
        </p:nvSpPr>
        <p:spPr bwMode="auto">
          <a:xfrm>
            <a:off x="8742516" y="-14264"/>
            <a:ext cx="15641484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592913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/>
          </p:cNvSpPr>
          <p:nvPr userDrawn="1"/>
        </p:nvSpPr>
        <p:spPr bwMode="auto">
          <a:xfrm>
            <a:off x="8742516" y="-14264"/>
            <a:ext cx="15641484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6144582" y="7799555"/>
            <a:ext cx="12092408" cy="1508105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pl-PL" dirty="0" smtClean="0"/>
              <a:t>Timelines &amp; Planning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9465006" y="9321948"/>
            <a:ext cx="4838700" cy="876300"/>
          </a:xfrm>
          <a:prstGeom prst="rect">
            <a:avLst/>
          </a:prstGeom>
        </p:spPr>
        <p:txBody>
          <a:bodyPr/>
          <a:lstStyle>
            <a:lvl1pPr marL="0" marR="0" indent="0" algn="ctr" defTabSz="4572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4400">
                <a:solidFill>
                  <a:schemeClr val="tx1"/>
                </a:solidFill>
                <a:latin typeface="Lato Regular" panose="020F0502020204030203" pitchFamily="34" charset="0"/>
              </a:defRPr>
            </a:lvl1pPr>
          </a:lstStyle>
          <a:p>
            <a:pPr marL="0" marR="0" lvl="0" indent="0" algn="l" defTabSz="4572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sz="4400" b="0" dirty="0" smtClean="0">
                <a:latin typeface="Lato Regular" panose="020F0502020204030203" pitchFamily="34" charset="0"/>
              </a:rPr>
              <a:t>Pitch Deck Edition</a:t>
            </a:r>
            <a:endParaRPr lang="en-US" sz="4400" b="0" dirty="0" smtClean="0">
              <a:latin typeface="Lato Regular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638320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con-pack-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 userDrawn="1"/>
        </p:nvSpPr>
        <p:spPr>
          <a:xfrm>
            <a:off x="8659680" y="-1"/>
            <a:ext cx="15724320" cy="13716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247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8"/>
                </a:lnTo>
                <a:lnTo>
                  <a:pt x="9247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87266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1629045" y="7146800"/>
            <a:ext cx="7896785" cy="1080368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4400" b="0" baseline="0">
                <a:solidFill>
                  <a:schemeClr val="tx1">
                    <a:alpha val="95000"/>
                  </a:schemeClr>
                </a:solidFill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pl-PL" dirty="0" smtClean="0"/>
              <a:t>Sample Subtitle</a:t>
            </a:r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1629045" y="5638695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 algn="ctr">
              <a:defRPr b="0" baseline="0">
                <a:solidFill>
                  <a:schemeClr val="tx1">
                    <a:alpha val="95000"/>
                  </a:schemeClr>
                </a:solidFill>
                <a:latin typeface="Aleo bold" panose="020F0802020204030203" pitchFamily="34" charset="0"/>
              </a:defRPr>
            </a:lvl1pPr>
          </a:lstStyle>
          <a:p>
            <a:r>
              <a:rPr lang="pl-PL" dirty="0" smtClean="0"/>
              <a:t>Sample Title</a:t>
            </a:r>
            <a:endParaRPr lang="en-US" dirty="0"/>
          </a:p>
        </p:txBody>
      </p:sp>
      <p:sp>
        <p:nvSpPr>
          <p:cNvPr id="8" name="AutoShape 1"/>
          <p:cNvSpPr>
            <a:spLocks/>
          </p:cNvSpPr>
          <p:nvPr userDrawn="1"/>
        </p:nvSpPr>
        <p:spPr bwMode="auto">
          <a:xfrm>
            <a:off x="8659812" y="0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042966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047122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="0" spc="100" baseline="0">
                <a:solidFill>
                  <a:schemeClr val="tx1"/>
                </a:solidFill>
                <a:latin typeface="Aleo bold" panose="020F0802020204030203" pitchFamily="34" charset="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" name="Rectangle 1"/>
          <p:cNvSpPr/>
          <p:nvPr userDrawn="1"/>
        </p:nvSpPr>
        <p:spPr bwMode="auto">
          <a:xfrm>
            <a:off x="0" y="5029200"/>
            <a:ext cx="24384000" cy="4523874"/>
          </a:xfrm>
          <a:prstGeom prst="rect">
            <a:avLst/>
          </a:pr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pl-PL" dirty="0" smtClean="0">
              <a:solidFill>
                <a:srgbClr val="000000"/>
              </a:solidFill>
              <a:latin typeface="Aleo"/>
              <a:ea typeface="Gill Sans" charset="0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61056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_custom bg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1"/>
          <p:cNvSpPr>
            <a:spLocks/>
          </p:cNvSpPr>
          <p:nvPr/>
        </p:nvSpPr>
        <p:spPr bwMode="auto">
          <a:xfrm>
            <a:off x="14482916" y="0"/>
            <a:ext cx="9913784" cy="137160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r>
              <a:rPr lang="en-US" dirty="0" smtClean="0">
                <a:solidFill>
                  <a:srgbClr val="000000"/>
                </a:solidFill>
                <a:latin typeface="Aleo"/>
                <a:cs typeface="Arial" panose="020B0604020202020204" pitchFamily="34" charset="0"/>
                <a:sym typeface="Gill Sans" charset="0"/>
              </a:rPr>
              <a:t> </a:t>
            </a: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13983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c P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3"/>
          <p:cNvGrpSpPr/>
          <p:nvPr userDrawn="1"/>
        </p:nvGrpSpPr>
        <p:grpSpPr>
          <a:xfrm>
            <a:off x="1442306" y="-3834"/>
            <a:ext cx="23221093" cy="13803971"/>
            <a:chOff x="4630060" y="-3834"/>
            <a:chExt cx="16424861" cy="13803971"/>
          </a:xfrm>
        </p:grpSpPr>
        <p:sp>
          <p:nvSpPr>
            <p:cNvPr id="6" name="AutoShape 1"/>
            <p:cNvSpPr>
              <a:spLocks/>
            </p:cNvSpPr>
            <p:nvPr userDrawn="1"/>
          </p:nvSpPr>
          <p:spPr bwMode="auto">
            <a:xfrm>
              <a:off x="8724900" y="-3834"/>
              <a:ext cx="12330021" cy="13803971"/>
            </a:xfrm>
            <a:custGeom>
              <a:avLst/>
              <a:gdLst>
                <a:gd name="T0" fmla="*/ 7862094 w 21600"/>
                <a:gd name="T1" fmla="*/ 6900069 h 21600"/>
                <a:gd name="T2" fmla="*/ 7862094 w 21600"/>
                <a:gd name="T3" fmla="*/ 6900069 h 21600"/>
                <a:gd name="T4" fmla="*/ 7862094 w 21600"/>
                <a:gd name="T5" fmla="*/ 6900069 h 21600"/>
                <a:gd name="T6" fmla="*/ 7862094 w 21600"/>
                <a:gd name="T7" fmla="*/ 6900069 h 21600"/>
                <a:gd name="T8" fmla="*/ 0 60000 65536"/>
                <a:gd name="T9" fmla="*/ 0 60000 65536"/>
                <a:gd name="T10" fmla="*/ 0 60000 65536"/>
                <a:gd name="T11" fmla="*/ 0 60000 65536"/>
                <a:gd name="connsiteX0" fmla="*/ 11798 w 21600"/>
                <a:gd name="connsiteY0" fmla="*/ 0 h 21606"/>
                <a:gd name="connsiteX1" fmla="*/ 21530 w 21600"/>
                <a:gd name="connsiteY1" fmla="*/ 6 h 21606"/>
                <a:gd name="connsiteX2" fmla="*/ 21600 w 21600"/>
                <a:gd name="connsiteY2" fmla="*/ 21606 h 21606"/>
                <a:gd name="connsiteX3" fmla="*/ 0 w 21600"/>
                <a:gd name="connsiteY3" fmla="*/ 21553 h 21606"/>
                <a:gd name="connsiteX4" fmla="*/ 11798 w 21600"/>
                <a:gd name="connsiteY4" fmla="*/ 0 h 21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600" h="21606">
                  <a:moveTo>
                    <a:pt x="11798" y="0"/>
                  </a:moveTo>
                  <a:lnTo>
                    <a:pt x="21530" y="6"/>
                  </a:lnTo>
                  <a:cubicBezTo>
                    <a:pt x="21553" y="7206"/>
                    <a:pt x="21577" y="14406"/>
                    <a:pt x="21600" y="21606"/>
                  </a:cubicBezTo>
                  <a:lnTo>
                    <a:pt x="0" y="21553"/>
                  </a:lnTo>
                  <a:lnTo>
                    <a:pt x="11798" y="0"/>
                  </a:lnTo>
                  <a:close/>
                </a:path>
              </a:pathLst>
            </a:custGeom>
            <a:solidFill>
              <a:schemeClr val="tx1">
                <a:lumMod val="75000"/>
                <a:alpha val="9000"/>
              </a:schemeClr>
            </a:solidFill>
            <a:ln>
              <a:noFill/>
            </a:ln>
            <a:effectLst/>
            <a:extLst/>
          </p:spPr>
          <p:txBody>
            <a:bodyPr wrap="square" lIns="38100" tIns="38100" rIns="38100" bIns="38100" anchor="ctr">
              <a:noAutofit/>
            </a:bodyPr>
            <a:lstStyle/>
            <a:p>
              <a:pPr defTabSz="457200"/>
              <a:endParaRPr lang="en-US" sz="30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anose="020B0604020202020204" pitchFamily="34" charset="0"/>
                <a:sym typeface="Gill Sans" charset="0"/>
              </a:endParaRPr>
            </a:p>
          </p:txBody>
        </p:sp>
        <p:pic>
          <p:nvPicPr>
            <p:cNvPr id="4" name="Picture 6" descr="droppedImage.pdf"/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 bwMode="auto">
            <a:xfrm>
              <a:off x="16334550" y="902367"/>
              <a:ext cx="3399655" cy="3390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grpSp>
          <p:nvGrpSpPr>
            <p:cNvPr id="3" name="Group 29"/>
            <p:cNvGrpSpPr/>
            <p:nvPr userDrawn="1"/>
          </p:nvGrpSpPr>
          <p:grpSpPr>
            <a:xfrm>
              <a:off x="4630060" y="9755187"/>
              <a:ext cx="13092022" cy="2290529"/>
              <a:chOff x="1344613" y="4179316"/>
              <a:chExt cx="21704300" cy="3797300"/>
            </a:xfrm>
          </p:grpSpPr>
          <p:grpSp>
            <p:nvGrpSpPr>
              <p:cNvPr id="5" name="Group 6"/>
              <p:cNvGrpSpPr/>
              <p:nvPr userDrawn="1"/>
            </p:nvGrpSpPr>
            <p:grpSpPr>
              <a:xfrm>
                <a:off x="1344613" y="4179316"/>
                <a:ext cx="3797300" cy="3797300"/>
                <a:chOff x="1774599" y="9001126"/>
                <a:chExt cx="3797300" cy="3797300"/>
              </a:xfrm>
            </p:grpSpPr>
            <p:sp>
              <p:nvSpPr>
                <p:cNvPr id="8" name="AutoShape 11"/>
                <p:cNvSpPr>
                  <a:spLocks/>
                </p:cNvSpPr>
                <p:nvPr userDrawn="1"/>
              </p:nvSpPr>
              <p:spPr bwMode="auto">
                <a:xfrm>
                  <a:off x="1774599" y="9001126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tx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" name="Freeform 8"/>
                <p:cNvSpPr>
                  <a:spLocks/>
                </p:cNvSpPr>
                <p:nvPr userDrawn="1"/>
              </p:nvSpPr>
              <p:spPr bwMode="auto">
                <a:xfrm>
                  <a:off x="3271612" y="10027801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tx2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0" name="AutoShape 13"/>
                <p:cNvSpPr>
                  <a:spLocks/>
                </p:cNvSpPr>
                <p:nvPr userDrawn="1"/>
              </p:nvSpPr>
              <p:spPr bwMode="auto">
                <a:xfrm>
                  <a:off x="2350861" y="9558338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7" name="Group 10"/>
              <p:cNvGrpSpPr/>
              <p:nvPr userDrawn="1"/>
            </p:nvGrpSpPr>
            <p:grpSpPr>
              <a:xfrm>
                <a:off x="7313613" y="4179316"/>
                <a:ext cx="3797300" cy="3797300"/>
                <a:chOff x="7448608" y="8868229"/>
                <a:chExt cx="3797300" cy="3797300"/>
              </a:xfrm>
            </p:grpSpPr>
            <p:sp>
              <p:nvSpPr>
                <p:cNvPr id="12" name="AutoShape 11"/>
                <p:cNvSpPr>
                  <a:spLocks/>
                </p:cNvSpPr>
                <p:nvPr userDrawn="1"/>
              </p:nvSpPr>
              <p:spPr bwMode="auto">
                <a:xfrm>
                  <a:off x="7448608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" name="Freeform 12"/>
                <p:cNvSpPr>
                  <a:spLocks/>
                </p:cNvSpPr>
                <p:nvPr userDrawn="1"/>
              </p:nvSpPr>
              <p:spPr bwMode="auto">
                <a:xfrm>
                  <a:off x="8945621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4" name="AutoShape 13"/>
                <p:cNvSpPr>
                  <a:spLocks/>
                </p:cNvSpPr>
                <p:nvPr userDrawn="1"/>
              </p:nvSpPr>
              <p:spPr bwMode="auto">
                <a:xfrm>
                  <a:off x="8024870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1" name="Group 14"/>
              <p:cNvGrpSpPr/>
              <p:nvPr userDrawn="1"/>
            </p:nvGrpSpPr>
            <p:grpSpPr>
              <a:xfrm>
                <a:off x="13282613" y="4179316"/>
                <a:ext cx="3797300" cy="3797300"/>
                <a:chOff x="12986999" y="8868229"/>
                <a:chExt cx="3797300" cy="3797300"/>
              </a:xfrm>
            </p:grpSpPr>
            <p:sp>
              <p:nvSpPr>
                <p:cNvPr id="16" name="AutoShape 11"/>
                <p:cNvSpPr>
                  <a:spLocks/>
                </p:cNvSpPr>
                <p:nvPr userDrawn="1"/>
              </p:nvSpPr>
              <p:spPr bwMode="auto">
                <a:xfrm>
                  <a:off x="12986999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" name="Freeform 16"/>
                <p:cNvSpPr>
                  <a:spLocks/>
                </p:cNvSpPr>
                <p:nvPr userDrawn="1"/>
              </p:nvSpPr>
              <p:spPr bwMode="auto">
                <a:xfrm>
                  <a:off x="14484012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3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8" name="AutoShape 13"/>
                <p:cNvSpPr>
                  <a:spLocks/>
                </p:cNvSpPr>
                <p:nvPr userDrawn="1"/>
              </p:nvSpPr>
              <p:spPr bwMode="auto">
                <a:xfrm>
                  <a:off x="13563261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5" name="Group 18"/>
              <p:cNvGrpSpPr/>
              <p:nvPr userDrawn="1"/>
            </p:nvGrpSpPr>
            <p:grpSpPr>
              <a:xfrm>
                <a:off x="19251613" y="4179316"/>
                <a:ext cx="3797300" cy="3797300"/>
                <a:chOff x="18828205" y="9201735"/>
                <a:chExt cx="3797300" cy="3797300"/>
              </a:xfrm>
            </p:grpSpPr>
            <p:sp>
              <p:nvSpPr>
                <p:cNvPr id="20" name="AutoShape 11"/>
                <p:cNvSpPr>
                  <a:spLocks/>
                </p:cNvSpPr>
                <p:nvPr userDrawn="1"/>
              </p:nvSpPr>
              <p:spPr bwMode="auto">
                <a:xfrm>
                  <a:off x="18828205" y="9201735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1" name="Freeform 20"/>
                <p:cNvSpPr>
                  <a:spLocks/>
                </p:cNvSpPr>
                <p:nvPr userDrawn="1"/>
              </p:nvSpPr>
              <p:spPr bwMode="auto">
                <a:xfrm>
                  <a:off x="20325218" y="10228410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22" name="AutoShape 13"/>
                <p:cNvSpPr>
                  <a:spLocks/>
                </p:cNvSpPr>
                <p:nvPr userDrawn="1"/>
              </p:nvSpPr>
              <p:spPr bwMode="auto">
                <a:xfrm>
                  <a:off x="19404467" y="9758947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</p:grp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3" cstate="screen">
            <a:lum bright="2000"/>
          </a:blip>
          <a:stretch>
            <a:fillRect/>
          </a:stretch>
        </p:blipFill>
        <p:spPr>
          <a:xfrm>
            <a:off x="1082291" y="2254039"/>
            <a:ext cx="10050505" cy="4279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08468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17678400" y="182563"/>
            <a:ext cx="5486400" cy="13533437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219200" y="182563"/>
            <a:ext cx="16306800" cy="13533437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2023909-C595-4EB0-A282-ED178A42E0A4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488112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AutoShape 5"/>
          <p:cNvSpPr>
            <a:spLocks/>
          </p:cNvSpPr>
          <p:nvPr/>
        </p:nvSpPr>
        <p:spPr bwMode="auto">
          <a:xfrm>
            <a:off x="0" y="10083800"/>
            <a:ext cx="24384000" cy="36322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630481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5"/>
          <p:cNvSpPr>
            <a:spLocks/>
          </p:cNvSpPr>
          <p:nvPr/>
        </p:nvSpPr>
        <p:spPr bwMode="auto">
          <a:xfrm>
            <a:off x="-76200" y="10083800"/>
            <a:ext cx="24549100" cy="37846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6257951" y="12086077"/>
            <a:ext cx="11880798" cy="1080368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4400" b="1" baseline="0">
                <a:solidFill>
                  <a:schemeClr val="tx1"/>
                </a:solidFill>
                <a:latin typeface="Aleo" panose="020F0502020204030203" pitchFamily="34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 smtClean="0"/>
              <a:t>Click here to add your own subtitle</a:t>
            </a:r>
            <a:endParaRPr lang="pl-PL" dirty="0" smtClean="0"/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8751734" y="10475390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2480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1"/>
          <p:cNvSpPr>
            <a:spLocks/>
          </p:cNvSpPr>
          <p:nvPr/>
        </p:nvSpPr>
        <p:spPr bwMode="auto">
          <a:xfrm>
            <a:off x="12230100" y="0"/>
            <a:ext cx="12166600" cy="137160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r>
              <a:rPr lang="en-US" dirty="0" smtClean="0">
                <a:solidFill>
                  <a:srgbClr val="000000"/>
                </a:solidFill>
                <a:latin typeface="Aleo"/>
                <a:cs typeface="Arial" panose="020B0604020202020204" pitchFamily="34" charset="0"/>
                <a:sym typeface="Gill Sans" charset="0"/>
              </a:rPr>
              <a:t> </a:t>
            </a: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13983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0" y="-14288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14404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6" name="AutoShape 1"/>
          <p:cNvSpPr>
            <a:spLocks/>
          </p:cNvSpPr>
          <p:nvPr/>
        </p:nvSpPr>
        <p:spPr bwMode="auto">
          <a:xfrm>
            <a:off x="0" y="3835400"/>
            <a:ext cx="24371300" cy="44704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35712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33991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-12700" y="9639300"/>
            <a:ext cx="24396700" cy="3606800"/>
          </a:xfrm>
          <a:prstGeom prst="rect">
            <a:avLst/>
          </a:prstGeom>
          <a:solidFill>
            <a:srgbClr val="FFFFFF">
              <a:alpha val="89999"/>
            </a:srgbClr>
          </a:solidFill>
          <a:ln w="12700" cap="flat" cmpd="sng">
            <a:solidFill>
              <a:srgbClr val="FFFFFF"/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defRPr lang="en-US" sz="40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Lato" panose="020F0502020204030203" pitchFamily="34" charset="0"/>
                <a:ea typeface="Lato" panose="020F0502020204030203" pitchFamily="34" charset="0"/>
                <a:cs typeface="Arial" panose="020B0604020202020204" pitchFamily="34" charset="0"/>
                <a:sym typeface="Gill Sans" charset="0"/>
              </a:defRPr>
            </a:lvl1pPr>
          </a:lstStyle>
          <a:p>
            <a:pPr lvl="0" algn="ctr" defTabSz="58420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3397250" y="10377954"/>
            <a:ext cx="17576800" cy="1938992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 algn="ctr">
              <a:defRPr sz="4000" baseline="0"/>
            </a:lvl1pPr>
          </a:lstStyle>
          <a:p>
            <a:pPr lvl="0"/>
            <a:r>
              <a:rPr lang="en-US" dirty="0" smtClean="0"/>
              <a:t> Describe your thoughts with Lorem ipsum dolor sit </a:t>
            </a:r>
            <a:r>
              <a:rPr lang="en-US" dirty="0" err="1" smtClean="0"/>
              <a:t>amet</a:t>
            </a:r>
            <a:r>
              <a:rPr lang="en-US" dirty="0" smtClean="0"/>
              <a:t>, as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dolor </a:t>
            </a:r>
            <a:r>
              <a:rPr lang="en-US" dirty="0" err="1" smtClean="0"/>
              <a:t>odio</a:t>
            </a:r>
            <a:r>
              <a:rPr lang="en-US" dirty="0" smtClean="0"/>
              <a:t>, </a:t>
            </a:r>
            <a:r>
              <a:rPr lang="en-US" dirty="0" err="1" smtClean="0"/>
              <a:t>aliquet</a:t>
            </a:r>
            <a:r>
              <a:rPr lang="en-US" dirty="0" smtClean="0"/>
              <a:t> </a:t>
            </a:r>
            <a:r>
              <a:rPr lang="en-US" dirty="0" err="1" smtClean="0"/>
              <a:t>vel</a:t>
            </a:r>
            <a:r>
              <a:rPr lang="en-US" dirty="0" smtClean="0"/>
              <a:t> </a:t>
            </a:r>
            <a:r>
              <a:rPr lang="en-US" dirty="0" err="1" smtClean="0"/>
              <a:t>tincidunt</a:t>
            </a:r>
            <a:r>
              <a:rPr lang="en-US" dirty="0" smtClean="0"/>
              <a:t> </a:t>
            </a:r>
            <a:r>
              <a:rPr lang="en-US" dirty="0" err="1" smtClean="0"/>
              <a:t>eu</a:t>
            </a:r>
            <a:r>
              <a:rPr lang="en-US" dirty="0" smtClean="0"/>
              <a:t>, </a:t>
            </a:r>
            <a:r>
              <a:rPr lang="en-US" dirty="0" err="1" smtClean="0"/>
              <a:t>lobortis</a:t>
            </a:r>
            <a:r>
              <a:rPr lang="en-US" dirty="0" smtClean="0"/>
              <a:t> at </a:t>
            </a:r>
            <a:r>
              <a:rPr lang="en-US" dirty="0" err="1" smtClean="0"/>
              <a:t>justo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tristique</a:t>
            </a:r>
            <a:r>
              <a:rPr lang="en-US" dirty="0" smtClean="0"/>
              <a:t> dui </a:t>
            </a:r>
            <a:r>
              <a:rPr lang="en-US" dirty="0" err="1" smtClean="0"/>
              <a:t>adipiscing</a:t>
            </a:r>
            <a:r>
              <a:rPr lang="en-US" dirty="0" smtClean="0"/>
              <a:t> magna </a:t>
            </a:r>
            <a:r>
              <a:rPr lang="en-US" dirty="0" err="1" smtClean="0"/>
              <a:t>interdum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molestie</a:t>
            </a:r>
            <a:r>
              <a:rPr lang="en-US" dirty="0" smtClean="0"/>
              <a:t> </a:t>
            </a:r>
            <a:r>
              <a:rPr lang="en-US" dirty="0" err="1" smtClean="0"/>
              <a:t>nunc</a:t>
            </a:r>
            <a:r>
              <a:rPr lang="en-US" dirty="0" smtClean="0"/>
              <a:t> </a:t>
            </a:r>
            <a:r>
              <a:rPr lang="en-US" dirty="0" err="1" smtClean="0"/>
              <a:t>vulputate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233535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 bwMode="auto">
          <a:xfrm>
            <a:off x="12973050" y="0"/>
            <a:ext cx="1141095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2195048" y="0"/>
            <a:ext cx="12188952" cy="1371600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800231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828800" y="4260850"/>
            <a:ext cx="20726400" cy="2940050"/>
          </a:xfrm>
          <a:prstGeom prst="rect">
            <a:avLst/>
          </a:prstGeom>
        </p:spPr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3657600" y="7772400"/>
            <a:ext cx="17068800" cy="35052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latin typeface="微軟正黑體" pitchFamily="34" charset="-120"/>
                <a:ea typeface="微軟正黑體" pitchFamily="34" charset="-12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90D3A35-3046-4B5C-A244-4E35FA53B2C5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0" y="0"/>
            <a:ext cx="12188952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88952" cy="1371600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700712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0" y="-14288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4" name="Picture Placeholder 23"/>
          <p:cNvSpPr>
            <a:spLocks noGrp="1"/>
          </p:cNvSpPr>
          <p:nvPr>
            <p:ph type="pic" sz="quarter" idx="10" hasCustomPrompt="1"/>
          </p:nvPr>
        </p:nvSpPr>
        <p:spPr>
          <a:xfrm>
            <a:off x="1855997" y="4891328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5" name="Picture Placeholder 24"/>
          <p:cNvSpPr>
            <a:spLocks noGrp="1"/>
          </p:cNvSpPr>
          <p:nvPr>
            <p:ph type="pic" sz="quarter" idx="11" hasCustomPrompt="1"/>
          </p:nvPr>
        </p:nvSpPr>
        <p:spPr>
          <a:xfrm>
            <a:off x="6837383" y="4889500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8" name="Picture Placeholder 27"/>
          <p:cNvSpPr>
            <a:spLocks noGrp="1"/>
          </p:cNvSpPr>
          <p:nvPr>
            <p:ph type="pic" sz="quarter" idx="12" hasCustomPrompt="1"/>
          </p:nvPr>
        </p:nvSpPr>
        <p:spPr>
          <a:xfrm>
            <a:off x="11811073" y="4889500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9" name="Picture Placeholder 28"/>
          <p:cNvSpPr>
            <a:spLocks noGrp="1"/>
          </p:cNvSpPr>
          <p:nvPr>
            <p:ph type="pic" sz="quarter" idx="13" hasCustomPrompt="1"/>
          </p:nvPr>
        </p:nvSpPr>
        <p:spPr>
          <a:xfrm>
            <a:off x="16801738" y="4889500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74083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te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28"/>
          <p:cNvSpPr>
            <a:spLocks noGrp="1"/>
          </p:cNvSpPr>
          <p:nvPr>
            <p:ph type="pic" sz="quarter" idx="14" hasCustomPrompt="1"/>
          </p:nvPr>
        </p:nvSpPr>
        <p:spPr>
          <a:xfrm>
            <a:off x="6311376" y="5170471"/>
            <a:ext cx="11334224" cy="574830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0" hasCustomPrompt="1"/>
          </p:nvPr>
        </p:nvSpPr>
        <p:spPr>
          <a:xfrm>
            <a:off x="6311902" y="3873500"/>
            <a:ext cx="11334223" cy="1343025"/>
          </a:xfrm>
          <a:custGeom>
            <a:avLst/>
            <a:gdLst>
              <a:gd name="connsiteX0" fmla="*/ 197308 w 11334223"/>
              <a:gd name="connsiteY0" fmla="*/ 0 h 1343025"/>
              <a:gd name="connsiteX1" fmla="*/ 11136915 w 11334223"/>
              <a:gd name="connsiteY1" fmla="*/ 0 h 1343025"/>
              <a:gd name="connsiteX2" fmla="*/ 11334223 w 11334223"/>
              <a:gd name="connsiteY2" fmla="*/ 197186 h 1343025"/>
              <a:gd name="connsiteX3" fmla="*/ 11334223 w 11334223"/>
              <a:gd name="connsiteY3" fmla="*/ 202011 h 1343025"/>
              <a:gd name="connsiteX4" fmla="*/ 11334223 w 11334223"/>
              <a:gd name="connsiteY4" fmla="*/ 216283 h 1343025"/>
              <a:gd name="connsiteX5" fmla="*/ 11334223 w 11334223"/>
              <a:gd name="connsiteY5" fmla="*/ 239696 h 1343025"/>
              <a:gd name="connsiteX6" fmla="*/ 11334223 w 11334223"/>
              <a:gd name="connsiteY6" fmla="*/ 271947 h 1343025"/>
              <a:gd name="connsiteX7" fmla="*/ 11334223 w 11334223"/>
              <a:gd name="connsiteY7" fmla="*/ 312730 h 1343025"/>
              <a:gd name="connsiteX8" fmla="*/ 11334223 w 11334223"/>
              <a:gd name="connsiteY8" fmla="*/ 361742 h 1343025"/>
              <a:gd name="connsiteX9" fmla="*/ 11334223 w 11334223"/>
              <a:gd name="connsiteY9" fmla="*/ 418676 h 1343025"/>
              <a:gd name="connsiteX10" fmla="*/ 11334223 w 11334223"/>
              <a:gd name="connsiteY10" fmla="*/ 483228 h 1343025"/>
              <a:gd name="connsiteX11" fmla="*/ 11334223 w 11334223"/>
              <a:gd name="connsiteY11" fmla="*/ 633969 h 1343025"/>
              <a:gd name="connsiteX12" fmla="*/ 11334223 w 11334223"/>
              <a:gd name="connsiteY12" fmla="*/ 811527 h 1343025"/>
              <a:gd name="connsiteX13" fmla="*/ 11334223 w 11334223"/>
              <a:gd name="connsiteY13" fmla="*/ 1013463 h 1343025"/>
              <a:gd name="connsiteX14" fmla="*/ 11334223 w 11334223"/>
              <a:gd name="connsiteY14" fmla="*/ 1237339 h 1343025"/>
              <a:gd name="connsiteX15" fmla="*/ 11334223 w 11334223"/>
              <a:gd name="connsiteY15" fmla="*/ 1343025 h 1343025"/>
              <a:gd name="connsiteX16" fmla="*/ 0 w 11334223"/>
              <a:gd name="connsiteY16" fmla="*/ 1343025 h 1343025"/>
              <a:gd name="connsiteX17" fmla="*/ 0 w 11334223"/>
              <a:gd name="connsiteY17" fmla="*/ 197186 h 1343025"/>
              <a:gd name="connsiteX18" fmla="*/ 197308 w 11334223"/>
              <a:gd name="connsiteY18" fmla="*/ 0 h 1343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1334223" h="1343025">
                <a:moveTo>
                  <a:pt x="197308" y="0"/>
                </a:moveTo>
                <a:lnTo>
                  <a:pt x="11136915" y="0"/>
                </a:lnTo>
                <a:cubicBezTo>
                  <a:pt x="11246065" y="0"/>
                  <a:pt x="11334223" y="88146"/>
                  <a:pt x="11334223" y="197186"/>
                </a:cubicBezTo>
                <a:lnTo>
                  <a:pt x="11334223" y="202011"/>
                </a:lnTo>
                <a:lnTo>
                  <a:pt x="11334223" y="216283"/>
                </a:lnTo>
                <a:lnTo>
                  <a:pt x="11334223" y="239696"/>
                </a:lnTo>
                <a:lnTo>
                  <a:pt x="11334223" y="271947"/>
                </a:lnTo>
                <a:lnTo>
                  <a:pt x="11334223" y="312730"/>
                </a:lnTo>
                <a:lnTo>
                  <a:pt x="11334223" y="361742"/>
                </a:lnTo>
                <a:lnTo>
                  <a:pt x="11334223" y="418676"/>
                </a:lnTo>
                <a:lnTo>
                  <a:pt x="11334223" y="483228"/>
                </a:lnTo>
                <a:lnTo>
                  <a:pt x="11334223" y="633969"/>
                </a:lnTo>
                <a:lnTo>
                  <a:pt x="11334223" y="811527"/>
                </a:lnTo>
                <a:lnTo>
                  <a:pt x="11334223" y="1013463"/>
                </a:lnTo>
                <a:lnTo>
                  <a:pt x="11334223" y="1237339"/>
                </a:lnTo>
                <a:lnTo>
                  <a:pt x="11334223" y="1343025"/>
                </a:lnTo>
                <a:lnTo>
                  <a:pt x="0" y="1343025"/>
                </a:lnTo>
                <a:lnTo>
                  <a:pt x="0" y="197186"/>
                </a:lnTo>
                <a:cubicBezTo>
                  <a:pt x="0" y="88146"/>
                  <a:pt x="88158" y="0"/>
                  <a:pt x="197308" y="0"/>
                </a:cubicBezTo>
                <a:close/>
              </a:path>
            </a:pathLst>
          </a:custGeom>
          <a:solidFill>
            <a:srgbClr val="CFCFCF"/>
          </a:solidFill>
          <a:ln w="3175">
            <a:solidFill>
              <a:srgbClr val="CFCFCF"/>
            </a:solidFill>
          </a:ln>
        </p:spPr>
        <p:txBody>
          <a:bodyPr wrap="square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6311900" y="4203700"/>
            <a:ext cx="11333700" cy="1012778"/>
          </a:xfrm>
          <a:custGeom>
            <a:avLst/>
            <a:gdLst>
              <a:gd name="connsiteX0" fmla="*/ 501668 w 11333700"/>
              <a:gd name="connsiteY0" fmla="*/ 0 h 1012778"/>
              <a:gd name="connsiteX1" fmla="*/ 1587390 w 11333700"/>
              <a:gd name="connsiteY1" fmla="*/ 0 h 1012778"/>
              <a:gd name="connsiteX2" fmla="*/ 1834550 w 11333700"/>
              <a:gd name="connsiteY2" fmla="*/ 45437 h 1012778"/>
              <a:gd name="connsiteX3" fmla="*/ 1947373 w 11333700"/>
              <a:gd name="connsiteY3" fmla="*/ 310928 h 1012778"/>
              <a:gd name="connsiteX4" fmla="*/ 11228806 w 11333700"/>
              <a:gd name="connsiteY4" fmla="*/ 310928 h 1012778"/>
              <a:gd name="connsiteX5" fmla="*/ 11333700 w 11333700"/>
              <a:gd name="connsiteY5" fmla="*/ 310928 h 1012778"/>
              <a:gd name="connsiteX6" fmla="*/ 11333700 w 11333700"/>
              <a:gd name="connsiteY6" fmla="*/ 481327 h 1012778"/>
              <a:gd name="connsiteX7" fmla="*/ 11333700 w 11333700"/>
              <a:gd name="connsiteY7" fmla="*/ 683263 h 1012778"/>
              <a:gd name="connsiteX8" fmla="*/ 11333700 w 11333700"/>
              <a:gd name="connsiteY8" fmla="*/ 907139 h 1012778"/>
              <a:gd name="connsiteX9" fmla="*/ 11333700 w 11333700"/>
              <a:gd name="connsiteY9" fmla="*/ 1012778 h 1012778"/>
              <a:gd name="connsiteX10" fmla="*/ 0 w 11333700"/>
              <a:gd name="connsiteY10" fmla="*/ 1012778 h 1012778"/>
              <a:gd name="connsiteX11" fmla="*/ 0 w 11333700"/>
              <a:gd name="connsiteY11" fmla="*/ 310928 h 1012778"/>
              <a:gd name="connsiteX12" fmla="*/ 110724 w 11333700"/>
              <a:gd name="connsiteY12" fmla="*/ 310928 h 1012778"/>
              <a:gd name="connsiteX13" fmla="*/ 254507 w 11333700"/>
              <a:gd name="connsiteY13" fmla="*/ 45437 h 1012778"/>
              <a:gd name="connsiteX14" fmla="*/ 501668 w 11333700"/>
              <a:gd name="connsiteY14" fmla="*/ 0 h 1012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1333700" h="1012778">
                <a:moveTo>
                  <a:pt x="501668" y="0"/>
                </a:moveTo>
                <a:lnTo>
                  <a:pt x="1587390" y="0"/>
                </a:lnTo>
                <a:cubicBezTo>
                  <a:pt x="1780500" y="0"/>
                  <a:pt x="1818808" y="0"/>
                  <a:pt x="1834550" y="45437"/>
                </a:cubicBezTo>
                <a:lnTo>
                  <a:pt x="1947373" y="310928"/>
                </a:lnTo>
                <a:cubicBezTo>
                  <a:pt x="1947373" y="310928"/>
                  <a:pt x="10197535" y="310928"/>
                  <a:pt x="11228806" y="310928"/>
                </a:cubicBezTo>
                <a:lnTo>
                  <a:pt x="11333700" y="310928"/>
                </a:lnTo>
                <a:lnTo>
                  <a:pt x="11333700" y="481327"/>
                </a:lnTo>
                <a:lnTo>
                  <a:pt x="11333700" y="683263"/>
                </a:lnTo>
                <a:lnTo>
                  <a:pt x="11333700" y="907139"/>
                </a:lnTo>
                <a:lnTo>
                  <a:pt x="11333700" y="1012778"/>
                </a:lnTo>
                <a:lnTo>
                  <a:pt x="0" y="1012778"/>
                </a:lnTo>
                <a:lnTo>
                  <a:pt x="0" y="310928"/>
                </a:lnTo>
                <a:lnTo>
                  <a:pt x="110724" y="310928"/>
                </a:lnTo>
                <a:lnTo>
                  <a:pt x="254507" y="45437"/>
                </a:lnTo>
                <a:cubicBezTo>
                  <a:pt x="273399" y="0"/>
                  <a:pt x="270250" y="0"/>
                  <a:pt x="501668" y="0"/>
                </a:cubicBezTo>
                <a:close/>
              </a:path>
            </a:pathLst>
          </a:custGeom>
          <a:solidFill>
            <a:srgbClr val="E4E4E4"/>
          </a:solidFill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7289799" y="4114800"/>
            <a:ext cx="10086965" cy="966772"/>
          </a:xfrm>
          <a:custGeom>
            <a:avLst/>
            <a:gdLst>
              <a:gd name="connsiteX0" fmla="*/ 140494 w 10086965"/>
              <a:gd name="connsiteY0" fmla="*/ 647700 h 966772"/>
              <a:gd name="connsiteX1" fmla="*/ 280988 w 10086965"/>
              <a:gd name="connsiteY1" fmla="*/ 788194 h 966772"/>
              <a:gd name="connsiteX2" fmla="*/ 272181 w 10086965"/>
              <a:gd name="connsiteY2" fmla="*/ 836691 h 966772"/>
              <a:gd name="connsiteX3" fmla="*/ 233610 w 10086965"/>
              <a:gd name="connsiteY3" fmla="*/ 798029 h 966772"/>
              <a:gd name="connsiteX4" fmla="*/ 234156 w 10086965"/>
              <a:gd name="connsiteY4" fmla="*/ 788194 h 966772"/>
              <a:gd name="connsiteX5" fmla="*/ 140494 w 10086965"/>
              <a:gd name="connsiteY5" fmla="*/ 694545 h 966772"/>
              <a:gd name="connsiteX6" fmla="*/ 46818 w 10086965"/>
              <a:gd name="connsiteY6" fmla="*/ 788194 h 966772"/>
              <a:gd name="connsiteX7" fmla="*/ 140494 w 10086965"/>
              <a:gd name="connsiteY7" fmla="*/ 881870 h 966772"/>
              <a:gd name="connsiteX8" fmla="*/ 198799 w 10086965"/>
              <a:gd name="connsiteY8" fmla="*/ 861420 h 966772"/>
              <a:gd name="connsiteX9" fmla="*/ 198786 w 10086965"/>
              <a:gd name="connsiteY9" fmla="*/ 861550 h 966772"/>
              <a:gd name="connsiteX10" fmla="*/ 231958 w 10086965"/>
              <a:gd name="connsiteY10" fmla="*/ 894723 h 966772"/>
              <a:gd name="connsiteX11" fmla="*/ 140494 w 10086965"/>
              <a:gd name="connsiteY11" fmla="*/ 928688 h 966772"/>
              <a:gd name="connsiteX12" fmla="*/ 0 w 10086965"/>
              <a:gd name="connsiteY12" fmla="*/ 788194 h 966772"/>
              <a:gd name="connsiteX13" fmla="*/ 140494 w 10086965"/>
              <a:gd name="connsiteY13" fmla="*/ 647700 h 966772"/>
              <a:gd name="connsiteX14" fmla="*/ 590292 w 10086965"/>
              <a:gd name="connsiteY14" fmla="*/ 609600 h 966772"/>
              <a:gd name="connsiteX15" fmla="*/ 9859789 w 10086965"/>
              <a:gd name="connsiteY15" fmla="*/ 609600 h 966772"/>
              <a:gd name="connsiteX16" fmla="*/ 9903981 w 10086965"/>
              <a:gd name="connsiteY16" fmla="*/ 662534 h 966772"/>
              <a:gd name="connsiteX17" fmla="*/ 9903981 w 10086965"/>
              <a:gd name="connsiteY17" fmla="*/ 913805 h 966772"/>
              <a:gd name="connsiteX18" fmla="*/ 9859789 w 10086965"/>
              <a:gd name="connsiteY18" fmla="*/ 966772 h 966772"/>
              <a:gd name="connsiteX19" fmla="*/ 590292 w 10086965"/>
              <a:gd name="connsiteY19" fmla="*/ 966772 h 966772"/>
              <a:gd name="connsiteX20" fmla="*/ 546100 w 10086965"/>
              <a:gd name="connsiteY20" fmla="*/ 913805 h 966772"/>
              <a:gd name="connsiteX21" fmla="*/ 546100 w 10086965"/>
              <a:gd name="connsiteY21" fmla="*/ 662534 h 966772"/>
              <a:gd name="connsiteX22" fmla="*/ 590292 w 10086965"/>
              <a:gd name="connsiteY22" fmla="*/ 609600 h 966772"/>
              <a:gd name="connsiteX23" fmla="*/ 9996489 w 10086965"/>
              <a:gd name="connsiteY23" fmla="*/ 0 h 966772"/>
              <a:gd name="connsiteX24" fmla="*/ 10086965 w 10086965"/>
              <a:gd name="connsiteY24" fmla="*/ 90496 h 966772"/>
              <a:gd name="connsiteX25" fmla="*/ 9996489 w 10086965"/>
              <a:gd name="connsiteY25" fmla="*/ 180966 h 966772"/>
              <a:gd name="connsiteX26" fmla="*/ 9906001 w 10086965"/>
              <a:gd name="connsiteY26" fmla="*/ 90496 h 966772"/>
              <a:gd name="connsiteX27" fmla="*/ 9996489 w 10086965"/>
              <a:gd name="connsiteY27" fmla="*/ 0 h 966772"/>
              <a:gd name="connsiteX28" fmla="*/ 9704381 w 10086965"/>
              <a:gd name="connsiteY28" fmla="*/ 0 h 966772"/>
              <a:gd name="connsiteX29" fmla="*/ 9794865 w 10086965"/>
              <a:gd name="connsiteY29" fmla="*/ 90496 h 966772"/>
              <a:gd name="connsiteX30" fmla="*/ 9704381 w 10086965"/>
              <a:gd name="connsiteY30" fmla="*/ 180966 h 966772"/>
              <a:gd name="connsiteX31" fmla="*/ 9613901 w 10086965"/>
              <a:gd name="connsiteY31" fmla="*/ 90496 h 966772"/>
              <a:gd name="connsiteX32" fmla="*/ 9704381 w 10086965"/>
              <a:gd name="connsiteY32" fmla="*/ 0 h 966772"/>
              <a:gd name="connsiteX33" fmla="*/ 9425004 w 10086965"/>
              <a:gd name="connsiteY33" fmla="*/ 0 h 966772"/>
              <a:gd name="connsiteX34" fmla="*/ 9515477 w 10086965"/>
              <a:gd name="connsiteY34" fmla="*/ 90496 h 966772"/>
              <a:gd name="connsiteX35" fmla="*/ 9425004 w 10086965"/>
              <a:gd name="connsiteY35" fmla="*/ 180966 h 966772"/>
              <a:gd name="connsiteX36" fmla="*/ 9334500 w 10086965"/>
              <a:gd name="connsiteY36" fmla="*/ 90496 h 966772"/>
              <a:gd name="connsiteX37" fmla="*/ 9425004 w 10086965"/>
              <a:gd name="connsiteY37" fmla="*/ 0 h 966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086965" h="966772">
                <a:moveTo>
                  <a:pt x="140494" y="647700"/>
                </a:moveTo>
                <a:cubicBezTo>
                  <a:pt x="218091" y="647700"/>
                  <a:pt x="280988" y="710597"/>
                  <a:pt x="280988" y="788194"/>
                </a:cubicBezTo>
                <a:cubicBezTo>
                  <a:pt x="280988" y="805275"/>
                  <a:pt x="277762" y="821523"/>
                  <a:pt x="272181" y="836691"/>
                </a:cubicBezTo>
                <a:lnTo>
                  <a:pt x="233610" y="798029"/>
                </a:lnTo>
                <a:cubicBezTo>
                  <a:pt x="233948" y="794803"/>
                  <a:pt x="234156" y="791537"/>
                  <a:pt x="234156" y="788194"/>
                </a:cubicBezTo>
                <a:cubicBezTo>
                  <a:pt x="234156" y="736498"/>
                  <a:pt x="192164" y="694545"/>
                  <a:pt x="140494" y="694545"/>
                </a:cubicBezTo>
                <a:cubicBezTo>
                  <a:pt x="88784" y="694545"/>
                  <a:pt x="46818" y="736498"/>
                  <a:pt x="46818" y="788194"/>
                </a:cubicBezTo>
                <a:cubicBezTo>
                  <a:pt x="46818" y="839995"/>
                  <a:pt x="88784" y="881870"/>
                  <a:pt x="140494" y="881870"/>
                </a:cubicBezTo>
                <a:cubicBezTo>
                  <a:pt x="162517" y="881870"/>
                  <a:pt x="182785" y="874182"/>
                  <a:pt x="198799" y="861420"/>
                </a:cubicBezTo>
                <a:cubicBezTo>
                  <a:pt x="198799" y="861420"/>
                  <a:pt x="198786" y="861550"/>
                  <a:pt x="198786" y="861550"/>
                </a:cubicBezTo>
                <a:lnTo>
                  <a:pt x="231958" y="894723"/>
                </a:lnTo>
                <a:cubicBezTo>
                  <a:pt x="207332" y="915797"/>
                  <a:pt x="175474" y="928688"/>
                  <a:pt x="140494" y="928688"/>
                </a:cubicBezTo>
                <a:cubicBezTo>
                  <a:pt x="62871" y="928688"/>
                  <a:pt x="0" y="865804"/>
                  <a:pt x="0" y="788194"/>
                </a:cubicBezTo>
                <a:cubicBezTo>
                  <a:pt x="0" y="710597"/>
                  <a:pt x="62871" y="647700"/>
                  <a:pt x="140494" y="647700"/>
                </a:cubicBezTo>
                <a:close/>
                <a:moveTo>
                  <a:pt x="590292" y="609600"/>
                </a:moveTo>
                <a:lnTo>
                  <a:pt x="9859789" y="609600"/>
                </a:lnTo>
                <a:cubicBezTo>
                  <a:pt x="9884485" y="609600"/>
                  <a:pt x="9903981" y="633314"/>
                  <a:pt x="9903981" y="662534"/>
                </a:cubicBezTo>
                <a:cubicBezTo>
                  <a:pt x="9903981" y="662534"/>
                  <a:pt x="9903981" y="913805"/>
                  <a:pt x="9903981" y="913805"/>
                </a:cubicBezTo>
                <a:cubicBezTo>
                  <a:pt x="9903981" y="943042"/>
                  <a:pt x="9884485" y="966772"/>
                  <a:pt x="9859789" y="966772"/>
                </a:cubicBezTo>
                <a:lnTo>
                  <a:pt x="590292" y="966772"/>
                </a:lnTo>
                <a:cubicBezTo>
                  <a:pt x="566030" y="966772"/>
                  <a:pt x="546100" y="943042"/>
                  <a:pt x="546100" y="913805"/>
                </a:cubicBezTo>
                <a:lnTo>
                  <a:pt x="546100" y="662534"/>
                </a:lnTo>
                <a:cubicBezTo>
                  <a:pt x="546100" y="633314"/>
                  <a:pt x="566030" y="609600"/>
                  <a:pt x="590292" y="609600"/>
                </a:cubicBezTo>
                <a:close/>
                <a:moveTo>
                  <a:pt x="9996489" y="0"/>
                </a:moveTo>
                <a:cubicBezTo>
                  <a:pt x="10046505" y="0"/>
                  <a:pt x="10086965" y="40535"/>
                  <a:pt x="10086965" y="90496"/>
                </a:cubicBezTo>
                <a:cubicBezTo>
                  <a:pt x="10086965" y="140456"/>
                  <a:pt x="10046505" y="180966"/>
                  <a:pt x="9996489" y="180966"/>
                </a:cubicBezTo>
                <a:cubicBezTo>
                  <a:pt x="9946525" y="180966"/>
                  <a:pt x="9906001" y="140456"/>
                  <a:pt x="9906001" y="90496"/>
                </a:cubicBezTo>
                <a:cubicBezTo>
                  <a:pt x="9906001" y="40535"/>
                  <a:pt x="9946525" y="0"/>
                  <a:pt x="9996489" y="0"/>
                </a:cubicBezTo>
                <a:close/>
                <a:moveTo>
                  <a:pt x="9704381" y="0"/>
                </a:moveTo>
                <a:cubicBezTo>
                  <a:pt x="9754357" y="0"/>
                  <a:pt x="9794865" y="40535"/>
                  <a:pt x="9794865" y="90496"/>
                </a:cubicBezTo>
                <a:cubicBezTo>
                  <a:pt x="9794865" y="140456"/>
                  <a:pt x="9754357" y="180966"/>
                  <a:pt x="9704381" y="180966"/>
                </a:cubicBezTo>
                <a:cubicBezTo>
                  <a:pt x="9654401" y="180966"/>
                  <a:pt x="9613901" y="140456"/>
                  <a:pt x="9613901" y="90496"/>
                </a:cubicBezTo>
                <a:cubicBezTo>
                  <a:pt x="9613901" y="40535"/>
                  <a:pt x="9654401" y="0"/>
                  <a:pt x="9704381" y="0"/>
                </a:cubicBezTo>
                <a:close/>
                <a:moveTo>
                  <a:pt x="9425004" y="0"/>
                </a:moveTo>
                <a:cubicBezTo>
                  <a:pt x="9474940" y="0"/>
                  <a:pt x="9515477" y="40535"/>
                  <a:pt x="9515477" y="90496"/>
                </a:cubicBezTo>
                <a:cubicBezTo>
                  <a:pt x="9515477" y="140456"/>
                  <a:pt x="9474940" y="180966"/>
                  <a:pt x="9425004" y="180966"/>
                </a:cubicBezTo>
                <a:cubicBezTo>
                  <a:pt x="9375060" y="180966"/>
                  <a:pt x="9334500" y="140456"/>
                  <a:pt x="9334500" y="90496"/>
                </a:cubicBezTo>
                <a:cubicBezTo>
                  <a:pt x="9334500" y="40535"/>
                  <a:pt x="9375060" y="0"/>
                  <a:pt x="9425004" y="0"/>
                </a:cubicBezTo>
                <a:close/>
              </a:path>
            </a:pathLst>
          </a:custGeom>
          <a:solidFill>
            <a:srgbClr val="EEEEEE"/>
          </a:solidFill>
          <a:ln w="3175">
            <a:solidFill>
              <a:srgbClr val="EEEEEE"/>
            </a:solidFill>
          </a:ln>
        </p:spPr>
        <p:txBody>
          <a:bodyPr wrap="square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9" name="AutoShape 7"/>
          <p:cNvSpPr>
            <a:spLocks/>
          </p:cNvSpPr>
          <p:nvPr/>
        </p:nvSpPr>
        <p:spPr bwMode="auto">
          <a:xfrm>
            <a:off x="7480300" y="4902200"/>
            <a:ext cx="120650" cy="73025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15066" y="18404"/>
                </a:lnTo>
                <a:cubicBezTo>
                  <a:pt x="15066" y="18404"/>
                  <a:pt x="14154" y="21599"/>
                  <a:pt x="11451" y="21599"/>
                </a:cubicBezTo>
                <a:cubicBezTo>
                  <a:pt x="8897" y="21599"/>
                  <a:pt x="7509" y="18366"/>
                  <a:pt x="7509" y="18366"/>
                </a:cubicBezTo>
                <a:cubicBezTo>
                  <a:pt x="7509" y="18366"/>
                  <a:pt x="0" y="0"/>
                  <a:pt x="0" y="0"/>
                </a:cubicBezTo>
                <a:close/>
              </a:path>
            </a:pathLst>
          </a:custGeom>
          <a:solidFill>
            <a:srgbClr val="EEEEEE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38100" tIns="38100" rIns="38100" bIns="38100" anchor="ctr"/>
          <a:lstStyle>
            <a:lvl1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3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71528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4" hasCustomPrompt="1"/>
          </p:nvPr>
        </p:nvSpPr>
        <p:spPr>
          <a:xfrm>
            <a:off x="1676400" y="5170471"/>
            <a:ext cx="10230466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5" hasCustomPrompt="1"/>
          </p:nvPr>
        </p:nvSpPr>
        <p:spPr>
          <a:xfrm>
            <a:off x="12477134" y="5170471"/>
            <a:ext cx="10230465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857322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2743199" y="4354869"/>
            <a:ext cx="12673013" cy="6427291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9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15875001" y="3571740"/>
            <a:ext cx="5918199" cy="3013561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10" name="Picture Placeholder 7"/>
          <p:cNvSpPr>
            <a:spLocks noGrp="1"/>
          </p:cNvSpPr>
          <p:nvPr>
            <p:ph type="pic" sz="quarter" idx="16"/>
          </p:nvPr>
        </p:nvSpPr>
        <p:spPr>
          <a:xfrm>
            <a:off x="15901988" y="7804617"/>
            <a:ext cx="5918200" cy="300149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</p:spTree>
    <p:extLst>
      <p:ext uri="{BB962C8B-B14F-4D97-AF65-F5344CB8AC3E}">
        <p14:creationId xmlns:p14="http://schemas.microsoft.com/office/powerpoint/2010/main" xmlns="" val="17807297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046480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65762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2585906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8212026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881595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448816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1011428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 hasCustomPrompt="1"/>
          </p:nvPr>
        </p:nvSpPr>
        <p:spPr>
          <a:xfrm>
            <a:off x="574040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85459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>
            <a:spLocks/>
          </p:cNvSpPr>
          <p:nvPr userDrawn="1"/>
        </p:nvSpPr>
        <p:spPr bwMode="auto">
          <a:xfrm>
            <a:off x="8742516" y="-14264"/>
            <a:ext cx="15641484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592913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/>
          </p:cNvSpPr>
          <p:nvPr userDrawn="1"/>
        </p:nvSpPr>
        <p:spPr bwMode="auto">
          <a:xfrm>
            <a:off x="8742516" y="-14264"/>
            <a:ext cx="15641484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6144582" y="7799555"/>
            <a:ext cx="12092408" cy="1508105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pl-PL" dirty="0" smtClean="0"/>
              <a:t>Timelines &amp; Planning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9465006" y="9321948"/>
            <a:ext cx="4838700" cy="876300"/>
          </a:xfrm>
          <a:prstGeom prst="rect">
            <a:avLst/>
          </a:prstGeom>
        </p:spPr>
        <p:txBody>
          <a:bodyPr/>
          <a:lstStyle>
            <a:lvl1pPr marL="0" marR="0" indent="0" algn="ctr" defTabSz="4572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4400">
                <a:solidFill>
                  <a:schemeClr val="tx1"/>
                </a:solidFill>
                <a:latin typeface="Lato Regular" panose="020F0502020204030203" pitchFamily="34" charset="0"/>
              </a:defRPr>
            </a:lvl1pPr>
          </a:lstStyle>
          <a:p>
            <a:pPr marL="0" marR="0" lvl="0" indent="0" algn="l" defTabSz="4572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sz="4400" b="0" dirty="0" smtClean="0">
                <a:latin typeface="Lato Regular" panose="020F0502020204030203" pitchFamily="34" charset="0"/>
              </a:rPr>
              <a:t>Pitch Deck Edition</a:t>
            </a:r>
            <a:endParaRPr lang="en-US" sz="4400" b="0" dirty="0" smtClean="0">
              <a:latin typeface="Lato Regular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638320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  <a:prstGeom prst="rect">
            <a:avLst/>
          </a:prstGeom>
        </p:spPr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219200" y="3200400"/>
            <a:ext cx="21945600" cy="9051925"/>
          </a:xfrm>
          <a:prstGeom prst="rect">
            <a:avLst/>
          </a:prstGeom>
        </p:spPr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  <a:lvl2pPr>
              <a:defRPr>
                <a:latin typeface="微軟正黑體" pitchFamily="34" charset="-120"/>
                <a:ea typeface="微軟正黑體" pitchFamily="34" charset="-120"/>
              </a:defRPr>
            </a:lvl2pPr>
            <a:lvl3pPr>
              <a:defRPr>
                <a:latin typeface="微軟正黑體" pitchFamily="34" charset="-120"/>
                <a:ea typeface="微軟正黑體" pitchFamily="34" charset="-120"/>
              </a:defRPr>
            </a:lvl3pPr>
            <a:lvl4pPr>
              <a:defRPr>
                <a:latin typeface="微軟正黑體" pitchFamily="34" charset="-120"/>
                <a:ea typeface="微軟正黑體" pitchFamily="34" charset="-120"/>
              </a:defRPr>
            </a:lvl4pPr>
            <a:lvl5pPr>
              <a:defRPr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F99E492-F9D0-43BD-85DD-C1548B9339BF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con-pack-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 userDrawn="1"/>
        </p:nvSpPr>
        <p:spPr>
          <a:xfrm>
            <a:off x="8659680" y="-1"/>
            <a:ext cx="15724320" cy="13716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247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8"/>
                </a:lnTo>
                <a:lnTo>
                  <a:pt x="9247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87266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1629045" y="7146800"/>
            <a:ext cx="7896785" cy="1080368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4400" b="0" baseline="0">
                <a:solidFill>
                  <a:schemeClr val="tx1">
                    <a:alpha val="95000"/>
                  </a:schemeClr>
                </a:solidFill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pl-PL" dirty="0" smtClean="0"/>
              <a:t>Sample Subtitle</a:t>
            </a:r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1629045" y="5638695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 algn="ctr">
              <a:defRPr b="0" baseline="0">
                <a:solidFill>
                  <a:schemeClr val="tx1">
                    <a:alpha val="95000"/>
                  </a:schemeClr>
                </a:solidFill>
                <a:latin typeface="Aleo bold" panose="020F0802020204030203" pitchFamily="34" charset="0"/>
              </a:defRPr>
            </a:lvl1pPr>
          </a:lstStyle>
          <a:p>
            <a:r>
              <a:rPr lang="pl-PL" dirty="0" smtClean="0"/>
              <a:t>Sample Title</a:t>
            </a:r>
            <a:endParaRPr lang="en-US" dirty="0"/>
          </a:p>
        </p:txBody>
      </p:sp>
      <p:sp>
        <p:nvSpPr>
          <p:cNvPr id="8" name="AutoShape 1"/>
          <p:cNvSpPr>
            <a:spLocks/>
          </p:cNvSpPr>
          <p:nvPr userDrawn="1"/>
        </p:nvSpPr>
        <p:spPr bwMode="auto">
          <a:xfrm>
            <a:off x="8659812" y="0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042966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047122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="0" spc="100" baseline="0">
                <a:solidFill>
                  <a:schemeClr val="tx1"/>
                </a:solidFill>
                <a:latin typeface="Aleo bold" panose="020F0802020204030203" pitchFamily="34" charset="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" name="Rectangle 1"/>
          <p:cNvSpPr/>
          <p:nvPr userDrawn="1"/>
        </p:nvSpPr>
        <p:spPr bwMode="auto">
          <a:xfrm>
            <a:off x="0" y="5029200"/>
            <a:ext cx="24384000" cy="4523874"/>
          </a:xfrm>
          <a:prstGeom prst="rect">
            <a:avLst/>
          </a:pr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pl-PL" dirty="0" smtClean="0">
              <a:solidFill>
                <a:srgbClr val="000000"/>
              </a:solidFill>
              <a:latin typeface="Aleo"/>
              <a:ea typeface="Gill Sans" charset="0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61056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_custom bg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1"/>
          <p:cNvSpPr>
            <a:spLocks/>
          </p:cNvSpPr>
          <p:nvPr/>
        </p:nvSpPr>
        <p:spPr bwMode="auto">
          <a:xfrm>
            <a:off x="14482916" y="0"/>
            <a:ext cx="9913784" cy="137160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r>
              <a:rPr lang="en-US" dirty="0" smtClean="0">
                <a:solidFill>
                  <a:srgbClr val="000000"/>
                </a:solidFill>
                <a:latin typeface="Aleo"/>
                <a:cs typeface="Arial" panose="020B0604020202020204" pitchFamily="34" charset="0"/>
                <a:sym typeface="Gill Sans" charset="0"/>
              </a:rPr>
              <a:t> </a:t>
            </a: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13983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c P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3"/>
          <p:cNvGrpSpPr/>
          <p:nvPr userDrawn="1"/>
        </p:nvGrpSpPr>
        <p:grpSpPr>
          <a:xfrm>
            <a:off x="1442307" y="-3834"/>
            <a:ext cx="23221093" cy="13803972"/>
            <a:chOff x="4630060" y="-3834"/>
            <a:chExt cx="16424861" cy="13803971"/>
          </a:xfrm>
        </p:grpSpPr>
        <p:sp>
          <p:nvSpPr>
            <p:cNvPr id="6" name="AutoShape 1"/>
            <p:cNvSpPr>
              <a:spLocks/>
            </p:cNvSpPr>
            <p:nvPr userDrawn="1"/>
          </p:nvSpPr>
          <p:spPr bwMode="auto">
            <a:xfrm>
              <a:off x="8724900" y="-3834"/>
              <a:ext cx="12330021" cy="13803971"/>
            </a:xfrm>
            <a:custGeom>
              <a:avLst/>
              <a:gdLst>
                <a:gd name="T0" fmla="*/ 7862094 w 21600"/>
                <a:gd name="T1" fmla="*/ 6900069 h 21600"/>
                <a:gd name="T2" fmla="*/ 7862094 w 21600"/>
                <a:gd name="T3" fmla="*/ 6900069 h 21600"/>
                <a:gd name="T4" fmla="*/ 7862094 w 21600"/>
                <a:gd name="T5" fmla="*/ 6900069 h 21600"/>
                <a:gd name="T6" fmla="*/ 7862094 w 21600"/>
                <a:gd name="T7" fmla="*/ 6900069 h 21600"/>
                <a:gd name="T8" fmla="*/ 0 60000 65536"/>
                <a:gd name="T9" fmla="*/ 0 60000 65536"/>
                <a:gd name="T10" fmla="*/ 0 60000 65536"/>
                <a:gd name="T11" fmla="*/ 0 60000 65536"/>
                <a:gd name="connsiteX0" fmla="*/ 11798 w 21600"/>
                <a:gd name="connsiteY0" fmla="*/ 0 h 21606"/>
                <a:gd name="connsiteX1" fmla="*/ 21530 w 21600"/>
                <a:gd name="connsiteY1" fmla="*/ 6 h 21606"/>
                <a:gd name="connsiteX2" fmla="*/ 21600 w 21600"/>
                <a:gd name="connsiteY2" fmla="*/ 21606 h 21606"/>
                <a:gd name="connsiteX3" fmla="*/ 0 w 21600"/>
                <a:gd name="connsiteY3" fmla="*/ 21553 h 21606"/>
                <a:gd name="connsiteX4" fmla="*/ 11798 w 21600"/>
                <a:gd name="connsiteY4" fmla="*/ 0 h 21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600" h="21606">
                  <a:moveTo>
                    <a:pt x="11798" y="0"/>
                  </a:moveTo>
                  <a:lnTo>
                    <a:pt x="21530" y="6"/>
                  </a:lnTo>
                  <a:cubicBezTo>
                    <a:pt x="21553" y="7206"/>
                    <a:pt x="21577" y="14406"/>
                    <a:pt x="21600" y="21606"/>
                  </a:cubicBezTo>
                  <a:lnTo>
                    <a:pt x="0" y="21553"/>
                  </a:lnTo>
                  <a:lnTo>
                    <a:pt x="11798" y="0"/>
                  </a:lnTo>
                  <a:close/>
                </a:path>
              </a:pathLst>
            </a:custGeom>
            <a:solidFill>
              <a:schemeClr val="tx1">
                <a:lumMod val="75000"/>
                <a:alpha val="9000"/>
              </a:schemeClr>
            </a:solidFill>
            <a:ln>
              <a:noFill/>
            </a:ln>
            <a:effectLst/>
            <a:extLst/>
          </p:spPr>
          <p:txBody>
            <a:bodyPr wrap="square" lIns="38100" tIns="38100" rIns="38100" bIns="38100" anchor="ctr">
              <a:noAutofit/>
            </a:bodyPr>
            <a:lstStyle/>
            <a:p>
              <a:pPr defTabSz="457171"/>
              <a:endParaRPr lang="en-US" sz="31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anose="020B0604020202020204" pitchFamily="34" charset="0"/>
                <a:sym typeface="Gill Sans" charset="0"/>
              </a:endParaRPr>
            </a:p>
          </p:txBody>
        </p:sp>
        <p:pic>
          <p:nvPicPr>
            <p:cNvPr id="4" name="Picture 6" descr="droppedImage.pdf"/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16334550" y="902367"/>
              <a:ext cx="3399655" cy="3390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grpSp>
          <p:nvGrpSpPr>
            <p:cNvPr id="3" name="Group 29"/>
            <p:cNvGrpSpPr/>
            <p:nvPr userDrawn="1"/>
          </p:nvGrpSpPr>
          <p:grpSpPr>
            <a:xfrm>
              <a:off x="4630060" y="9755187"/>
              <a:ext cx="13092022" cy="2290529"/>
              <a:chOff x="1344613" y="4179316"/>
              <a:chExt cx="21704300" cy="3797300"/>
            </a:xfrm>
          </p:grpSpPr>
          <p:grpSp>
            <p:nvGrpSpPr>
              <p:cNvPr id="5" name="Group 6"/>
              <p:cNvGrpSpPr/>
              <p:nvPr userDrawn="1"/>
            </p:nvGrpSpPr>
            <p:grpSpPr>
              <a:xfrm>
                <a:off x="1344613" y="4179316"/>
                <a:ext cx="3797300" cy="3797300"/>
                <a:chOff x="1774599" y="9001126"/>
                <a:chExt cx="3797300" cy="3797300"/>
              </a:xfrm>
            </p:grpSpPr>
            <p:sp>
              <p:nvSpPr>
                <p:cNvPr id="8" name="AutoShape 11"/>
                <p:cNvSpPr>
                  <a:spLocks/>
                </p:cNvSpPr>
                <p:nvPr userDrawn="1"/>
              </p:nvSpPr>
              <p:spPr bwMode="auto">
                <a:xfrm>
                  <a:off x="1774599" y="9001126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tx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" name="Freeform 8"/>
                <p:cNvSpPr>
                  <a:spLocks/>
                </p:cNvSpPr>
                <p:nvPr userDrawn="1"/>
              </p:nvSpPr>
              <p:spPr bwMode="auto">
                <a:xfrm>
                  <a:off x="3271612" y="10027801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tx2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0" name="AutoShape 13"/>
                <p:cNvSpPr>
                  <a:spLocks/>
                </p:cNvSpPr>
                <p:nvPr userDrawn="1"/>
              </p:nvSpPr>
              <p:spPr bwMode="auto">
                <a:xfrm>
                  <a:off x="2350861" y="9558338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7" name="Group 10"/>
              <p:cNvGrpSpPr/>
              <p:nvPr userDrawn="1"/>
            </p:nvGrpSpPr>
            <p:grpSpPr>
              <a:xfrm>
                <a:off x="7313613" y="4179316"/>
                <a:ext cx="3797300" cy="3797300"/>
                <a:chOff x="7448608" y="8868229"/>
                <a:chExt cx="3797300" cy="3797300"/>
              </a:xfrm>
            </p:grpSpPr>
            <p:sp>
              <p:nvSpPr>
                <p:cNvPr id="12" name="AutoShape 11"/>
                <p:cNvSpPr>
                  <a:spLocks/>
                </p:cNvSpPr>
                <p:nvPr userDrawn="1"/>
              </p:nvSpPr>
              <p:spPr bwMode="auto">
                <a:xfrm>
                  <a:off x="7448608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" name="Freeform 12"/>
                <p:cNvSpPr>
                  <a:spLocks/>
                </p:cNvSpPr>
                <p:nvPr userDrawn="1"/>
              </p:nvSpPr>
              <p:spPr bwMode="auto">
                <a:xfrm>
                  <a:off x="8945621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4" name="AutoShape 13"/>
                <p:cNvSpPr>
                  <a:spLocks/>
                </p:cNvSpPr>
                <p:nvPr userDrawn="1"/>
              </p:nvSpPr>
              <p:spPr bwMode="auto">
                <a:xfrm>
                  <a:off x="8024870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1" name="Group 14"/>
              <p:cNvGrpSpPr/>
              <p:nvPr userDrawn="1"/>
            </p:nvGrpSpPr>
            <p:grpSpPr>
              <a:xfrm>
                <a:off x="13282613" y="4179316"/>
                <a:ext cx="3797300" cy="3797300"/>
                <a:chOff x="12986999" y="8868229"/>
                <a:chExt cx="3797300" cy="3797300"/>
              </a:xfrm>
            </p:grpSpPr>
            <p:sp>
              <p:nvSpPr>
                <p:cNvPr id="16" name="AutoShape 11"/>
                <p:cNvSpPr>
                  <a:spLocks/>
                </p:cNvSpPr>
                <p:nvPr userDrawn="1"/>
              </p:nvSpPr>
              <p:spPr bwMode="auto">
                <a:xfrm>
                  <a:off x="12986999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" name="Freeform 16"/>
                <p:cNvSpPr>
                  <a:spLocks/>
                </p:cNvSpPr>
                <p:nvPr userDrawn="1"/>
              </p:nvSpPr>
              <p:spPr bwMode="auto">
                <a:xfrm>
                  <a:off x="14484012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3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8" name="AutoShape 13"/>
                <p:cNvSpPr>
                  <a:spLocks/>
                </p:cNvSpPr>
                <p:nvPr userDrawn="1"/>
              </p:nvSpPr>
              <p:spPr bwMode="auto">
                <a:xfrm>
                  <a:off x="13563261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5" name="Group 18"/>
              <p:cNvGrpSpPr/>
              <p:nvPr userDrawn="1"/>
            </p:nvGrpSpPr>
            <p:grpSpPr>
              <a:xfrm>
                <a:off x="19251613" y="4179316"/>
                <a:ext cx="3797300" cy="3797300"/>
                <a:chOff x="18828205" y="9201735"/>
                <a:chExt cx="3797300" cy="3797300"/>
              </a:xfrm>
            </p:grpSpPr>
            <p:sp>
              <p:nvSpPr>
                <p:cNvPr id="20" name="AutoShape 11"/>
                <p:cNvSpPr>
                  <a:spLocks/>
                </p:cNvSpPr>
                <p:nvPr userDrawn="1"/>
              </p:nvSpPr>
              <p:spPr bwMode="auto">
                <a:xfrm>
                  <a:off x="18828205" y="9201735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1" name="Freeform 20"/>
                <p:cNvSpPr>
                  <a:spLocks/>
                </p:cNvSpPr>
                <p:nvPr userDrawn="1"/>
              </p:nvSpPr>
              <p:spPr bwMode="auto">
                <a:xfrm>
                  <a:off x="20325218" y="10228410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22" name="AutoShape 13"/>
                <p:cNvSpPr>
                  <a:spLocks/>
                </p:cNvSpPr>
                <p:nvPr userDrawn="1"/>
              </p:nvSpPr>
              <p:spPr bwMode="auto">
                <a:xfrm>
                  <a:off x="19404467" y="9758947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</p:grp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3" cstate="screen">
            <a:lum bright="2000"/>
          </a:blip>
          <a:stretch>
            <a:fillRect/>
          </a:stretch>
        </p:blipFill>
        <p:spPr>
          <a:xfrm>
            <a:off x="1082297" y="2254045"/>
            <a:ext cx="10050504" cy="427907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408468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488112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Empty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488112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AutoShape 5"/>
          <p:cNvSpPr>
            <a:spLocks/>
          </p:cNvSpPr>
          <p:nvPr/>
        </p:nvSpPr>
        <p:spPr bwMode="auto">
          <a:xfrm>
            <a:off x="0" y="10083800"/>
            <a:ext cx="24384000" cy="36322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630481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925638" y="8813800"/>
            <a:ext cx="20726400" cy="2724150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925638" y="5813425"/>
            <a:ext cx="20726400" cy="300037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latin typeface="微軟正黑體" pitchFamily="34" charset="-120"/>
                <a:ea typeface="微軟正黑體" pitchFamily="34" charset="-120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89CE98F-9073-4D52-9AF8-45B3F4E0CDF6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5"/>
          <p:cNvSpPr>
            <a:spLocks/>
          </p:cNvSpPr>
          <p:nvPr/>
        </p:nvSpPr>
        <p:spPr bwMode="auto">
          <a:xfrm>
            <a:off x="-76193" y="10083800"/>
            <a:ext cx="24549101" cy="37846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6257959" y="12086078"/>
            <a:ext cx="11880797" cy="1080368"/>
          </a:xfrm>
          <a:prstGeom prst="rect">
            <a:avLst/>
          </a:prstGeom>
        </p:spPr>
        <p:txBody>
          <a:bodyPr lIns="91434" tIns="45718" rIns="91434" bIns="45718">
            <a:noAutofit/>
          </a:bodyPr>
          <a:lstStyle>
            <a:lvl1pPr algn="ctr">
              <a:defRPr sz="4300" b="1" baseline="0">
                <a:solidFill>
                  <a:schemeClr val="tx1"/>
                </a:solidFill>
                <a:latin typeface="Aleo" panose="020F0502020204030203" pitchFamily="34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 smtClean="0"/>
              <a:t>Click here to add your own subtitle</a:t>
            </a:r>
            <a:endParaRPr lang="pl-PL" dirty="0" smtClean="0"/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8716477" y="10475395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2480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1"/>
          <p:cNvSpPr>
            <a:spLocks/>
          </p:cNvSpPr>
          <p:nvPr/>
        </p:nvSpPr>
        <p:spPr bwMode="auto">
          <a:xfrm>
            <a:off x="12230105" y="0"/>
            <a:ext cx="12166600" cy="137160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r>
              <a:rPr lang="en-US" sz="5700" dirty="0" smtClean="0">
                <a:solidFill>
                  <a:srgbClr val="000000"/>
                </a:solidFill>
                <a:latin typeface="Aleo"/>
                <a:cs typeface="Arial" panose="020B0604020202020204" pitchFamily="34" charset="0"/>
                <a:sym typeface="Gill Sans" charset="0"/>
              </a:rPr>
              <a:t> </a:t>
            </a: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713983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6" y="-14283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014404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6" name="AutoShape 1"/>
          <p:cNvSpPr>
            <a:spLocks/>
          </p:cNvSpPr>
          <p:nvPr/>
        </p:nvSpPr>
        <p:spPr bwMode="auto">
          <a:xfrm>
            <a:off x="0" y="3835400"/>
            <a:ext cx="24371301" cy="44704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35712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733991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  <a:noFill/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-12695" y="9639300"/>
            <a:ext cx="24396701" cy="3606800"/>
          </a:xfrm>
          <a:prstGeom prst="rect">
            <a:avLst/>
          </a:prstGeom>
          <a:solidFill>
            <a:srgbClr val="FFFFFF">
              <a:alpha val="89999"/>
            </a:srgbClr>
          </a:solidFill>
          <a:ln w="12700" cap="flat" cmpd="sng">
            <a:solidFill>
              <a:srgbClr val="FFFFFF"/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defRPr lang="en-US" sz="40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Lato" panose="020F0502020204030203" pitchFamily="34" charset="0"/>
                <a:ea typeface="Lato" panose="020F0502020204030203" pitchFamily="34" charset="0"/>
                <a:cs typeface="Arial" panose="020B0604020202020204" pitchFamily="34" charset="0"/>
                <a:sym typeface="Gill Sans" charset="0"/>
              </a:defRPr>
            </a:lvl1pPr>
          </a:lstStyle>
          <a:p>
            <a:pPr lvl="0" algn="ctr" defTabSz="584163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3397251" y="10377962"/>
            <a:ext cx="17576800" cy="1938988"/>
          </a:xfrm>
          <a:prstGeom prst="rect">
            <a:avLst/>
          </a:prstGeom>
        </p:spPr>
        <p:txBody>
          <a:bodyPr wrap="square" lIns="91434" tIns="45718" rIns="91434" bIns="45718" anchor="ctr">
            <a:spAutoFit/>
          </a:bodyPr>
          <a:lstStyle>
            <a:lvl1pPr algn="ctr">
              <a:defRPr sz="4000" baseline="0"/>
            </a:lvl1pPr>
          </a:lstStyle>
          <a:p>
            <a:pPr lvl="0"/>
            <a:r>
              <a:rPr lang="en-US" dirty="0" smtClean="0"/>
              <a:t> Describe your thoughts with Lorem ipsum dolor sit </a:t>
            </a:r>
            <a:r>
              <a:rPr lang="en-US" dirty="0" err="1" smtClean="0"/>
              <a:t>amet</a:t>
            </a:r>
            <a:r>
              <a:rPr lang="en-US" dirty="0" smtClean="0"/>
              <a:t>, as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dolor </a:t>
            </a:r>
            <a:r>
              <a:rPr lang="en-US" dirty="0" err="1" smtClean="0"/>
              <a:t>odio</a:t>
            </a:r>
            <a:r>
              <a:rPr lang="en-US" dirty="0" smtClean="0"/>
              <a:t>, </a:t>
            </a:r>
            <a:r>
              <a:rPr lang="en-US" dirty="0" err="1" smtClean="0"/>
              <a:t>aliquet</a:t>
            </a:r>
            <a:r>
              <a:rPr lang="en-US" dirty="0" smtClean="0"/>
              <a:t> </a:t>
            </a:r>
            <a:r>
              <a:rPr lang="en-US" dirty="0" err="1" smtClean="0"/>
              <a:t>vel</a:t>
            </a:r>
            <a:r>
              <a:rPr lang="en-US" dirty="0" smtClean="0"/>
              <a:t> </a:t>
            </a:r>
            <a:r>
              <a:rPr lang="en-US" dirty="0" err="1" smtClean="0"/>
              <a:t>tincidunt</a:t>
            </a:r>
            <a:r>
              <a:rPr lang="en-US" dirty="0" smtClean="0"/>
              <a:t> </a:t>
            </a:r>
            <a:r>
              <a:rPr lang="en-US" dirty="0" err="1" smtClean="0"/>
              <a:t>eu</a:t>
            </a:r>
            <a:r>
              <a:rPr lang="en-US" dirty="0" smtClean="0"/>
              <a:t>, </a:t>
            </a:r>
            <a:r>
              <a:rPr lang="en-US" dirty="0" err="1" smtClean="0"/>
              <a:t>lobortis</a:t>
            </a:r>
            <a:r>
              <a:rPr lang="en-US" dirty="0" smtClean="0"/>
              <a:t> at </a:t>
            </a:r>
            <a:r>
              <a:rPr lang="en-US" dirty="0" err="1" smtClean="0"/>
              <a:t>justo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tristique</a:t>
            </a:r>
            <a:r>
              <a:rPr lang="en-US" dirty="0" smtClean="0"/>
              <a:t> dui </a:t>
            </a:r>
            <a:r>
              <a:rPr lang="en-US" dirty="0" err="1" smtClean="0"/>
              <a:t>adipiscing</a:t>
            </a:r>
            <a:r>
              <a:rPr lang="en-US" dirty="0" smtClean="0"/>
              <a:t> magna </a:t>
            </a:r>
            <a:r>
              <a:rPr lang="en-US" dirty="0" err="1" smtClean="0"/>
              <a:t>interdum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molestie</a:t>
            </a:r>
            <a:r>
              <a:rPr lang="en-US" dirty="0" smtClean="0"/>
              <a:t> </a:t>
            </a:r>
            <a:r>
              <a:rPr lang="en-US" dirty="0" err="1" smtClean="0"/>
              <a:t>nunc</a:t>
            </a:r>
            <a:r>
              <a:rPr lang="en-US" dirty="0" smtClean="0"/>
              <a:t> </a:t>
            </a:r>
            <a:r>
              <a:rPr lang="en-US" dirty="0" err="1" smtClean="0"/>
              <a:t>vulputate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0233535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 bwMode="auto">
          <a:xfrm>
            <a:off x="12973051" y="0"/>
            <a:ext cx="11410949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2195049" y="0"/>
            <a:ext cx="12188952" cy="13716000"/>
          </a:xfrm>
          <a:prstGeom prst="rect">
            <a:avLst/>
          </a:prstGeom>
          <a:noFill/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9800231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1" y="0"/>
            <a:ext cx="12188952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" y="0"/>
            <a:ext cx="12188952" cy="13716000"/>
          </a:xfrm>
          <a:prstGeom prst="rect">
            <a:avLst/>
          </a:prstGeom>
          <a:noFill/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1700712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6" y="-14283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4" name="Picture Placeholder 23"/>
          <p:cNvSpPr>
            <a:spLocks noGrp="1"/>
          </p:cNvSpPr>
          <p:nvPr>
            <p:ph type="pic" sz="quarter" idx="10" hasCustomPrompt="1"/>
          </p:nvPr>
        </p:nvSpPr>
        <p:spPr>
          <a:xfrm>
            <a:off x="1855998" y="4891328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5" name="Picture Placeholder 24"/>
          <p:cNvSpPr>
            <a:spLocks noGrp="1"/>
          </p:cNvSpPr>
          <p:nvPr>
            <p:ph type="pic" sz="quarter" idx="11" hasCustomPrompt="1"/>
          </p:nvPr>
        </p:nvSpPr>
        <p:spPr>
          <a:xfrm>
            <a:off x="6837384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8" name="Picture Placeholder 27"/>
          <p:cNvSpPr>
            <a:spLocks noGrp="1"/>
          </p:cNvSpPr>
          <p:nvPr>
            <p:ph type="pic" sz="quarter" idx="12" hasCustomPrompt="1"/>
          </p:nvPr>
        </p:nvSpPr>
        <p:spPr>
          <a:xfrm>
            <a:off x="11811075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9" name="Picture Placeholder 28"/>
          <p:cNvSpPr>
            <a:spLocks noGrp="1"/>
          </p:cNvSpPr>
          <p:nvPr>
            <p:ph type="pic" sz="quarter" idx="13" hasCustomPrompt="1"/>
          </p:nvPr>
        </p:nvSpPr>
        <p:spPr>
          <a:xfrm>
            <a:off x="16801739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674083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te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28"/>
          <p:cNvSpPr>
            <a:spLocks noGrp="1"/>
          </p:cNvSpPr>
          <p:nvPr>
            <p:ph type="pic" sz="quarter" idx="14" hasCustomPrompt="1"/>
          </p:nvPr>
        </p:nvSpPr>
        <p:spPr>
          <a:xfrm>
            <a:off x="6311376" y="5170471"/>
            <a:ext cx="11334224" cy="574830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0" hasCustomPrompt="1"/>
          </p:nvPr>
        </p:nvSpPr>
        <p:spPr>
          <a:xfrm>
            <a:off x="6311901" y="3873505"/>
            <a:ext cx="11334224" cy="1343026"/>
          </a:xfrm>
          <a:custGeom>
            <a:avLst/>
            <a:gdLst>
              <a:gd name="connsiteX0" fmla="*/ 197308 w 11334223"/>
              <a:gd name="connsiteY0" fmla="*/ 0 h 1343025"/>
              <a:gd name="connsiteX1" fmla="*/ 11136915 w 11334223"/>
              <a:gd name="connsiteY1" fmla="*/ 0 h 1343025"/>
              <a:gd name="connsiteX2" fmla="*/ 11334223 w 11334223"/>
              <a:gd name="connsiteY2" fmla="*/ 197186 h 1343025"/>
              <a:gd name="connsiteX3" fmla="*/ 11334223 w 11334223"/>
              <a:gd name="connsiteY3" fmla="*/ 202011 h 1343025"/>
              <a:gd name="connsiteX4" fmla="*/ 11334223 w 11334223"/>
              <a:gd name="connsiteY4" fmla="*/ 216283 h 1343025"/>
              <a:gd name="connsiteX5" fmla="*/ 11334223 w 11334223"/>
              <a:gd name="connsiteY5" fmla="*/ 239696 h 1343025"/>
              <a:gd name="connsiteX6" fmla="*/ 11334223 w 11334223"/>
              <a:gd name="connsiteY6" fmla="*/ 271947 h 1343025"/>
              <a:gd name="connsiteX7" fmla="*/ 11334223 w 11334223"/>
              <a:gd name="connsiteY7" fmla="*/ 312730 h 1343025"/>
              <a:gd name="connsiteX8" fmla="*/ 11334223 w 11334223"/>
              <a:gd name="connsiteY8" fmla="*/ 361742 h 1343025"/>
              <a:gd name="connsiteX9" fmla="*/ 11334223 w 11334223"/>
              <a:gd name="connsiteY9" fmla="*/ 418676 h 1343025"/>
              <a:gd name="connsiteX10" fmla="*/ 11334223 w 11334223"/>
              <a:gd name="connsiteY10" fmla="*/ 483228 h 1343025"/>
              <a:gd name="connsiteX11" fmla="*/ 11334223 w 11334223"/>
              <a:gd name="connsiteY11" fmla="*/ 633969 h 1343025"/>
              <a:gd name="connsiteX12" fmla="*/ 11334223 w 11334223"/>
              <a:gd name="connsiteY12" fmla="*/ 811527 h 1343025"/>
              <a:gd name="connsiteX13" fmla="*/ 11334223 w 11334223"/>
              <a:gd name="connsiteY13" fmla="*/ 1013463 h 1343025"/>
              <a:gd name="connsiteX14" fmla="*/ 11334223 w 11334223"/>
              <a:gd name="connsiteY14" fmla="*/ 1237339 h 1343025"/>
              <a:gd name="connsiteX15" fmla="*/ 11334223 w 11334223"/>
              <a:gd name="connsiteY15" fmla="*/ 1343025 h 1343025"/>
              <a:gd name="connsiteX16" fmla="*/ 0 w 11334223"/>
              <a:gd name="connsiteY16" fmla="*/ 1343025 h 1343025"/>
              <a:gd name="connsiteX17" fmla="*/ 0 w 11334223"/>
              <a:gd name="connsiteY17" fmla="*/ 197186 h 1343025"/>
              <a:gd name="connsiteX18" fmla="*/ 197308 w 11334223"/>
              <a:gd name="connsiteY18" fmla="*/ 0 h 1343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1334223" h="1343025">
                <a:moveTo>
                  <a:pt x="197308" y="0"/>
                </a:moveTo>
                <a:lnTo>
                  <a:pt x="11136915" y="0"/>
                </a:lnTo>
                <a:cubicBezTo>
                  <a:pt x="11246065" y="0"/>
                  <a:pt x="11334223" y="88146"/>
                  <a:pt x="11334223" y="197186"/>
                </a:cubicBezTo>
                <a:lnTo>
                  <a:pt x="11334223" y="202011"/>
                </a:lnTo>
                <a:lnTo>
                  <a:pt x="11334223" y="216283"/>
                </a:lnTo>
                <a:lnTo>
                  <a:pt x="11334223" y="239696"/>
                </a:lnTo>
                <a:lnTo>
                  <a:pt x="11334223" y="271947"/>
                </a:lnTo>
                <a:lnTo>
                  <a:pt x="11334223" y="312730"/>
                </a:lnTo>
                <a:lnTo>
                  <a:pt x="11334223" y="361742"/>
                </a:lnTo>
                <a:lnTo>
                  <a:pt x="11334223" y="418676"/>
                </a:lnTo>
                <a:lnTo>
                  <a:pt x="11334223" y="483228"/>
                </a:lnTo>
                <a:lnTo>
                  <a:pt x="11334223" y="633969"/>
                </a:lnTo>
                <a:lnTo>
                  <a:pt x="11334223" y="811527"/>
                </a:lnTo>
                <a:lnTo>
                  <a:pt x="11334223" y="1013463"/>
                </a:lnTo>
                <a:lnTo>
                  <a:pt x="11334223" y="1237339"/>
                </a:lnTo>
                <a:lnTo>
                  <a:pt x="11334223" y="1343025"/>
                </a:lnTo>
                <a:lnTo>
                  <a:pt x="0" y="1343025"/>
                </a:lnTo>
                <a:lnTo>
                  <a:pt x="0" y="197186"/>
                </a:lnTo>
                <a:cubicBezTo>
                  <a:pt x="0" y="88146"/>
                  <a:pt x="88158" y="0"/>
                  <a:pt x="197308" y="0"/>
                </a:cubicBezTo>
                <a:close/>
              </a:path>
            </a:pathLst>
          </a:custGeom>
          <a:solidFill>
            <a:srgbClr val="CFCFCF"/>
          </a:solidFill>
          <a:ln w="3175">
            <a:solidFill>
              <a:srgbClr val="CFCFCF"/>
            </a:solidFill>
          </a:ln>
        </p:spPr>
        <p:txBody>
          <a:bodyPr wrap="square" lIns="91434" tIns="45718" rIns="91434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6311899" y="4203705"/>
            <a:ext cx="11333701" cy="1012778"/>
          </a:xfrm>
          <a:custGeom>
            <a:avLst/>
            <a:gdLst>
              <a:gd name="connsiteX0" fmla="*/ 501668 w 11333700"/>
              <a:gd name="connsiteY0" fmla="*/ 0 h 1012778"/>
              <a:gd name="connsiteX1" fmla="*/ 1587390 w 11333700"/>
              <a:gd name="connsiteY1" fmla="*/ 0 h 1012778"/>
              <a:gd name="connsiteX2" fmla="*/ 1834550 w 11333700"/>
              <a:gd name="connsiteY2" fmla="*/ 45437 h 1012778"/>
              <a:gd name="connsiteX3" fmla="*/ 1947373 w 11333700"/>
              <a:gd name="connsiteY3" fmla="*/ 310928 h 1012778"/>
              <a:gd name="connsiteX4" fmla="*/ 11228806 w 11333700"/>
              <a:gd name="connsiteY4" fmla="*/ 310928 h 1012778"/>
              <a:gd name="connsiteX5" fmla="*/ 11333700 w 11333700"/>
              <a:gd name="connsiteY5" fmla="*/ 310928 h 1012778"/>
              <a:gd name="connsiteX6" fmla="*/ 11333700 w 11333700"/>
              <a:gd name="connsiteY6" fmla="*/ 481327 h 1012778"/>
              <a:gd name="connsiteX7" fmla="*/ 11333700 w 11333700"/>
              <a:gd name="connsiteY7" fmla="*/ 683263 h 1012778"/>
              <a:gd name="connsiteX8" fmla="*/ 11333700 w 11333700"/>
              <a:gd name="connsiteY8" fmla="*/ 907139 h 1012778"/>
              <a:gd name="connsiteX9" fmla="*/ 11333700 w 11333700"/>
              <a:gd name="connsiteY9" fmla="*/ 1012778 h 1012778"/>
              <a:gd name="connsiteX10" fmla="*/ 0 w 11333700"/>
              <a:gd name="connsiteY10" fmla="*/ 1012778 h 1012778"/>
              <a:gd name="connsiteX11" fmla="*/ 0 w 11333700"/>
              <a:gd name="connsiteY11" fmla="*/ 310928 h 1012778"/>
              <a:gd name="connsiteX12" fmla="*/ 110724 w 11333700"/>
              <a:gd name="connsiteY12" fmla="*/ 310928 h 1012778"/>
              <a:gd name="connsiteX13" fmla="*/ 254507 w 11333700"/>
              <a:gd name="connsiteY13" fmla="*/ 45437 h 1012778"/>
              <a:gd name="connsiteX14" fmla="*/ 501668 w 11333700"/>
              <a:gd name="connsiteY14" fmla="*/ 0 h 1012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1333700" h="1012778">
                <a:moveTo>
                  <a:pt x="501668" y="0"/>
                </a:moveTo>
                <a:lnTo>
                  <a:pt x="1587390" y="0"/>
                </a:lnTo>
                <a:cubicBezTo>
                  <a:pt x="1780500" y="0"/>
                  <a:pt x="1818808" y="0"/>
                  <a:pt x="1834550" y="45437"/>
                </a:cubicBezTo>
                <a:lnTo>
                  <a:pt x="1947373" y="310928"/>
                </a:lnTo>
                <a:cubicBezTo>
                  <a:pt x="1947373" y="310928"/>
                  <a:pt x="10197535" y="310928"/>
                  <a:pt x="11228806" y="310928"/>
                </a:cubicBezTo>
                <a:lnTo>
                  <a:pt x="11333700" y="310928"/>
                </a:lnTo>
                <a:lnTo>
                  <a:pt x="11333700" y="481327"/>
                </a:lnTo>
                <a:lnTo>
                  <a:pt x="11333700" y="683263"/>
                </a:lnTo>
                <a:lnTo>
                  <a:pt x="11333700" y="907139"/>
                </a:lnTo>
                <a:lnTo>
                  <a:pt x="11333700" y="1012778"/>
                </a:lnTo>
                <a:lnTo>
                  <a:pt x="0" y="1012778"/>
                </a:lnTo>
                <a:lnTo>
                  <a:pt x="0" y="310928"/>
                </a:lnTo>
                <a:lnTo>
                  <a:pt x="110724" y="310928"/>
                </a:lnTo>
                <a:lnTo>
                  <a:pt x="254507" y="45437"/>
                </a:lnTo>
                <a:cubicBezTo>
                  <a:pt x="273399" y="0"/>
                  <a:pt x="270250" y="0"/>
                  <a:pt x="501668" y="0"/>
                </a:cubicBezTo>
                <a:close/>
              </a:path>
            </a:pathLst>
          </a:custGeom>
          <a:solidFill>
            <a:srgbClr val="E4E4E4"/>
          </a:solidFill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7289800" y="4114800"/>
            <a:ext cx="10086965" cy="966772"/>
          </a:xfrm>
          <a:custGeom>
            <a:avLst/>
            <a:gdLst>
              <a:gd name="connsiteX0" fmla="*/ 140494 w 10086965"/>
              <a:gd name="connsiteY0" fmla="*/ 647700 h 966772"/>
              <a:gd name="connsiteX1" fmla="*/ 280988 w 10086965"/>
              <a:gd name="connsiteY1" fmla="*/ 788194 h 966772"/>
              <a:gd name="connsiteX2" fmla="*/ 272181 w 10086965"/>
              <a:gd name="connsiteY2" fmla="*/ 836691 h 966772"/>
              <a:gd name="connsiteX3" fmla="*/ 233610 w 10086965"/>
              <a:gd name="connsiteY3" fmla="*/ 798029 h 966772"/>
              <a:gd name="connsiteX4" fmla="*/ 234156 w 10086965"/>
              <a:gd name="connsiteY4" fmla="*/ 788194 h 966772"/>
              <a:gd name="connsiteX5" fmla="*/ 140494 w 10086965"/>
              <a:gd name="connsiteY5" fmla="*/ 694545 h 966772"/>
              <a:gd name="connsiteX6" fmla="*/ 46818 w 10086965"/>
              <a:gd name="connsiteY6" fmla="*/ 788194 h 966772"/>
              <a:gd name="connsiteX7" fmla="*/ 140494 w 10086965"/>
              <a:gd name="connsiteY7" fmla="*/ 881870 h 966772"/>
              <a:gd name="connsiteX8" fmla="*/ 198799 w 10086965"/>
              <a:gd name="connsiteY8" fmla="*/ 861420 h 966772"/>
              <a:gd name="connsiteX9" fmla="*/ 198786 w 10086965"/>
              <a:gd name="connsiteY9" fmla="*/ 861550 h 966772"/>
              <a:gd name="connsiteX10" fmla="*/ 231958 w 10086965"/>
              <a:gd name="connsiteY10" fmla="*/ 894723 h 966772"/>
              <a:gd name="connsiteX11" fmla="*/ 140494 w 10086965"/>
              <a:gd name="connsiteY11" fmla="*/ 928688 h 966772"/>
              <a:gd name="connsiteX12" fmla="*/ 0 w 10086965"/>
              <a:gd name="connsiteY12" fmla="*/ 788194 h 966772"/>
              <a:gd name="connsiteX13" fmla="*/ 140494 w 10086965"/>
              <a:gd name="connsiteY13" fmla="*/ 647700 h 966772"/>
              <a:gd name="connsiteX14" fmla="*/ 590292 w 10086965"/>
              <a:gd name="connsiteY14" fmla="*/ 609600 h 966772"/>
              <a:gd name="connsiteX15" fmla="*/ 9859789 w 10086965"/>
              <a:gd name="connsiteY15" fmla="*/ 609600 h 966772"/>
              <a:gd name="connsiteX16" fmla="*/ 9903981 w 10086965"/>
              <a:gd name="connsiteY16" fmla="*/ 662534 h 966772"/>
              <a:gd name="connsiteX17" fmla="*/ 9903981 w 10086965"/>
              <a:gd name="connsiteY17" fmla="*/ 913805 h 966772"/>
              <a:gd name="connsiteX18" fmla="*/ 9859789 w 10086965"/>
              <a:gd name="connsiteY18" fmla="*/ 966772 h 966772"/>
              <a:gd name="connsiteX19" fmla="*/ 590292 w 10086965"/>
              <a:gd name="connsiteY19" fmla="*/ 966772 h 966772"/>
              <a:gd name="connsiteX20" fmla="*/ 546100 w 10086965"/>
              <a:gd name="connsiteY20" fmla="*/ 913805 h 966772"/>
              <a:gd name="connsiteX21" fmla="*/ 546100 w 10086965"/>
              <a:gd name="connsiteY21" fmla="*/ 662534 h 966772"/>
              <a:gd name="connsiteX22" fmla="*/ 590292 w 10086965"/>
              <a:gd name="connsiteY22" fmla="*/ 609600 h 966772"/>
              <a:gd name="connsiteX23" fmla="*/ 9996489 w 10086965"/>
              <a:gd name="connsiteY23" fmla="*/ 0 h 966772"/>
              <a:gd name="connsiteX24" fmla="*/ 10086965 w 10086965"/>
              <a:gd name="connsiteY24" fmla="*/ 90496 h 966772"/>
              <a:gd name="connsiteX25" fmla="*/ 9996489 w 10086965"/>
              <a:gd name="connsiteY25" fmla="*/ 180966 h 966772"/>
              <a:gd name="connsiteX26" fmla="*/ 9906001 w 10086965"/>
              <a:gd name="connsiteY26" fmla="*/ 90496 h 966772"/>
              <a:gd name="connsiteX27" fmla="*/ 9996489 w 10086965"/>
              <a:gd name="connsiteY27" fmla="*/ 0 h 966772"/>
              <a:gd name="connsiteX28" fmla="*/ 9704381 w 10086965"/>
              <a:gd name="connsiteY28" fmla="*/ 0 h 966772"/>
              <a:gd name="connsiteX29" fmla="*/ 9794865 w 10086965"/>
              <a:gd name="connsiteY29" fmla="*/ 90496 h 966772"/>
              <a:gd name="connsiteX30" fmla="*/ 9704381 w 10086965"/>
              <a:gd name="connsiteY30" fmla="*/ 180966 h 966772"/>
              <a:gd name="connsiteX31" fmla="*/ 9613901 w 10086965"/>
              <a:gd name="connsiteY31" fmla="*/ 90496 h 966772"/>
              <a:gd name="connsiteX32" fmla="*/ 9704381 w 10086965"/>
              <a:gd name="connsiteY32" fmla="*/ 0 h 966772"/>
              <a:gd name="connsiteX33" fmla="*/ 9425004 w 10086965"/>
              <a:gd name="connsiteY33" fmla="*/ 0 h 966772"/>
              <a:gd name="connsiteX34" fmla="*/ 9515477 w 10086965"/>
              <a:gd name="connsiteY34" fmla="*/ 90496 h 966772"/>
              <a:gd name="connsiteX35" fmla="*/ 9425004 w 10086965"/>
              <a:gd name="connsiteY35" fmla="*/ 180966 h 966772"/>
              <a:gd name="connsiteX36" fmla="*/ 9334500 w 10086965"/>
              <a:gd name="connsiteY36" fmla="*/ 90496 h 966772"/>
              <a:gd name="connsiteX37" fmla="*/ 9425004 w 10086965"/>
              <a:gd name="connsiteY37" fmla="*/ 0 h 966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086965" h="966772">
                <a:moveTo>
                  <a:pt x="140494" y="647700"/>
                </a:moveTo>
                <a:cubicBezTo>
                  <a:pt x="218091" y="647700"/>
                  <a:pt x="280988" y="710597"/>
                  <a:pt x="280988" y="788194"/>
                </a:cubicBezTo>
                <a:cubicBezTo>
                  <a:pt x="280988" y="805275"/>
                  <a:pt x="277762" y="821523"/>
                  <a:pt x="272181" y="836691"/>
                </a:cubicBezTo>
                <a:lnTo>
                  <a:pt x="233610" y="798029"/>
                </a:lnTo>
                <a:cubicBezTo>
                  <a:pt x="233948" y="794803"/>
                  <a:pt x="234156" y="791537"/>
                  <a:pt x="234156" y="788194"/>
                </a:cubicBezTo>
                <a:cubicBezTo>
                  <a:pt x="234156" y="736498"/>
                  <a:pt x="192164" y="694545"/>
                  <a:pt x="140494" y="694545"/>
                </a:cubicBezTo>
                <a:cubicBezTo>
                  <a:pt x="88784" y="694545"/>
                  <a:pt x="46818" y="736498"/>
                  <a:pt x="46818" y="788194"/>
                </a:cubicBezTo>
                <a:cubicBezTo>
                  <a:pt x="46818" y="839995"/>
                  <a:pt x="88784" y="881870"/>
                  <a:pt x="140494" y="881870"/>
                </a:cubicBezTo>
                <a:cubicBezTo>
                  <a:pt x="162517" y="881870"/>
                  <a:pt x="182785" y="874182"/>
                  <a:pt x="198799" y="861420"/>
                </a:cubicBezTo>
                <a:cubicBezTo>
                  <a:pt x="198799" y="861420"/>
                  <a:pt x="198786" y="861550"/>
                  <a:pt x="198786" y="861550"/>
                </a:cubicBezTo>
                <a:lnTo>
                  <a:pt x="231958" y="894723"/>
                </a:lnTo>
                <a:cubicBezTo>
                  <a:pt x="207332" y="915797"/>
                  <a:pt x="175474" y="928688"/>
                  <a:pt x="140494" y="928688"/>
                </a:cubicBezTo>
                <a:cubicBezTo>
                  <a:pt x="62871" y="928688"/>
                  <a:pt x="0" y="865804"/>
                  <a:pt x="0" y="788194"/>
                </a:cubicBezTo>
                <a:cubicBezTo>
                  <a:pt x="0" y="710597"/>
                  <a:pt x="62871" y="647700"/>
                  <a:pt x="140494" y="647700"/>
                </a:cubicBezTo>
                <a:close/>
                <a:moveTo>
                  <a:pt x="590292" y="609600"/>
                </a:moveTo>
                <a:lnTo>
                  <a:pt x="9859789" y="609600"/>
                </a:lnTo>
                <a:cubicBezTo>
                  <a:pt x="9884485" y="609600"/>
                  <a:pt x="9903981" y="633314"/>
                  <a:pt x="9903981" y="662534"/>
                </a:cubicBezTo>
                <a:cubicBezTo>
                  <a:pt x="9903981" y="662534"/>
                  <a:pt x="9903981" y="913805"/>
                  <a:pt x="9903981" y="913805"/>
                </a:cubicBezTo>
                <a:cubicBezTo>
                  <a:pt x="9903981" y="943042"/>
                  <a:pt x="9884485" y="966772"/>
                  <a:pt x="9859789" y="966772"/>
                </a:cubicBezTo>
                <a:lnTo>
                  <a:pt x="590292" y="966772"/>
                </a:lnTo>
                <a:cubicBezTo>
                  <a:pt x="566030" y="966772"/>
                  <a:pt x="546100" y="943042"/>
                  <a:pt x="546100" y="913805"/>
                </a:cubicBezTo>
                <a:lnTo>
                  <a:pt x="546100" y="662534"/>
                </a:lnTo>
                <a:cubicBezTo>
                  <a:pt x="546100" y="633314"/>
                  <a:pt x="566030" y="609600"/>
                  <a:pt x="590292" y="609600"/>
                </a:cubicBezTo>
                <a:close/>
                <a:moveTo>
                  <a:pt x="9996489" y="0"/>
                </a:moveTo>
                <a:cubicBezTo>
                  <a:pt x="10046505" y="0"/>
                  <a:pt x="10086965" y="40535"/>
                  <a:pt x="10086965" y="90496"/>
                </a:cubicBezTo>
                <a:cubicBezTo>
                  <a:pt x="10086965" y="140456"/>
                  <a:pt x="10046505" y="180966"/>
                  <a:pt x="9996489" y="180966"/>
                </a:cubicBezTo>
                <a:cubicBezTo>
                  <a:pt x="9946525" y="180966"/>
                  <a:pt x="9906001" y="140456"/>
                  <a:pt x="9906001" y="90496"/>
                </a:cubicBezTo>
                <a:cubicBezTo>
                  <a:pt x="9906001" y="40535"/>
                  <a:pt x="9946525" y="0"/>
                  <a:pt x="9996489" y="0"/>
                </a:cubicBezTo>
                <a:close/>
                <a:moveTo>
                  <a:pt x="9704381" y="0"/>
                </a:moveTo>
                <a:cubicBezTo>
                  <a:pt x="9754357" y="0"/>
                  <a:pt x="9794865" y="40535"/>
                  <a:pt x="9794865" y="90496"/>
                </a:cubicBezTo>
                <a:cubicBezTo>
                  <a:pt x="9794865" y="140456"/>
                  <a:pt x="9754357" y="180966"/>
                  <a:pt x="9704381" y="180966"/>
                </a:cubicBezTo>
                <a:cubicBezTo>
                  <a:pt x="9654401" y="180966"/>
                  <a:pt x="9613901" y="140456"/>
                  <a:pt x="9613901" y="90496"/>
                </a:cubicBezTo>
                <a:cubicBezTo>
                  <a:pt x="9613901" y="40535"/>
                  <a:pt x="9654401" y="0"/>
                  <a:pt x="9704381" y="0"/>
                </a:cubicBezTo>
                <a:close/>
                <a:moveTo>
                  <a:pt x="9425004" y="0"/>
                </a:moveTo>
                <a:cubicBezTo>
                  <a:pt x="9474940" y="0"/>
                  <a:pt x="9515477" y="40535"/>
                  <a:pt x="9515477" y="90496"/>
                </a:cubicBezTo>
                <a:cubicBezTo>
                  <a:pt x="9515477" y="140456"/>
                  <a:pt x="9474940" y="180966"/>
                  <a:pt x="9425004" y="180966"/>
                </a:cubicBezTo>
                <a:cubicBezTo>
                  <a:pt x="9375060" y="180966"/>
                  <a:pt x="9334500" y="140456"/>
                  <a:pt x="9334500" y="90496"/>
                </a:cubicBezTo>
                <a:cubicBezTo>
                  <a:pt x="9334500" y="40535"/>
                  <a:pt x="9375060" y="0"/>
                  <a:pt x="9425004" y="0"/>
                </a:cubicBezTo>
                <a:close/>
              </a:path>
            </a:pathLst>
          </a:custGeom>
          <a:solidFill>
            <a:srgbClr val="EEEEEE"/>
          </a:solidFill>
          <a:ln w="3175">
            <a:solidFill>
              <a:srgbClr val="EEEEEE"/>
            </a:solidFill>
          </a:ln>
        </p:spPr>
        <p:txBody>
          <a:bodyPr wrap="square" lIns="91434" tIns="45718" rIns="91434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9" name="AutoShape 7"/>
          <p:cNvSpPr>
            <a:spLocks/>
          </p:cNvSpPr>
          <p:nvPr/>
        </p:nvSpPr>
        <p:spPr bwMode="auto">
          <a:xfrm>
            <a:off x="7480299" y="4902205"/>
            <a:ext cx="120651" cy="73026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15066" y="18404"/>
                </a:lnTo>
                <a:cubicBezTo>
                  <a:pt x="15066" y="18404"/>
                  <a:pt x="14154" y="21599"/>
                  <a:pt x="11451" y="21599"/>
                </a:cubicBezTo>
                <a:cubicBezTo>
                  <a:pt x="8897" y="21599"/>
                  <a:pt x="7509" y="18366"/>
                  <a:pt x="7509" y="18366"/>
                </a:cubicBezTo>
                <a:cubicBezTo>
                  <a:pt x="7509" y="18366"/>
                  <a:pt x="0" y="0"/>
                  <a:pt x="0" y="0"/>
                </a:cubicBezTo>
                <a:close/>
              </a:path>
            </a:pathLst>
          </a:custGeom>
          <a:solidFill>
            <a:srgbClr val="EEEEEE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38099" tIns="38099" rIns="38099" bIns="38099" anchor="ctr"/>
          <a:lstStyle>
            <a:lvl1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31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71528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  <a:prstGeom prst="rect">
            <a:avLst/>
          </a:prstGeom>
        </p:spPr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19200" y="3200400"/>
            <a:ext cx="10896600" cy="9051925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微軟正黑體" pitchFamily="34" charset="-120"/>
                <a:ea typeface="微軟正黑體" pitchFamily="34" charset="-120"/>
              </a:defRPr>
            </a:lvl1pPr>
            <a:lvl2pPr>
              <a:defRPr sz="2400">
                <a:latin typeface="微軟正黑體" pitchFamily="34" charset="-120"/>
                <a:ea typeface="微軟正黑體" pitchFamily="34" charset="-120"/>
              </a:defRPr>
            </a:lvl2pPr>
            <a:lvl3pPr>
              <a:defRPr sz="2000">
                <a:latin typeface="微軟正黑體" pitchFamily="34" charset="-120"/>
                <a:ea typeface="微軟正黑體" pitchFamily="34" charset="-120"/>
              </a:defRPr>
            </a:lvl3pPr>
            <a:lvl4pPr>
              <a:defRPr sz="1800">
                <a:latin typeface="微軟正黑體" pitchFamily="34" charset="-120"/>
                <a:ea typeface="微軟正黑體" pitchFamily="34" charset="-120"/>
              </a:defRPr>
            </a:lvl4pPr>
            <a:lvl5pPr>
              <a:defRPr sz="1800">
                <a:latin typeface="微軟正黑體" pitchFamily="34" charset="-120"/>
                <a:ea typeface="微軟正黑體" pitchFamily="34" charset="-12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12268200" y="3200400"/>
            <a:ext cx="10896600" cy="9051925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微軟正黑體" pitchFamily="34" charset="-120"/>
                <a:ea typeface="微軟正黑體" pitchFamily="34" charset="-120"/>
              </a:defRPr>
            </a:lvl1pPr>
            <a:lvl2pPr>
              <a:defRPr sz="2400">
                <a:latin typeface="微軟正黑體" pitchFamily="34" charset="-120"/>
                <a:ea typeface="微軟正黑體" pitchFamily="34" charset="-120"/>
              </a:defRPr>
            </a:lvl2pPr>
            <a:lvl3pPr>
              <a:defRPr sz="2000">
                <a:latin typeface="微軟正黑體" pitchFamily="34" charset="-120"/>
                <a:ea typeface="微軟正黑體" pitchFamily="34" charset="-120"/>
              </a:defRPr>
            </a:lvl3pPr>
            <a:lvl4pPr>
              <a:defRPr sz="1800">
                <a:latin typeface="微軟正黑體" pitchFamily="34" charset="-120"/>
                <a:ea typeface="微軟正黑體" pitchFamily="34" charset="-120"/>
              </a:defRPr>
            </a:lvl4pPr>
            <a:lvl5pPr>
              <a:defRPr sz="1800">
                <a:latin typeface="微軟正黑體" pitchFamily="34" charset="-120"/>
                <a:ea typeface="微軟正黑體" pitchFamily="34" charset="-12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DCB8E8F-3A0A-4C75-AE59-461A61EF95F4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4" hasCustomPrompt="1"/>
          </p:nvPr>
        </p:nvSpPr>
        <p:spPr>
          <a:xfrm>
            <a:off x="1676406" y="5170470"/>
            <a:ext cx="10230467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5" hasCustomPrompt="1"/>
          </p:nvPr>
        </p:nvSpPr>
        <p:spPr>
          <a:xfrm>
            <a:off x="12477136" y="5170470"/>
            <a:ext cx="10230464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6857322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2743200" y="4354870"/>
            <a:ext cx="12673013" cy="6427292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9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15875001" y="3571743"/>
            <a:ext cx="5918200" cy="3013562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10" name="Picture Placeholder 7"/>
          <p:cNvSpPr>
            <a:spLocks noGrp="1"/>
          </p:cNvSpPr>
          <p:nvPr>
            <p:ph type="pic" sz="quarter" idx="16"/>
          </p:nvPr>
        </p:nvSpPr>
        <p:spPr>
          <a:xfrm>
            <a:off x="15901993" y="7804618"/>
            <a:ext cx="5918200" cy="300149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</p:spTree>
    <p:extLst>
      <p:ext uri="{BB962C8B-B14F-4D97-AF65-F5344CB8AC3E}">
        <p14:creationId xmlns="" xmlns:p14="http://schemas.microsoft.com/office/powerpoint/2010/main" val="17807297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046480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65762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2585907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8212027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2881595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448816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1011428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 hasCustomPrompt="1"/>
          </p:nvPr>
        </p:nvSpPr>
        <p:spPr>
          <a:xfrm>
            <a:off x="574040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85459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>
            <a:spLocks/>
          </p:cNvSpPr>
          <p:nvPr userDrawn="1"/>
        </p:nvSpPr>
        <p:spPr bwMode="auto">
          <a:xfrm>
            <a:off x="8742522" y="-14264"/>
            <a:ext cx="15641485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592913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/>
          </p:cNvSpPr>
          <p:nvPr userDrawn="1"/>
        </p:nvSpPr>
        <p:spPr bwMode="auto">
          <a:xfrm>
            <a:off x="8742522" y="-14264"/>
            <a:ext cx="15641485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6144585" y="7799556"/>
            <a:ext cx="12092408" cy="1523490"/>
          </a:xfrm>
          <a:prstGeom prst="rect">
            <a:avLst/>
          </a:prstGeom>
        </p:spPr>
        <p:txBody>
          <a:bodyPr wrap="square" lIns="91434" tIns="45718" rIns="91434" bIns="45718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pl-PL" dirty="0" smtClean="0"/>
              <a:t>Timelines &amp; Planning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9465012" y="9321948"/>
            <a:ext cx="4838701" cy="876300"/>
          </a:xfrm>
          <a:prstGeom prst="rect">
            <a:avLst/>
          </a:prstGeom>
        </p:spPr>
        <p:txBody>
          <a:bodyPr lIns="91434" tIns="45718" rIns="91434" bIns="45718"/>
          <a:lstStyle>
            <a:lvl1pPr marL="0" marR="0" indent="0" algn="ctr" defTabSz="4571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4300">
                <a:solidFill>
                  <a:schemeClr val="tx1"/>
                </a:solidFill>
                <a:latin typeface="Lato Regular" panose="020F0502020204030203" pitchFamily="34" charset="0"/>
              </a:defRPr>
            </a:lvl1pPr>
          </a:lstStyle>
          <a:p>
            <a:pPr marL="0" marR="0" lvl="0" indent="0" algn="l" defTabSz="4571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sz="4300" b="0" dirty="0" smtClean="0">
                <a:latin typeface="Lato Regular" panose="020F0502020204030203" pitchFamily="34" charset="0"/>
              </a:rPr>
              <a:t>Pitch Deck Edition</a:t>
            </a:r>
            <a:endParaRPr lang="en-US" sz="4300" b="0" dirty="0" smtClean="0">
              <a:latin typeface="Lato Regular" panose="020F0502020204030203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638320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con-pack-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 userDrawn="1"/>
        </p:nvSpPr>
        <p:spPr>
          <a:xfrm>
            <a:off x="8659680" y="-1"/>
            <a:ext cx="15724320" cy="137160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247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8"/>
                </a:lnTo>
                <a:lnTo>
                  <a:pt x="9247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87266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1629045" y="7146800"/>
            <a:ext cx="7896784" cy="1080368"/>
          </a:xfrm>
          <a:prstGeom prst="rect">
            <a:avLst/>
          </a:prstGeom>
        </p:spPr>
        <p:txBody>
          <a:bodyPr lIns="91434" tIns="45718" rIns="91434" bIns="45718">
            <a:noAutofit/>
          </a:bodyPr>
          <a:lstStyle>
            <a:lvl1pPr algn="l">
              <a:defRPr sz="4300" b="0" baseline="0">
                <a:solidFill>
                  <a:schemeClr val="tx1">
                    <a:alpha val="95000"/>
                  </a:schemeClr>
                </a:solidFill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pl-PL" dirty="0" smtClean="0"/>
              <a:t>Sample Subtitle</a:t>
            </a:r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1593789" y="5638701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 algn="ctr">
              <a:defRPr b="0" baseline="0">
                <a:solidFill>
                  <a:schemeClr val="tx1">
                    <a:alpha val="95000"/>
                  </a:schemeClr>
                </a:solidFill>
                <a:latin typeface="Aleo bold" panose="020F0802020204030203" pitchFamily="34" charset="0"/>
              </a:defRPr>
            </a:lvl1pPr>
          </a:lstStyle>
          <a:p>
            <a:r>
              <a:rPr lang="pl-PL" dirty="0" smtClean="0"/>
              <a:t>Sample Title</a:t>
            </a:r>
            <a:endParaRPr lang="en-US" dirty="0"/>
          </a:p>
        </p:txBody>
      </p:sp>
      <p:sp>
        <p:nvSpPr>
          <p:cNvPr id="8" name="AutoShape 1"/>
          <p:cNvSpPr>
            <a:spLocks/>
          </p:cNvSpPr>
          <p:nvPr userDrawn="1"/>
        </p:nvSpPr>
        <p:spPr bwMode="auto">
          <a:xfrm>
            <a:off x="8659818" y="5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042966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9"/>
            <a:ext cx="7117642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="0" spc="100" baseline="0">
                <a:solidFill>
                  <a:schemeClr val="tx1"/>
                </a:solidFill>
                <a:latin typeface="Aleo bold" panose="020F0802020204030203" pitchFamily="34" charset="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" name="Rectangle 1"/>
          <p:cNvSpPr/>
          <p:nvPr userDrawn="1"/>
        </p:nvSpPr>
        <p:spPr bwMode="auto">
          <a:xfrm>
            <a:off x="0" y="5029201"/>
            <a:ext cx="24384000" cy="4523874"/>
          </a:xfrm>
          <a:prstGeom prst="rect">
            <a:avLst/>
          </a:pr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pl-PL" sz="5700" dirty="0" smtClean="0">
              <a:solidFill>
                <a:srgbClr val="000000"/>
              </a:solidFill>
              <a:latin typeface="Aleo"/>
              <a:ea typeface="Gill Sans" charset="0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61056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  <a:prstGeom prst="rect">
            <a:avLst/>
          </a:prstGeom>
        </p:spPr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219200" y="3070225"/>
            <a:ext cx="10774363" cy="12795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微軟正黑體" pitchFamily="34" charset="-120"/>
                <a:ea typeface="微軟正黑體" pitchFamily="34" charset="-12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1219200" y="4349750"/>
            <a:ext cx="10774363" cy="7902575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微軟正黑體" pitchFamily="34" charset="-120"/>
                <a:ea typeface="微軟正黑體" pitchFamily="34" charset="-120"/>
              </a:defRPr>
            </a:lvl1pPr>
            <a:lvl2pPr>
              <a:defRPr sz="2000">
                <a:latin typeface="微軟正黑體" pitchFamily="34" charset="-120"/>
                <a:ea typeface="微軟正黑體" pitchFamily="34" charset="-120"/>
              </a:defRPr>
            </a:lvl2pPr>
            <a:lvl3pPr>
              <a:defRPr sz="1800">
                <a:latin typeface="微軟正黑體" pitchFamily="34" charset="-120"/>
                <a:ea typeface="微軟正黑體" pitchFamily="34" charset="-120"/>
              </a:defRPr>
            </a:lvl3pPr>
            <a:lvl4pPr>
              <a:defRPr sz="1600">
                <a:latin typeface="微軟正黑體" pitchFamily="34" charset="-120"/>
                <a:ea typeface="微軟正黑體" pitchFamily="34" charset="-120"/>
              </a:defRPr>
            </a:lvl4pPr>
            <a:lvl5pPr>
              <a:defRPr sz="1600">
                <a:latin typeface="微軟正黑體" pitchFamily="34" charset="-120"/>
                <a:ea typeface="微軟正黑體" pitchFamily="34" charset="-12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12387263" y="3070225"/>
            <a:ext cx="10777537" cy="12795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微軟正黑體" pitchFamily="34" charset="-120"/>
                <a:ea typeface="微軟正黑體" pitchFamily="34" charset="-12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12387263" y="4349750"/>
            <a:ext cx="10777537" cy="7902575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微軟正黑體" pitchFamily="34" charset="-120"/>
                <a:ea typeface="微軟正黑體" pitchFamily="34" charset="-120"/>
              </a:defRPr>
            </a:lvl1pPr>
            <a:lvl2pPr>
              <a:defRPr sz="2000">
                <a:latin typeface="微軟正黑體" pitchFamily="34" charset="-120"/>
                <a:ea typeface="微軟正黑體" pitchFamily="34" charset="-120"/>
              </a:defRPr>
            </a:lvl2pPr>
            <a:lvl3pPr>
              <a:defRPr sz="1800">
                <a:latin typeface="微軟正黑體" pitchFamily="34" charset="-120"/>
                <a:ea typeface="微軟正黑體" pitchFamily="34" charset="-120"/>
              </a:defRPr>
            </a:lvl3pPr>
            <a:lvl4pPr>
              <a:defRPr sz="1600">
                <a:latin typeface="微軟正黑體" pitchFamily="34" charset="-120"/>
                <a:ea typeface="微軟正黑體" pitchFamily="34" charset="-120"/>
              </a:defRPr>
            </a:lvl4pPr>
            <a:lvl5pPr>
              <a:defRPr sz="1600">
                <a:latin typeface="微軟正黑體" pitchFamily="34" charset="-120"/>
                <a:ea typeface="微軟正黑體" pitchFamily="34" charset="-12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5F2CC49-0567-4F4F-A24B-8EFBCC2B5CE6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1_空白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7"/>
          <p:cNvSpPr txBox="1">
            <a:spLocks noGrp="1"/>
          </p:cNvSpPr>
          <p:nvPr>
            <p:ph type="dt" idx="10"/>
          </p:nvPr>
        </p:nvSpPr>
        <p:spPr>
          <a:xfrm>
            <a:off x="17938752" y="12815888"/>
            <a:ext cx="5120640" cy="73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>
              <a:solidFill>
                <a:prstClr val="black"/>
              </a:solidFill>
            </a:endParaRPr>
          </a:p>
        </p:txBody>
      </p:sp>
      <p:sp>
        <p:nvSpPr>
          <p:cNvPr id="136" name="Google Shape;136;p17"/>
          <p:cNvSpPr txBox="1">
            <a:spLocks noGrp="1"/>
          </p:cNvSpPr>
          <p:nvPr>
            <p:ph type="ftr" idx="11"/>
          </p:nvPr>
        </p:nvSpPr>
        <p:spPr>
          <a:xfrm>
            <a:off x="11680201" y="12815895"/>
            <a:ext cx="6268483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>
              <a:solidFill>
                <a:prstClr val="black"/>
              </a:solidFill>
            </a:endParaRPr>
          </a:p>
        </p:txBody>
      </p:sp>
      <p:sp>
        <p:nvSpPr>
          <p:cNvPr id="137" name="Google Shape;137;p17"/>
          <p:cNvSpPr txBox="1">
            <a:spLocks noGrp="1"/>
          </p:cNvSpPr>
          <p:nvPr>
            <p:ph type="sldNum" idx="12"/>
          </p:nvPr>
        </p:nvSpPr>
        <p:spPr>
          <a:xfrm>
            <a:off x="23059392" y="12815895"/>
            <a:ext cx="97536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L="0" marR="0" lvl="1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L="0" marR="0" lvl="2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L="0" marR="0" lvl="3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L="0" marR="0" lvl="4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L="0" marR="0" lvl="5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L="0" marR="0" lvl="6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L="0" marR="0" lvl="7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L="0" marR="0" lvl="8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fld id="{00000000-1234-1234-1234-123412341234}" type="slidenum">
              <a:rPr lang="en-US" altLang="zh-TW" smtClean="0">
                <a:solidFill>
                  <a:prstClr val="black"/>
                </a:solidFill>
              </a:rPr>
              <a:pPr defTabSz="825444"/>
              <a:t>‹#›</a:t>
            </a:fld>
            <a:endParaRPr lang="zh-TW" alt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標題投影片" type="title">
  <p:cSld name="標題投影片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8"/>
          <p:cNvSpPr/>
          <p:nvPr/>
        </p:nvSpPr>
        <p:spPr>
          <a:xfrm>
            <a:off x="1" y="9328294"/>
            <a:ext cx="24402904" cy="0"/>
          </a:xfrm>
          <a:prstGeom prst="rtTriangle">
            <a:avLst/>
          </a:prstGeom>
          <a:gradFill>
            <a:gsLst>
              <a:gs pos="0">
                <a:srgbClr val="C9004E"/>
              </a:gs>
              <a:gs pos="55000">
                <a:srgbClr val="FF3F90"/>
              </a:gs>
              <a:gs pos="100000">
                <a:srgbClr val="C9004E"/>
              </a:gs>
            </a:gsLst>
            <a:lin ang="3000000" scaled="0"/>
          </a:gradFill>
          <a:ln>
            <a:noFill/>
          </a:ln>
        </p:spPr>
        <p:txBody>
          <a:bodyPr spcFirstLastPara="1" wrap="square" lIns="217659" tIns="108800" rIns="217659" bIns="108800" anchor="ctr" anchorCtr="0">
            <a:noAutofit/>
          </a:bodyPr>
          <a:lstStyle/>
          <a:p>
            <a:pPr defTabSz="825444">
              <a:spcBef>
                <a:spcPts val="0"/>
              </a:spcBef>
              <a:spcAft>
                <a:spcPts val="0"/>
              </a:spcAft>
            </a:pPr>
            <a:endParaRPr sz="4300" dirty="0">
              <a:solidFill>
                <a:prstClr val="white"/>
              </a:solidFill>
              <a:latin typeface="Rambla"/>
              <a:ea typeface="Rambla"/>
              <a:cs typeface="Rambla"/>
              <a:sym typeface="Rambla"/>
            </a:endParaRPr>
          </a:p>
        </p:txBody>
      </p:sp>
      <p:sp>
        <p:nvSpPr>
          <p:cNvPr id="140" name="Google Shape;140;p18"/>
          <p:cNvSpPr txBox="1">
            <a:spLocks noGrp="1"/>
          </p:cNvSpPr>
          <p:nvPr>
            <p:ph type="ctrTitle"/>
          </p:nvPr>
        </p:nvSpPr>
        <p:spPr>
          <a:xfrm>
            <a:off x="1828800" y="3505209"/>
            <a:ext cx="20726400" cy="36595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Rambla"/>
              <a:buNone/>
              <a:defRPr sz="11400" b="1" i="0" u="none" strike="noStrike" cap="none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9pPr>
          </a:lstStyle>
          <a:p>
            <a:endParaRPr/>
          </a:p>
        </p:txBody>
      </p:sp>
      <p:sp>
        <p:nvSpPr>
          <p:cNvPr id="141" name="Google Shape;141;p18"/>
          <p:cNvSpPr txBox="1">
            <a:spLocks noGrp="1"/>
          </p:cNvSpPr>
          <p:nvPr>
            <p:ph type="subTitle" idx="1"/>
          </p:nvPr>
        </p:nvSpPr>
        <p:spPr>
          <a:xfrm>
            <a:off x="1828800" y="7223214"/>
            <a:ext cx="20726400" cy="2399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800" tIns="108800" rIns="108800" bIns="108800" anchor="t" anchorCtr="0"/>
          <a:lstStyle>
            <a:lvl1pPr marR="152387" lvl="0" algn="r" rtl="0">
              <a:spcBef>
                <a:spcPts val="952"/>
              </a:spcBef>
              <a:spcAft>
                <a:spcPts val="0"/>
              </a:spcAft>
              <a:buClr>
                <a:schemeClr val="accent1"/>
              </a:buClr>
              <a:buSzPts val="1836"/>
              <a:buFont typeface="Noto Sans Symbols"/>
              <a:buNone/>
              <a:defRPr sz="6400" b="0" i="0" u="none" strike="noStrike" cap="none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ctr" rtl="0">
              <a:spcBef>
                <a:spcPts val="771"/>
              </a:spcBef>
              <a:spcAft>
                <a:spcPts val="0"/>
              </a:spcAft>
              <a:buClr>
                <a:schemeClr val="accent1"/>
              </a:buClr>
              <a:buSzPts val="2300"/>
              <a:buFont typeface="Verdana"/>
              <a:buNone/>
              <a:defRPr sz="55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ctr" rtl="0">
              <a:spcBef>
                <a:spcPts val="833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Noto Sans Symbols"/>
              <a:buNone/>
              <a:defRPr sz="50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ctr" rtl="0">
              <a:spcBef>
                <a:spcPts val="833"/>
              </a:spcBef>
              <a:spcAft>
                <a:spcPts val="0"/>
              </a:spcAft>
              <a:buClr>
                <a:schemeClr val="accent2"/>
              </a:buClr>
              <a:buSzPts val="1900"/>
              <a:buFont typeface="Noto Sans Symbols"/>
              <a:buNone/>
              <a:defRPr sz="45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ctr" rtl="0">
              <a:spcBef>
                <a:spcPts val="833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Noto Sans Symbols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Noto Sans Symbols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None/>
              <a:defRPr sz="38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None/>
              <a:defRPr sz="38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None/>
              <a:defRPr sz="38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endParaRPr/>
          </a:p>
        </p:txBody>
      </p:sp>
      <p:grpSp>
        <p:nvGrpSpPr>
          <p:cNvPr id="2" name="Google Shape;142;p18"/>
          <p:cNvGrpSpPr/>
          <p:nvPr/>
        </p:nvGrpSpPr>
        <p:grpSpPr>
          <a:xfrm>
            <a:off x="-10039" y="9906000"/>
            <a:ext cx="24394040" cy="3824176"/>
            <a:chOff x="-3765" y="4832896"/>
            <a:chExt cx="9147765" cy="2032192"/>
          </a:xfrm>
        </p:grpSpPr>
        <p:sp>
          <p:nvSpPr>
            <p:cNvPr id="143" name="Google Shape;143;p18"/>
            <p:cNvSpPr/>
            <p:nvPr/>
          </p:nvSpPr>
          <p:spPr>
            <a:xfrm>
              <a:off x="1687513" y="4832896"/>
              <a:ext cx="7456487" cy="518816"/>
            </a:xfrm>
            <a:custGeom>
              <a:avLst/>
              <a:gdLst/>
              <a:ahLst/>
              <a:cxnLst/>
              <a:rect l="0" t="0" r="0" b="0"/>
              <a:pathLst>
                <a:path w="4697" h="367" extrusionOk="0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rgbClr val="FF9CBB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l" defTabSz="825444">
                <a:spcBef>
                  <a:spcPts val="0"/>
                </a:spcBef>
                <a:spcAft>
                  <a:spcPts val="0"/>
                </a:spcAft>
              </a:pPr>
              <a:endParaRPr sz="4300" dirty="0">
                <a:solidFill>
                  <a:prstClr val="black"/>
                </a:solidFill>
                <a:latin typeface="Rambla"/>
                <a:ea typeface="Rambla"/>
                <a:cs typeface="Rambla"/>
                <a:sym typeface="Rambla"/>
              </a:endParaRPr>
            </a:p>
          </p:txBody>
        </p:sp>
        <p:sp>
          <p:nvSpPr>
            <p:cNvPr id="144" name="Google Shape;144;p18"/>
            <p:cNvSpPr/>
            <p:nvPr/>
          </p:nvSpPr>
          <p:spPr>
            <a:xfrm>
              <a:off x="35443" y="5135526"/>
              <a:ext cx="9108557" cy="838200"/>
            </a:xfrm>
            <a:custGeom>
              <a:avLst/>
              <a:gdLst/>
              <a:ahLst/>
              <a:cxnLst/>
              <a:rect l="0" t="0" r="0" b="0"/>
              <a:pathLst>
                <a:path w="5760" h="528" extrusionOk="0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l" defTabSz="825444">
                <a:spcBef>
                  <a:spcPts val="0"/>
                </a:spcBef>
                <a:spcAft>
                  <a:spcPts val="0"/>
                </a:spcAft>
              </a:pPr>
              <a:endParaRPr sz="4300" dirty="0">
                <a:solidFill>
                  <a:prstClr val="black"/>
                </a:solidFill>
                <a:latin typeface="Rambla"/>
                <a:ea typeface="Rambla"/>
                <a:cs typeface="Rambla"/>
                <a:sym typeface="Rambla"/>
              </a:endParaRPr>
            </a:p>
          </p:txBody>
        </p:sp>
        <p:sp>
          <p:nvSpPr>
            <p:cNvPr id="145" name="Google Shape;145;p18"/>
            <p:cNvSpPr/>
            <p:nvPr/>
          </p:nvSpPr>
          <p:spPr>
            <a:xfrm>
              <a:off x="0" y="4883888"/>
              <a:ext cx="9144000" cy="1981200"/>
            </a:xfrm>
            <a:custGeom>
              <a:avLst/>
              <a:gdLst/>
              <a:ahLst/>
              <a:cxnLst/>
              <a:rect l="0" t="0" r="0" b="0"/>
              <a:pathLst>
                <a:path w="5760" h="1248" extrusionOk="0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 cstate="print">
                <a:alphaModFix amt="50000"/>
              </a:blip>
              <a:tile tx="0" ty="0" sx="50000" sy="50000" flip="none" algn="t"/>
            </a:blip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defTabSz="825444">
                <a:spcBef>
                  <a:spcPts val="0"/>
                </a:spcBef>
                <a:spcAft>
                  <a:spcPts val="0"/>
                </a:spcAft>
              </a:pPr>
              <a:endParaRPr sz="4300" dirty="0">
                <a:solidFill>
                  <a:prstClr val="white"/>
                </a:solidFill>
                <a:latin typeface="Rambla"/>
                <a:ea typeface="Rambla"/>
                <a:cs typeface="Rambla"/>
                <a:sym typeface="Rambla"/>
              </a:endParaRPr>
            </a:p>
          </p:txBody>
        </p:sp>
        <p:cxnSp>
          <p:nvCxnSpPr>
            <p:cNvPr id="146" name="Google Shape;146;p18"/>
            <p:cNvCxnSpPr/>
            <p:nvPr/>
          </p:nvCxnSpPr>
          <p:spPr>
            <a:xfrm>
              <a:off x="-3765" y="4880373"/>
              <a:ext cx="9147765" cy="839943"/>
            </a:xfrm>
            <a:prstGeom prst="straightConnector1">
              <a:avLst/>
            </a:prstGeom>
            <a:noFill/>
            <a:ln w="12050" cap="flat" cmpd="sng">
              <a:solidFill>
                <a:srgbClr val="FF93B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147" name="Google Shape;147;p18"/>
          <p:cNvSpPr txBox="1">
            <a:spLocks noGrp="1"/>
          </p:cNvSpPr>
          <p:nvPr>
            <p:ph type="dt" idx="10"/>
          </p:nvPr>
        </p:nvSpPr>
        <p:spPr>
          <a:xfrm>
            <a:off x="17938752" y="12815888"/>
            <a:ext cx="5120640" cy="73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/>
          </a:p>
        </p:txBody>
      </p:sp>
      <p:sp>
        <p:nvSpPr>
          <p:cNvPr id="148" name="Google Shape;148;p18"/>
          <p:cNvSpPr txBox="1">
            <a:spLocks noGrp="1"/>
          </p:cNvSpPr>
          <p:nvPr>
            <p:ph type="ftr" idx="11"/>
          </p:nvPr>
        </p:nvSpPr>
        <p:spPr>
          <a:xfrm>
            <a:off x="11680201" y="12815895"/>
            <a:ext cx="6268483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rgbClr val="FFE7ED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/>
          </a:p>
        </p:txBody>
      </p:sp>
      <p:sp>
        <p:nvSpPr>
          <p:cNvPr id="149" name="Google Shape;149;p18"/>
          <p:cNvSpPr txBox="1">
            <a:spLocks noGrp="1"/>
          </p:cNvSpPr>
          <p:nvPr>
            <p:ph type="sldNum" idx="12"/>
          </p:nvPr>
        </p:nvSpPr>
        <p:spPr>
          <a:xfrm>
            <a:off x="23059392" y="12815895"/>
            <a:ext cx="97536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L="0" marR="0" lvl="1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L="0" marR="0" lvl="2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L="0" marR="0" lvl="3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L="0" marR="0" lvl="4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L="0" marR="0" lvl="5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L="0" marR="0" lvl="6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L="0" marR="0" lvl="7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L="0" marR="0" lvl="8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fld id="{00000000-1234-1234-1234-123412341234}" type="slidenum">
              <a:rPr lang="en-US" altLang="zh-TW" smtClean="0"/>
              <a:pPr defTabSz="825444"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4032084354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192995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192995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c P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3"/>
          <p:cNvGrpSpPr/>
          <p:nvPr userDrawn="1"/>
        </p:nvGrpSpPr>
        <p:grpSpPr>
          <a:xfrm>
            <a:off x="1442306" y="-3834"/>
            <a:ext cx="23221093" cy="13803971"/>
            <a:chOff x="4630060" y="-3834"/>
            <a:chExt cx="16424861" cy="13803971"/>
          </a:xfrm>
        </p:grpSpPr>
        <p:sp>
          <p:nvSpPr>
            <p:cNvPr id="6" name="AutoShape 1"/>
            <p:cNvSpPr>
              <a:spLocks/>
            </p:cNvSpPr>
            <p:nvPr userDrawn="1"/>
          </p:nvSpPr>
          <p:spPr bwMode="auto">
            <a:xfrm>
              <a:off x="8724900" y="-3834"/>
              <a:ext cx="12330021" cy="13803971"/>
            </a:xfrm>
            <a:custGeom>
              <a:avLst/>
              <a:gdLst>
                <a:gd name="T0" fmla="*/ 7862094 w 21600"/>
                <a:gd name="T1" fmla="*/ 6900069 h 21600"/>
                <a:gd name="T2" fmla="*/ 7862094 w 21600"/>
                <a:gd name="T3" fmla="*/ 6900069 h 21600"/>
                <a:gd name="T4" fmla="*/ 7862094 w 21600"/>
                <a:gd name="T5" fmla="*/ 6900069 h 21600"/>
                <a:gd name="T6" fmla="*/ 7862094 w 21600"/>
                <a:gd name="T7" fmla="*/ 6900069 h 21600"/>
                <a:gd name="T8" fmla="*/ 0 60000 65536"/>
                <a:gd name="T9" fmla="*/ 0 60000 65536"/>
                <a:gd name="T10" fmla="*/ 0 60000 65536"/>
                <a:gd name="T11" fmla="*/ 0 60000 65536"/>
                <a:gd name="connsiteX0" fmla="*/ 11798 w 21600"/>
                <a:gd name="connsiteY0" fmla="*/ 0 h 21606"/>
                <a:gd name="connsiteX1" fmla="*/ 21530 w 21600"/>
                <a:gd name="connsiteY1" fmla="*/ 6 h 21606"/>
                <a:gd name="connsiteX2" fmla="*/ 21600 w 21600"/>
                <a:gd name="connsiteY2" fmla="*/ 21606 h 21606"/>
                <a:gd name="connsiteX3" fmla="*/ 0 w 21600"/>
                <a:gd name="connsiteY3" fmla="*/ 21553 h 21606"/>
                <a:gd name="connsiteX4" fmla="*/ 11798 w 21600"/>
                <a:gd name="connsiteY4" fmla="*/ 0 h 21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600" h="21606">
                  <a:moveTo>
                    <a:pt x="11798" y="0"/>
                  </a:moveTo>
                  <a:lnTo>
                    <a:pt x="21530" y="6"/>
                  </a:lnTo>
                  <a:cubicBezTo>
                    <a:pt x="21553" y="7206"/>
                    <a:pt x="21577" y="14406"/>
                    <a:pt x="21600" y="21606"/>
                  </a:cubicBezTo>
                  <a:lnTo>
                    <a:pt x="0" y="21553"/>
                  </a:lnTo>
                  <a:lnTo>
                    <a:pt x="11798" y="0"/>
                  </a:lnTo>
                  <a:close/>
                </a:path>
              </a:pathLst>
            </a:custGeom>
            <a:solidFill>
              <a:schemeClr val="tx1">
                <a:lumMod val="75000"/>
                <a:alpha val="9000"/>
              </a:schemeClr>
            </a:solidFill>
            <a:ln>
              <a:noFill/>
            </a:ln>
            <a:effectLst/>
            <a:extLst/>
          </p:spPr>
          <p:txBody>
            <a:bodyPr wrap="square" lIns="38100" tIns="38100" rIns="38100" bIns="38100" anchor="ctr">
              <a:noAutofit/>
            </a:bodyPr>
            <a:lstStyle/>
            <a:p>
              <a:pPr defTabSz="457200"/>
              <a:endParaRPr lang="en-US" sz="30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anose="020B0604020202020204" pitchFamily="34" charset="0"/>
                <a:sym typeface="Gill Sans" charset="0"/>
              </a:endParaRPr>
            </a:p>
          </p:txBody>
        </p:sp>
        <p:pic>
          <p:nvPicPr>
            <p:cNvPr id="4" name="Picture 6" descr="droppedImage.pdf"/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 bwMode="auto">
            <a:xfrm>
              <a:off x="16334550" y="902367"/>
              <a:ext cx="3399655" cy="3390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grpSp>
          <p:nvGrpSpPr>
            <p:cNvPr id="3" name="Group 29"/>
            <p:cNvGrpSpPr/>
            <p:nvPr userDrawn="1"/>
          </p:nvGrpSpPr>
          <p:grpSpPr>
            <a:xfrm>
              <a:off x="4630060" y="9755187"/>
              <a:ext cx="13092022" cy="2290529"/>
              <a:chOff x="1344613" y="4179316"/>
              <a:chExt cx="21704300" cy="3797300"/>
            </a:xfrm>
          </p:grpSpPr>
          <p:grpSp>
            <p:nvGrpSpPr>
              <p:cNvPr id="5" name="Group 6"/>
              <p:cNvGrpSpPr/>
              <p:nvPr userDrawn="1"/>
            </p:nvGrpSpPr>
            <p:grpSpPr>
              <a:xfrm>
                <a:off x="1344613" y="4179316"/>
                <a:ext cx="3797300" cy="3797300"/>
                <a:chOff x="1774599" y="9001126"/>
                <a:chExt cx="3797300" cy="3797300"/>
              </a:xfrm>
            </p:grpSpPr>
            <p:sp>
              <p:nvSpPr>
                <p:cNvPr id="8" name="AutoShape 11"/>
                <p:cNvSpPr>
                  <a:spLocks/>
                </p:cNvSpPr>
                <p:nvPr userDrawn="1"/>
              </p:nvSpPr>
              <p:spPr bwMode="auto">
                <a:xfrm>
                  <a:off x="1774599" y="9001126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tx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" name="Freeform 8"/>
                <p:cNvSpPr>
                  <a:spLocks/>
                </p:cNvSpPr>
                <p:nvPr userDrawn="1"/>
              </p:nvSpPr>
              <p:spPr bwMode="auto">
                <a:xfrm>
                  <a:off x="3271612" y="10027801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tx2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0" name="AutoShape 13"/>
                <p:cNvSpPr>
                  <a:spLocks/>
                </p:cNvSpPr>
                <p:nvPr userDrawn="1"/>
              </p:nvSpPr>
              <p:spPr bwMode="auto">
                <a:xfrm>
                  <a:off x="2350861" y="9558338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7" name="Group 10"/>
              <p:cNvGrpSpPr/>
              <p:nvPr userDrawn="1"/>
            </p:nvGrpSpPr>
            <p:grpSpPr>
              <a:xfrm>
                <a:off x="7313613" y="4179316"/>
                <a:ext cx="3797300" cy="3797300"/>
                <a:chOff x="7448608" y="8868229"/>
                <a:chExt cx="3797300" cy="3797300"/>
              </a:xfrm>
            </p:grpSpPr>
            <p:sp>
              <p:nvSpPr>
                <p:cNvPr id="12" name="AutoShape 11"/>
                <p:cNvSpPr>
                  <a:spLocks/>
                </p:cNvSpPr>
                <p:nvPr userDrawn="1"/>
              </p:nvSpPr>
              <p:spPr bwMode="auto">
                <a:xfrm>
                  <a:off x="7448608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" name="Freeform 12"/>
                <p:cNvSpPr>
                  <a:spLocks/>
                </p:cNvSpPr>
                <p:nvPr userDrawn="1"/>
              </p:nvSpPr>
              <p:spPr bwMode="auto">
                <a:xfrm>
                  <a:off x="8945621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4" name="AutoShape 13"/>
                <p:cNvSpPr>
                  <a:spLocks/>
                </p:cNvSpPr>
                <p:nvPr userDrawn="1"/>
              </p:nvSpPr>
              <p:spPr bwMode="auto">
                <a:xfrm>
                  <a:off x="8024870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1" name="Group 14"/>
              <p:cNvGrpSpPr/>
              <p:nvPr userDrawn="1"/>
            </p:nvGrpSpPr>
            <p:grpSpPr>
              <a:xfrm>
                <a:off x="13282613" y="4179316"/>
                <a:ext cx="3797300" cy="3797300"/>
                <a:chOff x="12986999" y="8868229"/>
                <a:chExt cx="3797300" cy="3797300"/>
              </a:xfrm>
            </p:grpSpPr>
            <p:sp>
              <p:nvSpPr>
                <p:cNvPr id="16" name="AutoShape 11"/>
                <p:cNvSpPr>
                  <a:spLocks/>
                </p:cNvSpPr>
                <p:nvPr userDrawn="1"/>
              </p:nvSpPr>
              <p:spPr bwMode="auto">
                <a:xfrm>
                  <a:off x="12986999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" name="Freeform 16"/>
                <p:cNvSpPr>
                  <a:spLocks/>
                </p:cNvSpPr>
                <p:nvPr userDrawn="1"/>
              </p:nvSpPr>
              <p:spPr bwMode="auto">
                <a:xfrm>
                  <a:off x="14484012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3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8" name="AutoShape 13"/>
                <p:cNvSpPr>
                  <a:spLocks/>
                </p:cNvSpPr>
                <p:nvPr userDrawn="1"/>
              </p:nvSpPr>
              <p:spPr bwMode="auto">
                <a:xfrm>
                  <a:off x="13563261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5" name="Group 18"/>
              <p:cNvGrpSpPr/>
              <p:nvPr userDrawn="1"/>
            </p:nvGrpSpPr>
            <p:grpSpPr>
              <a:xfrm>
                <a:off x="19251613" y="4179316"/>
                <a:ext cx="3797300" cy="3797300"/>
                <a:chOff x="18828205" y="9201735"/>
                <a:chExt cx="3797300" cy="3797300"/>
              </a:xfrm>
            </p:grpSpPr>
            <p:sp>
              <p:nvSpPr>
                <p:cNvPr id="20" name="AutoShape 11"/>
                <p:cNvSpPr>
                  <a:spLocks/>
                </p:cNvSpPr>
                <p:nvPr userDrawn="1"/>
              </p:nvSpPr>
              <p:spPr bwMode="auto">
                <a:xfrm>
                  <a:off x="18828205" y="9201735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1" name="Freeform 20"/>
                <p:cNvSpPr>
                  <a:spLocks/>
                </p:cNvSpPr>
                <p:nvPr userDrawn="1"/>
              </p:nvSpPr>
              <p:spPr bwMode="auto">
                <a:xfrm>
                  <a:off x="20325218" y="10228410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22" name="AutoShape 13"/>
                <p:cNvSpPr>
                  <a:spLocks/>
                </p:cNvSpPr>
                <p:nvPr userDrawn="1"/>
              </p:nvSpPr>
              <p:spPr bwMode="auto">
                <a:xfrm>
                  <a:off x="19404467" y="9758947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</p:grp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3" cstate="screen">
            <a:lum bright="2000"/>
          </a:blip>
          <a:stretch>
            <a:fillRect/>
          </a:stretch>
        </p:blipFill>
        <p:spPr>
          <a:xfrm>
            <a:off x="1082291" y="2254039"/>
            <a:ext cx="10050505" cy="4279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08468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488112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192995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AutoShape 5"/>
          <p:cNvSpPr>
            <a:spLocks/>
          </p:cNvSpPr>
          <p:nvPr/>
        </p:nvSpPr>
        <p:spPr bwMode="auto">
          <a:xfrm>
            <a:off x="0" y="10083800"/>
            <a:ext cx="24384000" cy="36322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630481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5"/>
          <p:cNvSpPr>
            <a:spLocks/>
          </p:cNvSpPr>
          <p:nvPr/>
        </p:nvSpPr>
        <p:spPr bwMode="auto">
          <a:xfrm>
            <a:off x="-76200" y="10083800"/>
            <a:ext cx="24549100" cy="37846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6257951" y="12086077"/>
            <a:ext cx="11880798" cy="1080368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4400" b="1" baseline="0">
                <a:solidFill>
                  <a:schemeClr val="tx1"/>
                </a:solidFill>
                <a:latin typeface="Aleo" panose="020F0502020204030203" pitchFamily="34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 smtClean="0"/>
              <a:t>Click here to add your own subtitle</a:t>
            </a:r>
            <a:endParaRPr lang="pl-PL" dirty="0" smtClean="0"/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8751734" y="10475390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2480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  <a:prstGeom prst="rect">
            <a:avLst/>
          </a:prstGeom>
        </p:spPr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18871938-5555-4AA0-8F45-E7B161010A73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1"/>
          <p:cNvSpPr>
            <a:spLocks/>
          </p:cNvSpPr>
          <p:nvPr/>
        </p:nvSpPr>
        <p:spPr bwMode="auto">
          <a:xfrm>
            <a:off x="12230100" y="0"/>
            <a:ext cx="12166600" cy="137160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r>
              <a:rPr lang="en-US" dirty="0" smtClean="0">
                <a:solidFill>
                  <a:srgbClr val="000000"/>
                </a:solidFill>
                <a:latin typeface="Aleo"/>
                <a:cs typeface="Arial" panose="020B0604020202020204" pitchFamily="34" charset="0"/>
                <a:sym typeface="Gill Sans" charset="0"/>
              </a:rPr>
              <a:t> </a:t>
            </a: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13983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0" y="-14288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14404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6" name="AutoShape 1"/>
          <p:cNvSpPr>
            <a:spLocks/>
          </p:cNvSpPr>
          <p:nvPr/>
        </p:nvSpPr>
        <p:spPr bwMode="auto">
          <a:xfrm>
            <a:off x="0" y="3835400"/>
            <a:ext cx="24371300" cy="44704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35712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  <p:pic>
        <p:nvPicPr>
          <p:cNvPr id="6" name="Picture 1" descr="Untitled-8.jpg"/>
          <p:cNvPicPr>
            <a:picLocks noChangeAspect="1"/>
          </p:cNvPicPr>
          <p:nvPr userDrawn="1"/>
        </p:nvPicPr>
        <p:blipFill>
          <a:blip r:embed="rId2" cstate="print">
            <a:lum bright="-40000" contrast="-40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7" t="17466" r="27" b="28360"/>
          <a:stretch>
            <a:fillRect/>
          </a:stretch>
        </p:blipFill>
        <p:spPr bwMode="auto">
          <a:xfrm>
            <a:off x="0" y="0"/>
            <a:ext cx="24384000" cy="7434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 type="none" w="med" len="med"/>
                <a:tailEnd type="none" w="med" len="med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733991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  <p:pic>
        <p:nvPicPr>
          <p:cNvPr id="6" name="Picture 2"/>
          <p:cNvPicPr>
            <a:picLocks noChangeAspect="1" noChangeArrowheads="1"/>
          </p:cNvPicPr>
          <p:nvPr userDrawn="1"/>
        </p:nvPicPr>
        <p:blipFill>
          <a:blip r:embed="rId2" cstate="print">
            <a:lum bright="-30000" contrast="-40000"/>
          </a:blip>
          <a:srcRect l="3103" t="12415" r="225" b="34377"/>
          <a:stretch>
            <a:fillRect/>
          </a:stretch>
        </p:blipFill>
        <p:spPr bwMode="auto">
          <a:xfrm flipH="1">
            <a:off x="-1" y="17240"/>
            <a:ext cx="24383999" cy="7560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733991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-12700" y="9639300"/>
            <a:ext cx="24396700" cy="3606800"/>
          </a:xfrm>
          <a:prstGeom prst="rect">
            <a:avLst/>
          </a:prstGeom>
          <a:solidFill>
            <a:srgbClr val="FFFFFF">
              <a:alpha val="89999"/>
            </a:srgbClr>
          </a:solidFill>
          <a:ln w="12700" cap="flat" cmpd="sng">
            <a:solidFill>
              <a:srgbClr val="FFFFFF"/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defRPr lang="en-US" sz="40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Lato" panose="020F0502020204030203" pitchFamily="34" charset="0"/>
                <a:ea typeface="Lato" panose="020F0502020204030203" pitchFamily="34" charset="0"/>
                <a:cs typeface="Arial" panose="020B0604020202020204" pitchFamily="34" charset="0"/>
                <a:sym typeface="Gill Sans" charset="0"/>
              </a:defRPr>
            </a:lvl1pPr>
          </a:lstStyle>
          <a:p>
            <a:pPr lvl="0" algn="ctr" defTabSz="58420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3397250" y="10377954"/>
            <a:ext cx="17576800" cy="1938992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 algn="ctr">
              <a:defRPr sz="4000" baseline="0"/>
            </a:lvl1pPr>
          </a:lstStyle>
          <a:p>
            <a:pPr lvl="0"/>
            <a:r>
              <a:rPr lang="en-US" dirty="0" smtClean="0"/>
              <a:t> Describe your thoughts with Lorem ipsum dolor sit </a:t>
            </a:r>
            <a:r>
              <a:rPr lang="en-US" dirty="0" err="1" smtClean="0"/>
              <a:t>amet</a:t>
            </a:r>
            <a:r>
              <a:rPr lang="en-US" dirty="0" smtClean="0"/>
              <a:t>, as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dolor </a:t>
            </a:r>
            <a:r>
              <a:rPr lang="en-US" dirty="0" err="1" smtClean="0"/>
              <a:t>odio</a:t>
            </a:r>
            <a:r>
              <a:rPr lang="en-US" dirty="0" smtClean="0"/>
              <a:t>, </a:t>
            </a:r>
            <a:r>
              <a:rPr lang="en-US" dirty="0" err="1" smtClean="0"/>
              <a:t>aliquet</a:t>
            </a:r>
            <a:r>
              <a:rPr lang="en-US" dirty="0" smtClean="0"/>
              <a:t> </a:t>
            </a:r>
            <a:r>
              <a:rPr lang="en-US" dirty="0" err="1" smtClean="0"/>
              <a:t>vel</a:t>
            </a:r>
            <a:r>
              <a:rPr lang="en-US" dirty="0" smtClean="0"/>
              <a:t> </a:t>
            </a:r>
            <a:r>
              <a:rPr lang="en-US" dirty="0" err="1" smtClean="0"/>
              <a:t>tincidunt</a:t>
            </a:r>
            <a:r>
              <a:rPr lang="en-US" dirty="0" smtClean="0"/>
              <a:t> </a:t>
            </a:r>
            <a:r>
              <a:rPr lang="en-US" dirty="0" err="1" smtClean="0"/>
              <a:t>eu</a:t>
            </a:r>
            <a:r>
              <a:rPr lang="en-US" dirty="0" smtClean="0"/>
              <a:t>, </a:t>
            </a:r>
            <a:r>
              <a:rPr lang="en-US" dirty="0" err="1" smtClean="0"/>
              <a:t>lobortis</a:t>
            </a:r>
            <a:r>
              <a:rPr lang="en-US" dirty="0" smtClean="0"/>
              <a:t> at </a:t>
            </a:r>
            <a:r>
              <a:rPr lang="en-US" dirty="0" err="1" smtClean="0"/>
              <a:t>justo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tristique</a:t>
            </a:r>
            <a:r>
              <a:rPr lang="en-US" dirty="0" smtClean="0"/>
              <a:t> dui </a:t>
            </a:r>
            <a:r>
              <a:rPr lang="en-US" dirty="0" err="1" smtClean="0"/>
              <a:t>adipiscing</a:t>
            </a:r>
            <a:r>
              <a:rPr lang="en-US" dirty="0" smtClean="0"/>
              <a:t> magna </a:t>
            </a:r>
            <a:r>
              <a:rPr lang="en-US" dirty="0" err="1" smtClean="0"/>
              <a:t>interdum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molestie</a:t>
            </a:r>
            <a:r>
              <a:rPr lang="en-US" dirty="0" smtClean="0"/>
              <a:t> </a:t>
            </a:r>
            <a:r>
              <a:rPr lang="en-US" dirty="0" err="1" smtClean="0"/>
              <a:t>nunc</a:t>
            </a:r>
            <a:r>
              <a:rPr lang="en-US" dirty="0" smtClean="0"/>
              <a:t> </a:t>
            </a:r>
            <a:r>
              <a:rPr lang="en-US" dirty="0" err="1" smtClean="0"/>
              <a:t>vulputate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233535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 bwMode="auto">
          <a:xfrm>
            <a:off x="12973050" y="0"/>
            <a:ext cx="1141095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2195048" y="0"/>
            <a:ext cx="12188952" cy="1371600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800231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0" y="0"/>
            <a:ext cx="12188952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88952" cy="1371600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700712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0" y="-14288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4" name="Picture Placeholder 23"/>
          <p:cNvSpPr>
            <a:spLocks noGrp="1"/>
          </p:cNvSpPr>
          <p:nvPr>
            <p:ph type="pic" sz="quarter" idx="10" hasCustomPrompt="1"/>
          </p:nvPr>
        </p:nvSpPr>
        <p:spPr>
          <a:xfrm>
            <a:off x="1855997" y="4891328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5" name="Picture Placeholder 24"/>
          <p:cNvSpPr>
            <a:spLocks noGrp="1"/>
          </p:cNvSpPr>
          <p:nvPr>
            <p:ph type="pic" sz="quarter" idx="11" hasCustomPrompt="1"/>
          </p:nvPr>
        </p:nvSpPr>
        <p:spPr>
          <a:xfrm>
            <a:off x="6837383" y="4889500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8" name="Picture Placeholder 27"/>
          <p:cNvSpPr>
            <a:spLocks noGrp="1"/>
          </p:cNvSpPr>
          <p:nvPr>
            <p:ph type="pic" sz="quarter" idx="12" hasCustomPrompt="1"/>
          </p:nvPr>
        </p:nvSpPr>
        <p:spPr>
          <a:xfrm>
            <a:off x="11811073" y="4889500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9" name="Picture Placeholder 28"/>
          <p:cNvSpPr>
            <a:spLocks noGrp="1"/>
          </p:cNvSpPr>
          <p:nvPr>
            <p:ph type="pic" sz="quarter" idx="13" hasCustomPrompt="1"/>
          </p:nvPr>
        </p:nvSpPr>
        <p:spPr>
          <a:xfrm>
            <a:off x="16801738" y="4889500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74083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te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28"/>
          <p:cNvSpPr>
            <a:spLocks noGrp="1"/>
          </p:cNvSpPr>
          <p:nvPr>
            <p:ph type="pic" sz="quarter" idx="14" hasCustomPrompt="1"/>
          </p:nvPr>
        </p:nvSpPr>
        <p:spPr>
          <a:xfrm>
            <a:off x="6311376" y="5170471"/>
            <a:ext cx="11334224" cy="574830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0" hasCustomPrompt="1"/>
          </p:nvPr>
        </p:nvSpPr>
        <p:spPr>
          <a:xfrm>
            <a:off x="6311902" y="3873500"/>
            <a:ext cx="11334223" cy="1343025"/>
          </a:xfrm>
          <a:custGeom>
            <a:avLst/>
            <a:gdLst>
              <a:gd name="connsiteX0" fmla="*/ 197308 w 11334223"/>
              <a:gd name="connsiteY0" fmla="*/ 0 h 1343025"/>
              <a:gd name="connsiteX1" fmla="*/ 11136915 w 11334223"/>
              <a:gd name="connsiteY1" fmla="*/ 0 h 1343025"/>
              <a:gd name="connsiteX2" fmla="*/ 11334223 w 11334223"/>
              <a:gd name="connsiteY2" fmla="*/ 197186 h 1343025"/>
              <a:gd name="connsiteX3" fmla="*/ 11334223 w 11334223"/>
              <a:gd name="connsiteY3" fmla="*/ 202011 h 1343025"/>
              <a:gd name="connsiteX4" fmla="*/ 11334223 w 11334223"/>
              <a:gd name="connsiteY4" fmla="*/ 216283 h 1343025"/>
              <a:gd name="connsiteX5" fmla="*/ 11334223 w 11334223"/>
              <a:gd name="connsiteY5" fmla="*/ 239696 h 1343025"/>
              <a:gd name="connsiteX6" fmla="*/ 11334223 w 11334223"/>
              <a:gd name="connsiteY6" fmla="*/ 271947 h 1343025"/>
              <a:gd name="connsiteX7" fmla="*/ 11334223 w 11334223"/>
              <a:gd name="connsiteY7" fmla="*/ 312730 h 1343025"/>
              <a:gd name="connsiteX8" fmla="*/ 11334223 w 11334223"/>
              <a:gd name="connsiteY8" fmla="*/ 361742 h 1343025"/>
              <a:gd name="connsiteX9" fmla="*/ 11334223 w 11334223"/>
              <a:gd name="connsiteY9" fmla="*/ 418676 h 1343025"/>
              <a:gd name="connsiteX10" fmla="*/ 11334223 w 11334223"/>
              <a:gd name="connsiteY10" fmla="*/ 483228 h 1343025"/>
              <a:gd name="connsiteX11" fmla="*/ 11334223 w 11334223"/>
              <a:gd name="connsiteY11" fmla="*/ 633969 h 1343025"/>
              <a:gd name="connsiteX12" fmla="*/ 11334223 w 11334223"/>
              <a:gd name="connsiteY12" fmla="*/ 811527 h 1343025"/>
              <a:gd name="connsiteX13" fmla="*/ 11334223 w 11334223"/>
              <a:gd name="connsiteY13" fmla="*/ 1013463 h 1343025"/>
              <a:gd name="connsiteX14" fmla="*/ 11334223 w 11334223"/>
              <a:gd name="connsiteY14" fmla="*/ 1237339 h 1343025"/>
              <a:gd name="connsiteX15" fmla="*/ 11334223 w 11334223"/>
              <a:gd name="connsiteY15" fmla="*/ 1343025 h 1343025"/>
              <a:gd name="connsiteX16" fmla="*/ 0 w 11334223"/>
              <a:gd name="connsiteY16" fmla="*/ 1343025 h 1343025"/>
              <a:gd name="connsiteX17" fmla="*/ 0 w 11334223"/>
              <a:gd name="connsiteY17" fmla="*/ 197186 h 1343025"/>
              <a:gd name="connsiteX18" fmla="*/ 197308 w 11334223"/>
              <a:gd name="connsiteY18" fmla="*/ 0 h 1343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1334223" h="1343025">
                <a:moveTo>
                  <a:pt x="197308" y="0"/>
                </a:moveTo>
                <a:lnTo>
                  <a:pt x="11136915" y="0"/>
                </a:lnTo>
                <a:cubicBezTo>
                  <a:pt x="11246065" y="0"/>
                  <a:pt x="11334223" y="88146"/>
                  <a:pt x="11334223" y="197186"/>
                </a:cubicBezTo>
                <a:lnTo>
                  <a:pt x="11334223" y="202011"/>
                </a:lnTo>
                <a:lnTo>
                  <a:pt x="11334223" y="216283"/>
                </a:lnTo>
                <a:lnTo>
                  <a:pt x="11334223" y="239696"/>
                </a:lnTo>
                <a:lnTo>
                  <a:pt x="11334223" y="271947"/>
                </a:lnTo>
                <a:lnTo>
                  <a:pt x="11334223" y="312730"/>
                </a:lnTo>
                <a:lnTo>
                  <a:pt x="11334223" y="361742"/>
                </a:lnTo>
                <a:lnTo>
                  <a:pt x="11334223" y="418676"/>
                </a:lnTo>
                <a:lnTo>
                  <a:pt x="11334223" y="483228"/>
                </a:lnTo>
                <a:lnTo>
                  <a:pt x="11334223" y="633969"/>
                </a:lnTo>
                <a:lnTo>
                  <a:pt x="11334223" y="811527"/>
                </a:lnTo>
                <a:lnTo>
                  <a:pt x="11334223" y="1013463"/>
                </a:lnTo>
                <a:lnTo>
                  <a:pt x="11334223" y="1237339"/>
                </a:lnTo>
                <a:lnTo>
                  <a:pt x="11334223" y="1343025"/>
                </a:lnTo>
                <a:lnTo>
                  <a:pt x="0" y="1343025"/>
                </a:lnTo>
                <a:lnTo>
                  <a:pt x="0" y="197186"/>
                </a:lnTo>
                <a:cubicBezTo>
                  <a:pt x="0" y="88146"/>
                  <a:pt x="88158" y="0"/>
                  <a:pt x="197308" y="0"/>
                </a:cubicBezTo>
                <a:close/>
              </a:path>
            </a:pathLst>
          </a:custGeom>
          <a:solidFill>
            <a:srgbClr val="CFCFCF"/>
          </a:solidFill>
          <a:ln w="3175">
            <a:solidFill>
              <a:srgbClr val="CFCFCF"/>
            </a:solidFill>
          </a:ln>
        </p:spPr>
        <p:txBody>
          <a:bodyPr wrap="square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6311900" y="4203700"/>
            <a:ext cx="11333700" cy="1012778"/>
          </a:xfrm>
          <a:custGeom>
            <a:avLst/>
            <a:gdLst>
              <a:gd name="connsiteX0" fmla="*/ 501668 w 11333700"/>
              <a:gd name="connsiteY0" fmla="*/ 0 h 1012778"/>
              <a:gd name="connsiteX1" fmla="*/ 1587390 w 11333700"/>
              <a:gd name="connsiteY1" fmla="*/ 0 h 1012778"/>
              <a:gd name="connsiteX2" fmla="*/ 1834550 w 11333700"/>
              <a:gd name="connsiteY2" fmla="*/ 45437 h 1012778"/>
              <a:gd name="connsiteX3" fmla="*/ 1947373 w 11333700"/>
              <a:gd name="connsiteY3" fmla="*/ 310928 h 1012778"/>
              <a:gd name="connsiteX4" fmla="*/ 11228806 w 11333700"/>
              <a:gd name="connsiteY4" fmla="*/ 310928 h 1012778"/>
              <a:gd name="connsiteX5" fmla="*/ 11333700 w 11333700"/>
              <a:gd name="connsiteY5" fmla="*/ 310928 h 1012778"/>
              <a:gd name="connsiteX6" fmla="*/ 11333700 w 11333700"/>
              <a:gd name="connsiteY6" fmla="*/ 481327 h 1012778"/>
              <a:gd name="connsiteX7" fmla="*/ 11333700 w 11333700"/>
              <a:gd name="connsiteY7" fmla="*/ 683263 h 1012778"/>
              <a:gd name="connsiteX8" fmla="*/ 11333700 w 11333700"/>
              <a:gd name="connsiteY8" fmla="*/ 907139 h 1012778"/>
              <a:gd name="connsiteX9" fmla="*/ 11333700 w 11333700"/>
              <a:gd name="connsiteY9" fmla="*/ 1012778 h 1012778"/>
              <a:gd name="connsiteX10" fmla="*/ 0 w 11333700"/>
              <a:gd name="connsiteY10" fmla="*/ 1012778 h 1012778"/>
              <a:gd name="connsiteX11" fmla="*/ 0 w 11333700"/>
              <a:gd name="connsiteY11" fmla="*/ 310928 h 1012778"/>
              <a:gd name="connsiteX12" fmla="*/ 110724 w 11333700"/>
              <a:gd name="connsiteY12" fmla="*/ 310928 h 1012778"/>
              <a:gd name="connsiteX13" fmla="*/ 254507 w 11333700"/>
              <a:gd name="connsiteY13" fmla="*/ 45437 h 1012778"/>
              <a:gd name="connsiteX14" fmla="*/ 501668 w 11333700"/>
              <a:gd name="connsiteY14" fmla="*/ 0 h 1012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1333700" h="1012778">
                <a:moveTo>
                  <a:pt x="501668" y="0"/>
                </a:moveTo>
                <a:lnTo>
                  <a:pt x="1587390" y="0"/>
                </a:lnTo>
                <a:cubicBezTo>
                  <a:pt x="1780500" y="0"/>
                  <a:pt x="1818808" y="0"/>
                  <a:pt x="1834550" y="45437"/>
                </a:cubicBezTo>
                <a:lnTo>
                  <a:pt x="1947373" y="310928"/>
                </a:lnTo>
                <a:cubicBezTo>
                  <a:pt x="1947373" y="310928"/>
                  <a:pt x="10197535" y="310928"/>
                  <a:pt x="11228806" y="310928"/>
                </a:cubicBezTo>
                <a:lnTo>
                  <a:pt x="11333700" y="310928"/>
                </a:lnTo>
                <a:lnTo>
                  <a:pt x="11333700" y="481327"/>
                </a:lnTo>
                <a:lnTo>
                  <a:pt x="11333700" y="683263"/>
                </a:lnTo>
                <a:lnTo>
                  <a:pt x="11333700" y="907139"/>
                </a:lnTo>
                <a:lnTo>
                  <a:pt x="11333700" y="1012778"/>
                </a:lnTo>
                <a:lnTo>
                  <a:pt x="0" y="1012778"/>
                </a:lnTo>
                <a:lnTo>
                  <a:pt x="0" y="310928"/>
                </a:lnTo>
                <a:lnTo>
                  <a:pt x="110724" y="310928"/>
                </a:lnTo>
                <a:lnTo>
                  <a:pt x="254507" y="45437"/>
                </a:lnTo>
                <a:cubicBezTo>
                  <a:pt x="273399" y="0"/>
                  <a:pt x="270250" y="0"/>
                  <a:pt x="501668" y="0"/>
                </a:cubicBezTo>
                <a:close/>
              </a:path>
            </a:pathLst>
          </a:custGeom>
          <a:solidFill>
            <a:srgbClr val="E4E4E4"/>
          </a:solidFill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7289799" y="4114800"/>
            <a:ext cx="10086965" cy="966772"/>
          </a:xfrm>
          <a:custGeom>
            <a:avLst/>
            <a:gdLst>
              <a:gd name="connsiteX0" fmla="*/ 140494 w 10086965"/>
              <a:gd name="connsiteY0" fmla="*/ 647700 h 966772"/>
              <a:gd name="connsiteX1" fmla="*/ 280988 w 10086965"/>
              <a:gd name="connsiteY1" fmla="*/ 788194 h 966772"/>
              <a:gd name="connsiteX2" fmla="*/ 272181 w 10086965"/>
              <a:gd name="connsiteY2" fmla="*/ 836691 h 966772"/>
              <a:gd name="connsiteX3" fmla="*/ 233610 w 10086965"/>
              <a:gd name="connsiteY3" fmla="*/ 798029 h 966772"/>
              <a:gd name="connsiteX4" fmla="*/ 234156 w 10086965"/>
              <a:gd name="connsiteY4" fmla="*/ 788194 h 966772"/>
              <a:gd name="connsiteX5" fmla="*/ 140494 w 10086965"/>
              <a:gd name="connsiteY5" fmla="*/ 694545 h 966772"/>
              <a:gd name="connsiteX6" fmla="*/ 46818 w 10086965"/>
              <a:gd name="connsiteY6" fmla="*/ 788194 h 966772"/>
              <a:gd name="connsiteX7" fmla="*/ 140494 w 10086965"/>
              <a:gd name="connsiteY7" fmla="*/ 881870 h 966772"/>
              <a:gd name="connsiteX8" fmla="*/ 198799 w 10086965"/>
              <a:gd name="connsiteY8" fmla="*/ 861420 h 966772"/>
              <a:gd name="connsiteX9" fmla="*/ 198786 w 10086965"/>
              <a:gd name="connsiteY9" fmla="*/ 861550 h 966772"/>
              <a:gd name="connsiteX10" fmla="*/ 231958 w 10086965"/>
              <a:gd name="connsiteY10" fmla="*/ 894723 h 966772"/>
              <a:gd name="connsiteX11" fmla="*/ 140494 w 10086965"/>
              <a:gd name="connsiteY11" fmla="*/ 928688 h 966772"/>
              <a:gd name="connsiteX12" fmla="*/ 0 w 10086965"/>
              <a:gd name="connsiteY12" fmla="*/ 788194 h 966772"/>
              <a:gd name="connsiteX13" fmla="*/ 140494 w 10086965"/>
              <a:gd name="connsiteY13" fmla="*/ 647700 h 966772"/>
              <a:gd name="connsiteX14" fmla="*/ 590292 w 10086965"/>
              <a:gd name="connsiteY14" fmla="*/ 609600 h 966772"/>
              <a:gd name="connsiteX15" fmla="*/ 9859789 w 10086965"/>
              <a:gd name="connsiteY15" fmla="*/ 609600 h 966772"/>
              <a:gd name="connsiteX16" fmla="*/ 9903981 w 10086965"/>
              <a:gd name="connsiteY16" fmla="*/ 662534 h 966772"/>
              <a:gd name="connsiteX17" fmla="*/ 9903981 w 10086965"/>
              <a:gd name="connsiteY17" fmla="*/ 913805 h 966772"/>
              <a:gd name="connsiteX18" fmla="*/ 9859789 w 10086965"/>
              <a:gd name="connsiteY18" fmla="*/ 966772 h 966772"/>
              <a:gd name="connsiteX19" fmla="*/ 590292 w 10086965"/>
              <a:gd name="connsiteY19" fmla="*/ 966772 h 966772"/>
              <a:gd name="connsiteX20" fmla="*/ 546100 w 10086965"/>
              <a:gd name="connsiteY20" fmla="*/ 913805 h 966772"/>
              <a:gd name="connsiteX21" fmla="*/ 546100 w 10086965"/>
              <a:gd name="connsiteY21" fmla="*/ 662534 h 966772"/>
              <a:gd name="connsiteX22" fmla="*/ 590292 w 10086965"/>
              <a:gd name="connsiteY22" fmla="*/ 609600 h 966772"/>
              <a:gd name="connsiteX23" fmla="*/ 9996489 w 10086965"/>
              <a:gd name="connsiteY23" fmla="*/ 0 h 966772"/>
              <a:gd name="connsiteX24" fmla="*/ 10086965 w 10086965"/>
              <a:gd name="connsiteY24" fmla="*/ 90496 h 966772"/>
              <a:gd name="connsiteX25" fmla="*/ 9996489 w 10086965"/>
              <a:gd name="connsiteY25" fmla="*/ 180966 h 966772"/>
              <a:gd name="connsiteX26" fmla="*/ 9906001 w 10086965"/>
              <a:gd name="connsiteY26" fmla="*/ 90496 h 966772"/>
              <a:gd name="connsiteX27" fmla="*/ 9996489 w 10086965"/>
              <a:gd name="connsiteY27" fmla="*/ 0 h 966772"/>
              <a:gd name="connsiteX28" fmla="*/ 9704381 w 10086965"/>
              <a:gd name="connsiteY28" fmla="*/ 0 h 966772"/>
              <a:gd name="connsiteX29" fmla="*/ 9794865 w 10086965"/>
              <a:gd name="connsiteY29" fmla="*/ 90496 h 966772"/>
              <a:gd name="connsiteX30" fmla="*/ 9704381 w 10086965"/>
              <a:gd name="connsiteY30" fmla="*/ 180966 h 966772"/>
              <a:gd name="connsiteX31" fmla="*/ 9613901 w 10086965"/>
              <a:gd name="connsiteY31" fmla="*/ 90496 h 966772"/>
              <a:gd name="connsiteX32" fmla="*/ 9704381 w 10086965"/>
              <a:gd name="connsiteY32" fmla="*/ 0 h 966772"/>
              <a:gd name="connsiteX33" fmla="*/ 9425004 w 10086965"/>
              <a:gd name="connsiteY33" fmla="*/ 0 h 966772"/>
              <a:gd name="connsiteX34" fmla="*/ 9515477 w 10086965"/>
              <a:gd name="connsiteY34" fmla="*/ 90496 h 966772"/>
              <a:gd name="connsiteX35" fmla="*/ 9425004 w 10086965"/>
              <a:gd name="connsiteY35" fmla="*/ 180966 h 966772"/>
              <a:gd name="connsiteX36" fmla="*/ 9334500 w 10086965"/>
              <a:gd name="connsiteY36" fmla="*/ 90496 h 966772"/>
              <a:gd name="connsiteX37" fmla="*/ 9425004 w 10086965"/>
              <a:gd name="connsiteY37" fmla="*/ 0 h 966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086965" h="966772">
                <a:moveTo>
                  <a:pt x="140494" y="647700"/>
                </a:moveTo>
                <a:cubicBezTo>
                  <a:pt x="218091" y="647700"/>
                  <a:pt x="280988" y="710597"/>
                  <a:pt x="280988" y="788194"/>
                </a:cubicBezTo>
                <a:cubicBezTo>
                  <a:pt x="280988" y="805275"/>
                  <a:pt x="277762" y="821523"/>
                  <a:pt x="272181" y="836691"/>
                </a:cubicBezTo>
                <a:lnTo>
                  <a:pt x="233610" y="798029"/>
                </a:lnTo>
                <a:cubicBezTo>
                  <a:pt x="233948" y="794803"/>
                  <a:pt x="234156" y="791537"/>
                  <a:pt x="234156" y="788194"/>
                </a:cubicBezTo>
                <a:cubicBezTo>
                  <a:pt x="234156" y="736498"/>
                  <a:pt x="192164" y="694545"/>
                  <a:pt x="140494" y="694545"/>
                </a:cubicBezTo>
                <a:cubicBezTo>
                  <a:pt x="88784" y="694545"/>
                  <a:pt x="46818" y="736498"/>
                  <a:pt x="46818" y="788194"/>
                </a:cubicBezTo>
                <a:cubicBezTo>
                  <a:pt x="46818" y="839995"/>
                  <a:pt x="88784" y="881870"/>
                  <a:pt x="140494" y="881870"/>
                </a:cubicBezTo>
                <a:cubicBezTo>
                  <a:pt x="162517" y="881870"/>
                  <a:pt x="182785" y="874182"/>
                  <a:pt x="198799" y="861420"/>
                </a:cubicBezTo>
                <a:cubicBezTo>
                  <a:pt x="198799" y="861420"/>
                  <a:pt x="198786" y="861550"/>
                  <a:pt x="198786" y="861550"/>
                </a:cubicBezTo>
                <a:lnTo>
                  <a:pt x="231958" y="894723"/>
                </a:lnTo>
                <a:cubicBezTo>
                  <a:pt x="207332" y="915797"/>
                  <a:pt x="175474" y="928688"/>
                  <a:pt x="140494" y="928688"/>
                </a:cubicBezTo>
                <a:cubicBezTo>
                  <a:pt x="62871" y="928688"/>
                  <a:pt x="0" y="865804"/>
                  <a:pt x="0" y="788194"/>
                </a:cubicBezTo>
                <a:cubicBezTo>
                  <a:pt x="0" y="710597"/>
                  <a:pt x="62871" y="647700"/>
                  <a:pt x="140494" y="647700"/>
                </a:cubicBezTo>
                <a:close/>
                <a:moveTo>
                  <a:pt x="590292" y="609600"/>
                </a:moveTo>
                <a:lnTo>
                  <a:pt x="9859789" y="609600"/>
                </a:lnTo>
                <a:cubicBezTo>
                  <a:pt x="9884485" y="609600"/>
                  <a:pt x="9903981" y="633314"/>
                  <a:pt x="9903981" y="662534"/>
                </a:cubicBezTo>
                <a:cubicBezTo>
                  <a:pt x="9903981" y="662534"/>
                  <a:pt x="9903981" y="913805"/>
                  <a:pt x="9903981" y="913805"/>
                </a:cubicBezTo>
                <a:cubicBezTo>
                  <a:pt x="9903981" y="943042"/>
                  <a:pt x="9884485" y="966772"/>
                  <a:pt x="9859789" y="966772"/>
                </a:cubicBezTo>
                <a:lnTo>
                  <a:pt x="590292" y="966772"/>
                </a:lnTo>
                <a:cubicBezTo>
                  <a:pt x="566030" y="966772"/>
                  <a:pt x="546100" y="943042"/>
                  <a:pt x="546100" y="913805"/>
                </a:cubicBezTo>
                <a:lnTo>
                  <a:pt x="546100" y="662534"/>
                </a:lnTo>
                <a:cubicBezTo>
                  <a:pt x="546100" y="633314"/>
                  <a:pt x="566030" y="609600"/>
                  <a:pt x="590292" y="609600"/>
                </a:cubicBezTo>
                <a:close/>
                <a:moveTo>
                  <a:pt x="9996489" y="0"/>
                </a:moveTo>
                <a:cubicBezTo>
                  <a:pt x="10046505" y="0"/>
                  <a:pt x="10086965" y="40535"/>
                  <a:pt x="10086965" y="90496"/>
                </a:cubicBezTo>
                <a:cubicBezTo>
                  <a:pt x="10086965" y="140456"/>
                  <a:pt x="10046505" y="180966"/>
                  <a:pt x="9996489" y="180966"/>
                </a:cubicBezTo>
                <a:cubicBezTo>
                  <a:pt x="9946525" y="180966"/>
                  <a:pt x="9906001" y="140456"/>
                  <a:pt x="9906001" y="90496"/>
                </a:cubicBezTo>
                <a:cubicBezTo>
                  <a:pt x="9906001" y="40535"/>
                  <a:pt x="9946525" y="0"/>
                  <a:pt x="9996489" y="0"/>
                </a:cubicBezTo>
                <a:close/>
                <a:moveTo>
                  <a:pt x="9704381" y="0"/>
                </a:moveTo>
                <a:cubicBezTo>
                  <a:pt x="9754357" y="0"/>
                  <a:pt x="9794865" y="40535"/>
                  <a:pt x="9794865" y="90496"/>
                </a:cubicBezTo>
                <a:cubicBezTo>
                  <a:pt x="9794865" y="140456"/>
                  <a:pt x="9754357" y="180966"/>
                  <a:pt x="9704381" y="180966"/>
                </a:cubicBezTo>
                <a:cubicBezTo>
                  <a:pt x="9654401" y="180966"/>
                  <a:pt x="9613901" y="140456"/>
                  <a:pt x="9613901" y="90496"/>
                </a:cubicBezTo>
                <a:cubicBezTo>
                  <a:pt x="9613901" y="40535"/>
                  <a:pt x="9654401" y="0"/>
                  <a:pt x="9704381" y="0"/>
                </a:cubicBezTo>
                <a:close/>
                <a:moveTo>
                  <a:pt x="9425004" y="0"/>
                </a:moveTo>
                <a:cubicBezTo>
                  <a:pt x="9474940" y="0"/>
                  <a:pt x="9515477" y="40535"/>
                  <a:pt x="9515477" y="90496"/>
                </a:cubicBezTo>
                <a:cubicBezTo>
                  <a:pt x="9515477" y="140456"/>
                  <a:pt x="9474940" y="180966"/>
                  <a:pt x="9425004" y="180966"/>
                </a:cubicBezTo>
                <a:cubicBezTo>
                  <a:pt x="9375060" y="180966"/>
                  <a:pt x="9334500" y="140456"/>
                  <a:pt x="9334500" y="90496"/>
                </a:cubicBezTo>
                <a:cubicBezTo>
                  <a:pt x="9334500" y="40535"/>
                  <a:pt x="9375060" y="0"/>
                  <a:pt x="9425004" y="0"/>
                </a:cubicBezTo>
                <a:close/>
              </a:path>
            </a:pathLst>
          </a:custGeom>
          <a:solidFill>
            <a:srgbClr val="EEEEEE"/>
          </a:solidFill>
          <a:ln w="3175">
            <a:solidFill>
              <a:srgbClr val="EEEEEE"/>
            </a:solidFill>
          </a:ln>
        </p:spPr>
        <p:txBody>
          <a:bodyPr wrap="square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9" name="AutoShape 7"/>
          <p:cNvSpPr>
            <a:spLocks/>
          </p:cNvSpPr>
          <p:nvPr/>
        </p:nvSpPr>
        <p:spPr bwMode="auto">
          <a:xfrm>
            <a:off x="7480300" y="4902200"/>
            <a:ext cx="120650" cy="73025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15066" y="18404"/>
                </a:lnTo>
                <a:cubicBezTo>
                  <a:pt x="15066" y="18404"/>
                  <a:pt x="14154" y="21599"/>
                  <a:pt x="11451" y="21599"/>
                </a:cubicBezTo>
                <a:cubicBezTo>
                  <a:pt x="8897" y="21599"/>
                  <a:pt x="7509" y="18366"/>
                  <a:pt x="7509" y="18366"/>
                </a:cubicBezTo>
                <a:cubicBezTo>
                  <a:pt x="7509" y="18366"/>
                  <a:pt x="0" y="0"/>
                  <a:pt x="0" y="0"/>
                </a:cubicBezTo>
                <a:close/>
              </a:path>
            </a:pathLst>
          </a:custGeom>
          <a:solidFill>
            <a:srgbClr val="EEEEEE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38100" tIns="38100" rIns="38100" bIns="38100" anchor="ctr"/>
          <a:lstStyle>
            <a:lvl1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3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71528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39951120-EC6B-4385-90FF-930ACFFEB745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4" hasCustomPrompt="1"/>
          </p:nvPr>
        </p:nvSpPr>
        <p:spPr>
          <a:xfrm>
            <a:off x="1676400" y="5170471"/>
            <a:ext cx="10230466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5" hasCustomPrompt="1"/>
          </p:nvPr>
        </p:nvSpPr>
        <p:spPr>
          <a:xfrm>
            <a:off x="12477134" y="5170471"/>
            <a:ext cx="10230465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857322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2743199" y="4354869"/>
            <a:ext cx="12673013" cy="6427291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9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15875001" y="3571740"/>
            <a:ext cx="5918199" cy="3013561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10" name="Picture Placeholder 7"/>
          <p:cNvSpPr>
            <a:spLocks noGrp="1"/>
          </p:cNvSpPr>
          <p:nvPr>
            <p:ph type="pic" sz="quarter" idx="16"/>
          </p:nvPr>
        </p:nvSpPr>
        <p:spPr>
          <a:xfrm>
            <a:off x="15901988" y="7804617"/>
            <a:ext cx="5918200" cy="300149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</p:spTree>
    <p:extLst>
      <p:ext uri="{BB962C8B-B14F-4D97-AF65-F5344CB8AC3E}">
        <p14:creationId xmlns:p14="http://schemas.microsoft.com/office/powerpoint/2010/main" xmlns="" val="17807297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046480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65762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2585906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8212026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881595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448816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1011428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 hasCustomPrompt="1"/>
          </p:nvPr>
        </p:nvSpPr>
        <p:spPr>
          <a:xfrm>
            <a:off x="574040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85459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>
            <a:spLocks/>
          </p:cNvSpPr>
          <p:nvPr userDrawn="1"/>
        </p:nvSpPr>
        <p:spPr bwMode="auto">
          <a:xfrm>
            <a:off x="8742516" y="-14264"/>
            <a:ext cx="15641484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592913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/>
          </p:cNvSpPr>
          <p:nvPr userDrawn="1"/>
        </p:nvSpPr>
        <p:spPr bwMode="auto">
          <a:xfrm>
            <a:off x="8742516" y="-14264"/>
            <a:ext cx="15641484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6144582" y="7799555"/>
            <a:ext cx="12092408" cy="1508105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pl-PL" dirty="0" smtClean="0"/>
              <a:t>Timelines &amp; Planning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9465006" y="9321948"/>
            <a:ext cx="4838700" cy="876300"/>
          </a:xfrm>
          <a:prstGeom prst="rect">
            <a:avLst/>
          </a:prstGeom>
        </p:spPr>
        <p:txBody>
          <a:bodyPr/>
          <a:lstStyle>
            <a:lvl1pPr marL="0" marR="0" indent="0" algn="ctr" defTabSz="4572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4400">
                <a:solidFill>
                  <a:schemeClr val="tx1"/>
                </a:solidFill>
                <a:latin typeface="Lato Regular" panose="020F0502020204030203" pitchFamily="34" charset="0"/>
              </a:defRPr>
            </a:lvl1pPr>
          </a:lstStyle>
          <a:p>
            <a:pPr marL="0" marR="0" lvl="0" indent="0" algn="l" defTabSz="4572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sz="4400" b="0" dirty="0" smtClean="0">
                <a:latin typeface="Lato Regular" panose="020F0502020204030203" pitchFamily="34" charset="0"/>
              </a:rPr>
              <a:t>Pitch Deck Edition</a:t>
            </a:r>
            <a:endParaRPr lang="en-US" sz="4400" b="0" dirty="0" smtClean="0">
              <a:latin typeface="Lato Regular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638320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con-pack-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 userDrawn="1"/>
        </p:nvSpPr>
        <p:spPr>
          <a:xfrm>
            <a:off x="8659680" y="-1"/>
            <a:ext cx="15724320" cy="13716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247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8"/>
                </a:lnTo>
                <a:lnTo>
                  <a:pt x="9247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87266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1629045" y="7146800"/>
            <a:ext cx="7896785" cy="1080368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4400" b="0" baseline="0">
                <a:solidFill>
                  <a:schemeClr val="tx1">
                    <a:alpha val="95000"/>
                  </a:schemeClr>
                </a:solidFill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pl-PL" dirty="0" smtClean="0"/>
              <a:t>Sample Subtitle</a:t>
            </a:r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1629045" y="5638695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 algn="ctr">
              <a:defRPr b="0" baseline="0">
                <a:solidFill>
                  <a:schemeClr val="tx1">
                    <a:alpha val="95000"/>
                  </a:schemeClr>
                </a:solidFill>
                <a:latin typeface="Aleo bold" panose="020F0802020204030203" pitchFamily="34" charset="0"/>
              </a:defRPr>
            </a:lvl1pPr>
          </a:lstStyle>
          <a:p>
            <a:r>
              <a:rPr lang="pl-PL" dirty="0" smtClean="0"/>
              <a:t>Sample Title</a:t>
            </a:r>
            <a:endParaRPr lang="en-US" dirty="0"/>
          </a:p>
        </p:txBody>
      </p:sp>
      <p:sp>
        <p:nvSpPr>
          <p:cNvPr id="8" name="AutoShape 1"/>
          <p:cNvSpPr>
            <a:spLocks/>
          </p:cNvSpPr>
          <p:nvPr userDrawn="1"/>
        </p:nvSpPr>
        <p:spPr bwMode="auto">
          <a:xfrm>
            <a:off x="8659812" y="0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042966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047122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="0" spc="100" baseline="0">
                <a:solidFill>
                  <a:schemeClr val="tx1"/>
                </a:solidFill>
                <a:latin typeface="Aleo bold" panose="020F0802020204030203" pitchFamily="34" charset="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" name="Rectangle 1"/>
          <p:cNvSpPr/>
          <p:nvPr userDrawn="1"/>
        </p:nvSpPr>
        <p:spPr bwMode="auto">
          <a:xfrm>
            <a:off x="0" y="5029200"/>
            <a:ext cx="24384000" cy="4523874"/>
          </a:xfrm>
          <a:prstGeom prst="rect">
            <a:avLst/>
          </a:pr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pl-PL" dirty="0" smtClean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61056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546100"/>
            <a:ext cx="8021638" cy="2324100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9532938" y="546100"/>
            <a:ext cx="13631862" cy="11706225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微軟正黑體" pitchFamily="34" charset="-120"/>
                <a:ea typeface="微軟正黑體" pitchFamily="34" charset="-120"/>
              </a:defRPr>
            </a:lvl1pPr>
            <a:lvl2pPr>
              <a:defRPr sz="2800">
                <a:latin typeface="微軟正黑體" pitchFamily="34" charset="-120"/>
                <a:ea typeface="微軟正黑體" pitchFamily="34" charset="-120"/>
              </a:defRPr>
            </a:lvl2pPr>
            <a:lvl3pPr>
              <a:defRPr sz="2400">
                <a:latin typeface="微軟正黑體" pitchFamily="34" charset="-120"/>
                <a:ea typeface="微軟正黑體" pitchFamily="34" charset="-120"/>
              </a:defRPr>
            </a:lvl3pPr>
            <a:lvl4pPr>
              <a:defRPr sz="2000">
                <a:latin typeface="微軟正黑體" pitchFamily="34" charset="-120"/>
                <a:ea typeface="微軟正黑體" pitchFamily="34" charset="-120"/>
              </a:defRPr>
            </a:lvl4pPr>
            <a:lvl5pPr>
              <a:defRPr sz="2000">
                <a:latin typeface="微軟正黑體" pitchFamily="34" charset="-120"/>
                <a:ea typeface="微軟正黑體" pitchFamily="34" charset="-12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219200" y="2870200"/>
            <a:ext cx="8021638" cy="93821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微軟正黑體" pitchFamily="34" charset="-120"/>
                <a:ea typeface="微軟正黑體" pitchFamily="34" charset="-12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80B04BA-FD94-4065-B9D9-31B220A384FD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c P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3"/>
          <p:cNvGrpSpPr/>
          <p:nvPr userDrawn="1"/>
        </p:nvGrpSpPr>
        <p:grpSpPr>
          <a:xfrm>
            <a:off x="1442306" y="-3834"/>
            <a:ext cx="23221093" cy="13803971"/>
            <a:chOff x="4630060" y="-3834"/>
            <a:chExt cx="16424861" cy="13803971"/>
          </a:xfrm>
        </p:grpSpPr>
        <p:sp>
          <p:nvSpPr>
            <p:cNvPr id="6" name="AutoShape 1"/>
            <p:cNvSpPr>
              <a:spLocks/>
            </p:cNvSpPr>
            <p:nvPr userDrawn="1"/>
          </p:nvSpPr>
          <p:spPr bwMode="auto">
            <a:xfrm>
              <a:off x="8724900" y="-3834"/>
              <a:ext cx="12330021" cy="13803971"/>
            </a:xfrm>
            <a:custGeom>
              <a:avLst/>
              <a:gdLst>
                <a:gd name="T0" fmla="*/ 7862094 w 21600"/>
                <a:gd name="T1" fmla="*/ 6900069 h 21600"/>
                <a:gd name="T2" fmla="*/ 7862094 w 21600"/>
                <a:gd name="T3" fmla="*/ 6900069 h 21600"/>
                <a:gd name="T4" fmla="*/ 7862094 w 21600"/>
                <a:gd name="T5" fmla="*/ 6900069 h 21600"/>
                <a:gd name="T6" fmla="*/ 7862094 w 21600"/>
                <a:gd name="T7" fmla="*/ 6900069 h 21600"/>
                <a:gd name="T8" fmla="*/ 0 60000 65536"/>
                <a:gd name="T9" fmla="*/ 0 60000 65536"/>
                <a:gd name="T10" fmla="*/ 0 60000 65536"/>
                <a:gd name="T11" fmla="*/ 0 60000 65536"/>
                <a:gd name="connsiteX0" fmla="*/ 11798 w 21600"/>
                <a:gd name="connsiteY0" fmla="*/ 0 h 21606"/>
                <a:gd name="connsiteX1" fmla="*/ 21530 w 21600"/>
                <a:gd name="connsiteY1" fmla="*/ 6 h 21606"/>
                <a:gd name="connsiteX2" fmla="*/ 21600 w 21600"/>
                <a:gd name="connsiteY2" fmla="*/ 21606 h 21606"/>
                <a:gd name="connsiteX3" fmla="*/ 0 w 21600"/>
                <a:gd name="connsiteY3" fmla="*/ 21553 h 21606"/>
                <a:gd name="connsiteX4" fmla="*/ 11798 w 21600"/>
                <a:gd name="connsiteY4" fmla="*/ 0 h 21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600" h="21606">
                  <a:moveTo>
                    <a:pt x="11798" y="0"/>
                  </a:moveTo>
                  <a:lnTo>
                    <a:pt x="21530" y="6"/>
                  </a:lnTo>
                  <a:cubicBezTo>
                    <a:pt x="21553" y="7206"/>
                    <a:pt x="21577" y="14406"/>
                    <a:pt x="21600" y="21606"/>
                  </a:cubicBezTo>
                  <a:lnTo>
                    <a:pt x="0" y="21553"/>
                  </a:lnTo>
                  <a:lnTo>
                    <a:pt x="11798" y="0"/>
                  </a:lnTo>
                  <a:close/>
                </a:path>
              </a:pathLst>
            </a:custGeom>
            <a:solidFill>
              <a:schemeClr val="tx1">
                <a:lumMod val="75000"/>
                <a:alpha val="9000"/>
              </a:schemeClr>
            </a:solidFill>
            <a:ln>
              <a:noFill/>
            </a:ln>
            <a:effectLst/>
            <a:extLst/>
          </p:spPr>
          <p:txBody>
            <a:bodyPr wrap="square" lIns="38100" tIns="38100" rIns="38100" bIns="38100" anchor="ctr">
              <a:noAutofit/>
            </a:bodyPr>
            <a:lstStyle/>
            <a:p>
              <a:pPr defTabSz="457200"/>
              <a:endParaRPr lang="en-US" sz="30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anose="020B0604020202020204" pitchFamily="34" charset="0"/>
                <a:sym typeface="Gill Sans" charset="0"/>
              </a:endParaRPr>
            </a:p>
          </p:txBody>
        </p:sp>
        <p:pic>
          <p:nvPicPr>
            <p:cNvPr id="4" name="Picture 6" descr="droppedImage.pdf"/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16334550" y="902367"/>
              <a:ext cx="3399655" cy="3390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grpSp>
          <p:nvGrpSpPr>
            <p:cNvPr id="3" name="Group 29"/>
            <p:cNvGrpSpPr/>
            <p:nvPr userDrawn="1"/>
          </p:nvGrpSpPr>
          <p:grpSpPr>
            <a:xfrm>
              <a:off x="4630060" y="9755187"/>
              <a:ext cx="13092022" cy="2290529"/>
              <a:chOff x="1344613" y="4179316"/>
              <a:chExt cx="21704300" cy="3797300"/>
            </a:xfrm>
          </p:grpSpPr>
          <p:grpSp>
            <p:nvGrpSpPr>
              <p:cNvPr id="5" name="Group 6"/>
              <p:cNvGrpSpPr/>
              <p:nvPr userDrawn="1"/>
            </p:nvGrpSpPr>
            <p:grpSpPr>
              <a:xfrm>
                <a:off x="1344613" y="4179316"/>
                <a:ext cx="3797300" cy="3797300"/>
                <a:chOff x="1774599" y="9001126"/>
                <a:chExt cx="3797300" cy="3797300"/>
              </a:xfrm>
            </p:grpSpPr>
            <p:sp>
              <p:nvSpPr>
                <p:cNvPr id="8" name="AutoShape 11"/>
                <p:cNvSpPr>
                  <a:spLocks/>
                </p:cNvSpPr>
                <p:nvPr userDrawn="1"/>
              </p:nvSpPr>
              <p:spPr bwMode="auto">
                <a:xfrm>
                  <a:off x="1774599" y="9001126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tx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" name="Freeform 8"/>
                <p:cNvSpPr>
                  <a:spLocks/>
                </p:cNvSpPr>
                <p:nvPr userDrawn="1"/>
              </p:nvSpPr>
              <p:spPr bwMode="auto">
                <a:xfrm>
                  <a:off x="3271612" y="10027801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tx2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0" name="AutoShape 13"/>
                <p:cNvSpPr>
                  <a:spLocks/>
                </p:cNvSpPr>
                <p:nvPr userDrawn="1"/>
              </p:nvSpPr>
              <p:spPr bwMode="auto">
                <a:xfrm>
                  <a:off x="2350861" y="9558338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7" name="Group 10"/>
              <p:cNvGrpSpPr/>
              <p:nvPr userDrawn="1"/>
            </p:nvGrpSpPr>
            <p:grpSpPr>
              <a:xfrm>
                <a:off x="7313613" y="4179316"/>
                <a:ext cx="3797300" cy="3797300"/>
                <a:chOff x="7448608" y="8868229"/>
                <a:chExt cx="3797300" cy="3797300"/>
              </a:xfrm>
            </p:grpSpPr>
            <p:sp>
              <p:nvSpPr>
                <p:cNvPr id="12" name="AutoShape 11"/>
                <p:cNvSpPr>
                  <a:spLocks/>
                </p:cNvSpPr>
                <p:nvPr userDrawn="1"/>
              </p:nvSpPr>
              <p:spPr bwMode="auto">
                <a:xfrm>
                  <a:off x="7448608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" name="Freeform 12"/>
                <p:cNvSpPr>
                  <a:spLocks/>
                </p:cNvSpPr>
                <p:nvPr userDrawn="1"/>
              </p:nvSpPr>
              <p:spPr bwMode="auto">
                <a:xfrm>
                  <a:off x="8945621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4" name="AutoShape 13"/>
                <p:cNvSpPr>
                  <a:spLocks/>
                </p:cNvSpPr>
                <p:nvPr userDrawn="1"/>
              </p:nvSpPr>
              <p:spPr bwMode="auto">
                <a:xfrm>
                  <a:off x="8024870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1" name="Group 14"/>
              <p:cNvGrpSpPr/>
              <p:nvPr userDrawn="1"/>
            </p:nvGrpSpPr>
            <p:grpSpPr>
              <a:xfrm>
                <a:off x="13282613" y="4179316"/>
                <a:ext cx="3797300" cy="3797300"/>
                <a:chOff x="12986999" y="8868229"/>
                <a:chExt cx="3797300" cy="3797300"/>
              </a:xfrm>
            </p:grpSpPr>
            <p:sp>
              <p:nvSpPr>
                <p:cNvPr id="16" name="AutoShape 11"/>
                <p:cNvSpPr>
                  <a:spLocks/>
                </p:cNvSpPr>
                <p:nvPr userDrawn="1"/>
              </p:nvSpPr>
              <p:spPr bwMode="auto">
                <a:xfrm>
                  <a:off x="12986999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" name="Freeform 16"/>
                <p:cNvSpPr>
                  <a:spLocks/>
                </p:cNvSpPr>
                <p:nvPr userDrawn="1"/>
              </p:nvSpPr>
              <p:spPr bwMode="auto">
                <a:xfrm>
                  <a:off x="14484012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3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8" name="AutoShape 13"/>
                <p:cNvSpPr>
                  <a:spLocks/>
                </p:cNvSpPr>
                <p:nvPr userDrawn="1"/>
              </p:nvSpPr>
              <p:spPr bwMode="auto">
                <a:xfrm>
                  <a:off x="13563261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5" name="Group 18"/>
              <p:cNvGrpSpPr/>
              <p:nvPr userDrawn="1"/>
            </p:nvGrpSpPr>
            <p:grpSpPr>
              <a:xfrm>
                <a:off x="19251613" y="4179316"/>
                <a:ext cx="3797300" cy="3797300"/>
                <a:chOff x="18828205" y="9201735"/>
                <a:chExt cx="3797300" cy="3797300"/>
              </a:xfrm>
            </p:grpSpPr>
            <p:sp>
              <p:nvSpPr>
                <p:cNvPr id="20" name="AutoShape 11"/>
                <p:cNvSpPr>
                  <a:spLocks/>
                </p:cNvSpPr>
                <p:nvPr userDrawn="1"/>
              </p:nvSpPr>
              <p:spPr bwMode="auto">
                <a:xfrm>
                  <a:off x="18828205" y="9201735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1" name="Freeform 20"/>
                <p:cNvSpPr>
                  <a:spLocks/>
                </p:cNvSpPr>
                <p:nvPr userDrawn="1"/>
              </p:nvSpPr>
              <p:spPr bwMode="auto">
                <a:xfrm>
                  <a:off x="20325218" y="10228410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22" name="AutoShape 13"/>
                <p:cNvSpPr>
                  <a:spLocks/>
                </p:cNvSpPr>
                <p:nvPr userDrawn="1"/>
              </p:nvSpPr>
              <p:spPr bwMode="auto">
                <a:xfrm>
                  <a:off x="19404467" y="9758947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</p:grp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3" cstate="screen">
            <a:lum bright="2000"/>
          </a:blip>
          <a:stretch>
            <a:fillRect/>
          </a:stretch>
        </p:blipFill>
        <p:spPr>
          <a:xfrm>
            <a:off x="1082291" y="2254039"/>
            <a:ext cx="10050505" cy="427907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408468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488112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192995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AutoShape 5"/>
          <p:cNvSpPr>
            <a:spLocks/>
          </p:cNvSpPr>
          <p:nvPr/>
        </p:nvSpPr>
        <p:spPr bwMode="auto">
          <a:xfrm>
            <a:off x="0" y="10083800"/>
            <a:ext cx="24384000" cy="36322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630481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5"/>
          <p:cNvSpPr>
            <a:spLocks/>
          </p:cNvSpPr>
          <p:nvPr/>
        </p:nvSpPr>
        <p:spPr bwMode="auto">
          <a:xfrm>
            <a:off x="-76200" y="10083800"/>
            <a:ext cx="24549100" cy="37846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6257951" y="12086077"/>
            <a:ext cx="11880798" cy="1080368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4400" b="1" baseline="0">
                <a:solidFill>
                  <a:schemeClr val="tx1"/>
                </a:solidFill>
                <a:latin typeface="Aleo" panose="020F0502020204030203" pitchFamily="34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 smtClean="0"/>
              <a:t>Click here to add your own subtitle</a:t>
            </a:r>
            <a:endParaRPr lang="pl-PL" dirty="0" smtClean="0"/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8751734" y="10475390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2480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1"/>
          <p:cNvSpPr>
            <a:spLocks/>
          </p:cNvSpPr>
          <p:nvPr/>
        </p:nvSpPr>
        <p:spPr bwMode="auto">
          <a:xfrm>
            <a:off x="12230100" y="0"/>
            <a:ext cx="12166600" cy="137160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r>
              <a:rPr lang="en-US" dirty="0" smtClean="0">
                <a:solidFill>
                  <a:srgbClr val="000000"/>
                </a:solidFill>
                <a:latin typeface="Aleo"/>
                <a:cs typeface="Arial" panose="020B0604020202020204" pitchFamily="34" charset="0"/>
                <a:sym typeface="Gill Sans" charset="0"/>
              </a:rPr>
              <a:t> </a:t>
            </a: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713983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0" y="-14288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014404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6" name="AutoShape 1"/>
          <p:cNvSpPr>
            <a:spLocks/>
          </p:cNvSpPr>
          <p:nvPr/>
        </p:nvSpPr>
        <p:spPr bwMode="auto">
          <a:xfrm>
            <a:off x="0" y="3835400"/>
            <a:ext cx="24371300" cy="44704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35712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  <p:pic>
        <p:nvPicPr>
          <p:cNvPr id="6" name="Picture 1" descr="Untitled-8.jpg"/>
          <p:cNvPicPr>
            <a:picLocks noChangeAspect="1"/>
          </p:cNvPicPr>
          <p:nvPr userDrawn="1"/>
        </p:nvPicPr>
        <p:blipFill>
          <a:blip r:embed="rId2" cstate="print">
            <a:lum bright="-40000" contrast="-4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7" t="17466" r="27" b="28360"/>
          <a:stretch>
            <a:fillRect/>
          </a:stretch>
        </p:blipFill>
        <p:spPr bwMode="auto">
          <a:xfrm>
            <a:off x="0" y="0"/>
            <a:ext cx="24384000" cy="7434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733991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  <p:pic>
        <p:nvPicPr>
          <p:cNvPr id="6" name="Picture 2"/>
          <p:cNvPicPr>
            <a:picLocks noChangeAspect="1" noChangeArrowheads="1"/>
          </p:cNvPicPr>
          <p:nvPr userDrawn="1"/>
        </p:nvPicPr>
        <p:blipFill>
          <a:blip r:embed="rId2" cstate="print">
            <a:lum bright="-30000" contrast="-40000"/>
          </a:blip>
          <a:srcRect l="3103" t="12415" r="225" b="34377"/>
          <a:stretch>
            <a:fillRect/>
          </a:stretch>
        </p:blipFill>
        <p:spPr bwMode="auto">
          <a:xfrm flipH="1">
            <a:off x="-1" y="17240"/>
            <a:ext cx="24383999" cy="7560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733991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9777DDA-4D64-4162-AE96-5E17B2909744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779963" y="9601200"/>
            <a:ext cx="14630400" cy="1133475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4779963" y="1225550"/>
            <a:ext cx="14630400" cy="8229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779963" y="10734675"/>
            <a:ext cx="14630400" cy="16097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微軟正黑體" pitchFamily="34" charset="-120"/>
                <a:ea typeface="微軟正黑體" pitchFamily="34" charset="-12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340DEABA-38DB-4D63-860C-95ADD90BD14C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-12700" y="9639300"/>
            <a:ext cx="24396700" cy="3606800"/>
          </a:xfrm>
          <a:prstGeom prst="rect">
            <a:avLst/>
          </a:prstGeom>
          <a:solidFill>
            <a:srgbClr val="FFFFFF">
              <a:alpha val="89999"/>
            </a:srgbClr>
          </a:solidFill>
          <a:ln w="12700" cap="flat" cmpd="sng">
            <a:solidFill>
              <a:srgbClr val="FFFFFF"/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defRPr lang="en-US" sz="40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Lato" panose="020F0502020204030203" pitchFamily="34" charset="0"/>
                <a:ea typeface="Lato" panose="020F0502020204030203" pitchFamily="34" charset="0"/>
                <a:cs typeface="Arial" panose="020B0604020202020204" pitchFamily="34" charset="0"/>
                <a:sym typeface="Gill Sans" charset="0"/>
              </a:defRPr>
            </a:lvl1pPr>
          </a:lstStyle>
          <a:p>
            <a:pPr lvl="0" algn="ctr" defTabSz="58420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3397250" y="10377954"/>
            <a:ext cx="17576800" cy="1938992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 algn="ctr">
              <a:defRPr sz="4000" baseline="0"/>
            </a:lvl1pPr>
          </a:lstStyle>
          <a:p>
            <a:pPr lvl="0"/>
            <a:r>
              <a:rPr lang="en-US" dirty="0" smtClean="0"/>
              <a:t> Describe your thoughts with Lorem ipsum dolor sit </a:t>
            </a:r>
            <a:r>
              <a:rPr lang="en-US" dirty="0" err="1" smtClean="0"/>
              <a:t>amet</a:t>
            </a:r>
            <a:r>
              <a:rPr lang="en-US" dirty="0" smtClean="0"/>
              <a:t>, as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dolor </a:t>
            </a:r>
            <a:r>
              <a:rPr lang="en-US" dirty="0" err="1" smtClean="0"/>
              <a:t>odio</a:t>
            </a:r>
            <a:r>
              <a:rPr lang="en-US" dirty="0" smtClean="0"/>
              <a:t>, </a:t>
            </a:r>
            <a:r>
              <a:rPr lang="en-US" dirty="0" err="1" smtClean="0"/>
              <a:t>aliquet</a:t>
            </a:r>
            <a:r>
              <a:rPr lang="en-US" dirty="0" smtClean="0"/>
              <a:t> </a:t>
            </a:r>
            <a:r>
              <a:rPr lang="en-US" dirty="0" err="1" smtClean="0"/>
              <a:t>vel</a:t>
            </a:r>
            <a:r>
              <a:rPr lang="en-US" dirty="0" smtClean="0"/>
              <a:t> </a:t>
            </a:r>
            <a:r>
              <a:rPr lang="en-US" dirty="0" err="1" smtClean="0"/>
              <a:t>tincidunt</a:t>
            </a:r>
            <a:r>
              <a:rPr lang="en-US" dirty="0" smtClean="0"/>
              <a:t> </a:t>
            </a:r>
            <a:r>
              <a:rPr lang="en-US" dirty="0" err="1" smtClean="0"/>
              <a:t>eu</a:t>
            </a:r>
            <a:r>
              <a:rPr lang="en-US" dirty="0" smtClean="0"/>
              <a:t>, </a:t>
            </a:r>
            <a:r>
              <a:rPr lang="en-US" dirty="0" err="1" smtClean="0"/>
              <a:t>lobortis</a:t>
            </a:r>
            <a:r>
              <a:rPr lang="en-US" dirty="0" smtClean="0"/>
              <a:t> at </a:t>
            </a:r>
            <a:r>
              <a:rPr lang="en-US" dirty="0" err="1" smtClean="0"/>
              <a:t>justo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tristique</a:t>
            </a:r>
            <a:r>
              <a:rPr lang="en-US" dirty="0" smtClean="0"/>
              <a:t> dui </a:t>
            </a:r>
            <a:r>
              <a:rPr lang="en-US" dirty="0" err="1" smtClean="0"/>
              <a:t>adipiscing</a:t>
            </a:r>
            <a:r>
              <a:rPr lang="en-US" dirty="0" smtClean="0"/>
              <a:t> magna </a:t>
            </a:r>
            <a:r>
              <a:rPr lang="en-US" dirty="0" err="1" smtClean="0"/>
              <a:t>interdum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molestie</a:t>
            </a:r>
            <a:r>
              <a:rPr lang="en-US" dirty="0" smtClean="0"/>
              <a:t> </a:t>
            </a:r>
            <a:r>
              <a:rPr lang="en-US" dirty="0" err="1" smtClean="0"/>
              <a:t>nunc</a:t>
            </a:r>
            <a:r>
              <a:rPr lang="en-US" dirty="0" smtClean="0"/>
              <a:t> </a:t>
            </a:r>
            <a:r>
              <a:rPr lang="en-US" dirty="0" err="1" smtClean="0"/>
              <a:t>vulputate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0233535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 bwMode="auto">
          <a:xfrm>
            <a:off x="12973050" y="0"/>
            <a:ext cx="1141095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2195048" y="0"/>
            <a:ext cx="12188952" cy="1371600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9800231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0" y="0"/>
            <a:ext cx="12188952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88952" cy="1371600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1700712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0" y="-14288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4" name="Picture Placeholder 23"/>
          <p:cNvSpPr>
            <a:spLocks noGrp="1"/>
          </p:cNvSpPr>
          <p:nvPr>
            <p:ph type="pic" sz="quarter" idx="10" hasCustomPrompt="1"/>
          </p:nvPr>
        </p:nvSpPr>
        <p:spPr>
          <a:xfrm>
            <a:off x="1855997" y="4891328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5" name="Picture Placeholder 24"/>
          <p:cNvSpPr>
            <a:spLocks noGrp="1"/>
          </p:cNvSpPr>
          <p:nvPr>
            <p:ph type="pic" sz="quarter" idx="11" hasCustomPrompt="1"/>
          </p:nvPr>
        </p:nvSpPr>
        <p:spPr>
          <a:xfrm>
            <a:off x="6837383" y="4889500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8" name="Picture Placeholder 27"/>
          <p:cNvSpPr>
            <a:spLocks noGrp="1"/>
          </p:cNvSpPr>
          <p:nvPr>
            <p:ph type="pic" sz="quarter" idx="12" hasCustomPrompt="1"/>
          </p:nvPr>
        </p:nvSpPr>
        <p:spPr>
          <a:xfrm>
            <a:off x="11811073" y="4889500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9" name="Picture Placeholder 28"/>
          <p:cNvSpPr>
            <a:spLocks noGrp="1"/>
          </p:cNvSpPr>
          <p:nvPr>
            <p:ph type="pic" sz="quarter" idx="13" hasCustomPrompt="1"/>
          </p:nvPr>
        </p:nvSpPr>
        <p:spPr>
          <a:xfrm>
            <a:off x="16801738" y="4889500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674083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te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28"/>
          <p:cNvSpPr>
            <a:spLocks noGrp="1"/>
          </p:cNvSpPr>
          <p:nvPr>
            <p:ph type="pic" sz="quarter" idx="14" hasCustomPrompt="1"/>
          </p:nvPr>
        </p:nvSpPr>
        <p:spPr>
          <a:xfrm>
            <a:off x="6311376" y="5170471"/>
            <a:ext cx="11334224" cy="574830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0" hasCustomPrompt="1"/>
          </p:nvPr>
        </p:nvSpPr>
        <p:spPr>
          <a:xfrm>
            <a:off x="6311902" y="3873500"/>
            <a:ext cx="11334223" cy="1343025"/>
          </a:xfrm>
          <a:custGeom>
            <a:avLst/>
            <a:gdLst>
              <a:gd name="connsiteX0" fmla="*/ 197308 w 11334223"/>
              <a:gd name="connsiteY0" fmla="*/ 0 h 1343025"/>
              <a:gd name="connsiteX1" fmla="*/ 11136915 w 11334223"/>
              <a:gd name="connsiteY1" fmla="*/ 0 h 1343025"/>
              <a:gd name="connsiteX2" fmla="*/ 11334223 w 11334223"/>
              <a:gd name="connsiteY2" fmla="*/ 197186 h 1343025"/>
              <a:gd name="connsiteX3" fmla="*/ 11334223 w 11334223"/>
              <a:gd name="connsiteY3" fmla="*/ 202011 h 1343025"/>
              <a:gd name="connsiteX4" fmla="*/ 11334223 w 11334223"/>
              <a:gd name="connsiteY4" fmla="*/ 216283 h 1343025"/>
              <a:gd name="connsiteX5" fmla="*/ 11334223 w 11334223"/>
              <a:gd name="connsiteY5" fmla="*/ 239696 h 1343025"/>
              <a:gd name="connsiteX6" fmla="*/ 11334223 w 11334223"/>
              <a:gd name="connsiteY6" fmla="*/ 271947 h 1343025"/>
              <a:gd name="connsiteX7" fmla="*/ 11334223 w 11334223"/>
              <a:gd name="connsiteY7" fmla="*/ 312730 h 1343025"/>
              <a:gd name="connsiteX8" fmla="*/ 11334223 w 11334223"/>
              <a:gd name="connsiteY8" fmla="*/ 361742 h 1343025"/>
              <a:gd name="connsiteX9" fmla="*/ 11334223 w 11334223"/>
              <a:gd name="connsiteY9" fmla="*/ 418676 h 1343025"/>
              <a:gd name="connsiteX10" fmla="*/ 11334223 w 11334223"/>
              <a:gd name="connsiteY10" fmla="*/ 483228 h 1343025"/>
              <a:gd name="connsiteX11" fmla="*/ 11334223 w 11334223"/>
              <a:gd name="connsiteY11" fmla="*/ 633969 h 1343025"/>
              <a:gd name="connsiteX12" fmla="*/ 11334223 w 11334223"/>
              <a:gd name="connsiteY12" fmla="*/ 811527 h 1343025"/>
              <a:gd name="connsiteX13" fmla="*/ 11334223 w 11334223"/>
              <a:gd name="connsiteY13" fmla="*/ 1013463 h 1343025"/>
              <a:gd name="connsiteX14" fmla="*/ 11334223 w 11334223"/>
              <a:gd name="connsiteY14" fmla="*/ 1237339 h 1343025"/>
              <a:gd name="connsiteX15" fmla="*/ 11334223 w 11334223"/>
              <a:gd name="connsiteY15" fmla="*/ 1343025 h 1343025"/>
              <a:gd name="connsiteX16" fmla="*/ 0 w 11334223"/>
              <a:gd name="connsiteY16" fmla="*/ 1343025 h 1343025"/>
              <a:gd name="connsiteX17" fmla="*/ 0 w 11334223"/>
              <a:gd name="connsiteY17" fmla="*/ 197186 h 1343025"/>
              <a:gd name="connsiteX18" fmla="*/ 197308 w 11334223"/>
              <a:gd name="connsiteY18" fmla="*/ 0 h 1343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1334223" h="1343025">
                <a:moveTo>
                  <a:pt x="197308" y="0"/>
                </a:moveTo>
                <a:lnTo>
                  <a:pt x="11136915" y="0"/>
                </a:lnTo>
                <a:cubicBezTo>
                  <a:pt x="11246065" y="0"/>
                  <a:pt x="11334223" y="88146"/>
                  <a:pt x="11334223" y="197186"/>
                </a:cubicBezTo>
                <a:lnTo>
                  <a:pt x="11334223" y="202011"/>
                </a:lnTo>
                <a:lnTo>
                  <a:pt x="11334223" y="216283"/>
                </a:lnTo>
                <a:lnTo>
                  <a:pt x="11334223" y="239696"/>
                </a:lnTo>
                <a:lnTo>
                  <a:pt x="11334223" y="271947"/>
                </a:lnTo>
                <a:lnTo>
                  <a:pt x="11334223" y="312730"/>
                </a:lnTo>
                <a:lnTo>
                  <a:pt x="11334223" y="361742"/>
                </a:lnTo>
                <a:lnTo>
                  <a:pt x="11334223" y="418676"/>
                </a:lnTo>
                <a:lnTo>
                  <a:pt x="11334223" y="483228"/>
                </a:lnTo>
                <a:lnTo>
                  <a:pt x="11334223" y="633969"/>
                </a:lnTo>
                <a:lnTo>
                  <a:pt x="11334223" y="811527"/>
                </a:lnTo>
                <a:lnTo>
                  <a:pt x="11334223" y="1013463"/>
                </a:lnTo>
                <a:lnTo>
                  <a:pt x="11334223" y="1237339"/>
                </a:lnTo>
                <a:lnTo>
                  <a:pt x="11334223" y="1343025"/>
                </a:lnTo>
                <a:lnTo>
                  <a:pt x="0" y="1343025"/>
                </a:lnTo>
                <a:lnTo>
                  <a:pt x="0" y="197186"/>
                </a:lnTo>
                <a:cubicBezTo>
                  <a:pt x="0" y="88146"/>
                  <a:pt x="88158" y="0"/>
                  <a:pt x="197308" y="0"/>
                </a:cubicBezTo>
                <a:close/>
              </a:path>
            </a:pathLst>
          </a:custGeom>
          <a:solidFill>
            <a:srgbClr val="CFCFCF"/>
          </a:solidFill>
          <a:ln w="3175">
            <a:solidFill>
              <a:srgbClr val="CFCFCF"/>
            </a:solidFill>
          </a:ln>
        </p:spPr>
        <p:txBody>
          <a:bodyPr wrap="square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6311900" y="4203700"/>
            <a:ext cx="11333700" cy="1012778"/>
          </a:xfrm>
          <a:custGeom>
            <a:avLst/>
            <a:gdLst>
              <a:gd name="connsiteX0" fmla="*/ 501668 w 11333700"/>
              <a:gd name="connsiteY0" fmla="*/ 0 h 1012778"/>
              <a:gd name="connsiteX1" fmla="*/ 1587390 w 11333700"/>
              <a:gd name="connsiteY1" fmla="*/ 0 h 1012778"/>
              <a:gd name="connsiteX2" fmla="*/ 1834550 w 11333700"/>
              <a:gd name="connsiteY2" fmla="*/ 45437 h 1012778"/>
              <a:gd name="connsiteX3" fmla="*/ 1947373 w 11333700"/>
              <a:gd name="connsiteY3" fmla="*/ 310928 h 1012778"/>
              <a:gd name="connsiteX4" fmla="*/ 11228806 w 11333700"/>
              <a:gd name="connsiteY4" fmla="*/ 310928 h 1012778"/>
              <a:gd name="connsiteX5" fmla="*/ 11333700 w 11333700"/>
              <a:gd name="connsiteY5" fmla="*/ 310928 h 1012778"/>
              <a:gd name="connsiteX6" fmla="*/ 11333700 w 11333700"/>
              <a:gd name="connsiteY6" fmla="*/ 481327 h 1012778"/>
              <a:gd name="connsiteX7" fmla="*/ 11333700 w 11333700"/>
              <a:gd name="connsiteY7" fmla="*/ 683263 h 1012778"/>
              <a:gd name="connsiteX8" fmla="*/ 11333700 w 11333700"/>
              <a:gd name="connsiteY8" fmla="*/ 907139 h 1012778"/>
              <a:gd name="connsiteX9" fmla="*/ 11333700 w 11333700"/>
              <a:gd name="connsiteY9" fmla="*/ 1012778 h 1012778"/>
              <a:gd name="connsiteX10" fmla="*/ 0 w 11333700"/>
              <a:gd name="connsiteY10" fmla="*/ 1012778 h 1012778"/>
              <a:gd name="connsiteX11" fmla="*/ 0 w 11333700"/>
              <a:gd name="connsiteY11" fmla="*/ 310928 h 1012778"/>
              <a:gd name="connsiteX12" fmla="*/ 110724 w 11333700"/>
              <a:gd name="connsiteY12" fmla="*/ 310928 h 1012778"/>
              <a:gd name="connsiteX13" fmla="*/ 254507 w 11333700"/>
              <a:gd name="connsiteY13" fmla="*/ 45437 h 1012778"/>
              <a:gd name="connsiteX14" fmla="*/ 501668 w 11333700"/>
              <a:gd name="connsiteY14" fmla="*/ 0 h 1012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1333700" h="1012778">
                <a:moveTo>
                  <a:pt x="501668" y="0"/>
                </a:moveTo>
                <a:lnTo>
                  <a:pt x="1587390" y="0"/>
                </a:lnTo>
                <a:cubicBezTo>
                  <a:pt x="1780500" y="0"/>
                  <a:pt x="1818808" y="0"/>
                  <a:pt x="1834550" y="45437"/>
                </a:cubicBezTo>
                <a:lnTo>
                  <a:pt x="1947373" y="310928"/>
                </a:lnTo>
                <a:cubicBezTo>
                  <a:pt x="1947373" y="310928"/>
                  <a:pt x="10197535" y="310928"/>
                  <a:pt x="11228806" y="310928"/>
                </a:cubicBezTo>
                <a:lnTo>
                  <a:pt x="11333700" y="310928"/>
                </a:lnTo>
                <a:lnTo>
                  <a:pt x="11333700" y="481327"/>
                </a:lnTo>
                <a:lnTo>
                  <a:pt x="11333700" y="683263"/>
                </a:lnTo>
                <a:lnTo>
                  <a:pt x="11333700" y="907139"/>
                </a:lnTo>
                <a:lnTo>
                  <a:pt x="11333700" y="1012778"/>
                </a:lnTo>
                <a:lnTo>
                  <a:pt x="0" y="1012778"/>
                </a:lnTo>
                <a:lnTo>
                  <a:pt x="0" y="310928"/>
                </a:lnTo>
                <a:lnTo>
                  <a:pt x="110724" y="310928"/>
                </a:lnTo>
                <a:lnTo>
                  <a:pt x="254507" y="45437"/>
                </a:lnTo>
                <a:cubicBezTo>
                  <a:pt x="273399" y="0"/>
                  <a:pt x="270250" y="0"/>
                  <a:pt x="501668" y="0"/>
                </a:cubicBezTo>
                <a:close/>
              </a:path>
            </a:pathLst>
          </a:custGeom>
          <a:solidFill>
            <a:srgbClr val="E4E4E4"/>
          </a:solidFill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7289799" y="4114800"/>
            <a:ext cx="10086965" cy="966772"/>
          </a:xfrm>
          <a:custGeom>
            <a:avLst/>
            <a:gdLst>
              <a:gd name="connsiteX0" fmla="*/ 140494 w 10086965"/>
              <a:gd name="connsiteY0" fmla="*/ 647700 h 966772"/>
              <a:gd name="connsiteX1" fmla="*/ 280988 w 10086965"/>
              <a:gd name="connsiteY1" fmla="*/ 788194 h 966772"/>
              <a:gd name="connsiteX2" fmla="*/ 272181 w 10086965"/>
              <a:gd name="connsiteY2" fmla="*/ 836691 h 966772"/>
              <a:gd name="connsiteX3" fmla="*/ 233610 w 10086965"/>
              <a:gd name="connsiteY3" fmla="*/ 798029 h 966772"/>
              <a:gd name="connsiteX4" fmla="*/ 234156 w 10086965"/>
              <a:gd name="connsiteY4" fmla="*/ 788194 h 966772"/>
              <a:gd name="connsiteX5" fmla="*/ 140494 w 10086965"/>
              <a:gd name="connsiteY5" fmla="*/ 694545 h 966772"/>
              <a:gd name="connsiteX6" fmla="*/ 46818 w 10086965"/>
              <a:gd name="connsiteY6" fmla="*/ 788194 h 966772"/>
              <a:gd name="connsiteX7" fmla="*/ 140494 w 10086965"/>
              <a:gd name="connsiteY7" fmla="*/ 881870 h 966772"/>
              <a:gd name="connsiteX8" fmla="*/ 198799 w 10086965"/>
              <a:gd name="connsiteY8" fmla="*/ 861420 h 966772"/>
              <a:gd name="connsiteX9" fmla="*/ 198786 w 10086965"/>
              <a:gd name="connsiteY9" fmla="*/ 861550 h 966772"/>
              <a:gd name="connsiteX10" fmla="*/ 231958 w 10086965"/>
              <a:gd name="connsiteY10" fmla="*/ 894723 h 966772"/>
              <a:gd name="connsiteX11" fmla="*/ 140494 w 10086965"/>
              <a:gd name="connsiteY11" fmla="*/ 928688 h 966772"/>
              <a:gd name="connsiteX12" fmla="*/ 0 w 10086965"/>
              <a:gd name="connsiteY12" fmla="*/ 788194 h 966772"/>
              <a:gd name="connsiteX13" fmla="*/ 140494 w 10086965"/>
              <a:gd name="connsiteY13" fmla="*/ 647700 h 966772"/>
              <a:gd name="connsiteX14" fmla="*/ 590292 w 10086965"/>
              <a:gd name="connsiteY14" fmla="*/ 609600 h 966772"/>
              <a:gd name="connsiteX15" fmla="*/ 9859789 w 10086965"/>
              <a:gd name="connsiteY15" fmla="*/ 609600 h 966772"/>
              <a:gd name="connsiteX16" fmla="*/ 9903981 w 10086965"/>
              <a:gd name="connsiteY16" fmla="*/ 662534 h 966772"/>
              <a:gd name="connsiteX17" fmla="*/ 9903981 w 10086965"/>
              <a:gd name="connsiteY17" fmla="*/ 913805 h 966772"/>
              <a:gd name="connsiteX18" fmla="*/ 9859789 w 10086965"/>
              <a:gd name="connsiteY18" fmla="*/ 966772 h 966772"/>
              <a:gd name="connsiteX19" fmla="*/ 590292 w 10086965"/>
              <a:gd name="connsiteY19" fmla="*/ 966772 h 966772"/>
              <a:gd name="connsiteX20" fmla="*/ 546100 w 10086965"/>
              <a:gd name="connsiteY20" fmla="*/ 913805 h 966772"/>
              <a:gd name="connsiteX21" fmla="*/ 546100 w 10086965"/>
              <a:gd name="connsiteY21" fmla="*/ 662534 h 966772"/>
              <a:gd name="connsiteX22" fmla="*/ 590292 w 10086965"/>
              <a:gd name="connsiteY22" fmla="*/ 609600 h 966772"/>
              <a:gd name="connsiteX23" fmla="*/ 9996489 w 10086965"/>
              <a:gd name="connsiteY23" fmla="*/ 0 h 966772"/>
              <a:gd name="connsiteX24" fmla="*/ 10086965 w 10086965"/>
              <a:gd name="connsiteY24" fmla="*/ 90496 h 966772"/>
              <a:gd name="connsiteX25" fmla="*/ 9996489 w 10086965"/>
              <a:gd name="connsiteY25" fmla="*/ 180966 h 966772"/>
              <a:gd name="connsiteX26" fmla="*/ 9906001 w 10086965"/>
              <a:gd name="connsiteY26" fmla="*/ 90496 h 966772"/>
              <a:gd name="connsiteX27" fmla="*/ 9996489 w 10086965"/>
              <a:gd name="connsiteY27" fmla="*/ 0 h 966772"/>
              <a:gd name="connsiteX28" fmla="*/ 9704381 w 10086965"/>
              <a:gd name="connsiteY28" fmla="*/ 0 h 966772"/>
              <a:gd name="connsiteX29" fmla="*/ 9794865 w 10086965"/>
              <a:gd name="connsiteY29" fmla="*/ 90496 h 966772"/>
              <a:gd name="connsiteX30" fmla="*/ 9704381 w 10086965"/>
              <a:gd name="connsiteY30" fmla="*/ 180966 h 966772"/>
              <a:gd name="connsiteX31" fmla="*/ 9613901 w 10086965"/>
              <a:gd name="connsiteY31" fmla="*/ 90496 h 966772"/>
              <a:gd name="connsiteX32" fmla="*/ 9704381 w 10086965"/>
              <a:gd name="connsiteY32" fmla="*/ 0 h 966772"/>
              <a:gd name="connsiteX33" fmla="*/ 9425004 w 10086965"/>
              <a:gd name="connsiteY33" fmla="*/ 0 h 966772"/>
              <a:gd name="connsiteX34" fmla="*/ 9515477 w 10086965"/>
              <a:gd name="connsiteY34" fmla="*/ 90496 h 966772"/>
              <a:gd name="connsiteX35" fmla="*/ 9425004 w 10086965"/>
              <a:gd name="connsiteY35" fmla="*/ 180966 h 966772"/>
              <a:gd name="connsiteX36" fmla="*/ 9334500 w 10086965"/>
              <a:gd name="connsiteY36" fmla="*/ 90496 h 966772"/>
              <a:gd name="connsiteX37" fmla="*/ 9425004 w 10086965"/>
              <a:gd name="connsiteY37" fmla="*/ 0 h 966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086965" h="966772">
                <a:moveTo>
                  <a:pt x="140494" y="647700"/>
                </a:moveTo>
                <a:cubicBezTo>
                  <a:pt x="218091" y="647700"/>
                  <a:pt x="280988" y="710597"/>
                  <a:pt x="280988" y="788194"/>
                </a:cubicBezTo>
                <a:cubicBezTo>
                  <a:pt x="280988" y="805275"/>
                  <a:pt x="277762" y="821523"/>
                  <a:pt x="272181" y="836691"/>
                </a:cubicBezTo>
                <a:lnTo>
                  <a:pt x="233610" y="798029"/>
                </a:lnTo>
                <a:cubicBezTo>
                  <a:pt x="233948" y="794803"/>
                  <a:pt x="234156" y="791537"/>
                  <a:pt x="234156" y="788194"/>
                </a:cubicBezTo>
                <a:cubicBezTo>
                  <a:pt x="234156" y="736498"/>
                  <a:pt x="192164" y="694545"/>
                  <a:pt x="140494" y="694545"/>
                </a:cubicBezTo>
                <a:cubicBezTo>
                  <a:pt x="88784" y="694545"/>
                  <a:pt x="46818" y="736498"/>
                  <a:pt x="46818" y="788194"/>
                </a:cubicBezTo>
                <a:cubicBezTo>
                  <a:pt x="46818" y="839995"/>
                  <a:pt x="88784" y="881870"/>
                  <a:pt x="140494" y="881870"/>
                </a:cubicBezTo>
                <a:cubicBezTo>
                  <a:pt x="162517" y="881870"/>
                  <a:pt x="182785" y="874182"/>
                  <a:pt x="198799" y="861420"/>
                </a:cubicBezTo>
                <a:cubicBezTo>
                  <a:pt x="198799" y="861420"/>
                  <a:pt x="198786" y="861550"/>
                  <a:pt x="198786" y="861550"/>
                </a:cubicBezTo>
                <a:lnTo>
                  <a:pt x="231958" y="894723"/>
                </a:lnTo>
                <a:cubicBezTo>
                  <a:pt x="207332" y="915797"/>
                  <a:pt x="175474" y="928688"/>
                  <a:pt x="140494" y="928688"/>
                </a:cubicBezTo>
                <a:cubicBezTo>
                  <a:pt x="62871" y="928688"/>
                  <a:pt x="0" y="865804"/>
                  <a:pt x="0" y="788194"/>
                </a:cubicBezTo>
                <a:cubicBezTo>
                  <a:pt x="0" y="710597"/>
                  <a:pt x="62871" y="647700"/>
                  <a:pt x="140494" y="647700"/>
                </a:cubicBezTo>
                <a:close/>
                <a:moveTo>
                  <a:pt x="590292" y="609600"/>
                </a:moveTo>
                <a:lnTo>
                  <a:pt x="9859789" y="609600"/>
                </a:lnTo>
                <a:cubicBezTo>
                  <a:pt x="9884485" y="609600"/>
                  <a:pt x="9903981" y="633314"/>
                  <a:pt x="9903981" y="662534"/>
                </a:cubicBezTo>
                <a:cubicBezTo>
                  <a:pt x="9903981" y="662534"/>
                  <a:pt x="9903981" y="913805"/>
                  <a:pt x="9903981" y="913805"/>
                </a:cubicBezTo>
                <a:cubicBezTo>
                  <a:pt x="9903981" y="943042"/>
                  <a:pt x="9884485" y="966772"/>
                  <a:pt x="9859789" y="966772"/>
                </a:cubicBezTo>
                <a:lnTo>
                  <a:pt x="590292" y="966772"/>
                </a:lnTo>
                <a:cubicBezTo>
                  <a:pt x="566030" y="966772"/>
                  <a:pt x="546100" y="943042"/>
                  <a:pt x="546100" y="913805"/>
                </a:cubicBezTo>
                <a:lnTo>
                  <a:pt x="546100" y="662534"/>
                </a:lnTo>
                <a:cubicBezTo>
                  <a:pt x="546100" y="633314"/>
                  <a:pt x="566030" y="609600"/>
                  <a:pt x="590292" y="609600"/>
                </a:cubicBezTo>
                <a:close/>
                <a:moveTo>
                  <a:pt x="9996489" y="0"/>
                </a:moveTo>
                <a:cubicBezTo>
                  <a:pt x="10046505" y="0"/>
                  <a:pt x="10086965" y="40535"/>
                  <a:pt x="10086965" y="90496"/>
                </a:cubicBezTo>
                <a:cubicBezTo>
                  <a:pt x="10086965" y="140456"/>
                  <a:pt x="10046505" y="180966"/>
                  <a:pt x="9996489" y="180966"/>
                </a:cubicBezTo>
                <a:cubicBezTo>
                  <a:pt x="9946525" y="180966"/>
                  <a:pt x="9906001" y="140456"/>
                  <a:pt x="9906001" y="90496"/>
                </a:cubicBezTo>
                <a:cubicBezTo>
                  <a:pt x="9906001" y="40535"/>
                  <a:pt x="9946525" y="0"/>
                  <a:pt x="9996489" y="0"/>
                </a:cubicBezTo>
                <a:close/>
                <a:moveTo>
                  <a:pt x="9704381" y="0"/>
                </a:moveTo>
                <a:cubicBezTo>
                  <a:pt x="9754357" y="0"/>
                  <a:pt x="9794865" y="40535"/>
                  <a:pt x="9794865" y="90496"/>
                </a:cubicBezTo>
                <a:cubicBezTo>
                  <a:pt x="9794865" y="140456"/>
                  <a:pt x="9754357" y="180966"/>
                  <a:pt x="9704381" y="180966"/>
                </a:cubicBezTo>
                <a:cubicBezTo>
                  <a:pt x="9654401" y="180966"/>
                  <a:pt x="9613901" y="140456"/>
                  <a:pt x="9613901" y="90496"/>
                </a:cubicBezTo>
                <a:cubicBezTo>
                  <a:pt x="9613901" y="40535"/>
                  <a:pt x="9654401" y="0"/>
                  <a:pt x="9704381" y="0"/>
                </a:cubicBezTo>
                <a:close/>
                <a:moveTo>
                  <a:pt x="9425004" y="0"/>
                </a:moveTo>
                <a:cubicBezTo>
                  <a:pt x="9474940" y="0"/>
                  <a:pt x="9515477" y="40535"/>
                  <a:pt x="9515477" y="90496"/>
                </a:cubicBezTo>
                <a:cubicBezTo>
                  <a:pt x="9515477" y="140456"/>
                  <a:pt x="9474940" y="180966"/>
                  <a:pt x="9425004" y="180966"/>
                </a:cubicBezTo>
                <a:cubicBezTo>
                  <a:pt x="9375060" y="180966"/>
                  <a:pt x="9334500" y="140456"/>
                  <a:pt x="9334500" y="90496"/>
                </a:cubicBezTo>
                <a:cubicBezTo>
                  <a:pt x="9334500" y="40535"/>
                  <a:pt x="9375060" y="0"/>
                  <a:pt x="9425004" y="0"/>
                </a:cubicBezTo>
                <a:close/>
              </a:path>
            </a:pathLst>
          </a:custGeom>
          <a:solidFill>
            <a:srgbClr val="EEEEEE"/>
          </a:solidFill>
          <a:ln w="3175">
            <a:solidFill>
              <a:srgbClr val="EEEEEE"/>
            </a:solidFill>
          </a:ln>
        </p:spPr>
        <p:txBody>
          <a:bodyPr wrap="square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9" name="AutoShape 7"/>
          <p:cNvSpPr>
            <a:spLocks/>
          </p:cNvSpPr>
          <p:nvPr/>
        </p:nvSpPr>
        <p:spPr bwMode="auto">
          <a:xfrm>
            <a:off x="7480300" y="4902200"/>
            <a:ext cx="120650" cy="73025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15066" y="18404"/>
                </a:lnTo>
                <a:cubicBezTo>
                  <a:pt x="15066" y="18404"/>
                  <a:pt x="14154" y="21599"/>
                  <a:pt x="11451" y="21599"/>
                </a:cubicBezTo>
                <a:cubicBezTo>
                  <a:pt x="8897" y="21599"/>
                  <a:pt x="7509" y="18366"/>
                  <a:pt x="7509" y="18366"/>
                </a:cubicBezTo>
                <a:cubicBezTo>
                  <a:pt x="7509" y="18366"/>
                  <a:pt x="0" y="0"/>
                  <a:pt x="0" y="0"/>
                </a:cubicBezTo>
                <a:close/>
              </a:path>
            </a:pathLst>
          </a:custGeom>
          <a:solidFill>
            <a:srgbClr val="EEEEEE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38100" tIns="38100" rIns="38100" bIns="38100" anchor="ctr"/>
          <a:lstStyle>
            <a:lvl1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3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71528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4" hasCustomPrompt="1"/>
          </p:nvPr>
        </p:nvSpPr>
        <p:spPr>
          <a:xfrm>
            <a:off x="1676400" y="5170471"/>
            <a:ext cx="10230466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5" hasCustomPrompt="1"/>
          </p:nvPr>
        </p:nvSpPr>
        <p:spPr>
          <a:xfrm>
            <a:off x="12477134" y="5170471"/>
            <a:ext cx="10230465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6857322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2743199" y="4354869"/>
            <a:ext cx="12673013" cy="6427291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9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15875001" y="3571740"/>
            <a:ext cx="5918199" cy="3013561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10" name="Picture Placeholder 7"/>
          <p:cNvSpPr>
            <a:spLocks noGrp="1"/>
          </p:cNvSpPr>
          <p:nvPr>
            <p:ph type="pic" sz="quarter" idx="16"/>
          </p:nvPr>
        </p:nvSpPr>
        <p:spPr>
          <a:xfrm>
            <a:off x="15901988" y="7804617"/>
            <a:ext cx="5918200" cy="300149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</p:spTree>
    <p:extLst>
      <p:ext uri="{BB962C8B-B14F-4D97-AF65-F5344CB8AC3E}">
        <p14:creationId xmlns="" xmlns:p14="http://schemas.microsoft.com/office/powerpoint/2010/main" val="17807297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046480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65762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2585906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8212026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2881595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448816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1011428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 hasCustomPrompt="1"/>
          </p:nvPr>
        </p:nvSpPr>
        <p:spPr>
          <a:xfrm>
            <a:off x="574040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85459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  <a:prstGeom prst="rect">
            <a:avLst/>
          </a:prstGeom>
        </p:spPr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219200" y="3200400"/>
            <a:ext cx="21945600" cy="9051925"/>
          </a:xfrm>
          <a:prstGeom prst="rect">
            <a:avLst/>
          </a:prstGeom>
        </p:spPr>
        <p:txBody>
          <a:bodyPr vert="eaVert"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  <a:lvl2pPr>
              <a:defRPr>
                <a:latin typeface="微軟正黑體" pitchFamily="34" charset="-120"/>
                <a:ea typeface="微軟正黑體" pitchFamily="34" charset="-120"/>
              </a:defRPr>
            </a:lvl2pPr>
            <a:lvl3pPr>
              <a:defRPr>
                <a:latin typeface="微軟正黑體" pitchFamily="34" charset="-120"/>
                <a:ea typeface="微軟正黑體" pitchFamily="34" charset="-120"/>
              </a:defRPr>
            </a:lvl3pPr>
            <a:lvl4pPr>
              <a:defRPr>
                <a:latin typeface="微軟正黑體" pitchFamily="34" charset="-120"/>
                <a:ea typeface="微軟正黑體" pitchFamily="34" charset="-120"/>
              </a:defRPr>
            </a:lvl4pPr>
            <a:lvl5pPr>
              <a:defRPr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0A5C954-E842-4620-BAF2-9E8B468E4607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>
            <a:spLocks/>
          </p:cNvSpPr>
          <p:nvPr userDrawn="1"/>
        </p:nvSpPr>
        <p:spPr bwMode="auto">
          <a:xfrm>
            <a:off x="8742516" y="-14264"/>
            <a:ext cx="15641484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592913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/>
          </p:cNvSpPr>
          <p:nvPr userDrawn="1"/>
        </p:nvSpPr>
        <p:spPr bwMode="auto">
          <a:xfrm>
            <a:off x="8742516" y="-14264"/>
            <a:ext cx="15641484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6144582" y="7799555"/>
            <a:ext cx="12092408" cy="1508105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pl-PL" dirty="0" smtClean="0"/>
              <a:t>Timelines &amp; Planning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9465006" y="9321948"/>
            <a:ext cx="4838700" cy="876300"/>
          </a:xfrm>
          <a:prstGeom prst="rect">
            <a:avLst/>
          </a:prstGeom>
        </p:spPr>
        <p:txBody>
          <a:bodyPr/>
          <a:lstStyle>
            <a:lvl1pPr marL="0" marR="0" indent="0" algn="ctr" defTabSz="4572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4400">
                <a:solidFill>
                  <a:schemeClr val="tx1"/>
                </a:solidFill>
                <a:latin typeface="Lato Regular" panose="020F0502020204030203" pitchFamily="34" charset="0"/>
              </a:defRPr>
            </a:lvl1pPr>
          </a:lstStyle>
          <a:p>
            <a:pPr marL="0" marR="0" lvl="0" indent="0" algn="l" defTabSz="4572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sz="4400" b="0" dirty="0" smtClean="0">
                <a:latin typeface="Lato Regular" panose="020F0502020204030203" pitchFamily="34" charset="0"/>
              </a:rPr>
              <a:t>Pitch Deck Edition</a:t>
            </a:r>
            <a:endParaRPr lang="en-US" sz="4400" b="0" dirty="0" smtClean="0">
              <a:latin typeface="Lato Regular" panose="020F0502020204030203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638320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con-pack-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 userDrawn="1"/>
        </p:nvSpPr>
        <p:spPr>
          <a:xfrm>
            <a:off x="8659680" y="-1"/>
            <a:ext cx="15724320" cy="13716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247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8"/>
                </a:lnTo>
                <a:lnTo>
                  <a:pt x="9247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87266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1629045" y="7146800"/>
            <a:ext cx="7896785" cy="1080368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4400" b="0" baseline="0">
                <a:solidFill>
                  <a:schemeClr val="tx1">
                    <a:alpha val="95000"/>
                  </a:schemeClr>
                </a:solidFill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pl-PL" dirty="0" smtClean="0"/>
              <a:t>Sample Subtitle</a:t>
            </a:r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1629045" y="5638695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 algn="ctr">
              <a:defRPr b="0" baseline="0">
                <a:solidFill>
                  <a:schemeClr val="tx1">
                    <a:alpha val="95000"/>
                  </a:schemeClr>
                </a:solidFill>
                <a:latin typeface="Aleo bold" panose="020F0802020204030203" pitchFamily="34" charset="0"/>
              </a:defRPr>
            </a:lvl1pPr>
          </a:lstStyle>
          <a:p>
            <a:r>
              <a:rPr lang="pl-PL" dirty="0" smtClean="0"/>
              <a:t>Sample Title</a:t>
            </a:r>
            <a:endParaRPr lang="en-US" dirty="0"/>
          </a:p>
        </p:txBody>
      </p:sp>
      <p:sp>
        <p:nvSpPr>
          <p:cNvPr id="8" name="AutoShape 1"/>
          <p:cNvSpPr>
            <a:spLocks/>
          </p:cNvSpPr>
          <p:nvPr userDrawn="1"/>
        </p:nvSpPr>
        <p:spPr bwMode="auto">
          <a:xfrm>
            <a:off x="8659812" y="0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042966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047122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="0" spc="100" baseline="0">
                <a:solidFill>
                  <a:schemeClr val="tx1"/>
                </a:solidFill>
                <a:latin typeface="Aleo bold" panose="020F0802020204030203" pitchFamily="34" charset="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" name="Rectangle 1"/>
          <p:cNvSpPr/>
          <p:nvPr userDrawn="1"/>
        </p:nvSpPr>
        <p:spPr bwMode="auto">
          <a:xfrm>
            <a:off x="0" y="5029200"/>
            <a:ext cx="24384000" cy="4523874"/>
          </a:xfrm>
          <a:prstGeom prst="rect">
            <a:avLst/>
          </a:pr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pl-PL" dirty="0" smtClean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61056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17678400" y="549275"/>
            <a:ext cx="5486400" cy="11703050"/>
          </a:xfrm>
          <a:prstGeom prst="rect">
            <a:avLst/>
          </a:prstGeom>
        </p:spPr>
        <p:txBody>
          <a:bodyPr vert="eaVert"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219200" y="549275"/>
            <a:ext cx="16306800" cy="11703050"/>
          </a:xfrm>
          <a:prstGeom prst="rect">
            <a:avLst/>
          </a:prstGeom>
        </p:spPr>
        <p:txBody>
          <a:bodyPr vert="eaVert"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  <a:lvl2pPr>
              <a:defRPr>
                <a:latin typeface="微軟正黑體" pitchFamily="34" charset="-120"/>
                <a:ea typeface="微軟正黑體" pitchFamily="34" charset="-120"/>
              </a:defRPr>
            </a:lvl2pPr>
            <a:lvl3pPr>
              <a:defRPr>
                <a:latin typeface="微軟正黑體" pitchFamily="34" charset="-120"/>
                <a:ea typeface="微軟正黑體" pitchFamily="34" charset="-120"/>
              </a:defRPr>
            </a:lvl3pPr>
            <a:lvl4pPr>
              <a:defRPr>
                <a:latin typeface="微軟正黑體" pitchFamily="34" charset="-120"/>
                <a:ea typeface="微軟正黑體" pitchFamily="34" charset="-120"/>
              </a:defRPr>
            </a:lvl4pPr>
            <a:lvl5pPr>
              <a:defRPr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532ABC4-B0B1-4BD9-9459-0F141D0AEFBB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c P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3"/>
          <p:cNvGrpSpPr/>
          <p:nvPr userDrawn="1"/>
        </p:nvGrpSpPr>
        <p:grpSpPr>
          <a:xfrm>
            <a:off x="1442307" y="-3834"/>
            <a:ext cx="23221093" cy="13803972"/>
            <a:chOff x="4630060" y="-3834"/>
            <a:chExt cx="16424861" cy="13803971"/>
          </a:xfrm>
        </p:grpSpPr>
        <p:sp>
          <p:nvSpPr>
            <p:cNvPr id="6" name="AutoShape 1"/>
            <p:cNvSpPr>
              <a:spLocks/>
            </p:cNvSpPr>
            <p:nvPr userDrawn="1"/>
          </p:nvSpPr>
          <p:spPr bwMode="auto">
            <a:xfrm>
              <a:off x="8724900" y="-3834"/>
              <a:ext cx="12330021" cy="13803971"/>
            </a:xfrm>
            <a:custGeom>
              <a:avLst/>
              <a:gdLst>
                <a:gd name="T0" fmla="*/ 7862094 w 21600"/>
                <a:gd name="T1" fmla="*/ 6900069 h 21600"/>
                <a:gd name="T2" fmla="*/ 7862094 w 21600"/>
                <a:gd name="T3" fmla="*/ 6900069 h 21600"/>
                <a:gd name="T4" fmla="*/ 7862094 w 21600"/>
                <a:gd name="T5" fmla="*/ 6900069 h 21600"/>
                <a:gd name="T6" fmla="*/ 7862094 w 21600"/>
                <a:gd name="T7" fmla="*/ 6900069 h 21600"/>
                <a:gd name="T8" fmla="*/ 0 60000 65536"/>
                <a:gd name="T9" fmla="*/ 0 60000 65536"/>
                <a:gd name="T10" fmla="*/ 0 60000 65536"/>
                <a:gd name="T11" fmla="*/ 0 60000 65536"/>
                <a:gd name="connsiteX0" fmla="*/ 11798 w 21600"/>
                <a:gd name="connsiteY0" fmla="*/ 0 h 21606"/>
                <a:gd name="connsiteX1" fmla="*/ 21530 w 21600"/>
                <a:gd name="connsiteY1" fmla="*/ 6 h 21606"/>
                <a:gd name="connsiteX2" fmla="*/ 21600 w 21600"/>
                <a:gd name="connsiteY2" fmla="*/ 21606 h 21606"/>
                <a:gd name="connsiteX3" fmla="*/ 0 w 21600"/>
                <a:gd name="connsiteY3" fmla="*/ 21553 h 21606"/>
                <a:gd name="connsiteX4" fmla="*/ 11798 w 21600"/>
                <a:gd name="connsiteY4" fmla="*/ 0 h 21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600" h="21606">
                  <a:moveTo>
                    <a:pt x="11798" y="0"/>
                  </a:moveTo>
                  <a:lnTo>
                    <a:pt x="21530" y="6"/>
                  </a:lnTo>
                  <a:cubicBezTo>
                    <a:pt x="21553" y="7206"/>
                    <a:pt x="21577" y="14406"/>
                    <a:pt x="21600" y="21606"/>
                  </a:cubicBezTo>
                  <a:lnTo>
                    <a:pt x="0" y="21553"/>
                  </a:lnTo>
                  <a:lnTo>
                    <a:pt x="11798" y="0"/>
                  </a:lnTo>
                  <a:close/>
                </a:path>
              </a:pathLst>
            </a:custGeom>
            <a:solidFill>
              <a:schemeClr val="tx1">
                <a:lumMod val="75000"/>
                <a:alpha val="9000"/>
              </a:schemeClr>
            </a:solidFill>
            <a:ln>
              <a:noFill/>
            </a:ln>
            <a:effectLst/>
            <a:extLst/>
          </p:spPr>
          <p:txBody>
            <a:bodyPr wrap="square" lIns="38100" tIns="38100" rIns="38100" bIns="38100" anchor="ctr">
              <a:noAutofit/>
            </a:bodyPr>
            <a:lstStyle/>
            <a:p>
              <a:pPr defTabSz="457171"/>
              <a:endParaRPr lang="en-US" sz="31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anose="020B0604020202020204" pitchFamily="34" charset="0"/>
                <a:sym typeface="Gill Sans" charset="0"/>
              </a:endParaRPr>
            </a:p>
          </p:txBody>
        </p:sp>
        <p:pic>
          <p:nvPicPr>
            <p:cNvPr id="4" name="Picture 6" descr="droppedImage.pdf"/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16334550" y="902367"/>
              <a:ext cx="3399655" cy="3390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grpSp>
          <p:nvGrpSpPr>
            <p:cNvPr id="3" name="Group 29"/>
            <p:cNvGrpSpPr/>
            <p:nvPr userDrawn="1"/>
          </p:nvGrpSpPr>
          <p:grpSpPr>
            <a:xfrm>
              <a:off x="4630060" y="9755187"/>
              <a:ext cx="13092022" cy="2290529"/>
              <a:chOff x="1344613" y="4179316"/>
              <a:chExt cx="21704300" cy="3797300"/>
            </a:xfrm>
          </p:grpSpPr>
          <p:grpSp>
            <p:nvGrpSpPr>
              <p:cNvPr id="5" name="Group 6"/>
              <p:cNvGrpSpPr/>
              <p:nvPr userDrawn="1"/>
            </p:nvGrpSpPr>
            <p:grpSpPr>
              <a:xfrm>
                <a:off x="1344613" y="4179316"/>
                <a:ext cx="3797300" cy="3797300"/>
                <a:chOff x="1774599" y="9001126"/>
                <a:chExt cx="3797300" cy="3797300"/>
              </a:xfrm>
            </p:grpSpPr>
            <p:sp>
              <p:nvSpPr>
                <p:cNvPr id="8" name="AutoShape 11"/>
                <p:cNvSpPr>
                  <a:spLocks/>
                </p:cNvSpPr>
                <p:nvPr userDrawn="1"/>
              </p:nvSpPr>
              <p:spPr bwMode="auto">
                <a:xfrm>
                  <a:off x="1774599" y="9001126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tx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" name="Freeform 8"/>
                <p:cNvSpPr>
                  <a:spLocks/>
                </p:cNvSpPr>
                <p:nvPr userDrawn="1"/>
              </p:nvSpPr>
              <p:spPr bwMode="auto">
                <a:xfrm>
                  <a:off x="3271612" y="10027801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tx2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0" name="AutoShape 13"/>
                <p:cNvSpPr>
                  <a:spLocks/>
                </p:cNvSpPr>
                <p:nvPr userDrawn="1"/>
              </p:nvSpPr>
              <p:spPr bwMode="auto">
                <a:xfrm>
                  <a:off x="2350861" y="9558338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7" name="Group 10"/>
              <p:cNvGrpSpPr/>
              <p:nvPr userDrawn="1"/>
            </p:nvGrpSpPr>
            <p:grpSpPr>
              <a:xfrm>
                <a:off x="7313613" y="4179316"/>
                <a:ext cx="3797300" cy="3797300"/>
                <a:chOff x="7448608" y="8868229"/>
                <a:chExt cx="3797300" cy="3797300"/>
              </a:xfrm>
            </p:grpSpPr>
            <p:sp>
              <p:nvSpPr>
                <p:cNvPr id="12" name="AutoShape 11"/>
                <p:cNvSpPr>
                  <a:spLocks/>
                </p:cNvSpPr>
                <p:nvPr userDrawn="1"/>
              </p:nvSpPr>
              <p:spPr bwMode="auto">
                <a:xfrm>
                  <a:off x="7448608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" name="Freeform 12"/>
                <p:cNvSpPr>
                  <a:spLocks/>
                </p:cNvSpPr>
                <p:nvPr userDrawn="1"/>
              </p:nvSpPr>
              <p:spPr bwMode="auto">
                <a:xfrm>
                  <a:off x="8945621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4" name="AutoShape 13"/>
                <p:cNvSpPr>
                  <a:spLocks/>
                </p:cNvSpPr>
                <p:nvPr userDrawn="1"/>
              </p:nvSpPr>
              <p:spPr bwMode="auto">
                <a:xfrm>
                  <a:off x="8024870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1" name="Group 14"/>
              <p:cNvGrpSpPr/>
              <p:nvPr userDrawn="1"/>
            </p:nvGrpSpPr>
            <p:grpSpPr>
              <a:xfrm>
                <a:off x="13282613" y="4179316"/>
                <a:ext cx="3797300" cy="3797300"/>
                <a:chOff x="12986999" y="8868229"/>
                <a:chExt cx="3797300" cy="3797300"/>
              </a:xfrm>
            </p:grpSpPr>
            <p:sp>
              <p:nvSpPr>
                <p:cNvPr id="16" name="AutoShape 11"/>
                <p:cNvSpPr>
                  <a:spLocks/>
                </p:cNvSpPr>
                <p:nvPr userDrawn="1"/>
              </p:nvSpPr>
              <p:spPr bwMode="auto">
                <a:xfrm>
                  <a:off x="12986999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" name="Freeform 16"/>
                <p:cNvSpPr>
                  <a:spLocks/>
                </p:cNvSpPr>
                <p:nvPr userDrawn="1"/>
              </p:nvSpPr>
              <p:spPr bwMode="auto">
                <a:xfrm>
                  <a:off x="14484012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3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8" name="AutoShape 13"/>
                <p:cNvSpPr>
                  <a:spLocks/>
                </p:cNvSpPr>
                <p:nvPr userDrawn="1"/>
              </p:nvSpPr>
              <p:spPr bwMode="auto">
                <a:xfrm>
                  <a:off x="13563261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5" name="Group 18"/>
              <p:cNvGrpSpPr/>
              <p:nvPr userDrawn="1"/>
            </p:nvGrpSpPr>
            <p:grpSpPr>
              <a:xfrm>
                <a:off x="19251613" y="4179316"/>
                <a:ext cx="3797300" cy="3797300"/>
                <a:chOff x="18828205" y="9201735"/>
                <a:chExt cx="3797300" cy="3797300"/>
              </a:xfrm>
            </p:grpSpPr>
            <p:sp>
              <p:nvSpPr>
                <p:cNvPr id="20" name="AutoShape 11"/>
                <p:cNvSpPr>
                  <a:spLocks/>
                </p:cNvSpPr>
                <p:nvPr userDrawn="1"/>
              </p:nvSpPr>
              <p:spPr bwMode="auto">
                <a:xfrm>
                  <a:off x="18828205" y="9201735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1" name="Freeform 20"/>
                <p:cNvSpPr>
                  <a:spLocks/>
                </p:cNvSpPr>
                <p:nvPr userDrawn="1"/>
              </p:nvSpPr>
              <p:spPr bwMode="auto">
                <a:xfrm>
                  <a:off x="20325218" y="10228410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22" name="AutoShape 13"/>
                <p:cNvSpPr>
                  <a:spLocks/>
                </p:cNvSpPr>
                <p:nvPr userDrawn="1"/>
              </p:nvSpPr>
              <p:spPr bwMode="auto">
                <a:xfrm>
                  <a:off x="19404467" y="9758947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</p:grp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3" cstate="screen">
            <a:lum bright="2000"/>
          </a:blip>
          <a:stretch>
            <a:fillRect/>
          </a:stretch>
        </p:blipFill>
        <p:spPr>
          <a:xfrm>
            <a:off x="1082297" y="2254045"/>
            <a:ext cx="10050504" cy="427907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408468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488112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Empty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488112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AutoShape 5"/>
          <p:cNvSpPr>
            <a:spLocks/>
          </p:cNvSpPr>
          <p:nvPr/>
        </p:nvSpPr>
        <p:spPr bwMode="auto">
          <a:xfrm>
            <a:off x="0" y="10083800"/>
            <a:ext cx="24384000" cy="36322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630481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5"/>
          <p:cNvSpPr>
            <a:spLocks/>
          </p:cNvSpPr>
          <p:nvPr/>
        </p:nvSpPr>
        <p:spPr bwMode="auto">
          <a:xfrm>
            <a:off x="-76193" y="10083800"/>
            <a:ext cx="24549101" cy="37846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6257959" y="12086078"/>
            <a:ext cx="11880797" cy="1080368"/>
          </a:xfrm>
          <a:prstGeom prst="rect">
            <a:avLst/>
          </a:prstGeom>
        </p:spPr>
        <p:txBody>
          <a:bodyPr lIns="91434" tIns="45718" rIns="91434" bIns="45718">
            <a:noAutofit/>
          </a:bodyPr>
          <a:lstStyle>
            <a:lvl1pPr algn="ctr">
              <a:defRPr sz="4300" b="1" baseline="0">
                <a:solidFill>
                  <a:schemeClr val="tx1"/>
                </a:solidFill>
                <a:latin typeface="Aleo" panose="020F0502020204030203" pitchFamily="34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 smtClean="0"/>
              <a:t>Click here to add your own subtitle</a:t>
            </a:r>
            <a:endParaRPr lang="pl-PL" dirty="0" smtClean="0"/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8716477" y="10475395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2480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1"/>
          <p:cNvSpPr>
            <a:spLocks/>
          </p:cNvSpPr>
          <p:nvPr/>
        </p:nvSpPr>
        <p:spPr bwMode="auto">
          <a:xfrm>
            <a:off x="12230105" y="0"/>
            <a:ext cx="12166600" cy="137160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r>
              <a:rPr lang="en-US" sz="5700" dirty="0" smtClean="0">
                <a:solidFill>
                  <a:srgbClr val="000000"/>
                </a:solidFill>
                <a:latin typeface="Aleo"/>
                <a:cs typeface="Arial" panose="020B0604020202020204" pitchFamily="34" charset="0"/>
                <a:sym typeface="Gill Sans" charset="0"/>
              </a:rPr>
              <a:t> </a:t>
            </a: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713983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925638" y="8813800"/>
            <a:ext cx="20726400" cy="27241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925638" y="5813425"/>
            <a:ext cx="20726400" cy="3000375"/>
          </a:xfrm>
        </p:spPr>
        <p:txBody>
          <a:bodyPr anchor="b"/>
          <a:lstStyle>
            <a:lvl1pPr marL="0" indent="0">
              <a:buNone/>
              <a:defRPr sz="2000">
                <a:latin typeface="微軟正黑體" pitchFamily="34" charset="-120"/>
                <a:ea typeface="微軟正黑體" pitchFamily="34" charset="-120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EA6ECD8C-5742-49B5-841B-CF5851BDCDA1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6" y="-14283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014404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6" name="AutoShape 1"/>
          <p:cNvSpPr>
            <a:spLocks/>
          </p:cNvSpPr>
          <p:nvPr/>
        </p:nvSpPr>
        <p:spPr bwMode="auto">
          <a:xfrm>
            <a:off x="0" y="3835400"/>
            <a:ext cx="24371301" cy="44704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35712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733991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  <a:noFill/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-12695" y="9639300"/>
            <a:ext cx="24396701" cy="3606800"/>
          </a:xfrm>
          <a:prstGeom prst="rect">
            <a:avLst/>
          </a:prstGeom>
          <a:solidFill>
            <a:srgbClr val="FFFFFF">
              <a:alpha val="89999"/>
            </a:srgbClr>
          </a:solidFill>
          <a:ln w="12700" cap="flat" cmpd="sng">
            <a:solidFill>
              <a:srgbClr val="FFFFFF"/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defRPr lang="en-US" sz="40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Lato" panose="020F0502020204030203" pitchFamily="34" charset="0"/>
                <a:ea typeface="Lato" panose="020F0502020204030203" pitchFamily="34" charset="0"/>
                <a:cs typeface="Arial" panose="020B0604020202020204" pitchFamily="34" charset="0"/>
                <a:sym typeface="Gill Sans" charset="0"/>
              </a:defRPr>
            </a:lvl1pPr>
          </a:lstStyle>
          <a:p>
            <a:pPr lvl="0" algn="ctr" defTabSz="584163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3397251" y="10377962"/>
            <a:ext cx="17576800" cy="1938988"/>
          </a:xfrm>
          <a:prstGeom prst="rect">
            <a:avLst/>
          </a:prstGeom>
        </p:spPr>
        <p:txBody>
          <a:bodyPr wrap="square" lIns="91434" tIns="45718" rIns="91434" bIns="45718" anchor="ctr">
            <a:spAutoFit/>
          </a:bodyPr>
          <a:lstStyle>
            <a:lvl1pPr algn="ctr">
              <a:defRPr sz="4000" baseline="0"/>
            </a:lvl1pPr>
          </a:lstStyle>
          <a:p>
            <a:pPr lvl="0"/>
            <a:r>
              <a:rPr lang="en-US" dirty="0" smtClean="0"/>
              <a:t> Describe your thoughts with Lorem ipsum dolor sit </a:t>
            </a:r>
            <a:r>
              <a:rPr lang="en-US" dirty="0" err="1" smtClean="0"/>
              <a:t>amet</a:t>
            </a:r>
            <a:r>
              <a:rPr lang="en-US" dirty="0" smtClean="0"/>
              <a:t>, as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dolor </a:t>
            </a:r>
            <a:r>
              <a:rPr lang="en-US" dirty="0" err="1" smtClean="0"/>
              <a:t>odio</a:t>
            </a:r>
            <a:r>
              <a:rPr lang="en-US" dirty="0" smtClean="0"/>
              <a:t>, </a:t>
            </a:r>
            <a:r>
              <a:rPr lang="en-US" dirty="0" err="1" smtClean="0"/>
              <a:t>aliquet</a:t>
            </a:r>
            <a:r>
              <a:rPr lang="en-US" dirty="0" smtClean="0"/>
              <a:t> </a:t>
            </a:r>
            <a:r>
              <a:rPr lang="en-US" dirty="0" err="1" smtClean="0"/>
              <a:t>vel</a:t>
            </a:r>
            <a:r>
              <a:rPr lang="en-US" dirty="0" smtClean="0"/>
              <a:t> </a:t>
            </a:r>
            <a:r>
              <a:rPr lang="en-US" dirty="0" err="1" smtClean="0"/>
              <a:t>tincidunt</a:t>
            </a:r>
            <a:r>
              <a:rPr lang="en-US" dirty="0" smtClean="0"/>
              <a:t> </a:t>
            </a:r>
            <a:r>
              <a:rPr lang="en-US" dirty="0" err="1" smtClean="0"/>
              <a:t>eu</a:t>
            </a:r>
            <a:r>
              <a:rPr lang="en-US" dirty="0" smtClean="0"/>
              <a:t>, </a:t>
            </a:r>
            <a:r>
              <a:rPr lang="en-US" dirty="0" err="1" smtClean="0"/>
              <a:t>lobortis</a:t>
            </a:r>
            <a:r>
              <a:rPr lang="en-US" dirty="0" smtClean="0"/>
              <a:t> at </a:t>
            </a:r>
            <a:r>
              <a:rPr lang="en-US" dirty="0" err="1" smtClean="0"/>
              <a:t>justo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tristique</a:t>
            </a:r>
            <a:r>
              <a:rPr lang="en-US" dirty="0" smtClean="0"/>
              <a:t> dui </a:t>
            </a:r>
            <a:r>
              <a:rPr lang="en-US" dirty="0" err="1" smtClean="0"/>
              <a:t>adipiscing</a:t>
            </a:r>
            <a:r>
              <a:rPr lang="en-US" dirty="0" smtClean="0"/>
              <a:t> magna </a:t>
            </a:r>
            <a:r>
              <a:rPr lang="en-US" dirty="0" err="1" smtClean="0"/>
              <a:t>interdum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molestie</a:t>
            </a:r>
            <a:r>
              <a:rPr lang="en-US" dirty="0" smtClean="0"/>
              <a:t> </a:t>
            </a:r>
            <a:r>
              <a:rPr lang="en-US" dirty="0" err="1" smtClean="0"/>
              <a:t>nunc</a:t>
            </a:r>
            <a:r>
              <a:rPr lang="en-US" dirty="0" smtClean="0"/>
              <a:t> </a:t>
            </a:r>
            <a:r>
              <a:rPr lang="en-US" dirty="0" err="1" smtClean="0"/>
              <a:t>vulputate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0233535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 bwMode="auto">
          <a:xfrm>
            <a:off x="12973051" y="0"/>
            <a:ext cx="11410949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2195049" y="0"/>
            <a:ext cx="12188952" cy="13716000"/>
          </a:xfrm>
          <a:prstGeom prst="rect">
            <a:avLst/>
          </a:prstGeom>
          <a:noFill/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9800231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1" y="0"/>
            <a:ext cx="12188952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" y="0"/>
            <a:ext cx="12188952" cy="13716000"/>
          </a:xfrm>
          <a:prstGeom prst="rect">
            <a:avLst/>
          </a:prstGeom>
          <a:noFill/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1700712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6" y="-14283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4" name="Picture Placeholder 23"/>
          <p:cNvSpPr>
            <a:spLocks noGrp="1"/>
          </p:cNvSpPr>
          <p:nvPr>
            <p:ph type="pic" sz="quarter" idx="10" hasCustomPrompt="1"/>
          </p:nvPr>
        </p:nvSpPr>
        <p:spPr>
          <a:xfrm>
            <a:off x="1855998" y="4891328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5" name="Picture Placeholder 24"/>
          <p:cNvSpPr>
            <a:spLocks noGrp="1"/>
          </p:cNvSpPr>
          <p:nvPr>
            <p:ph type="pic" sz="quarter" idx="11" hasCustomPrompt="1"/>
          </p:nvPr>
        </p:nvSpPr>
        <p:spPr>
          <a:xfrm>
            <a:off x="6837384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8" name="Picture Placeholder 27"/>
          <p:cNvSpPr>
            <a:spLocks noGrp="1"/>
          </p:cNvSpPr>
          <p:nvPr>
            <p:ph type="pic" sz="quarter" idx="12" hasCustomPrompt="1"/>
          </p:nvPr>
        </p:nvSpPr>
        <p:spPr>
          <a:xfrm>
            <a:off x="11811075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9" name="Picture Placeholder 28"/>
          <p:cNvSpPr>
            <a:spLocks noGrp="1"/>
          </p:cNvSpPr>
          <p:nvPr>
            <p:ph type="pic" sz="quarter" idx="13" hasCustomPrompt="1"/>
          </p:nvPr>
        </p:nvSpPr>
        <p:spPr>
          <a:xfrm>
            <a:off x="16801739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674083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te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28"/>
          <p:cNvSpPr>
            <a:spLocks noGrp="1"/>
          </p:cNvSpPr>
          <p:nvPr>
            <p:ph type="pic" sz="quarter" idx="14" hasCustomPrompt="1"/>
          </p:nvPr>
        </p:nvSpPr>
        <p:spPr>
          <a:xfrm>
            <a:off x="6311376" y="5170471"/>
            <a:ext cx="11334224" cy="574830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0" hasCustomPrompt="1"/>
          </p:nvPr>
        </p:nvSpPr>
        <p:spPr>
          <a:xfrm>
            <a:off x="6311901" y="3873505"/>
            <a:ext cx="11334224" cy="1343026"/>
          </a:xfrm>
          <a:custGeom>
            <a:avLst/>
            <a:gdLst>
              <a:gd name="connsiteX0" fmla="*/ 197308 w 11334223"/>
              <a:gd name="connsiteY0" fmla="*/ 0 h 1343025"/>
              <a:gd name="connsiteX1" fmla="*/ 11136915 w 11334223"/>
              <a:gd name="connsiteY1" fmla="*/ 0 h 1343025"/>
              <a:gd name="connsiteX2" fmla="*/ 11334223 w 11334223"/>
              <a:gd name="connsiteY2" fmla="*/ 197186 h 1343025"/>
              <a:gd name="connsiteX3" fmla="*/ 11334223 w 11334223"/>
              <a:gd name="connsiteY3" fmla="*/ 202011 h 1343025"/>
              <a:gd name="connsiteX4" fmla="*/ 11334223 w 11334223"/>
              <a:gd name="connsiteY4" fmla="*/ 216283 h 1343025"/>
              <a:gd name="connsiteX5" fmla="*/ 11334223 w 11334223"/>
              <a:gd name="connsiteY5" fmla="*/ 239696 h 1343025"/>
              <a:gd name="connsiteX6" fmla="*/ 11334223 w 11334223"/>
              <a:gd name="connsiteY6" fmla="*/ 271947 h 1343025"/>
              <a:gd name="connsiteX7" fmla="*/ 11334223 w 11334223"/>
              <a:gd name="connsiteY7" fmla="*/ 312730 h 1343025"/>
              <a:gd name="connsiteX8" fmla="*/ 11334223 w 11334223"/>
              <a:gd name="connsiteY8" fmla="*/ 361742 h 1343025"/>
              <a:gd name="connsiteX9" fmla="*/ 11334223 w 11334223"/>
              <a:gd name="connsiteY9" fmla="*/ 418676 h 1343025"/>
              <a:gd name="connsiteX10" fmla="*/ 11334223 w 11334223"/>
              <a:gd name="connsiteY10" fmla="*/ 483228 h 1343025"/>
              <a:gd name="connsiteX11" fmla="*/ 11334223 w 11334223"/>
              <a:gd name="connsiteY11" fmla="*/ 633969 h 1343025"/>
              <a:gd name="connsiteX12" fmla="*/ 11334223 w 11334223"/>
              <a:gd name="connsiteY12" fmla="*/ 811527 h 1343025"/>
              <a:gd name="connsiteX13" fmla="*/ 11334223 w 11334223"/>
              <a:gd name="connsiteY13" fmla="*/ 1013463 h 1343025"/>
              <a:gd name="connsiteX14" fmla="*/ 11334223 w 11334223"/>
              <a:gd name="connsiteY14" fmla="*/ 1237339 h 1343025"/>
              <a:gd name="connsiteX15" fmla="*/ 11334223 w 11334223"/>
              <a:gd name="connsiteY15" fmla="*/ 1343025 h 1343025"/>
              <a:gd name="connsiteX16" fmla="*/ 0 w 11334223"/>
              <a:gd name="connsiteY16" fmla="*/ 1343025 h 1343025"/>
              <a:gd name="connsiteX17" fmla="*/ 0 w 11334223"/>
              <a:gd name="connsiteY17" fmla="*/ 197186 h 1343025"/>
              <a:gd name="connsiteX18" fmla="*/ 197308 w 11334223"/>
              <a:gd name="connsiteY18" fmla="*/ 0 h 1343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1334223" h="1343025">
                <a:moveTo>
                  <a:pt x="197308" y="0"/>
                </a:moveTo>
                <a:lnTo>
                  <a:pt x="11136915" y="0"/>
                </a:lnTo>
                <a:cubicBezTo>
                  <a:pt x="11246065" y="0"/>
                  <a:pt x="11334223" y="88146"/>
                  <a:pt x="11334223" y="197186"/>
                </a:cubicBezTo>
                <a:lnTo>
                  <a:pt x="11334223" y="202011"/>
                </a:lnTo>
                <a:lnTo>
                  <a:pt x="11334223" y="216283"/>
                </a:lnTo>
                <a:lnTo>
                  <a:pt x="11334223" y="239696"/>
                </a:lnTo>
                <a:lnTo>
                  <a:pt x="11334223" y="271947"/>
                </a:lnTo>
                <a:lnTo>
                  <a:pt x="11334223" y="312730"/>
                </a:lnTo>
                <a:lnTo>
                  <a:pt x="11334223" y="361742"/>
                </a:lnTo>
                <a:lnTo>
                  <a:pt x="11334223" y="418676"/>
                </a:lnTo>
                <a:lnTo>
                  <a:pt x="11334223" y="483228"/>
                </a:lnTo>
                <a:lnTo>
                  <a:pt x="11334223" y="633969"/>
                </a:lnTo>
                <a:lnTo>
                  <a:pt x="11334223" y="811527"/>
                </a:lnTo>
                <a:lnTo>
                  <a:pt x="11334223" y="1013463"/>
                </a:lnTo>
                <a:lnTo>
                  <a:pt x="11334223" y="1237339"/>
                </a:lnTo>
                <a:lnTo>
                  <a:pt x="11334223" y="1343025"/>
                </a:lnTo>
                <a:lnTo>
                  <a:pt x="0" y="1343025"/>
                </a:lnTo>
                <a:lnTo>
                  <a:pt x="0" y="197186"/>
                </a:lnTo>
                <a:cubicBezTo>
                  <a:pt x="0" y="88146"/>
                  <a:pt x="88158" y="0"/>
                  <a:pt x="197308" y="0"/>
                </a:cubicBezTo>
                <a:close/>
              </a:path>
            </a:pathLst>
          </a:custGeom>
          <a:solidFill>
            <a:srgbClr val="CFCFCF"/>
          </a:solidFill>
          <a:ln w="3175">
            <a:solidFill>
              <a:srgbClr val="CFCFCF"/>
            </a:solidFill>
          </a:ln>
        </p:spPr>
        <p:txBody>
          <a:bodyPr wrap="square" lIns="91434" tIns="45718" rIns="91434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6311899" y="4203705"/>
            <a:ext cx="11333701" cy="1012778"/>
          </a:xfrm>
          <a:custGeom>
            <a:avLst/>
            <a:gdLst>
              <a:gd name="connsiteX0" fmla="*/ 501668 w 11333700"/>
              <a:gd name="connsiteY0" fmla="*/ 0 h 1012778"/>
              <a:gd name="connsiteX1" fmla="*/ 1587390 w 11333700"/>
              <a:gd name="connsiteY1" fmla="*/ 0 h 1012778"/>
              <a:gd name="connsiteX2" fmla="*/ 1834550 w 11333700"/>
              <a:gd name="connsiteY2" fmla="*/ 45437 h 1012778"/>
              <a:gd name="connsiteX3" fmla="*/ 1947373 w 11333700"/>
              <a:gd name="connsiteY3" fmla="*/ 310928 h 1012778"/>
              <a:gd name="connsiteX4" fmla="*/ 11228806 w 11333700"/>
              <a:gd name="connsiteY4" fmla="*/ 310928 h 1012778"/>
              <a:gd name="connsiteX5" fmla="*/ 11333700 w 11333700"/>
              <a:gd name="connsiteY5" fmla="*/ 310928 h 1012778"/>
              <a:gd name="connsiteX6" fmla="*/ 11333700 w 11333700"/>
              <a:gd name="connsiteY6" fmla="*/ 481327 h 1012778"/>
              <a:gd name="connsiteX7" fmla="*/ 11333700 w 11333700"/>
              <a:gd name="connsiteY7" fmla="*/ 683263 h 1012778"/>
              <a:gd name="connsiteX8" fmla="*/ 11333700 w 11333700"/>
              <a:gd name="connsiteY8" fmla="*/ 907139 h 1012778"/>
              <a:gd name="connsiteX9" fmla="*/ 11333700 w 11333700"/>
              <a:gd name="connsiteY9" fmla="*/ 1012778 h 1012778"/>
              <a:gd name="connsiteX10" fmla="*/ 0 w 11333700"/>
              <a:gd name="connsiteY10" fmla="*/ 1012778 h 1012778"/>
              <a:gd name="connsiteX11" fmla="*/ 0 w 11333700"/>
              <a:gd name="connsiteY11" fmla="*/ 310928 h 1012778"/>
              <a:gd name="connsiteX12" fmla="*/ 110724 w 11333700"/>
              <a:gd name="connsiteY12" fmla="*/ 310928 h 1012778"/>
              <a:gd name="connsiteX13" fmla="*/ 254507 w 11333700"/>
              <a:gd name="connsiteY13" fmla="*/ 45437 h 1012778"/>
              <a:gd name="connsiteX14" fmla="*/ 501668 w 11333700"/>
              <a:gd name="connsiteY14" fmla="*/ 0 h 1012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1333700" h="1012778">
                <a:moveTo>
                  <a:pt x="501668" y="0"/>
                </a:moveTo>
                <a:lnTo>
                  <a:pt x="1587390" y="0"/>
                </a:lnTo>
                <a:cubicBezTo>
                  <a:pt x="1780500" y="0"/>
                  <a:pt x="1818808" y="0"/>
                  <a:pt x="1834550" y="45437"/>
                </a:cubicBezTo>
                <a:lnTo>
                  <a:pt x="1947373" y="310928"/>
                </a:lnTo>
                <a:cubicBezTo>
                  <a:pt x="1947373" y="310928"/>
                  <a:pt x="10197535" y="310928"/>
                  <a:pt x="11228806" y="310928"/>
                </a:cubicBezTo>
                <a:lnTo>
                  <a:pt x="11333700" y="310928"/>
                </a:lnTo>
                <a:lnTo>
                  <a:pt x="11333700" y="481327"/>
                </a:lnTo>
                <a:lnTo>
                  <a:pt x="11333700" y="683263"/>
                </a:lnTo>
                <a:lnTo>
                  <a:pt x="11333700" y="907139"/>
                </a:lnTo>
                <a:lnTo>
                  <a:pt x="11333700" y="1012778"/>
                </a:lnTo>
                <a:lnTo>
                  <a:pt x="0" y="1012778"/>
                </a:lnTo>
                <a:lnTo>
                  <a:pt x="0" y="310928"/>
                </a:lnTo>
                <a:lnTo>
                  <a:pt x="110724" y="310928"/>
                </a:lnTo>
                <a:lnTo>
                  <a:pt x="254507" y="45437"/>
                </a:lnTo>
                <a:cubicBezTo>
                  <a:pt x="273399" y="0"/>
                  <a:pt x="270250" y="0"/>
                  <a:pt x="501668" y="0"/>
                </a:cubicBezTo>
                <a:close/>
              </a:path>
            </a:pathLst>
          </a:custGeom>
          <a:solidFill>
            <a:srgbClr val="E4E4E4"/>
          </a:solidFill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7289800" y="4114800"/>
            <a:ext cx="10086965" cy="966772"/>
          </a:xfrm>
          <a:custGeom>
            <a:avLst/>
            <a:gdLst>
              <a:gd name="connsiteX0" fmla="*/ 140494 w 10086965"/>
              <a:gd name="connsiteY0" fmla="*/ 647700 h 966772"/>
              <a:gd name="connsiteX1" fmla="*/ 280988 w 10086965"/>
              <a:gd name="connsiteY1" fmla="*/ 788194 h 966772"/>
              <a:gd name="connsiteX2" fmla="*/ 272181 w 10086965"/>
              <a:gd name="connsiteY2" fmla="*/ 836691 h 966772"/>
              <a:gd name="connsiteX3" fmla="*/ 233610 w 10086965"/>
              <a:gd name="connsiteY3" fmla="*/ 798029 h 966772"/>
              <a:gd name="connsiteX4" fmla="*/ 234156 w 10086965"/>
              <a:gd name="connsiteY4" fmla="*/ 788194 h 966772"/>
              <a:gd name="connsiteX5" fmla="*/ 140494 w 10086965"/>
              <a:gd name="connsiteY5" fmla="*/ 694545 h 966772"/>
              <a:gd name="connsiteX6" fmla="*/ 46818 w 10086965"/>
              <a:gd name="connsiteY6" fmla="*/ 788194 h 966772"/>
              <a:gd name="connsiteX7" fmla="*/ 140494 w 10086965"/>
              <a:gd name="connsiteY7" fmla="*/ 881870 h 966772"/>
              <a:gd name="connsiteX8" fmla="*/ 198799 w 10086965"/>
              <a:gd name="connsiteY8" fmla="*/ 861420 h 966772"/>
              <a:gd name="connsiteX9" fmla="*/ 198786 w 10086965"/>
              <a:gd name="connsiteY9" fmla="*/ 861550 h 966772"/>
              <a:gd name="connsiteX10" fmla="*/ 231958 w 10086965"/>
              <a:gd name="connsiteY10" fmla="*/ 894723 h 966772"/>
              <a:gd name="connsiteX11" fmla="*/ 140494 w 10086965"/>
              <a:gd name="connsiteY11" fmla="*/ 928688 h 966772"/>
              <a:gd name="connsiteX12" fmla="*/ 0 w 10086965"/>
              <a:gd name="connsiteY12" fmla="*/ 788194 h 966772"/>
              <a:gd name="connsiteX13" fmla="*/ 140494 w 10086965"/>
              <a:gd name="connsiteY13" fmla="*/ 647700 h 966772"/>
              <a:gd name="connsiteX14" fmla="*/ 590292 w 10086965"/>
              <a:gd name="connsiteY14" fmla="*/ 609600 h 966772"/>
              <a:gd name="connsiteX15" fmla="*/ 9859789 w 10086965"/>
              <a:gd name="connsiteY15" fmla="*/ 609600 h 966772"/>
              <a:gd name="connsiteX16" fmla="*/ 9903981 w 10086965"/>
              <a:gd name="connsiteY16" fmla="*/ 662534 h 966772"/>
              <a:gd name="connsiteX17" fmla="*/ 9903981 w 10086965"/>
              <a:gd name="connsiteY17" fmla="*/ 913805 h 966772"/>
              <a:gd name="connsiteX18" fmla="*/ 9859789 w 10086965"/>
              <a:gd name="connsiteY18" fmla="*/ 966772 h 966772"/>
              <a:gd name="connsiteX19" fmla="*/ 590292 w 10086965"/>
              <a:gd name="connsiteY19" fmla="*/ 966772 h 966772"/>
              <a:gd name="connsiteX20" fmla="*/ 546100 w 10086965"/>
              <a:gd name="connsiteY20" fmla="*/ 913805 h 966772"/>
              <a:gd name="connsiteX21" fmla="*/ 546100 w 10086965"/>
              <a:gd name="connsiteY21" fmla="*/ 662534 h 966772"/>
              <a:gd name="connsiteX22" fmla="*/ 590292 w 10086965"/>
              <a:gd name="connsiteY22" fmla="*/ 609600 h 966772"/>
              <a:gd name="connsiteX23" fmla="*/ 9996489 w 10086965"/>
              <a:gd name="connsiteY23" fmla="*/ 0 h 966772"/>
              <a:gd name="connsiteX24" fmla="*/ 10086965 w 10086965"/>
              <a:gd name="connsiteY24" fmla="*/ 90496 h 966772"/>
              <a:gd name="connsiteX25" fmla="*/ 9996489 w 10086965"/>
              <a:gd name="connsiteY25" fmla="*/ 180966 h 966772"/>
              <a:gd name="connsiteX26" fmla="*/ 9906001 w 10086965"/>
              <a:gd name="connsiteY26" fmla="*/ 90496 h 966772"/>
              <a:gd name="connsiteX27" fmla="*/ 9996489 w 10086965"/>
              <a:gd name="connsiteY27" fmla="*/ 0 h 966772"/>
              <a:gd name="connsiteX28" fmla="*/ 9704381 w 10086965"/>
              <a:gd name="connsiteY28" fmla="*/ 0 h 966772"/>
              <a:gd name="connsiteX29" fmla="*/ 9794865 w 10086965"/>
              <a:gd name="connsiteY29" fmla="*/ 90496 h 966772"/>
              <a:gd name="connsiteX30" fmla="*/ 9704381 w 10086965"/>
              <a:gd name="connsiteY30" fmla="*/ 180966 h 966772"/>
              <a:gd name="connsiteX31" fmla="*/ 9613901 w 10086965"/>
              <a:gd name="connsiteY31" fmla="*/ 90496 h 966772"/>
              <a:gd name="connsiteX32" fmla="*/ 9704381 w 10086965"/>
              <a:gd name="connsiteY32" fmla="*/ 0 h 966772"/>
              <a:gd name="connsiteX33" fmla="*/ 9425004 w 10086965"/>
              <a:gd name="connsiteY33" fmla="*/ 0 h 966772"/>
              <a:gd name="connsiteX34" fmla="*/ 9515477 w 10086965"/>
              <a:gd name="connsiteY34" fmla="*/ 90496 h 966772"/>
              <a:gd name="connsiteX35" fmla="*/ 9425004 w 10086965"/>
              <a:gd name="connsiteY35" fmla="*/ 180966 h 966772"/>
              <a:gd name="connsiteX36" fmla="*/ 9334500 w 10086965"/>
              <a:gd name="connsiteY36" fmla="*/ 90496 h 966772"/>
              <a:gd name="connsiteX37" fmla="*/ 9425004 w 10086965"/>
              <a:gd name="connsiteY37" fmla="*/ 0 h 966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086965" h="966772">
                <a:moveTo>
                  <a:pt x="140494" y="647700"/>
                </a:moveTo>
                <a:cubicBezTo>
                  <a:pt x="218091" y="647700"/>
                  <a:pt x="280988" y="710597"/>
                  <a:pt x="280988" y="788194"/>
                </a:cubicBezTo>
                <a:cubicBezTo>
                  <a:pt x="280988" y="805275"/>
                  <a:pt x="277762" y="821523"/>
                  <a:pt x="272181" y="836691"/>
                </a:cubicBezTo>
                <a:lnTo>
                  <a:pt x="233610" y="798029"/>
                </a:lnTo>
                <a:cubicBezTo>
                  <a:pt x="233948" y="794803"/>
                  <a:pt x="234156" y="791537"/>
                  <a:pt x="234156" y="788194"/>
                </a:cubicBezTo>
                <a:cubicBezTo>
                  <a:pt x="234156" y="736498"/>
                  <a:pt x="192164" y="694545"/>
                  <a:pt x="140494" y="694545"/>
                </a:cubicBezTo>
                <a:cubicBezTo>
                  <a:pt x="88784" y="694545"/>
                  <a:pt x="46818" y="736498"/>
                  <a:pt x="46818" y="788194"/>
                </a:cubicBezTo>
                <a:cubicBezTo>
                  <a:pt x="46818" y="839995"/>
                  <a:pt x="88784" y="881870"/>
                  <a:pt x="140494" y="881870"/>
                </a:cubicBezTo>
                <a:cubicBezTo>
                  <a:pt x="162517" y="881870"/>
                  <a:pt x="182785" y="874182"/>
                  <a:pt x="198799" y="861420"/>
                </a:cubicBezTo>
                <a:cubicBezTo>
                  <a:pt x="198799" y="861420"/>
                  <a:pt x="198786" y="861550"/>
                  <a:pt x="198786" y="861550"/>
                </a:cubicBezTo>
                <a:lnTo>
                  <a:pt x="231958" y="894723"/>
                </a:lnTo>
                <a:cubicBezTo>
                  <a:pt x="207332" y="915797"/>
                  <a:pt x="175474" y="928688"/>
                  <a:pt x="140494" y="928688"/>
                </a:cubicBezTo>
                <a:cubicBezTo>
                  <a:pt x="62871" y="928688"/>
                  <a:pt x="0" y="865804"/>
                  <a:pt x="0" y="788194"/>
                </a:cubicBezTo>
                <a:cubicBezTo>
                  <a:pt x="0" y="710597"/>
                  <a:pt x="62871" y="647700"/>
                  <a:pt x="140494" y="647700"/>
                </a:cubicBezTo>
                <a:close/>
                <a:moveTo>
                  <a:pt x="590292" y="609600"/>
                </a:moveTo>
                <a:lnTo>
                  <a:pt x="9859789" y="609600"/>
                </a:lnTo>
                <a:cubicBezTo>
                  <a:pt x="9884485" y="609600"/>
                  <a:pt x="9903981" y="633314"/>
                  <a:pt x="9903981" y="662534"/>
                </a:cubicBezTo>
                <a:cubicBezTo>
                  <a:pt x="9903981" y="662534"/>
                  <a:pt x="9903981" y="913805"/>
                  <a:pt x="9903981" y="913805"/>
                </a:cubicBezTo>
                <a:cubicBezTo>
                  <a:pt x="9903981" y="943042"/>
                  <a:pt x="9884485" y="966772"/>
                  <a:pt x="9859789" y="966772"/>
                </a:cubicBezTo>
                <a:lnTo>
                  <a:pt x="590292" y="966772"/>
                </a:lnTo>
                <a:cubicBezTo>
                  <a:pt x="566030" y="966772"/>
                  <a:pt x="546100" y="943042"/>
                  <a:pt x="546100" y="913805"/>
                </a:cubicBezTo>
                <a:lnTo>
                  <a:pt x="546100" y="662534"/>
                </a:lnTo>
                <a:cubicBezTo>
                  <a:pt x="546100" y="633314"/>
                  <a:pt x="566030" y="609600"/>
                  <a:pt x="590292" y="609600"/>
                </a:cubicBezTo>
                <a:close/>
                <a:moveTo>
                  <a:pt x="9996489" y="0"/>
                </a:moveTo>
                <a:cubicBezTo>
                  <a:pt x="10046505" y="0"/>
                  <a:pt x="10086965" y="40535"/>
                  <a:pt x="10086965" y="90496"/>
                </a:cubicBezTo>
                <a:cubicBezTo>
                  <a:pt x="10086965" y="140456"/>
                  <a:pt x="10046505" y="180966"/>
                  <a:pt x="9996489" y="180966"/>
                </a:cubicBezTo>
                <a:cubicBezTo>
                  <a:pt x="9946525" y="180966"/>
                  <a:pt x="9906001" y="140456"/>
                  <a:pt x="9906001" y="90496"/>
                </a:cubicBezTo>
                <a:cubicBezTo>
                  <a:pt x="9906001" y="40535"/>
                  <a:pt x="9946525" y="0"/>
                  <a:pt x="9996489" y="0"/>
                </a:cubicBezTo>
                <a:close/>
                <a:moveTo>
                  <a:pt x="9704381" y="0"/>
                </a:moveTo>
                <a:cubicBezTo>
                  <a:pt x="9754357" y="0"/>
                  <a:pt x="9794865" y="40535"/>
                  <a:pt x="9794865" y="90496"/>
                </a:cubicBezTo>
                <a:cubicBezTo>
                  <a:pt x="9794865" y="140456"/>
                  <a:pt x="9754357" y="180966"/>
                  <a:pt x="9704381" y="180966"/>
                </a:cubicBezTo>
                <a:cubicBezTo>
                  <a:pt x="9654401" y="180966"/>
                  <a:pt x="9613901" y="140456"/>
                  <a:pt x="9613901" y="90496"/>
                </a:cubicBezTo>
                <a:cubicBezTo>
                  <a:pt x="9613901" y="40535"/>
                  <a:pt x="9654401" y="0"/>
                  <a:pt x="9704381" y="0"/>
                </a:cubicBezTo>
                <a:close/>
                <a:moveTo>
                  <a:pt x="9425004" y="0"/>
                </a:moveTo>
                <a:cubicBezTo>
                  <a:pt x="9474940" y="0"/>
                  <a:pt x="9515477" y="40535"/>
                  <a:pt x="9515477" y="90496"/>
                </a:cubicBezTo>
                <a:cubicBezTo>
                  <a:pt x="9515477" y="140456"/>
                  <a:pt x="9474940" y="180966"/>
                  <a:pt x="9425004" y="180966"/>
                </a:cubicBezTo>
                <a:cubicBezTo>
                  <a:pt x="9375060" y="180966"/>
                  <a:pt x="9334500" y="140456"/>
                  <a:pt x="9334500" y="90496"/>
                </a:cubicBezTo>
                <a:cubicBezTo>
                  <a:pt x="9334500" y="40535"/>
                  <a:pt x="9375060" y="0"/>
                  <a:pt x="9425004" y="0"/>
                </a:cubicBezTo>
                <a:close/>
              </a:path>
            </a:pathLst>
          </a:custGeom>
          <a:solidFill>
            <a:srgbClr val="EEEEEE"/>
          </a:solidFill>
          <a:ln w="3175">
            <a:solidFill>
              <a:srgbClr val="EEEEEE"/>
            </a:solidFill>
          </a:ln>
        </p:spPr>
        <p:txBody>
          <a:bodyPr wrap="square" lIns="91434" tIns="45718" rIns="91434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9" name="AutoShape 7"/>
          <p:cNvSpPr>
            <a:spLocks/>
          </p:cNvSpPr>
          <p:nvPr/>
        </p:nvSpPr>
        <p:spPr bwMode="auto">
          <a:xfrm>
            <a:off x="7480299" y="4902205"/>
            <a:ext cx="120651" cy="73026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15066" y="18404"/>
                </a:lnTo>
                <a:cubicBezTo>
                  <a:pt x="15066" y="18404"/>
                  <a:pt x="14154" y="21599"/>
                  <a:pt x="11451" y="21599"/>
                </a:cubicBezTo>
                <a:cubicBezTo>
                  <a:pt x="8897" y="21599"/>
                  <a:pt x="7509" y="18366"/>
                  <a:pt x="7509" y="18366"/>
                </a:cubicBezTo>
                <a:cubicBezTo>
                  <a:pt x="7509" y="18366"/>
                  <a:pt x="0" y="0"/>
                  <a:pt x="0" y="0"/>
                </a:cubicBezTo>
                <a:close/>
              </a:path>
            </a:pathLst>
          </a:custGeom>
          <a:solidFill>
            <a:srgbClr val="EEEEEE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38099" tIns="38099" rIns="38099" bIns="38099" anchor="ctr"/>
          <a:lstStyle>
            <a:lvl1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31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71528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4" hasCustomPrompt="1"/>
          </p:nvPr>
        </p:nvSpPr>
        <p:spPr>
          <a:xfrm>
            <a:off x="1676406" y="5170470"/>
            <a:ext cx="10230467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5" hasCustomPrompt="1"/>
          </p:nvPr>
        </p:nvSpPr>
        <p:spPr>
          <a:xfrm>
            <a:off x="12477136" y="5170470"/>
            <a:ext cx="10230464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6857322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2743200" y="4354870"/>
            <a:ext cx="12673013" cy="6427292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9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15875001" y="3571743"/>
            <a:ext cx="5918200" cy="3013562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10" name="Picture Placeholder 7"/>
          <p:cNvSpPr>
            <a:spLocks noGrp="1"/>
          </p:cNvSpPr>
          <p:nvPr>
            <p:ph type="pic" sz="quarter" idx="16"/>
          </p:nvPr>
        </p:nvSpPr>
        <p:spPr>
          <a:xfrm>
            <a:off x="15901993" y="7804618"/>
            <a:ext cx="5918200" cy="300149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</p:spTree>
    <p:extLst>
      <p:ext uri="{BB962C8B-B14F-4D97-AF65-F5344CB8AC3E}">
        <p14:creationId xmlns="" xmlns:p14="http://schemas.microsoft.com/office/powerpoint/2010/main" val="17807297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19200" y="3200400"/>
            <a:ext cx="10896600" cy="10515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12268200" y="3200400"/>
            <a:ext cx="10896600" cy="10515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611C62D-BDE7-4678-A976-B76B21EAB9D7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046480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65762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2585907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8212027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2881595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448816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1011428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 hasCustomPrompt="1"/>
          </p:nvPr>
        </p:nvSpPr>
        <p:spPr>
          <a:xfrm>
            <a:off x="574040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85459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>
            <a:spLocks/>
          </p:cNvSpPr>
          <p:nvPr userDrawn="1"/>
        </p:nvSpPr>
        <p:spPr bwMode="auto">
          <a:xfrm>
            <a:off x="8742522" y="-14264"/>
            <a:ext cx="15641485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592913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/>
          </p:cNvSpPr>
          <p:nvPr userDrawn="1"/>
        </p:nvSpPr>
        <p:spPr bwMode="auto">
          <a:xfrm>
            <a:off x="8742522" y="-14264"/>
            <a:ext cx="15641485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6144585" y="7799556"/>
            <a:ext cx="12092408" cy="1523490"/>
          </a:xfrm>
          <a:prstGeom prst="rect">
            <a:avLst/>
          </a:prstGeom>
        </p:spPr>
        <p:txBody>
          <a:bodyPr wrap="square" lIns="91434" tIns="45718" rIns="91434" bIns="45718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pl-PL" dirty="0" smtClean="0"/>
              <a:t>Timelines &amp; Planning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9465012" y="9321948"/>
            <a:ext cx="4838701" cy="876300"/>
          </a:xfrm>
          <a:prstGeom prst="rect">
            <a:avLst/>
          </a:prstGeom>
        </p:spPr>
        <p:txBody>
          <a:bodyPr lIns="91434" tIns="45718" rIns="91434" bIns="45718"/>
          <a:lstStyle>
            <a:lvl1pPr marL="0" marR="0" indent="0" algn="ctr" defTabSz="4571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4300">
                <a:solidFill>
                  <a:schemeClr val="tx1"/>
                </a:solidFill>
                <a:latin typeface="Lato Regular" panose="020F0502020204030203" pitchFamily="34" charset="0"/>
              </a:defRPr>
            </a:lvl1pPr>
          </a:lstStyle>
          <a:p>
            <a:pPr marL="0" marR="0" lvl="0" indent="0" algn="l" defTabSz="4571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sz="4300" b="0" dirty="0" smtClean="0">
                <a:latin typeface="Lato Regular" panose="020F0502020204030203" pitchFamily="34" charset="0"/>
              </a:rPr>
              <a:t>Pitch Deck Edition</a:t>
            </a:r>
            <a:endParaRPr lang="en-US" sz="4300" b="0" dirty="0" smtClean="0">
              <a:latin typeface="Lato Regular" panose="020F0502020204030203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638320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con-pack-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 userDrawn="1"/>
        </p:nvSpPr>
        <p:spPr>
          <a:xfrm>
            <a:off x="8659680" y="-1"/>
            <a:ext cx="15724320" cy="137160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247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8"/>
                </a:lnTo>
                <a:lnTo>
                  <a:pt x="9247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87266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1629045" y="7146800"/>
            <a:ext cx="7896784" cy="1080368"/>
          </a:xfrm>
          <a:prstGeom prst="rect">
            <a:avLst/>
          </a:prstGeom>
        </p:spPr>
        <p:txBody>
          <a:bodyPr lIns="91434" tIns="45718" rIns="91434" bIns="45718">
            <a:noAutofit/>
          </a:bodyPr>
          <a:lstStyle>
            <a:lvl1pPr algn="l">
              <a:defRPr sz="4300" b="0" baseline="0">
                <a:solidFill>
                  <a:schemeClr val="tx1">
                    <a:alpha val="95000"/>
                  </a:schemeClr>
                </a:solidFill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pl-PL" dirty="0" smtClean="0"/>
              <a:t>Sample Subtitle</a:t>
            </a:r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1593789" y="5638701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 algn="ctr">
              <a:defRPr b="0" baseline="0">
                <a:solidFill>
                  <a:schemeClr val="tx1">
                    <a:alpha val="95000"/>
                  </a:schemeClr>
                </a:solidFill>
                <a:latin typeface="Aleo bold" panose="020F0802020204030203" pitchFamily="34" charset="0"/>
              </a:defRPr>
            </a:lvl1pPr>
          </a:lstStyle>
          <a:p>
            <a:r>
              <a:rPr lang="pl-PL" dirty="0" smtClean="0"/>
              <a:t>Sample Title</a:t>
            </a:r>
            <a:endParaRPr lang="en-US" dirty="0"/>
          </a:p>
        </p:txBody>
      </p:sp>
      <p:sp>
        <p:nvSpPr>
          <p:cNvPr id="8" name="AutoShape 1"/>
          <p:cNvSpPr>
            <a:spLocks/>
          </p:cNvSpPr>
          <p:nvPr userDrawn="1"/>
        </p:nvSpPr>
        <p:spPr bwMode="auto">
          <a:xfrm>
            <a:off x="8659818" y="5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042966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9"/>
            <a:ext cx="7117642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="0" spc="100" baseline="0">
                <a:solidFill>
                  <a:schemeClr val="tx1"/>
                </a:solidFill>
                <a:latin typeface="Aleo bold" panose="020F0802020204030203" pitchFamily="34" charset="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" name="Rectangle 1"/>
          <p:cNvSpPr/>
          <p:nvPr userDrawn="1"/>
        </p:nvSpPr>
        <p:spPr bwMode="auto">
          <a:xfrm>
            <a:off x="0" y="5029201"/>
            <a:ext cx="24384000" cy="4523874"/>
          </a:xfrm>
          <a:prstGeom prst="rect">
            <a:avLst/>
          </a:pr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pl-PL" sz="5700" dirty="0" smtClean="0">
              <a:solidFill>
                <a:srgbClr val="000000"/>
              </a:solidFill>
              <a:latin typeface="Aleo"/>
              <a:ea typeface="Gill Sans" charset="0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61056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1_空白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7"/>
          <p:cNvSpPr txBox="1">
            <a:spLocks noGrp="1"/>
          </p:cNvSpPr>
          <p:nvPr>
            <p:ph type="dt" idx="10"/>
          </p:nvPr>
        </p:nvSpPr>
        <p:spPr>
          <a:xfrm>
            <a:off x="17938752" y="12815888"/>
            <a:ext cx="5120640" cy="73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>
              <a:solidFill>
                <a:prstClr val="black"/>
              </a:solidFill>
            </a:endParaRPr>
          </a:p>
        </p:txBody>
      </p:sp>
      <p:sp>
        <p:nvSpPr>
          <p:cNvPr id="136" name="Google Shape;136;p17"/>
          <p:cNvSpPr txBox="1">
            <a:spLocks noGrp="1"/>
          </p:cNvSpPr>
          <p:nvPr>
            <p:ph type="ftr" idx="11"/>
          </p:nvPr>
        </p:nvSpPr>
        <p:spPr>
          <a:xfrm>
            <a:off x="11680201" y="12815895"/>
            <a:ext cx="6268483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>
              <a:solidFill>
                <a:prstClr val="black"/>
              </a:solidFill>
            </a:endParaRPr>
          </a:p>
        </p:txBody>
      </p:sp>
      <p:sp>
        <p:nvSpPr>
          <p:cNvPr id="137" name="Google Shape;137;p17"/>
          <p:cNvSpPr txBox="1">
            <a:spLocks noGrp="1"/>
          </p:cNvSpPr>
          <p:nvPr>
            <p:ph type="sldNum" idx="12"/>
          </p:nvPr>
        </p:nvSpPr>
        <p:spPr>
          <a:xfrm>
            <a:off x="23059392" y="12815895"/>
            <a:ext cx="97536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L="0" marR="0" lvl="1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L="0" marR="0" lvl="2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L="0" marR="0" lvl="3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L="0" marR="0" lvl="4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L="0" marR="0" lvl="5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L="0" marR="0" lvl="6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L="0" marR="0" lvl="7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L="0" marR="0" lvl="8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fld id="{00000000-1234-1234-1234-123412341234}" type="slidenum">
              <a:rPr lang="en-US" altLang="zh-TW" smtClean="0">
                <a:solidFill>
                  <a:prstClr val="black"/>
                </a:solidFill>
              </a:rPr>
              <a:pPr defTabSz="825444"/>
              <a:t>‹#›</a:t>
            </a:fld>
            <a:endParaRPr lang="zh-TW" alt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</p:spPr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219200" y="3070225"/>
            <a:ext cx="10774363" cy="12795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1219200" y="4349750"/>
            <a:ext cx="10774363" cy="79025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12387263" y="3070225"/>
            <a:ext cx="10777537" cy="12795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12387263" y="4349750"/>
            <a:ext cx="10777537" cy="79025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13B1C980-4FA4-4373-89D7-4EF5E855ECF2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標題投影片" type="title">
  <p:cSld name="標題投影片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8"/>
          <p:cNvSpPr/>
          <p:nvPr/>
        </p:nvSpPr>
        <p:spPr>
          <a:xfrm>
            <a:off x="1" y="9328294"/>
            <a:ext cx="24402904" cy="0"/>
          </a:xfrm>
          <a:prstGeom prst="rtTriangle">
            <a:avLst/>
          </a:prstGeom>
          <a:gradFill>
            <a:gsLst>
              <a:gs pos="0">
                <a:srgbClr val="C9004E"/>
              </a:gs>
              <a:gs pos="55000">
                <a:srgbClr val="FF3F90"/>
              </a:gs>
              <a:gs pos="100000">
                <a:srgbClr val="C9004E"/>
              </a:gs>
            </a:gsLst>
            <a:lin ang="3000000" scaled="0"/>
          </a:gradFill>
          <a:ln>
            <a:noFill/>
          </a:ln>
        </p:spPr>
        <p:txBody>
          <a:bodyPr spcFirstLastPara="1" wrap="square" lIns="217659" tIns="108800" rIns="217659" bIns="108800" anchor="ctr" anchorCtr="0">
            <a:noAutofit/>
          </a:bodyPr>
          <a:lstStyle/>
          <a:p>
            <a:pPr defTabSz="825444">
              <a:spcBef>
                <a:spcPts val="0"/>
              </a:spcBef>
              <a:spcAft>
                <a:spcPts val="0"/>
              </a:spcAft>
            </a:pPr>
            <a:endParaRPr sz="4300" dirty="0">
              <a:solidFill>
                <a:prstClr val="white"/>
              </a:solidFill>
              <a:latin typeface="Rambla"/>
              <a:ea typeface="Rambla"/>
              <a:cs typeface="Rambla"/>
              <a:sym typeface="Rambla"/>
            </a:endParaRPr>
          </a:p>
        </p:txBody>
      </p:sp>
      <p:sp>
        <p:nvSpPr>
          <p:cNvPr id="140" name="Google Shape;140;p18"/>
          <p:cNvSpPr txBox="1">
            <a:spLocks noGrp="1"/>
          </p:cNvSpPr>
          <p:nvPr>
            <p:ph type="ctrTitle"/>
          </p:nvPr>
        </p:nvSpPr>
        <p:spPr>
          <a:xfrm>
            <a:off x="1828800" y="3505209"/>
            <a:ext cx="20726400" cy="36595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Rambla"/>
              <a:buNone/>
              <a:defRPr sz="11400" b="1" i="0" u="none" strike="noStrike" cap="none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9pPr>
          </a:lstStyle>
          <a:p>
            <a:endParaRPr/>
          </a:p>
        </p:txBody>
      </p:sp>
      <p:sp>
        <p:nvSpPr>
          <p:cNvPr id="141" name="Google Shape;141;p18"/>
          <p:cNvSpPr txBox="1">
            <a:spLocks noGrp="1"/>
          </p:cNvSpPr>
          <p:nvPr>
            <p:ph type="subTitle" idx="1"/>
          </p:nvPr>
        </p:nvSpPr>
        <p:spPr>
          <a:xfrm>
            <a:off x="1828800" y="7223214"/>
            <a:ext cx="20726400" cy="2399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800" tIns="108800" rIns="108800" bIns="108800" anchor="t" anchorCtr="0"/>
          <a:lstStyle>
            <a:lvl1pPr marR="152387" lvl="0" algn="r" rtl="0">
              <a:spcBef>
                <a:spcPts val="952"/>
              </a:spcBef>
              <a:spcAft>
                <a:spcPts val="0"/>
              </a:spcAft>
              <a:buClr>
                <a:schemeClr val="accent1"/>
              </a:buClr>
              <a:buSzPts val="1836"/>
              <a:buFont typeface="Noto Sans Symbols"/>
              <a:buNone/>
              <a:defRPr sz="6400" b="0" i="0" u="none" strike="noStrike" cap="none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ctr" rtl="0">
              <a:spcBef>
                <a:spcPts val="771"/>
              </a:spcBef>
              <a:spcAft>
                <a:spcPts val="0"/>
              </a:spcAft>
              <a:buClr>
                <a:schemeClr val="accent1"/>
              </a:buClr>
              <a:buSzPts val="2300"/>
              <a:buFont typeface="Verdana"/>
              <a:buNone/>
              <a:defRPr sz="55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ctr" rtl="0">
              <a:spcBef>
                <a:spcPts val="833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Noto Sans Symbols"/>
              <a:buNone/>
              <a:defRPr sz="50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ctr" rtl="0">
              <a:spcBef>
                <a:spcPts val="833"/>
              </a:spcBef>
              <a:spcAft>
                <a:spcPts val="0"/>
              </a:spcAft>
              <a:buClr>
                <a:schemeClr val="accent2"/>
              </a:buClr>
              <a:buSzPts val="1900"/>
              <a:buFont typeface="Noto Sans Symbols"/>
              <a:buNone/>
              <a:defRPr sz="45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ctr" rtl="0">
              <a:spcBef>
                <a:spcPts val="833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Noto Sans Symbols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Noto Sans Symbols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None/>
              <a:defRPr sz="38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None/>
              <a:defRPr sz="38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None/>
              <a:defRPr sz="38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endParaRPr/>
          </a:p>
        </p:txBody>
      </p:sp>
      <p:grpSp>
        <p:nvGrpSpPr>
          <p:cNvPr id="2" name="Google Shape;142;p18"/>
          <p:cNvGrpSpPr/>
          <p:nvPr/>
        </p:nvGrpSpPr>
        <p:grpSpPr>
          <a:xfrm>
            <a:off x="-10039" y="9906000"/>
            <a:ext cx="24394040" cy="3824176"/>
            <a:chOff x="-3765" y="4832896"/>
            <a:chExt cx="9147765" cy="2032192"/>
          </a:xfrm>
        </p:grpSpPr>
        <p:sp>
          <p:nvSpPr>
            <p:cNvPr id="143" name="Google Shape;143;p18"/>
            <p:cNvSpPr/>
            <p:nvPr/>
          </p:nvSpPr>
          <p:spPr>
            <a:xfrm>
              <a:off x="1687513" y="4832896"/>
              <a:ext cx="7456487" cy="518816"/>
            </a:xfrm>
            <a:custGeom>
              <a:avLst/>
              <a:gdLst/>
              <a:ahLst/>
              <a:cxnLst/>
              <a:rect l="0" t="0" r="0" b="0"/>
              <a:pathLst>
                <a:path w="4697" h="367" extrusionOk="0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rgbClr val="FF9CBB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l" defTabSz="825444">
                <a:spcBef>
                  <a:spcPts val="0"/>
                </a:spcBef>
                <a:spcAft>
                  <a:spcPts val="0"/>
                </a:spcAft>
              </a:pPr>
              <a:endParaRPr sz="4300" dirty="0">
                <a:solidFill>
                  <a:prstClr val="black"/>
                </a:solidFill>
                <a:latin typeface="Rambla"/>
                <a:ea typeface="Rambla"/>
                <a:cs typeface="Rambla"/>
                <a:sym typeface="Rambla"/>
              </a:endParaRPr>
            </a:p>
          </p:txBody>
        </p:sp>
        <p:sp>
          <p:nvSpPr>
            <p:cNvPr id="144" name="Google Shape;144;p18"/>
            <p:cNvSpPr/>
            <p:nvPr/>
          </p:nvSpPr>
          <p:spPr>
            <a:xfrm>
              <a:off x="35443" y="5135526"/>
              <a:ext cx="9108557" cy="838200"/>
            </a:xfrm>
            <a:custGeom>
              <a:avLst/>
              <a:gdLst/>
              <a:ahLst/>
              <a:cxnLst/>
              <a:rect l="0" t="0" r="0" b="0"/>
              <a:pathLst>
                <a:path w="5760" h="528" extrusionOk="0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l" defTabSz="825444">
                <a:spcBef>
                  <a:spcPts val="0"/>
                </a:spcBef>
                <a:spcAft>
                  <a:spcPts val="0"/>
                </a:spcAft>
              </a:pPr>
              <a:endParaRPr sz="4300" dirty="0">
                <a:solidFill>
                  <a:prstClr val="black"/>
                </a:solidFill>
                <a:latin typeface="Rambla"/>
                <a:ea typeface="Rambla"/>
                <a:cs typeface="Rambla"/>
                <a:sym typeface="Rambla"/>
              </a:endParaRPr>
            </a:p>
          </p:txBody>
        </p:sp>
        <p:sp>
          <p:nvSpPr>
            <p:cNvPr id="145" name="Google Shape;145;p18"/>
            <p:cNvSpPr/>
            <p:nvPr/>
          </p:nvSpPr>
          <p:spPr>
            <a:xfrm>
              <a:off x="0" y="4883888"/>
              <a:ext cx="9144000" cy="1981200"/>
            </a:xfrm>
            <a:custGeom>
              <a:avLst/>
              <a:gdLst/>
              <a:ahLst/>
              <a:cxnLst/>
              <a:rect l="0" t="0" r="0" b="0"/>
              <a:pathLst>
                <a:path w="5760" h="1248" extrusionOk="0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 cstate="print">
                <a:alphaModFix amt="50000"/>
              </a:blip>
              <a:tile tx="0" ty="0" sx="50000" sy="50000" flip="none" algn="t"/>
            </a:blip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defTabSz="825444">
                <a:spcBef>
                  <a:spcPts val="0"/>
                </a:spcBef>
                <a:spcAft>
                  <a:spcPts val="0"/>
                </a:spcAft>
              </a:pPr>
              <a:endParaRPr sz="4300" dirty="0">
                <a:solidFill>
                  <a:prstClr val="white"/>
                </a:solidFill>
                <a:latin typeface="Rambla"/>
                <a:ea typeface="Rambla"/>
                <a:cs typeface="Rambla"/>
                <a:sym typeface="Rambla"/>
              </a:endParaRPr>
            </a:p>
          </p:txBody>
        </p:sp>
        <p:cxnSp>
          <p:nvCxnSpPr>
            <p:cNvPr id="146" name="Google Shape;146;p18"/>
            <p:cNvCxnSpPr/>
            <p:nvPr/>
          </p:nvCxnSpPr>
          <p:spPr>
            <a:xfrm>
              <a:off x="-3765" y="4880373"/>
              <a:ext cx="9147765" cy="839943"/>
            </a:xfrm>
            <a:prstGeom prst="straightConnector1">
              <a:avLst/>
            </a:prstGeom>
            <a:noFill/>
            <a:ln w="12050" cap="flat" cmpd="sng">
              <a:solidFill>
                <a:srgbClr val="FF93B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147" name="Google Shape;147;p18"/>
          <p:cNvSpPr txBox="1">
            <a:spLocks noGrp="1"/>
          </p:cNvSpPr>
          <p:nvPr>
            <p:ph type="dt" idx="10"/>
          </p:nvPr>
        </p:nvSpPr>
        <p:spPr>
          <a:xfrm>
            <a:off x="17938752" y="12815888"/>
            <a:ext cx="5120640" cy="73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/>
          </a:p>
        </p:txBody>
      </p:sp>
      <p:sp>
        <p:nvSpPr>
          <p:cNvPr id="148" name="Google Shape;148;p18"/>
          <p:cNvSpPr txBox="1">
            <a:spLocks noGrp="1"/>
          </p:cNvSpPr>
          <p:nvPr>
            <p:ph type="ftr" idx="11"/>
          </p:nvPr>
        </p:nvSpPr>
        <p:spPr>
          <a:xfrm>
            <a:off x="11680201" y="12815895"/>
            <a:ext cx="6268483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rgbClr val="FFE7ED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/>
          </a:p>
        </p:txBody>
      </p:sp>
      <p:sp>
        <p:nvSpPr>
          <p:cNvPr id="149" name="Google Shape;149;p18"/>
          <p:cNvSpPr txBox="1">
            <a:spLocks noGrp="1"/>
          </p:cNvSpPr>
          <p:nvPr>
            <p:ph type="sldNum" idx="12"/>
          </p:nvPr>
        </p:nvSpPr>
        <p:spPr>
          <a:xfrm>
            <a:off x="23059392" y="12815895"/>
            <a:ext cx="97536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L="0" marR="0" lvl="1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L="0" marR="0" lvl="2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L="0" marR="0" lvl="3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L="0" marR="0" lvl="4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L="0" marR="0" lvl="5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L="0" marR="0" lvl="6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L="0" marR="0" lvl="7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L="0" marR="0" lvl="8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fld id="{00000000-1234-1234-1234-123412341234}" type="slidenum">
              <a:rPr lang="en-US" altLang="zh-TW" smtClean="0"/>
              <a:pPr defTabSz="825444"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403208435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192995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192995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192995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c P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3"/>
          <p:cNvGrpSpPr/>
          <p:nvPr userDrawn="1"/>
        </p:nvGrpSpPr>
        <p:grpSpPr>
          <a:xfrm>
            <a:off x="1442307" y="-3834"/>
            <a:ext cx="23221093" cy="13803972"/>
            <a:chOff x="4630060" y="-3834"/>
            <a:chExt cx="16424861" cy="13803971"/>
          </a:xfrm>
        </p:grpSpPr>
        <p:sp>
          <p:nvSpPr>
            <p:cNvPr id="6" name="AutoShape 1"/>
            <p:cNvSpPr>
              <a:spLocks/>
            </p:cNvSpPr>
            <p:nvPr userDrawn="1"/>
          </p:nvSpPr>
          <p:spPr bwMode="auto">
            <a:xfrm>
              <a:off x="8724900" y="-3834"/>
              <a:ext cx="12330021" cy="13803971"/>
            </a:xfrm>
            <a:custGeom>
              <a:avLst/>
              <a:gdLst>
                <a:gd name="T0" fmla="*/ 7862094 w 21600"/>
                <a:gd name="T1" fmla="*/ 6900069 h 21600"/>
                <a:gd name="T2" fmla="*/ 7862094 w 21600"/>
                <a:gd name="T3" fmla="*/ 6900069 h 21600"/>
                <a:gd name="T4" fmla="*/ 7862094 w 21600"/>
                <a:gd name="T5" fmla="*/ 6900069 h 21600"/>
                <a:gd name="T6" fmla="*/ 7862094 w 21600"/>
                <a:gd name="T7" fmla="*/ 6900069 h 21600"/>
                <a:gd name="T8" fmla="*/ 0 60000 65536"/>
                <a:gd name="T9" fmla="*/ 0 60000 65536"/>
                <a:gd name="T10" fmla="*/ 0 60000 65536"/>
                <a:gd name="T11" fmla="*/ 0 60000 65536"/>
                <a:gd name="connsiteX0" fmla="*/ 11798 w 21600"/>
                <a:gd name="connsiteY0" fmla="*/ 0 h 21606"/>
                <a:gd name="connsiteX1" fmla="*/ 21530 w 21600"/>
                <a:gd name="connsiteY1" fmla="*/ 6 h 21606"/>
                <a:gd name="connsiteX2" fmla="*/ 21600 w 21600"/>
                <a:gd name="connsiteY2" fmla="*/ 21606 h 21606"/>
                <a:gd name="connsiteX3" fmla="*/ 0 w 21600"/>
                <a:gd name="connsiteY3" fmla="*/ 21553 h 21606"/>
                <a:gd name="connsiteX4" fmla="*/ 11798 w 21600"/>
                <a:gd name="connsiteY4" fmla="*/ 0 h 21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600" h="21606">
                  <a:moveTo>
                    <a:pt x="11798" y="0"/>
                  </a:moveTo>
                  <a:lnTo>
                    <a:pt x="21530" y="6"/>
                  </a:lnTo>
                  <a:cubicBezTo>
                    <a:pt x="21553" y="7206"/>
                    <a:pt x="21577" y="14406"/>
                    <a:pt x="21600" y="21606"/>
                  </a:cubicBezTo>
                  <a:lnTo>
                    <a:pt x="0" y="21553"/>
                  </a:lnTo>
                  <a:lnTo>
                    <a:pt x="11798" y="0"/>
                  </a:lnTo>
                  <a:close/>
                </a:path>
              </a:pathLst>
            </a:custGeom>
            <a:solidFill>
              <a:schemeClr val="tx1">
                <a:lumMod val="75000"/>
                <a:alpha val="9000"/>
              </a:schemeClr>
            </a:solidFill>
            <a:ln>
              <a:noFill/>
            </a:ln>
            <a:effectLst/>
            <a:extLst/>
          </p:spPr>
          <p:txBody>
            <a:bodyPr wrap="square" lIns="38100" tIns="38100" rIns="38100" bIns="38100" anchor="ctr">
              <a:noAutofit/>
            </a:bodyPr>
            <a:lstStyle/>
            <a:p>
              <a:pPr defTabSz="457171"/>
              <a:endParaRPr lang="en-US" sz="31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anose="020B0604020202020204" pitchFamily="34" charset="0"/>
                <a:sym typeface="Gill Sans" charset="0"/>
              </a:endParaRPr>
            </a:p>
          </p:txBody>
        </p:sp>
        <p:pic>
          <p:nvPicPr>
            <p:cNvPr id="4" name="Picture 6" descr="droppedImage.pdf"/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16334550" y="902367"/>
              <a:ext cx="3399655" cy="3390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grpSp>
          <p:nvGrpSpPr>
            <p:cNvPr id="3" name="Group 29"/>
            <p:cNvGrpSpPr/>
            <p:nvPr userDrawn="1"/>
          </p:nvGrpSpPr>
          <p:grpSpPr>
            <a:xfrm>
              <a:off x="4630060" y="9755187"/>
              <a:ext cx="13092022" cy="2290529"/>
              <a:chOff x="1344613" y="4179316"/>
              <a:chExt cx="21704300" cy="3797300"/>
            </a:xfrm>
          </p:grpSpPr>
          <p:grpSp>
            <p:nvGrpSpPr>
              <p:cNvPr id="5" name="Group 6"/>
              <p:cNvGrpSpPr/>
              <p:nvPr userDrawn="1"/>
            </p:nvGrpSpPr>
            <p:grpSpPr>
              <a:xfrm>
                <a:off x="1344613" y="4179316"/>
                <a:ext cx="3797300" cy="3797300"/>
                <a:chOff x="1774599" y="9001126"/>
                <a:chExt cx="3797300" cy="3797300"/>
              </a:xfrm>
            </p:grpSpPr>
            <p:sp>
              <p:nvSpPr>
                <p:cNvPr id="8" name="AutoShape 11"/>
                <p:cNvSpPr>
                  <a:spLocks/>
                </p:cNvSpPr>
                <p:nvPr userDrawn="1"/>
              </p:nvSpPr>
              <p:spPr bwMode="auto">
                <a:xfrm>
                  <a:off x="1774599" y="9001126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tx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" name="Freeform 8"/>
                <p:cNvSpPr>
                  <a:spLocks/>
                </p:cNvSpPr>
                <p:nvPr userDrawn="1"/>
              </p:nvSpPr>
              <p:spPr bwMode="auto">
                <a:xfrm>
                  <a:off x="3271612" y="10027801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tx2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0" name="AutoShape 13"/>
                <p:cNvSpPr>
                  <a:spLocks/>
                </p:cNvSpPr>
                <p:nvPr userDrawn="1"/>
              </p:nvSpPr>
              <p:spPr bwMode="auto">
                <a:xfrm>
                  <a:off x="2350861" y="9558338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7" name="Group 10"/>
              <p:cNvGrpSpPr/>
              <p:nvPr userDrawn="1"/>
            </p:nvGrpSpPr>
            <p:grpSpPr>
              <a:xfrm>
                <a:off x="7313613" y="4179316"/>
                <a:ext cx="3797300" cy="3797300"/>
                <a:chOff x="7448608" y="8868229"/>
                <a:chExt cx="3797300" cy="3797300"/>
              </a:xfrm>
            </p:grpSpPr>
            <p:sp>
              <p:nvSpPr>
                <p:cNvPr id="12" name="AutoShape 11"/>
                <p:cNvSpPr>
                  <a:spLocks/>
                </p:cNvSpPr>
                <p:nvPr userDrawn="1"/>
              </p:nvSpPr>
              <p:spPr bwMode="auto">
                <a:xfrm>
                  <a:off x="7448608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" name="Freeform 12"/>
                <p:cNvSpPr>
                  <a:spLocks/>
                </p:cNvSpPr>
                <p:nvPr userDrawn="1"/>
              </p:nvSpPr>
              <p:spPr bwMode="auto">
                <a:xfrm>
                  <a:off x="8945621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4" name="AutoShape 13"/>
                <p:cNvSpPr>
                  <a:spLocks/>
                </p:cNvSpPr>
                <p:nvPr userDrawn="1"/>
              </p:nvSpPr>
              <p:spPr bwMode="auto">
                <a:xfrm>
                  <a:off x="8024870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1" name="Group 14"/>
              <p:cNvGrpSpPr/>
              <p:nvPr userDrawn="1"/>
            </p:nvGrpSpPr>
            <p:grpSpPr>
              <a:xfrm>
                <a:off x="13282613" y="4179316"/>
                <a:ext cx="3797300" cy="3797300"/>
                <a:chOff x="12986999" y="8868229"/>
                <a:chExt cx="3797300" cy="3797300"/>
              </a:xfrm>
            </p:grpSpPr>
            <p:sp>
              <p:nvSpPr>
                <p:cNvPr id="16" name="AutoShape 11"/>
                <p:cNvSpPr>
                  <a:spLocks/>
                </p:cNvSpPr>
                <p:nvPr userDrawn="1"/>
              </p:nvSpPr>
              <p:spPr bwMode="auto">
                <a:xfrm>
                  <a:off x="12986999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" name="Freeform 16"/>
                <p:cNvSpPr>
                  <a:spLocks/>
                </p:cNvSpPr>
                <p:nvPr userDrawn="1"/>
              </p:nvSpPr>
              <p:spPr bwMode="auto">
                <a:xfrm>
                  <a:off x="14484012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3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8" name="AutoShape 13"/>
                <p:cNvSpPr>
                  <a:spLocks/>
                </p:cNvSpPr>
                <p:nvPr userDrawn="1"/>
              </p:nvSpPr>
              <p:spPr bwMode="auto">
                <a:xfrm>
                  <a:off x="13563261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5" name="Group 18"/>
              <p:cNvGrpSpPr/>
              <p:nvPr userDrawn="1"/>
            </p:nvGrpSpPr>
            <p:grpSpPr>
              <a:xfrm>
                <a:off x="19251613" y="4179316"/>
                <a:ext cx="3797300" cy="3797300"/>
                <a:chOff x="18828205" y="9201735"/>
                <a:chExt cx="3797300" cy="3797300"/>
              </a:xfrm>
            </p:grpSpPr>
            <p:sp>
              <p:nvSpPr>
                <p:cNvPr id="20" name="AutoShape 11"/>
                <p:cNvSpPr>
                  <a:spLocks/>
                </p:cNvSpPr>
                <p:nvPr userDrawn="1"/>
              </p:nvSpPr>
              <p:spPr bwMode="auto">
                <a:xfrm>
                  <a:off x="18828205" y="9201735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1" name="Freeform 20"/>
                <p:cNvSpPr>
                  <a:spLocks/>
                </p:cNvSpPr>
                <p:nvPr userDrawn="1"/>
              </p:nvSpPr>
              <p:spPr bwMode="auto">
                <a:xfrm>
                  <a:off x="20325218" y="10228410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22" name="AutoShape 13"/>
                <p:cNvSpPr>
                  <a:spLocks/>
                </p:cNvSpPr>
                <p:nvPr userDrawn="1"/>
              </p:nvSpPr>
              <p:spPr bwMode="auto">
                <a:xfrm>
                  <a:off x="19404467" y="9758947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</p:grp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3" cstate="screen">
            <a:lum bright="2000"/>
          </a:blip>
          <a:stretch>
            <a:fillRect/>
          </a:stretch>
        </p:blipFill>
        <p:spPr>
          <a:xfrm>
            <a:off x="1082297" y="2254045"/>
            <a:ext cx="10050504" cy="427907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408468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488112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Empty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488112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AutoShape 5"/>
          <p:cNvSpPr>
            <a:spLocks/>
          </p:cNvSpPr>
          <p:nvPr/>
        </p:nvSpPr>
        <p:spPr bwMode="auto">
          <a:xfrm>
            <a:off x="0" y="10083800"/>
            <a:ext cx="24384000" cy="36322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630481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5"/>
          <p:cNvSpPr>
            <a:spLocks/>
          </p:cNvSpPr>
          <p:nvPr/>
        </p:nvSpPr>
        <p:spPr bwMode="auto">
          <a:xfrm>
            <a:off x="-76193" y="10083800"/>
            <a:ext cx="24549101" cy="37846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6257959" y="12086078"/>
            <a:ext cx="11880797" cy="1080368"/>
          </a:xfrm>
          <a:prstGeom prst="rect">
            <a:avLst/>
          </a:prstGeom>
        </p:spPr>
        <p:txBody>
          <a:bodyPr lIns="91434" tIns="45718" rIns="91434" bIns="45718">
            <a:noAutofit/>
          </a:bodyPr>
          <a:lstStyle>
            <a:lvl1pPr algn="ctr">
              <a:defRPr sz="4300" b="1" baseline="0">
                <a:solidFill>
                  <a:schemeClr val="tx1"/>
                </a:solidFill>
                <a:latin typeface="Aleo" panose="020F0502020204030203" pitchFamily="34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 smtClean="0"/>
              <a:t>Click here to add your own subtitle</a:t>
            </a:r>
            <a:endParaRPr lang="pl-PL" dirty="0" smtClean="0"/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8716477" y="10475395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2480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69D48BC-1260-49AD-8406-E8C3981EDB5F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1"/>
          <p:cNvSpPr>
            <a:spLocks/>
          </p:cNvSpPr>
          <p:nvPr/>
        </p:nvSpPr>
        <p:spPr bwMode="auto">
          <a:xfrm>
            <a:off x="12230105" y="0"/>
            <a:ext cx="12166600" cy="137160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r>
              <a:rPr lang="en-US" sz="5700" dirty="0" smtClean="0">
                <a:solidFill>
                  <a:srgbClr val="000000"/>
                </a:solidFill>
                <a:latin typeface="Aleo"/>
                <a:cs typeface="Arial" panose="020B0604020202020204" pitchFamily="34" charset="0"/>
                <a:sym typeface="Gill Sans" charset="0"/>
              </a:rPr>
              <a:t> </a:t>
            </a: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713983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6" y="-14283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014404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6" name="AutoShape 1"/>
          <p:cNvSpPr>
            <a:spLocks/>
          </p:cNvSpPr>
          <p:nvPr/>
        </p:nvSpPr>
        <p:spPr bwMode="auto">
          <a:xfrm>
            <a:off x="0" y="3835400"/>
            <a:ext cx="24371301" cy="44704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35712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733991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  <a:noFill/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-12695" y="9639300"/>
            <a:ext cx="24396701" cy="3606800"/>
          </a:xfrm>
          <a:prstGeom prst="rect">
            <a:avLst/>
          </a:prstGeom>
          <a:solidFill>
            <a:srgbClr val="FFFFFF">
              <a:alpha val="89999"/>
            </a:srgbClr>
          </a:solidFill>
          <a:ln w="12700" cap="flat" cmpd="sng">
            <a:solidFill>
              <a:srgbClr val="FFFFFF"/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defRPr lang="en-US" sz="40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Lato" panose="020F0502020204030203" pitchFamily="34" charset="0"/>
                <a:ea typeface="Lato" panose="020F0502020204030203" pitchFamily="34" charset="0"/>
                <a:cs typeface="Arial" panose="020B0604020202020204" pitchFamily="34" charset="0"/>
                <a:sym typeface="Gill Sans" charset="0"/>
              </a:defRPr>
            </a:lvl1pPr>
          </a:lstStyle>
          <a:p>
            <a:pPr lvl="0" algn="ctr" defTabSz="584163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3397251" y="10377962"/>
            <a:ext cx="17576800" cy="1938988"/>
          </a:xfrm>
          <a:prstGeom prst="rect">
            <a:avLst/>
          </a:prstGeom>
        </p:spPr>
        <p:txBody>
          <a:bodyPr wrap="square" lIns="91434" tIns="45718" rIns="91434" bIns="45718" anchor="ctr">
            <a:spAutoFit/>
          </a:bodyPr>
          <a:lstStyle>
            <a:lvl1pPr algn="ctr">
              <a:defRPr sz="4000" baseline="0"/>
            </a:lvl1pPr>
          </a:lstStyle>
          <a:p>
            <a:pPr lvl="0"/>
            <a:r>
              <a:rPr lang="en-US" dirty="0" smtClean="0"/>
              <a:t> Describe your thoughts with Lorem ipsum dolor sit </a:t>
            </a:r>
            <a:r>
              <a:rPr lang="en-US" dirty="0" err="1" smtClean="0"/>
              <a:t>amet</a:t>
            </a:r>
            <a:r>
              <a:rPr lang="en-US" dirty="0" smtClean="0"/>
              <a:t>, as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dolor </a:t>
            </a:r>
            <a:r>
              <a:rPr lang="en-US" dirty="0" err="1" smtClean="0"/>
              <a:t>odio</a:t>
            </a:r>
            <a:r>
              <a:rPr lang="en-US" dirty="0" smtClean="0"/>
              <a:t>, </a:t>
            </a:r>
            <a:r>
              <a:rPr lang="en-US" dirty="0" err="1" smtClean="0"/>
              <a:t>aliquet</a:t>
            </a:r>
            <a:r>
              <a:rPr lang="en-US" dirty="0" smtClean="0"/>
              <a:t> </a:t>
            </a:r>
            <a:r>
              <a:rPr lang="en-US" dirty="0" err="1" smtClean="0"/>
              <a:t>vel</a:t>
            </a:r>
            <a:r>
              <a:rPr lang="en-US" dirty="0" smtClean="0"/>
              <a:t> </a:t>
            </a:r>
            <a:r>
              <a:rPr lang="en-US" dirty="0" err="1" smtClean="0"/>
              <a:t>tincidunt</a:t>
            </a:r>
            <a:r>
              <a:rPr lang="en-US" dirty="0" smtClean="0"/>
              <a:t> </a:t>
            </a:r>
            <a:r>
              <a:rPr lang="en-US" dirty="0" err="1" smtClean="0"/>
              <a:t>eu</a:t>
            </a:r>
            <a:r>
              <a:rPr lang="en-US" dirty="0" smtClean="0"/>
              <a:t>, </a:t>
            </a:r>
            <a:r>
              <a:rPr lang="en-US" dirty="0" err="1" smtClean="0"/>
              <a:t>lobortis</a:t>
            </a:r>
            <a:r>
              <a:rPr lang="en-US" dirty="0" smtClean="0"/>
              <a:t> at </a:t>
            </a:r>
            <a:r>
              <a:rPr lang="en-US" dirty="0" err="1" smtClean="0"/>
              <a:t>justo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tristique</a:t>
            </a:r>
            <a:r>
              <a:rPr lang="en-US" dirty="0" smtClean="0"/>
              <a:t> dui </a:t>
            </a:r>
            <a:r>
              <a:rPr lang="en-US" dirty="0" err="1" smtClean="0"/>
              <a:t>adipiscing</a:t>
            </a:r>
            <a:r>
              <a:rPr lang="en-US" dirty="0" smtClean="0"/>
              <a:t> magna </a:t>
            </a:r>
            <a:r>
              <a:rPr lang="en-US" dirty="0" err="1" smtClean="0"/>
              <a:t>interdum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molestie</a:t>
            </a:r>
            <a:r>
              <a:rPr lang="en-US" dirty="0" smtClean="0"/>
              <a:t> </a:t>
            </a:r>
            <a:r>
              <a:rPr lang="en-US" dirty="0" err="1" smtClean="0"/>
              <a:t>nunc</a:t>
            </a:r>
            <a:r>
              <a:rPr lang="en-US" dirty="0" smtClean="0"/>
              <a:t> </a:t>
            </a:r>
            <a:r>
              <a:rPr lang="en-US" dirty="0" err="1" smtClean="0"/>
              <a:t>vulputate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0233535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 bwMode="auto">
          <a:xfrm>
            <a:off x="12973051" y="0"/>
            <a:ext cx="11410949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2195049" y="0"/>
            <a:ext cx="12188952" cy="13716000"/>
          </a:xfrm>
          <a:prstGeom prst="rect">
            <a:avLst/>
          </a:prstGeom>
          <a:noFill/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9800231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1" y="0"/>
            <a:ext cx="12188952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" y="0"/>
            <a:ext cx="12188952" cy="13716000"/>
          </a:xfrm>
          <a:prstGeom prst="rect">
            <a:avLst/>
          </a:prstGeom>
          <a:noFill/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1700712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6" y="-14283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4" name="Picture Placeholder 23"/>
          <p:cNvSpPr>
            <a:spLocks noGrp="1"/>
          </p:cNvSpPr>
          <p:nvPr>
            <p:ph type="pic" sz="quarter" idx="10" hasCustomPrompt="1"/>
          </p:nvPr>
        </p:nvSpPr>
        <p:spPr>
          <a:xfrm>
            <a:off x="1855998" y="4891328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5" name="Picture Placeholder 24"/>
          <p:cNvSpPr>
            <a:spLocks noGrp="1"/>
          </p:cNvSpPr>
          <p:nvPr>
            <p:ph type="pic" sz="quarter" idx="11" hasCustomPrompt="1"/>
          </p:nvPr>
        </p:nvSpPr>
        <p:spPr>
          <a:xfrm>
            <a:off x="6837384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8" name="Picture Placeholder 27"/>
          <p:cNvSpPr>
            <a:spLocks noGrp="1"/>
          </p:cNvSpPr>
          <p:nvPr>
            <p:ph type="pic" sz="quarter" idx="12" hasCustomPrompt="1"/>
          </p:nvPr>
        </p:nvSpPr>
        <p:spPr>
          <a:xfrm>
            <a:off x="11811075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9" name="Picture Placeholder 28"/>
          <p:cNvSpPr>
            <a:spLocks noGrp="1"/>
          </p:cNvSpPr>
          <p:nvPr>
            <p:ph type="pic" sz="quarter" idx="13" hasCustomPrompt="1"/>
          </p:nvPr>
        </p:nvSpPr>
        <p:spPr>
          <a:xfrm>
            <a:off x="16801739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674083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te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28"/>
          <p:cNvSpPr>
            <a:spLocks noGrp="1"/>
          </p:cNvSpPr>
          <p:nvPr>
            <p:ph type="pic" sz="quarter" idx="14" hasCustomPrompt="1"/>
          </p:nvPr>
        </p:nvSpPr>
        <p:spPr>
          <a:xfrm>
            <a:off x="6311376" y="5170471"/>
            <a:ext cx="11334224" cy="574830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0" hasCustomPrompt="1"/>
          </p:nvPr>
        </p:nvSpPr>
        <p:spPr>
          <a:xfrm>
            <a:off x="6311901" y="3873505"/>
            <a:ext cx="11334224" cy="1343026"/>
          </a:xfrm>
          <a:custGeom>
            <a:avLst/>
            <a:gdLst>
              <a:gd name="connsiteX0" fmla="*/ 197308 w 11334223"/>
              <a:gd name="connsiteY0" fmla="*/ 0 h 1343025"/>
              <a:gd name="connsiteX1" fmla="*/ 11136915 w 11334223"/>
              <a:gd name="connsiteY1" fmla="*/ 0 h 1343025"/>
              <a:gd name="connsiteX2" fmla="*/ 11334223 w 11334223"/>
              <a:gd name="connsiteY2" fmla="*/ 197186 h 1343025"/>
              <a:gd name="connsiteX3" fmla="*/ 11334223 w 11334223"/>
              <a:gd name="connsiteY3" fmla="*/ 202011 h 1343025"/>
              <a:gd name="connsiteX4" fmla="*/ 11334223 w 11334223"/>
              <a:gd name="connsiteY4" fmla="*/ 216283 h 1343025"/>
              <a:gd name="connsiteX5" fmla="*/ 11334223 w 11334223"/>
              <a:gd name="connsiteY5" fmla="*/ 239696 h 1343025"/>
              <a:gd name="connsiteX6" fmla="*/ 11334223 w 11334223"/>
              <a:gd name="connsiteY6" fmla="*/ 271947 h 1343025"/>
              <a:gd name="connsiteX7" fmla="*/ 11334223 w 11334223"/>
              <a:gd name="connsiteY7" fmla="*/ 312730 h 1343025"/>
              <a:gd name="connsiteX8" fmla="*/ 11334223 w 11334223"/>
              <a:gd name="connsiteY8" fmla="*/ 361742 h 1343025"/>
              <a:gd name="connsiteX9" fmla="*/ 11334223 w 11334223"/>
              <a:gd name="connsiteY9" fmla="*/ 418676 h 1343025"/>
              <a:gd name="connsiteX10" fmla="*/ 11334223 w 11334223"/>
              <a:gd name="connsiteY10" fmla="*/ 483228 h 1343025"/>
              <a:gd name="connsiteX11" fmla="*/ 11334223 w 11334223"/>
              <a:gd name="connsiteY11" fmla="*/ 633969 h 1343025"/>
              <a:gd name="connsiteX12" fmla="*/ 11334223 w 11334223"/>
              <a:gd name="connsiteY12" fmla="*/ 811527 h 1343025"/>
              <a:gd name="connsiteX13" fmla="*/ 11334223 w 11334223"/>
              <a:gd name="connsiteY13" fmla="*/ 1013463 h 1343025"/>
              <a:gd name="connsiteX14" fmla="*/ 11334223 w 11334223"/>
              <a:gd name="connsiteY14" fmla="*/ 1237339 h 1343025"/>
              <a:gd name="connsiteX15" fmla="*/ 11334223 w 11334223"/>
              <a:gd name="connsiteY15" fmla="*/ 1343025 h 1343025"/>
              <a:gd name="connsiteX16" fmla="*/ 0 w 11334223"/>
              <a:gd name="connsiteY16" fmla="*/ 1343025 h 1343025"/>
              <a:gd name="connsiteX17" fmla="*/ 0 w 11334223"/>
              <a:gd name="connsiteY17" fmla="*/ 197186 h 1343025"/>
              <a:gd name="connsiteX18" fmla="*/ 197308 w 11334223"/>
              <a:gd name="connsiteY18" fmla="*/ 0 h 1343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1334223" h="1343025">
                <a:moveTo>
                  <a:pt x="197308" y="0"/>
                </a:moveTo>
                <a:lnTo>
                  <a:pt x="11136915" y="0"/>
                </a:lnTo>
                <a:cubicBezTo>
                  <a:pt x="11246065" y="0"/>
                  <a:pt x="11334223" y="88146"/>
                  <a:pt x="11334223" y="197186"/>
                </a:cubicBezTo>
                <a:lnTo>
                  <a:pt x="11334223" y="202011"/>
                </a:lnTo>
                <a:lnTo>
                  <a:pt x="11334223" y="216283"/>
                </a:lnTo>
                <a:lnTo>
                  <a:pt x="11334223" y="239696"/>
                </a:lnTo>
                <a:lnTo>
                  <a:pt x="11334223" y="271947"/>
                </a:lnTo>
                <a:lnTo>
                  <a:pt x="11334223" y="312730"/>
                </a:lnTo>
                <a:lnTo>
                  <a:pt x="11334223" y="361742"/>
                </a:lnTo>
                <a:lnTo>
                  <a:pt x="11334223" y="418676"/>
                </a:lnTo>
                <a:lnTo>
                  <a:pt x="11334223" y="483228"/>
                </a:lnTo>
                <a:lnTo>
                  <a:pt x="11334223" y="633969"/>
                </a:lnTo>
                <a:lnTo>
                  <a:pt x="11334223" y="811527"/>
                </a:lnTo>
                <a:lnTo>
                  <a:pt x="11334223" y="1013463"/>
                </a:lnTo>
                <a:lnTo>
                  <a:pt x="11334223" y="1237339"/>
                </a:lnTo>
                <a:lnTo>
                  <a:pt x="11334223" y="1343025"/>
                </a:lnTo>
                <a:lnTo>
                  <a:pt x="0" y="1343025"/>
                </a:lnTo>
                <a:lnTo>
                  <a:pt x="0" y="197186"/>
                </a:lnTo>
                <a:cubicBezTo>
                  <a:pt x="0" y="88146"/>
                  <a:pt x="88158" y="0"/>
                  <a:pt x="197308" y="0"/>
                </a:cubicBezTo>
                <a:close/>
              </a:path>
            </a:pathLst>
          </a:custGeom>
          <a:solidFill>
            <a:srgbClr val="CFCFCF"/>
          </a:solidFill>
          <a:ln w="3175">
            <a:solidFill>
              <a:srgbClr val="CFCFCF"/>
            </a:solidFill>
          </a:ln>
        </p:spPr>
        <p:txBody>
          <a:bodyPr wrap="square" lIns="91434" tIns="45718" rIns="91434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6311899" y="4203705"/>
            <a:ext cx="11333701" cy="1012778"/>
          </a:xfrm>
          <a:custGeom>
            <a:avLst/>
            <a:gdLst>
              <a:gd name="connsiteX0" fmla="*/ 501668 w 11333700"/>
              <a:gd name="connsiteY0" fmla="*/ 0 h 1012778"/>
              <a:gd name="connsiteX1" fmla="*/ 1587390 w 11333700"/>
              <a:gd name="connsiteY1" fmla="*/ 0 h 1012778"/>
              <a:gd name="connsiteX2" fmla="*/ 1834550 w 11333700"/>
              <a:gd name="connsiteY2" fmla="*/ 45437 h 1012778"/>
              <a:gd name="connsiteX3" fmla="*/ 1947373 w 11333700"/>
              <a:gd name="connsiteY3" fmla="*/ 310928 h 1012778"/>
              <a:gd name="connsiteX4" fmla="*/ 11228806 w 11333700"/>
              <a:gd name="connsiteY4" fmla="*/ 310928 h 1012778"/>
              <a:gd name="connsiteX5" fmla="*/ 11333700 w 11333700"/>
              <a:gd name="connsiteY5" fmla="*/ 310928 h 1012778"/>
              <a:gd name="connsiteX6" fmla="*/ 11333700 w 11333700"/>
              <a:gd name="connsiteY6" fmla="*/ 481327 h 1012778"/>
              <a:gd name="connsiteX7" fmla="*/ 11333700 w 11333700"/>
              <a:gd name="connsiteY7" fmla="*/ 683263 h 1012778"/>
              <a:gd name="connsiteX8" fmla="*/ 11333700 w 11333700"/>
              <a:gd name="connsiteY8" fmla="*/ 907139 h 1012778"/>
              <a:gd name="connsiteX9" fmla="*/ 11333700 w 11333700"/>
              <a:gd name="connsiteY9" fmla="*/ 1012778 h 1012778"/>
              <a:gd name="connsiteX10" fmla="*/ 0 w 11333700"/>
              <a:gd name="connsiteY10" fmla="*/ 1012778 h 1012778"/>
              <a:gd name="connsiteX11" fmla="*/ 0 w 11333700"/>
              <a:gd name="connsiteY11" fmla="*/ 310928 h 1012778"/>
              <a:gd name="connsiteX12" fmla="*/ 110724 w 11333700"/>
              <a:gd name="connsiteY12" fmla="*/ 310928 h 1012778"/>
              <a:gd name="connsiteX13" fmla="*/ 254507 w 11333700"/>
              <a:gd name="connsiteY13" fmla="*/ 45437 h 1012778"/>
              <a:gd name="connsiteX14" fmla="*/ 501668 w 11333700"/>
              <a:gd name="connsiteY14" fmla="*/ 0 h 1012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1333700" h="1012778">
                <a:moveTo>
                  <a:pt x="501668" y="0"/>
                </a:moveTo>
                <a:lnTo>
                  <a:pt x="1587390" y="0"/>
                </a:lnTo>
                <a:cubicBezTo>
                  <a:pt x="1780500" y="0"/>
                  <a:pt x="1818808" y="0"/>
                  <a:pt x="1834550" y="45437"/>
                </a:cubicBezTo>
                <a:lnTo>
                  <a:pt x="1947373" y="310928"/>
                </a:lnTo>
                <a:cubicBezTo>
                  <a:pt x="1947373" y="310928"/>
                  <a:pt x="10197535" y="310928"/>
                  <a:pt x="11228806" y="310928"/>
                </a:cubicBezTo>
                <a:lnTo>
                  <a:pt x="11333700" y="310928"/>
                </a:lnTo>
                <a:lnTo>
                  <a:pt x="11333700" y="481327"/>
                </a:lnTo>
                <a:lnTo>
                  <a:pt x="11333700" y="683263"/>
                </a:lnTo>
                <a:lnTo>
                  <a:pt x="11333700" y="907139"/>
                </a:lnTo>
                <a:lnTo>
                  <a:pt x="11333700" y="1012778"/>
                </a:lnTo>
                <a:lnTo>
                  <a:pt x="0" y="1012778"/>
                </a:lnTo>
                <a:lnTo>
                  <a:pt x="0" y="310928"/>
                </a:lnTo>
                <a:lnTo>
                  <a:pt x="110724" y="310928"/>
                </a:lnTo>
                <a:lnTo>
                  <a:pt x="254507" y="45437"/>
                </a:lnTo>
                <a:cubicBezTo>
                  <a:pt x="273399" y="0"/>
                  <a:pt x="270250" y="0"/>
                  <a:pt x="501668" y="0"/>
                </a:cubicBezTo>
                <a:close/>
              </a:path>
            </a:pathLst>
          </a:custGeom>
          <a:solidFill>
            <a:srgbClr val="E4E4E4"/>
          </a:solidFill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7289800" y="4114800"/>
            <a:ext cx="10086965" cy="966772"/>
          </a:xfrm>
          <a:custGeom>
            <a:avLst/>
            <a:gdLst>
              <a:gd name="connsiteX0" fmla="*/ 140494 w 10086965"/>
              <a:gd name="connsiteY0" fmla="*/ 647700 h 966772"/>
              <a:gd name="connsiteX1" fmla="*/ 280988 w 10086965"/>
              <a:gd name="connsiteY1" fmla="*/ 788194 h 966772"/>
              <a:gd name="connsiteX2" fmla="*/ 272181 w 10086965"/>
              <a:gd name="connsiteY2" fmla="*/ 836691 h 966772"/>
              <a:gd name="connsiteX3" fmla="*/ 233610 w 10086965"/>
              <a:gd name="connsiteY3" fmla="*/ 798029 h 966772"/>
              <a:gd name="connsiteX4" fmla="*/ 234156 w 10086965"/>
              <a:gd name="connsiteY4" fmla="*/ 788194 h 966772"/>
              <a:gd name="connsiteX5" fmla="*/ 140494 w 10086965"/>
              <a:gd name="connsiteY5" fmla="*/ 694545 h 966772"/>
              <a:gd name="connsiteX6" fmla="*/ 46818 w 10086965"/>
              <a:gd name="connsiteY6" fmla="*/ 788194 h 966772"/>
              <a:gd name="connsiteX7" fmla="*/ 140494 w 10086965"/>
              <a:gd name="connsiteY7" fmla="*/ 881870 h 966772"/>
              <a:gd name="connsiteX8" fmla="*/ 198799 w 10086965"/>
              <a:gd name="connsiteY8" fmla="*/ 861420 h 966772"/>
              <a:gd name="connsiteX9" fmla="*/ 198786 w 10086965"/>
              <a:gd name="connsiteY9" fmla="*/ 861550 h 966772"/>
              <a:gd name="connsiteX10" fmla="*/ 231958 w 10086965"/>
              <a:gd name="connsiteY10" fmla="*/ 894723 h 966772"/>
              <a:gd name="connsiteX11" fmla="*/ 140494 w 10086965"/>
              <a:gd name="connsiteY11" fmla="*/ 928688 h 966772"/>
              <a:gd name="connsiteX12" fmla="*/ 0 w 10086965"/>
              <a:gd name="connsiteY12" fmla="*/ 788194 h 966772"/>
              <a:gd name="connsiteX13" fmla="*/ 140494 w 10086965"/>
              <a:gd name="connsiteY13" fmla="*/ 647700 h 966772"/>
              <a:gd name="connsiteX14" fmla="*/ 590292 w 10086965"/>
              <a:gd name="connsiteY14" fmla="*/ 609600 h 966772"/>
              <a:gd name="connsiteX15" fmla="*/ 9859789 w 10086965"/>
              <a:gd name="connsiteY15" fmla="*/ 609600 h 966772"/>
              <a:gd name="connsiteX16" fmla="*/ 9903981 w 10086965"/>
              <a:gd name="connsiteY16" fmla="*/ 662534 h 966772"/>
              <a:gd name="connsiteX17" fmla="*/ 9903981 w 10086965"/>
              <a:gd name="connsiteY17" fmla="*/ 913805 h 966772"/>
              <a:gd name="connsiteX18" fmla="*/ 9859789 w 10086965"/>
              <a:gd name="connsiteY18" fmla="*/ 966772 h 966772"/>
              <a:gd name="connsiteX19" fmla="*/ 590292 w 10086965"/>
              <a:gd name="connsiteY19" fmla="*/ 966772 h 966772"/>
              <a:gd name="connsiteX20" fmla="*/ 546100 w 10086965"/>
              <a:gd name="connsiteY20" fmla="*/ 913805 h 966772"/>
              <a:gd name="connsiteX21" fmla="*/ 546100 w 10086965"/>
              <a:gd name="connsiteY21" fmla="*/ 662534 h 966772"/>
              <a:gd name="connsiteX22" fmla="*/ 590292 w 10086965"/>
              <a:gd name="connsiteY22" fmla="*/ 609600 h 966772"/>
              <a:gd name="connsiteX23" fmla="*/ 9996489 w 10086965"/>
              <a:gd name="connsiteY23" fmla="*/ 0 h 966772"/>
              <a:gd name="connsiteX24" fmla="*/ 10086965 w 10086965"/>
              <a:gd name="connsiteY24" fmla="*/ 90496 h 966772"/>
              <a:gd name="connsiteX25" fmla="*/ 9996489 w 10086965"/>
              <a:gd name="connsiteY25" fmla="*/ 180966 h 966772"/>
              <a:gd name="connsiteX26" fmla="*/ 9906001 w 10086965"/>
              <a:gd name="connsiteY26" fmla="*/ 90496 h 966772"/>
              <a:gd name="connsiteX27" fmla="*/ 9996489 w 10086965"/>
              <a:gd name="connsiteY27" fmla="*/ 0 h 966772"/>
              <a:gd name="connsiteX28" fmla="*/ 9704381 w 10086965"/>
              <a:gd name="connsiteY28" fmla="*/ 0 h 966772"/>
              <a:gd name="connsiteX29" fmla="*/ 9794865 w 10086965"/>
              <a:gd name="connsiteY29" fmla="*/ 90496 h 966772"/>
              <a:gd name="connsiteX30" fmla="*/ 9704381 w 10086965"/>
              <a:gd name="connsiteY30" fmla="*/ 180966 h 966772"/>
              <a:gd name="connsiteX31" fmla="*/ 9613901 w 10086965"/>
              <a:gd name="connsiteY31" fmla="*/ 90496 h 966772"/>
              <a:gd name="connsiteX32" fmla="*/ 9704381 w 10086965"/>
              <a:gd name="connsiteY32" fmla="*/ 0 h 966772"/>
              <a:gd name="connsiteX33" fmla="*/ 9425004 w 10086965"/>
              <a:gd name="connsiteY33" fmla="*/ 0 h 966772"/>
              <a:gd name="connsiteX34" fmla="*/ 9515477 w 10086965"/>
              <a:gd name="connsiteY34" fmla="*/ 90496 h 966772"/>
              <a:gd name="connsiteX35" fmla="*/ 9425004 w 10086965"/>
              <a:gd name="connsiteY35" fmla="*/ 180966 h 966772"/>
              <a:gd name="connsiteX36" fmla="*/ 9334500 w 10086965"/>
              <a:gd name="connsiteY36" fmla="*/ 90496 h 966772"/>
              <a:gd name="connsiteX37" fmla="*/ 9425004 w 10086965"/>
              <a:gd name="connsiteY37" fmla="*/ 0 h 966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086965" h="966772">
                <a:moveTo>
                  <a:pt x="140494" y="647700"/>
                </a:moveTo>
                <a:cubicBezTo>
                  <a:pt x="218091" y="647700"/>
                  <a:pt x="280988" y="710597"/>
                  <a:pt x="280988" y="788194"/>
                </a:cubicBezTo>
                <a:cubicBezTo>
                  <a:pt x="280988" y="805275"/>
                  <a:pt x="277762" y="821523"/>
                  <a:pt x="272181" y="836691"/>
                </a:cubicBezTo>
                <a:lnTo>
                  <a:pt x="233610" y="798029"/>
                </a:lnTo>
                <a:cubicBezTo>
                  <a:pt x="233948" y="794803"/>
                  <a:pt x="234156" y="791537"/>
                  <a:pt x="234156" y="788194"/>
                </a:cubicBezTo>
                <a:cubicBezTo>
                  <a:pt x="234156" y="736498"/>
                  <a:pt x="192164" y="694545"/>
                  <a:pt x="140494" y="694545"/>
                </a:cubicBezTo>
                <a:cubicBezTo>
                  <a:pt x="88784" y="694545"/>
                  <a:pt x="46818" y="736498"/>
                  <a:pt x="46818" y="788194"/>
                </a:cubicBezTo>
                <a:cubicBezTo>
                  <a:pt x="46818" y="839995"/>
                  <a:pt x="88784" y="881870"/>
                  <a:pt x="140494" y="881870"/>
                </a:cubicBezTo>
                <a:cubicBezTo>
                  <a:pt x="162517" y="881870"/>
                  <a:pt x="182785" y="874182"/>
                  <a:pt x="198799" y="861420"/>
                </a:cubicBezTo>
                <a:cubicBezTo>
                  <a:pt x="198799" y="861420"/>
                  <a:pt x="198786" y="861550"/>
                  <a:pt x="198786" y="861550"/>
                </a:cubicBezTo>
                <a:lnTo>
                  <a:pt x="231958" y="894723"/>
                </a:lnTo>
                <a:cubicBezTo>
                  <a:pt x="207332" y="915797"/>
                  <a:pt x="175474" y="928688"/>
                  <a:pt x="140494" y="928688"/>
                </a:cubicBezTo>
                <a:cubicBezTo>
                  <a:pt x="62871" y="928688"/>
                  <a:pt x="0" y="865804"/>
                  <a:pt x="0" y="788194"/>
                </a:cubicBezTo>
                <a:cubicBezTo>
                  <a:pt x="0" y="710597"/>
                  <a:pt x="62871" y="647700"/>
                  <a:pt x="140494" y="647700"/>
                </a:cubicBezTo>
                <a:close/>
                <a:moveTo>
                  <a:pt x="590292" y="609600"/>
                </a:moveTo>
                <a:lnTo>
                  <a:pt x="9859789" y="609600"/>
                </a:lnTo>
                <a:cubicBezTo>
                  <a:pt x="9884485" y="609600"/>
                  <a:pt x="9903981" y="633314"/>
                  <a:pt x="9903981" y="662534"/>
                </a:cubicBezTo>
                <a:cubicBezTo>
                  <a:pt x="9903981" y="662534"/>
                  <a:pt x="9903981" y="913805"/>
                  <a:pt x="9903981" y="913805"/>
                </a:cubicBezTo>
                <a:cubicBezTo>
                  <a:pt x="9903981" y="943042"/>
                  <a:pt x="9884485" y="966772"/>
                  <a:pt x="9859789" y="966772"/>
                </a:cubicBezTo>
                <a:lnTo>
                  <a:pt x="590292" y="966772"/>
                </a:lnTo>
                <a:cubicBezTo>
                  <a:pt x="566030" y="966772"/>
                  <a:pt x="546100" y="943042"/>
                  <a:pt x="546100" y="913805"/>
                </a:cubicBezTo>
                <a:lnTo>
                  <a:pt x="546100" y="662534"/>
                </a:lnTo>
                <a:cubicBezTo>
                  <a:pt x="546100" y="633314"/>
                  <a:pt x="566030" y="609600"/>
                  <a:pt x="590292" y="609600"/>
                </a:cubicBezTo>
                <a:close/>
                <a:moveTo>
                  <a:pt x="9996489" y="0"/>
                </a:moveTo>
                <a:cubicBezTo>
                  <a:pt x="10046505" y="0"/>
                  <a:pt x="10086965" y="40535"/>
                  <a:pt x="10086965" y="90496"/>
                </a:cubicBezTo>
                <a:cubicBezTo>
                  <a:pt x="10086965" y="140456"/>
                  <a:pt x="10046505" y="180966"/>
                  <a:pt x="9996489" y="180966"/>
                </a:cubicBezTo>
                <a:cubicBezTo>
                  <a:pt x="9946525" y="180966"/>
                  <a:pt x="9906001" y="140456"/>
                  <a:pt x="9906001" y="90496"/>
                </a:cubicBezTo>
                <a:cubicBezTo>
                  <a:pt x="9906001" y="40535"/>
                  <a:pt x="9946525" y="0"/>
                  <a:pt x="9996489" y="0"/>
                </a:cubicBezTo>
                <a:close/>
                <a:moveTo>
                  <a:pt x="9704381" y="0"/>
                </a:moveTo>
                <a:cubicBezTo>
                  <a:pt x="9754357" y="0"/>
                  <a:pt x="9794865" y="40535"/>
                  <a:pt x="9794865" y="90496"/>
                </a:cubicBezTo>
                <a:cubicBezTo>
                  <a:pt x="9794865" y="140456"/>
                  <a:pt x="9754357" y="180966"/>
                  <a:pt x="9704381" y="180966"/>
                </a:cubicBezTo>
                <a:cubicBezTo>
                  <a:pt x="9654401" y="180966"/>
                  <a:pt x="9613901" y="140456"/>
                  <a:pt x="9613901" y="90496"/>
                </a:cubicBezTo>
                <a:cubicBezTo>
                  <a:pt x="9613901" y="40535"/>
                  <a:pt x="9654401" y="0"/>
                  <a:pt x="9704381" y="0"/>
                </a:cubicBezTo>
                <a:close/>
                <a:moveTo>
                  <a:pt x="9425004" y="0"/>
                </a:moveTo>
                <a:cubicBezTo>
                  <a:pt x="9474940" y="0"/>
                  <a:pt x="9515477" y="40535"/>
                  <a:pt x="9515477" y="90496"/>
                </a:cubicBezTo>
                <a:cubicBezTo>
                  <a:pt x="9515477" y="140456"/>
                  <a:pt x="9474940" y="180966"/>
                  <a:pt x="9425004" y="180966"/>
                </a:cubicBezTo>
                <a:cubicBezTo>
                  <a:pt x="9375060" y="180966"/>
                  <a:pt x="9334500" y="140456"/>
                  <a:pt x="9334500" y="90496"/>
                </a:cubicBezTo>
                <a:cubicBezTo>
                  <a:pt x="9334500" y="40535"/>
                  <a:pt x="9375060" y="0"/>
                  <a:pt x="9425004" y="0"/>
                </a:cubicBezTo>
                <a:close/>
              </a:path>
            </a:pathLst>
          </a:custGeom>
          <a:solidFill>
            <a:srgbClr val="EEEEEE"/>
          </a:solidFill>
          <a:ln w="3175">
            <a:solidFill>
              <a:srgbClr val="EEEEEE"/>
            </a:solidFill>
          </a:ln>
        </p:spPr>
        <p:txBody>
          <a:bodyPr wrap="square" lIns="91434" tIns="45718" rIns="91434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9" name="AutoShape 7"/>
          <p:cNvSpPr>
            <a:spLocks/>
          </p:cNvSpPr>
          <p:nvPr/>
        </p:nvSpPr>
        <p:spPr bwMode="auto">
          <a:xfrm>
            <a:off x="7480299" y="4902205"/>
            <a:ext cx="120651" cy="73026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15066" y="18404"/>
                </a:lnTo>
                <a:cubicBezTo>
                  <a:pt x="15066" y="18404"/>
                  <a:pt x="14154" y="21599"/>
                  <a:pt x="11451" y="21599"/>
                </a:cubicBezTo>
                <a:cubicBezTo>
                  <a:pt x="8897" y="21599"/>
                  <a:pt x="7509" y="18366"/>
                  <a:pt x="7509" y="18366"/>
                </a:cubicBezTo>
                <a:cubicBezTo>
                  <a:pt x="7509" y="18366"/>
                  <a:pt x="0" y="0"/>
                  <a:pt x="0" y="0"/>
                </a:cubicBezTo>
                <a:close/>
              </a:path>
            </a:pathLst>
          </a:custGeom>
          <a:solidFill>
            <a:srgbClr val="EEEEEE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38099" tIns="38099" rIns="38099" bIns="38099" anchor="ctr"/>
          <a:lstStyle>
            <a:lvl1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31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71528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4" hasCustomPrompt="1"/>
          </p:nvPr>
        </p:nvSpPr>
        <p:spPr>
          <a:xfrm>
            <a:off x="1676406" y="5170470"/>
            <a:ext cx="10230467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5" hasCustomPrompt="1"/>
          </p:nvPr>
        </p:nvSpPr>
        <p:spPr>
          <a:xfrm>
            <a:off x="12477136" y="5170470"/>
            <a:ext cx="10230464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6857322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CD3E5D8-FEE1-4EB1-BF06-3303E7DACEF4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2743200" y="4354870"/>
            <a:ext cx="12673013" cy="6427292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9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15875001" y="3571743"/>
            <a:ext cx="5918200" cy="3013562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10" name="Picture Placeholder 7"/>
          <p:cNvSpPr>
            <a:spLocks noGrp="1"/>
          </p:cNvSpPr>
          <p:nvPr>
            <p:ph type="pic" sz="quarter" idx="16"/>
          </p:nvPr>
        </p:nvSpPr>
        <p:spPr>
          <a:xfrm>
            <a:off x="15901993" y="7804618"/>
            <a:ext cx="5918200" cy="300149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</p:spTree>
    <p:extLst>
      <p:ext uri="{BB962C8B-B14F-4D97-AF65-F5344CB8AC3E}">
        <p14:creationId xmlns="" xmlns:p14="http://schemas.microsoft.com/office/powerpoint/2010/main" val="17807297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046480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65762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2585907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8212027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2881595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448816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1011428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 hasCustomPrompt="1"/>
          </p:nvPr>
        </p:nvSpPr>
        <p:spPr>
          <a:xfrm>
            <a:off x="574040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85459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>
            <a:spLocks/>
          </p:cNvSpPr>
          <p:nvPr userDrawn="1"/>
        </p:nvSpPr>
        <p:spPr bwMode="auto">
          <a:xfrm>
            <a:off x="8742522" y="-14264"/>
            <a:ext cx="15641485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592913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/>
          </p:cNvSpPr>
          <p:nvPr userDrawn="1"/>
        </p:nvSpPr>
        <p:spPr bwMode="auto">
          <a:xfrm>
            <a:off x="8742522" y="-14264"/>
            <a:ext cx="15641485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6144585" y="7799556"/>
            <a:ext cx="12092408" cy="1523490"/>
          </a:xfrm>
          <a:prstGeom prst="rect">
            <a:avLst/>
          </a:prstGeom>
        </p:spPr>
        <p:txBody>
          <a:bodyPr wrap="square" lIns="91434" tIns="45718" rIns="91434" bIns="45718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pl-PL" dirty="0" smtClean="0"/>
              <a:t>Timelines &amp; Planning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9465012" y="9321948"/>
            <a:ext cx="4838701" cy="876300"/>
          </a:xfrm>
          <a:prstGeom prst="rect">
            <a:avLst/>
          </a:prstGeom>
        </p:spPr>
        <p:txBody>
          <a:bodyPr lIns="91434" tIns="45718" rIns="91434" bIns="45718"/>
          <a:lstStyle>
            <a:lvl1pPr marL="0" marR="0" indent="0" algn="ctr" defTabSz="4571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4300">
                <a:solidFill>
                  <a:schemeClr val="tx1"/>
                </a:solidFill>
                <a:latin typeface="Lato Regular" panose="020F0502020204030203" pitchFamily="34" charset="0"/>
              </a:defRPr>
            </a:lvl1pPr>
          </a:lstStyle>
          <a:p>
            <a:pPr marL="0" marR="0" lvl="0" indent="0" algn="l" defTabSz="4571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sz="4300" b="0" dirty="0" smtClean="0">
                <a:latin typeface="Lato Regular" panose="020F0502020204030203" pitchFamily="34" charset="0"/>
              </a:rPr>
              <a:t>Pitch Deck Edition</a:t>
            </a:r>
            <a:endParaRPr lang="en-US" sz="4300" b="0" dirty="0" smtClean="0">
              <a:latin typeface="Lato Regular" panose="020F0502020204030203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638320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con-pack-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 userDrawn="1"/>
        </p:nvSpPr>
        <p:spPr>
          <a:xfrm>
            <a:off x="8659680" y="-1"/>
            <a:ext cx="15724320" cy="137160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247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8"/>
                </a:lnTo>
                <a:lnTo>
                  <a:pt x="9247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87266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1629045" y="7146800"/>
            <a:ext cx="7896784" cy="1080368"/>
          </a:xfrm>
          <a:prstGeom prst="rect">
            <a:avLst/>
          </a:prstGeom>
        </p:spPr>
        <p:txBody>
          <a:bodyPr lIns="91434" tIns="45718" rIns="91434" bIns="45718">
            <a:noAutofit/>
          </a:bodyPr>
          <a:lstStyle>
            <a:lvl1pPr algn="l">
              <a:defRPr sz="4300" b="0" baseline="0">
                <a:solidFill>
                  <a:schemeClr val="tx1">
                    <a:alpha val="95000"/>
                  </a:schemeClr>
                </a:solidFill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pl-PL" dirty="0" smtClean="0"/>
              <a:t>Sample Subtitle</a:t>
            </a:r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1593789" y="5638701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 algn="ctr">
              <a:defRPr b="0" baseline="0">
                <a:solidFill>
                  <a:schemeClr val="tx1">
                    <a:alpha val="95000"/>
                  </a:schemeClr>
                </a:solidFill>
                <a:latin typeface="Aleo bold" panose="020F0802020204030203" pitchFamily="34" charset="0"/>
              </a:defRPr>
            </a:lvl1pPr>
          </a:lstStyle>
          <a:p>
            <a:r>
              <a:rPr lang="pl-PL" dirty="0" smtClean="0"/>
              <a:t>Sample Title</a:t>
            </a:r>
            <a:endParaRPr lang="en-US" dirty="0"/>
          </a:p>
        </p:txBody>
      </p:sp>
      <p:sp>
        <p:nvSpPr>
          <p:cNvPr id="8" name="AutoShape 1"/>
          <p:cNvSpPr>
            <a:spLocks/>
          </p:cNvSpPr>
          <p:nvPr userDrawn="1"/>
        </p:nvSpPr>
        <p:spPr bwMode="auto">
          <a:xfrm>
            <a:off x="8659818" y="5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042966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9"/>
            <a:ext cx="7117642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="0" spc="100" baseline="0">
                <a:solidFill>
                  <a:schemeClr val="tx1"/>
                </a:solidFill>
                <a:latin typeface="Aleo bold" panose="020F0802020204030203" pitchFamily="34" charset="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" name="Rectangle 1"/>
          <p:cNvSpPr/>
          <p:nvPr userDrawn="1"/>
        </p:nvSpPr>
        <p:spPr bwMode="auto">
          <a:xfrm>
            <a:off x="0" y="5029201"/>
            <a:ext cx="24384000" cy="4523874"/>
          </a:xfrm>
          <a:prstGeom prst="rect">
            <a:avLst/>
          </a:pr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pl-PL" sz="5700" dirty="0" smtClean="0">
              <a:solidFill>
                <a:srgbClr val="000000"/>
              </a:solidFill>
              <a:latin typeface="Aleo"/>
              <a:ea typeface="Gill Sans" charset="0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61056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546100"/>
            <a:ext cx="8021638" cy="23241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9532938" y="546100"/>
            <a:ext cx="13631862" cy="117062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219200" y="2870200"/>
            <a:ext cx="8021638" cy="938212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F1059838-4807-4D0E-805C-AE81BBE72223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1_空白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7"/>
          <p:cNvSpPr txBox="1">
            <a:spLocks noGrp="1"/>
          </p:cNvSpPr>
          <p:nvPr>
            <p:ph type="dt" idx="10"/>
          </p:nvPr>
        </p:nvSpPr>
        <p:spPr>
          <a:xfrm>
            <a:off x="17938752" y="12815888"/>
            <a:ext cx="5120640" cy="73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>
              <a:solidFill>
                <a:prstClr val="black"/>
              </a:solidFill>
            </a:endParaRPr>
          </a:p>
        </p:txBody>
      </p:sp>
      <p:sp>
        <p:nvSpPr>
          <p:cNvPr id="136" name="Google Shape;136;p17"/>
          <p:cNvSpPr txBox="1">
            <a:spLocks noGrp="1"/>
          </p:cNvSpPr>
          <p:nvPr>
            <p:ph type="ftr" idx="11"/>
          </p:nvPr>
        </p:nvSpPr>
        <p:spPr>
          <a:xfrm>
            <a:off x="11680201" y="12815895"/>
            <a:ext cx="6268483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>
              <a:solidFill>
                <a:prstClr val="black"/>
              </a:solidFill>
            </a:endParaRPr>
          </a:p>
        </p:txBody>
      </p:sp>
      <p:sp>
        <p:nvSpPr>
          <p:cNvPr id="137" name="Google Shape;137;p17"/>
          <p:cNvSpPr txBox="1">
            <a:spLocks noGrp="1"/>
          </p:cNvSpPr>
          <p:nvPr>
            <p:ph type="sldNum" idx="12"/>
          </p:nvPr>
        </p:nvSpPr>
        <p:spPr>
          <a:xfrm>
            <a:off x="23059392" y="12815895"/>
            <a:ext cx="97536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L="0" marR="0" lvl="1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L="0" marR="0" lvl="2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L="0" marR="0" lvl="3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L="0" marR="0" lvl="4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L="0" marR="0" lvl="5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L="0" marR="0" lvl="6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L="0" marR="0" lvl="7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L="0" marR="0" lvl="8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fld id="{00000000-1234-1234-1234-123412341234}" type="slidenum">
              <a:rPr lang="en-US" altLang="zh-TW" smtClean="0">
                <a:solidFill>
                  <a:prstClr val="black"/>
                </a:solidFill>
              </a:rPr>
              <a:pPr defTabSz="825444"/>
              <a:t>‹#›</a:t>
            </a:fld>
            <a:endParaRPr lang="zh-TW" alt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標題投影片" type="title">
  <p:cSld name="標題投影片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8"/>
          <p:cNvSpPr/>
          <p:nvPr/>
        </p:nvSpPr>
        <p:spPr>
          <a:xfrm>
            <a:off x="1" y="9328294"/>
            <a:ext cx="24402904" cy="0"/>
          </a:xfrm>
          <a:prstGeom prst="rtTriangle">
            <a:avLst/>
          </a:prstGeom>
          <a:gradFill>
            <a:gsLst>
              <a:gs pos="0">
                <a:srgbClr val="C9004E"/>
              </a:gs>
              <a:gs pos="55000">
                <a:srgbClr val="FF3F90"/>
              </a:gs>
              <a:gs pos="100000">
                <a:srgbClr val="C9004E"/>
              </a:gs>
            </a:gsLst>
            <a:lin ang="3000000" scaled="0"/>
          </a:gradFill>
          <a:ln>
            <a:noFill/>
          </a:ln>
        </p:spPr>
        <p:txBody>
          <a:bodyPr spcFirstLastPara="1" wrap="square" lIns="217659" tIns="108800" rIns="217659" bIns="108800" anchor="ctr" anchorCtr="0">
            <a:noAutofit/>
          </a:bodyPr>
          <a:lstStyle/>
          <a:p>
            <a:pPr defTabSz="825444">
              <a:spcBef>
                <a:spcPts val="0"/>
              </a:spcBef>
              <a:spcAft>
                <a:spcPts val="0"/>
              </a:spcAft>
            </a:pPr>
            <a:endParaRPr sz="4300" dirty="0">
              <a:solidFill>
                <a:prstClr val="white"/>
              </a:solidFill>
              <a:latin typeface="Rambla"/>
              <a:ea typeface="Rambla"/>
              <a:cs typeface="Rambla"/>
              <a:sym typeface="Rambla"/>
            </a:endParaRPr>
          </a:p>
        </p:txBody>
      </p:sp>
      <p:sp>
        <p:nvSpPr>
          <p:cNvPr id="140" name="Google Shape;140;p18"/>
          <p:cNvSpPr txBox="1">
            <a:spLocks noGrp="1"/>
          </p:cNvSpPr>
          <p:nvPr>
            <p:ph type="ctrTitle"/>
          </p:nvPr>
        </p:nvSpPr>
        <p:spPr>
          <a:xfrm>
            <a:off x="1828800" y="3505209"/>
            <a:ext cx="20726400" cy="36595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Rambla"/>
              <a:buNone/>
              <a:defRPr sz="11400" b="1" i="0" u="none" strike="noStrike" cap="none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9pPr>
          </a:lstStyle>
          <a:p>
            <a:endParaRPr/>
          </a:p>
        </p:txBody>
      </p:sp>
      <p:sp>
        <p:nvSpPr>
          <p:cNvPr id="141" name="Google Shape;141;p18"/>
          <p:cNvSpPr txBox="1">
            <a:spLocks noGrp="1"/>
          </p:cNvSpPr>
          <p:nvPr>
            <p:ph type="subTitle" idx="1"/>
          </p:nvPr>
        </p:nvSpPr>
        <p:spPr>
          <a:xfrm>
            <a:off x="1828800" y="7223214"/>
            <a:ext cx="20726400" cy="2399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800" tIns="108800" rIns="108800" bIns="108800" anchor="t" anchorCtr="0"/>
          <a:lstStyle>
            <a:lvl1pPr marR="152387" lvl="0" algn="r" rtl="0">
              <a:spcBef>
                <a:spcPts val="952"/>
              </a:spcBef>
              <a:spcAft>
                <a:spcPts val="0"/>
              </a:spcAft>
              <a:buClr>
                <a:schemeClr val="accent1"/>
              </a:buClr>
              <a:buSzPts val="1836"/>
              <a:buFont typeface="Noto Sans Symbols"/>
              <a:buNone/>
              <a:defRPr sz="6400" b="0" i="0" u="none" strike="noStrike" cap="none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ctr" rtl="0">
              <a:spcBef>
                <a:spcPts val="771"/>
              </a:spcBef>
              <a:spcAft>
                <a:spcPts val="0"/>
              </a:spcAft>
              <a:buClr>
                <a:schemeClr val="accent1"/>
              </a:buClr>
              <a:buSzPts val="2300"/>
              <a:buFont typeface="Verdana"/>
              <a:buNone/>
              <a:defRPr sz="55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ctr" rtl="0">
              <a:spcBef>
                <a:spcPts val="833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Noto Sans Symbols"/>
              <a:buNone/>
              <a:defRPr sz="50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ctr" rtl="0">
              <a:spcBef>
                <a:spcPts val="833"/>
              </a:spcBef>
              <a:spcAft>
                <a:spcPts val="0"/>
              </a:spcAft>
              <a:buClr>
                <a:schemeClr val="accent2"/>
              </a:buClr>
              <a:buSzPts val="1900"/>
              <a:buFont typeface="Noto Sans Symbols"/>
              <a:buNone/>
              <a:defRPr sz="45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ctr" rtl="0">
              <a:spcBef>
                <a:spcPts val="833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Noto Sans Symbols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Noto Sans Symbols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None/>
              <a:defRPr sz="38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None/>
              <a:defRPr sz="38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None/>
              <a:defRPr sz="38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endParaRPr/>
          </a:p>
        </p:txBody>
      </p:sp>
      <p:grpSp>
        <p:nvGrpSpPr>
          <p:cNvPr id="2" name="Google Shape;142;p18"/>
          <p:cNvGrpSpPr/>
          <p:nvPr/>
        </p:nvGrpSpPr>
        <p:grpSpPr>
          <a:xfrm>
            <a:off x="-10039" y="9906000"/>
            <a:ext cx="24394040" cy="3824176"/>
            <a:chOff x="-3765" y="4832896"/>
            <a:chExt cx="9147765" cy="2032192"/>
          </a:xfrm>
        </p:grpSpPr>
        <p:sp>
          <p:nvSpPr>
            <p:cNvPr id="143" name="Google Shape;143;p18"/>
            <p:cNvSpPr/>
            <p:nvPr/>
          </p:nvSpPr>
          <p:spPr>
            <a:xfrm>
              <a:off x="1687513" y="4832896"/>
              <a:ext cx="7456487" cy="518816"/>
            </a:xfrm>
            <a:custGeom>
              <a:avLst/>
              <a:gdLst/>
              <a:ahLst/>
              <a:cxnLst/>
              <a:rect l="0" t="0" r="0" b="0"/>
              <a:pathLst>
                <a:path w="4697" h="367" extrusionOk="0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rgbClr val="FF9CBB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l" defTabSz="825444">
                <a:spcBef>
                  <a:spcPts val="0"/>
                </a:spcBef>
                <a:spcAft>
                  <a:spcPts val="0"/>
                </a:spcAft>
              </a:pPr>
              <a:endParaRPr sz="4300" dirty="0">
                <a:solidFill>
                  <a:prstClr val="black"/>
                </a:solidFill>
                <a:latin typeface="Rambla"/>
                <a:ea typeface="Rambla"/>
                <a:cs typeface="Rambla"/>
                <a:sym typeface="Rambla"/>
              </a:endParaRPr>
            </a:p>
          </p:txBody>
        </p:sp>
        <p:sp>
          <p:nvSpPr>
            <p:cNvPr id="144" name="Google Shape;144;p18"/>
            <p:cNvSpPr/>
            <p:nvPr/>
          </p:nvSpPr>
          <p:spPr>
            <a:xfrm>
              <a:off x="35443" y="5135526"/>
              <a:ext cx="9108557" cy="838200"/>
            </a:xfrm>
            <a:custGeom>
              <a:avLst/>
              <a:gdLst/>
              <a:ahLst/>
              <a:cxnLst/>
              <a:rect l="0" t="0" r="0" b="0"/>
              <a:pathLst>
                <a:path w="5760" h="528" extrusionOk="0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l" defTabSz="825444">
                <a:spcBef>
                  <a:spcPts val="0"/>
                </a:spcBef>
                <a:spcAft>
                  <a:spcPts val="0"/>
                </a:spcAft>
              </a:pPr>
              <a:endParaRPr sz="4300" dirty="0">
                <a:solidFill>
                  <a:prstClr val="black"/>
                </a:solidFill>
                <a:latin typeface="Rambla"/>
                <a:ea typeface="Rambla"/>
                <a:cs typeface="Rambla"/>
                <a:sym typeface="Rambla"/>
              </a:endParaRPr>
            </a:p>
          </p:txBody>
        </p:sp>
        <p:sp>
          <p:nvSpPr>
            <p:cNvPr id="145" name="Google Shape;145;p18"/>
            <p:cNvSpPr/>
            <p:nvPr/>
          </p:nvSpPr>
          <p:spPr>
            <a:xfrm>
              <a:off x="0" y="4883888"/>
              <a:ext cx="9144000" cy="1981200"/>
            </a:xfrm>
            <a:custGeom>
              <a:avLst/>
              <a:gdLst/>
              <a:ahLst/>
              <a:cxnLst/>
              <a:rect l="0" t="0" r="0" b="0"/>
              <a:pathLst>
                <a:path w="5760" h="1248" extrusionOk="0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 cstate="print">
                <a:alphaModFix amt="50000"/>
              </a:blip>
              <a:tile tx="0" ty="0" sx="50000" sy="50000" flip="none" algn="t"/>
            </a:blip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defTabSz="825444">
                <a:spcBef>
                  <a:spcPts val="0"/>
                </a:spcBef>
                <a:spcAft>
                  <a:spcPts val="0"/>
                </a:spcAft>
              </a:pPr>
              <a:endParaRPr sz="4300" dirty="0">
                <a:solidFill>
                  <a:prstClr val="white"/>
                </a:solidFill>
                <a:latin typeface="Rambla"/>
                <a:ea typeface="Rambla"/>
                <a:cs typeface="Rambla"/>
                <a:sym typeface="Rambla"/>
              </a:endParaRPr>
            </a:p>
          </p:txBody>
        </p:sp>
        <p:cxnSp>
          <p:nvCxnSpPr>
            <p:cNvPr id="146" name="Google Shape;146;p18"/>
            <p:cNvCxnSpPr/>
            <p:nvPr/>
          </p:nvCxnSpPr>
          <p:spPr>
            <a:xfrm>
              <a:off x="-3765" y="4880373"/>
              <a:ext cx="9147765" cy="839943"/>
            </a:xfrm>
            <a:prstGeom prst="straightConnector1">
              <a:avLst/>
            </a:prstGeom>
            <a:noFill/>
            <a:ln w="12050" cap="flat" cmpd="sng">
              <a:solidFill>
                <a:srgbClr val="FF93B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147" name="Google Shape;147;p18"/>
          <p:cNvSpPr txBox="1">
            <a:spLocks noGrp="1"/>
          </p:cNvSpPr>
          <p:nvPr>
            <p:ph type="dt" idx="10"/>
          </p:nvPr>
        </p:nvSpPr>
        <p:spPr>
          <a:xfrm>
            <a:off x="17938752" y="12815888"/>
            <a:ext cx="5120640" cy="73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/>
          </a:p>
        </p:txBody>
      </p:sp>
      <p:sp>
        <p:nvSpPr>
          <p:cNvPr id="148" name="Google Shape;148;p18"/>
          <p:cNvSpPr txBox="1">
            <a:spLocks noGrp="1"/>
          </p:cNvSpPr>
          <p:nvPr>
            <p:ph type="ftr" idx="11"/>
          </p:nvPr>
        </p:nvSpPr>
        <p:spPr>
          <a:xfrm>
            <a:off x="11680201" y="12815895"/>
            <a:ext cx="6268483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rgbClr val="FFE7ED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/>
          </a:p>
        </p:txBody>
      </p:sp>
      <p:sp>
        <p:nvSpPr>
          <p:cNvPr id="149" name="Google Shape;149;p18"/>
          <p:cNvSpPr txBox="1">
            <a:spLocks noGrp="1"/>
          </p:cNvSpPr>
          <p:nvPr>
            <p:ph type="sldNum" idx="12"/>
          </p:nvPr>
        </p:nvSpPr>
        <p:spPr>
          <a:xfrm>
            <a:off x="23059392" y="12815895"/>
            <a:ext cx="97536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L="0" marR="0" lvl="1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L="0" marR="0" lvl="2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L="0" marR="0" lvl="3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L="0" marR="0" lvl="4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L="0" marR="0" lvl="5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L="0" marR="0" lvl="6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L="0" marR="0" lvl="7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L="0" marR="0" lvl="8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fld id="{00000000-1234-1234-1234-123412341234}" type="slidenum">
              <a:rPr lang="en-US" altLang="zh-TW" smtClean="0"/>
              <a:pPr defTabSz="825444"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4032084354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192995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192995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c P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3"/>
          <p:cNvGrpSpPr/>
          <p:nvPr userDrawn="1"/>
        </p:nvGrpSpPr>
        <p:grpSpPr>
          <a:xfrm>
            <a:off x="1442306" y="-3834"/>
            <a:ext cx="23221093" cy="13803971"/>
            <a:chOff x="4630060" y="-3834"/>
            <a:chExt cx="16424861" cy="13803971"/>
          </a:xfrm>
        </p:grpSpPr>
        <p:sp>
          <p:nvSpPr>
            <p:cNvPr id="6" name="AutoShape 1"/>
            <p:cNvSpPr>
              <a:spLocks/>
            </p:cNvSpPr>
            <p:nvPr userDrawn="1"/>
          </p:nvSpPr>
          <p:spPr bwMode="auto">
            <a:xfrm>
              <a:off x="8724900" y="-3834"/>
              <a:ext cx="12330021" cy="13803971"/>
            </a:xfrm>
            <a:custGeom>
              <a:avLst/>
              <a:gdLst>
                <a:gd name="T0" fmla="*/ 7862094 w 21600"/>
                <a:gd name="T1" fmla="*/ 6900069 h 21600"/>
                <a:gd name="T2" fmla="*/ 7862094 w 21600"/>
                <a:gd name="T3" fmla="*/ 6900069 h 21600"/>
                <a:gd name="T4" fmla="*/ 7862094 w 21600"/>
                <a:gd name="T5" fmla="*/ 6900069 h 21600"/>
                <a:gd name="T6" fmla="*/ 7862094 w 21600"/>
                <a:gd name="T7" fmla="*/ 6900069 h 21600"/>
                <a:gd name="T8" fmla="*/ 0 60000 65536"/>
                <a:gd name="T9" fmla="*/ 0 60000 65536"/>
                <a:gd name="T10" fmla="*/ 0 60000 65536"/>
                <a:gd name="T11" fmla="*/ 0 60000 65536"/>
                <a:gd name="connsiteX0" fmla="*/ 11798 w 21600"/>
                <a:gd name="connsiteY0" fmla="*/ 0 h 21606"/>
                <a:gd name="connsiteX1" fmla="*/ 21530 w 21600"/>
                <a:gd name="connsiteY1" fmla="*/ 6 h 21606"/>
                <a:gd name="connsiteX2" fmla="*/ 21600 w 21600"/>
                <a:gd name="connsiteY2" fmla="*/ 21606 h 21606"/>
                <a:gd name="connsiteX3" fmla="*/ 0 w 21600"/>
                <a:gd name="connsiteY3" fmla="*/ 21553 h 21606"/>
                <a:gd name="connsiteX4" fmla="*/ 11798 w 21600"/>
                <a:gd name="connsiteY4" fmla="*/ 0 h 21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600" h="21606">
                  <a:moveTo>
                    <a:pt x="11798" y="0"/>
                  </a:moveTo>
                  <a:lnTo>
                    <a:pt x="21530" y="6"/>
                  </a:lnTo>
                  <a:cubicBezTo>
                    <a:pt x="21553" y="7206"/>
                    <a:pt x="21577" y="14406"/>
                    <a:pt x="21600" y="21606"/>
                  </a:cubicBezTo>
                  <a:lnTo>
                    <a:pt x="0" y="21553"/>
                  </a:lnTo>
                  <a:lnTo>
                    <a:pt x="11798" y="0"/>
                  </a:lnTo>
                  <a:close/>
                </a:path>
              </a:pathLst>
            </a:custGeom>
            <a:solidFill>
              <a:schemeClr val="tx1">
                <a:lumMod val="75000"/>
                <a:alpha val="9000"/>
              </a:schemeClr>
            </a:solidFill>
            <a:ln>
              <a:noFill/>
            </a:ln>
            <a:effectLst/>
            <a:extLst/>
          </p:spPr>
          <p:txBody>
            <a:bodyPr wrap="square" lIns="38100" tIns="38100" rIns="38100" bIns="38100" anchor="ctr">
              <a:noAutofit/>
            </a:bodyPr>
            <a:lstStyle/>
            <a:p>
              <a:pPr defTabSz="457200"/>
              <a:endParaRPr lang="en-US" sz="30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anose="020B0604020202020204" pitchFamily="34" charset="0"/>
                <a:sym typeface="Gill Sans" charset="0"/>
              </a:endParaRPr>
            </a:p>
          </p:txBody>
        </p:sp>
        <p:pic>
          <p:nvPicPr>
            <p:cNvPr id="4" name="Picture 6" descr="droppedImage.pdf"/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 bwMode="auto">
            <a:xfrm>
              <a:off x="16334550" y="902367"/>
              <a:ext cx="3399655" cy="3390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grpSp>
          <p:nvGrpSpPr>
            <p:cNvPr id="3" name="Group 29"/>
            <p:cNvGrpSpPr/>
            <p:nvPr userDrawn="1"/>
          </p:nvGrpSpPr>
          <p:grpSpPr>
            <a:xfrm>
              <a:off x="4630060" y="9755187"/>
              <a:ext cx="13092022" cy="2290529"/>
              <a:chOff x="1344613" y="4179316"/>
              <a:chExt cx="21704300" cy="3797300"/>
            </a:xfrm>
          </p:grpSpPr>
          <p:grpSp>
            <p:nvGrpSpPr>
              <p:cNvPr id="5" name="Group 6"/>
              <p:cNvGrpSpPr/>
              <p:nvPr userDrawn="1"/>
            </p:nvGrpSpPr>
            <p:grpSpPr>
              <a:xfrm>
                <a:off x="1344613" y="4179316"/>
                <a:ext cx="3797300" cy="3797300"/>
                <a:chOff x="1774599" y="9001126"/>
                <a:chExt cx="3797300" cy="3797300"/>
              </a:xfrm>
            </p:grpSpPr>
            <p:sp>
              <p:nvSpPr>
                <p:cNvPr id="8" name="AutoShape 11"/>
                <p:cNvSpPr>
                  <a:spLocks/>
                </p:cNvSpPr>
                <p:nvPr userDrawn="1"/>
              </p:nvSpPr>
              <p:spPr bwMode="auto">
                <a:xfrm>
                  <a:off x="1774599" y="9001126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tx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" name="Freeform 8"/>
                <p:cNvSpPr>
                  <a:spLocks/>
                </p:cNvSpPr>
                <p:nvPr userDrawn="1"/>
              </p:nvSpPr>
              <p:spPr bwMode="auto">
                <a:xfrm>
                  <a:off x="3271612" y="10027801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tx2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0" name="AutoShape 13"/>
                <p:cNvSpPr>
                  <a:spLocks/>
                </p:cNvSpPr>
                <p:nvPr userDrawn="1"/>
              </p:nvSpPr>
              <p:spPr bwMode="auto">
                <a:xfrm>
                  <a:off x="2350861" y="9558338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7" name="Group 10"/>
              <p:cNvGrpSpPr/>
              <p:nvPr userDrawn="1"/>
            </p:nvGrpSpPr>
            <p:grpSpPr>
              <a:xfrm>
                <a:off x="7313613" y="4179316"/>
                <a:ext cx="3797300" cy="3797300"/>
                <a:chOff x="7448608" y="8868229"/>
                <a:chExt cx="3797300" cy="3797300"/>
              </a:xfrm>
            </p:grpSpPr>
            <p:sp>
              <p:nvSpPr>
                <p:cNvPr id="12" name="AutoShape 11"/>
                <p:cNvSpPr>
                  <a:spLocks/>
                </p:cNvSpPr>
                <p:nvPr userDrawn="1"/>
              </p:nvSpPr>
              <p:spPr bwMode="auto">
                <a:xfrm>
                  <a:off x="7448608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" name="Freeform 12"/>
                <p:cNvSpPr>
                  <a:spLocks/>
                </p:cNvSpPr>
                <p:nvPr userDrawn="1"/>
              </p:nvSpPr>
              <p:spPr bwMode="auto">
                <a:xfrm>
                  <a:off x="8945621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4" name="AutoShape 13"/>
                <p:cNvSpPr>
                  <a:spLocks/>
                </p:cNvSpPr>
                <p:nvPr userDrawn="1"/>
              </p:nvSpPr>
              <p:spPr bwMode="auto">
                <a:xfrm>
                  <a:off x="8024870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1" name="Group 14"/>
              <p:cNvGrpSpPr/>
              <p:nvPr userDrawn="1"/>
            </p:nvGrpSpPr>
            <p:grpSpPr>
              <a:xfrm>
                <a:off x="13282613" y="4179316"/>
                <a:ext cx="3797300" cy="3797300"/>
                <a:chOff x="12986999" y="8868229"/>
                <a:chExt cx="3797300" cy="3797300"/>
              </a:xfrm>
            </p:grpSpPr>
            <p:sp>
              <p:nvSpPr>
                <p:cNvPr id="16" name="AutoShape 11"/>
                <p:cNvSpPr>
                  <a:spLocks/>
                </p:cNvSpPr>
                <p:nvPr userDrawn="1"/>
              </p:nvSpPr>
              <p:spPr bwMode="auto">
                <a:xfrm>
                  <a:off x="12986999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" name="Freeform 16"/>
                <p:cNvSpPr>
                  <a:spLocks/>
                </p:cNvSpPr>
                <p:nvPr userDrawn="1"/>
              </p:nvSpPr>
              <p:spPr bwMode="auto">
                <a:xfrm>
                  <a:off x="14484012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3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8" name="AutoShape 13"/>
                <p:cNvSpPr>
                  <a:spLocks/>
                </p:cNvSpPr>
                <p:nvPr userDrawn="1"/>
              </p:nvSpPr>
              <p:spPr bwMode="auto">
                <a:xfrm>
                  <a:off x="13563261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5" name="Group 18"/>
              <p:cNvGrpSpPr/>
              <p:nvPr userDrawn="1"/>
            </p:nvGrpSpPr>
            <p:grpSpPr>
              <a:xfrm>
                <a:off x="19251613" y="4179316"/>
                <a:ext cx="3797300" cy="3797300"/>
                <a:chOff x="18828205" y="9201735"/>
                <a:chExt cx="3797300" cy="3797300"/>
              </a:xfrm>
            </p:grpSpPr>
            <p:sp>
              <p:nvSpPr>
                <p:cNvPr id="20" name="AutoShape 11"/>
                <p:cNvSpPr>
                  <a:spLocks/>
                </p:cNvSpPr>
                <p:nvPr userDrawn="1"/>
              </p:nvSpPr>
              <p:spPr bwMode="auto">
                <a:xfrm>
                  <a:off x="18828205" y="9201735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1" name="Freeform 20"/>
                <p:cNvSpPr>
                  <a:spLocks/>
                </p:cNvSpPr>
                <p:nvPr userDrawn="1"/>
              </p:nvSpPr>
              <p:spPr bwMode="auto">
                <a:xfrm>
                  <a:off x="20325218" y="10228410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22" name="AutoShape 13"/>
                <p:cNvSpPr>
                  <a:spLocks/>
                </p:cNvSpPr>
                <p:nvPr userDrawn="1"/>
              </p:nvSpPr>
              <p:spPr bwMode="auto">
                <a:xfrm>
                  <a:off x="19404467" y="9758947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</p:grp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3" cstate="screen">
            <a:lum bright="2000"/>
          </a:blip>
          <a:stretch>
            <a:fillRect/>
          </a:stretch>
        </p:blipFill>
        <p:spPr>
          <a:xfrm>
            <a:off x="1082291" y="2254039"/>
            <a:ext cx="10050505" cy="4279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08468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488112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AutoShape 5"/>
          <p:cNvSpPr>
            <a:spLocks/>
          </p:cNvSpPr>
          <p:nvPr/>
        </p:nvSpPr>
        <p:spPr bwMode="auto">
          <a:xfrm>
            <a:off x="0" y="10083800"/>
            <a:ext cx="24384000" cy="36322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630481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5"/>
          <p:cNvSpPr>
            <a:spLocks/>
          </p:cNvSpPr>
          <p:nvPr/>
        </p:nvSpPr>
        <p:spPr bwMode="auto">
          <a:xfrm>
            <a:off x="-76200" y="10083800"/>
            <a:ext cx="24549100" cy="37846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6257951" y="12086077"/>
            <a:ext cx="11880798" cy="1080368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4400" b="1" baseline="0">
                <a:solidFill>
                  <a:schemeClr val="tx1"/>
                </a:solidFill>
                <a:latin typeface="Aleo" panose="020F0502020204030203" pitchFamily="34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 smtClean="0"/>
              <a:t>Click here to add your own subtitle</a:t>
            </a:r>
            <a:endParaRPr lang="pl-PL" dirty="0" smtClean="0"/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8751734" y="10475390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2480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1"/>
          <p:cNvSpPr>
            <a:spLocks/>
          </p:cNvSpPr>
          <p:nvPr/>
        </p:nvSpPr>
        <p:spPr bwMode="auto">
          <a:xfrm>
            <a:off x="12230100" y="0"/>
            <a:ext cx="12166600" cy="137160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r>
              <a:rPr lang="en-US" dirty="0" smtClean="0">
                <a:solidFill>
                  <a:srgbClr val="000000"/>
                </a:solidFill>
                <a:latin typeface="Aleo"/>
                <a:cs typeface="Arial" panose="020B0604020202020204" pitchFamily="34" charset="0"/>
                <a:sym typeface="Gill Sans" charset="0"/>
              </a:rPr>
              <a:t> </a:t>
            </a: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13983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779963" y="9601200"/>
            <a:ext cx="14630400" cy="1133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4779963" y="1225550"/>
            <a:ext cx="14630400" cy="8229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779963" y="10734675"/>
            <a:ext cx="14630400" cy="160972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1BDD7D30-0D40-4972-AF0C-EC74395E3707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0" y="-14288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14404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6" name="AutoShape 1"/>
          <p:cNvSpPr>
            <a:spLocks/>
          </p:cNvSpPr>
          <p:nvPr/>
        </p:nvSpPr>
        <p:spPr bwMode="auto">
          <a:xfrm>
            <a:off x="0" y="3835400"/>
            <a:ext cx="24371300" cy="44704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35712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33991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-12700" y="9639300"/>
            <a:ext cx="24396700" cy="3606800"/>
          </a:xfrm>
          <a:prstGeom prst="rect">
            <a:avLst/>
          </a:prstGeom>
          <a:solidFill>
            <a:srgbClr val="FFFFFF">
              <a:alpha val="89999"/>
            </a:srgbClr>
          </a:solidFill>
          <a:ln w="12700" cap="flat" cmpd="sng">
            <a:solidFill>
              <a:srgbClr val="FFFFFF"/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defRPr lang="en-US" sz="40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Lato" panose="020F0502020204030203" pitchFamily="34" charset="0"/>
                <a:ea typeface="Lato" panose="020F0502020204030203" pitchFamily="34" charset="0"/>
                <a:cs typeface="Arial" panose="020B0604020202020204" pitchFamily="34" charset="0"/>
                <a:sym typeface="Gill Sans" charset="0"/>
              </a:defRPr>
            </a:lvl1pPr>
          </a:lstStyle>
          <a:p>
            <a:pPr lvl="0" algn="ctr" defTabSz="58420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3397250" y="10377954"/>
            <a:ext cx="17576800" cy="1938992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 algn="ctr">
              <a:defRPr sz="4000" baseline="0"/>
            </a:lvl1pPr>
          </a:lstStyle>
          <a:p>
            <a:pPr lvl="0"/>
            <a:r>
              <a:rPr lang="en-US" dirty="0" smtClean="0"/>
              <a:t> Describe your thoughts with Lorem ipsum dolor sit </a:t>
            </a:r>
            <a:r>
              <a:rPr lang="en-US" dirty="0" err="1" smtClean="0"/>
              <a:t>amet</a:t>
            </a:r>
            <a:r>
              <a:rPr lang="en-US" dirty="0" smtClean="0"/>
              <a:t>, as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dolor </a:t>
            </a:r>
            <a:r>
              <a:rPr lang="en-US" dirty="0" err="1" smtClean="0"/>
              <a:t>odio</a:t>
            </a:r>
            <a:r>
              <a:rPr lang="en-US" dirty="0" smtClean="0"/>
              <a:t>, </a:t>
            </a:r>
            <a:r>
              <a:rPr lang="en-US" dirty="0" err="1" smtClean="0"/>
              <a:t>aliquet</a:t>
            </a:r>
            <a:r>
              <a:rPr lang="en-US" dirty="0" smtClean="0"/>
              <a:t> </a:t>
            </a:r>
            <a:r>
              <a:rPr lang="en-US" dirty="0" err="1" smtClean="0"/>
              <a:t>vel</a:t>
            </a:r>
            <a:r>
              <a:rPr lang="en-US" dirty="0" smtClean="0"/>
              <a:t> </a:t>
            </a:r>
            <a:r>
              <a:rPr lang="en-US" dirty="0" err="1" smtClean="0"/>
              <a:t>tincidunt</a:t>
            </a:r>
            <a:r>
              <a:rPr lang="en-US" dirty="0" smtClean="0"/>
              <a:t> </a:t>
            </a:r>
            <a:r>
              <a:rPr lang="en-US" dirty="0" err="1" smtClean="0"/>
              <a:t>eu</a:t>
            </a:r>
            <a:r>
              <a:rPr lang="en-US" dirty="0" smtClean="0"/>
              <a:t>, </a:t>
            </a:r>
            <a:r>
              <a:rPr lang="en-US" dirty="0" err="1" smtClean="0"/>
              <a:t>lobortis</a:t>
            </a:r>
            <a:r>
              <a:rPr lang="en-US" dirty="0" smtClean="0"/>
              <a:t> at </a:t>
            </a:r>
            <a:r>
              <a:rPr lang="en-US" dirty="0" err="1" smtClean="0"/>
              <a:t>justo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tristique</a:t>
            </a:r>
            <a:r>
              <a:rPr lang="en-US" dirty="0" smtClean="0"/>
              <a:t> dui </a:t>
            </a:r>
            <a:r>
              <a:rPr lang="en-US" dirty="0" err="1" smtClean="0"/>
              <a:t>adipiscing</a:t>
            </a:r>
            <a:r>
              <a:rPr lang="en-US" dirty="0" smtClean="0"/>
              <a:t> magna </a:t>
            </a:r>
            <a:r>
              <a:rPr lang="en-US" dirty="0" err="1" smtClean="0"/>
              <a:t>interdum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molestie</a:t>
            </a:r>
            <a:r>
              <a:rPr lang="en-US" dirty="0" smtClean="0"/>
              <a:t> </a:t>
            </a:r>
            <a:r>
              <a:rPr lang="en-US" dirty="0" err="1" smtClean="0"/>
              <a:t>nunc</a:t>
            </a:r>
            <a:r>
              <a:rPr lang="en-US" dirty="0" smtClean="0"/>
              <a:t> </a:t>
            </a:r>
            <a:r>
              <a:rPr lang="en-US" dirty="0" err="1" smtClean="0"/>
              <a:t>vulputate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233535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 bwMode="auto">
          <a:xfrm>
            <a:off x="12973050" y="0"/>
            <a:ext cx="1141095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2195048" y="0"/>
            <a:ext cx="12188952" cy="1371600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800231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0" y="0"/>
            <a:ext cx="12188952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88952" cy="1371600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700712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0" y="-14288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4" name="Picture Placeholder 23"/>
          <p:cNvSpPr>
            <a:spLocks noGrp="1"/>
          </p:cNvSpPr>
          <p:nvPr>
            <p:ph type="pic" sz="quarter" idx="10" hasCustomPrompt="1"/>
          </p:nvPr>
        </p:nvSpPr>
        <p:spPr>
          <a:xfrm>
            <a:off x="1855997" y="4891328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5" name="Picture Placeholder 24"/>
          <p:cNvSpPr>
            <a:spLocks noGrp="1"/>
          </p:cNvSpPr>
          <p:nvPr>
            <p:ph type="pic" sz="quarter" idx="11" hasCustomPrompt="1"/>
          </p:nvPr>
        </p:nvSpPr>
        <p:spPr>
          <a:xfrm>
            <a:off x="6837383" y="4889500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8" name="Picture Placeholder 27"/>
          <p:cNvSpPr>
            <a:spLocks noGrp="1"/>
          </p:cNvSpPr>
          <p:nvPr>
            <p:ph type="pic" sz="quarter" idx="12" hasCustomPrompt="1"/>
          </p:nvPr>
        </p:nvSpPr>
        <p:spPr>
          <a:xfrm>
            <a:off x="11811073" y="4889500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9" name="Picture Placeholder 28"/>
          <p:cNvSpPr>
            <a:spLocks noGrp="1"/>
          </p:cNvSpPr>
          <p:nvPr>
            <p:ph type="pic" sz="quarter" idx="13" hasCustomPrompt="1"/>
          </p:nvPr>
        </p:nvSpPr>
        <p:spPr>
          <a:xfrm>
            <a:off x="16801738" y="4889500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74083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te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28"/>
          <p:cNvSpPr>
            <a:spLocks noGrp="1"/>
          </p:cNvSpPr>
          <p:nvPr>
            <p:ph type="pic" sz="quarter" idx="14" hasCustomPrompt="1"/>
          </p:nvPr>
        </p:nvSpPr>
        <p:spPr>
          <a:xfrm>
            <a:off x="6311376" y="5170471"/>
            <a:ext cx="11334224" cy="574830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0" hasCustomPrompt="1"/>
          </p:nvPr>
        </p:nvSpPr>
        <p:spPr>
          <a:xfrm>
            <a:off x="6311902" y="3873500"/>
            <a:ext cx="11334223" cy="1343025"/>
          </a:xfrm>
          <a:custGeom>
            <a:avLst/>
            <a:gdLst>
              <a:gd name="connsiteX0" fmla="*/ 197308 w 11334223"/>
              <a:gd name="connsiteY0" fmla="*/ 0 h 1343025"/>
              <a:gd name="connsiteX1" fmla="*/ 11136915 w 11334223"/>
              <a:gd name="connsiteY1" fmla="*/ 0 h 1343025"/>
              <a:gd name="connsiteX2" fmla="*/ 11334223 w 11334223"/>
              <a:gd name="connsiteY2" fmla="*/ 197186 h 1343025"/>
              <a:gd name="connsiteX3" fmla="*/ 11334223 w 11334223"/>
              <a:gd name="connsiteY3" fmla="*/ 202011 h 1343025"/>
              <a:gd name="connsiteX4" fmla="*/ 11334223 w 11334223"/>
              <a:gd name="connsiteY4" fmla="*/ 216283 h 1343025"/>
              <a:gd name="connsiteX5" fmla="*/ 11334223 w 11334223"/>
              <a:gd name="connsiteY5" fmla="*/ 239696 h 1343025"/>
              <a:gd name="connsiteX6" fmla="*/ 11334223 w 11334223"/>
              <a:gd name="connsiteY6" fmla="*/ 271947 h 1343025"/>
              <a:gd name="connsiteX7" fmla="*/ 11334223 w 11334223"/>
              <a:gd name="connsiteY7" fmla="*/ 312730 h 1343025"/>
              <a:gd name="connsiteX8" fmla="*/ 11334223 w 11334223"/>
              <a:gd name="connsiteY8" fmla="*/ 361742 h 1343025"/>
              <a:gd name="connsiteX9" fmla="*/ 11334223 w 11334223"/>
              <a:gd name="connsiteY9" fmla="*/ 418676 h 1343025"/>
              <a:gd name="connsiteX10" fmla="*/ 11334223 w 11334223"/>
              <a:gd name="connsiteY10" fmla="*/ 483228 h 1343025"/>
              <a:gd name="connsiteX11" fmla="*/ 11334223 w 11334223"/>
              <a:gd name="connsiteY11" fmla="*/ 633969 h 1343025"/>
              <a:gd name="connsiteX12" fmla="*/ 11334223 w 11334223"/>
              <a:gd name="connsiteY12" fmla="*/ 811527 h 1343025"/>
              <a:gd name="connsiteX13" fmla="*/ 11334223 w 11334223"/>
              <a:gd name="connsiteY13" fmla="*/ 1013463 h 1343025"/>
              <a:gd name="connsiteX14" fmla="*/ 11334223 w 11334223"/>
              <a:gd name="connsiteY14" fmla="*/ 1237339 h 1343025"/>
              <a:gd name="connsiteX15" fmla="*/ 11334223 w 11334223"/>
              <a:gd name="connsiteY15" fmla="*/ 1343025 h 1343025"/>
              <a:gd name="connsiteX16" fmla="*/ 0 w 11334223"/>
              <a:gd name="connsiteY16" fmla="*/ 1343025 h 1343025"/>
              <a:gd name="connsiteX17" fmla="*/ 0 w 11334223"/>
              <a:gd name="connsiteY17" fmla="*/ 197186 h 1343025"/>
              <a:gd name="connsiteX18" fmla="*/ 197308 w 11334223"/>
              <a:gd name="connsiteY18" fmla="*/ 0 h 1343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1334223" h="1343025">
                <a:moveTo>
                  <a:pt x="197308" y="0"/>
                </a:moveTo>
                <a:lnTo>
                  <a:pt x="11136915" y="0"/>
                </a:lnTo>
                <a:cubicBezTo>
                  <a:pt x="11246065" y="0"/>
                  <a:pt x="11334223" y="88146"/>
                  <a:pt x="11334223" y="197186"/>
                </a:cubicBezTo>
                <a:lnTo>
                  <a:pt x="11334223" y="202011"/>
                </a:lnTo>
                <a:lnTo>
                  <a:pt x="11334223" y="216283"/>
                </a:lnTo>
                <a:lnTo>
                  <a:pt x="11334223" y="239696"/>
                </a:lnTo>
                <a:lnTo>
                  <a:pt x="11334223" y="271947"/>
                </a:lnTo>
                <a:lnTo>
                  <a:pt x="11334223" y="312730"/>
                </a:lnTo>
                <a:lnTo>
                  <a:pt x="11334223" y="361742"/>
                </a:lnTo>
                <a:lnTo>
                  <a:pt x="11334223" y="418676"/>
                </a:lnTo>
                <a:lnTo>
                  <a:pt x="11334223" y="483228"/>
                </a:lnTo>
                <a:lnTo>
                  <a:pt x="11334223" y="633969"/>
                </a:lnTo>
                <a:lnTo>
                  <a:pt x="11334223" y="811527"/>
                </a:lnTo>
                <a:lnTo>
                  <a:pt x="11334223" y="1013463"/>
                </a:lnTo>
                <a:lnTo>
                  <a:pt x="11334223" y="1237339"/>
                </a:lnTo>
                <a:lnTo>
                  <a:pt x="11334223" y="1343025"/>
                </a:lnTo>
                <a:lnTo>
                  <a:pt x="0" y="1343025"/>
                </a:lnTo>
                <a:lnTo>
                  <a:pt x="0" y="197186"/>
                </a:lnTo>
                <a:cubicBezTo>
                  <a:pt x="0" y="88146"/>
                  <a:pt x="88158" y="0"/>
                  <a:pt x="197308" y="0"/>
                </a:cubicBezTo>
                <a:close/>
              </a:path>
            </a:pathLst>
          </a:custGeom>
          <a:solidFill>
            <a:srgbClr val="CFCFCF"/>
          </a:solidFill>
          <a:ln w="3175">
            <a:solidFill>
              <a:srgbClr val="CFCFCF"/>
            </a:solidFill>
          </a:ln>
        </p:spPr>
        <p:txBody>
          <a:bodyPr wrap="square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6311900" y="4203700"/>
            <a:ext cx="11333700" cy="1012778"/>
          </a:xfrm>
          <a:custGeom>
            <a:avLst/>
            <a:gdLst>
              <a:gd name="connsiteX0" fmla="*/ 501668 w 11333700"/>
              <a:gd name="connsiteY0" fmla="*/ 0 h 1012778"/>
              <a:gd name="connsiteX1" fmla="*/ 1587390 w 11333700"/>
              <a:gd name="connsiteY1" fmla="*/ 0 h 1012778"/>
              <a:gd name="connsiteX2" fmla="*/ 1834550 w 11333700"/>
              <a:gd name="connsiteY2" fmla="*/ 45437 h 1012778"/>
              <a:gd name="connsiteX3" fmla="*/ 1947373 w 11333700"/>
              <a:gd name="connsiteY3" fmla="*/ 310928 h 1012778"/>
              <a:gd name="connsiteX4" fmla="*/ 11228806 w 11333700"/>
              <a:gd name="connsiteY4" fmla="*/ 310928 h 1012778"/>
              <a:gd name="connsiteX5" fmla="*/ 11333700 w 11333700"/>
              <a:gd name="connsiteY5" fmla="*/ 310928 h 1012778"/>
              <a:gd name="connsiteX6" fmla="*/ 11333700 w 11333700"/>
              <a:gd name="connsiteY6" fmla="*/ 481327 h 1012778"/>
              <a:gd name="connsiteX7" fmla="*/ 11333700 w 11333700"/>
              <a:gd name="connsiteY7" fmla="*/ 683263 h 1012778"/>
              <a:gd name="connsiteX8" fmla="*/ 11333700 w 11333700"/>
              <a:gd name="connsiteY8" fmla="*/ 907139 h 1012778"/>
              <a:gd name="connsiteX9" fmla="*/ 11333700 w 11333700"/>
              <a:gd name="connsiteY9" fmla="*/ 1012778 h 1012778"/>
              <a:gd name="connsiteX10" fmla="*/ 0 w 11333700"/>
              <a:gd name="connsiteY10" fmla="*/ 1012778 h 1012778"/>
              <a:gd name="connsiteX11" fmla="*/ 0 w 11333700"/>
              <a:gd name="connsiteY11" fmla="*/ 310928 h 1012778"/>
              <a:gd name="connsiteX12" fmla="*/ 110724 w 11333700"/>
              <a:gd name="connsiteY12" fmla="*/ 310928 h 1012778"/>
              <a:gd name="connsiteX13" fmla="*/ 254507 w 11333700"/>
              <a:gd name="connsiteY13" fmla="*/ 45437 h 1012778"/>
              <a:gd name="connsiteX14" fmla="*/ 501668 w 11333700"/>
              <a:gd name="connsiteY14" fmla="*/ 0 h 1012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1333700" h="1012778">
                <a:moveTo>
                  <a:pt x="501668" y="0"/>
                </a:moveTo>
                <a:lnTo>
                  <a:pt x="1587390" y="0"/>
                </a:lnTo>
                <a:cubicBezTo>
                  <a:pt x="1780500" y="0"/>
                  <a:pt x="1818808" y="0"/>
                  <a:pt x="1834550" y="45437"/>
                </a:cubicBezTo>
                <a:lnTo>
                  <a:pt x="1947373" y="310928"/>
                </a:lnTo>
                <a:cubicBezTo>
                  <a:pt x="1947373" y="310928"/>
                  <a:pt x="10197535" y="310928"/>
                  <a:pt x="11228806" y="310928"/>
                </a:cubicBezTo>
                <a:lnTo>
                  <a:pt x="11333700" y="310928"/>
                </a:lnTo>
                <a:lnTo>
                  <a:pt x="11333700" y="481327"/>
                </a:lnTo>
                <a:lnTo>
                  <a:pt x="11333700" y="683263"/>
                </a:lnTo>
                <a:lnTo>
                  <a:pt x="11333700" y="907139"/>
                </a:lnTo>
                <a:lnTo>
                  <a:pt x="11333700" y="1012778"/>
                </a:lnTo>
                <a:lnTo>
                  <a:pt x="0" y="1012778"/>
                </a:lnTo>
                <a:lnTo>
                  <a:pt x="0" y="310928"/>
                </a:lnTo>
                <a:lnTo>
                  <a:pt x="110724" y="310928"/>
                </a:lnTo>
                <a:lnTo>
                  <a:pt x="254507" y="45437"/>
                </a:lnTo>
                <a:cubicBezTo>
                  <a:pt x="273399" y="0"/>
                  <a:pt x="270250" y="0"/>
                  <a:pt x="501668" y="0"/>
                </a:cubicBezTo>
                <a:close/>
              </a:path>
            </a:pathLst>
          </a:custGeom>
          <a:solidFill>
            <a:srgbClr val="E4E4E4"/>
          </a:solidFill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7289799" y="4114800"/>
            <a:ext cx="10086965" cy="966772"/>
          </a:xfrm>
          <a:custGeom>
            <a:avLst/>
            <a:gdLst>
              <a:gd name="connsiteX0" fmla="*/ 140494 w 10086965"/>
              <a:gd name="connsiteY0" fmla="*/ 647700 h 966772"/>
              <a:gd name="connsiteX1" fmla="*/ 280988 w 10086965"/>
              <a:gd name="connsiteY1" fmla="*/ 788194 h 966772"/>
              <a:gd name="connsiteX2" fmla="*/ 272181 w 10086965"/>
              <a:gd name="connsiteY2" fmla="*/ 836691 h 966772"/>
              <a:gd name="connsiteX3" fmla="*/ 233610 w 10086965"/>
              <a:gd name="connsiteY3" fmla="*/ 798029 h 966772"/>
              <a:gd name="connsiteX4" fmla="*/ 234156 w 10086965"/>
              <a:gd name="connsiteY4" fmla="*/ 788194 h 966772"/>
              <a:gd name="connsiteX5" fmla="*/ 140494 w 10086965"/>
              <a:gd name="connsiteY5" fmla="*/ 694545 h 966772"/>
              <a:gd name="connsiteX6" fmla="*/ 46818 w 10086965"/>
              <a:gd name="connsiteY6" fmla="*/ 788194 h 966772"/>
              <a:gd name="connsiteX7" fmla="*/ 140494 w 10086965"/>
              <a:gd name="connsiteY7" fmla="*/ 881870 h 966772"/>
              <a:gd name="connsiteX8" fmla="*/ 198799 w 10086965"/>
              <a:gd name="connsiteY8" fmla="*/ 861420 h 966772"/>
              <a:gd name="connsiteX9" fmla="*/ 198786 w 10086965"/>
              <a:gd name="connsiteY9" fmla="*/ 861550 h 966772"/>
              <a:gd name="connsiteX10" fmla="*/ 231958 w 10086965"/>
              <a:gd name="connsiteY10" fmla="*/ 894723 h 966772"/>
              <a:gd name="connsiteX11" fmla="*/ 140494 w 10086965"/>
              <a:gd name="connsiteY11" fmla="*/ 928688 h 966772"/>
              <a:gd name="connsiteX12" fmla="*/ 0 w 10086965"/>
              <a:gd name="connsiteY12" fmla="*/ 788194 h 966772"/>
              <a:gd name="connsiteX13" fmla="*/ 140494 w 10086965"/>
              <a:gd name="connsiteY13" fmla="*/ 647700 h 966772"/>
              <a:gd name="connsiteX14" fmla="*/ 590292 w 10086965"/>
              <a:gd name="connsiteY14" fmla="*/ 609600 h 966772"/>
              <a:gd name="connsiteX15" fmla="*/ 9859789 w 10086965"/>
              <a:gd name="connsiteY15" fmla="*/ 609600 h 966772"/>
              <a:gd name="connsiteX16" fmla="*/ 9903981 w 10086965"/>
              <a:gd name="connsiteY16" fmla="*/ 662534 h 966772"/>
              <a:gd name="connsiteX17" fmla="*/ 9903981 w 10086965"/>
              <a:gd name="connsiteY17" fmla="*/ 913805 h 966772"/>
              <a:gd name="connsiteX18" fmla="*/ 9859789 w 10086965"/>
              <a:gd name="connsiteY18" fmla="*/ 966772 h 966772"/>
              <a:gd name="connsiteX19" fmla="*/ 590292 w 10086965"/>
              <a:gd name="connsiteY19" fmla="*/ 966772 h 966772"/>
              <a:gd name="connsiteX20" fmla="*/ 546100 w 10086965"/>
              <a:gd name="connsiteY20" fmla="*/ 913805 h 966772"/>
              <a:gd name="connsiteX21" fmla="*/ 546100 w 10086965"/>
              <a:gd name="connsiteY21" fmla="*/ 662534 h 966772"/>
              <a:gd name="connsiteX22" fmla="*/ 590292 w 10086965"/>
              <a:gd name="connsiteY22" fmla="*/ 609600 h 966772"/>
              <a:gd name="connsiteX23" fmla="*/ 9996489 w 10086965"/>
              <a:gd name="connsiteY23" fmla="*/ 0 h 966772"/>
              <a:gd name="connsiteX24" fmla="*/ 10086965 w 10086965"/>
              <a:gd name="connsiteY24" fmla="*/ 90496 h 966772"/>
              <a:gd name="connsiteX25" fmla="*/ 9996489 w 10086965"/>
              <a:gd name="connsiteY25" fmla="*/ 180966 h 966772"/>
              <a:gd name="connsiteX26" fmla="*/ 9906001 w 10086965"/>
              <a:gd name="connsiteY26" fmla="*/ 90496 h 966772"/>
              <a:gd name="connsiteX27" fmla="*/ 9996489 w 10086965"/>
              <a:gd name="connsiteY27" fmla="*/ 0 h 966772"/>
              <a:gd name="connsiteX28" fmla="*/ 9704381 w 10086965"/>
              <a:gd name="connsiteY28" fmla="*/ 0 h 966772"/>
              <a:gd name="connsiteX29" fmla="*/ 9794865 w 10086965"/>
              <a:gd name="connsiteY29" fmla="*/ 90496 h 966772"/>
              <a:gd name="connsiteX30" fmla="*/ 9704381 w 10086965"/>
              <a:gd name="connsiteY30" fmla="*/ 180966 h 966772"/>
              <a:gd name="connsiteX31" fmla="*/ 9613901 w 10086965"/>
              <a:gd name="connsiteY31" fmla="*/ 90496 h 966772"/>
              <a:gd name="connsiteX32" fmla="*/ 9704381 w 10086965"/>
              <a:gd name="connsiteY32" fmla="*/ 0 h 966772"/>
              <a:gd name="connsiteX33" fmla="*/ 9425004 w 10086965"/>
              <a:gd name="connsiteY33" fmla="*/ 0 h 966772"/>
              <a:gd name="connsiteX34" fmla="*/ 9515477 w 10086965"/>
              <a:gd name="connsiteY34" fmla="*/ 90496 h 966772"/>
              <a:gd name="connsiteX35" fmla="*/ 9425004 w 10086965"/>
              <a:gd name="connsiteY35" fmla="*/ 180966 h 966772"/>
              <a:gd name="connsiteX36" fmla="*/ 9334500 w 10086965"/>
              <a:gd name="connsiteY36" fmla="*/ 90496 h 966772"/>
              <a:gd name="connsiteX37" fmla="*/ 9425004 w 10086965"/>
              <a:gd name="connsiteY37" fmla="*/ 0 h 966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086965" h="966772">
                <a:moveTo>
                  <a:pt x="140494" y="647700"/>
                </a:moveTo>
                <a:cubicBezTo>
                  <a:pt x="218091" y="647700"/>
                  <a:pt x="280988" y="710597"/>
                  <a:pt x="280988" y="788194"/>
                </a:cubicBezTo>
                <a:cubicBezTo>
                  <a:pt x="280988" y="805275"/>
                  <a:pt x="277762" y="821523"/>
                  <a:pt x="272181" y="836691"/>
                </a:cubicBezTo>
                <a:lnTo>
                  <a:pt x="233610" y="798029"/>
                </a:lnTo>
                <a:cubicBezTo>
                  <a:pt x="233948" y="794803"/>
                  <a:pt x="234156" y="791537"/>
                  <a:pt x="234156" y="788194"/>
                </a:cubicBezTo>
                <a:cubicBezTo>
                  <a:pt x="234156" y="736498"/>
                  <a:pt x="192164" y="694545"/>
                  <a:pt x="140494" y="694545"/>
                </a:cubicBezTo>
                <a:cubicBezTo>
                  <a:pt x="88784" y="694545"/>
                  <a:pt x="46818" y="736498"/>
                  <a:pt x="46818" y="788194"/>
                </a:cubicBezTo>
                <a:cubicBezTo>
                  <a:pt x="46818" y="839995"/>
                  <a:pt x="88784" y="881870"/>
                  <a:pt x="140494" y="881870"/>
                </a:cubicBezTo>
                <a:cubicBezTo>
                  <a:pt x="162517" y="881870"/>
                  <a:pt x="182785" y="874182"/>
                  <a:pt x="198799" y="861420"/>
                </a:cubicBezTo>
                <a:cubicBezTo>
                  <a:pt x="198799" y="861420"/>
                  <a:pt x="198786" y="861550"/>
                  <a:pt x="198786" y="861550"/>
                </a:cubicBezTo>
                <a:lnTo>
                  <a:pt x="231958" y="894723"/>
                </a:lnTo>
                <a:cubicBezTo>
                  <a:pt x="207332" y="915797"/>
                  <a:pt x="175474" y="928688"/>
                  <a:pt x="140494" y="928688"/>
                </a:cubicBezTo>
                <a:cubicBezTo>
                  <a:pt x="62871" y="928688"/>
                  <a:pt x="0" y="865804"/>
                  <a:pt x="0" y="788194"/>
                </a:cubicBezTo>
                <a:cubicBezTo>
                  <a:pt x="0" y="710597"/>
                  <a:pt x="62871" y="647700"/>
                  <a:pt x="140494" y="647700"/>
                </a:cubicBezTo>
                <a:close/>
                <a:moveTo>
                  <a:pt x="590292" y="609600"/>
                </a:moveTo>
                <a:lnTo>
                  <a:pt x="9859789" y="609600"/>
                </a:lnTo>
                <a:cubicBezTo>
                  <a:pt x="9884485" y="609600"/>
                  <a:pt x="9903981" y="633314"/>
                  <a:pt x="9903981" y="662534"/>
                </a:cubicBezTo>
                <a:cubicBezTo>
                  <a:pt x="9903981" y="662534"/>
                  <a:pt x="9903981" y="913805"/>
                  <a:pt x="9903981" y="913805"/>
                </a:cubicBezTo>
                <a:cubicBezTo>
                  <a:pt x="9903981" y="943042"/>
                  <a:pt x="9884485" y="966772"/>
                  <a:pt x="9859789" y="966772"/>
                </a:cubicBezTo>
                <a:lnTo>
                  <a:pt x="590292" y="966772"/>
                </a:lnTo>
                <a:cubicBezTo>
                  <a:pt x="566030" y="966772"/>
                  <a:pt x="546100" y="943042"/>
                  <a:pt x="546100" y="913805"/>
                </a:cubicBezTo>
                <a:lnTo>
                  <a:pt x="546100" y="662534"/>
                </a:lnTo>
                <a:cubicBezTo>
                  <a:pt x="546100" y="633314"/>
                  <a:pt x="566030" y="609600"/>
                  <a:pt x="590292" y="609600"/>
                </a:cubicBezTo>
                <a:close/>
                <a:moveTo>
                  <a:pt x="9996489" y="0"/>
                </a:moveTo>
                <a:cubicBezTo>
                  <a:pt x="10046505" y="0"/>
                  <a:pt x="10086965" y="40535"/>
                  <a:pt x="10086965" y="90496"/>
                </a:cubicBezTo>
                <a:cubicBezTo>
                  <a:pt x="10086965" y="140456"/>
                  <a:pt x="10046505" y="180966"/>
                  <a:pt x="9996489" y="180966"/>
                </a:cubicBezTo>
                <a:cubicBezTo>
                  <a:pt x="9946525" y="180966"/>
                  <a:pt x="9906001" y="140456"/>
                  <a:pt x="9906001" y="90496"/>
                </a:cubicBezTo>
                <a:cubicBezTo>
                  <a:pt x="9906001" y="40535"/>
                  <a:pt x="9946525" y="0"/>
                  <a:pt x="9996489" y="0"/>
                </a:cubicBezTo>
                <a:close/>
                <a:moveTo>
                  <a:pt x="9704381" y="0"/>
                </a:moveTo>
                <a:cubicBezTo>
                  <a:pt x="9754357" y="0"/>
                  <a:pt x="9794865" y="40535"/>
                  <a:pt x="9794865" y="90496"/>
                </a:cubicBezTo>
                <a:cubicBezTo>
                  <a:pt x="9794865" y="140456"/>
                  <a:pt x="9754357" y="180966"/>
                  <a:pt x="9704381" y="180966"/>
                </a:cubicBezTo>
                <a:cubicBezTo>
                  <a:pt x="9654401" y="180966"/>
                  <a:pt x="9613901" y="140456"/>
                  <a:pt x="9613901" y="90496"/>
                </a:cubicBezTo>
                <a:cubicBezTo>
                  <a:pt x="9613901" y="40535"/>
                  <a:pt x="9654401" y="0"/>
                  <a:pt x="9704381" y="0"/>
                </a:cubicBezTo>
                <a:close/>
                <a:moveTo>
                  <a:pt x="9425004" y="0"/>
                </a:moveTo>
                <a:cubicBezTo>
                  <a:pt x="9474940" y="0"/>
                  <a:pt x="9515477" y="40535"/>
                  <a:pt x="9515477" y="90496"/>
                </a:cubicBezTo>
                <a:cubicBezTo>
                  <a:pt x="9515477" y="140456"/>
                  <a:pt x="9474940" y="180966"/>
                  <a:pt x="9425004" y="180966"/>
                </a:cubicBezTo>
                <a:cubicBezTo>
                  <a:pt x="9375060" y="180966"/>
                  <a:pt x="9334500" y="140456"/>
                  <a:pt x="9334500" y="90496"/>
                </a:cubicBezTo>
                <a:cubicBezTo>
                  <a:pt x="9334500" y="40535"/>
                  <a:pt x="9375060" y="0"/>
                  <a:pt x="9425004" y="0"/>
                </a:cubicBezTo>
                <a:close/>
              </a:path>
            </a:pathLst>
          </a:custGeom>
          <a:solidFill>
            <a:srgbClr val="EEEEEE"/>
          </a:solidFill>
          <a:ln w="3175">
            <a:solidFill>
              <a:srgbClr val="EEEEEE"/>
            </a:solidFill>
          </a:ln>
        </p:spPr>
        <p:txBody>
          <a:bodyPr wrap="square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9" name="AutoShape 7"/>
          <p:cNvSpPr>
            <a:spLocks/>
          </p:cNvSpPr>
          <p:nvPr/>
        </p:nvSpPr>
        <p:spPr bwMode="auto">
          <a:xfrm>
            <a:off x="7480300" y="4902200"/>
            <a:ext cx="120650" cy="73025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15066" y="18404"/>
                </a:lnTo>
                <a:cubicBezTo>
                  <a:pt x="15066" y="18404"/>
                  <a:pt x="14154" y="21599"/>
                  <a:pt x="11451" y="21599"/>
                </a:cubicBezTo>
                <a:cubicBezTo>
                  <a:pt x="8897" y="21599"/>
                  <a:pt x="7509" y="18366"/>
                  <a:pt x="7509" y="18366"/>
                </a:cubicBezTo>
                <a:cubicBezTo>
                  <a:pt x="7509" y="18366"/>
                  <a:pt x="0" y="0"/>
                  <a:pt x="0" y="0"/>
                </a:cubicBezTo>
                <a:close/>
              </a:path>
            </a:pathLst>
          </a:custGeom>
          <a:solidFill>
            <a:srgbClr val="EEEEEE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38100" tIns="38100" rIns="38100" bIns="38100" anchor="ctr"/>
          <a:lstStyle>
            <a:lvl1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3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71528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4" hasCustomPrompt="1"/>
          </p:nvPr>
        </p:nvSpPr>
        <p:spPr>
          <a:xfrm>
            <a:off x="1676400" y="5170471"/>
            <a:ext cx="10230466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5" hasCustomPrompt="1"/>
          </p:nvPr>
        </p:nvSpPr>
        <p:spPr>
          <a:xfrm>
            <a:off x="12477134" y="5170471"/>
            <a:ext cx="10230465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857322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2743199" y="4354869"/>
            <a:ext cx="12673013" cy="6427291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9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15875001" y="3571740"/>
            <a:ext cx="5918199" cy="3013561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10" name="Picture Placeholder 7"/>
          <p:cNvSpPr>
            <a:spLocks noGrp="1"/>
          </p:cNvSpPr>
          <p:nvPr>
            <p:ph type="pic" sz="quarter" idx="16"/>
          </p:nvPr>
        </p:nvSpPr>
        <p:spPr>
          <a:xfrm>
            <a:off x="15901988" y="7804617"/>
            <a:ext cx="5918200" cy="300149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</p:spTree>
    <p:extLst>
      <p:ext uri="{BB962C8B-B14F-4D97-AF65-F5344CB8AC3E}">
        <p14:creationId xmlns:p14="http://schemas.microsoft.com/office/powerpoint/2010/main" xmlns="" val="17807297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18" Type="http://schemas.openxmlformats.org/officeDocument/2006/relationships/slideLayout" Target="../slideLayouts/slideLayout40.xml"/><Relationship Id="rId26" Type="http://schemas.openxmlformats.org/officeDocument/2006/relationships/slideLayout" Target="../slideLayouts/slideLayout48.xml"/><Relationship Id="rId3" Type="http://schemas.openxmlformats.org/officeDocument/2006/relationships/slideLayout" Target="../slideLayouts/slideLayout25.xml"/><Relationship Id="rId21" Type="http://schemas.openxmlformats.org/officeDocument/2006/relationships/slideLayout" Target="../slideLayouts/slideLayout43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17" Type="http://schemas.openxmlformats.org/officeDocument/2006/relationships/slideLayout" Target="../slideLayouts/slideLayout39.xml"/><Relationship Id="rId25" Type="http://schemas.openxmlformats.org/officeDocument/2006/relationships/slideLayout" Target="../slideLayouts/slideLayout47.xml"/><Relationship Id="rId2" Type="http://schemas.openxmlformats.org/officeDocument/2006/relationships/slideLayout" Target="../slideLayouts/slideLayout24.xml"/><Relationship Id="rId16" Type="http://schemas.openxmlformats.org/officeDocument/2006/relationships/slideLayout" Target="../slideLayouts/slideLayout38.xml"/><Relationship Id="rId20" Type="http://schemas.openxmlformats.org/officeDocument/2006/relationships/slideLayout" Target="../slideLayouts/slideLayout42.xml"/><Relationship Id="rId29" Type="http://schemas.openxmlformats.org/officeDocument/2006/relationships/slideLayout" Target="../slideLayouts/slideLayout51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24" Type="http://schemas.openxmlformats.org/officeDocument/2006/relationships/slideLayout" Target="../slideLayouts/slideLayout46.xml"/><Relationship Id="rId32" Type="http://schemas.openxmlformats.org/officeDocument/2006/relationships/theme" Target="../theme/theme3.xml"/><Relationship Id="rId5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37.xml"/><Relationship Id="rId23" Type="http://schemas.openxmlformats.org/officeDocument/2006/relationships/slideLayout" Target="../slideLayouts/slideLayout45.xml"/><Relationship Id="rId28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32.xml"/><Relationship Id="rId19" Type="http://schemas.openxmlformats.org/officeDocument/2006/relationships/slideLayout" Target="../slideLayouts/slideLayout41.xml"/><Relationship Id="rId31" Type="http://schemas.openxmlformats.org/officeDocument/2006/relationships/slideLayout" Target="../slideLayouts/slideLayout53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Relationship Id="rId22" Type="http://schemas.openxmlformats.org/officeDocument/2006/relationships/slideLayout" Target="../slideLayouts/slideLayout44.xml"/><Relationship Id="rId27" Type="http://schemas.openxmlformats.org/officeDocument/2006/relationships/slideLayout" Target="../slideLayouts/slideLayout49.xml"/><Relationship Id="rId30" Type="http://schemas.openxmlformats.org/officeDocument/2006/relationships/slideLayout" Target="../slideLayouts/slideLayout5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1.xml"/><Relationship Id="rId13" Type="http://schemas.openxmlformats.org/officeDocument/2006/relationships/slideLayout" Target="../slideLayouts/slideLayout66.xml"/><Relationship Id="rId18" Type="http://schemas.openxmlformats.org/officeDocument/2006/relationships/slideLayout" Target="../slideLayouts/slideLayout71.xml"/><Relationship Id="rId26" Type="http://schemas.openxmlformats.org/officeDocument/2006/relationships/slideLayout" Target="../slideLayouts/slideLayout79.xml"/><Relationship Id="rId3" Type="http://schemas.openxmlformats.org/officeDocument/2006/relationships/slideLayout" Target="../slideLayouts/slideLayout56.xml"/><Relationship Id="rId21" Type="http://schemas.openxmlformats.org/officeDocument/2006/relationships/slideLayout" Target="../slideLayouts/slideLayout74.xml"/><Relationship Id="rId7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5.xml"/><Relationship Id="rId17" Type="http://schemas.openxmlformats.org/officeDocument/2006/relationships/slideLayout" Target="../slideLayouts/slideLayout70.xml"/><Relationship Id="rId25" Type="http://schemas.openxmlformats.org/officeDocument/2006/relationships/slideLayout" Target="../slideLayouts/slideLayout78.xml"/><Relationship Id="rId2" Type="http://schemas.openxmlformats.org/officeDocument/2006/relationships/slideLayout" Target="../slideLayouts/slideLayout55.xml"/><Relationship Id="rId16" Type="http://schemas.openxmlformats.org/officeDocument/2006/relationships/slideLayout" Target="../slideLayouts/slideLayout69.xml"/><Relationship Id="rId20" Type="http://schemas.openxmlformats.org/officeDocument/2006/relationships/slideLayout" Target="../slideLayouts/slideLayout73.xml"/><Relationship Id="rId29" Type="http://schemas.openxmlformats.org/officeDocument/2006/relationships/slideLayout" Target="../slideLayouts/slideLayout82.xml"/><Relationship Id="rId1" Type="http://schemas.openxmlformats.org/officeDocument/2006/relationships/slideLayout" Target="../slideLayouts/slideLayout54.xml"/><Relationship Id="rId6" Type="http://schemas.openxmlformats.org/officeDocument/2006/relationships/slideLayout" Target="../slideLayouts/slideLayout59.xml"/><Relationship Id="rId11" Type="http://schemas.openxmlformats.org/officeDocument/2006/relationships/slideLayout" Target="../slideLayouts/slideLayout64.xml"/><Relationship Id="rId24" Type="http://schemas.openxmlformats.org/officeDocument/2006/relationships/slideLayout" Target="../slideLayouts/slideLayout77.xml"/><Relationship Id="rId5" Type="http://schemas.openxmlformats.org/officeDocument/2006/relationships/slideLayout" Target="../slideLayouts/slideLayout58.xml"/><Relationship Id="rId15" Type="http://schemas.openxmlformats.org/officeDocument/2006/relationships/slideLayout" Target="../slideLayouts/slideLayout68.xml"/><Relationship Id="rId23" Type="http://schemas.openxmlformats.org/officeDocument/2006/relationships/slideLayout" Target="../slideLayouts/slideLayout76.xml"/><Relationship Id="rId28" Type="http://schemas.openxmlformats.org/officeDocument/2006/relationships/slideLayout" Target="../slideLayouts/slideLayout81.xml"/><Relationship Id="rId10" Type="http://schemas.openxmlformats.org/officeDocument/2006/relationships/slideLayout" Target="../slideLayouts/slideLayout63.xml"/><Relationship Id="rId19" Type="http://schemas.openxmlformats.org/officeDocument/2006/relationships/slideLayout" Target="../slideLayouts/slideLayout72.xml"/><Relationship Id="rId31" Type="http://schemas.openxmlformats.org/officeDocument/2006/relationships/theme" Target="../theme/theme4.xml"/><Relationship Id="rId4" Type="http://schemas.openxmlformats.org/officeDocument/2006/relationships/slideLayout" Target="../slideLayouts/slideLayout57.xml"/><Relationship Id="rId9" Type="http://schemas.openxmlformats.org/officeDocument/2006/relationships/slideLayout" Target="../slideLayouts/slideLayout62.xml"/><Relationship Id="rId14" Type="http://schemas.openxmlformats.org/officeDocument/2006/relationships/slideLayout" Target="../slideLayouts/slideLayout67.xml"/><Relationship Id="rId22" Type="http://schemas.openxmlformats.org/officeDocument/2006/relationships/slideLayout" Target="../slideLayouts/slideLayout75.xml"/><Relationship Id="rId27" Type="http://schemas.openxmlformats.org/officeDocument/2006/relationships/slideLayout" Target="../slideLayouts/slideLayout80.xml"/><Relationship Id="rId30" Type="http://schemas.openxmlformats.org/officeDocument/2006/relationships/slideLayout" Target="../slideLayouts/slideLayout8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1.xml"/><Relationship Id="rId13" Type="http://schemas.openxmlformats.org/officeDocument/2006/relationships/slideLayout" Target="../slideLayouts/slideLayout96.xml"/><Relationship Id="rId18" Type="http://schemas.openxmlformats.org/officeDocument/2006/relationships/slideLayout" Target="../slideLayouts/slideLayout101.xml"/><Relationship Id="rId26" Type="http://schemas.openxmlformats.org/officeDocument/2006/relationships/theme" Target="../theme/theme5.xml"/><Relationship Id="rId3" Type="http://schemas.openxmlformats.org/officeDocument/2006/relationships/slideLayout" Target="../slideLayouts/slideLayout86.xml"/><Relationship Id="rId21" Type="http://schemas.openxmlformats.org/officeDocument/2006/relationships/slideLayout" Target="../slideLayouts/slideLayout104.xml"/><Relationship Id="rId7" Type="http://schemas.openxmlformats.org/officeDocument/2006/relationships/slideLayout" Target="../slideLayouts/slideLayout90.xml"/><Relationship Id="rId12" Type="http://schemas.openxmlformats.org/officeDocument/2006/relationships/slideLayout" Target="../slideLayouts/slideLayout95.xml"/><Relationship Id="rId17" Type="http://schemas.openxmlformats.org/officeDocument/2006/relationships/slideLayout" Target="../slideLayouts/slideLayout100.xml"/><Relationship Id="rId25" Type="http://schemas.openxmlformats.org/officeDocument/2006/relationships/slideLayout" Target="../slideLayouts/slideLayout108.xml"/><Relationship Id="rId2" Type="http://schemas.openxmlformats.org/officeDocument/2006/relationships/slideLayout" Target="../slideLayouts/slideLayout85.xml"/><Relationship Id="rId16" Type="http://schemas.openxmlformats.org/officeDocument/2006/relationships/slideLayout" Target="../slideLayouts/slideLayout99.xml"/><Relationship Id="rId20" Type="http://schemas.openxmlformats.org/officeDocument/2006/relationships/slideLayout" Target="../slideLayouts/slideLayout103.xml"/><Relationship Id="rId1" Type="http://schemas.openxmlformats.org/officeDocument/2006/relationships/slideLayout" Target="../slideLayouts/slideLayout84.xml"/><Relationship Id="rId6" Type="http://schemas.openxmlformats.org/officeDocument/2006/relationships/slideLayout" Target="../slideLayouts/slideLayout89.xml"/><Relationship Id="rId11" Type="http://schemas.openxmlformats.org/officeDocument/2006/relationships/slideLayout" Target="../slideLayouts/slideLayout94.xml"/><Relationship Id="rId24" Type="http://schemas.openxmlformats.org/officeDocument/2006/relationships/slideLayout" Target="../slideLayouts/slideLayout107.xml"/><Relationship Id="rId5" Type="http://schemas.openxmlformats.org/officeDocument/2006/relationships/slideLayout" Target="../slideLayouts/slideLayout88.xml"/><Relationship Id="rId15" Type="http://schemas.openxmlformats.org/officeDocument/2006/relationships/slideLayout" Target="../slideLayouts/slideLayout98.xml"/><Relationship Id="rId23" Type="http://schemas.openxmlformats.org/officeDocument/2006/relationships/slideLayout" Target="../slideLayouts/slideLayout106.xml"/><Relationship Id="rId10" Type="http://schemas.openxmlformats.org/officeDocument/2006/relationships/slideLayout" Target="../slideLayouts/slideLayout93.xml"/><Relationship Id="rId19" Type="http://schemas.openxmlformats.org/officeDocument/2006/relationships/slideLayout" Target="../slideLayouts/slideLayout102.xml"/><Relationship Id="rId4" Type="http://schemas.openxmlformats.org/officeDocument/2006/relationships/slideLayout" Target="../slideLayouts/slideLayout87.xml"/><Relationship Id="rId9" Type="http://schemas.openxmlformats.org/officeDocument/2006/relationships/slideLayout" Target="../slideLayouts/slideLayout92.xml"/><Relationship Id="rId14" Type="http://schemas.openxmlformats.org/officeDocument/2006/relationships/slideLayout" Target="../slideLayouts/slideLayout97.xml"/><Relationship Id="rId22" Type="http://schemas.openxmlformats.org/officeDocument/2006/relationships/slideLayout" Target="../slideLayouts/slideLayout10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6.xml"/><Relationship Id="rId13" Type="http://schemas.openxmlformats.org/officeDocument/2006/relationships/slideLayout" Target="../slideLayouts/slideLayout121.xml"/><Relationship Id="rId18" Type="http://schemas.openxmlformats.org/officeDocument/2006/relationships/slideLayout" Target="../slideLayouts/slideLayout126.xml"/><Relationship Id="rId26" Type="http://schemas.openxmlformats.org/officeDocument/2006/relationships/slideLayout" Target="../slideLayouts/slideLayout134.xml"/><Relationship Id="rId3" Type="http://schemas.openxmlformats.org/officeDocument/2006/relationships/slideLayout" Target="../slideLayouts/slideLayout111.xml"/><Relationship Id="rId21" Type="http://schemas.openxmlformats.org/officeDocument/2006/relationships/slideLayout" Target="../slideLayouts/slideLayout129.xml"/><Relationship Id="rId7" Type="http://schemas.openxmlformats.org/officeDocument/2006/relationships/slideLayout" Target="../slideLayouts/slideLayout115.xml"/><Relationship Id="rId12" Type="http://schemas.openxmlformats.org/officeDocument/2006/relationships/slideLayout" Target="../slideLayouts/slideLayout120.xml"/><Relationship Id="rId17" Type="http://schemas.openxmlformats.org/officeDocument/2006/relationships/slideLayout" Target="../slideLayouts/slideLayout125.xml"/><Relationship Id="rId25" Type="http://schemas.openxmlformats.org/officeDocument/2006/relationships/slideLayout" Target="../slideLayouts/slideLayout133.xml"/><Relationship Id="rId2" Type="http://schemas.openxmlformats.org/officeDocument/2006/relationships/slideLayout" Target="../slideLayouts/slideLayout110.xml"/><Relationship Id="rId16" Type="http://schemas.openxmlformats.org/officeDocument/2006/relationships/slideLayout" Target="../slideLayouts/slideLayout124.xml"/><Relationship Id="rId20" Type="http://schemas.openxmlformats.org/officeDocument/2006/relationships/slideLayout" Target="../slideLayouts/slideLayout128.xml"/><Relationship Id="rId1" Type="http://schemas.openxmlformats.org/officeDocument/2006/relationships/slideLayout" Target="../slideLayouts/slideLayout109.xml"/><Relationship Id="rId6" Type="http://schemas.openxmlformats.org/officeDocument/2006/relationships/slideLayout" Target="../slideLayouts/slideLayout114.xml"/><Relationship Id="rId11" Type="http://schemas.openxmlformats.org/officeDocument/2006/relationships/slideLayout" Target="../slideLayouts/slideLayout119.xml"/><Relationship Id="rId24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13.xml"/><Relationship Id="rId15" Type="http://schemas.openxmlformats.org/officeDocument/2006/relationships/slideLayout" Target="../slideLayouts/slideLayout123.xml"/><Relationship Id="rId23" Type="http://schemas.openxmlformats.org/officeDocument/2006/relationships/slideLayout" Target="../slideLayouts/slideLayout131.xml"/><Relationship Id="rId10" Type="http://schemas.openxmlformats.org/officeDocument/2006/relationships/slideLayout" Target="../slideLayouts/slideLayout118.xml"/><Relationship Id="rId19" Type="http://schemas.openxmlformats.org/officeDocument/2006/relationships/slideLayout" Target="../slideLayouts/slideLayout127.xml"/><Relationship Id="rId4" Type="http://schemas.openxmlformats.org/officeDocument/2006/relationships/slideLayout" Target="../slideLayouts/slideLayout112.xml"/><Relationship Id="rId9" Type="http://schemas.openxmlformats.org/officeDocument/2006/relationships/slideLayout" Target="../slideLayouts/slideLayout117.xml"/><Relationship Id="rId14" Type="http://schemas.openxmlformats.org/officeDocument/2006/relationships/slideLayout" Target="../slideLayouts/slideLayout122.xml"/><Relationship Id="rId22" Type="http://schemas.openxmlformats.org/officeDocument/2006/relationships/slideLayout" Target="../slideLayouts/slideLayout130.xml"/><Relationship Id="rId27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2.xml"/><Relationship Id="rId13" Type="http://schemas.openxmlformats.org/officeDocument/2006/relationships/slideLayout" Target="../slideLayouts/slideLayout147.xml"/><Relationship Id="rId18" Type="http://schemas.openxmlformats.org/officeDocument/2006/relationships/slideLayout" Target="../slideLayouts/slideLayout152.xml"/><Relationship Id="rId26" Type="http://schemas.openxmlformats.org/officeDocument/2006/relationships/slideLayout" Target="../slideLayouts/slideLayout160.xml"/><Relationship Id="rId3" Type="http://schemas.openxmlformats.org/officeDocument/2006/relationships/slideLayout" Target="../slideLayouts/slideLayout137.xml"/><Relationship Id="rId21" Type="http://schemas.openxmlformats.org/officeDocument/2006/relationships/slideLayout" Target="../slideLayouts/slideLayout155.xml"/><Relationship Id="rId7" Type="http://schemas.openxmlformats.org/officeDocument/2006/relationships/slideLayout" Target="../slideLayouts/slideLayout141.xml"/><Relationship Id="rId12" Type="http://schemas.openxmlformats.org/officeDocument/2006/relationships/slideLayout" Target="../slideLayouts/slideLayout146.xml"/><Relationship Id="rId17" Type="http://schemas.openxmlformats.org/officeDocument/2006/relationships/slideLayout" Target="../slideLayouts/slideLayout151.xml"/><Relationship Id="rId25" Type="http://schemas.openxmlformats.org/officeDocument/2006/relationships/slideLayout" Target="../slideLayouts/slideLayout159.xml"/><Relationship Id="rId2" Type="http://schemas.openxmlformats.org/officeDocument/2006/relationships/slideLayout" Target="../slideLayouts/slideLayout136.xml"/><Relationship Id="rId16" Type="http://schemas.openxmlformats.org/officeDocument/2006/relationships/slideLayout" Target="../slideLayouts/slideLayout150.xml"/><Relationship Id="rId20" Type="http://schemas.openxmlformats.org/officeDocument/2006/relationships/slideLayout" Target="../slideLayouts/slideLayout154.xml"/><Relationship Id="rId29" Type="http://schemas.openxmlformats.org/officeDocument/2006/relationships/slideLayout" Target="../slideLayouts/slideLayout163.xml"/><Relationship Id="rId1" Type="http://schemas.openxmlformats.org/officeDocument/2006/relationships/slideLayout" Target="../slideLayouts/slideLayout135.xml"/><Relationship Id="rId6" Type="http://schemas.openxmlformats.org/officeDocument/2006/relationships/slideLayout" Target="../slideLayouts/slideLayout140.xml"/><Relationship Id="rId11" Type="http://schemas.openxmlformats.org/officeDocument/2006/relationships/slideLayout" Target="../slideLayouts/slideLayout145.xml"/><Relationship Id="rId24" Type="http://schemas.openxmlformats.org/officeDocument/2006/relationships/slideLayout" Target="../slideLayouts/slideLayout158.xml"/><Relationship Id="rId5" Type="http://schemas.openxmlformats.org/officeDocument/2006/relationships/slideLayout" Target="../slideLayouts/slideLayout139.xml"/><Relationship Id="rId15" Type="http://schemas.openxmlformats.org/officeDocument/2006/relationships/slideLayout" Target="../slideLayouts/slideLayout149.xml"/><Relationship Id="rId23" Type="http://schemas.openxmlformats.org/officeDocument/2006/relationships/slideLayout" Target="../slideLayouts/slideLayout157.xml"/><Relationship Id="rId28" Type="http://schemas.openxmlformats.org/officeDocument/2006/relationships/slideLayout" Target="../slideLayouts/slideLayout162.xml"/><Relationship Id="rId10" Type="http://schemas.openxmlformats.org/officeDocument/2006/relationships/slideLayout" Target="../slideLayouts/slideLayout144.xml"/><Relationship Id="rId19" Type="http://schemas.openxmlformats.org/officeDocument/2006/relationships/slideLayout" Target="../slideLayouts/slideLayout153.xml"/><Relationship Id="rId31" Type="http://schemas.openxmlformats.org/officeDocument/2006/relationships/theme" Target="../theme/theme7.xml"/><Relationship Id="rId4" Type="http://schemas.openxmlformats.org/officeDocument/2006/relationships/slideLayout" Target="../slideLayouts/slideLayout138.xml"/><Relationship Id="rId9" Type="http://schemas.openxmlformats.org/officeDocument/2006/relationships/slideLayout" Target="../slideLayouts/slideLayout143.xml"/><Relationship Id="rId14" Type="http://schemas.openxmlformats.org/officeDocument/2006/relationships/slideLayout" Target="../slideLayouts/slideLayout148.xml"/><Relationship Id="rId22" Type="http://schemas.openxmlformats.org/officeDocument/2006/relationships/slideLayout" Target="../slideLayouts/slideLayout156.xml"/><Relationship Id="rId27" Type="http://schemas.openxmlformats.org/officeDocument/2006/relationships/slideLayout" Target="../slideLayouts/slideLayout161.xml"/><Relationship Id="rId30" Type="http://schemas.openxmlformats.org/officeDocument/2006/relationships/slideLayout" Target="../slideLayouts/slideLayout164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2.xml"/><Relationship Id="rId13" Type="http://schemas.openxmlformats.org/officeDocument/2006/relationships/slideLayout" Target="../slideLayouts/slideLayout177.xml"/><Relationship Id="rId18" Type="http://schemas.openxmlformats.org/officeDocument/2006/relationships/slideLayout" Target="../slideLayouts/slideLayout182.xml"/><Relationship Id="rId26" Type="http://schemas.openxmlformats.org/officeDocument/2006/relationships/theme" Target="../theme/theme8.xml"/><Relationship Id="rId3" Type="http://schemas.openxmlformats.org/officeDocument/2006/relationships/slideLayout" Target="../slideLayouts/slideLayout167.xml"/><Relationship Id="rId21" Type="http://schemas.openxmlformats.org/officeDocument/2006/relationships/slideLayout" Target="../slideLayouts/slideLayout185.xml"/><Relationship Id="rId7" Type="http://schemas.openxmlformats.org/officeDocument/2006/relationships/slideLayout" Target="../slideLayouts/slideLayout171.xml"/><Relationship Id="rId12" Type="http://schemas.openxmlformats.org/officeDocument/2006/relationships/slideLayout" Target="../slideLayouts/slideLayout176.xml"/><Relationship Id="rId17" Type="http://schemas.openxmlformats.org/officeDocument/2006/relationships/slideLayout" Target="../slideLayouts/slideLayout181.xml"/><Relationship Id="rId25" Type="http://schemas.openxmlformats.org/officeDocument/2006/relationships/slideLayout" Target="../slideLayouts/slideLayout189.xml"/><Relationship Id="rId2" Type="http://schemas.openxmlformats.org/officeDocument/2006/relationships/slideLayout" Target="../slideLayouts/slideLayout166.xml"/><Relationship Id="rId16" Type="http://schemas.openxmlformats.org/officeDocument/2006/relationships/slideLayout" Target="../slideLayouts/slideLayout180.xml"/><Relationship Id="rId20" Type="http://schemas.openxmlformats.org/officeDocument/2006/relationships/slideLayout" Target="../slideLayouts/slideLayout184.xml"/><Relationship Id="rId1" Type="http://schemas.openxmlformats.org/officeDocument/2006/relationships/slideLayout" Target="../slideLayouts/slideLayout165.xml"/><Relationship Id="rId6" Type="http://schemas.openxmlformats.org/officeDocument/2006/relationships/slideLayout" Target="../slideLayouts/slideLayout170.xml"/><Relationship Id="rId11" Type="http://schemas.openxmlformats.org/officeDocument/2006/relationships/slideLayout" Target="../slideLayouts/slideLayout175.xml"/><Relationship Id="rId24" Type="http://schemas.openxmlformats.org/officeDocument/2006/relationships/slideLayout" Target="../slideLayouts/slideLayout188.xml"/><Relationship Id="rId5" Type="http://schemas.openxmlformats.org/officeDocument/2006/relationships/slideLayout" Target="../slideLayouts/slideLayout169.xml"/><Relationship Id="rId15" Type="http://schemas.openxmlformats.org/officeDocument/2006/relationships/slideLayout" Target="../slideLayouts/slideLayout179.xml"/><Relationship Id="rId23" Type="http://schemas.openxmlformats.org/officeDocument/2006/relationships/slideLayout" Target="../slideLayouts/slideLayout187.xml"/><Relationship Id="rId10" Type="http://schemas.openxmlformats.org/officeDocument/2006/relationships/slideLayout" Target="../slideLayouts/slideLayout174.xml"/><Relationship Id="rId19" Type="http://schemas.openxmlformats.org/officeDocument/2006/relationships/slideLayout" Target="../slideLayouts/slideLayout183.xml"/><Relationship Id="rId4" Type="http://schemas.openxmlformats.org/officeDocument/2006/relationships/slideLayout" Target="../slideLayouts/slideLayout168.xml"/><Relationship Id="rId9" Type="http://schemas.openxmlformats.org/officeDocument/2006/relationships/slideLayout" Target="../slideLayouts/slideLayout173.xml"/><Relationship Id="rId14" Type="http://schemas.openxmlformats.org/officeDocument/2006/relationships/slideLayout" Target="../slideLayouts/slideLayout178.xml"/><Relationship Id="rId22" Type="http://schemas.openxmlformats.org/officeDocument/2006/relationships/slideLayout" Target="../slideLayouts/slideLayout1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7.xml"/><Relationship Id="rId13" Type="http://schemas.openxmlformats.org/officeDocument/2006/relationships/slideLayout" Target="../slideLayouts/slideLayout202.xml"/><Relationship Id="rId18" Type="http://schemas.openxmlformats.org/officeDocument/2006/relationships/slideLayout" Target="../slideLayouts/slideLayout207.xml"/><Relationship Id="rId26" Type="http://schemas.openxmlformats.org/officeDocument/2006/relationships/theme" Target="../theme/theme9.xml"/><Relationship Id="rId3" Type="http://schemas.openxmlformats.org/officeDocument/2006/relationships/slideLayout" Target="../slideLayouts/slideLayout192.xml"/><Relationship Id="rId21" Type="http://schemas.openxmlformats.org/officeDocument/2006/relationships/slideLayout" Target="../slideLayouts/slideLayout210.xml"/><Relationship Id="rId7" Type="http://schemas.openxmlformats.org/officeDocument/2006/relationships/slideLayout" Target="../slideLayouts/slideLayout196.xml"/><Relationship Id="rId12" Type="http://schemas.openxmlformats.org/officeDocument/2006/relationships/slideLayout" Target="../slideLayouts/slideLayout201.xml"/><Relationship Id="rId17" Type="http://schemas.openxmlformats.org/officeDocument/2006/relationships/slideLayout" Target="../slideLayouts/slideLayout206.xml"/><Relationship Id="rId25" Type="http://schemas.openxmlformats.org/officeDocument/2006/relationships/slideLayout" Target="../slideLayouts/slideLayout214.xml"/><Relationship Id="rId2" Type="http://schemas.openxmlformats.org/officeDocument/2006/relationships/slideLayout" Target="../slideLayouts/slideLayout191.xml"/><Relationship Id="rId16" Type="http://schemas.openxmlformats.org/officeDocument/2006/relationships/slideLayout" Target="../slideLayouts/slideLayout205.xml"/><Relationship Id="rId20" Type="http://schemas.openxmlformats.org/officeDocument/2006/relationships/slideLayout" Target="../slideLayouts/slideLayout209.xml"/><Relationship Id="rId1" Type="http://schemas.openxmlformats.org/officeDocument/2006/relationships/slideLayout" Target="../slideLayouts/slideLayout190.xml"/><Relationship Id="rId6" Type="http://schemas.openxmlformats.org/officeDocument/2006/relationships/slideLayout" Target="../slideLayouts/slideLayout195.xml"/><Relationship Id="rId11" Type="http://schemas.openxmlformats.org/officeDocument/2006/relationships/slideLayout" Target="../slideLayouts/slideLayout200.xml"/><Relationship Id="rId24" Type="http://schemas.openxmlformats.org/officeDocument/2006/relationships/slideLayout" Target="../slideLayouts/slideLayout213.xml"/><Relationship Id="rId5" Type="http://schemas.openxmlformats.org/officeDocument/2006/relationships/slideLayout" Target="../slideLayouts/slideLayout194.xml"/><Relationship Id="rId15" Type="http://schemas.openxmlformats.org/officeDocument/2006/relationships/slideLayout" Target="../slideLayouts/slideLayout204.xml"/><Relationship Id="rId23" Type="http://schemas.openxmlformats.org/officeDocument/2006/relationships/slideLayout" Target="../slideLayouts/slideLayout212.xml"/><Relationship Id="rId10" Type="http://schemas.openxmlformats.org/officeDocument/2006/relationships/slideLayout" Target="../slideLayouts/slideLayout199.xml"/><Relationship Id="rId19" Type="http://schemas.openxmlformats.org/officeDocument/2006/relationships/slideLayout" Target="../slideLayouts/slideLayout208.xml"/><Relationship Id="rId4" Type="http://schemas.openxmlformats.org/officeDocument/2006/relationships/slideLayout" Target="../slideLayouts/slideLayout193.xml"/><Relationship Id="rId9" Type="http://schemas.openxmlformats.org/officeDocument/2006/relationships/slideLayout" Target="../slideLayouts/slideLayout198.xml"/><Relationship Id="rId14" Type="http://schemas.openxmlformats.org/officeDocument/2006/relationships/slideLayout" Target="../slideLayouts/slideLayout203.xml"/><Relationship Id="rId22" Type="http://schemas.openxmlformats.org/officeDocument/2006/relationships/slideLayout" Target="../slideLayouts/slideLayout2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5" name="Group 1"/>
          <p:cNvGrpSpPr>
            <a:grpSpLocks/>
          </p:cNvGrpSpPr>
          <p:nvPr/>
        </p:nvGrpSpPr>
        <p:grpSpPr bwMode="auto">
          <a:xfrm>
            <a:off x="1441450" y="-3175"/>
            <a:ext cx="23220363" cy="13801725"/>
            <a:chOff x="-83" y="-1"/>
            <a:chExt cx="23221176" cy="13803973"/>
          </a:xfrm>
        </p:grpSpPr>
        <p:sp>
          <p:nvSpPr>
            <p:cNvPr id="1026" name="AutoShape 2"/>
            <p:cNvSpPr>
              <a:spLocks/>
            </p:cNvSpPr>
            <p:nvPr/>
          </p:nvSpPr>
          <p:spPr bwMode="auto">
            <a:xfrm>
              <a:off x="5789190" y="-1"/>
              <a:ext cx="17431903" cy="13803973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1798" y="0"/>
                  </a:moveTo>
                  <a:lnTo>
                    <a:pt x="21530" y="6"/>
                  </a:lnTo>
                  <a:cubicBezTo>
                    <a:pt x="21553" y="7204"/>
                    <a:pt x="21577" y="14402"/>
                    <a:pt x="21600" y="21600"/>
                  </a:cubicBezTo>
                  <a:lnTo>
                    <a:pt x="0" y="21547"/>
                  </a:lnTo>
                  <a:lnTo>
                    <a:pt x="11798" y="0"/>
                  </a:lnTo>
                  <a:close/>
                </a:path>
              </a:pathLst>
            </a:custGeom>
            <a:solidFill>
              <a:srgbClr val="262626">
                <a:alpha val="9000"/>
              </a:srgbClr>
            </a:solidFill>
            <a:ln w="12700" cap="flat" cmpd="sng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lIns="0" tIns="0" rIns="0" bIns="0" anchor="ctr"/>
            <a:lstStyle/>
            <a:p>
              <a:pPr defTabSz="457200"/>
              <a:endParaRPr lang="zh-TW" altLang="zh-TW" sz="3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pic>
          <p:nvPicPr>
            <p:cNvPr id="1027" name="Picture 3" descr="droppedImage.pdf"/>
            <p:cNvPicPr>
              <a:picLocks noChangeAspect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16547540" y="906201"/>
              <a:ext cx="4806355" cy="3390234"/>
            </a:xfrm>
            <a:prstGeom prst="rect">
              <a:avLst/>
            </a:prstGeom>
            <a:noFill/>
            <a:ln w="12700" cap="flat" cmpd="sng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</p:pic>
        <p:grpSp>
          <p:nvGrpSpPr>
            <p:cNvPr id="1028" name="Group 4"/>
            <p:cNvGrpSpPr>
              <a:grpSpLocks/>
            </p:cNvGrpSpPr>
            <p:nvPr/>
          </p:nvGrpSpPr>
          <p:grpSpPr bwMode="auto">
            <a:xfrm>
              <a:off x="-83" y="9758962"/>
              <a:ext cx="18509038" cy="2290502"/>
              <a:chOff x="0" y="0"/>
              <a:chExt cx="18509037" cy="2290501"/>
            </a:xfrm>
          </p:grpSpPr>
          <p:grpSp>
            <p:nvGrpSpPr>
              <p:cNvPr id="1029" name="Group 5"/>
              <p:cNvGrpSpPr>
                <a:grpSpLocks/>
              </p:cNvGrpSpPr>
              <p:nvPr/>
            </p:nvGrpSpPr>
            <p:grpSpPr bwMode="auto">
              <a:xfrm>
                <a:off x="0" y="0"/>
                <a:ext cx="3238133" cy="2290501"/>
                <a:chOff x="0" y="0"/>
                <a:chExt cx="3238133" cy="2290501"/>
              </a:xfrm>
            </p:grpSpPr>
            <p:sp>
              <p:nvSpPr>
                <p:cNvPr id="1030" name="Oval 6"/>
                <p:cNvSpPr>
                  <a:spLocks/>
                </p:cNvSpPr>
                <p:nvPr/>
              </p:nvSpPr>
              <p:spPr bwMode="auto">
                <a:xfrm>
                  <a:off x="0" y="0"/>
                  <a:ext cx="3238133" cy="2290501"/>
                </a:xfrm>
                <a:prstGeom prst="ellipse">
                  <a:avLst/>
                </a:prstGeom>
                <a:solidFill>
                  <a:srgbClr val="5CBEB6"/>
                </a:solidFill>
                <a:ln w="12700" cap="flat" cmpd="sng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lIns="0" tIns="0" rIns="0" bIns="0" anchor="ctr"/>
                <a:lstStyle/>
                <a:p>
                  <a:pPr defTabSz="584200"/>
                  <a:endParaRPr lang="zh-TW" altLang="zh-TW" sz="400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endParaRPr>
                </a:p>
              </p:txBody>
            </p:sp>
            <p:sp>
              <p:nvSpPr>
                <p:cNvPr id="1031" name="AutoShape 7"/>
                <p:cNvSpPr>
                  <a:spLocks/>
                </p:cNvSpPr>
                <p:nvPr/>
              </p:nvSpPr>
              <p:spPr bwMode="auto">
                <a:xfrm>
                  <a:off x="1276719" y="619348"/>
                  <a:ext cx="1950823" cy="1624318"/>
                </a:xfrm>
                <a:custGeom>
                  <a:avLst/>
                  <a:gdLst>
                    <a:gd name="T0" fmla="*/ 10255 w 20511"/>
                    <a:gd name="T1" fmla="*/ 10800 h 21600"/>
                    <a:gd name="T2" fmla="*/ 10255 w 20511"/>
                    <a:gd name="T3" fmla="*/ 10800 h 21600"/>
                    <a:gd name="T4" fmla="*/ 10255 w 20511"/>
                    <a:gd name="T5" fmla="*/ 10800 h 21600"/>
                    <a:gd name="T6" fmla="*/ 10255 w 20511"/>
                    <a:gd name="T7" fmla="*/ 108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511" h="21600">
                      <a:moveTo>
                        <a:pt x="12322" y="0"/>
                      </a:moveTo>
                      <a:lnTo>
                        <a:pt x="20439" y="5157"/>
                      </a:lnTo>
                      <a:cubicBezTo>
                        <a:pt x="21600" y="18542"/>
                        <a:pt x="8317" y="21600"/>
                        <a:pt x="8317" y="21600"/>
                      </a:cubicBezTo>
                      <a:lnTo>
                        <a:pt x="0" y="17004"/>
                      </a:lnTo>
                      <a:lnTo>
                        <a:pt x="55" y="16926"/>
                      </a:lnTo>
                      <a:lnTo>
                        <a:pt x="138" y="16952"/>
                      </a:lnTo>
                      <a:cubicBezTo>
                        <a:pt x="4130" y="18009"/>
                        <a:pt x="8626" y="17128"/>
                        <a:pt x="11777" y="14309"/>
                      </a:cubicBezTo>
                      <a:cubicBezTo>
                        <a:pt x="16075" y="10465"/>
                        <a:pt x="16343" y="4383"/>
                        <a:pt x="12583" y="259"/>
                      </a:cubicBezTo>
                      <a:close/>
                    </a:path>
                  </a:pathLst>
                </a:custGeom>
                <a:solidFill>
                  <a:srgbClr val="3C9790">
                    <a:alpha val="50000"/>
                  </a:srgbClr>
                </a:solidFill>
                <a:ln w="12700" cap="flat" cmpd="sng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lIns="0" tIns="0" rIns="0" bIns="0" anchor="ctr"/>
                <a:lstStyle/>
                <a:p>
                  <a:endParaRPr lang="zh-TW" altLang="zh-TW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32" name="Oval 8"/>
                <p:cNvSpPr>
                  <a:spLocks/>
                </p:cNvSpPr>
                <p:nvPr/>
              </p:nvSpPr>
              <p:spPr bwMode="auto">
                <a:xfrm>
                  <a:off x="491455" y="336128"/>
                  <a:ext cx="2232395" cy="1579029"/>
                </a:xfrm>
                <a:prstGeom prst="ellipse">
                  <a:avLst/>
                </a:prstGeom>
                <a:solidFill>
                  <a:srgbClr val="69C9BF"/>
                </a:solidFill>
                <a:ln w="12700" cap="flat" cmpd="sng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lIns="0" tIns="0" rIns="0" bIns="0" anchor="ctr"/>
                <a:lstStyle/>
                <a:p>
                  <a:pPr defTabSz="584200"/>
                  <a:endParaRPr lang="zh-TW" altLang="zh-TW" sz="400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endParaRPr>
                </a:p>
              </p:txBody>
            </p:sp>
          </p:grpSp>
          <p:grpSp>
            <p:nvGrpSpPr>
              <p:cNvPr id="1033" name="Group 9"/>
              <p:cNvGrpSpPr>
                <a:grpSpLocks/>
              </p:cNvGrpSpPr>
              <p:nvPr/>
            </p:nvGrpSpPr>
            <p:grpSpPr bwMode="auto">
              <a:xfrm>
                <a:off x="5090301" y="0"/>
                <a:ext cx="3238134" cy="2290501"/>
                <a:chOff x="0" y="0"/>
                <a:chExt cx="3238133" cy="2290501"/>
              </a:xfrm>
            </p:grpSpPr>
            <p:sp>
              <p:nvSpPr>
                <p:cNvPr id="1034" name="Oval 10"/>
                <p:cNvSpPr>
                  <a:spLocks/>
                </p:cNvSpPr>
                <p:nvPr/>
              </p:nvSpPr>
              <p:spPr bwMode="auto">
                <a:xfrm>
                  <a:off x="0" y="0"/>
                  <a:ext cx="3238133" cy="2290501"/>
                </a:xfrm>
                <a:prstGeom prst="ellipse">
                  <a:avLst/>
                </a:prstGeom>
                <a:solidFill>
                  <a:srgbClr val="7D3F65"/>
                </a:solidFill>
                <a:ln w="12700" cap="flat" cmpd="sng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lIns="0" tIns="0" rIns="0" bIns="0" anchor="ctr"/>
                <a:lstStyle/>
                <a:p>
                  <a:pPr defTabSz="584200"/>
                  <a:endParaRPr lang="zh-TW" altLang="zh-TW" sz="400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endParaRPr>
                </a:p>
              </p:txBody>
            </p:sp>
            <p:sp>
              <p:nvSpPr>
                <p:cNvPr id="1035" name="AutoShape 11"/>
                <p:cNvSpPr>
                  <a:spLocks/>
                </p:cNvSpPr>
                <p:nvPr/>
              </p:nvSpPr>
              <p:spPr bwMode="auto">
                <a:xfrm>
                  <a:off x="1276719" y="619348"/>
                  <a:ext cx="1950823" cy="1624318"/>
                </a:xfrm>
                <a:custGeom>
                  <a:avLst/>
                  <a:gdLst>
                    <a:gd name="T0" fmla="*/ 10255 w 20511"/>
                    <a:gd name="T1" fmla="*/ 10800 h 21600"/>
                    <a:gd name="T2" fmla="*/ 10255 w 20511"/>
                    <a:gd name="T3" fmla="*/ 10800 h 21600"/>
                    <a:gd name="T4" fmla="*/ 10255 w 20511"/>
                    <a:gd name="T5" fmla="*/ 10800 h 21600"/>
                    <a:gd name="T6" fmla="*/ 10255 w 20511"/>
                    <a:gd name="T7" fmla="*/ 108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511" h="21600">
                      <a:moveTo>
                        <a:pt x="12322" y="0"/>
                      </a:moveTo>
                      <a:lnTo>
                        <a:pt x="20439" y="5157"/>
                      </a:lnTo>
                      <a:cubicBezTo>
                        <a:pt x="21600" y="18542"/>
                        <a:pt x="8317" y="21600"/>
                        <a:pt x="8317" y="21600"/>
                      </a:cubicBezTo>
                      <a:lnTo>
                        <a:pt x="0" y="17004"/>
                      </a:lnTo>
                      <a:lnTo>
                        <a:pt x="55" y="16926"/>
                      </a:lnTo>
                      <a:lnTo>
                        <a:pt x="138" y="16952"/>
                      </a:lnTo>
                      <a:cubicBezTo>
                        <a:pt x="4130" y="18009"/>
                        <a:pt x="8626" y="17128"/>
                        <a:pt x="11777" y="14309"/>
                      </a:cubicBezTo>
                      <a:cubicBezTo>
                        <a:pt x="16075" y="10465"/>
                        <a:pt x="16343" y="4383"/>
                        <a:pt x="12583" y="259"/>
                      </a:cubicBezTo>
                      <a:close/>
                    </a:path>
                  </a:pathLst>
                </a:custGeom>
                <a:solidFill>
                  <a:srgbClr val="613757"/>
                </a:solidFill>
                <a:ln w="12700" cap="flat" cmpd="sng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lIns="0" tIns="0" rIns="0" bIns="0" anchor="ctr"/>
                <a:lstStyle/>
                <a:p>
                  <a:endParaRPr lang="zh-TW" altLang="zh-TW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36" name="Oval 12"/>
                <p:cNvSpPr>
                  <a:spLocks/>
                </p:cNvSpPr>
                <p:nvPr/>
              </p:nvSpPr>
              <p:spPr bwMode="auto">
                <a:xfrm>
                  <a:off x="491455" y="336128"/>
                  <a:ext cx="2232395" cy="1579029"/>
                </a:xfrm>
                <a:prstGeom prst="ellipse">
                  <a:avLst/>
                </a:prstGeom>
                <a:solidFill>
                  <a:srgbClr val="814974"/>
                </a:solidFill>
                <a:ln w="12700" cap="flat" cmpd="sng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lIns="0" tIns="0" rIns="0" bIns="0" anchor="ctr"/>
                <a:lstStyle/>
                <a:p>
                  <a:pPr defTabSz="584200"/>
                  <a:endParaRPr lang="zh-TW" altLang="zh-TW" sz="400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endParaRPr>
                </a:p>
              </p:txBody>
            </p:sp>
          </p:grpSp>
          <p:grpSp>
            <p:nvGrpSpPr>
              <p:cNvPr id="1037" name="Group 13"/>
              <p:cNvGrpSpPr>
                <a:grpSpLocks/>
              </p:cNvGrpSpPr>
              <p:nvPr/>
            </p:nvGrpSpPr>
            <p:grpSpPr bwMode="auto">
              <a:xfrm>
                <a:off x="10180602" y="0"/>
                <a:ext cx="3238134" cy="2290501"/>
                <a:chOff x="0" y="0"/>
                <a:chExt cx="3238133" cy="2290501"/>
              </a:xfrm>
            </p:grpSpPr>
            <p:sp>
              <p:nvSpPr>
                <p:cNvPr id="1038" name="Oval 14"/>
                <p:cNvSpPr>
                  <a:spLocks/>
                </p:cNvSpPr>
                <p:nvPr/>
              </p:nvSpPr>
              <p:spPr bwMode="auto">
                <a:xfrm>
                  <a:off x="0" y="0"/>
                  <a:ext cx="3238133" cy="2290501"/>
                </a:xfrm>
                <a:prstGeom prst="ellipse">
                  <a:avLst/>
                </a:prstGeom>
                <a:solidFill>
                  <a:srgbClr val="E59428"/>
                </a:solidFill>
                <a:ln w="12700" cap="flat" cmpd="sng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lIns="0" tIns="0" rIns="0" bIns="0" anchor="ctr"/>
                <a:lstStyle/>
                <a:p>
                  <a:pPr defTabSz="584200"/>
                  <a:endParaRPr lang="zh-TW" altLang="zh-TW" sz="400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endParaRPr>
                </a:p>
              </p:txBody>
            </p:sp>
            <p:sp>
              <p:nvSpPr>
                <p:cNvPr id="1039" name="AutoShape 15"/>
                <p:cNvSpPr>
                  <a:spLocks/>
                </p:cNvSpPr>
                <p:nvPr/>
              </p:nvSpPr>
              <p:spPr bwMode="auto">
                <a:xfrm>
                  <a:off x="1276719" y="619348"/>
                  <a:ext cx="1950823" cy="1624318"/>
                </a:xfrm>
                <a:custGeom>
                  <a:avLst/>
                  <a:gdLst>
                    <a:gd name="T0" fmla="*/ 10255 w 20511"/>
                    <a:gd name="T1" fmla="*/ 10800 h 21600"/>
                    <a:gd name="T2" fmla="*/ 10255 w 20511"/>
                    <a:gd name="T3" fmla="*/ 10800 h 21600"/>
                    <a:gd name="T4" fmla="*/ 10255 w 20511"/>
                    <a:gd name="T5" fmla="*/ 10800 h 21600"/>
                    <a:gd name="T6" fmla="*/ 10255 w 20511"/>
                    <a:gd name="T7" fmla="*/ 108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511" h="21600">
                      <a:moveTo>
                        <a:pt x="12322" y="0"/>
                      </a:moveTo>
                      <a:lnTo>
                        <a:pt x="20439" y="5157"/>
                      </a:lnTo>
                      <a:cubicBezTo>
                        <a:pt x="21600" y="18542"/>
                        <a:pt x="8317" y="21600"/>
                        <a:pt x="8317" y="21600"/>
                      </a:cubicBezTo>
                      <a:lnTo>
                        <a:pt x="0" y="17004"/>
                      </a:lnTo>
                      <a:lnTo>
                        <a:pt x="55" y="16926"/>
                      </a:lnTo>
                      <a:lnTo>
                        <a:pt x="138" y="16952"/>
                      </a:lnTo>
                      <a:cubicBezTo>
                        <a:pt x="4130" y="18009"/>
                        <a:pt x="8626" y="17128"/>
                        <a:pt x="11777" y="14309"/>
                      </a:cubicBezTo>
                      <a:cubicBezTo>
                        <a:pt x="16075" y="10465"/>
                        <a:pt x="16343" y="4383"/>
                        <a:pt x="12583" y="259"/>
                      </a:cubicBezTo>
                      <a:close/>
                    </a:path>
                  </a:pathLst>
                </a:custGeom>
                <a:solidFill>
                  <a:srgbClr val="B47016">
                    <a:alpha val="50000"/>
                  </a:srgbClr>
                </a:solidFill>
                <a:ln w="12700" cap="flat" cmpd="sng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lIns="0" tIns="0" rIns="0" bIns="0" anchor="ctr"/>
                <a:lstStyle/>
                <a:p>
                  <a:endParaRPr lang="zh-TW" altLang="zh-TW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40" name="Oval 16"/>
                <p:cNvSpPr>
                  <a:spLocks/>
                </p:cNvSpPr>
                <p:nvPr/>
              </p:nvSpPr>
              <p:spPr bwMode="auto">
                <a:xfrm>
                  <a:off x="491455" y="336128"/>
                  <a:ext cx="2232395" cy="1579029"/>
                </a:xfrm>
                <a:prstGeom prst="ellipse">
                  <a:avLst/>
                </a:prstGeom>
                <a:solidFill>
                  <a:srgbClr val="E7A556"/>
                </a:solidFill>
                <a:ln w="12700" cap="flat" cmpd="sng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lIns="0" tIns="0" rIns="0" bIns="0" anchor="ctr"/>
                <a:lstStyle/>
                <a:p>
                  <a:pPr defTabSz="584200"/>
                  <a:endParaRPr lang="zh-TW" altLang="zh-TW" sz="400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endParaRPr>
                </a:p>
              </p:txBody>
            </p:sp>
          </p:grpSp>
          <p:grpSp>
            <p:nvGrpSpPr>
              <p:cNvPr id="1041" name="Group 17"/>
              <p:cNvGrpSpPr>
                <a:grpSpLocks/>
              </p:cNvGrpSpPr>
              <p:nvPr/>
            </p:nvGrpSpPr>
            <p:grpSpPr bwMode="auto">
              <a:xfrm>
                <a:off x="15270903" y="0"/>
                <a:ext cx="3238134" cy="2290501"/>
                <a:chOff x="0" y="0"/>
                <a:chExt cx="3238133" cy="2290501"/>
              </a:xfrm>
            </p:grpSpPr>
            <p:sp>
              <p:nvSpPr>
                <p:cNvPr id="1042" name="Oval 18"/>
                <p:cNvSpPr>
                  <a:spLocks/>
                </p:cNvSpPr>
                <p:nvPr/>
              </p:nvSpPr>
              <p:spPr bwMode="auto">
                <a:xfrm>
                  <a:off x="0" y="0"/>
                  <a:ext cx="3238133" cy="2290501"/>
                </a:xfrm>
                <a:prstGeom prst="ellipse">
                  <a:avLst/>
                </a:prstGeom>
                <a:solidFill>
                  <a:schemeClr val="accent1"/>
                </a:solidFill>
                <a:ln w="12700" cap="flat" cmpd="sng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lIns="0" tIns="0" rIns="0" bIns="0" anchor="ctr"/>
                <a:lstStyle/>
                <a:p>
                  <a:pPr defTabSz="584200"/>
                  <a:endParaRPr lang="zh-TW" altLang="zh-TW" sz="400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endParaRPr>
                </a:p>
              </p:txBody>
            </p:sp>
            <p:sp>
              <p:nvSpPr>
                <p:cNvPr id="1043" name="AutoShape 19"/>
                <p:cNvSpPr>
                  <a:spLocks/>
                </p:cNvSpPr>
                <p:nvPr/>
              </p:nvSpPr>
              <p:spPr bwMode="auto">
                <a:xfrm>
                  <a:off x="1276719" y="619348"/>
                  <a:ext cx="1950823" cy="1624318"/>
                </a:xfrm>
                <a:custGeom>
                  <a:avLst/>
                  <a:gdLst>
                    <a:gd name="T0" fmla="*/ 10255 w 20511"/>
                    <a:gd name="T1" fmla="*/ 10800 h 21600"/>
                    <a:gd name="T2" fmla="*/ 10255 w 20511"/>
                    <a:gd name="T3" fmla="*/ 10800 h 21600"/>
                    <a:gd name="T4" fmla="*/ 10255 w 20511"/>
                    <a:gd name="T5" fmla="*/ 10800 h 21600"/>
                    <a:gd name="T6" fmla="*/ 10255 w 20511"/>
                    <a:gd name="T7" fmla="*/ 108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511" h="21600">
                      <a:moveTo>
                        <a:pt x="12322" y="0"/>
                      </a:moveTo>
                      <a:lnTo>
                        <a:pt x="20439" y="5157"/>
                      </a:lnTo>
                      <a:cubicBezTo>
                        <a:pt x="21600" y="18542"/>
                        <a:pt x="8317" y="21600"/>
                        <a:pt x="8317" y="21600"/>
                      </a:cubicBezTo>
                      <a:lnTo>
                        <a:pt x="0" y="17004"/>
                      </a:lnTo>
                      <a:lnTo>
                        <a:pt x="55" y="16926"/>
                      </a:lnTo>
                      <a:lnTo>
                        <a:pt x="138" y="16952"/>
                      </a:lnTo>
                      <a:cubicBezTo>
                        <a:pt x="4130" y="18009"/>
                        <a:pt x="8626" y="17128"/>
                        <a:pt x="11777" y="14309"/>
                      </a:cubicBezTo>
                      <a:cubicBezTo>
                        <a:pt x="16075" y="10465"/>
                        <a:pt x="16343" y="4383"/>
                        <a:pt x="12583" y="259"/>
                      </a:cubicBezTo>
                      <a:close/>
                    </a:path>
                  </a:pathLst>
                </a:custGeom>
                <a:solidFill>
                  <a:srgbClr val="314352"/>
                </a:solidFill>
                <a:ln w="12700" cap="flat" cmpd="sng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lIns="0" tIns="0" rIns="0" bIns="0" anchor="ctr"/>
                <a:lstStyle/>
                <a:p>
                  <a:endParaRPr lang="zh-TW" altLang="zh-TW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44" name="Oval 20"/>
                <p:cNvSpPr>
                  <a:spLocks/>
                </p:cNvSpPr>
                <p:nvPr/>
              </p:nvSpPr>
              <p:spPr bwMode="auto">
                <a:xfrm>
                  <a:off x="491455" y="336128"/>
                  <a:ext cx="2232395" cy="1579029"/>
                </a:xfrm>
                <a:prstGeom prst="ellipse">
                  <a:avLst/>
                </a:prstGeom>
                <a:solidFill>
                  <a:schemeClr val="accent2"/>
                </a:solidFill>
                <a:ln w="12700" cap="flat" cmpd="sng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lIns="0" tIns="0" rIns="0" bIns="0" anchor="ctr"/>
                <a:lstStyle/>
                <a:p>
                  <a:pPr defTabSz="584200"/>
                  <a:endParaRPr lang="zh-TW" altLang="zh-TW" sz="400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endParaRPr>
                </a:p>
              </p:txBody>
            </p:sp>
          </p:grpSp>
        </p:grpSp>
      </p:grpSp>
      <p:pic>
        <p:nvPicPr>
          <p:cNvPr id="1045" name="Picture 21" descr="image3.png"/>
          <p:cNvPicPr>
            <a:picLocks noChangeAspect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081088" y="2252663"/>
            <a:ext cx="10050462" cy="42799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sp>
        <p:nvSpPr>
          <p:cNvPr id="1046" name="Rectangle 22"/>
          <p:cNvSpPr>
            <a:spLocks noGrp="1"/>
          </p:cNvSpPr>
          <p:nvPr>
            <p:ph type="title"/>
          </p:nvPr>
        </p:nvSpPr>
        <p:spPr bwMode="auto">
          <a:xfrm>
            <a:off x="1219200" y="182563"/>
            <a:ext cx="21945600" cy="3017837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zh-TW" smtClean="0">
                <a:sym typeface="Aleo" pitchFamily="34" charset="0"/>
              </a:rPr>
              <a:t>Click to edit Master title style</a:t>
            </a:r>
          </a:p>
        </p:txBody>
      </p:sp>
      <p:sp>
        <p:nvSpPr>
          <p:cNvPr id="1047" name="Rectangle 23"/>
          <p:cNvSpPr>
            <a:spLocks noGrp="1"/>
          </p:cNvSpPr>
          <p:nvPr>
            <p:ph type="body" idx="1"/>
          </p:nvPr>
        </p:nvSpPr>
        <p:spPr bwMode="auto">
          <a:xfrm>
            <a:off x="1219200" y="3200400"/>
            <a:ext cx="21945600" cy="105156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zh-TW" smtClean="0">
                <a:sym typeface="Lato Light" pitchFamily="34" charset="0"/>
              </a:rPr>
              <a:t>Click to edit Master text styles</a:t>
            </a:r>
          </a:p>
          <a:p>
            <a:pPr lvl="1"/>
            <a:r>
              <a:rPr lang="zh-TW" altLang="zh-TW" smtClean="0">
                <a:sym typeface="Lato Light" pitchFamily="34" charset="0"/>
              </a:rPr>
              <a:t>Second level</a:t>
            </a:r>
          </a:p>
          <a:p>
            <a:pPr lvl="2"/>
            <a:r>
              <a:rPr lang="zh-TW" altLang="zh-TW" smtClean="0">
                <a:sym typeface="Lato Light" pitchFamily="34" charset="0"/>
              </a:rPr>
              <a:t>Third level</a:t>
            </a:r>
          </a:p>
          <a:p>
            <a:pPr lvl="3"/>
            <a:r>
              <a:rPr lang="zh-TW" altLang="zh-TW" smtClean="0">
                <a:sym typeface="Lato Light" pitchFamily="34" charset="0"/>
              </a:rPr>
              <a:t>Fourth level</a:t>
            </a:r>
          </a:p>
          <a:p>
            <a:pPr lvl="4"/>
            <a:r>
              <a:rPr lang="zh-TW" altLang="zh-TW" smtClean="0">
                <a:sym typeface="Lato Light" pitchFamily="34" charset="0"/>
              </a:rPr>
              <a:t>Fifth level</a:t>
            </a:r>
          </a:p>
        </p:txBody>
      </p:sp>
      <p:sp>
        <p:nvSpPr>
          <p:cNvPr id="1048" name="Rectangle 24"/>
          <p:cNvSpPr>
            <a:spLocks noGrp="1"/>
          </p:cNvSpPr>
          <p:nvPr>
            <p:ph type="sldNum" sz="quarter" idx="2"/>
          </p:nvPr>
        </p:nvSpPr>
        <p:spPr bwMode="auto">
          <a:xfrm>
            <a:off x="11785600" y="12344400"/>
            <a:ext cx="5689600" cy="7366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vert="horz" wrap="none" lIns="45720" tIns="45720" rIns="4572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</a:lstStyle>
          <a:p>
            <a:fld id="{23D86E62-D8BD-45E3-B5E4-68E478D431C7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txStyles>
    <p:titleStyle>
      <a:lvl1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微軟正黑體" pitchFamily="34" charset="-120"/>
          <a:ea typeface="微軟正黑體" pitchFamily="34" charset="-120"/>
          <a:cs typeface="+mj-cs"/>
          <a:sym typeface="Aleo" pitchFamily="34" charset="0"/>
        </a:defRPr>
      </a:lvl1pPr>
      <a:lvl2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2pPr>
      <a:lvl3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3pPr>
      <a:lvl4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4pPr>
      <a:lvl5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5pPr>
      <a:lvl6pPr marL="457200"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6pPr>
      <a:lvl7pPr marL="914400"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7pPr>
      <a:lvl8pPr marL="1371600"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8pPr>
      <a:lvl9pPr marL="1828800"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9pPr>
    </p:titleStyle>
    <p:bodyStyle>
      <a:lvl1pPr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1pPr>
      <a:lvl2pPr indent="2286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2pPr>
      <a:lvl3pPr indent="4572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3pPr>
      <a:lvl4pPr indent="6858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4pPr>
      <a:lvl5pPr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5pPr>
      <a:lvl6pPr marL="457200"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6pPr>
      <a:lvl7pPr marL="914400"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7pPr>
      <a:lvl8pPr marL="1371600"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8pPr>
      <a:lvl9pPr marL="1828800"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" name="Picture 1" descr="pasted-image.pdf"/>
          <p:cNvPicPr>
            <a:picLocks noChangeAspect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12763" y="555625"/>
            <a:ext cx="3000375" cy="125095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sp>
        <p:nvSpPr>
          <p:cNvPr id="2050" name="Rectangle 2"/>
          <p:cNvSpPr>
            <a:spLocks noGrp="1"/>
          </p:cNvSpPr>
          <p:nvPr>
            <p:ph type="sldNum" sz="quarter" idx="2"/>
          </p:nvPr>
        </p:nvSpPr>
        <p:spPr bwMode="auto">
          <a:xfrm>
            <a:off x="9347200" y="12974638"/>
            <a:ext cx="5689600" cy="7366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vert="horz" wrap="none" lIns="45720" tIns="45720" rIns="45720" bIns="45720" numCol="1" anchor="ctr" anchorCtr="0" compatLnSpc="1">
            <a:prstTxWarp prst="textNoShape">
              <a:avLst/>
            </a:prstTxWarp>
          </a:bodyPr>
          <a:lstStyle>
            <a:lvl1pPr defTabSz="823913">
              <a:defRPr sz="2100">
                <a:solidFill>
                  <a:srgbClr val="A7A7A7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</a:lstStyle>
          <a:p>
            <a:fld id="{5D7FE40E-231E-4D0C-B9A4-09C1B789B618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+mj-lt"/>
          <a:ea typeface="+mj-ea"/>
          <a:cs typeface="+mj-cs"/>
          <a:sym typeface="Aleo" pitchFamily="34" charset="0"/>
        </a:defRPr>
      </a:lvl1pPr>
      <a:lvl2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2pPr>
      <a:lvl3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3pPr>
      <a:lvl4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4pPr>
      <a:lvl5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5pPr>
      <a:lvl6pPr marL="457200"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6pPr>
      <a:lvl7pPr marL="914400"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7pPr>
      <a:lvl8pPr marL="1371600"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8pPr>
      <a:lvl9pPr marL="1828800"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9pPr>
    </p:titleStyle>
    <p:bodyStyle>
      <a:lvl1pPr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1pPr>
      <a:lvl2pPr indent="2286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2pPr>
      <a:lvl3pPr indent="4572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3pPr>
      <a:lvl4pPr indent="6858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4pPr>
      <a:lvl5pPr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5pPr>
      <a:lvl6pPr marL="457200"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6pPr>
      <a:lvl7pPr marL="914400"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7pPr>
      <a:lvl8pPr marL="1371600"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8pPr>
      <a:lvl9pPr marL="1828800"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utoShape 1"/>
          <p:cNvSpPr>
            <a:spLocks/>
          </p:cNvSpPr>
          <p:nvPr/>
        </p:nvSpPr>
        <p:spPr bwMode="auto">
          <a:xfrm>
            <a:off x="8724906" y="-14283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9000"/>
            </a:schemeClr>
          </a:solidFill>
          <a:ln>
            <a:noFill/>
          </a:ln>
          <a:effectLst/>
          <a:extLst/>
        </p:spPr>
        <p:txBody>
          <a:bodyPr wrap="square" lIns="38099" tIns="38099" rIns="38099" bIns="38099" anchor="ctr">
            <a:noAutofit/>
          </a:bodyPr>
          <a:lstStyle/>
          <a:p>
            <a:pPr defTabSz="457171"/>
            <a:endParaRPr lang="en-US" sz="31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panose="020B0604020202020204" pitchFamily="34" charset="0"/>
              <a:sym typeface="Gill Sans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  <p:sldLayoutId id="2147483703" r:id="rId12"/>
    <p:sldLayoutId id="2147483704" r:id="rId13"/>
    <p:sldLayoutId id="2147483705" r:id="rId14"/>
    <p:sldLayoutId id="2147483706" r:id="rId15"/>
    <p:sldLayoutId id="2147483707" r:id="rId16"/>
    <p:sldLayoutId id="2147483708" r:id="rId17"/>
    <p:sldLayoutId id="2147483709" r:id="rId18"/>
    <p:sldLayoutId id="2147483710" r:id="rId19"/>
    <p:sldLayoutId id="2147483711" r:id="rId20"/>
    <p:sldLayoutId id="2147483712" r:id="rId21"/>
    <p:sldLayoutId id="2147483713" r:id="rId22"/>
    <p:sldLayoutId id="2147483714" r:id="rId23"/>
    <p:sldLayoutId id="2147483715" r:id="rId24"/>
    <p:sldLayoutId id="2147483716" r:id="rId25"/>
    <p:sldLayoutId id="2147483717" r:id="rId26"/>
    <p:sldLayoutId id="2147483718" r:id="rId27"/>
    <p:sldLayoutId id="2147483719" r:id="rId28"/>
    <p:sldLayoutId id="2147483720" r:id="rId29"/>
    <p:sldLayoutId id="2147483721" r:id="rId30"/>
    <p:sldLayoutId id="2147483722" r:id="rId31"/>
  </p:sldLayoutIdLst>
  <p:timing>
    <p:tnLst>
      <p:par>
        <p:cTn id="1" dur="indefinite" restart="never" nodeType="tmRoot"/>
      </p:par>
    </p:tnLst>
  </p:timing>
  <p:txStyles>
    <p:titleStyle>
      <a:lvl1pPr algn="l" defTabSz="457171" rtl="0" eaLnBrk="1" fontAlgn="base" hangingPunct="1">
        <a:spcBef>
          <a:spcPct val="0"/>
        </a:spcBef>
        <a:spcAft>
          <a:spcPct val="0"/>
        </a:spcAft>
        <a:defRPr sz="9300" b="1" kern="1200">
          <a:solidFill>
            <a:srgbClr val="4D4D4D"/>
          </a:solidFill>
          <a:latin typeface="Aleo" panose="020F0502020204030203" pitchFamily="34" charset="0"/>
          <a:ea typeface="+mj-ea"/>
          <a:cs typeface="+mj-cs"/>
          <a:sym typeface="Helvetica" panose="020B0604020202020204" pitchFamily="34" charset="0"/>
        </a:defRPr>
      </a:lvl1pPr>
      <a:lvl2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2pPr>
      <a:lvl3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3pPr>
      <a:lvl4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4pPr>
      <a:lvl5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5pPr>
      <a:lvl6pPr marL="457171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6pPr>
      <a:lvl7pPr marL="914342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7pPr>
      <a:lvl8pPr marL="1371508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8pPr>
      <a:lvl9pPr marL="1828679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9pPr>
    </p:titleStyle>
    <p:bodyStyle>
      <a:lvl1pPr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1pPr>
      <a:lvl2pPr marL="228585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2pPr>
      <a:lvl3pPr marL="457171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3pPr>
      <a:lvl4pPr marL="685756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4pPr>
      <a:lvl5pPr marL="914342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5pPr>
      <a:lvl6pPr marL="2514435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04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75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43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1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42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08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79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50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21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91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58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utoShape 1"/>
          <p:cNvSpPr>
            <a:spLocks/>
          </p:cNvSpPr>
          <p:nvPr/>
        </p:nvSpPr>
        <p:spPr bwMode="auto">
          <a:xfrm>
            <a:off x="8724906" y="-14283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9000"/>
            </a:schemeClr>
          </a:solidFill>
          <a:ln>
            <a:noFill/>
          </a:ln>
          <a:effectLst/>
          <a:extLst/>
        </p:spPr>
        <p:txBody>
          <a:bodyPr wrap="square" lIns="38099" tIns="38099" rIns="38099" bIns="38099" anchor="ctr">
            <a:noAutofit/>
          </a:bodyPr>
          <a:lstStyle/>
          <a:p>
            <a:pPr defTabSz="457171"/>
            <a:endParaRPr lang="en-US" sz="31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panose="020B0604020202020204" pitchFamily="34" charset="0"/>
              <a:sym typeface="Gill Sans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  <p:sldLayoutId id="2147483738" r:id="rId11"/>
    <p:sldLayoutId id="2147483739" r:id="rId12"/>
    <p:sldLayoutId id="2147483740" r:id="rId13"/>
    <p:sldLayoutId id="2147483741" r:id="rId14"/>
    <p:sldLayoutId id="2147483742" r:id="rId15"/>
    <p:sldLayoutId id="2147483743" r:id="rId16"/>
    <p:sldLayoutId id="2147483744" r:id="rId17"/>
    <p:sldLayoutId id="2147483745" r:id="rId18"/>
    <p:sldLayoutId id="2147483746" r:id="rId19"/>
    <p:sldLayoutId id="2147483747" r:id="rId20"/>
    <p:sldLayoutId id="2147483748" r:id="rId21"/>
    <p:sldLayoutId id="2147483749" r:id="rId22"/>
    <p:sldLayoutId id="2147483750" r:id="rId23"/>
    <p:sldLayoutId id="2147483751" r:id="rId24"/>
    <p:sldLayoutId id="2147483752" r:id="rId25"/>
    <p:sldLayoutId id="2147483753" r:id="rId26"/>
    <p:sldLayoutId id="2147483754" r:id="rId27"/>
    <p:sldLayoutId id="2147483755" r:id="rId28"/>
    <p:sldLayoutId id="2147483757" r:id="rId29"/>
    <p:sldLayoutId id="2147483758" r:id="rId30"/>
  </p:sldLayoutIdLst>
  <p:timing>
    <p:tnLst>
      <p:par>
        <p:cTn id="1" dur="indefinite" restart="never" nodeType="tmRoot"/>
      </p:par>
    </p:tnLst>
  </p:timing>
  <p:txStyles>
    <p:titleStyle>
      <a:lvl1pPr algn="l" defTabSz="457171" rtl="0" eaLnBrk="1" fontAlgn="base" hangingPunct="1">
        <a:spcBef>
          <a:spcPct val="0"/>
        </a:spcBef>
        <a:spcAft>
          <a:spcPct val="0"/>
        </a:spcAft>
        <a:defRPr sz="9300" b="1" kern="1200">
          <a:solidFill>
            <a:srgbClr val="4D4D4D"/>
          </a:solidFill>
          <a:latin typeface="Aleo" panose="020F0502020204030203" pitchFamily="34" charset="0"/>
          <a:ea typeface="+mj-ea"/>
          <a:cs typeface="+mj-cs"/>
          <a:sym typeface="Helvetica" panose="020B0604020202020204" pitchFamily="34" charset="0"/>
        </a:defRPr>
      </a:lvl1pPr>
      <a:lvl2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2pPr>
      <a:lvl3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3pPr>
      <a:lvl4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4pPr>
      <a:lvl5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5pPr>
      <a:lvl6pPr marL="457171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6pPr>
      <a:lvl7pPr marL="914342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7pPr>
      <a:lvl8pPr marL="1371508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8pPr>
      <a:lvl9pPr marL="1828679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9pPr>
    </p:titleStyle>
    <p:bodyStyle>
      <a:lvl1pPr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1pPr>
      <a:lvl2pPr marL="228585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2pPr>
      <a:lvl3pPr marL="457171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3pPr>
      <a:lvl4pPr marL="685756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4pPr>
      <a:lvl5pPr marL="914342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5pPr>
      <a:lvl6pPr marL="2514435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04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75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43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1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42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08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79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50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21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91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58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utoShape 1"/>
          <p:cNvSpPr>
            <a:spLocks/>
          </p:cNvSpPr>
          <p:nvPr/>
        </p:nvSpPr>
        <p:spPr bwMode="auto">
          <a:xfrm>
            <a:off x="8724900" y="-14288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9000"/>
            </a:schemeClr>
          </a:solidFill>
          <a:ln>
            <a:noFill/>
          </a:ln>
          <a:effectLst/>
          <a:extLst/>
        </p:spPr>
        <p:txBody>
          <a:bodyPr wrap="square" lIns="38100" tIns="38100" rIns="38100" bIns="38100" anchor="ctr">
            <a:noAutofit/>
          </a:bodyPr>
          <a:lstStyle/>
          <a:p>
            <a:pPr defTabSz="457200"/>
            <a:endParaRPr lang="en-US" sz="3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panose="020B0604020202020204" pitchFamily="34" charset="0"/>
              <a:sym typeface="Gill Sans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  <p:sldLayoutId id="2147483780" r:id="rId12"/>
    <p:sldLayoutId id="2147483781" r:id="rId13"/>
    <p:sldLayoutId id="2147483782" r:id="rId14"/>
    <p:sldLayoutId id="2147483783" r:id="rId15"/>
    <p:sldLayoutId id="2147483784" r:id="rId16"/>
    <p:sldLayoutId id="2147483785" r:id="rId17"/>
    <p:sldLayoutId id="2147483786" r:id="rId18"/>
    <p:sldLayoutId id="2147483787" r:id="rId19"/>
    <p:sldLayoutId id="2147483788" r:id="rId20"/>
    <p:sldLayoutId id="2147483789" r:id="rId21"/>
    <p:sldLayoutId id="2147483790" r:id="rId22"/>
    <p:sldLayoutId id="2147483791" r:id="rId23"/>
    <p:sldLayoutId id="2147483792" r:id="rId24"/>
    <p:sldLayoutId id="2147483794" r:id="rId25"/>
  </p:sldLayoutIdLst>
  <p:timing>
    <p:tnLst>
      <p:par>
        <p:cTn id="1" dur="indefinite" restart="never" nodeType="tmRoot"/>
      </p:par>
    </p:tnLst>
  </p:timing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9200" b="1" kern="1200">
          <a:solidFill>
            <a:srgbClr val="4D4D4D"/>
          </a:solidFill>
          <a:latin typeface="Aleo" panose="020F0502020204030203" pitchFamily="34" charset="0"/>
          <a:ea typeface="+mj-ea"/>
          <a:cs typeface="+mj-cs"/>
          <a:sym typeface="Helvetica" panose="020B0604020202020204" pitchFamily="34" charset="0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9pPr>
    </p:titleStyle>
    <p:bodyStyle>
      <a:lvl1pPr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1pPr>
      <a:lvl2pPr marL="2286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2pPr>
      <a:lvl3pPr marL="4572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3pPr>
      <a:lvl4pPr marL="6858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4pPr>
      <a:lvl5pPr marL="9144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utoShape 1"/>
          <p:cNvSpPr>
            <a:spLocks/>
          </p:cNvSpPr>
          <p:nvPr/>
        </p:nvSpPr>
        <p:spPr bwMode="auto">
          <a:xfrm>
            <a:off x="8724900" y="-14288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9000"/>
            </a:schemeClr>
          </a:solidFill>
          <a:ln>
            <a:noFill/>
          </a:ln>
          <a:effectLst/>
          <a:extLst/>
        </p:spPr>
        <p:txBody>
          <a:bodyPr wrap="square" lIns="38100" tIns="38100" rIns="38100" bIns="38100" anchor="ctr">
            <a:noAutofit/>
          </a:bodyPr>
          <a:lstStyle/>
          <a:p>
            <a:pPr defTabSz="457200"/>
            <a:endParaRPr lang="en-US" sz="3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panose="020B0604020202020204" pitchFamily="34" charset="0"/>
              <a:sym typeface="Gill Sans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  <p:sldLayoutId id="2147483808" r:id="rId12"/>
    <p:sldLayoutId id="2147483809" r:id="rId13"/>
    <p:sldLayoutId id="2147483810" r:id="rId14"/>
    <p:sldLayoutId id="2147483811" r:id="rId15"/>
    <p:sldLayoutId id="2147483812" r:id="rId16"/>
    <p:sldLayoutId id="2147483813" r:id="rId17"/>
    <p:sldLayoutId id="2147483814" r:id="rId18"/>
    <p:sldLayoutId id="2147483815" r:id="rId19"/>
    <p:sldLayoutId id="2147483816" r:id="rId20"/>
    <p:sldLayoutId id="2147483817" r:id="rId21"/>
    <p:sldLayoutId id="2147483818" r:id="rId22"/>
    <p:sldLayoutId id="2147483819" r:id="rId23"/>
    <p:sldLayoutId id="2147483820" r:id="rId24"/>
    <p:sldLayoutId id="2147483821" r:id="rId25"/>
    <p:sldLayoutId id="2147483822" r:id="rId26"/>
  </p:sldLayoutIdLst>
  <p:timing>
    <p:tnLst>
      <p:par>
        <p:cTn id="1" dur="indefinite" restart="never" nodeType="tmRoot"/>
      </p:par>
    </p:tnLst>
  </p:timing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9200" b="1" kern="1200">
          <a:solidFill>
            <a:srgbClr val="4D4D4D"/>
          </a:solidFill>
          <a:latin typeface="Aleo" panose="020F0502020204030203" pitchFamily="34" charset="0"/>
          <a:ea typeface="+mj-ea"/>
          <a:cs typeface="+mj-cs"/>
          <a:sym typeface="Helvetica" panose="020B0604020202020204" pitchFamily="34" charset="0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9pPr>
    </p:titleStyle>
    <p:bodyStyle>
      <a:lvl1pPr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1pPr>
      <a:lvl2pPr marL="2286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2pPr>
      <a:lvl3pPr marL="4572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3pPr>
      <a:lvl4pPr marL="6858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4pPr>
      <a:lvl5pPr marL="9144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utoShape 1"/>
          <p:cNvSpPr>
            <a:spLocks/>
          </p:cNvSpPr>
          <p:nvPr/>
        </p:nvSpPr>
        <p:spPr bwMode="auto">
          <a:xfrm>
            <a:off x="8724906" y="-14283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9000"/>
            </a:schemeClr>
          </a:solidFill>
          <a:ln>
            <a:noFill/>
          </a:ln>
          <a:effectLst/>
          <a:extLst/>
        </p:spPr>
        <p:txBody>
          <a:bodyPr wrap="square" lIns="38099" tIns="38099" rIns="38099" bIns="38099" anchor="ctr">
            <a:noAutofit/>
          </a:bodyPr>
          <a:lstStyle/>
          <a:p>
            <a:pPr defTabSz="457171"/>
            <a:endParaRPr lang="en-US" sz="31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panose="020B0604020202020204" pitchFamily="34" charset="0"/>
              <a:sym typeface="Gill Sans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4" r:id="rId1"/>
    <p:sldLayoutId id="2147483825" r:id="rId2"/>
    <p:sldLayoutId id="2147483826" r:id="rId3"/>
    <p:sldLayoutId id="2147483827" r:id="rId4"/>
    <p:sldLayoutId id="2147483828" r:id="rId5"/>
    <p:sldLayoutId id="2147483829" r:id="rId6"/>
    <p:sldLayoutId id="2147483830" r:id="rId7"/>
    <p:sldLayoutId id="2147483831" r:id="rId8"/>
    <p:sldLayoutId id="2147483832" r:id="rId9"/>
    <p:sldLayoutId id="2147483833" r:id="rId10"/>
    <p:sldLayoutId id="2147483834" r:id="rId11"/>
    <p:sldLayoutId id="2147483835" r:id="rId12"/>
    <p:sldLayoutId id="2147483836" r:id="rId13"/>
    <p:sldLayoutId id="2147483837" r:id="rId14"/>
    <p:sldLayoutId id="2147483838" r:id="rId15"/>
    <p:sldLayoutId id="2147483839" r:id="rId16"/>
    <p:sldLayoutId id="2147483840" r:id="rId17"/>
    <p:sldLayoutId id="2147483841" r:id="rId18"/>
    <p:sldLayoutId id="2147483842" r:id="rId19"/>
    <p:sldLayoutId id="2147483843" r:id="rId20"/>
    <p:sldLayoutId id="2147483844" r:id="rId21"/>
    <p:sldLayoutId id="2147483845" r:id="rId22"/>
    <p:sldLayoutId id="2147483846" r:id="rId23"/>
    <p:sldLayoutId id="2147483847" r:id="rId24"/>
    <p:sldLayoutId id="2147483848" r:id="rId25"/>
    <p:sldLayoutId id="2147483849" r:id="rId26"/>
    <p:sldLayoutId id="2147483850" r:id="rId27"/>
    <p:sldLayoutId id="2147483851" r:id="rId28"/>
    <p:sldLayoutId id="2147483852" r:id="rId29"/>
    <p:sldLayoutId id="2147483853" r:id="rId30"/>
  </p:sldLayoutIdLst>
  <p:timing>
    <p:tnLst>
      <p:par>
        <p:cTn id="1" dur="indefinite" restart="never" nodeType="tmRoot"/>
      </p:par>
    </p:tnLst>
  </p:timing>
  <p:txStyles>
    <p:titleStyle>
      <a:lvl1pPr algn="l" defTabSz="457171" rtl="0" eaLnBrk="1" fontAlgn="base" hangingPunct="1">
        <a:spcBef>
          <a:spcPct val="0"/>
        </a:spcBef>
        <a:spcAft>
          <a:spcPct val="0"/>
        </a:spcAft>
        <a:defRPr sz="9300" b="1" kern="1200">
          <a:solidFill>
            <a:srgbClr val="4D4D4D"/>
          </a:solidFill>
          <a:latin typeface="Aleo" panose="020F0502020204030203" pitchFamily="34" charset="0"/>
          <a:ea typeface="+mj-ea"/>
          <a:cs typeface="+mj-cs"/>
          <a:sym typeface="Helvetica" panose="020B0604020202020204" pitchFamily="34" charset="0"/>
        </a:defRPr>
      </a:lvl1pPr>
      <a:lvl2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2pPr>
      <a:lvl3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3pPr>
      <a:lvl4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4pPr>
      <a:lvl5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5pPr>
      <a:lvl6pPr marL="457171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6pPr>
      <a:lvl7pPr marL="914342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7pPr>
      <a:lvl8pPr marL="1371508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8pPr>
      <a:lvl9pPr marL="1828679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9pPr>
    </p:titleStyle>
    <p:bodyStyle>
      <a:lvl1pPr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1pPr>
      <a:lvl2pPr marL="228585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2pPr>
      <a:lvl3pPr marL="457171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3pPr>
      <a:lvl4pPr marL="685756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4pPr>
      <a:lvl5pPr marL="914342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5pPr>
      <a:lvl6pPr marL="2514435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04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75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43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1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42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08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79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50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21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91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58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utoShape 1"/>
          <p:cNvSpPr>
            <a:spLocks/>
          </p:cNvSpPr>
          <p:nvPr/>
        </p:nvSpPr>
        <p:spPr bwMode="auto">
          <a:xfrm>
            <a:off x="8724900" y="-14288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9000"/>
            </a:schemeClr>
          </a:solidFill>
          <a:ln>
            <a:noFill/>
          </a:ln>
          <a:effectLst/>
          <a:extLst/>
        </p:spPr>
        <p:txBody>
          <a:bodyPr wrap="square" lIns="38100" tIns="38100" rIns="38100" bIns="38100" anchor="ctr">
            <a:noAutofit/>
          </a:bodyPr>
          <a:lstStyle/>
          <a:p>
            <a:pPr defTabSz="457200"/>
            <a:endParaRPr lang="en-US" sz="3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panose="020B0604020202020204" pitchFamily="34" charset="0"/>
              <a:sym typeface="Gill Sans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98" r:id="rId1"/>
    <p:sldLayoutId id="2147483899" r:id="rId2"/>
    <p:sldLayoutId id="2147483900" r:id="rId3"/>
    <p:sldLayoutId id="2147483901" r:id="rId4"/>
    <p:sldLayoutId id="2147483902" r:id="rId5"/>
    <p:sldLayoutId id="2147483903" r:id="rId6"/>
    <p:sldLayoutId id="2147483904" r:id="rId7"/>
    <p:sldLayoutId id="2147483905" r:id="rId8"/>
    <p:sldLayoutId id="2147483906" r:id="rId9"/>
    <p:sldLayoutId id="2147483907" r:id="rId10"/>
    <p:sldLayoutId id="2147483908" r:id="rId11"/>
    <p:sldLayoutId id="2147483909" r:id="rId12"/>
    <p:sldLayoutId id="2147483910" r:id="rId13"/>
    <p:sldLayoutId id="2147483911" r:id="rId14"/>
    <p:sldLayoutId id="2147483912" r:id="rId15"/>
    <p:sldLayoutId id="2147483913" r:id="rId16"/>
    <p:sldLayoutId id="2147483914" r:id="rId17"/>
    <p:sldLayoutId id="2147483915" r:id="rId18"/>
    <p:sldLayoutId id="2147483916" r:id="rId19"/>
    <p:sldLayoutId id="2147483917" r:id="rId20"/>
    <p:sldLayoutId id="2147483918" r:id="rId21"/>
    <p:sldLayoutId id="2147483919" r:id="rId22"/>
    <p:sldLayoutId id="2147483920" r:id="rId23"/>
    <p:sldLayoutId id="2147483921" r:id="rId24"/>
    <p:sldLayoutId id="2147483922" r:id="rId25"/>
  </p:sldLayoutIdLst>
  <p:timing>
    <p:tnLst>
      <p:par>
        <p:cTn id="1" dur="indefinite" restart="never" nodeType="tmRoot"/>
      </p:par>
    </p:tnLst>
  </p:timing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9200" b="1" kern="1200">
          <a:solidFill>
            <a:srgbClr val="4D4D4D"/>
          </a:solidFill>
          <a:latin typeface="Aleo" panose="020F0502020204030203" pitchFamily="34" charset="0"/>
          <a:ea typeface="+mj-ea"/>
          <a:cs typeface="+mj-cs"/>
          <a:sym typeface="Helvetica" panose="020B0604020202020204" pitchFamily="34" charset="0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9pPr>
    </p:titleStyle>
    <p:bodyStyle>
      <a:lvl1pPr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1pPr>
      <a:lvl2pPr marL="2286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2pPr>
      <a:lvl3pPr marL="4572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3pPr>
      <a:lvl4pPr marL="6858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4pPr>
      <a:lvl5pPr marL="9144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utoShape 1"/>
          <p:cNvSpPr>
            <a:spLocks/>
          </p:cNvSpPr>
          <p:nvPr/>
        </p:nvSpPr>
        <p:spPr bwMode="auto">
          <a:xfrm>
            <a:off x="8724900" y="-14288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9000"/>
            </a:schemeClr>
          </a:solidFill>
          <a:ln>
            <a:noFill/>
          </a:ln>
          <a:effectLst/>
          <a:extLst/>
        </p:spPr>
        <p:txBody>
          <a:bodyPr wrap="square" lIns="38100" tIns="38100" rIns="38100" bIns="38100" anchor="ctr">
            <a:noAutofit/>
          </a:bodyPr>
          <a:lstStyle/>
          <a:p>
            <a:pPr defTabSz="457200"/>
            <a:endParaRPr lang="en-US" sz="3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panose="020B0604020202020204" pitchFamily="34" charset="0"/>
              <a:sym typeface="Gill Sans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4" r:id="rId1"/>
    <p:sldLayoutId id="2147483925" r:id="rId2"/>
    <p:sldLayoutId id="2147483926" r:id="rId3"/>
    <p:sldLayoutId id="2147483927" r:id="rId4"/>
    <p:sldLayoutId id="2147483928" r:id="rId5"/>
    <p:sldLayoutId id="2147483929" r:id="rId6"/>
    <p:sldLayoutId id="2147483930" r:id="rId7"/>
    <p:sldLayoutId id="2147483931" r:id="rId8"/>
    <p:sldLayoutId id="2147483932" r:id="rId9"/>
    <p:sldLayoutId id="2147483933" r:id="rId10"/>
    <p:sldLayoutId id="2147483934" r:id="rId11"/>
    <p:sldLayoutId id="2147483935" r:id="rId12"/>
    <p:sldLayoutId id="2147483936" r:id="rId13"/>
    <p:sldLayoutId id="2147483937" r:id="rId14"/>
    <p:sldLayoutId id="2147483938" r:id="rId15"/>
    <p:sldLayoutId id="2147483939" r:id="rId16"/>
    <p:sldLayoutId id="2147483940" r:id="rId17"/>
    <p:sldLayoutId id="2147483941" r:id="rId18"/>
    <p:sldLayoutId id="2147483942" r:id="rId19"/>
    <p:sldLayoutId id="2147483943" r:id="rId20"/>
    <p:sldLayoutId id="2147483944" r:id="rId21"/>
    <p:sldLayoutId id="2147483945" r:id="rId22"/>
    <p:sldLayoutId id="2147483946" r:id="rId23"/>
    <p:sldLayoutId id="2147483947" r:id="rId24"/>
    <p:sldLayoutId id="2147483948" r:id="rId25"/>
  </p:sldLayoutIdLst>
  <p:timing>
    <p:tnLst>
      <p:par>
        <p:cTn id="1" dur="indefinite" restart="never" nodeType="tmRoot"/>
      </p:par>
    </p:tnLst>
  </p:timing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9200" b="1" kern="1200">
          <a:solidFill>
            <a:srgbClr val="4D4D4D"/>
          </a:solidFill>
          <a:latin typeface="Aleo" panose="020F0502020204030203" pitchFamily="34" charset="0"/>
          <a:ea typeface="+mj-ea"/>
          <a:cs typeface="+mj-cs"/>
          <a:sym typeface="Helvetica" panose="020B0604020202020204" pitchFamily="34" charset="0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9pPr>
    </p:titleStyle>
    <p:bodyStyle>
      <a:lvl1pPr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1pPr>
      <a:lvl2pPr marL="2286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2pPr>
      <a:lvl3pPr marL="4572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3pPr>
      <a:lvl4pPr marL="6858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4pPr>
      <a:lvl5pPr marL="9144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.png"/><Relationship Id="rId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1" name="Picture 1" descr="pasted-image.pdf"/>
          <p:cNvPicPr>
            <a:picLocks noChangeAspect="1"/>
          </p:cNvPicPr>
          <p:nvPr/>
        </p:nvPicPr>
        <p:blipFill>
          <a:blip r:embed="rId3" cstate="print"/>
          <a:srcRect t="31680" r="24406"/>
          <a:stretch>
            <a:fillRect/>
          </a:stretch>
        </p:blipFill>
        <p:spPr bwMode="auto">
          <a:xfrm>
            <a:off x="10591800" y="0"/>
            <a:ext cx="13792200" cy="1246505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sp>
        <p:nvSpPr>
          <p:cNvPr id="5122" name="Rectangle 2"/>
          <p:cNvSpPr>
            <a:spLocks/>
          </p:cNvSpPr>
          <p:nvPr/>
        </p:nvSpPr>
        <p:spPr bwMode="auto">
          <a:xfrm>
            <a:off x="1458094" y="7088188"/>
            <a:ext cx="4781550" cy="638175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50800" tIns="50800" rIns="50800" bIns="50800"/>
          <a:lstStyle/>
          <a:p>
            <a:pPr algn="l" defTabSz="444500">
              <a:lnSpc>
                <a:spcPct val="110000"/>
              </a:lnSpc>
            </a:pPr>
            <a:r>
              <a:rPr lang="en-US" altLang="zh-TW" sz="3000" dirty="0" smtClean="0">
                <a:solidFill>
                  <a:srgbClr val="535353"/>
                </a:solidFill>
                <a:latin typeface="Brown-Regular" charset="0"/>
                <a:ea typeface="Brown-Regular" charset="0"/>
                <a:cs typeface="Brown-Regular" charset="0"/>
                <a:sym typeface="Brown-Regular" charset="0"/>
              </a:rPr>
              <a:t>Intro deck </a:t>
            </a:r>
            <a:r>
              <a:rPr lang="zh-TW" altLang="zh-TW" sz="3000" dirty="0" smtClean="0">
                <a:solidFill>
                  <a:srgbClr val="535353"/>
                </a:solidFill>
                <a:latin typeface="Brown-Regular" charset="0"/>
                <a:ea typeface="Brown-Regular" charset="0"/>
                <a:cs typeface="Brown-Regular" charset="0"/>
                <a:sym typeface="Brown-Regular" charset="0"/>
              </a:rPr>
              <a:t>2019</a:t>
            </a:r>
            <a:endParaRPr lang="zh-TW" sz="3000" dirty="0">
              <a:solidFill>
                <a:srgbClr val="535353"/>
              </a:solidFill>
              <a:latin typeface="Brown-Regular" charset="0"/>
              <a:ea typeface="新細明體" pitchFamily="18" charset="-120"/>
              <a:sym typeface="Brown-Regular" charset="0"/>
            </a:endParaRPr>
          </a:p>
        </p:txBody>
      </p:sp>
      <p:pic>
        <p:nvPicPr>
          <p:cNvPr id="5123" name="Picture 3" descr="pasted-image.pdf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55275" y="10101263"/>
            <a:ext cx="2670175" cy="2670175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pic>
        <p:nvPicPr>
          <p:cNvPr id="5124" name="Picture 4" descr="pasted-image.pdf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2763" y="555625"/>
            <a:ext cx="3000375" cy="125095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sp>
        <p:nvSpPr>
          <p:cNvPr id="5125" name="Rectangle 5"/>
          <p:cNvSpPr>
            <a:spLocks/>
          </p:cNvSpPr>
          <p:nvPr/>
        </p:nvSpPr>
        <p:spPr bwMode="auto">
          <a:xfrm>
            <a:off x="18969038" y="13158788"/>
            <a:ext cx="5186362" cy="382587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720" rIns="45720">
            <a:spAutoFit/>
          </a:bodyPr>
          <a:lstStyle/>
          <a:p>
            <a:pPr defTabSz="457200">
              <a:spcBef>
                <a:spcPts val="1000"/>
              </a:spcBef>
            </a:pPr>
            <a:r>
              <a:rPr lang="zh-TW" altLang="zh-TW" sz="1900">
                <a:solidFill>
                  <a:srgbClr val="A7A7A7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rPr>
              <a:t>Tarkustech Innovations Co. Ltd. Copyright 2019</a:t>
            </a:r>
          </a:p>
        </p:txBody>
      </p:sp>
      <p:sp>
        <p:nvSpPr>
          <p:cNvPr id="5126" name="Rectangle 6"/>
          <p:cNvSpPr>
            <a:spLocks/>
          </p:cNvSpPr>
          <p:nvPr/>
        </p:nvSpPr>
        <p:spPr bwMode="auto">
          <a:xfrm>
            <a:off x="1458094" y="6148388"/>
            <a:ext cx="15774466" cy="1138237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50800" tIns="50800" rIns="50800" bIns="50800"/>
          <a:lstStyle/>
          <a:p>
            <a:pPr algn="l">
              <a:lnSpc>
                <a:spcPct val="110000"/>
              </a:lnSpc>
            </a:pPr>
            <a:r>
              <a:rPr lang="zh-TW" altLang="zh-TW" sz="5900" dirty="0" smtClean="0">
                <a:solidFill>
                  <a:srgbClr val="535353"/>
                </a:solidFill>
                <a:latin typeface="Brown-Bold" charset="0"/>
                <a:ea typeface="Brown-Bold" charset="0"/>
                <a:cs typeface="Brown-Bold" charset="0"/>
                <a:sym typeface="Brown-Bold" charset="0"/>
              </a:rPr>
              <a:t>TARKUS</a:t>
            </a:r>
            <a:r>
              <a:rPr lang="en-US" altLang="zh-TW" sz="5900" dirty="0" smtClean="0">
                <a:solidFill>
                  <a:srgbClr val="535353"/>
                </a:solidFill>
                <a:latin typeface="Brown-Bold" charset="0"/>
                <a:ea typeface="Brown-Bold" charset="0"/>
                <a:cs typeface="Brown-Bold" charset="0"/>
                <a:sym typeface="Brown-Bold" charset="0"/>
              </a:rPr>
              <a:t>TECH</a:t>
            </a:r>
            <a:r>
              <a:rPr lang="zh-TW" altLang="zh-TW" sz="5900" dirty="0" smtClean="0">
                <a:solidFill>
                  <a:srgbClr val="535353"/>
                </a:solidFill>
                <a:latin typeface="Brown-Bold" charset="0"/>
                <a:ea typeface="Brown-Bold" charset="0"/>
                <a:cs typeface="Brown-Bold" charset="0"/>
                <a:sym typeface="Brown-Bold" charset="0"/>
              </a:rPr>
              <a:t> INNOVATION</a:t>
            </a:r>
            <a:r>
              <a:rPr lang="en-US" altLang="zh-TW" sz="5900" dirty="0" smtClean="0">
                <a:solidFill>
                  <a:srgbClr val="535353"/>
                </a:solidFill>
                <a:latin typeface="Brown-Bold" charset="0"/>
                <a:ea typeface="Brown-Bold" charset="0"/>
                <a:cs typeface="Brown-Bold" charset="0"/>
                <a:sym typeface="Brown-Bold" charset="0"/>
              </a:rPr>
              <a:t>S</a:t>
            </a:r>
            <a:endParaRPr lang="zh-TW" altLang="zh-TW" sz="5900" dirty="0">
              <a:solidFill>
                <a:srgbClr val="535353"/>
              </a:solidFill>
              <a:latin typeface="Brown-Bold" charset="0"/>
              <a:ea typeface="Brown-Bold" charset="0"/>
              <a:cs typeface="Brown-Bold" charset="0"/>
              <a:sym typeface="Brown-Bold" charset="0"/>
            </a:endParaRP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rgbClr val="FFD80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Rectangle 1" descr="Food Security"/>
          <p:cNvSpPr>
            <a:spLocks/>
          </p:cNvSpPr>
          <p:nvPr/>
        </p:nvSpPr>
        <p:spPr bwMode="auto">
          <a:xfrm>
            <a:off x="5205413" y="6178550"/>
            <a:ext cx="13971587" cy="1306513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50800" tIns="50800" rIns="50800" bIns="50800">
            <a:spAutoFit/>
          </a:bodyPr>
          <a:lstStyle/>
          <a:p>
            <a:pPr>
              <a:lnSpc>
                <a:spcPct val="140000"/>
              </a:lnSpc>
            </a:pPr>
            <a:r>
              <a:rPr lang="zh-TW" altLang="zh-TW" sz="10000">
                <a:solidFill>
                  <a:srgbClr val="FFFFFF"/>
                </a:solidFill>
                <a:latin typeface="Brown-Bold" charset="0"/>
                <a:ea typeface="Brown-Bold" charset="0"/>
                <a:cs typeface="Brown-Bold" charset="0"/>
                <a:sym typeface="Brown-Bold" charset="0"/>
              </a:rPr>
              <a:t>THANK YOU!</a:t>
            </a:r>
          </a:p>
        </p:txBody>
      </p:sp>
      <p:pic>
        <p:nvPicPr>
          <p:cNvPr id="72706" name="Picture 2" descr="pasted-image.pd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17175" y="11811000"/>
            <a:ext cx="3548063" cy="13081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rgbClr val="FFD80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/>
          <p:cNvSpPr>
            <a:spLocks/>
          </p:cNvSpPr>
          <p:nvPr/>
        </p:nvSpPr>
        <p:spPr bwMode="auto">
          <a:xfrm>
            <a:off x="9347200" y="12961938"/>
            <a:ext cx="5689600" cy="7366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720" rIns="45720" anchor="ctr">
            <a:spAutoFit/>
          </a:bodyPr>
          <a:lstStyle/>
          <a:p>
            <a:pPr defTabSz="823913"/>
            <a:fld id="{98C929F5-D458-412B-A8E4-D89B2FD28B8E}" type="slidenum">
              <a:rPr lang="zh-TW" altLang="zh-TW" sz="2100">
                <a:solidFill>
                  <a:srgbClr val="A7A7A7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rPr>
              <a:pPr defTabSz="823913"/>
              <a:t>2</a:t>
            </a:fld>
            <a:endParaRPr lang="zh-TW" altLang="zh-TW" sz="2100">
              <a:solidFill>
                <a:srgbClr val="A7A7A7"/>
              </a:solidFill>
              <a:latin typeface="Gill Sans" charset="0"/>
              <a:ea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6146" name="Rectangle 2" descr="Food Security"/>
          <p:cNvSpPr>
            <a:spLocks/>
          </p:cNvSpPr>
          <p:nvPr/>
        </p:nvSpPr>
        <p:spPr bwMode="auto">
          <a:xfrm>
            <a:off x="5205413" y="4278313"/>
            <a:ext cx="13971587" cy="814387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50800" tIns="50800" rIns="50800" bIns="50800">
            <a:spAutoFit/>
          </a:bodyPr>
          <a:lstStyle/>
          <a:p>
            <a:pPr>
              <a:lnSpc>
                <a:spcPct val="140000"/>
              </a:lnSpc>
            </a:pPr>
            <a:r>
              <a:rPr lang="zh-TW" altLang="zh-TW" sz="6100">
                <a:solidFill>
                  <a:srgbClr val="535353"/>
                </a:solidFill>
                <a:latin typeface="Brown-Regular" charset="0"/>
                <a:ea typeface="Brown-Regular" charset="0"/>
                <a:cs typeface="Brown-Regular" charset="0"/>
                <a:sym typeface="Brown-Regular" charset="0"/>
              </a:rPr>
              <a:t>ABOUT</a:t>
            </a:r>
          </a:p>
        </p:txBody>
      </p:sp>
      <p:pic>
        <p:nvPicPr>
          <p:cNvPr id="6147" name="Picture 3" descr="pasted-image.pd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820150" y="5894388"/>
            <a:ext cx="6742113" cy="2484437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1" y="1745432"/>
            <a:ext cx="24384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6000" b="1" dirty="0" smtClean="0"/>
              <a:t>SHOPLINE Interface Modify SOP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3366" y="3689648"/>
            <a:ext cx="18297268" cy="8424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SHOPLINE Interface Modify SOP.jpg"/>
          <p:cNvPicPr>
            <a:picLocks noChangeAspect="1"/>
          </p:cNvPicPr>
          <p:nvPr/>
        </p:nvPicPr>
        <p:blipFill>
          <a:blip r:embed="rId2" cstate="print"/>
          <a:srcRect l="23073" t="13819" r="29131" b="25245"/>
          <a:stretch>
            <a:fillRect/>
          </a:stretch>
        </p:blipFill>
        <p:spPr>
          <a:xfrm>
            <a:off x="6251340" y="2628798"/>
            <a:ext cx="11881320" cy="10709922"/>
          </a:xfrm>
          <a:prstGeom prst="rect">
            <a:avLst/>
          </a:prstGeom>
        </p:spPr>
      </p:pic>
      <p:sp>
        <p:nvSpPr>
          <p:cNvPr id="3" name="文字方塊 2"/>
          <p:cNvSpPr txBox="1"/>
          <p:nvPr/>
        </p:nvSpPr>
        <p:spPr>
          <a:xfrm>
            <a:off x="1" y="1745432"/>
            <a:ext cx="24384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6000" b="1" dirty="0" smtClean="0"/>
              <a:t>SHOPLINE </a:t>
            </a:r>
            <a:r>
              <a:rPr lang="en-US" altLang="zh-TW" sz="6000" b="1" dirty="0" smtClean="0"/>
              <a:t>Interface Modify </a:t>
            </a:r>
            <a:r>
              <a:rPr lang="en-US" altLang="zh-TW" sz="6000" b="1" dirty="0" smtClean="0"/>
              <a:t>SOP</a:t>
            </a:r>
            <a:endParaRPr lang="en-US" altLang="zh-TW" sz="6000" b="1" dirty="0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1" y="729769"/>
            <a:ext cx="2438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800" b="1" dirty="0" smtClean="0"/>
              <a:t>1.</a:t>
            </a:r>
            <a:r>
              <a:rPr lang="zh-TW" altLang="en-US" sz="4800" b="1" dirty="0" smtClean="0"/>
              <a:t>點選 網店設計 </a:t>
            </a:r>
            <a:r>
              <a:rPr lang="en-US" altLang="zh-TW" sz="4800" b="1" dirty="0" smtClean="0"/>
              <a:t>/</a:t>
            </a:r>
            <a:r>
              <a:rPr lang="zh-TW" altLang="en-US" sz="4800" b="1" dirty="0" smtClean="0"/>
              <a:t> 網店目錄 增加 </a:t>
            </a:r>
            <a:r>
              <a:rPr lang="en-US" altLang="zh-TW" sz="4800" b="1" dirty="0" smtClean="0"/>
              <a:t>or </a:t>
            </a:r>
            <a:r>
              <a:rPr lang="zh-TW" altLang="en-US" sz="4800" b="1" dirty="0" smtClean="0"/>
              <a:t>修改目錄</a:t>
            </a:r>
            <a:endParaRPr lang="en-US" altLang="zh-TW" sz="4800" b="1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20770" y="2113496"/>
            <a:ext cx="22142461" cy="10649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/>
          <p:cNvSpPr txBox="1"/>
          <p:nvPr/>
        </p:nvSpPr>
        <p:spPr>
          <a:xfrm>
            <a:off x="1" y="729769"/>
            <a:ext cx="2438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800" b="1" dirty="0" smtClean="0"/>
              <a:t>2.</a:t>
            </a:r>
            <a:r>
              <a:rPr lang="zh-TW" altLang="en-US" sz="4800" b="1" dirty="0" smtClean="0"/>
              <a:t>選擇目錄項目的類別 增加</a:t>
            </a:r>
            <a:endParaRPr lang="en-US" altLang="zh-TW" sz="4800" b="1" dirty="0" smtClean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l="2958" t="9641" r="1851" b="5704"/>
          <a:stretch>
            <a:fillRect/>
          </a:stretch>
        </p:blipFill>
        <p:spPr bwMode="auto">
          <a:xfrm>
            <a:off x="1390800" y="2177480"/>
            <a:ext cx="21602400" cy="1080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矩形 4"/>
          <p:cNvSpPr/>
          <p:nvPr/>
        </p:nvSpPr>
        <p:spPr bwMode="auto">
          <a:xfrm>
            <a:off x="5567264" y="7794104"/>
            <a:ext cx="1872208" cy="1728192"/>
          </a:xfrm>
          <a:prstGeom prst="rect">
            <a:avLst/>
          </a:prstGeom>
          <a:noFill/>
          <a:ln w="76200" cap="flat" cmpd="sng" algn="ctr">
            <a:solidFill>
              <a:srgbClr val="C0000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5600" b="0" i="0" u="none" strike="noStrike" cap="none" normalizeH="0" baseline="0" smtClean="0">
              <a:ln>
                <a:noFill/>
              </a:ln>
              <a:solidFill>
                <a:srgbClr val="333333"/>
              </a:solidFill>
              <a:effectLst/>
              <a:latin typeface="Lato" pitchFamily="34" charset="0"/>
              <a:ea typeface="Lato" pitchFamily="34" charset="0"/>
              <a:cs typeface="Lato" pitchFamily="34" charset="0"/>
              <a:sym typeface="Lato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/>
          <p:cNvSpPr txBox="1"/>
          <p:nvPr/>
        </p:nvSpPr>
        <p:spPr>
          <a:xfrm>
            <a:off x="1" y="729769"/>
            <a:ext cx="2438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800" b="1" dirty="0" smtClean="0"/>
              <a:t>3</a:t>
            </a:r>
            <a:r>
              <a:rPr lang="en-US" altLang="zh-TW" sz="4800" b="1" dirty="0" smtClean="0"/>
              <a:t>.</a:t>
            </a:r>
            <a:r>
              <a:rPr lang="zh-TW" altLang="en-US" sz="4800" b="1" dirty="0" smtClean="0"/>
              <a:t>點選 </a:t>
            </a:r>
            <a:r>
              <a:rPr lang="zh-TW" altLang="en-US" sz="4800" b="1" dirty="0" smtClean="0"/>
              <a:t>網店設計 </a:t>
            </a:r>
            <a:r>
              <a:rPr lang="en-US" altLang="zh-TW" sz="4800" b="1" dirty="0" smtClean="0"/>
              <a:t>/</a:t>
            </a:r>
            <a:r>
              <a:rPr lang="zh-TW" altLang="en-US" sz="4800" b="1" dirty="0" smtClean="0"/>
              <a:t> </a:t>
            </a:r>
            <a:r>
              <a:rPr lang="zh-TW" altLang="en-US" sz="4800" b="1" dirty="0" smtClean="0"/>
              <a:t>網店分頁 編輯 </a:t>
            </a:r>
            <a:r>
              <a:rPr lang="en-US" altLang="zh-TW" sz="4800" b="1" dirty="0" smtClean="0"/>
              <a:t>or</a:t>
            </a:r>
            <a:r>
              <a:rPr lang="zh-TW" altLang="en-US" sz="4800" b="1" dirty="0" smtClean="0"/>
              <a:t> 新增分頁 </a:t>
            </a:r>
            <a:endParaRPr lang="en-US" altLang="zh-TW" sz="4800" b="1" dirty="0" smtClean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08762" y="2119161"/>
            <a:ext cx="21766477" cy="114355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/>
          <p:cNvSpPr txBox="1"/>
          <p:nvPr/>
        </p:nvSpPr>
        <p:spPr>
          <a:xfrm>
            <a:off x="1" y="729769"/>
            <a:ext cx="2438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800" b="1" dirty="0" smtClean="0"/>
              <a:t>4.</a:t>
            </a:r>
            <a:r>
              <a:rPr lang="zh-TW" altLang="en-US" sz="4800" b="1" dirty="0" smtClean="0"/>
              <a:t>編輯進階分頁</a:t>
            </a:r>
            <a:r>
              <a:rPr lang="en-US" altLang="zh-TW" sz="4800" b="1" dirty="0" smtClean="0"/>
              <a:t>(</a:t>
            </a:r>
            <a:r>
              <a:rPr lang="zh-TW" altLang="en-US" sz="4800" b="1" dirty="0" smtClean="0"/>
              <a:t>中英文介面、標題、</a:t>
            </a:r>
            <a:r>
              <a:rPr lang="en-US" altLang="zh-TW" sz="4800" b="1" dirty="0" err="1" smtClean="0"/>
              <a:t>url</a:t>
            </a:r>
            <a:r>
              <a:rPr lang="zh-TW" altLang="en-US" sz="4800" b="1" dirty="0" smtClean="0"/>
              <a:t>名稱設定</a:t>
            </a:r>
            <a:r>
              <a:rPr lang="en-US" altLang="zh-TW" sz="4800" b="1" dirty="0" smtClean="0"/>
              <a:t>)</a:t>
            </a:r>
            <a:r>
              <a:rPr lang="zh-TW" altLang="en-US" sz="4800" b="1" dirty="0" smtClean="0"/>
              <a:t> </a:t>
            </a:r>
            <a:endParaRPr lang="en-US" altLang="zh-TW" sz="4800" b="1" dirty="0" smtClean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4574" y="2393504"/>
            <a:ext cx="22594853" cy="1080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矩形 4"/>
          <p:cNvSpPr/>
          <p:nvPr/>
        </p:nvSpPr>
        <p:spPr bwMode="auto">
          <a:xfrm>
            <a:off x="17520592" y="4590909"/>
            <a:ext cx="3384376" cy="861774"/>
          </a:xfrm>
          <a:prstGeom prst="rect">
            <a:avLst/>
          </a:prstGeom>
          <a:noFill/>
          <a:ln w="76200" cap="flat" cmpd="sng" algn="ctr">
            <a:solidFill>
              <a:srgbClr val="C0000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5600" b="0" i="0" u="none" strike="noStrike" cap="none" normalizeH="0" baseline="0" smtClean="0">
              <a:ln>
                <a:noFill/>
              </a:ln>
              <a:solidFill>
                <a:srgbClr val="333333"/>
              </a:solidFill>
              <a:effectLst/>
              <a:latin typeface="Lato" pitchFamily="34" charset="0"/>
              <a:ea typeface="Lato" pitchFamily="34" charset="0"/>
              <a:cs typeface="Lato" pitchFamily="34" charset="0"/>
              <a:sym typeface="Lato" pitchFamily="34" charset="0"/>
            </a:endParaRPr>
          </a:p>
        </p:txBody>
      </p:sp>
      <p:sp>
        <p:nvSpPr>
          <p:cNvPr id="7" name="矩形 6"/>
          <p:cNvSpPr/>
          <p:nvPr/>
        </p:nvSpPr>
        <p:spPr bwMode="auto">
          <a:xfrm>
            <a:off x="886744" y="8874224"/>
            <a:ext cx="4824536" cy="1656184"/>
          </a:xfrm>
          <a:prstGeom prst="rect">
            <a:avLst/>
          </a:prstGeom>
          <a:noFill/>
          <a:ln w="76200" cap="flat" cmpd="sng" algn="ctr">
            <a:solidFill>
              <a:srgbClr val="C0000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5600" b="0" i="0" u="none" strike="noStrike" cap="none" normalizeH="0" baseline="0" smtClean="0">
              <a:ln>
                <a:noFill/>
              </a:ln>
              <a:solidFill>
                <a:srgbClr val="333333"/>
              </a:solidFill>
              <a:effectLst/>
              <a:latin typeface="Lato" pitchFamily="34" charset="0"/>
              <a:ea typeface="Lato" pitchFamily="34" charset="0"/>
              <a:cs typeface="Lato" pitchFamily="34" charset="0"/>
              <a:sym typeface="Lato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/>
          <p:cNvSpPr txBox="1"/>
          <p:nvPr/>
        </p:nvSpPr>
        <p:spPr>
          <a:xfrm>
            <a:off x="1" y="729769"/>
            <a:ext cx="2438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800" b="1" dirty="0" smtClean="0"/>
              <a:t>5.</a:t>
            </a:r>
            <a:r>
              <a:rPr lang="zh-TW" altLang="en-US" sz="4800" b="1" dirty="0" smtClean="0"/>
              <a:t>編輯文字分頁</a:t>
            </a:r>
            <a:r>
              <a:rPr lang="en-US" altLang="zh-TW" sz="4800" b="1" dirty="0" smtClean="0"/>
              <a:t>(</a:t>
            </a:r>
            <a:r>
              <a:rPr lang="zh-TW" altLang="en-US" sz="4800" b="1" dirty="0" smtClean="0"/>
              <a:t>中英文頁面內容 </a:t>
            </a:r>
            <a:r>
              <a:rPr lang="en-US" altLang="zh-TW" sz="4800" b="1" dirty="0" smtClean="0"/>
              <a:t>&amp;</a:t>
            </a:r>
            <a:r>
              <a:rPr lang="zh-TW" altLang="en-US" sz="4800" b="1" dirty="0" smtClean="0"/>
              <a:t> 中英文網路最佳化</a:t>
            </a:r>
            <a:r>
              <a:rPr lang="en-US" altLang="zh-TW" sz="4800" b="1" dirty="0" smtClean="0"/>
              <a:t>)</a:t>
            </a:r>
            <a:endParaRPr lang="en-US" altLang="zh-TW" sz="4800" b="1" dirty="0" smtClean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02868" y="2177818"/>
            <a:ext cx="20378264" cy="10800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theme/_rels/them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theme/_rels/them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theme/theme1.xml><?xml version="1.0" encoding="utf-8"?>
<a:theme xmlns:a="http://schemas.openxmlformats.org/drawingml/2006/main" name="Regular Theme">
  <a:themeElements>
    <a:clrScheme name="">
      <a:dk1>
        <a:srgbClr val="333333"/>
      </a:dk1>
      <a:lt1>
        <a:srgbClr val="FFFFFF"/>
      </a:lt1>
      <a:dk2>
        <a:srgbClr val="A7A7A7"/>
      </a:dk2>
      <a:lt2>
        <a:srgbClr val="535353"/>
      </a:lt2>
      <a:accent1>
        <a:srgbClr val="37485D"/>
      </a:accent1>
      <a:accent2>
        <a:srgbClr val="41596D"/>
      </a:accent2>
      <a:accent3>
        <a:srgbClr val="FFFFFF"/>
      </a:accent3>
      <a:accent4>
        <a:srgbClr val="2A2A2A"/>
      </a:accent4>
      <a:accent5>
        <a:srgbClr val="AEB1B6"/>
      </a:accent5>
      <a:accent6>
        <a:srgbClr val="3A5062"/>
      </a:accent6>
      <a:hlink>
        <a:srgbClr val="0000FF"/>
      </a:hlink>
      <a:folHlink>
        <a:srgbClr val="FF00FF"/>
      </a:folHlink>
    </a:clrScheme>
    <a:fontScheme name="Regular Theme">
      <a:majorFont>
        <a:latin typeface="Aleo"/>
        <a:ea typeface="Aleo"/>
        <a:cs typeface="Aleo"/>
      </a:majorFont>
      <a:minorFont>
        <a:latin typeface="Lato Light"/>
        <a:ea typeface="Lato Light"/>
        <a:cs typeface="Lato Light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4F4F4"/>
        </a:solidFill>
        <a:ln w="12700" cap="flat" cmpd="sng" algn="ctr">
          <a:solidFill>
            <a:schemeClr val="accent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  <a:spAutoFit/>
      </a:bodyPr>
      <a:lstStyle>
        <a:defPPr marL="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zh-TW" sz="5600" b="0" i="0" u="none" strike="noStrike" cap="none" normalizeH="0" baseline="0" smtClean="0">
            <a:ln>
              <a:noFill/>
            </a:ln>
            <a:solidFill>
              <a:srgbClr val="333333"/>
            </a:solidFill>
            <a:effectLst/>
            <a:latin typeface="Lato" pitchFamily="34" charset="0"/>
            <a:ea typeface="Lato" pitchFamily="34" charset="0"/>
            <a:cs typeface="Lato" pitchFamily="34" charset="0"/>
            <a:sym typeface="Lato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4F4F4"/>
        </a:solidFill>
        <a:ln w="12700" cap="flat" cmpd="sng" algn="ctr">
          <a:solidFill>
            <a:schemeClr val="accent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  <a:spAutoFit/>
      </a:bodyPr>
      <a:lstStyle>
        <a:defPPr marL="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zh-TW" sz="5600" b="0" i="0" u="none" strike="noStrike" cap="none" normalizeH="0" baseline="0" smtClean="0">
            <a:ln>
              <a:noFill/>
            </a:ln>
            <a:solidFill>
              <a:srgbClr val="333333"/>
            </a:solidFill>
            <a:effectLst/>
            <a:latin typeface="Lato" pitchFamily="34" charset="0"/>
            <a:ea typeface="Lato" pitchFamily="34" charset="0"/>
            <a:cs typeface="Lato" pitchFamily="34" charset="0"/>
            <a:sym typeface="Lato" pitchFamily="34" charset="0"/>
          </a:defRPr>
        </a:defPPr>
      </a:lstStyle>
    </a:lnDef>
  </a:objectDefaults>
  <a:extraClrSchemeLst/>
</a:theme>
</file>

<file path=ppt/theme/theme10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37485D"/>
      </a:accent1>
      <a:accent2>
        <a:srgbClr val="41596D"/>
      </a:accent2>
      <a:accent3>
        <a:srgbClr val="FFFFFF"/>
      </a:accent3>
      <a:accent4>
        <a:srgbClr val="000000"/>
      </a:accent4>
      <a:accent5>
        <a:srgbClr val="AEB1B6"/>
      </a:accent5>
      <a:accent6>
        <a:srgbClr val="3A5062"/>
      </a:accent6>
      <a:hlink>
        <a:srgbClr val="0000FF"/>
      </a:hlink>
      <a:folHlink>
        <a:srgbClr val="FF00F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Regular Theme - 1_Empty 拷貝">
  <a:themeElements>
    <a:clrScheme name="">
      <a:dk1>
        <a:srgbClr val="333333"/>
      </a:dk1>
      <a:lt1>
        <a:srgbClr val="FFFFFF"/>
      </a:lt1>
      <a:dk2>
        <a:srgbClr val="A7A7A7"/>
      </a:dk2>
      <a:lt2>
        <a:srgbClr val="535353"/>
      </a:lt2>
      <a:accent1>
        <a:srgbClr val="37485D"/>
      </a:accent1>
      <a:accent2>
        <a:srgbClr val="41596D"/>
      </a:accent2>
      <a:accent3>
        <a:srgbClr val="FFFFFF"/>
      </a:accent3>
      <a:accent4>
        <a:srgbClr val="2A2A2A"/>
      </a:accent4>
      <a:accent5>
        <a:srgbClr val="AEB1B6"/>
      </a:accent5>
      <a:accent6>
        <a:srgbClr val="3A5062"/>
      </a:accent6>
      <a:hlink>
        <a:srgbClr val="0000FF"/>
      </a:hlink>
      <a:folHlink>
        <a:srgbClr val="FF00FF"/>
      </a:folHlink>
    </a:clrScheme>
    <a:fontScheme name="Regular Theme - 1_Empty 拷貝">
      <a:majorFont>
        <a:latin typeface="Aleo"/>
        <a:ea typeface="Aleo"/>
        <a:cs typeface="Aleo"/>
      </a:majorFont>
      <a:minorFont>
        <a:latin typeface="Lato Light"/>
        <a:ea typeface="Lato Light"/>
        <a:cs typeface="Lato Light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4F4F4"/>
        </a:solidFill>
        <a:ln w="12700" cap="flat" cmpd="sng" algn="ctr">
          <a:solidFill>
            <a:schemeClr val="accent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  <a:spAutoFit/>
      </a:bodyPr>
      <a:lstStyle>
        <a:defPPr marL="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zh-TW" sz="5600" b="0" i="0" u="none" strike="noStrike" cap="none" normalizeH="0" baseline="0" smtClean="0">
            <a:ln>
              <a:noFill/>
            </a:ln>
            <a:solidFill>
              <a:srgbClr val="333333"/>
            </a:solidFill>
            <a:effectLst/>
            <a:latin typeface="Lato" pitchFamily="34" charset="0"/>
            <a:ea typeface="Lato" pitchFamily="34" charset="0"/>
            <a:cs typeface="Lato" pitchFamily="34" charset="0"/>
            <a:sym typeface="Lato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4F4F4"/>
        </a:solidFill>
        <a:ln w="12700" cap="flat" cmpd="sng" algn="ctr">
          <a:solidFill>
            <a:schemeClr val="accent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  <a:spAutoFit/>
      </a:bodyPr>
      <a:lstStyle>
        <a:defPPr marL="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zh-TW" sz="5600" b="0" i="0" u="none" strike="noStrike" cap="none" normalizeH="0" baseline="0" smtClean="0">
            <a:ln>
              <a:noFill/>
            </a:ln>
            <a:solidFill>
              <a:srgbClr val="333333"/>
            </a:solidFill>
            <a:effectLst/>
            <a:latin typeface="Lato" pitchFamily="34" charset="0"/>
            <a:ea typeface="Lato" pitchFamily="34" charset="0"/>
            <a:cs typeface="Lato" pitchFamily="34" charset="0"/>
            <a:sym typeface="Lato" pitchFamily="34" charset="0"/>
          </a:defRPr>
        </a:defPPr>
      </a:lstStyle>
    </a:lnDef>
  </a:objectDefaults>
  <a:extraClrSchemeLst/>
</a:theme>
</file>

<file path=ppt/theme/theme3.xml><?xml version="1.0" encoding="utf-8"?>
<a:theme xmlns:a="http://schemas.openxmlformats.org/drawingml/2006/main" name="1_Regular Theme">
  <a:themeElements>
    <a:clrScheme name="自訂 1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512539"/>
      </a:hlink>
      <a:folHlink>
        <a:srgbClr val="512539"/>
      </a:folHlink>
    </a:clrScheme>
    <a:fontScheme name="Pitch Deck">
      <a:majorFont>
        <a:latin typeface="Aleo"/>
        <a:ea typeface="Helvetica"/>
        <a:cs typeface="Helvetica"/>
      </a:majorFont>
      <a:minorFont>
        <a:latin typeface="Lato"/>
        <a:ea typeface="Helvetica"/>
        <a:cs typeface="Helvetic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solidFill>
          <a:schemeClr val="tx2"/>
        </a:solidFill>
        <a:ln>
          <a:noFill/>
        </a:ln>
        <a:effectLst/>
        <a:extLst/>
      </a:spPr>
      <a:bodyPr lIns="0" tIns="0" rIns="0" bIns="0" anchor="ctr"/>
      <a:lstStyle>
        <a:defPPr>
          <a:defRPr sz="4000">
            <a:solidFill>
              <a:srgbClr val="FFFFFF"/>
            </a:solidFill>
            <a:effectLst>
              <a:outerShdw blurRad="38100" dist="38100" dir="2700000" algn="tl">
                <a:srgbClr val="000000"/>
              </a:outerShdw>
            </a:effectLst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miter lim="0"/>
          <a:headEnd type="none" w="med" len="med"/>
          <a:tailEnd type="none" w="med" len="med"/>
        </a:ln>
        <a:effectLst>
          <a:outerShdw blurRad="38100" dist="25400" dir="5400000" algn="ctr" rotWithShape="0">
            <a:srgbClr val="000000">
              <a:alpha val="50000"/>
            </a:srgbClr>
          </a:outerShdw>
        </a:effectLst>
      </a:spPr>
      <a:bodyPr vert="horz" wrap="square" lIns="50800" tIns="50800" rIns="50800" bIns="50800" numCol="1" anchor="ctr" anchorCtr="0" compatLnSpc="1">
        <a:prstTxWarp prst="textNoShape">
          <a:avLst/>
        </a:prstTxWarp>
      </a:bodyPr>
      <a:lstStyle>
        <a:defPPr marL="34290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Gill Sans" charset="0"/>
            <a:cs typeface="Gill Sans" charset="0"/>
            <a:sym typeface="Gill Sans" charset="0"/>
          </a:defRPr>
        </a:defPPr>
      </a:lstStyle>
    </a:lnDef>
    <a:txDef>
      <a:spPr>
        <a:noFill/>
      </a:spPr>
      <a:bodyPr wrap="square" rtlCol="0">
        <a:spAutoFit/>
      </a:bodyPr>
      <a:lstStyle>
        <a:defPPr algn="l">
          <a:defRPr sz="3200" dirty="0" smtClean="0">
            <a:solidFill>
              <a:schemeClr val="tx1"/>
            </a:solidFill>
            <a:latin typeface="Lato Light" panose="020F0302020204030203" pitchFamily="34" charset="0"/>
            <a:ea typeface="Lato Light" panose="020F0302020204030203" pitchFamily="34" charset="0"/>
            <a:cs typeface="Lato Light" panose="020F0302020204030203" pitchFamily="34" charset="0"/>
          </a:defRPr>
        </a:defPPr>
      </a:lstStyle>
    </a:txDef>
  </a:objectDefaults>
  <a:extraClrSchemeLst/>
  <a:extLst>
    <a:ext uri="{05A4C25C-085E-4340-85A3-A5531E510DB2}">
      <thm15:themeFamily xmlns="" xmlns:thm15="http://schemas.microsoft.com/office/thememl/2012/main" name="Theme1" id="{7208066F-19C8-483D-B31C-9E57DED5542C}" vid="{F0B5F4A7-0125-4C3A-AAF5-9E68DB261BCF}"/>
    </a:ext>
  </a:extLst>
</a:theme>
</file>

<file path=ppt/theme/theme4.xml><?xml version="1.0" encoding="utf-8"?>
<a:theme xmlns:a="http://schemas.openxmlformats.org/drawingml/2006/main" name="2_Regular Theme">
  <a:themeElements>
    <a:clrScheme name="自訂 1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512539"/>
      </a:hlink>
      <a:folHlink>
        <a:srgbClr val="512539"/>
      </a:folHlink>
    </a:clrScheme>
    <a:fontScheme name="Pitch Deck">
      <a:majorFont>
        <a:latin typeface="Aleo"/>
        <a:ea typeface="Helvetica"/>
        <a:cs typeface="Helvetica"/>
      </a:majorFont>
      <a:minorFont>
        <a:latin typeface="Lato"/>
        <a:ea typeface="Helvetica"/>
        <a:cs typeface="Helvetic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solidFill>
          <a:schemeClr val="tx2"/>
        </a:solidFill>
        <a:ln>
          <a:noFill/>
        </a:ln>
        <a:effectLst/>
        <a:extLst/>
      </a:spPr>
      <a:bodyPr lIns="0" tIns="0" rIns="0" bIns="0" anchor="ctr"/>
      <a:lstStyle>
        <a:defPPr>
          <a:defRPr sz="4000">
            <a:solidFill>
              <a:srgbClr val="FFFFFF"/>
            </a:solidFill>
            <a:effectLst>
              <a:outerShdw blurRad="38100" dist="38100" dir="2700000" algn="tl">
                <a:srgbClr val="000000"/>
              </a:outerShdw>
            </a:effectLst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miter lim="0"/>
          <a:headEnd type="none" w="med" len="med"/>
          <a:tailEnd type="none" w="med" len="med"/>
        </a:ln>
        <a:effectLst>
          <a:outerShdw blurRad="38100" dist="25400" dir="5400000" algn="ctr" rotWithShape="0">
            <a:srgbClr val="000000">
              <a:alpha val="50000"/>
            </a:srgbClr>
          </a:outerShdw>
        </a:effectLst>
      </a:spPr>
      <a:bodyPr vert="horz" wrap="square" lIns="50800" tIns="50800" rIns="50800" bIns="50800" numCol="1" anchor="ctr" anchorCtr="0" compatLnSpc="1">
        <a:prstTxWarp prst="textNoShape">
          <a:avLst/>
        </a:prstTxWarp>
      </a:bodyPr>
      <a:lstStyle>
        <a:defPPr marL="34290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Gill Sans" charset="0"/>
            <a:cs typeface="Gill Sans" charset="0"/>
            <a:sym typeface="Gill Sans" charset="0"/>
          </a:defRPr>
        </a:defPPr>
      </a:lstStyle>
    </a:lnDef>
    <a:txDef>
      <a:spPr>
        <a:noFill/>
      </a:spPr>
      <a:bodyPr wrap="square" rtlCol="0">
        <a:spAutoFit/>
      </a:bodyPr>
      <a:lstStyle>
        <a:defPPr algn="l">
          <a:defRPr sz="3200" dirty="0" smtClean="0">
            <a:solidFill>
              <a:schemeClr val="tx1"/>
            </a:solidFill>
            <a:latin typeface="Lato Light" panose="020F0302020204030203" pitchFamily="34" charset="0"/>
            <a:ea typeface="Lato Light" panose="020F0302020204030203" pitchFamily="34" charset="0"/>
            <a:cs typeface="Lato Light" panose="020F0302020204030203" pitchFamily="34" charset="0"/>
          </a:defRPr>
        </a:defPPr>
      </a:lstStyle>
    </a:txDef>
  </a:objectDefaults>
  <a:extraClrSchemeLst/>
  <a:extLst>
    <a:ext uri="{05A4C25C-085E-4340-85A3-A5531E510DB2}">
      <thm15:themeFamily xmlns="" xmlns:thm15="http://schemas.microsoft.com/office/thememl/2012/main" name="Theme1" id="{7208066F-19C8-483D-B31C-9E57DED5542C}" vid="{F0B5F4A7-0125-4C3A-AAF5-9E68DB261BCF}"/>
    </a:ext>
  </a:extLst>
</a:theme>
</file>

<file path=ppt/theme/theme5.xml><?xml version="1.0" encoding="utf-8"?>
<a:theme xmlns:a="http://schemas.openxmlformats.org/drawingml/2006/main" name="3_Regular Theme">
  <a:themeElements>
    <a:clrScheme name="PitchDeck - Regular">
      <a:dk1>
        <a:srgbClr val="333333"/>
      </a:dk1>
      <a:lt1>
        <a:srgbClr val="F4F4F4"/>
      </a:lt1>
      <a:dk2>
        <a:srgbClr val="5CBEB6"/>
      </a:dk2>
      <a:lt2>
        <a:srgbClr val="69C9BF"/>
      </a:lt2>
      <a:accent1>
        <a:srgbClr val="37485D"/>
      </a:accent1>
      <a:accent2>
        <a:srgbClr val="41596D"/>
      </a:accent2>
      <a:accent3>
        <a:srgbClr val="E59428"/>
      </a:accent3>
      <a:accent4>
        <a:srgbClr val="E7A556"/>
      </a:accent4>
      <a:accent5>
        <a:srgbClr val="7D3F65"/>
      </a:accent5>
      <a:accent6>
        <a:srgbClr val="814974"/>
      </a:accent6>
      <a:hlink>
        <a:srgbClr val="3E1F32"/>
      </a:hlink>
      <a:folHlink>
        <a:srgbClr val="5D2F4B"/>
      </a:folHlink>
    </a:clrScheme>
    <a:fontScheme name="Pitch Deck">
      <a:majorFont>
        <a:latin typeface="Aleo"/>
        <a:ea typeface="Helvetica"/>
        <a:cs typeface="Helvetica"/>
      </a:majorFont>
      <a:minorFont>
        <a:latin typeface="Lato"/>
        <a:ea typeface="Helvetica"/>
        <a:cs typeface="Helvetic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solidFill>
          <a:schemeClr val="tx2"/>
        </a:solidFill>
        <a:ln>
          <a:noFill/>
        </a:ln>
        <a:effectLst/>
        <a:extLst/>
      </a:spPr>
      <a:bodyPr lIns="0" tIns="0" rIns="0" bIns="0" anchor="ctr"/>
      <a:lstStyle>
        <a:defPPr>
          <a:defRPr sz="4000">
            <a:solidFill>
              <a:srgbClr val="FFFFFF"/>
            </a:solidFill>
            <a:effectLst>
              <a:outerShdw blurRad="38100" dist="38100" dir="2700000" algn="tl">
                <a:srgbClr val="000000"/>
              </a:outerShdw>
            </a:effectLst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miter lim="0"/>
          <a:headEnd type="none" w="med" len="med"/>
          <a:tailEnd type="none" w="med" len="med"/>
        </a:ln>
        <a:effectLst>
          <a:outerShdw blurRad="38100" dist="25400" dir="5400000" algn="ctr" rotWithShape="0">
            <a:srgbClr val="000000">
              <a:alpha val="50000"/>
            </a:srgbClr>
          </a:outerShdw>
        </a:effectLst>
      </a:spPr>
      <a:bodyPr vert="horz" wrap="square" lIns="50800" tIns="50800" rIns="50800" bIns="50800" numCol="1" anchor="ctr" anchorCtr="0" compatLnSpc="1">
        <a:prstTxWarp prst="textNoShape">
          <a:avLst/>
        </a:prstTxWarp>
      </a:bodyPr>
      <a:lstStyle>
        <a:defPPr marL="34290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Gill Sans" charset="0"/>
            <a:cs typeface="Gill Sans" charset="0"/>
            <a:sym typeface="Gill Sans" charset="0"/>
          </a:defRPr>
        </a:defPPr>
      </a:lstStyle>
    </a:lnDef>
    <a:txDef>
      <a:spPr>
        <a:noFill/>
      </a:spPr>
      <a:bodyPr wrap="square" rtlCol="0">
        <a:spAutoFit/>
      </a:bodyPr>
      <a:lstStyle>
        <a:defPPr algn="l">
          <a:defRPr sz="3200" dirty="0" smtClean="0">
            <a:solidFill>
              <a:schemeClr val="tx1"/>
            </a:solidFill>
            <a:latin typeface="Lato Light" panose="020F0302020204030203" pitchFamily="34" charset="0"/>
            <a:ea typeface="Lato Light" panose="020F0302020204030203" pitchFamily="34" charset="0"/>
            <a:cs typeface="Lato Light" panose="020F0302020204030203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Theme1" id="{7208066F-19C8-483D-B31C-9E57DED5542C}" vid="{F0B5F4A7-0125-4C3A-AAF5-9E68DB261BCF}"/>
    </a:ext>
  </a:extLst>
</a:theme>
</file>

<file path=ppt/theme/theme6.xml><?xml version="1.0" encoding="utf-8"?>
<a:theme xmlns:a="http://schemas.openxmlformats.org/drawingml/2006/main" name="4_Regular Theme">
  <a:themeElements>
    <a:clrScheme name="PitchDeck - Regular">
      <a:dk1>
        <a:srgbClr val="333333"/>
      </a:dk1>
      <a:lt1>
        <a:srgbClr val="F4F4F4"/>
      </a:lt1>
      <a:dk2>
        <a:srgbClr val="5CBEB6"/>
      </a:dk2>
      <a:lt2>
        <a:srgbClr val="69C9BF"/>
      </a:lt2>
      <a:accent1>
        <a:srgbClr val="37485D"/>
      </a:accent1>
      <a:accent2>
        <a:srgbClr val="41596D"/>
      </a:accent2>
      <a:accent3>
        <a:srgbClr val="E59428"/>
      </a:accent3>
      <a:accent4>
        <a:srgbClr val="E7A556"/>
      </a:accent4>
      <a:accent5>
        <a:srgbClr val="7D3F65"/>
      </a:accent5>
      <a:accent6>
        <a:srgbClr val="814974"/>
      </a:accent6>
      <a:hlink>
        <a:srgbClr val="3E1F32"/>
      </a:hlink>
      <a:folHlink>
        <a:srgbClr val="5D2F4B"/>
      </a:folHlink>
    </a:clrScheme>
    <a:fontScheme name="Pitch Deck">
      <a:majorFont>
        <a:latin typeface="Aleo"/>
        <a:ea typeface="Helvetica"/>
        <a:cs typeface="Helvetica"/>
      </a:majorFont>
      <a:minorFont>
        <a:latin typeface="Lato"/>
        <a:ea typeface="Helvetica"/>
        <a:cs typeface="Helvetic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solidFill>
          <a:schemeClr val="tx2"/>
        </a:solidFill>
        <a:ln>
          <a:noFill/>
        </a:ln>
        <a:effectLst/>
        <a:extLst/>
      </a:spPr>
      <a:bodyPr lIns="0" tIns="0" rIns="0" bIns="0" anchor="ctr"/>
      <a:lstStyle>
        <a:defPPr>
          <a:defRPr sz="4000">
            <a:solidFill>
              <a:srgbClr val="FFFFFF"/>
            </a:solidFill>
            <a:effectLst>
              <a:outerShdw blurRad="38100" dist="38100" dir="2700000" algn="tl">
                <a:srgbClr val="000000"/>
              </a:outerShdw>
            </a:effectLst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miter lim="0"/>
          <a:headEnd type="none" w="med" len="med"/>
          <a:tailEnd type="none" w="med" len="med"/>
        </a:ln>
        <a:effectLst>
          <a:outerShdw blurRad="38100" dist="25400" dir="5400000" algn="ctr" rotWithShape="0">
            <a:srgbClr val="000000">
              <a:alpha val="50000"/>
            </a:srgbClr>
          </a:outerShdw>
        </a:effectLst>
      </a:spPr>
      <a:bodyPr vert="horz" wrap="square" lIns="50800" tIns="50800" rIns="50800" bIns="50800" numCol="1" anchor="ctr" anchorCtr="0" compatLnSpc="1">
        <a:prstTxWarp prst="textNoShape">
          <a:avLst/>
        </a:prstTxWarp>
      </a:bodyPr>
      <a:lstStyle>
        <a:defPPr marL="34290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Gill Sans" charset="0"/>
            <a:cs typeface="Gill Sans" charset="0"/>
            <a:sym typeface="Gill Sans" charset="0"/>
          </a:defRPr>
        </a:defPPr>
      </a:lstStyle>
    </a:lnDef>
    <a:txDef>
      <a:spPr>
        <a:noFill/>
      </a:spPr>
      <a:bodyPr wrap="square" rtlCol="0">
        <a:spAutoFit/>
      </a:bodyPr>
      <a:lstStyle>
        <a:defPPr algn="l">
          <a:defRPr sz="3200" dirty="0" smtClean="0">
            <a:solidFill>
              <a:schemeClr val="tx1"/>
            </a:solidFill>
            <a:latin typeface="Lato Light" panose="020F0302020204030203" pitchFamily="34" charset="0"/>
            <a:ea typeface="Lato Light" panose="020F0302020204030203" pitchFamily="34" charset="0"/>
            <a:cs typeface="Lato Light" panose="020F0302020204030203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Theme1" id="{7208066F-19C8-483D-B31C-9E57DED5542C}" vid="{F0B5F4A7-0125-4C3A-AAF5-9E68DB261BCF}"/>
    </a:ext>
  </a:extLst>
</a:theme>
</file>

<file path=ppt/theme/theme7.xml><?xml version="1.0" encoding="utf-8"?>
<a:theme xmlns:a="http://schemas.openxmlformats.org/drawingml/2006/main" name="5_Regular Theme">
  <a:themeElements>
    <a:clrScheme name="自訂 1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512539"/>
      </a:hlink>
      <a:folHlink>
        <a:srgbClr val="512539"/>
      </a:folHlink>
    </a:clrScheme>
    <a:fontScheme name="Pitch Deck">
      <a:majorFont>
        <a:latin typeface="Aleo"/>
        <a:ea typeface="Helvetica"/>
        <a:cs typeface="Helvetica"/>
      </a:majorFont>
      <a:minorFont>
        <a:latin typeface="Lato"/>
        <a:ea typeface="Helvetica"/>
        <a:cs typeface="Helvetic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solidFill>
          <a:schemeClr val="tx2"/>
        </a:solidFill>
        <a:ln>
          <a:noFill/>
        </a:ln>
        <a:effectLst/>
        <a:extLst/>
      </a:spPr>
      <a:bodyPr lIns="0" tIns="0" rIns="0" bIns="0" anchor="ctr"/>
      <a:lstStyle>
        <a:defPPr>
          <a:defRPr sz="4000">
            <a:solidFill>
              <a:srgbClr val="FFFFFF"/>
            </a:solidFill>
            <a:effectLst>
              <a:outerShdw blurRad="38100" dist="38100" dir="2700000" algn="tl">
                <a:srgbClr val="000000"/>
              </a:outerShdw>
            </a:effectLst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miter lim="0"/>
          <a:headEnd type="none" w="med" len="med"/>
          <a:tailEnd type="none" w="med" len="med"/>
        </a:ln>
        <a:effectLst>
          <a:outerShdw blurRad="38100" dist="25400" dir="5400000" algn="ctr" rotWithShape="0">
            <a:srgbClr val="000000">
              <a:alpha val="50000"/>
            </a:srgbClr>
          </a:outerShdw>
        </a:effectLst>
      </a:spPr>
      <a:bodyPr vert="horz" wrap="square" lIns="50800" tIns="50800" rIns="50800" bIns="50800" numCol="1" anchor="ctr" anchorCtr="0" compatLnSpc="1">
        <a:prstTxWarp prst="textNoShape">
          <a:avLst/>
        </a:prstTxWarp>
      </a:bodyPr>
      <a:lstStyle>
        <a:defPPr marL="34290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Gill Sans" charset="0"/>
            <a:cs typeface="Gill Sans" charset="0"/>
            <a:sym typeface="Gill Sans" charset="0"/>
          </a:defRPr>
        </a:defPPr>
      </a:lstStyle>
    </a:lnDef>
    <a:txDef>
      <a:spPr>
        <a:noFill/>
      </a:spPr>
      <a:bodyPr wrap="square" rtlCol="0">
        <a:spAutoFit/>
      </a:bodyPr>
      <a:lstStyle>
        <a:defPPr algn="l">
          <a:defRPr sz="3200" dirty="0" smtClean="0">
            <a:solidFill>
              <a:schemeClr val="tx1"/>
            </a:solidFill>
            <a:latin typeface="Lato Light" panose="020F0302020204030203" pitchFamily="34" charset="0"/>
            <a:ea typeface="Lato Light" panose="020F0302020204030203" pitchFamily="34" charset="0"/>
            <a:cs typeface="Lato Light" panose="020F0302020204030203" pitchFamily="34" charset="0"/>
          </a:defRPr>
        </a:defPPr>
      </a:lstStyle>
    </a:txDef>
  </a:objectDefaults>
  <a:extraClrSchemeLst/>
  <a:extLst>
    <a:ext uri="{05A4C25C-085E-4340-85A3-A5531E510DB2}">
      <thm15:themeFamily xmlns="" xmlns:thm15="http://schemas.microsoft.com/office/thememl/2012/main" name="Theme1" id="{7208066F-19C8-483D-B31C-9E57DED5542C}" vid="{F0B5F4A7-0125-4C3A-AAF5-9E68DB261BCF}"/>
    </a:ext>
  </a:extLst>
</a:theme>
</file>

<file path=ppt/theme/theme8.xml><?xml version="1.0" encoding="utf-8"?>
<a:theme xmlns:a="http://schemas.openxmlformats.org/drawingml/2006/main" name="6_Regular Theme">
  <a:themeElements>
    <a:clrScheme name="PitchDeck - Regular">
      <a:dk1>
        <a:srgbClr val="333333"/>
      </a:dk1>
      <a:lt1>
        <a:srgbClr val="F4F4F4"/>
      </a:lt1>
      <a:dk2>
        <a:srgbClr val="5CBEB6"/>
      </a:dk2>
      <a:lt2>
        <a:srgbClr val="69C9BF"/>
      </a:lt2>
      <a:accent1>
        <a:srgbClr val="37485D"/>
      </a:accent1>
      <a:accent2>
        <a:srgbClr val="41596D"/>
      </a:accent2>
      <a:accent3>
        <a:srgbClr val="E59428"/>
      </a:accent3>
      <a:accent4>
        <a:srgbClr val="E7A556"/>
      </a:accent4>
      <a:accent5>
        <a:srgbClr val="7D3F65"/>
      </a:accent5>
      <a:accent6>
        <a:srgbClr val="814974"/>
      </a:accent6>
      <a:hlink>
        <a:srgbClr val="3E1F32"/>
      </a:hlink>
      <a:folHlink>
        <a:srgbClr val="5D2F4B"/>
      </a:folHlink>
    </a:clrScheme>
    <a:fontScheme name="Pitch Deck">
      <a:majorFont>
        <a:latin typeface="Aleo"/>
        <a:ea typeface="Helvetica"/>
        <a:cs typeface="Helvetica"/>
      </a:majorFont>
      <a:minorFont>
        <a:latin typeface="Lato"/>
        <a:ea typeface="Helvetica"/>
        <a:cs typeface="Helvetic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solidFill>
          <a:schemeClr val="tx2"/>
        </a:solidFill>
        <a:ln>
          <a:noFill/>
        </a:ln>
        <a:effectLst/>
        <a:extLst/>
      </a:spPr>
      <a:bodyPr lIns="0" tIns="0" rIns="0" bIns="0" anchor="ctr"/>
      <a:lstStyle>
        <a:defPPr>
          <a:defRPr sz="4000">
            <a:solidFill>
              <a:srgbClr val="FFFFFF"/>
            </a:solidFill>
            <a:effectLst>
              <a:outerShdw blurRad="38100" dist="38100" dir="2700000" algn="tl">
                <a:srgbClr val="000000"/>
              </a:outerShdw>
            </a:effectLst>
          </a:defRPr>
        </a:defPPr>
      </a:lstStyle>
    </a:spDef>
    <a:lnDef>
      <a:spPr bwMode="auto"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miter lim="0"/>
          <a:headEnd type="none" w="med" len="med"/>
          <a:tailEnd type="arrow"/>
        </a:ln>
        <a:effectLst/>
      </a:spPr>
      <a:bodyPr/>
      <a:lstStyle/>
    </a:lnDef>
    <a:txDef>
      <a:spPr>
        <a:noFill/>
      </a:spPr>
      <a:bodyPr wrap="square" rtlCol="0">
        <a:spAutoFit/>
      </a:bodyPr>
      <a:lstStyle>
        <a:defPPr algn="l">
          <a:defRPr sz="3200" dirty="0" smtClean="0">
            <a:solidFill>
              <a:schemeClr val="tx1"/>
            </a:solidFill>
            <a:latin typeface="Lato Light" panose="020F0302020204030203" pitchFamily="34" charset="0"/>
            <a:ea typeface="Lato Light" panose="020F0302020204030203" pitchFamily="34" charset="0"/>
            <a:cs typeface="Lato Light" panose="020F0302020204030203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Theme1" id="{7208066F-19C8-483D-B31C-9E57DED5542C}" vid="{F0B5F4A7-0125-4C3A-AAF5-9E68DB261BCF}"/>
    </a:ext>
  </a:extLst>
</a:theme>
</file>

<file path=ppt/theme/theme9.xml><?xml version="1.0" encoding="utf-8"?>
<a:theme xmlns:a="http://schemas.openxmlformats.org/drawingml/2006/main" name="7_Regular Theme">
  <a:themeElements>
    <a:clrScheme name="PitchDeck - Regular">
      <a:dk1>
        <a:srgbClr val="333333"/>
      </a:dk1>
      <a:lt1>
        <a:srgbClr val="F4F4F4"/>
      </a:lt1>
      <a:dk2>
        <a:srgbClr val="5CBEB6"/>
      </a:dk2>
      <a:lt2>
        <a:srgbClr val="69C9BF"/>
      </a:lt2>
      <a:accent1>
        <a:srgbClr val="37485D"/>
      </a:accent1>
      <a:accent2>
        <a:srgbClr val="41596D"/>
      </a:accent2>
      <a:accent3>
        <a:srgbClr val="E59428"/>
      </a:accent3>
      <a:accent4>
        <a:srgbClr val="E7A556"/>
      </a:accent4>
      <a:accent5>
        <a:srgbClr val="7D3F65"/>
      </a:accent5>
      <a:accent6>
        <a:srgbClr val="814974"/>
      </a:accent6>
      <a:hlink>
        <a:srgbClr val="3E1F32"/>
      </a:hlink>
      <a:folHlink>
        <a:srgbClr val="5D2F4B"/>
      </a:folHlink>
    </a:clrScheme>
    <a:fontScheme name="Pitch Deck">
      <a:majorFont>
        <a:latin typeface="Aleo"/>
        <a:ea typeface="Helvetica"/>
        <a:cs typeface="Helvetica"/>
      </a:majorFont>
      <a:minorFont>
        <a:latin typeface="Lato"/>
        <a:ea typeface="Helvetica"/>
        <a:cs typeface="Helvetic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solidFill>
          <a:schemeClr val="tx2"/>
        </a:solidFill>
        <a:ln>
          <a:noFill/>
        </a:ln>
        <a:effectLst/>
        <a:extLst/>
      </a:spPr>
      <a:bodyPr lIns="0" tIns="0" rIns="0" bIns="0" anchor="ctr"/>
      <a:lstStyle>
        <a:defPPr>
          <a:defRPr sz="4000">
            <a:solidFill>
              <a:srgbClr val="FFFFFF"/>
            </a:solidFill>
            <a:effectLst>
              <a:outerShdw blurRad="38100" dist="38100" dir="2700000" algn="tl">
                <a:srgbClr val="000000"/>
              </a:outerShdw>
            </a:effectLst>
          </a:defRPr>
        </a:defPPr>
      </a:lstStyle>
    </a:spDef>
    <a:lnDef>
      <a:spPr bwMode="auto"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miter lim="0"/>
          <a:headEnd type="none" w="med" len="med"/>
          <a:tailEnd type="arrow"/>
        </a:ln>
        <a:effectLst/>
      </a:spPr>
      <a:bodyPr/>
      <a:lstStyle/>
    </a:lnDef>
    <a:txDef>
      <a:spPr>
        <a:noFill/>
      </a:spPr>
      <a:bodyPr wrap="square" rtlCol="0">
        <a:spAutoFit/>
      </a:bodyPr>
      <a:lstStyle>
        <a:defPPr algn="l">
          <a:defRPr sz="3200" dirty="0" smtClean="0">
            <a:solidFill>
              <a:schemeClr val="tx1"/>
            </a:solidFill>
            <a:latin typeface="Lato Light" panose="020F0302020204030203" pitchFamily="34" charset="0"/>
            <a:ea typeface="Lato Light" panose="020F0302020204030203" pitchFamily="34" charset="0"/>
            <a:cs typeface="Lato Light" panose="020F0302020204030203" pitchFamily="34" charset="0"/>
          </a:defRPr>
        </a:defPPr>
      </a:lstStyle>
    </a:txDef>
  </a:objectDefaults>
  <a:extraClrSchemeLst/>
  <a:extLst>
    <a:ext uri="{05A4C25C-085E-4340-85A3-A5531E510DB2}">
      <thm15:themeFamily xmlns="" xmlns:thm15="http://schemas.microsoft.com/office/thememl/2012/main" name="Theme1" id="{7208066F-19C8-483D-B31C-9E57DED5542C}" vid="{F0B5F4A7-0125-4C3A-AAF5-9E68DB261BC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80023</TotalTime>
  <Words>99</Words>
  <Application>Microsoft Office PowerPoint</Application>
  <PresentationFormat>自訂</PresentationFormat>
  <Paragraphs>13</Paragraphs>
  <Slides>10</Slides>
  <Notes>4</Notes>
  <HiddenSlides>0</HiddenSlides>
  <MMClips>0</MMClips>
  <ScaleCrop>false</ScaleCrop>
  <HeadingPairs>
    <vt:vector size="4" baseType="variant">
      <vt:variant>
        <vt:lpstr>佈景主題</vt:lpstr>
      </vt:variant>
      <vt:variant>
        <vt:i4>9</vt:i4>
      </vt:variant>
      <vt:variant>
        <vt:lpstr>投影片標題</vt:lpstr>
      </vt:variant>
      <vt:variant>
        <vt:i4>10</vt:i4>
      </vt:variant>
    </vt:vector>
  </HeadingPairs>
  <TitlesOfParts>
    <vt:vector size="19" baseType="lpstr">
      <vt:lpstr>Regular Theme</vt:lpstr>
      <vt:lpstr>Regular Theme - 1_Empty 拷貝</vt:lpstr>
      <vt:lpstr>1_Regular Theme</vt:lpstr>
      <vt:lpstr>2_Regular Theme</vt:lpstr>
      <vt:lpstr>3_Regular Theme</vt:lpstr>
      <vt:lpstr>4_Regular Theme</vt:lpstr>
      <vt:lpstr>5_Regular Theme</vt:lpstr>
      <vt:lpstr>6_Regular Theme</vt:lpstr>
      <vt:lpstr>7_Regular Theme</vt:lpstr>
      <vt:lpstr>投影片 1</vt:lpstr>
      <vt:lpstr>投影片 2</vt:lpstr>
      <vt:lpstr>投影片 3</vt:lpstr>
      <vt:lpstr>投影片 4</vt:lpstr>
      <vt:lpstr>投影片 5</vt:lpstr>
      <vt:lpstr>投影片 6</vt:lpstr>
      <vt:lpstr>投影片 7</vt:lpstr>
      <vt:lpstr>投影片 8</vt:lpstr>
      <vt:lpstr>投影片 9</vt:lpstr>
      <vt:lpstr>投影片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user</dc:creator>
  <cp:lastModifiedBy>User</cp:lastModifiedBy>
  <cp:revision>171</cp:revision>
  <dcterms:modified xsi:type="dcterms:W3CDTF">2020-03-05T09:15:36Z</dcterms:modified>
</cp:coreProperties>
</file>