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7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17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theme/theme9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aveSubsetFonts="1">
  <p:sldMasterIdLst>
    <p:sldMasterId id="2147483648" r:id="rId1"/>
    <p:sldMasterId id="2147483649" r:id="rId2"/>
    <p:sldMasterId id="2147483691" r:id="rId3"/>
    <p:sldMasterId id="2147483727" r:id="rId4"/>
    <p:sldMasterId id="2147483768" r:id="rId5"/>
    <p:sldMasterId id="2147483796" r:id="rId6"/>
    <p:sldMasterId id="2147483823" r:id="rId7"/>
    <p:sldMasterId id="2147483897" r:id="rId8"/>
    <p:sldMasterId id="2147483923" r:id="rId9"/>
  </p:sldMasterIdLst>
  <p:notesMasterIdLst>
    <p:notesMasterId r:id="rId16"/>
  </p:notesMasterIdLst>
  <p:handoutMasterIdLst>
    <p:handoutMasterId r:id="rId17"/>
  </p:handoutMasterIdLst>
  <p:sldIdLst>
    <p:sldId id="467" r:id="rId10"/>
    <p:sldId id="257" r:id="rId11"/>
    <p:sldId id="468" r:id="rId12"/>
    <p:sldId id="478" r:id="rId13"/>
    <p:sldId id="479" r:id="rId14"/>
    <p:sldId id="318" r:id="rId15"/>
  </p:sldIdLst>
  <p:sldSz cx="24384000" cy="13716000"/>
  <p:notesSz cx="6858000" cy="9144000"/>
  <p:defaultTextStyle>
    <a:defPPr>
      <a:defRPr lang="zh-TW"/>
    </a:defPPr>
    <a:lvl1pPr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1pPr>
    <a:lvl2pPr indent="3429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2pPr>
    <a:lvl3pPr indent="6858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3pPr>
    <a:lvl4pPr indent="10287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4pPr>
    <a:lvl5pPr indent="13716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5pPr>
    <a:lvl6pPr marL="22860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6pPr>
    <a:lvl7pPr marL="27432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7pPr>
    <a:lvl8pPr marL="32004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8pPr>
    <a:lvl9pPr marL="36576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CC00"/>
    <a:srgbClr val="660066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634" autoAdjust="0"/>
  </p:normalViewPr>
  <p:slideViewPr>
    <p:cSldViewPr>
      <p:cViewPr varScale="1">
        <p:scale>
          <a:sx n="32" d="100"/>
          <a:sy n="32" d="100"/>
        </p:scale>
        <p:origin x="-834" y="-96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89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10" Type="http://schemas.openxmlformats.org/officeDocument/2006/relationships/slide" Target="slides/slide1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2611D-691D-4310-945B-8140EA1A752A}" type="datetimeFigureOut">
              <a:rPr lang="zh-TW" altLang="en-US" smtClean="0"/>
              <a:pPr/>
              <a:t>2020/3/5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168C-CAF3-4DD6-8BE3-0B1126AEB46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Calibri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Calibri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Calibri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Calibri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indent="2286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indent="4572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indent="6858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indent="9144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F763ED-DA69-4C35-9E4D-249B1C229D7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803392-85B2-453C-A488-F930DA7E448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6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182563"/>
            <a:ext cx="5486400" cy="135334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182563"/>
            <a:ext cx="16306800" cy="13533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023909-C595-4EB0-A282-ED178A42E0A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6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1" descr="Untitled-8.jpg"/>
          <p:cNvPicPr>
            <a:picLocks noChangeAspect="1"/>
          </p:cNvPicPr>
          <p:nvPr userDrawn="1"/>
        </p:nvPicPr>
        <p:blipFill>
          <a:blip r:embed="rId2" cstate="print">
            <a:lum bright="-40000" contrast="-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" t="17466" r="27" b="28360"/>
          <a:stretch>
            <a:fillRect/>
          </a:stretch>
        </p:blipFill>
        <p:spPr bwMode="auto">
          <a:xfrm>
            <a:off x="0" y="0"/>
            <a:ext cx="24384000" cy="743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lum bright="-30000" contrast="-40000"/>
          </a:blip>
          <a:srcRect l="3103" t="12415" r="225" b="34377"/>
          <a:stretch>
            <a:fillRect/>
          </a:stretch>
        </p:blipFill>
        <p:spPr bwMode="auto">
          <a:xfrm flipH="1">
            <a:off x="-1" y="17240"/>
            <a:ext cx="24383999" cy="756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1" descr="Untitled-8.jpg"/>
          <p:cNvPicPr>
            <a:picLocks noChangeAspect="1"/>
          </p:cNvPicPr>
          <p:nvPr userDrawn="1"/>
        </p:nvPicPr>
        <p:blipFill>
          <a:blip r:embed="rId2" cstate="print">
            <a:lum bright="-40000" contrast="-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" t="17466" r="27" b="28360"/>
          <a:stretch>
            <a:fillRect/>
          </a:stretch>
        </p:blipFill>
        <p:spPr bwMode="auto">
          <a:xfrm>
            <a:off x="0" y="0"/>
            <a:ext cx="24384000" cy="743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lum bright="-30000" contrast="-40000"/>
          </a:blip>
          <a:srcRect l="3103" t="12415" r="225" b="34377"/>
          <a:stretch>
            <a:fillRect/>
          </a:stretch>
        </p:blipFill>
        <p:spPr bwMode="auto">
          <a:xfrm flipH="1">
            <a:off x="-1" y="17240"/>
            <a:ext cx="24383999" cy="756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6ECD8C-5742-49B5-841B-CF5851BDCDA1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11C62D-BDE7-4678-A976-B76B21EAB9D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B1C980-4FA4-4373-89D7-4EF5E855ECF2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9D48BC-1260-49AD-8406-E8C3981EDB5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D3E5D8-FEE1-4EB1-BF06-3303E7DACE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059838-4807-4D0E-805C-AE81BBE7222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DD7D30-0D40-4972-AF0C-EC74395E37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9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2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28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80.xml"/><Relationship Id="rId30" Type="http://schemas.openxmlformats.org/officeDocument/2006/relationships/slideLayout" Target="../slideLayouts/slideLayout8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18" Type="http://schemas.openxmlformats.org/officeDocument/2006/relationships/slideLayout" Target="../slideLayouts/slideLayout101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86.xml"/><Relationship Id="rId21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slideLayout" Target="../slideLayouts/slideLayout100.xml"/><Relationship Id="rId25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99.xml"/><Relationship Id="rId20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24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23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Relationship Id="rId22" Type="http://schemas.openxmlformats.org/officeDocument/2006/relationships/slideLayout" Target="../slideLayouts/slideLayout10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18" Type="http://schemas.openxmlformats.org/officeDocument/2006/relationships/slideLayout" Target="../slideLayouts/slideLayout126.xml"/><Relationship Id="rId26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11.xml"/><Relationship Id="rId21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slideLayout" Target="../slideLayouts/slideLayout125.xml"/><Relationship Id="rId25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10.xml"/><Relationship Id="rId16" Type="http://schemas.openxmlformats.org/officeDocument/2006/relationships/slideLayout" Target="../slideLayouts/slideLayout124.xml"/><Relationship Id="rId20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24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23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18.xml"/><Relationship Id="rId19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Relationship Id="rId22" Type="http://schemas.openxmlformats.org/officeDocument/2006/relationships/slideLayout" Target="../slideLayouts/slideLayout130.xml"/><Relationship Id="rId27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26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37.xml"/><Relationship Id="rId21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5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54.xml"/><Relationship Id="rId29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24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23" Type="http://schemas.openxmlformats.org/officeDocument/2006/relationships/slideLayout" Target="../slideLayouts/slideLayout157.xml"/><Relationship Id="rId28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53.xml"/><Relationship Id="rId31" Type="http://schemas.openxmlformats.org/officeDocument/2006/relationships/theme" Target="../theme/theme7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Relationship Id="rId27" Type="http://schemas.openxmlformats.org/officeDocument/2006/relationships/slideLayout" Target="../slideLayouts/slideLayout161.xml"/><Relationship Id="rId30" Type="http://schemas.openxmlformats.org/officeDocument/2006/relationships/slideLayout" Target="../slideLayouts/slideLayout16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77.xml"/><Relationship Id="rId18" Type="http://schemas.openxmlformats.org/officeDocument/2006/relationships/slideLayout" Target="../slideLayouts/slideLayout182.xml"/><Relationship Id="rId26" Type="http://schemas.openxmlformats.org/officeDocument/2006/relationships/theme" Target="../theme/theme8.xml"/><Relationship Id="rId3" Type="http://schemas.openxmlformats.org/officeDocument/2006/relationships/slideLayout" Target="../slideLayouts/slideLayout167.xml"/><Relationship Id="rId21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17" Type="http://schemas.openxmlformats.org/officeDocument/2006/relationships/slideLayout" Target="../slideLayouts/slideLayout181.xml"/><Relationship Id="rId25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66.xml"/><Relationship Id="rId16" Type="http://schemas.openxmlformats.org/officeDocument/2006/relationships/slideLayout" Target="../slideLayouts/slideLayout180.xml"/><Relationship Id="rId20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24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69.xml"/><Relationship Id="rId15" Type="http://schemas.openxmlformats.org/officeDocument/2006/relationships/slideLayout" Target="../slideLayouts/slideLayout179.xml"/><Relationship Id="rId23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74.xml"/><Relationship Id="rId19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Relationship Id="rId14" Type="http://schemas.openxmlformats.org/officeDocument/2006/relationships/slideLayout" Target="../slideLayouts/slideLayout178.xml"/><Relationship Id="rId22" Type="http://schemas.openxmlformats.org/officeDocument/2006/relationships/slideLayout" Target="../slideLayouts/slideLayout1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13" Type="http://schemas.openxmlformats.org/officeDocument/2006/relationships/slideLayout" Target="../slideLayouts/slideLayout202.xml"/><Relationship Id="rId18" Type="http://schemas.openxmlformats.org/officeDocument/2006/relationships/slideLayout" Target="../slideLayouts/slideLayout207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192.xml"/><Relationship Id="rId21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196.xml"/><Relationship Id="rId12" Type="http://schemas.openxmlformats.org/officeDocument/2006/relationships/slideLayout" Target="../slideLayouts/slideLayout201.xml"/><Relationship Id="rId17" Type="http://schemas.openxmlformats.org/officeDocument/2006/relationships/slideLayout" Target="../slideLayouts/slideLayout206.xml"/><Relationship Id="rId25" Type="http://schemas.openxmlformats.org/officeDocument/2006/relationships/slideLayout" Target="../slideLayouts/slideLayout214.xml"/><Relationship Id="rId2" Type="http://schemas.openxmlformats.org/officeDocument/2006/relationships/slideLayout" Target="../slideLayouts/slideLayout191.xml"/><Relationship Id="rId16" Type="http://schemas.openxmlformats.org/officeDocument/2006/relationships/slideLayout" Target="../slideLayouts/slideLayout205.xml"/><Relationship Id="rId20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24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194.xml"/><Relationship Id="rId15" Type="http://schemas.openxmlformats.org/officeDocument/2006/relationships/slideLayout" Target="../slideLayouts/slideLayout204.xml"/><Relationship Id="rId23" Type="http://schemas.openxmlformats.org/officeDocument/2006/relationships/slideLayout" Target="../slideLayouts/slideLayout212.xml"/><Relationship Id="rId10" Type="http://schemas.openxmlformats.org/officeDocument/2006/relationships/slideLayout" Target="../slideLayouts/slideLayout199.xml"/><Relationship Id="rId19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203.xml"/><Relationship Id="rId22" Type="http://schemas.openxmlformats.org/officeDocument/2006/relationships/slideLayout" Target="../slideLayouts/slideLayout2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1441450" y="-3175"/>
            <a:ext cx="23220363" cy="13801725"/>
            <a:chOff x="-83" y="-1"/>
            <a:chExt cx="23221176" cy="13803973"/>
          </a:xfrm>
        </p:grpSpPr>
        <p:sp>
          <p:nvSpPr>
            <p:cNvPr id="1026" name="AutoShape 2"/>
            <p:cNvSpPr>
              <a:spLocks/>
            </p:cNvSpPr>
            <p:nvPr/>
          </p:nvSpPr>
          <p:spPr bwMode="auto">
            <a:xfrm>
              <a:off x="5789190" y="-1"/>
              <a:ext cx="17431903" cy="138039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4"/>
                    <a:pt x="21577" y="14402"/>
                    <a:pt x="21600" y="21600"/>
                  </a:cubicBezTo>
                  <a:lnTo>
                    <a:pt x="0" y="21547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262626">
                <a:alpha val="9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defTabSz="457200"/>
              <a:endParaRPr lang="zh-TW" altLang="zh-TW" sz="3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27" name="Picture 3" descr="droppedImage.pd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47540" y="906201"/>
              <a:ext cx="4806355" cy="33902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-83" y="9758962"/>
              <a:ext cx="18509038" cy="2290502"/>
              <a:chOff x="0" y="0"/>
              <a:chExt cx="18509037" cy="2290501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3238133" cy="2290501"/>
                <a:chOff x="0" y="0"/>
                <a:chExt cx="3238133" cy="2290501"/>
              </a:xfrm>
            </p:grpSpPr>
            <p:sp>
              <p:nvSpPr>
                <p:cNvPr id="1030" name="Oval 6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5CBEB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1" name="AutoShape 7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C9790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2" name="Oval 8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69C9BF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3" name="Group 9"/>
              <p:cNvGrpSpPr>
                <a:grpSpLocks/>
              </p:cNvGrpSpPr>
              <p:nvPr/>
            </p:nvGrpSpPr>
            <p:grpSpPr bwMode="auto">
              <a:xfrm>
                <a:off x="5090301" y="0"/>
                <a:ext cx="3238134" cy="2290501"/>
                <a:chOff x="0" y="0"/>
                <a:chExt cx="3238133" cy="2290501"/>
              </a:xfrm>
            </p:grpSpPr>
            <p:sp>
              <p:nvSpPr>
                <p:cNvPr id="1034" name="Oval 10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7D3F65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" name="AutoShape 11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613757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6" name="Oval 12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814974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7" name="Group 13"/>
              <p:cNvGrpSpPr>
                <a:grpSpLocks/>
              </p:cNvGrpSpPr>
              <p:nvPr/>
            </p:nvGrpSpPr>
            <p:grpSpPr bwMode="auto">
              <a:xfrm>
                <a:off x="10180602" y="0"/>
                <a:ext cx="3238134" cy="2290501"/>
                <a:chOff x="0" y="0"/>
                <a:chExt cx="3238133" cy="2290501"/>
              </a:xfrm>
            </p:grpSpPr>
            <p:sp>
              <p:nvSpPr>
                <p:cNvPr id="1038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E59428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B47016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0" name="Oval 16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E7A55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41" name="Group 17"/>
              <p:cNvGrpSpPr>
                <a:grpSpLocks/>
              </p:cNvGrpSpPr>
              <p:nvPr/>
            </p:nvGrpSpPr>
            <p:grpSpPr bwMode="auto">
              <a:xfrm>
                <a:off x="15270903" y="0"/>
                <a:ext cx="3238134" cy="2290501"/>
                <a:chOff x="0" y="0"/>
                <a:chExt cx="3238133" cy="2290501"/>
              </a:xfrm>
            </p:grpSpPr>
            <p:sp>
              <p:nvSpPr>
                <p:cNvPr id="1042" name="Oval 18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43" name="AutoShape 19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1435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Oval 20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chemeClr val="accent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</p:grpSp>
      <p:pic>
        <p:nvPicPr>
          <p:cNvPr id="1045" name="Picture 21" descr="image3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1088" y="2252663"/>
            <a:ext cx="10050462" cy="42799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046" name="Rectangle 22"/>
          <p:cNvSpPr>
            <a:spLocks noGrp="1"/>
          </p:cNvSpPr>
          <p:nvPr>
            <p:ph type="title"/>
          </p:nvPr>
        </p:nvSpPr>
        <p:spPr bwMode="auto">
          <a:xfrm>
            <a:off x="1219200" y="182563"/>
            <a:ext cx="21945600" cy="30178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1047" name="Rectangle 23"/>
          <p:cNvSpPr>
            <a:spLocks noGrp="1"/>
          </p:cNvSpPr>
          <p:nvPr>
            <p:ph type="body" idx="1"/>
          </p:nvPr>
        </p:nvSpPr>
        <p:spPr bwMode="auto">
          <a:xfrm>
            <a:off x="1219200" y="3200400"/>
            <a:ext cx="21945600" cy="10515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Lato Light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Lato Light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Lato Light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Lato Light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Lato Light" pitchFamily="34" charset="0"/>
              </a:rPr>
              <a:t>Fifth level</a:t>
            </a:r>
          </a:p>
        </p:txBody>
      </p:sp>
      <p:sp>
        <p:nvSpPr>
          <p:cNvPr id="1048" name="Rectangle 24"/>
          <p:cNvSpPr>
            <a:spLocks noGrp="1"/>
          </p:cNvSpPr>
          <p:nvPr>
            <p:ph type="sldNum" sz="quarter" idx="2"/>
          </p:nvPr>
        </p:nvSpPr>
        <p:spPr bwMode="auto">
          <a:xfrm>
            <a:off x="11785600" y="12344400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23D86E62-D8BD-45E3-B5E4-68E478D431C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sted-image.pd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7" r:id="rId29"/>
    <p:sldLayoutId id="2147483758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791" r:id="rId23"/>
    <p:sldLayoutId id="2147483792" r:id="rId24"/>
    <p:sldLayoutId id="2147483794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0" r:id="rId24"/>
    <p:sldLayoutId id="2147483821" r:id="rId25"/>
    <p:sldLayoutId id="2147483822" r:id="rId2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  <p:sldLayoutId id="2147483841" r:id="rId18"/>
    <p:sldLayoutId id="2147483842" r:id="rId19"/>
    <p:sldLayoutId id="2147483843" r:id="rId20"/>
    <p:sldLayoutId id="2147483844" r:id="rId21"/>
    <p:sldLayoutId id="2147483845" r:id="rId22"/>
    <p:sldLayoutId id="2147483846" r:id="rId23"/>
    <p:sldLayoutId id="2147483847" r:id="rId24"/>
    <p:sldLayoutId id="2147483848" r:id="rId25"/>
    <p:sldLayoutId id="2147483849" r:id="rId26"/>
    <p:sldLayoutId id="2147483850" r:id="rId27"/>
    <p:sldLayoutId id="2147483851" r:id="rId28"/>
    <p:sldLayoutId id="2147483852" r:id="rId29"/>
    <p:sldLayoutId id="2147483853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  <p:sldLayoutId id="2147483915" r:id="rId18"/>
    <p:sldLayoutId id="2147483916" r:id="rId19"/>
    <p:sldLayoutId id="2147483917" r:id="rId20"/>
    <p:sldLayoutId id="2147483918" r:id="rId21"/>
    <p:sldLayoutId id="2147483919" r:id="rId22"/>
    <p:sldLayoutId id="2147483920" r:id="rId23"/>
    <p:sldLayoutId id="2147483921" r:id="rId24"/>
    <p:sldLayoutId id="2147483922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45" r:id="rId22"/>
    <p:sldLayoutId id="2147483946" r:id="rId23"/>
    <p:sldLayoutId id="2147483947" r:id="rId24"/>
    <p:sldLayoutId id="2147483948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mailto:borg_chen@tarkus.co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sted-image.pdf"/>
          <p:cNvPicPr>
            <a:picLocks noChangeAspect="1"/>
          </p:cNvPicPr>
          <p:nvPr/>
        </p:nvPicPr>
        <p:blipFill>
          <a:blip r:embed="rId3" cstate="print"/>
          <a:srcRect t="31680" r="24406"/>
          <a:stretch>
            <a:fillRect/>
          </a:stretch>
        </p:blipFill>
        <p:spPr bwMode="auto">
          <a:xfrm>
            <a:off x="10591800" y="0"/>
            <a:ext cx="13792200" cy="12465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2" name="Rectangle 2"/>
          <p:cNvSpPr>
            <a:spLocks/>
          </p:cNvSpPr>
          <p:nvPr/>
        </p:nvSpPr>
        <p:spPr bwMode="auto">
          <a:xfrm>
            <a:off x="1458094" y="7088188"/>
            <a:ext cx="4781550" cy="638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 defTabSz="444500">
              <a:lnSpc>
                <a:spcPct val="110000"/>
              </a:lnSpc>
            </a:pPr>
            <a:r>
              <a:rPr lang="en-US" altLang="zh-TW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Intro deck </a:t>
            </a:r>
            <a:r>
              <a:rPr lang="zh-TW" altLang="zh-TW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2019</a:t>
            </a:r>
            <a:endParaRPr lang="zh-TW" sz="3000" dirty="0">
              <a:solidFill>
                <a:srgbClr val="535353"/>
              </a:solidFill>
              <a:latin typeface="Brown-Regular" charset="0"/>
              <a:ea typeface="新細明體" pitchFamily="18" charset="-120"/>
              <a:sym typeface="Brown-Regular" charset="0"/>
            </a:endParaRPr>
          </a:p>
        </p:txBody>
      </p:sp>
      <p:pic>
        <p:nvPicPr>
          <p:cNvPr id="5123" name="Picture 3" descr="pasted-image.pd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55275" y="10101263"/>
            <a:ext cx="2670175" cy="2670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124" name="Picture 4" descr="pasted-image.pd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18969038" y="13158788"/>
            <a:ext cx="5186362" cy="3825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457200">
              <a:spcBef>
                <a:spcPts val="1000"/>
              </a:spcBef>
            </a:pPr>
            <a:r>
              <a:rPr lang="zh-TW" altLang="zh-TW" sz="190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Tarkustech Innovations Co. Ltd. Copyright 2019</a:t>
            </a: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1458094" y="6148388"/>
            <a:ext cx="15774466" cy="11382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>
              <a:lnSpc>
                <a:spcPct val="110000"/>
              </a:lnSpc>
            </a:pP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TARKUS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TECH</a:t>
            </a: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 INNOVATION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S</a:t>
            </a:r>
            <a:endParaRPr lang="zh-TW" altLang="zh-TW" sz="5900" dirty="0">
              <a:solidFill>
                <a:srgbClr val="535353"/>
              </a:solidFill>
              <a:latin typeface="Brown-Bold" charset="0"/>
              <a:ea typeface="Brown-Bold" charset="0"/>
              <a:cs typeface="Brown-Bold" charset="0"/>
              <a:sym typeface="Brown-Bold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D8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9347200" y="129619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98C929F5-D458-412B-A8E4-D89B2FD28B8E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146" name="Rectangle 2" descr="Food Security"/>
          <p:cNvSpPr>
            <a:spLocks/>
          </p:cNvSpPr>
          <p:nvPr/>
        </p:nvSpPr>
        <p:spPr bwMode="auto">
          <a:xfrm>
            <a:off x="5205413" y="4278313"/>
            <a:ext cx="13971587" cy="8143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610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ABOUT</a:t>
            </a:r>
          </a:p>
        </p:txBody>
      </p:sp>
      <p:pic>
        <p:nvPicPr>
          <p:cNvPr id="6147" name="Picture 3" descr="pasted-image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0150" y="5894388"/>
            <a:ext cx="6742113" cy="24844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SHOPLINE Export Report SOP.jpg"/>
          <p:cNvPicPr>
            <a:picLocks noChangeAspect="1"/>
          </p:cNvPicPr>
          <p:nvPr/>
        </p:nvPicPr>
        <p:blipFill>
          <a:blip r:embed="rId2" cstate="print"/>
          <a:srcRect l="32000" t="13819" r="30000" b="33592"/>
          <a:stretch>
            <a:fillRect/>
          </a:stretch>
        </p:blipFill>
        <p:spPr>
          <a:xfrm>
            <a:off x="10391800" y="2656417"/>
            <a:ext cx="3600400" cy="10466280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1" y="1745432"/>
            <a:ext cx="2438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 smtClean="0"/>
              <a:t>SHOPLINE Export Report SOP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729769"/>
            <a:ext cx="2438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1.</a:t>
            </a:r>
            <a:r>
              <a:rPr lang="zh-TW" altLang="en-US" sz="4800" b="1" dirty="0" smtClean="0"/>
              <a:t>點擊 報表及分析 </a:t>
            </a:r>
            <a:r>
              <a:rPr lang="en-US" altLang="zh-TW" sz="4800" b="1" dirty="0" smtClean="0"/>
              <a:t>/</a:t>
            </a:r>
            <a:r>
              <a:rPr lang="zh-TW" altLang="en-US" sz="4800" b="1" dirty="0" smtClean="0"/>
              <a:t> 報表匯出</a:t>
            </a:r>
            <a:endParaRPr lang="en-US" altLang="zh-TW" sz="4800" b="1" dirty="0" smtClean="0"/>
          </a:p>
          <a:p>
            <a:r>
              <a:rPr lang="zh-TW" altLang="en-US" sz="4800" b="1" dirty="0" smtClean="0"/>
              <a:t>選擇</a:t>
            </a:r>
            <a:r>
              <a:rPr lang="zh-TW" altLang="en-US" sz="4800" b="1" dirty="0" smtClean="0"/>
              <a:t>要匯出的報表</a:t>
            </a:r>
            <a:endParaRPr lang="en-US" altLang="zh-TW" sz="48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704" y="3761656"/>
            <a:ext cx="7720557" cy="828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79632" y="3833664"/>
            <a:ext cx="14906065" cy="8236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729769"/>
            <a:ext cx="2438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2</a:t>
            </a:r>
            <a:r>
              <a:rPr lang="en-US" altLang="zh-TW" sz="4800" b="1" dirty="0" smtClean="0"/>
              <a:t>.</a:t>
            </a:r>
            <a:r>
              <a:rPr lang="zh-TW" altLang="en-US" sz="4800" b="1" dirty="0" smtClean="0"/>
              <a:t>匯出報表後 </a:t>
            </a:r>
            <a:r>
              <a:rPr lang="en-US" altLang="zh-TW" sz="4800" b="1" dirty="0" smtClean="0"/>
              <a:t>, </a:t>
            </a:r>
            <a:r>
              <a:rPr lang="zh-TW" altLang="en-US" sz="4800" b="1" dirty="0" smtClean="0"/>
              <a:t>報表會送至</a:t>
            </a:r>
            <a:r>
              <a:rPr lang="zh-TW" altLang="en-US" sz="4800" b="1" dirty="0" smtClean="0"/>
              <a:t> </a:t>
            </a:r>
            <a:r>
              <a:rPr lang="en-US" altLang="zh-TW" sz="4800" b="1" dirty="0" smtClean="0">
                <a:hlinkClick r:id="rId2"/>
              </a:rPr>
              <a:t>borg_chen@tarkus.co</a:t>
            </a:r>
            <a:r>
              <a:rPr lang="zh-TW" altLang="en-US" sz="4800" b="1" dirty="0" smtClean="0"/>
              <a:t>信箱中 </a:t>
            </a:r>
            <a:r>
              <a:rPr lang="en-US" altLang="zh-TW" sz="4800" b="1" dirty="0" smtClean="0"/>
              <a:t>, </a:t>
            </a:r>
          </a:p>
          <a:p>
            <a:r>
              <a:rPr lang="zh-TW" altLang="en-US" sz="4800" b="1" dirty="0" smtClean="0"/>
              <a:t>再</a:t>
            </a:r>
            <a:r>
              <a:rPr lang="zh-TW" altLang="en-US" sz="4800" b="1" dirty="0" smtClean="0"/>
              <a:t>向</a:t>
            </a:r>
            <a:r>
              <a:rPr lang="en-US" altLang="zh-TW" sz="4800" b="1" dirty="0" err="1" smtClean="0"/>
              <a:t>borg</a:t>
            </a:r>
            <a:r>
              <a:rPr lang="zh-TW" altLang="en-US" sz="4800" b="1" dirty="0" smtClean="0"/>
              <a:t>索取報表</a:t>
            </a:r>
            <a:endParaRPr lang="en-US" altLang="zh-TW" sz="4800" b="1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449" y="3113584"/>
            <a:ext cx="23237102" cy="3672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7424" y="7083702"/>
            <a:ext cx="10369152" cy="6632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D8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 descr="Food Security"/>
          <p:cNvSpPr>
            <a:spLocks/>
          </p:cNvSpPr>
          <p:nvPr/>
        </p:nvSpPr>
        <p:spPr bwMode="auto">
          <a:xfrm>
            <a:off x="5205413" y="6178550"/>
            <a:ext cx="13971587" cy="130651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10000">
                <a:solidFill>
                  <a:srgbClr val="FFFFFF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THANK YOU!</a:t>
            </a:r>
          </a:p>
        </p:txBody>
      </p:sp>
      <p:pic>
        <p:nvPicPr>
          <p:cNvPr id="72706" name="Picture 2" descr="pasted-image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7175" y="11811000"/>
            <a:ext cx="3548063" cy="13081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Regular Theme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0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000000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1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4.xml><?xml version="1.0" encoding="utf-8"?>
<a:theme xmlns:a="http://schemas.openxmlformats.org/drawingml/2006/main" name="2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5.xml><?xml version="1.0" encoding="utf-8"?>
<a:theme xmlns:a="http://schemas.openxmlformats.org/drawingml/2006/main" name="3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6.xml><?xml version="1.0" encoding="utf-8"?>
<a:theme xmlns:a="http://schemas.openxmlformats.org/drawingml/2006/main" name="4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7.xml><?xml version="1.0" encoding="utf-8"?>
<a:theme xmlns:a="http://schemas.openxmlformats.org/drawingml/2006/main" name="5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8.xml><?xml version="1.0" encoding="utf-8"?>
<a:theme xmlns:a="http://schemas.openxmlformats.org/drawingml/2006/main" name="6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9.xml><?xml version="1.0" encoding="utf-8"?>
<a:theme xmlns:a="http://schemas.openxmlformats.org/drawingml/2006/main" name="7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79840</TotalTime>
  <Words>56</Words>
  <Application>Microsoft Office PowerPoint</Application>
  <PresentationFormat>自訂</PresentationFormat>
  <Paragraphs>11</Paragraphs>
  <Slides>6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9</vt:i4>
      </vt:variant>
      <vt:variant>
        <vt:lpstr>投影片標題</vt:lpstr>
      </vt:variant>
      <vt:variant>
        <vt:i4>6</vt:i4>
      </vt:variant>
    </vt:vector>
  </HeadingPairs>
  <TitlesOfParts>
    <vt:vector size="15" baseType="lpstr">
      <vt:lpstr>Regular Theme</vt:lpstr>
      <vt:lpstr>Regular Theme - 1_Empty 拷貝</vt:lpstr>
      <vt:lpstr>1_Regular Theme</vt:lpstr>
      <vt:lpstr>2_Regular Theme</vt:lpstr>
      <vt:lpstr>3_Regular Theme</vt:lpstr>
      <vt:lpstr>4_Regular Theme</vt:lpstr>
      <vt:lpstr>5_Regular Theme</vt:lpstr>
      <vt:lpstr>6_Regular Theme</vt:lpstr>
      <vt:lpstr>7_Regular Theme</vt:lpstr>
      <vt:lpstr>投影片 1</vt:lpstr>
      <vt:lpstr>投影片 2</vt:lpstr>
      <vt:lpstr>投影片 3</vt:lpstr>
      <vt:lpstr>投影片 4</vt:lpstr>
      <vt:lpstr>投影片 5</vt:lpstr>
      <vt:lpstr>投影片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166</cp:revision>
  <dcterms:modified xsi:type="dcterms:W3CDTF">2020-03-05T07:37:10Z</dcterms:modified>
</cp:coreProperties>
</file>