
<file path=[Content_Types].xml><?xml version="1.0" encoding="utf-8"?>
<Types xmlns="http://schemas.openxmlformats.org/package/2006/content-types">
  <Override PartName="/ppt/slides/slide47.xml" ContentType="application/vnd.openxmlformats-officedocument.presentationml.slide+xml"/>
  <Override PartName="/ppt/theme/theme5.xml" ContentType="application/vnd.openxmlformats-officedocument.theme+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Layouts/slideLayout477.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Override PartName="/ppt/slideLayouts/slideLayout408.xml" ContentType="application/vnd.openxmlformats-officedocument.presentationml.slideLayout+xml"/>
  <Override PartName="/ppt/slideLayouts/slideLayout455.xml" ContentType="application/vnd.openxmlformats-officedocument.presentationml.slide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notesSlides/notesSlide16.xml" ContentType="application/vnd.openxmlformats-officedocument.presentationml.notesSlide+xml"/>
  <Override PartName="/ppt/slideLayouts/slideLayout102.xml" ContentType="application/vnd.openxmlformats-officedocument.presentationml.slideLayout+xml"/>
  <Override PartName="/ppt/slideLayouts/slideLayout433.xml" ContentType="application/vnd.openxmlformats-officedocument.presentationml.slideLayout+xml"/>
  <Override PartName="/ppt/slideLayouts/slideLayout480.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411.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slideLayouts/slideLayout395.xml" ContentType="application/vnd.openxmlformats-officedocument.presentationml.slideLayout+xml"/>
  <Override PartName="/ppt/notesSlides/notesSlide7.xml" ContentType="application/vnd.openxmlformats-officedocument.presentationml.notesSlide+xml"/>
  <Override PartName="/ppt/diagrams/data2.xml" ContentType="application/vnd.openxmlformats-officedocument.drawingml.diagramData+xml"/>
  <Override PartName="/ppt/slideLayouts/slideLayout87.xml" ContentType="application/vnd.openxmlformats-officedocument.presentationml.slideLayout+xml"/>
  <Override PartName="/ppt/slideLayouts/slideLayout187.xml" ContentType="application/vnd.openxmlformats-officedocument.presentationml.slideLayout+xml"/>
  <Override PartName="/ppt/theme/theme10.xml" ContentType="application/vnd.openxmlformats-officedocument.theme+xml"/>
  <Override PartName="/ppt/slideLayouts/slideLayout326.xml" ContentType="application/vnd.openxmlformats-officedocument.presentationml.slideLayout+xml"/>
  <Override PartName="/ppt/slideLayouts/slideLayout373.xml" ContentType="application/vnd.openxmlformats-officedocument.presentationml.slideLayout+xml"/>
  <Override PartName="/ppt/slides/slide19.xml" ContentType="application/vnd.openxmlformats-officedocument.presentationml.slide+xml"/>
  <Default Extension="png" ContentType="image/png"/>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Layouts/slideLayout449.xml" ContentType="application/vnd.openxmlformats-officedocument.presentationml.slideLayout+xml"/>
  <Override PartName="/ppt/diagrams/quickStyle3.xml" ContentType="application/vnd.openxmlformats-officedocument.drawingml.diagramStyl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Layouts/slideLayout427.xml" ContentType="application/vnd.openxmlformats-officedocument.presentationml.slideLayout+xml"/>
  <Override PartName="/ppt/slideLayouts/slideLayout474.xml" ContentType="application/vnd.openxmlformats-officedocument.presentationml.slideLayout+xml"/>
  <Default Extension="emf" ContentType="image/x-emf"/>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slideLayouts/slideLayout389.xml" ContentType="application/vnd.openxmlformats-officedocument.presentationml.slideLayout+xml"/>
  <Override PartName="/ppt/slideLayouts/slideLayout405.xml" ContentType="application/vnd.openxmlformats-officedocument.presentationml.slideLayout+xml"/>
  <Override PartName="/ppt/slideLayouts/slideLayout452.xml" ContentType="application/vnd.openxmlformats-officedocument.presentationml.slideLayout+xml"/>
  <Override PartName="/ppt/notesSlides/notesSlide13.xml" ContentType="application/vnd.openxmlformats-officedocument.presentationml.notesSlide+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slideLayouts/slideLayout430.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slideLayouts/slideLayout392.xml" ContentType="application/vnd.openxmlformats-officedocument.presentationml.slideLayout+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137.xml" ContentType="application/vnd.openxmlformats-officedocument.presentationml.slideLayout+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diagrams/colors1.xml" ContentType="application/vnd.openxmlformats-officedocument.drawingml.diagramColors+xml"/>
  <Default Extension="svg" ContentType="image/svg+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Layouts/slideLayout468.xml" ContentType="application/vnd.openxmlformats-officedocument.presentationml.slideLayout+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301.xml" ContentType="application/vnd.openxmlformats-officedocument.presentationml.slideLayout+xml"/>
  <Override PartName="/ppt/slideLayouts/slideLayout446.xml" ContentType="application/vnd.openxmlformats-officedocument.presentationml.slideLayout+xml"/>
  <Override PartName="/ppt/slides/slide41.xml" ContentType="application/vnd.openxmlformats-officedocument.presentationml.slide+xml"/>
  <Override PartName="/ppt/slideLayouts/slideLayout140.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Layouts/slideLayout40.xml" ContentType="application/vnd.openxmlformats-officedocument.presentationml.slideLayout+xml"/>
  <Override PartName="/ppt/slideLayouts/slideLayout424.xml" ContentType="application/vnd.openxmlformats-officedocument.presentationml.slideLayout+xml"/>
  <Override PartName="/ppt/slideLayouts/slideLayout471.xml" ContentType="application/vnd.openxmlformats-officedocument.presentationml.slideLayout+xml"/>
  <Override PartName="/ppt/slideLayouts/slideLayout216.xml" ContentType="application/vnd.openxmlformats-officedocument.presentationml.slideLayout+xml"/>
  <Override PartName="/ppt/slideLayouts/slideLayout263.xml" ContentType="application/vnd.openxmlformats-officedocument.presentationml.slideLayout+xml"/>
  <Override PartName="/ppt/slideLayouts/slideLayout402.xml" ContentType="application/vnd.openxmlformats-officedocument.presentationml.slideLayout+xml"/>
  <Override PartName="/ppt/diagrams/layout3.xml" ContentType="application/vnd.openxmlformats-officedocument.drawingml.diagramLayout+xml"/>
  <Override PartName="/ppt/slideLayouts/slideLayout241.xml" ContentType="application/vnd.openxmlformats-officedocument.presentationml.slideLayout+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317.xml" ContentType="application/vnd.openxmlformats-officedocument.presentationml.slideLayout+xml"/>
  <Override PartName="/ppt/slideLayouts/slideLayout364.xml" ContentType="application/vnd.openxmlformats-officedocument.presentationml.slideLayout+xml"/>
  <Override PartName="/ppt/slideMasters/slideMaster2.xml" ContentType="application/vnd.openxmlformats-officedocument.presentationml.slideMaster+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487.xml" ContentType="application/vnd.openxmlformats-officedocument.presentationml.slideLayout+xml"/>
  <Override PartName="/ppt/notesSlides/notesSlide1.xml" ContentType="application/vnd.openxmlformats-officedocument.presentationml.notesSlide+xml"/>
  <Override PartName="/ppt/slideLayouts/slideLayout56.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Masters/slideMaster18.xml" ContentType="application/vnd.openxmlformats-officedocument.presentationml.slideMaster+xml"/>
  <Override PartName="/ppt/slides/slide35.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320.xml" ContentType="application/vnd.openxmlformats-officedocument.presentationml.slideLayout+xml"/>
  <Override PartName="/ppt/slideLayouts/slideLayout418.xml" ContentType="application/vnd.openxmlformats-officedocument.presentationml.slideLayout+xml"/>
  <Override PartName="/ppt/slideLayouts/slideLayout465.xml" ContentType="application/vnd.openxmlformats-officedocument.presentationml.slideLayout+xml"/>
  <Override PartName="/ppt/slides/slide13.xml" ContentType="application/vnd.openxmlformats-officedocument.presentationml.slide+xml"/>
  <Override PartName="/ppt/slideLayouts/slideLayout112.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235.xml" ContentType="application/vnd.openxmlformats-officedocument.presentationml.slideLayout+xml"/>
  <Override PartName="/ppt/theme/theme17.xml" ContentType="application/vnd.openxmlformats-officedocument.theme+xml"/>
  <Override PartName="/ppt/slideLayouts/slideLayout443.xml" ContentType="application/vnd.openxmlformats-officedocument.presentationml.slideLayout+xml"/>
  <Override PartName="/ppt/slideLayouts/slideLayout490.xml" ContentType="application/vnd.openxmlformats-officedocument.presentationml.slideLayout+xml"/>
  <Override PartName="/ppt/slideLayouts/slideLayout282.xml" ContentType="application/vnd.openxmlformats-officedocument.presentationml.slideLayout+xml"/>
  <Override PartName="/ppt/slideLayouts/slideLayout421.xml" ContentType="application/vnd.openxmlformats-officedocument.presentationml.slideLayout+xml"/>
  <Override PartName="/ppt/slideLayouts/slideLayout213.xml" ContentType="application/vnd.openxmlformats-officedocument.presentationml.slideLayout+xml"/>
  <Override PartName="/ppt/theme/theme9.xml" ContentType="application/vnd.openxmlformats-officedocument.theme+xml"/>
  <Override PartName="/ppt/slideLayouts/slideLayout260.xml" ContentType="application/vnd.openxmlformats-officedocument.presentationml.slideLayout+xml"/>
  <Override PartName="/ppt/slideLayouts/slideLayout358.xml" ContentType="application/vnd.openxmlformats-officedocument.presentationml.slideLayout+xml"/>
  <Override PartName="/ppt/slideLayouts/slideLayout97.xml" ContentType="application/vnd.openxmlformats-officedocument.presentationml.slideLayout+xml"/>
  <Override PartName="/ppt/slideLayouts/slideLayout197.xml" ContentType="application/vnd.openxmlformats-officedocument.presentationml.slideLayout+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theme/theme20.xml" ContentType="application/vnd.openxmlformats-officedocument.theme+xml"/>
  <Override PartName="/ppt/slides/slide29.xml" ContentType="application/vnd.openxmlformats-officedocument.presentationml.slide+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459.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28.xml" ContentType="application/vnd.openxmlformats-officedocument.presentationml.slideLayout+xml"/>
  <Override PartName="/ppt/slideLayouts/slideLayout75.xml" ContentType="application/vnd.openxmlformats-officedocument.presentationml.slideLayout+xml"/>
  <Override PartName="/ppt/slideLayouts/slideLayout298.xml" ContentType="application/vnd.openxmlformats-officedocument.presentationml.slideLayout+xml"/>
  <Override PartName="/ppt/slideLayouts/slideLayout314.xml" ContentType="application/vnd.openxmlformats-officedocument.presentationml.slideLayout+xml"/>
  <Override PartName="/ppt/slideLayouts/slideLayout361.xml" ContentType="application/vnd.openxmlformats-officedocument.presentationml.slideLayout+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53.xml" ContentType="application/vnd.openxmlformats-officedocument.presentationml.slideLayout+xml"/>
  <Override PartName="/ppt/slideLayouts/slideLayout437.xml" ContentType="application/vnd.openxmlformats-officedocument.presentationml.slideLayout+xml"/>
  <Override PartName="/ppt/slideLayouts/slideLayout484.xml" ContentType="application/vnd.openxmlformats-officedocument.presentationml.slideLayout+xml"/>
  <Override PartName="/ppt/slides/slide32.xml" ContentType="application/vnd.openxmlformats-officedocument.presentationml.slide+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Layouts/slideLayout415.xml" ContentType="application/vnd.openxmlformats-officedocument.presentationml.slideLayout+xml"/>
  <Override PartName="/ppt/slideLayouts/slideLayout462.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Layouts/slideLayout31.xml" ContentType="application/vnd.openxmlformats-officedocument.presentationml.slideLayout+xml"/>
  <Override PartName="/ppt/slideLayouts/slideLayout207.xml" ContentType="application/vnd.openxmlformats-officedocument.presentationml.slideLayout+xml"/>
  <Override PartName="/ppt/slideLayouts/slideLayout254.xml" ContentType="application/vnd.openxmlformats-officedocument.presentationml.slideLayout+xml"/>
  <Override PartName="/ppt/slideLayouts/slideLayout399.xml" ContentType="application/vnd.openxmlformats-officedocument.presentationml.slideLayout+xml"/>
  <Override PartName="/ppt/theme/theme14.xml" ContentType="application/vnd.openxmlformats-officedocument.theme+xml"/>
  <Override PartName="/ppt/slideLayouts/slideLayout440.xml" ContentType="application/vnd.openxmlformats-officedocument.presentationml.slideLayout+xml"/>
  <Override PartName="/ppt/slideLayouts/slideLayout232.xml" ContentType="application/vnd.openxmlformats-officedocument.presentationml.slideLayout+xml"/>
  <Override PartName="/ppt/slideLayouts/slideLayout377.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308.xml" ContentType="application/vnd.openxmlformats-officedocument.presentationml.slideLayout+xml"/>
  <Override PartName="/ppt/slideLayouts/slideLayout355.xml" ContentType="application/vnd.openxmlformats-officedocument.presentationml.slideLayout+xml"/>
  <Override PartName="/ppt/slides/slide48.xml" ContentType="application/vnd.openxmlformats-officedocument.presentationml.slide+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478.xml" ContentType="application/vnd.openxmlformats-officedocument.presentationml.slideLayout+xml"/>
  <Override PartName="/ppt/slides/slide26.xml" ContentType="application/vnd.openxmlformats-officedocument.presentationml.slide+xml"/>
  <Override PartName="/ppt/slideLayouts/slideLayout47.xml" ContentType="application/vnd.openxmlformats-officedocument.presentationml.slideLayout+xml"/>
  <Override PartName="/ppt/slideLayouts/slideLayout94.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25.xml" ContentType="application/vnd.openxmlformats-officedocument.presentationml.slideLayout+xml"/>
  <Override PartName="/ppt/slideLayouts/slideLayout172.xml" ContentType="application/vnd.openxmlformats-officedocument.presentationml.slideLayout+xml"/>
  <Override PartName="/ppt/slideLayouts/slideLayout311.xml" ContentType="application/vnd.openxmlformats-officedocument.presentationml.slideLayout+xml"/>
  <Override PartName="/ppt/slideLayouts/slideLayout409.xml" ContentType="application/vnd.openxmlformats-officedocument.presentationml.slideLayout+xml"/>
  <Override PartName="/ppt/slideLayouts/slideLayout456.xml" ContentType="application/vnd.openxmlformats-officedocument.presentationml.slideLayout+xml"/>
  <Override PartName="/ppt/notesSlides/notesSlide17.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slideLayouts/slideLayout434.xml" ContentType="application/vnd.openxmlformats-officedocument.presentationml.slideLayout+xml"/>
  <Override PartName="/ppt/slideLayouts/slideLayout445.xml" ContentType="application/vnd.openxmlformats-officedocument.presentationml.slideLayout+xml"/>
  <Override PartName="/ppt/theme/theme19.xml" ContentType="application/vnd.openxmlformats-officedocument.theme+xml"/>
  <Override PartName="/ppt/slideLayouts/slideLayout481.xml" ContentType="application/vnd.openxmlformats-officedocument.presentationml.slideLayout+xml"/>
  <Override PartName="/ppt/slides/slide40.xml" ContentType="application/vnd.openxmlformats-officedocument.presentationml.slide+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Layouts/slideLayout423.xml" ContentType="application/vnd.openxmlformats-officedocument.presentationml.slideLayout+xml"/>
  <Override PartName="/ppt/slideLayouts/slideLayout470.xml" ContentType="application/vnd.openxmlformats-officedocument.presentationml.slideLayout+xml"/>
  <Default Extension="wdp" ContentType="image/vnd.ms-photo"/>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349.xml" ContentType="application/vnd.openxmlformats-officedocument.presentationml.slideLayout+xml"/>
  <Override PartName="/ppt/slideLayouts/slideLayout396.xml" ContentType="application/vnd.openxmlformats-officedocument.presentationml.slideLayout+xml"/>
  <Override PartName="/ppt/slideLayouts/slideLayout412.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slideLayouts/slideLayout401.xml" ContentType="application/vnd.openxmlformats-officedocument.presentationml.slideLayout+xml"/>
  <Override PartName="/ppt/theme/theme22.xml" ContentType="application/vnd.openxmlformats-officedocument.theme+xml"/>
  <Override PartName="/ppt/diagrams/data3.xml" ContentType="application/vnd.openxmlformats-officedocument.drawingml.diagramData+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theme/theme11.xml" ContentType="application/vnd.openxmlformats-officedocument.theme+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Layouts/slideLayout55.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Layouts/slideLayout439.xml" ContentType="application/vnd.openxmlformats-officedocument.presentationml.slideLayout+xml"/>
  <Override PartName="/ppt/slideLayouts/slideLayout486.xml" ContentType="application/vnd.openxmlformats-officedocument.presentationml.slideLayout+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Override PartName="/ppt/slideLayouts/slideLayout417.xml" ContentType="application/vnd.openxmlformats-officedocument.presentationml.slideLayout+xml"/>
  <Override PartName="/ppt/slideLayouts/slideLayout428.xml" ContentType="application/vnd.openxmlformats-officedocument.presentationml.slideLayout+xml"/>
  <Override PartName="/ppt/slideLayouts/slideLayout464.xml" ContentType="application/vnd.openxmlformats-officedocument.presentationml.slideLayout+xml"/>
  <Override PartName="/ppt/slideLayouts/slideLayout475.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Layouts/slideLayout406.xml" ContentType="application/vnd.openxmlformats-officedocument.presentationml.slideLayout+xml"/>
  <Override PartName="/ppt/slideLayouts/slideLayout453.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theme/theme16.xml" ContentType="application/vnd.openxmlformats-officedocument.theme+xml"/>
  <Override PartName="/ppt/slideLayouts/slideLayout442.xml" ContentType="application/vnd.openxmlformats-officedocument.presentationml.slideLayout+xml"/>
  <Override PartName="/ppt/notesSlides/notesSlide14.xml" ContentType="application/vnd.openxmlformats-officedocument.presentationml.notesSlide+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Layouts/slideLayout431.xml" ContentType="application/vnd.openxmlformats-officedocument.presentationml.slideLayout+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420.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slideLayouts/slideLayout393.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slideLayouts/slideLayout469.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slideLayouts/slideLayout458.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53.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slideLayouts/slideLayout436.xml" ContentType="application/vnd.openxmlformats-officedocument.presentationml.slideLayout+xml"/>
  <Override PartName="/ppt/slideLayouts/slideLayout447.xml" ContentType="application/vnd.openxmlformats-officedocument.presentationml.slideLayout+xml"/>
  <Override PartName="/ppt/slideLayouts/slideLayout483.xml" ContentType="application/vnd.openxmlformats-officedocument.presentationml.slideLayout+xml"/>
  <Override PartName="/ppt/diagrams/quickStyle1.xml" ContentType="application/vnd.openxmlformats-officedocument.drawingml.diagramStyl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Layouts/slideLayout425.xml" ContentType="application/vnd.openxmlformats-officedocument.presentationml.slideLayout+xml"/>
  <Override PartName="/ppt/slideLayouts/slideLayout472.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414.xml" ContentType="application/vnd.openxmlformats-officedocument.presentationml.slideLayout+xml"/>
  <Override PartName="/ppt/slideLayouts/slideLayout461.xml" ContentType="application/vnd.openxmlformats-officedocument.presentationml.slideLayout+xml"/>
  <Override PartName="/ppt/notesSlides/notesSlide22.xml" ContentType="application/vnd.openxmlformats-officedocument.presentationml.notesSlide+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87.xml" ContentType="application/vnd.openxmlformats-officedocument.presentationml.slideLayout+xml"/>
  <Override PartName="/ppt/slideLayouts/slideLayout398.xml" ContentType="application/vnd.openxmlformats-officedocument.presentationml.slideLayout+xml"/>
  <Override PartName="/ppt/slideLayouts/slideLayout403.xml" ContentType="application/vnd.openxmlformats-officedocument.presentationml.slideLayout+xml"/>
  <Override PartName="/ppt/slideLayouts/slideLayout450.xml" ContentType="application/vnd.openxmlformats-officedocument.presentationml.slideLayout+xml"/>
  <Override PartName="/ppt/notesSlides/notesSlide11.xml" ContentType="application/vnd.openxmlformats-officedocument.presentationml.notesSlide+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Layouts/slideLayout329.xml" ContentType="application/vnd.openxmlformats-officedocument.presentationml.slideLayout+xml"/>
  <Override PartName="/ppt/theme/theme13.xml" ContentType="application/vnd.openxmlformats-officedocument.theme+xml"/>
  <Override PartName="/ppt/slideLayouts/slideLayout376.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slideLayouts/slideLayout488.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Masters/slideMaster19.xml" ContentType="application/vnd.openxmlformats-officedocument.presentationml.slideMaster+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Layouts/slideLayout419.xml" ContentType="application/vnd.openxmlformats-officedocument.presentationml.slideLayout+xml"/>
  <Override PartName="/ppt/slideLayouts/slideLayout466.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slideLayouts/slideLayout444.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359.xml" ContentType="application/vnd.openxmlformats-officedocument.presentationml.slideLayout+xml"/>
  <Override PartName="/ppt/slideLayouts/slideLayout422.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slideLayouts/slideLayout400.xml" ContentType="application/vnd.openxmlformats-officedocument.presentationml.slideLayout+xml"/>
  <Override PartName="/ppt/theme/theme21.xml" ContentType="application/vnd.openxmlformats-officedocument.theme+xml"/>
  <Override PartName="/ppt/diagrams/layout1.xml" ContentType="application/vnd.openxmlformats-officedocument.drawingml.diagram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diagrams/drawing3.xml" ContentType="application/vnd.ms-office.drawingml.diagramDrawing+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438.xml" ContentType="application/vnd.openxmlformats-officedocument.presentationml.slideLayout+xml"/>
  <Override PartName="/ppt/slideLayouts/slideLayout485.xml" ContentType="application/vnd.openxmlformats-officedocument.presentationml.slideLayout+xml"/>
  <Override PartName="/ppt/slides/slide33.xml" ContentType="application/vnd.openxmlformats-officedocument.presentationml.slide+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416.xml" ContentType="application/vnd.openxmlformats-officedocument.presentationml.slideLayout+xml"/>
  <Override PartName="/ppt/slideLayouts/slideLayout46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441.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slideLayouts/slideLayout378.xml" ContentType="application/vnd.openxmlformats-officedocument.presentationml.slideLayout+xml"/>
  <Override PartName="/ppt/theme/theme15.xml" ContentType="application/vnd.openxmlformats-officedocument.theme+xml"/>
  <Override PartName="/ppt/slides/slide49.xml" ContentType="application/vnd.openxmlformats-officedocument.presentationml.slide+xml"/>
  <Override PartName="/ppt/theme/theme7.xml" ContentType="application/vnd.openxmlformats-officedocument.theme+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56.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195.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slideLayouts/slideLayout479.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457.xml" ContentType="application/vnd.openxmlformats-officedocument.presentationml.slideLayout+xml"/>
  <Override PartName="/ppt/slides/slide2.xml" ContentType="application/vnd.openxmlformats-officedocument.presentationml.slide+xml"/>
  <Override PartName="/ppt/slides/slide52.xml" ContentType="application/vnd.openxmlformats-officedocument.presentationml.slide+xml"/>
  <Override PartName="/ppt/slideLayouts/slideLayout26.xml" ContentType="application/vnd.openxmlformats-officedocument.presentationml.slideLayout+xml"/>
  <Override PartName="/ppt/slideLayouts/slideLayout73.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Override PartName="/ppt/notesSlides/notesSlide18.xml" ContentType="application/vnd.openxmlformats-officedocument.presentationml.notes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51.xml" ContentType="application/vnd.openxmlformats-officedocument.presentationml.slideLayout+xml"/>
  <Override PartName="/ppt/slideLayouts/slideLayout435.xml" ContentType="application/vnd.openxmlformats-officedocument.presentationml.slideLayout+xml"/>
  <Override PartName="/ppt/slideLayouts/slideLayout482.xml" ContentType="application/vnd.openxmlformats-officedocument.presentationml.slideLayout+xml"/>
  <Override PartName="/ppt/slides/slide30.xml" ContentType="application/vnd.openxmlformats-officedocument.presentationml.slide+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Layouts/slideLayout413.xml" ContentType="application/vnd.openxmlformats-officedocument.presentationml.slideLayout+xml"/>
  <Override PartName="/ppt/slideLayouts/slideLayout460.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52.xml" ContentType="application/vnd.openxmlformats-officedocument.presentationml.slideLayout+xml"/>
  <Override PartName="/ppt/slideLayouts/slideLayout397.xml" ContentType="application/vnd.openxmlformats-officedocument.presentationml.slide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theme/theme12.xml" ContentType="application/vnd.openxmlformats-officedocument.theme+xml"/>
  <Override PartName="/ppt/slideLayouts/slideLayout230.xml" ContentType="application/vnd.openxmlformats-officedocument.presentationml.slideLayout+xml"/>
  <Override PartName="/ppt/slideLayouts/slideLayout328.xml" ContentType="application/vnd.openxmlformats-officedocument.presentationml.slideLayout+xml"/>
  <Override PartName="/ppt/slideLayouts/slideLayout375.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slides/slide46.xml" ContentType="application/vnd.openxmlformats-officedocument.presentationml.slide+xml"/>
  <Override PartName="/ppt/slideLayouts/slideLayout45.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429.xml" ContentType="application/vnd.openxmlformats-officedocument.presentationml.slideLayout+xml"/>
  <Override PartName="/ppt/slideLayouts/slideLayout476.xml" ContentType="application/vnd.openxmlformats-officedocument.presentationml.slideLayout+xml"/>
  <Override PartName="/ppt/slides/slide24.xml" ContentType="application/vnd.openxmlformats-officedocument.presentationml.slide+xml"/>
  <Override PartName="/ppt/slideLayouts/slideLayout92.xml" ContentType="application/vnd.openxmlformats-officedocument.presentationml.slideLayout+xml"/>
  <Override PartName="/ppt/slideLayouts/slideLayout268.xml" ContentType="application/vnd.openxmlformats-officedocument.presentationml.slideLayout+xml"/>
  <Override PartName="/ppt/slideLayouts/slideLayout331.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407.xml" ContentType="application/vnd.openxmlformats-officedocument.presentationml.slideLayout+xml"/>
  <Override PartName="/ppt/slideLayouts/slideLayout454.xml" ContentType="application/vnd.openxmlformats-officedocument.presentationml.slideLayout+xml"/>
  <Override PartName="/ppt/notesSlides/notesSlide15.xml" ContentType="application/vnd.openxmlformats-officedocument.presentationml.notesSlide+xml"/>
  <Override PartName="/ppt/slideLayouts/slideLayout101.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slideLayouts/slideLayout432.xml" ContentType="application/vnd.openxmlformats-officedocument.presentationml.slideLayout+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369.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347.xml" ContentType="application/vnd.openxmlformats-officedocument.presentationml.slideLayout+xml"/>
  <Override PartName="/ppt/slideLayouts/slideLayout394.xml" ContentType="application/vnd.openxmlformats-officedocument.presentationml.slideLayout+xml"/>
  <Override PartName="/ppt/slideLayouts/slideLayout410.xml" ContentType="application/vnd.openxmlformats-officedocument.presentationml.slideLayout+xml"/>
  <Override PartName="/ppt/notesSlides/notesSlide6.xml" ContentType="application/vnd.openxmlformats-officedocument.presentationml.notesSlide+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202.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s/slide18.xml" ContentType="application/vnd.openxmlformats-officedocument.presentationml.slide+xml"/>
  <Override PartName="/ppt/slideLayouts/slideLayout17.xml" ContentType="application/vnd.openxmlformats-officedocument.presentationml.slideLayout+xml"/>
  <Override PartName="/ppt/slideLayouts/slideLayout64.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303.xml" ContentType="application/vnd.openxmlformats-officedocument.presentationml.slideLayout+xml"/>
  <Override PartName="/ppt/slideLayouts/slideLayout350.xml" ContentType="application/vnd.openxmlformats-officedocument.presentationml.slideLayout+xml"/>
  <Override PartName="/ppt/slideLayouts/slideLayout448.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Layouts/slideLayout142.xml" ContentType="application/vnd.openxmlformats-officedocument.presentationml.slideLayout+xml"/>
  <Override PartName="/ppt/slideLayouts/slideLayout287.xml" ContentType="application/vnd.openxmlformats-officedocument.presentationml.slideLayout+xml"/>
  <Override PartName="/ppt/slideLayouts/slideLayout42.xml" ContentType="application/vnd.openxmlformats-officedocument.presentationml.slideLayout+xml"/>
  <Override PartName="/ppt/slideLayouts/slideLayout426.xml" ContentType="application/vnd.openxmlformats-officedocument.presentationml.slideLayout+xml"/>
  <Override PartName="/ppt/slideLayouts/slideLayout473.xml" ContentType="application/vnd.openxmlformats-officedocument.presentationml.slideLayout+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120.xml" ContentType="application/vnd.openxmlformats-officedocument.presentationml.slideLayout+xml"/>
  <Override PartName="/ppt/slideLayouts/slideLayout218.xml" ContentType="application/vnd.openxmlformats-officedocument.presentationml.slideLayout+xml"/>
  <Override PartName="/ppt/slideLayouts/slideLayout265.xml" ContentType="application/vnd.openxmlformats-officedocument.presentationml.slideLayout+xml"/>
  <Override PartName="/ppt/slideLayouts/slideLayout404.xml" ContentType="application/vnd.openxmlformats-officedocument.presentationml.slideLayout+xml"/>
  <Override PartName="/ppt/slideLayouts/slideLayout451.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slideLayouts/slideLayout388.xml" ContentType="application/vnd.openxmlformats-officedocument.presentationml.slideLayout+xml"/>
  <Override PartName="/ppt/notesSlides/notesSlide12.xml" ContentType="application/vnd.openxmlformats-officedocument.presentationml.notesSlide+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158.xml" ContentType="application/vnd.openxmlformats-officedocument.presentationml.slideLayout+xml"/>
  <Override PartName="/ppt/slideLayouts/slideLayout221.xml" ContentType="application/vnd.openxmlformats-officedocument.presentationml.slideLayout+xml"/>
  <Override PartName="/ppt/slideLayouts/slideLayout58.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slideLayouts/slideLayout489.xml" ContentType="application/vnd.openxmlformats-officedocument.presentationml.slideLayout+xml"/>
  <Override PartName="/ppt/notesSlides/notesSlide3.xml" ContentType="application/vnd.openxmlformats-officedocument.presentationml.notes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83.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467.xml" ContentType="application/vnd.openxmlformats-officedocument.presentationml.slideLayout+xml"/>
  <Override PartName="/ppt/slides/slide15.xml" ContentType="application/vnd.openxmlformats-officedocument.presentationml.slide+xml"/>
  <Override PartName="/ppt/slideLayouts/slideLayout114.xml" ContentType="application/vnd.openxmlformats-officedocument.presentationml.slideLayout+xml"/>
  <Override PartName="/ppt/slideLayouts/slideLayout161.xml" ContentType="application/vnd.openxmlformats-officedocument.presentationml.slideLayout+xml"/>
  <Override PartName="/ppt/slideLayouts/slideLayout25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aveSubsetFonts="1">
  <p:sldMasterIdLst>
    <p:sldMasterId id="2147483650" r:id="rId1"/>
    <p:sldMasterId id="2147483691" r:id="rId2"/>
    <p:sldMasterId id="2147483727" r:id="rId3"/>
    <p:sldMasterId id="2147483768" r:id="rId4"/>
    <p:sldMasterId id="2147483796" r:id="rId5"/>
    <p:sldMasterId id="2147483823" r:id="rId6"/>
    <p:sldMasterId id="2147483856" r:id="rId7"/>
    <p:sldMasterId id="2147483911" r:id="rId8"/>
    <p:sldMasterId id="2147483939" r:id="rId9"/>
    <p:sldMasterId id="2147483977" r:id="rId10"/>
    <p:sldMasterId id="2147484008" r:id="rId11"/>
    <p:sldMasterId id="2147484060" r:id="rId12"/>
    <p:sldMasterId id="2147484100" r:id="rId13"/>
    <p:sldMasterId id="2147484154" r:id="rId14"/>
    <p:sldMasterId id="2147484180" r:id="rId15"/>
    <p:sldMasterId id="2147484207" r:id="rId16"/>
    <p:sldMasterId id="2147484221" r:id="rId17"/>
    <p:sldMasterId id="2147484249" r:id="rId18"/>
    <p:sldMasterId id="2147484279" r:id="rId19"/>
    <p:sldMasterId id="2147484291" r:id="rId20"/>
  </p:sldMasterIdLst>
  <p:notesMasterIdLst>
    <p:notesMasterId r:id="rId75"/>
  </p:notesMasterIdLst>
  <p:handoutMasterIdLst>
    <p:handoutMasterId r:id="rId76"/>
  </p:handoutMasterIdLst>
  <p:sldIdLst>
    <p:sldId id="666" r:id="rId21"/>
    <p:sldId id="667" r:id="rId22"/>
    <p:sldId id="668" r:id="rId23"/>
    <p:sldId id="475" r:id="rId24"/>
    <p:sldId id="521" r:id="rId25"/>
    <p:sldId id="665" r:id="rId26"/>
    <p:sldId id="651" r:id="rId27"/>
    <p:sldId id="589" r:id="rId28"/>
    <p:sldId id="654" r:id="rId29"/>
    <p:sldId id="664" r:id="rId30"/>
    <p:sldId id="658" r:id="rId31"/>
    <p:sldId id="670" r:id="rId32"/>
    <p:sldId id="624" r:id="rId33"/>
    <p:sldId id="660" r:id="rId34"/>
    <p:sldId id="659" r:id="rId35"/>
    <p:sldId id="661" r:id="rId36"/>
    <p:sldId id="662" r:id="rId37"/>
    <p:sldId id="655" r:id="rId38"/>
    <p:sldId id="625" r:id="rId39"/>
    <p:sldId id="641" r:id="rId40"/>
    <p:sldId id="627" r:id="rId41"/>
    <p:sldId id="600" r:id="rId42"/>
    <p:sldId id="601" r:id="rId43"/>
    <p:sldId id="587" r:id="rId44"/>
    <p:sldId id="671" r:id="rId45"/>
    <p:sldId id="585" r:id="rId46"/>
    <p:sldId id="605" r:id="rId47"/>
    <p:sldId id="606" r:id="rId48"/>
    <p:sldId id="607" r:id="rId49"/>
    <p:sldId id="608" r:id="rId50"/>
    <p:sldId id="672" r:id="rId51"/>
    <p:sldId id="637" r:id="rId52"/>
    <p:sldId id="635" r:id="rId53"/>
    <p:sldId id="638" r:id="rId54"/>
    <p:sldId id="673" r:id="rId55"/>
    <p:sldId id="617" r:id="rId56"/>
    <p:sldId id="674" r:id="rId57"/>
    <p:sldId id="618" r:id="rId58"/>
    <p:sldId id="652" r:id="rId59"/>
    <p:sldId id="646" r:id="rId60"/>
    <p:sldId id="647" r:id="rId61"/>
    <p:sldId id="643" r:id="rId62"/>
    <p:sldId id="619" r:id="rId63"/>
    <p:sldId id="620" r:id="rId64"/>
    <p:sldId id="640" r:id="rId65"/>
    <p:sldId id="675" r:id="rId66"/>
    <p:sldId id="569" r:id="rId67"/>
    <p:sldId id="621" r:id="rId68"/>
    <p:sldId id="676" r:id="rId69"/>
    <p:sldId id="623" r:id="rId70"/>
    <p:sldId id="472" r:id="rId71"/>
    <p:sldId id="474" r:id="rId72"/>
    <p:sldId id="663" r:id="rId73"/>
    <p:sldId id="584" r:id="rId74"/>
  </p:sldIdLst>
  <p:sldSz cx="24384000" cy="13716000"/>
  <p:notesSz cx="6797675" cy="9928225"/>
  <p:defaultTextStyle>
    <a:defPPr>
      <a:defRPr lang="zh-TW"/>
    </a:defPPr>
    <a:lvl1pPr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1pPr>
    <a:lvl2pPr indent="3429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2pPr>
    <a:lvl3pPr indent="6858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3pPr>
    <a:lvl4pPr indent="10287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4pPr>
    <a:lvl5pPr indent="13716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5pPr>
    <a:lvl6pPr marL="22860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6pPr>
    <a:lvl7pPr marL="27432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7pPr>
    <a:lvl8pPr marL="32004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8pPr>
    <a:lvl9pPr marL="36576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9pPr>
  </p:defaultTextStyle>
  <p:extLst>
    <p:ext uri="{EFAFB233-063F-42B5-8137-9DF3F51BA10A}">
      <p15:sldGuideLst xmlns:p15="http://schemas.microsoft.com/office/powerpoint/2012/main" xmlns="">
        <p15:guide id="1" orient="horz" pos="4320">
          <p15:clr>
            <a:srgbClr val="A4A3A4"/>
          </p15:clr>
        </p15:guide>
        <p15:guide id="2" pos="76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guide id="3" orient="horz" pos="3127">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9933"/>
    <a:srgbClr val="CC99FF"/>
    <a:srgbClr val="CC66FF"/>
    <a:srgbClr val="EAF8FE"/>
    <a:srgbClr val="AD1E01"/>
    <a:srgbClr val="3333CC"/>
    <a:srgbClr val="000099"/>
    <a:srgbClr val="FFCC99"/>
    <a:srgbClr val="3366FF"/>
    <a:srgbClr val="0066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209" autoAdjust="0"/>
  </p:normalViewPr>
  <p:slideViewPr>
    <p:cSldViewPr>
      <p:cViewPr>
        <p:scale>
          <a:sx n="40" d="100"/>
          <a:sy n="40" d="100"/>
        </p:scale>
        <p:origin x="-1056" y="-612"/>
      </p:cViewPr>
      <p:guideLst>
        <p:guide orient="horz" pos="4320"/>
        <p:guide pos="7680"/>
      </p:guideLst>
    </p:cSldViewPr>
  </p:slideViewPr>
  <p:notesTextViewPr>
    <p:cViewPr>
      <p:scale>
        <a:sx n="100" d="100"/>
        <a:sy n="100" d="100"/>
      </p:scale>
      <p:origin x="0" y="0"/>
    </p:cViewPr>
  </p:notesTextViewPr>
  <p:sorterViewPr>
    <p:cViewPr>
      <p:scale>
        <a:sx n="25" d="100"/>
        <a:sy n="25" d="100"/>
      </p:scale>
      <p:origin x="0" y="0"/>
    </p:cViewPr>
  </p:sorterViewPr>
  <p:notesViewPr>
    <p:cSldViewPr>
      <p:cViewPr varScale="1">
        <p:scale>
          <a:sx n="51" d="100"/>
          <a:sy n="51" d="100"/>
        </p:scale>
        <p:origin x="-2898" y="-108"/>
      </p:cViewPr>
      <p:guideLst>
        <p:guide orient="horz" pos="2880"/>
        <p:guide orient="horz" pos="3127"/>
        <p:guide pos="2160"/>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slide" Target="slides/slide30.xml"/><Relationship Id="rId55" Type="http://schemas.openxmlformats.org/officeDocument/2006/relationships/slide" Target="slides/slide35.xml"/><Relationship Id="rId63" Type="http://schemas.openxmlformats.org/officeDocument/2006/relationships/slide" Target="slides/slide43.xml"/><Relationship Id="rId68" Type="http://schemas.openxmlformats.org/officeDocument/2006/relationships/slide" Target="slides/slide48.xml"/><Relationship Id="rId76"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5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9.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74" Type="http://schemas.openxmlformats.org/officeDocument/2006/relationships/slide" Target="slides/slide54.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4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24B9B9-9A01-4E9E-9DCC-D14CDB811CD2}" type="doc">
      <dgm:prSet loTypeId="urn:microsoft.com/office/officeart/2005/8/layout/cycle4#2" loCatId="cycle" qsTypeId="urn:microsoft.com/office/officeart/2005/8/quickstyle/simple1" qsCatId="simple" csTypeId="urn:microsoft.com/office/officeart/2005/8/colors/accent1_3" csCatId="accent1"/>
      <dgm:spPr/>
      <dgm:t>
        <a:bodyPr/>
        <a:lstStyle/>
        <a:p>
          <a:endParaRPr lang="zh-TW" altLang="en-US"/>
        </a:p>
      </dgm:t>
    </dgm:pt>
    <dgm:pt modelId="{4D81A224-966C-43C2-8A3B-6568B798D43A}">
      <dgm:prSet/>
      <dgm:spPr/>
      <dgm:t>
        <a:bodyPr/>
        <a:lstStyle/>
        <a:p>
          <a:pPr rtl="0"/>
          <a:r>
            <a:rPr lang="zh-TW" smtClean="0"/>
            <a:t>馬達</a:t>
          </a:r>
          <a:endParaRPr lang="zh-TW"/>
        </a:p>
      </dgm:t>
    </dgm:pt>
    <dgm:pt modelId="{966A7BCC-BA2D-4EC9-8B3B-350C38FE5A48}" type="parTrans" cxnId="{F01BA3DA-0081-4F75-8719-9BB1035B4AB5}">
      <dgm:prSet/>
      <dgm:spPr/>
      <dgm:t>
        <a:bodyPr/>
        <a:lstStyle/>
        <a:p>
          <a:endParaRPr lang="zh-TW" altLang="en-US"/>
        </a:p>
      </dgm:t>
    </dgm:pt>
    <dgm:pt modelId="{16532F92-9821-4285-BDFF-4B71DFD2A21C}" type="sibTrans" cxnId="{F01BA3DA-0081-4F75-8719-9BB1035B4AB5}">
      <dgm:prSet/>
      <dgm:spPr/>
      <dgm:t>
        <a:bodyPr/>
        <a:lstStyle/>
        <a:p>
          <a:endParaRPr lang="zh-TW" altLang="en-US"/>
        </a:p>
      </dgm:t>
    </dgm:pt>
    <dgm:pt modelId="{FC2C01E0-7D34-41C4-80FD-8F3987022368}">
      <dgm:prSet/>
      <dgm:spPr/>
      <dgm:t>
        <a:bodyPr/>
        <a:lstStyle/>
        <a:p>
          <a:pPr rtl="0"/>
          <a:r>
            <a:rPr lang="zh-TW" smtClean="0"/>
            <a:t>燈光</a:t>
          </a:r>
          <a:endParaRPr lang="zh-TW"/>
        </a:p>
      </dgm:t>
    </dgm:pt>
    <dgm:pt modelId="{076A07FA-C81F-4D76-8065-85BADA6A71C5}" type="parTrans" cxnId="{125BA9C5-4B8D-4308-881C-72ACF2940529}">
      <dgm:prSet/>
      <dgm:spPr/>
      <dgm:t>
        <a:bodyPr/>
        <a:lstStyle/>
        <a:p>
          <a:endParaRPr lang="zh-TW" altLang="en-US"/>
        </a:p>
      </dgm:t>
    </dgm:pt>
    <dgm:pt modelId="{543F40DB-91D9-4671-9695-2429E959EA20}" type="sibTrans" cxnId="{125BA9C5-4B8D-4308-881C-72ACF2940529}">
      <dgm:prSet/>
      <dgm:spPr/>
      <dgm:t>
        <a:bodyPr/>
        <a:lstStyle/>
        <a:p>
          <a:endParaRPr lang="zh-TW" altLang="en-US"/>
        </a:p>
      </dgm:t>
    </dgm:pt>
    <dgm:pt modelId="{CFFD5250-208F-4720-AEE9-852DDF3635FD}">
      <dgm:prSet/>
      <dgm:spPr/>
      <dgm:t>
        <a:bodyPr/>
        <a:lstStyle/>
        <a:p>
          <a:pPr rtl="0"/>
          <a:r>
            <a:rPr lang="zh-TW" smtClean="0"/>
            <a:t>感測</a:t>
          </a:r>
          <a:endParaRPr lang="zh-TW"/>
        </a:p>
      </dgm:t>
    </dgm:pt>
    <dgm:pt modelId="{20A192B9-11C7-4D59-82AA-8A698D9D9118}" type="parTrans" cxnId="{18E95E52-4599-4268-908A-8B507F8C5476}">
      <dgm:prSet/>
      <dgm:spPr/>
      <dgm:t>
        <a:bodyPr/>
        <a:lstStyle/>
        <a:p>
          <a:endParaRPr lang="zh-TW" altLang="en-US"/>
        </a:p>
      </dgm:t>
    </dgm:pt>
    <dgm:pt modelId="{0D24435E-4804-42A4-8134-4A3977382BA5}" type="sibTrans" cxnId="{18E95E52-4599-4268-908A-8B507F8C5476}">
      <dgm:prSet/>
      <dgm:spPr/>
      <dgm:t>
        <a:bodyPr/>
        <a:lstStyle/>
        <a:p>
          <a:endParaRPr lang="zh-TW" altLang="en-US"/>
        </a:p>
      </dgm:t>
    </dgm:pt>
    <dgm:pt modelId="{12CAEA12-DF2D-47E8-BBB2-BF0F823F3728}">
      <dgm:prSet/>
      <dgm:spPr/>
      <dgm:t>
        <a:bodyPr/>
        <a:lstStyle/>
        <a:p>
          <a:pPr rtl="0"/>
          <a:r>
            <a:rPr lang="zh-TW" smtClean="0"/>
            <a:t>聲音</a:t>
          </a:r>
          <a:endParaRPr lang="zh-TW"/>
        </a:p>
      </dgm:t>
    </dgm:pt>
    <dgm:pt modelId="{9388F190-5FA1-485C-92E9-0AB87FF3B907}" type="parTrans" cxnId="{3B41FC80-E3F4-42F2-909A-C8907886833A}">
      <dgm:prSet/>
      <dgm:spPr/>
      <dgm:t>
        <a:bodyPr/>
        <a:lstStyle/>
        <a:p>
          <a:endParaRPr lang="zh-TW" altLang="en-US"/>
        </a:p>
      </dgm:t>
    </dgm:pt>
    <dgm:pt modelId="{A8557999-8FE7-4BEC-8358-A9B053E05E57}" type="sibTrans" cxnId="{3B41FC80-E3F4-42F2-909A-C8907886833A}">
      <dgm:prSet/>
      <dgm:spPr/>
      <dgm:t>
        <a:bodyPr/>
        <a:lstStyle/>
        <a:p>
          <a:endParaRPr lang="zh-TW" altLang="en-US"/>
        </a:p>
      </dgm:t>
    </dgm:pt>
    <dgm:pt modelId="{9DF65B06-9F9D-4C23-A60D-CAF384C13836}" type="pres">
      <dgm:prSet presAssocID="{C824B9B9-9A01-4E9E-9DCC-D14CDB811CD2}" presName="cycleMatrixDiagram" presStyleCnt="0">
        <dgm:presLayoutVars>
          <dgm:chMax val="1"/>
          <dgm:dir/>
          <dgm:animLvl val="lvl"/>
          <dgm:resizeHandles val="exact"/>
        </dgm:presLayoutVars>
      </dgm:prSet>
      <dgm:spPr/>
      <dgm:t>
        <a:bodyPr/>
        <a:lstStyle/>
        <a:p>
          <a:endParaRPr lang="zh-TW" altLang="en-US"/>
        </a:p>
      </dgm:t>
    </dgm:pt>
    <dgm:pt modelId="{C60FDAD7-86BA-43DA-AFD2-39BE3D969FB8}" type="pres">
      <dgm:prSet presAssocID="{C824B9B9-9A01-4E9E-9DCC-D14CDB811CD2}" presName="children" presStyleCnt="0"/>
      <dgm:spPr/>
    </dgm:pt>
    <dgm:pt modelId="{499977B9-6598-4D0A-B55A-B6AF3C330ADE}" type="pres">
      <dgm:prSet presAssocID="{C824B9B9-9A01-4E9E-9DCC-D14CDB811CD2}" presName="childPlaceholder" presStyleCnt="0"/>
      <dgm:spPr/>
    </dgm:pt>
    <dgm:pt modelId="{7D3B4FC0-0AF8-48B0-B41C-D2B959013EB8}" type="pres">
      <dgm:prSet presAssocID="{C824B9B9-9A01-4E9E-9DCC-D14CDB811CD2}" presName="circle" presStyleCnt="0"/>
      <dgm:spPr/>
    </dgm:pt>
    <dgm:pt modelId="{26169D8E-8D50-4D12-B1B0-E81B0C8F3863}" type="pres">
      <dgm:prSet presAssocID="{C824B9B9-9A01-4E9E-9DCC-D14CDB811CD2}" presName="quadrant1" presStyleLbl="node1" presStyleIdx="0" presStyleCnt="4">
        <dgm:presLayoutVars>
          <dgm:chMax val="1"/>
          <dgm:bulletEnabled val="1"/>
        </dgm:presLayoutVars>
      </dgm:prSet>
      <dgm:spPr/>
      <dgm:t>
        <a:bodyPr/>
        <a:lstStyle/>
        <a:p>
          <a:endParaRPr lang="zh-TW" altLang="en-US"/>
        </a:p>
      </dgm:t>
    </dgm:pt>
    <dgm:pt modelId="{5DA96E7F-6ED5-4B54-A3AA-DF67443DFC25}" type="pres">
      <dgm:prSet presAssocID="{C824B9B9-9A01-4E9E-9DCC-D14CDB811CD2}" presName="quadrant2" presStyleLbl="node1" presStyleIdx="1" presStyleCnt="4">
        <dgm:presLayoutVars>
          <dgm:chMax val="1"/>
          <dgm:bulletEnabled val="1"/>
        </dgm:presLayoutVars>
      </dgm:prSet>
      <dgm:spPr/>
      <dgm:t>
        <a:bodyPr/>
        <a:lstStyle/>
        <a:p>
          <a:endParaRPr lang="zh-TW" altLang="en-US"/>
        </a:p>
      </dgm:t>
    </dgm:pt>
    <dgm:pt modelId="{1D3630D0-88BE-4227-99B9-D933412DF8FE}" type="pres">
      <dgm:prSet presAssocID="{C824B9B9-9A01-4E9E-9DCC-D14CDB811CD2}" presName="quadrant3" presStyleLbl="node1" presStyleIdx="2" presStyleCnt="4">
        <dgm:presLayoutVars>
          <dgm:chMax val="1"/>
          <dgm:bulletEnabled val="1"/>
        </dgm:presLayoutVars>
      </dgm:prSet>
      <dgm:spPr/>
      <dgm:t>
        <a:bodyPr/>
        <a:lstStyle/>
        <a:p>
          <a:endParaRPr lang="zh-TW" altLang="en-US"/>
        </a:p>
      </dgm:t>
    </dgm:pt>
    <dgm:pt modelId="{51BEA402-57BC-412D-A1F2-AC9028DEE1CB}" type="pres">
      <dgm:prSet presAssocID="{C824B9B9-9A01-4E9E-9DCC-D14CDB811CD2}" presName="quadrant4" presStyleLbl="node1" presStyleIdx="3" presStyleCnt="4">
        <dgm:presLayoutVars>
          <dgm:chMax val="1"/>
          <dgm:bulletEnabled val="1"/>
        </dgm:presLayoutVars>
      </dgm:prSet>
      <dgm:spPr/>
      <dgm:t>
        <a:bodyPr/>
        <a:lstStyle/>
        <a:p>
          <a:endParaRPr lang="zh-TW" altLang="en-US"/>
        </a:p>
      </dgm:t>
    </dgm:pt>
    <dgm:pt modelId="{75CEC3D1-1676-479F-9582-CCA4D1099D43}" type="pres">
      <dgm:prSet presAssocID="{C824B9B9-9A01-4E9E-9DCC-D14CDB811CD2}" presName="quadrantPlaceholder" presStyleCnt="0"/>
      <dgm:spPr/>
    </dgm:pt>
    <dgm:pt modelId="{97F7A9B6-71DD-494F-B269-B9158555635D}" type="pres">
      <dgm:prSet presAssocID="{C824B9B9-9A01-4E9E-9DCC-D14CDB811CD2}" presName="center1" presStyleLbl="fgShp" presStyleIdx="0" presStyleCnt="2"/>
      <dgm:spPr/>
    </dgm:pt>
    <dgm:pt modelId="{29977F20-E1D8-404B-B290-C4374F1A2323}" type="pres">
      <dgm:prSet presAssocID="{C824B9B9-9A01-4E9E-9DCC-D14CDB811CD2}" presName="center2" presStyleLbl="fgShp" presStyleIdx="1" presStyleCnt="2"/>
      <dgm:spPr/>
    </dgm:pt>
  </dgm:ptLst>
  <dgm:cxnLst>
    <dgm:cxn modelId="{D31FE747-8771-4200-8450-FDDCC6994629}" type="presOf" srcId="{FC2C01E0-7D34-41C4-80FD-8F3987022368}" destId="{5DA96E7F-6ED5-4B54-A3AA-DF67443DFC25}" srcOrd="0" destOrd="0" presId="urn:microsoft.com/office/officeart/2005/8/layout/cycle4#2"/>
    <dgm:cxn modelId="{F01BA3DA-0081-4F75-8719-9BB1035B4AB5}" srcId="{C824B9B9-9A01-4E9E-9DCC-D14CDB811CD2}" destId="{4D81A224-966C-43C2-8A3B-6568B798D43A}" srcOrd="0" destOrd="0" parTransId="{966A7BCC-BA2D-4EC9-8B3B-350C38FE5A48}" sibTransId="{16532F92-9821-4285-BDFF-4B71DFD2A21C}"/>
    <dgm:cxn modelId="{3B41FC80-E3F4-42F2-909A-C8907886833A}" srcId="{C824B9B9-9A01-4E9E-9DCC-D14CDB811CD2}" destId="{12CAEA12-DF2D-47E8-BBB2-BF0F823F3728}" srcOrd="3" destOrd="0" parTransId="{9388F190-5FA1-485C-92E9-0AB87FF3B907}" sibTransId="{A8557999-8FE7-4BEC-8358-A9B053E05E57}"/>
    <dgm:cxn modelId="{18E95E52-4599-4268-908A-8B507F8C5476}" srcId="{C824B9B9-9A01-4E9E-9DCC-D14CDB811CD2}" destId="{CFFD5250-208F-4720-AEE9-852DDF3635FD}" srcOrd="2" destOrd="0" parTransId="{20A192B9-11C7-4D59-82AA-8A698D9D9118}" sibTransId="{0D24435E-4804-42A4-8134-4A3977382BA5}"/>
    <dgm:cxn modelId="{94BE309E-7E28-44A8-8A9C-7A07EE785A9D}" type="presOf" srcId="{C824B9B9-9A01-4E9E-9DCC-D14CDB811CD2}" destId="{9DF65B06-9F9D-4C23-A60D-CAF384C13836}" srcOrd="0" destOrd="0" presId="urn:microsoft.com/office/officeart/2005/8/layout/cycle4#2"/>
    <dgm:cxn modelId="{4F5A091C-C2C4-4017-8ADD-D8945437DC9C}" type="presOf" srcId="{12CAEA12-DF2D-47E8-BBB2-BF0F823F3728}" destId="{51BEA402-57BC-412D-A1F2-AC9028DEE1CB}" srcOrd="0" destOrd="0" presId="urn:microsoft.com/office/officeart/2005/8/layout/cycle4#2"/>
    <dgm:cxn modelId="{125BA9C5-4B8D-4308-881C-72ACF2940529}" srcId="{C824B9B9-9A01-4E9E-9DCC-D14CDB811CD2}" destId="{FC2C01E0-7D34-41C4-80FD-8F3987022368}" srcOrd="1" destOrd="0" parTransId="{076A07FA-C81F-4D76-8065-85BADA6A71C5}" sibTransId="{543F40DB-91D9-4671-9695-2429E959EA20}"/>
    <dgm:cxn modelId="{586A1F27-F852-4D4F-A577-3A6F928D8FFE}" type="presOf" srcId="{4D81A224-966C-43C2-8A3B-6568B798D43A}" destId="{26169D8E-8D50-4D12-B1B0-E81B0C8F3863}" srcOrd="0" destOrd="0" presId="urn:microsoft.com/office/officeart/2005/8/layout/cycle4#2"/>
    <dgm:cxn modelId="{54DE00A8-D4BA-4B68-9391-81D6FFE7E26C}" type="presOf" srcId="{CFFD5250-208F-4720-AEE9-852DDF3635FD}" destId="{1D3630D0-88BE-4227-99B9-D933412DF8FE}" srcOrd="0" destOrd="0" presId="urn:microsoft.com/office/officeart/2005/8/layout/cycle4#2"/>
    <dgm:cxn modelId="{031357BC-6D09-4F60-AD52-F759DD872620}" type="presParOf" srcId="{9DF65B06-9F9D-4C23-A60D-CAF384C13836}" destId="{C60FDAD7-86BA-43DA-AFD2-39BE3D969FB8}" srcOrd="0" destOrd="0" presId="urn:microsoft.com/office/officeart/2005/8/layout/cycle4#2"/>
    <dgm:cxn modelId="{388D4A97-83AD-42BD-A801-275ED40B4CB1}" type="presParOf" srcId="{C60FDAD7-86BA-43DA-AFD2-39BE3D969FB8}" destId="{499977B9-6598-4D0A-B55A-B6AF3C330ADE}" srcOrd="0" destOrd="0" presId="urn:microsoft.com/office/officeart/2005/8/layout/cycle4#2"/>
    <dgm:cxn modelId="{4F1A1BF9-0D6F-45FA-8E8D-49B4D86047A7}" type="presParOf" srcId="{9DF65B06-9F9D-4C23-A60D-CAF384C13836}" destId="{7D3B4FC0-0AF8-48B0-B41C-D2B959013EB8}" srcOrd="1" destOrd="0" presId="urn:microsoft.com/office/officeart/2005/8/layout/cycle4#2"/>
    <dgm:cxn modelId="{F7B0789B-A491-4531-8236-EA23CCA0FE7E}" type="presParOf" srcId="{7D3B4FC0-0AF8-48B0-B41C-D2B959013EB8}" destId="{26169D8E-8D50-4D12-B1B0-E81B0C8F3863}" srcOrd="0" destOrd="0" presId="urn:microsoft.com/office/officeart/2005/8/layout/cycle4#2"/>
    <dgm:cxn modelId="{53F13FDF-28E0-4FE3-8848-E217D98A10D7}" type="presParOf" srcId="{7D3B4FC0-0AF8-48B0-B41C-D2B959013EB8}" destId="{5DA96E7F-6ED5-4B54-A3AA-DF67443DFC25}" srcOrd="1" destOrd="0" presId="urn:microsoft.com/office/officeart/2005/8/layout/cycle4#2"/>
    <dgm:cxn modelId="{6F70B380-71BD-4A5E-A83C-12A19C811A7D}" type="presParOf" srcId="{7D3B4FC0-0AF8-48B0-B41C-D2B959013EB8}" destId="{1D3630D0-88BE-4227-99B9-D933412DF8FE}" srcOrd="2" destOrd="0" presId="urn:microsoft.com/office/officeart/2005/8/layout/cycle4#2"/>
    <dgm:cxn modelId="{051DE427-FF2E-4482-8639-3B183AB63E2C}" type="presParOf" srcId="{7D3B4FC0-0AF8-48B0-B41C-D2B959013EB8}" destId="{51BEA402-57BC-412D-A1F2-AC9028DEE1CB}" srcOrd="3" destOrd="0" presId="urn:microsoft.com/office/officeart/2005/8/layout/cycle4#2"/>
    <dgm:cxn modelId="{3318A95E-36FE-4D1A-B7F2-BD7C69C44E07}" type="presParOf" srcId="{7D3B4FC0-0AF8-48B0-B41C-D2B959013EB8}" destId="{75CEC3D1-1676-479F-9582-CCA4D1099D43}" srcOrd="4" destOrd="0" presId="urn:microsoft.com/office/officeart/2005/8/layout/cycle4#2"/>
    <dgm:cxn modelId="{EE8041F1-2D66-4158-90EA-DCEB4DC0B495}" type="presParOf" srcId="{9DF65B06-9F9D-4C23-A60D-CAF384C13836}" destId="{97F7A9B6-71DD-494F-B269-B9158555635D}" srcOrd="2" destOrd="0" presId="urn:microsoft.com/office/officeart/2005/8/layout/cycle4#2"/>
    <dgm:cxn modelId="{7E490B86-3290-42C2-9A70-EDBDFEC8B138}" type="presParOf" srcId="{9DF65B06-9F9D-4C23-A60D-CAF384C13836}" destId="{29977F20-E1D8-404B-B290-C4374F1A2323}" srcOrd="3" destOrd="0" presId="urn:microsoft.com/office/officeart/2005/8/layout/cycle4#2"/>
  </dgm:cxnLst>
  <dgm:bg/>
  <dgm:whole/>
  <dgm:extLst>
    <a:ext uri="{C62137D5-CB1D-491B-B009-E17868A290BF}">
      <dgm14:recolorImg xmlns:dgm14="http://schemas.microsoft.com/office/drawing/2010/diagram" xmlns="" val="1"/>
    </a:ex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9462C1-D6A3-4831-9471-14140C7D93B8}"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zh-TW" altLang="en-US"/>
        </a:p>
      </dgm:t>
    </dgm:pt>
    <dgm:pt modelId="{B4501928-A39B-44C1-A026-5A3AF9FC9D96}">
      <dgm:prSet phldrT="[文字]" custT="1">
        <dgm:style>
          <a:lnRef idx="1">
            <a:schemeClr val="accent2"/>
          </a:lnRef>
          <a:fillRef idx="2">
            <a:schemeClr val="accent2"/>
          </a:fillRef>
          <a:effectRef idx="1">
            <a:schemeClr val="accent2"/>
          </a:effectRef>
          <a:fontRef idx="minor">
            <a:schemeClr val="dk1"/>
          </a:fontRef>
        </dgm:style>
      </dgm:prSet>
      <dgm:spPr>
        <a:solidFill>
          <a:srgbClr val="7030A0">
            <a:alpha val="13000"/>
          </a:srgbClr>
        </a:solidFill>
        <a:ln w="0">
          <a:solidFill>
            <a:schemeClr val="bg1">
              <a:lumMod val="75000"/>
            </a:schemeClr>
          </a:solidFill>
        </a:ln>
      </dgm:spPr>
      <dgm:t>
        <a:bodyPr/>
        <a:lstStyle/>
        <a:p>
          <a:pPr>
            <a:lnSpc>
              <a:spcPct val="100000"/>
            </a:lnSpc>
            <a:spcBef>
              <a:spcPts val="0"/>
            </a:spcBef>
            <a:spcAft>
              <a:spcPts val="0"/>
            </a:spcAft>
          </a:pPr>
          <a:r>
            <a:rPr lang="zh-TW" altLang="en-US" sz="3200" b="1" dirty="0" smtClean="0">
              <a:solidFill>
                <a:schemeClr val="tx2">
                  <a:lumMod val="50000"/>
                </a:schemeClr>
              </a:solidFill>
              <a:effectLst/>
              <a:latin typeface="微软雅黑" pitchFamily="34" charset="-122"/>
              <a:ea typeface="微软雅黑" pitchFamily="34" charset="-122"/>
            </a:rPr>
            <a:t>智能微型農場生態數位孿生</a:t>
          </a:r>
          <a:endParaRPr lang="en-US" altLang="zh-TW" sz="3200" b="1" dirty="0" smtClean="0">
            <a:solidFill>
              <a:schemeClr val="tx2">
                <a:lumMod val="50000"/>
              </a:schemeClr>
            </a:solidFill>
            <a:effectLst/>
            <a:latin typeface="微软雅黑" pitchFamily="34" charset="-122"/>
            <a:ea typeface="微软雅黑" pitchFamily="34" charset="-122"/>
          </a:endParaRPr>
        </a:p>
        <a:p>
          <a:pPr>
            <a:lnSpc>
              <a:spcPct val="100000"/>
            </a:lnSpc>
            <a:spcBef>
              <a:spcPts val="0"/>
            </a:spcBef>
            <a:spcAft>
              <a:spcPts val="0"/>
            </a:spcAft>
          </a:pPr>
          <a:r>
            <a:rPr lang="zh-TW" altLang="en-US" sz="3200" b="1" dirty="0" smtClean="0">
              <a:solidFill>
                <a:schemeClr val="tx2">
                  <a:lumMod val="50000"/>
                </a:schemeClr>
              </a:solidFill>
              <a:effectLst/>
              <a:latin typeface="微软雅黑" pitchFamily="34" charset="-122"/>
              <a:ea typeface="微软雅黑" pitchFamily="34" charset="-122"/>
            </a:rPr>
            <a:t>創新服務平台</a:t>
          </a:r>
          <a:endParaRPr lang="en-US" altLang="zh-TW" sz="3200" b="1" dirty="0" smtClean="0">
            <a:solidFill>
              <a:schemeClr val="tx2">
                <a:lumMod val="50000"/>
              </a:schemeClr>
            </a:solidFill>
            <a:effectLst/>
            <a:latin typeface="微软雅黑" pitchFamily="34" charset="-122"/>
            <a:ea typeface="微软雅黑" pitchFamily="34" charset="-122"/>
          </a:endParaRPr>
        </a:p>
        <a:p>
          <a:pPr>
            <a:lnSpc>
              <a:spcPct val="100000"/>
            </a:lnSpc>
            <a:spcBef>
              <a:spcPts val="0"/>
            </a:spcBef>
            <a:spcAft>
              <a:spcPts val="0"/>
            </a:spcAft>
          </a:pPr>
          <a:r>
            <a:rPr lang="en-US" altLang="zh-TW" sz="3200" dirty="0" smtClean="0">
              <a:solidFill>
                <a:schemeClr val="tx2">
                  <a:lumMod val="50000"/>
                </a:schemeClr>
              </a:solidFill>
              <a:effectLst/>
              <a:latin typeface="微软雅黑" pitchFamily="34" charset="-122"/>
              <a:ea typeface="微软雅黑" pitchFamily="34" charset="-122"/>
            </a:rPr>
            <a:t>(</a:t>
          </a:r>
          <a:r>
            <a:rPr lang="zh-TW" altLang="en-US" sz="3200" dirty="0" smtClean="0">
              <a:solidFill>
                <a:schemeClr val="tx2">
                  <a:lumMod val="50000"/>
                </a:schemeClr>
              </a:solidFill>
              <a:effectLst/>
              <a:latin typeface="微软雅黑" pitchFamily="34" charset="-122"/>
              <a:ea typeface="微软雅黑" pitchFamily="34" charset="-122"/>
            </a:rPr>
            <a:t>權重</a:t>
          </a:r>
          <a:r>
            <a:rPr lang="en-US" altLang="zh-TW" sz="3200" dirty="0" smtClean="0">
              <a:solidFill>
                <a:schemeClr val="tx2">
                  <a:lumMod val="50000"/>
                </a:schemeClr>
              </a:solidFill>
              <a:effectLst/>
              <a:latin typeface="微软雅黑" pitchFamily="34" charset="-122"/>
              <a:ea typeface="微软雅黑" pitchFamily="34" charset="-122"/>
            </a:rPr>
            <a:t>:</a:t>
          </a:r>
          <a:r>
            <a:rPr lang="zh-TW" altLang="en-US" sz="3200" dirty="0" smtClean="0">
              <a:solidFill>
                <a:schemeClr val="tx2">
                  <a:lumMod val="50000"/>
                </a:schemeClr>
              </a:solidFill>
              <a:effectLst/>
              <a:latin typeface="微软雅黑" pitchFamily="34" charset="-122"/>
              <a:ea typeface="微软雅黑" pitchFamily="34" charset="-122"/>
            </a:rPr>
            <a:t> </a:t>
          </a:r>
          <a:r>
            <a:rPr lang="en-US" altLang="zh-TW" sz="3200" dirty="0" smtClean="0">
              <a:solidFill>
                <a:schemeClr val="tx2">
                  <a:lumMod val="50000"/>
                </a:schemeClr>
              </a:solidFill>
              <a:effectLst/>
              <a:latin typeface="微软雅黑" pitchFamily="34" charset="-122"/>
              <a:ea typeface="微软雅黑" pitchFamily="34" charset="-122"/>
            </a:rPr>
            <a:t>100%)</a:t>
          </a:r>
          <a:endParaRPr lang="zh-TW" altLang="en-US" sz="3200" dirty="0">
            <a:solidFill>
              <a:schemeClr val="tx2">
                <a:lumMod val="50000"/>
              </a:schemeClr>
            </a:solidFill>
            <a:effectLst/>
            <a:latin typeface="微软雅黑" pitchFamily="34" charset="-122"/>
            <a:ea typeface="微软雅黑" pitchFamily="34" charset="-122"/>
          </a:endParaRPr>
        </a:p>
      </dgm:t>
    </dgm:pt>
    <dgm:pt modelId="{9ADC9031-A298-4259-BA49-AD8EA4CCA936}" type="parTrans" cxnId="{C70D60C8-1585-4FBD-A437-25BCA5464DFB}">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87F3D9E2-1A92-447E-B7D0-1403F795516E}" type="sibTrans" cxnId="{C70D60C8-1585-4FBD-A437-25BCA5464DFB}">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512A488F-FF82-4408-904D-01C36D6DAD07}">
      <dgm:prSet phldrT="[文字]" custT="1">
        <dgm:style>
          <a:lnRef idx="2">
            <a:schemeClr val="accent5">
              <a:shade val="50000"/>
            </a:schemeClr>
          </a:lnRef>
          <a:fillRef idx="1">
            <a:schemeClr val="accent5"/>
          </a:fillRef>
          <a:effectRef idx="0">
            <a:schemeClr val="accent5"/>
          </a:effectRef>
          <a:fontRef idx="minor">
            <a:schemeClr val="lt1"/>
          </a:fontRef>
        </dgm:style>
      </dgm:prSet>
      <dgm:spPr>
        <a:solidFill>
          <a:srgbClr val="FFC000">
            <a:alpha val="30000"/>
          </a:srgbClr>
        </a:solidFill>
        <a:ln>
          <a:solidFill>
            <a:schemeClr val="bg1">
              <a:lumMod val="75000"/>
            </a:schemeClr>
          </a:solidFill>
        </a:ln>
      </dgm:spPr>
      <dgm:t>
        <a:bodyPr/>
        <a:lstStyle/>
        <a:p>
          <a:pPr>
            <a:lnSpc>
              <a:spcPct val="100000"/>
            </a:lnSpc>
            <a:spcBef>
              <a:spcPts val="0"/>
            </a:spcBef>
            <a:spcAft>
              <a:spcPts val="0"/>
            </a:spcAft>
          </a:pPr>
          <a:r>
            <a:rPr lang="en-US" sz="3200" b="1" dirty="0" smtClean="0">
              <a:solidFill>
                <a:schemeClr val="tx2">
                  <a:lumMod val="50000"/>
                </a:schemeClr>
              </a:solidFill>
              <a:latin typeface="微软雅黑" pitchFamily="34" charset="-122"/>
              <a:ea typeface="微软雅黑" pitchFamily="34" charset="-122"/>
            </a:rPr>
            <a:t>A.</a:t>
          </a:r>
          <a:r>
            <a:rPr lang="zh-TW" altLang="en-US" sz="3200" b="1" dirty="0" smtClean="0">
              <a:solidFill>
                <a:schemeClr val="tx2">
                  <a:lumMod val="50000"/>
                </a:schemeClr>
              </a:solidFill>
              <a:latin typeface="微软雅黑" pitchFamily="34" charset="-122"/>
              <a:ea typeface="微软雅黑" pitchFamily="34" charset="-122"/>
            </a:rPr>
            <a:t>線上農場後台系統開發</a:t>
          </a:r>
          <a:endParaRPr lang="zh-TW" sz="3200" dirty="0" smtClean="0">
            <a:solidFill>
              <a:schemeClr val="tx2">
                <a:lumMod val="50000"/>
              </a:schemeClr>
            </a:solidFill>
            <a:latin typeface="微软雅黑" pitchFamily="34" charset="-122"/>
            <a:ea typeface="微软雅黑" pitchFamily="34" charset="-122"/>
          </a:endParaRPr>
        </a:p>
        <a:p>
          <a:pPr>
            <a:lnSpc>
              <a:spcPct val="100000"/>
            </a:lnSpc>
            <a:spcBef>
              <a:spcPts val="0"/>
            </a:spcBef>
            <a:spcAft>
              <a:spcPts val="0"/>
            </a:spcAft>
          </a:pPr>
          <a:r>
            <a:rPr lang="en-US" altLang="zh-TW" sz="3200" b="1" dirty="0" smtClean="0">
              <a:solidFill>
                <a:schemeClr val="tx2">
                  <a:lumMod val="50000"/>
                </a:schemeClr>
              </a:solidFill>
              <a:latin typeface="微软雅黑" pitchFamily="34" charset="-122"/>
              <a:ea typeface="微软雅黑" pitchFamily="34" charset="-122"/>
            </a:rPr>
            <a:t>(</a:t>
          </a:r>
          <a:r>
            <a:rPr lang="zh-TW" altLang="zh-TW" sz="3200" b="1" dirty="0" smtClean="0">
              <a:solidFill>
                <a:schemeClr val="tx2">
                  <a:lumMod val="50000"/>
                </a:schemeClr>
              </a:solidFill>
              <a:latin typeface="微软雅黑" pitchFamily="34" charset="-122"/>
              <a:ea typeface="微软雅黑" pitchFamily="34" charset="-122"/>
            </a:rPr>
            <a:t>權重：</a:t>
          </a:r>
          <a:r>
            <a:rPr lang="en-US" altLang="zh-TW" sz="3200" b="1" dirty="0" smtClean="0">
              <a:solidFill>
                <a:schemeClr val="tx2">
                  <a:lumMod val="50000"/>
                </a:schemeClr>
              </a:solidFill>
              <a:latin typeface="微软雅黑" pitchFamily="34" charset="-122"/>
              <a:ea typeface="微软雅黑" pitchFamily="34" charset="-122"/>
            </a:rPr>
            <a:t>45%)</a:t>
          </a:r>
          <a:br>
            <a:rPr lang="en-US" altLang="zh-TW" sz="3200" b="1" dirty="0" smtClean="0">
              <a:solidFill>
                <a:schemeClr val="tx2">
                  <a:lumMod val="50000"/>
                </a:schemeClr>
              </a:solidFill>
              <a:latin typeface="微软雅黑" pitchFamily="34" charset="-122"/>
              <a:ea typeface="微软雅黑" pitchFamily="34" charset="-122"/>
            </a:rPr>
          </a:br>
          <a:r>
            <a:rPr lang="zh-TW" altLang="en-US" sz="3200" b="1" dirty="0" smtClean="0">
              <a:solidFill>
                <a:schemeClr val="tx2">
                  <a:lumMod val="50000"/>
                </a:schemeClr>
              </a:solidFill>
              <a:latin typeface="微软雅黑" pitchFamily="34" charset="-122"/>
              <a:ea typeface="微软雅黑" pitchFamily="34" charset="-122"/>
            </a:rPr>
            <a:t>拓可思</a:t>
          </a:r>
          <a:endParaRPr lang="zh-TW" altLang="en-US" sz="3200" dirty="0">
            <a:solidFill>
              <a:schemeClr val="tx2">
                <a:lumMod val="50000"/>
              </a:schemeClr>
            </a:solidFill>
            <a:latin typeface="微软雅黑" pitchFamily="34" charset="-122"/>
            <a:ea typeface="微软雅黑" pitchFamily="34" charset="-122"/>
          </a:endParaRPr>
        </a:p>
      </dgm:t>
    </dgm:pt>
    <dgm:pt modelId="{ACE23657-652F-4EE7-88A1-1011F35EAA03}" type="parTrans" cxnId="{F098C487-4CBF-45E6-AD45-3F189DCFEBE3}">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3FEA354B-20F9-4365-8014-7BE72A969CEF}" type="sibTrans" cxnId="{F098C487-4CBF-45E6-AD45-3F189DCFEBE3}">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ECADFE40-CBBA-4AAE-840A-F2F4EFE28CF3}">
      <dgm:prSet phldrT="[文字]" custT="1">
        <dgm:style>
          <a:lnRef idx="2">
            <a:schemeClr val="accent5">
              <a:shade val="50000"/>
            </a:schemeClr>
          </a:lnRef>
          <a:fillRef idx="1">
            <a:schemeClr val="accent5"/>
          </a:fillRef>
          <a:effectRef idx="0">
            <a:schemeClr val="accent5"/>
          </a:effectRef>
          <a:fontRef idx="minor">
            <a:schemeClr val="lt1"/>
          </a:fontRef>
        </dgm:style>
      </dgm:prSet>
      <dgm:spPr>
        <a:solidFill>
          <a:srgbClr val="FFC000">
            <a:alpha val="30000"/>
          </a:srgbClr>
        </a:solidFill>
        <a:ln>
          <a:solidFill>
            <a:schemeClr val="bg1">
              <a:lumMod val="75000"/>
            </a:schemeClr>
          </a:solidFill>
        </a:ln>
      </dgm:spPr>
      <dgm:t>
        <a:bodyPr/>
        <a:lstStyle/>
        <a:p>
          <a:pPr>
            <a:lnSpc>
              <a:spcPct val="100000"/>
            </a:lnSpc>
            <a:spcBef>
              <a:spcPts val="0"/>
            </a:spcBef>
            <a:spcAft>
              <a:spcPts val="0"/>
            </a:spcAft>
          </a:pPr>
          <a:r>
            <a:rPr lang="en-US" sz="3200" b="1" dirty="0" smtClean="0">
              <a:solidFill>
                <a:schemeClr val="tx2">
                  <a:lumMod val="50000"/>
                </a:schemeClr>
              </a:solidFill>
              <a:latin typeface="微软雅黑" pitchFamily="34" charset="-122"/>
              <a:ea typeface="微软雅黑" pitchFamily="34" charset="-122"/>
            </a:rPr>
            <a:t>B.</a:t>
          </a:r>
          <a:r>
            <a:rPr lang="zh-TW" altLang="en-US" sz="3200" b="1" dirty="0" smtClean="0">
              <a:solidFill>
                <a:schemeClr val="tx2">
                  <a:lumMod val="50000"/>
                </a:schemeClr>
              </a:solidFill>
              <a:latin typeface="微软雅黑" pitchFamily="34" charset="-122"/>
              <a:ea typeface="微软雅黑" pitchFamily="34" charset="-122"/>
            </a:rPr>
            <a:t>網頁前台服務建置</a:t>
          </a:r>
          <a:endParaRPr lang="zh-TW" sz="3200" dirty="0" smtClean="0">
            <a:solidFill>
              <a:schemeClr val="tx2">
                <a:lumMod val="50000"/>
              </a:schemeClr>
            </a:solidFill>
            <a:latin typeface="微软雅黑" pitchFamily="34" charset="-122"/>
            <a:ea typeface="微软雅黑" pitchFamily="34" charset="-122"/>
          </a:endParaRPr>
        </a:p>
        <a:p>
          <a:pPr>
            <a:lnSpc>
              <a:spcPct val="100000"/>
            </a:lnSpc>
            <a:spcBef>
              <a:spcPts val="0"/>
            </a:spcBef>
            <a:spcAft>
              <a:spcPts val="0"/>
            </a:spcAft>
          </a:pPr>
          <a:r>
            <a:rPr lang="en-US" sz="3200" b="1" dirty="0" smtClean="0">
              <a:solidFill>
                <a:schemeClr val="tx2">
                  <a:lumMod val="50000"/>
                </a:schemeClr>
              </a:solidFill>
              <a:latin typeface="微软雅黑" pitchFamily="34" charset="-122"/>
              <a:ea typeface="微软雅黑" pitchFamily="34" charset="-122"/>
            </a:rPr>
            <a:t>(</a:t>
          </a:r>
          <a:r>
            <a:rPr lang="zh-TW" sz="3200" b="1" dirty="0" smtClean="0">
              <a:solidFill>
                <a:schemeClr val="tx2">
                  <a:lumMod val="50000"/>
                </a:schemeClr>
              </a:solidFill>
              <a:latin typeface="微软雅黑" pitchFamily="34" charset="-122"/>
              <a:ea typeface="微软雅黑" pitchFamily="34" charset="-122"/>
            </a:rPr>
            <a:t>權重：</a:t>
          </a:r>
          <a:r>
            <a:rPr lang="en-US" altLang="zh-TW" sz="3200" b="1" dirty="0" smtClean="0">
              <a:solidFill>
                <a:schemeClr val="tx2">
                  <a:lumMod val="50000"/>
                </a:schemeClr>
              </a:solidFill>
              <a:latin typeface="微软雅黑" pitchFamily="34" charset="-122"/>
              <a:ea typeface="微软雅黑" pitchFamily="34" charset="-122"/>
            </a:rPr>
            <a:t>25</a:t>
          </a:r>
          <a:r>
            <a:rPr lang="en-US" sz="3200" b="1" dirty="0" smtClean="0">
              <a:solidFill>
                <a:schemeClr val="tx2">
                  <a:lumMod val="50000"/>
                </a:schemeClr>
              </a:solidFill>
              <a:latin typeface="微软雅黑" pitchFamily="34" charset="-122"/>
              <a:ea typeface="微软雅黑" pitchFamily="34" charset="-122"/>
            </a:rPr>
            <a:t>%)</a:t>
          </a:r>
          <a:r>
            <a:rPr lang="zh-TW" altLang="en-US" sz="3200" b="1" dirty="0" smtClean="0">
              <a:solidFill>
                <a:schemeClr val="tx2">
                  <a:lumMod val="50000"/>
                </a:schemeClr>
              </a:solidFill>
              <a:latin typeface="微软雅黑" pitchFamily="34" charset="-122"/>
              <a:ea typeface="微软雅黑" pitchFamily="34" charset="-122"/>
            </a:rPr>
            <a:t> </a:t>
          </a:r>
          <a:endParaRPr lang="en-US" altLang="zh-TW" sz="3200" b="1" dirty="0" smtClean="0">
            <a:solidFill>
              <a:schemeClr val="tx2">
                <a:lumMod val="50000"/>
              </a:schemeClr>
            </a:solidFill>
            <a:latin typeface="微软雅黑" pitchFamily="34" charset="-122"/>
            <a:ea typeface="微软雅黑" pitchFamily="34" charset="-122"/>
          </a:endParaRPr>
        </a:p>
        <a:p>
          <a:pPr>
            <a:lnSpc>
              <a:spcPct val="100000"/>
            </a:lnSpc>
            <a:spcBef>
              <a:spcPts val="0"/>
            </a:spcBef>
            <a:spcAft>
              <a:spcPts val="0"/>
            </a:spcAft>
          </a:pPr>
          <a:r>
            <a:rPr lang="zh-TW" altLang="en-US" sz="3200" b="1" dirty="0" smtClean="0">
              <a:solidFill>
                <a:schemeClr val="tx2">
                  <a:lumMod val="50000"/>
                </a:schemeClr>
              </a:solidFill>
              <a:latin typeface="微软雅黑" pitchFamily="34" charset="-122"/>
              <a:ea typeface="微软雅黑" pitchFamily="34" charset="-122"/>
            </a:rPr>
            <a:t>拓可思</a:t>
          </a:r>
          <a:endParaRPr lang="zh-TW" altLang="en-US" sz="3200" dirty="0">
            <a:solidFill>
              <a:schemeClr val="tx2">
                <a:lumMod val="50000"/>
              </a:schemeClr>
            </a:solidFill>
            <a:latin typeface="微软雅黑" pitchFamily="34" charset="-122"/>
            <a:ea typeface="微软雅黑" pitchFamily="34" charset="-122"/>
          </a:endParaRPr>
        </a:p>
      </dgm:t>
    </dgm:pt>
    <dgm:pt modelId="{8B473267-4DFC-4D87-91EC-34F55FF3B37D}" type="parTrans" cxnId="{A1BA38D5-0B8F-47CA-89E3-858A495B45C0}">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C0E13C2A-7939-48D7-A3E3-D6C7AD2FC1C7}" type="sibTrans" cxnId="{A1BA38D5-0B8F-47CA-89E3-858A495B45C0}">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3E6B05F8-D819-45A6-8D23-BA5AC94181A4}">
      <dgm:prSet phldrT="[文字]" custT="1">
        <dgm:style>
          <a:lnRef idx="2">
            <a:schemeClr val="accent5">
              <a:shade val="50000"/>
            </a:schemeClr>
          </a:lnRef>
          <a:fillRef idx="1">
            <a:schemeClr val="accent5"/>
          </a:fillRef>
          <a:effectRef idx="0">
            <a:schemeClr val="accent5"/>
          </a:effectRef>
          <a:fontRef idx="minor">
            <a:schemeClr val="lt1"/>
          </a:fontRef>
        </dgm:style>
      </dgm:prSet>
      <dgm:spPr>
        <a:solidFill>
          <a:srgbClr val="FFC000">
            <a:alpha val="30000"/>
          </a:srgbClr>
        </a:solidFill>
        <a:ln>
          <a:solidFill>
            <a:schemeClr val="bg1">
              <a:lumMod val="75000"/>
            </a:schemeClr>
          </a:solidFill>
        </a:ln>
      </dgm:spPr>
      <dgm:t>
        <a:bodyPr/>
        <a:lstStyle/>
        <a:p>
          <a:pPr>
            <a:lnSpc>
              <a:spcPct val="100000"/>
            </a:lnSpc>
            <a:spcBef>
              <a:spcPts val="0"/>
            </a:spcBef>
            <a:spcAft>
              <a:spcPts val="0"/>
            </a:spcAft>
          </a:pPr>
          <a:r>
            <a:rPr lang="en-US" sz="3200" b="1" smtClean="0">
              <a:solidFill>
                <a:schemeClr val="tx2">
                  <a:lumMod val="50000"/>
                </a:schemeClr>
              </a:solidFill>
              <a:latin typeface="微软雅黑" pitchFamily="34" charset="-122"/>
              <a:ea typeface="微软雅黑" pitchFamily="34" charset="-122"/>
            </a:rPr>
            <a:t>C.</a:t>
          </a:r>
          <a:r>
            <a:rPr lang="zh-TW" sz="3200" b="1" smtClean="0">
              <a:solidFill>
                <a:schemeClr val="tx2">
                  <a:lumMod val="50000"/>
                </a:schemeClr>
              </a:solidFill>
              <a:latin typeface="微软雅黑" pitchFamily="34" charset="-122"/>
              <a:ea typeface="微软雅黑" pitchFamily="34" charset="-122"/>
            </a:rPr>
            <a:t>服務與商業模式實證</a:t>
          </a:r>
          <a:endParaRPr lang="en-US" altLang="zh-TW" sz="3200" b="1" smtClean="0">
            <a:solidFill>
              <a:schemeClr val="tx2">
                <a:lumMod val="50000"/>
              </a:schemeClr>
            </a:solidFill>
            <a:latin typeface="微软雅黑" pitchFamily="34" charset="-122"/>
            <a:ea typeface="微软雅黑" pitchFamily="34" charset="-122"/>
          </a:endParaRPr>
        </a:p>
        <a:p>
          <a:pPr>
            <a:lnSpc>
              <a:spcPct val="100000"/>
            </a:lnSpc>
            <a:spcBef>
              <a:spcPts val="0"/>
            </a:spcBef>
            <a:spcAft>
              <a:spcPts val="0"/>
            </a:spcAft>
          </a:pPr>
          <a:r>
            <a:rPr lang="en-US" altLang="zh-TW" sz="3200" b="1" smtClean="0">
              <a:solidFill>
                <a:schemeClr val="tx2">
                  <a:lumMod val="50000"/>
                </a:schemeClr>
              </a:solidFill>
              <a:latin typeface="微软雅黑" pitchFamily="34" charset="-122"/>
              <a:ea typeface="微软雅黑" pitchFamily="34" charset="-122"/>
            </a:rPr>
            <a:t>(</a:t>
          </a:r>
          <a:r>
            <a:rPr lang="zh-TW" sz="3200" b="1" smtClean="0">
              <a:solidFill>
                <a:schemeClr val="tx2">
                  <a:lumMod val="50000"/>
                </a:schemeClr>
              </a:solidFill>
              <a:latin typeface="微软雅黑" pitchFamily="34" charset="-122"/>
              <a:ea typeface="微软雅黑" pitchFamily="34" charset="-122"/>
            </a:rPr>
            <a:t>權重：</a:t>
          </a:r>
          <a:r>
            <a:rPr lang="en-US" sz="3200" b="1" smtClean="0">
              <a:solidFill>
                <a:schemeClr val="tx2">
                  <a:lumMod val="50000"/>
                </a:schemeClr>
              </a:solidFill>
              <a:latin typeface="微软雅黑" pitchFamily="34" charset="-122"/>
              <a:ea typeface="微软雅黑" pitchFamily="34" charset="-122"/>
            </a:rPr>
            <a:t>30%)</a:t>
          </a:r>
          <a:r>
            <a:rPr lang="zh-TW" altLang="en-US" sz="3200" b="1" smtClean="0">
              <a:solidFill>
                <a:schemeClr val="tx2">
                  <a:lumMod val="50000"/>
                </a:schemeClr>
              </a:solidFill>
              <a:latin typeface="微软雅黑" pitchFamily="34" charset="-122"/>
              <a:ea typeface="微软雅黑" pitchFamily="34" charset="-122"/>
            </a:rPr>
            <a:t> 委託研究</a:t>
          </a:r>
          <a:endParaRPr lang="en-US" altLang="zh-TW" sz="3200" b="1" smtClean="0">
            <a:solidFill>
              <a:schemeClr val="tx2">
                <a:lumMod val="50000"/>
              </a:schemeClr>
            </a:solidFill>
            <a:latin typeface="微软雅黑" pitchFamily="34" charset="-122"/>
            <a:ea typeface="微软雅黑" pitchFamily="34" charset="-122"/>
          </a:endParaRPr>
        </a:p>
        <a:p>
          <a:pPr>
            <a:lnSpc>
              <a:spcPct val="100000"/>
            </a:lnSpc>
            <a:spcBef>
              <a:spcPts val="0"/>
            </a:spcBef>
            <a:spcAft>
              <a:spcPts val="0"/>
            </a:spcAft>
          </a:pPr>
          <a:r>
            <a:rPr lang="zh-TW" altLang="en-US" sz="3200" b="1" smtClean="0">
              <a:solidFill>
                <a:schemeClr val="tx2">
                  <a:lumMod val="50000"/>
                </a:schemeClr>
              </a:solidFill>
              <a:latin typeface="微软雅黑" pitchFamily="34" charset="-122"/>
              <a:ea typeface="微软雅黑" pitchFamily="34" charset="-122"/>
            </a:rPr>
            <a:t> 拓可思</a:t>
          </a:r>
          <a:r>
            <a:rPr lang="en-US" altLang="zh-TW" sz="3200" b="1" smtClean="0">
              <a:solidFill>
                <a:schemeClr val="tx2">
                  <a:lumMod val="50000"/>
                </a:schemeClr>
              </a:solidFill>
              <a:latin typeface="微软雅黑" pitchFamily="34" charset="-122"/>
              <a:ea typeface="微软雅黑" pitchFamily="34" charset="-122"/>
            </a:rPr>
            <a:t>/</a:t>
          </a:r>
          <a:r>
            <a:rPr lang="zh-TW" altLang="en-US" sz="3200" b="1" smtClean="0">
              <a:solidFill>
                <a:schemeClr val="tx2">
                  <a:lumMod val="50000"/>
                </a:schemeClr>
              </a:solidFill>
              <a:latin typeface="微软雅黑" pitchFamily="34" charset="-122"/>
              <a:ea typeface="微软雅黑" pitchFamily="34" charset="-122"/>
            </a:rPr>
            <a:t>致理科大</a:t>
          </a:r>
          <a:endParaRPr lang="zh-TW" altLang="en-US" sz="3200" dirty="0">
            <a:solidFill>
              <a:schemeClr val="tx2">
                <a:lumMod val="50000"/>
              </a:schemeClr>
            </a:solidFill>
            <a:latin typeface="微软雅黑" pitchFamily="34" charset="-122"/>
            <a:ea typeface="微软雅黑" pitchFamily="34" charset="-122"/>
          </a:endParaRPr>
        </a:p>
      </dgm:t>
    </dgm:pt>
    <dgm:pt modelId="{19F3C3A1-0E18-45A9-A0D7-42818E4A2D9A}" type="parTrans" cxnId="{C618C0C7-98B7-41AC-83BC-029FD8EA9BF0}">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7530EE6F-A65D-478F-9001-0F3D57F35183}" type="sibTrans" cxnId="{C618C0C7-98B7-41AC-83BC-029FD8EA9BF0}">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A23D5BAB-F6D3-490A-AC06-F01211769C43}">
      <dgm:prSet custT="1">
        <dgm:style>
          <a:lnRef idx="2">
            <a:schemeClr val="accent2">
              <a:shade val="50000"/>
            </a:schemeClr>
          </a:lnRef>
          <a:fillRef idx="1">
            <a:schemeClr val="accent2"/>
          </a:fillRef>
          <a:effectRef idx="0">
            <a:schemeClr val="accent2"/>
          </a:effectRef>
          <a:fontRef idx="minor">
            <a:schemeClr val="lt1"/>
          </a:fontRef>
        </dgm:style>
      </dgm:prSet>
      <dgm:spPr>
        <a:solidFill>
          <a:srgbClr val="92D050">
            <a:alpha val="45000"/>
          </a:srgbClr>
        </a:solidFill>
        <a:ln>
          <a:solidFill>
            <a:schemeClr val="bg1">
              <a:lumMod val="75000"/>
            </a:schemeClr>
          </a:solidFill>
        </a:ln>
      </dgm:spPr>
      <dgm:t>
        <a:bodyPr/>
        <a:lstStyle/>
        <a:p>
          <a:pPr algn="l">
            <a:lnSpc>
              <a:spcPct val="100000"/>
            </a:lnSpc>
            <a:spcBef>
              <a:spcPts val="0"/>
            </a:spcBef>
            <a:spcAft>
              <a:spcPts val="0"/>
            </a:spcAft>
          </a:pPr>
          <a:r>
            <a:rPr lang="zh-TW" altLang="en-US" sz="3600" dirty="0" smtClean="0">
              <a:solidFill>
                <a:schemeClr val="tx1"/>
              </a:solidFill>
              <a:latin typeface="微软雅黑" pitchFamily="34" charset="-122"/>
              <a:ea typeface="微软雅黑" pitchFamily="34" charset="-122"/>
            </a:rPr>
            <a:t>  </a:t>
          </a:r>
          <a:r>
            <a:rPr lang="en-US" altLang="zh-TW" sz="3600" dirty="0" smtClean="0">
              <a:solidFill>
                <a:schemeClr val="tx1"/>
              </a:solidFill>
              <a:latin typeface="微软雅黑" pitchFamily="34" charset="-122"/>
              <a:ea typeface="微软雅黑" pitchFamily="34" charset="-122"/>
            </a:rPr>
            <a:t>A1_</a:t>
          </a:r>
          <a:r>
            <a:rPr lang="zh-TW" altLang="en-US" sz="3600" dirty="0" smtClean="0">
              <a:solidFill>
                <a:schemeClr val="tx1"/>
              </a:solidFill>
              <a:latin typeface="微软雅黑" pitchFamily="34" charset="-122"/>
              <a:ea typeface="微软雅黑" pitchFamily="34" charset="-122"/>
            </a:rPr>
            <a:t> 流程整合工具</a:t>
          </a:r>
          <a:r>
            <a:rPr lang="en-US" altLang="zh-TW" sz="3600" dirty="0" smtClean="0">
              <a:solidFill>
                <a:schemeClr val="tx1"/>
              </a:solidFill>
              <a:latin typeface="微软雅黑" pitchFamily="34" charset="-122"/>
              <a:ea typeface="微软雅黑" pitchFamily="34" charset="-122"/>
            </a:rPr>
            <a:t>UI</a:t>
          </a:r>
          <a:r>
            <a:rPr lang="zh-TW" altLang="en-US" sz="3600" dirty="0" smtClean="0">
              <a:solidFill>
                <a:schemeClr val="tx1"/>
              </a:solidFill>
              <a:latin typeface="微软雅黑" pitchFamily="34" charset="-122"/>
              <a:ea typeface="微软雅黑" pitchFamily="34" charset="-122"/>
            </a:rPr>
            <a:t>介面</a:t>
          </a:r>
          <a:endParaRPr lang="zh-TW" altLang="en-US" sz="3600" dirty="0">
            <a:solidFill>
              <a:schemeClr val="tx1"/>
            </a:solidFill>
            <a:latin typeface="微软雅黑" pitchFamily="34" charset="-122"/>
            <a:ea typeface="微软雅黑" pitchFamily="34" charset="-122"/>
          </a:endParaRPr>
        </a:p>
      </dgm:t>
    </dgm:pt>
    <dgm:pt modelId="{1D00F00D-2335-4DD5-9FFC-2541E3F4C1F6}" type="parTrans" cxnId="{B5F86753-DDC5-4199-ABEF-F57064785164}">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E5F8EB26-802B-4340-8C1E-F54B0677CD08}" type="sibTrans" cxnId="{B5F86753-DDC5-4199-ABEF-F57064785164}">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5882136E-FDA2-42D2-AD12-3F9B66920232}">
      <dgm:prSet custT="1">
        <dgm:style>
          <a:lnRef idx="2">
            <a:schemeClr val="accent2">
              <a:shade val="50000"/>
            </a:schemeClr>
          </a:lnRef>
          <a:fillRef idx="1">
            <a:schemeClr val="accent2"/>
          </a:fillRef>
          <a:effectRef idx="0">
            <a:schemeClr val="accent2"/>
          </a:effectRef>
          <a:fontRef idx="minor">
            <a:schemeClr val="lt1"/>
          </a:fontRef>
        </dgm:style>
      </dgm:prSet>
      <dgm:spPr>
        <a:solidFill>
          <a:srgbClr val="92D050">
            <a:alpha val="45000"/>
          </a:srgbClr>
        </a:solidFill>
        <a:ln>
          <a:solidFill>
            <a:schemeClr val="bg1">
              <a:lumMod val="75000"/>
            </a:schemeClr>
          </a:solidFill>
        </a:ln>
      </dgm:spPr>
      <dgm:t>
        <a:bodyPr/>
        <a:lstStyle/>
        <a:p>
          <a:pPr algn="l">
            <a:lnSpc>
              <a:spcPct val="100000"/>
            </a:lnSpc>
            <a:spcBef>
              <a:spcPts val="0"/>
            </a:spcBef>
            <a:spcAft>
              <a:spcPts val="0"/>
            </a:spcAft>
          </a:pPr>
          <a:r>
            <a:rPr lang="zh-TW" altLang="en-US" sz="3600" dirty="0">
              <a:solidFill>
                <a:schemeClr val="tx1"/>
              </a:solidFill>
              <a:latin typeface="微软雅黑" pitchFamily="34" charset="-122"/>
              <a:ea typeface="微软雅黑" pitchFamily="34" charset="-122"/>
            </a:rPr>
            <a:t>  </a:t>
          </a:r>
          <a:r>
            <a:rPr lang="en-US" altLang="zh-TW" sz="3600" dirty="0" smtClean="0">
              <a:solidFill>
                <a:schemeClr val="tx1"/>
              </a:solidFill>
              <a:latin typeface="微软雅黑" pitchFamily="34" charset="-122"/>
              <a:ea typeface="微软雅黑" pitchFamily="34" charset="-122"/>
            </a:rPr>
            <a:t>A2_</a:t>
          </a:r>
          <a:r>
            <a:rPr lang="zh-TW" altLang="en-US" sz="3600" dirty="0" smtClean="0">
              <a:solidFill>
                <a:schemeClr val="tx1"/>
              </a:solidFill>
              <a:latin typeface="微软雅黑" pitchFamily="34" charset="-122"/>
              <a:ea typeface="微软雅黑" pitchFamily="34" charset="-122"/>
            </a:rPr>
            <a:t>軟硬整合監控系統</a:t>
          </a:r>
          <a:endParaRPr lang="zh-TW" altLang="en-US" sz="3600" dirty="0">
            <a:solidFill>
              <a:schemeClr val="tx1"/>
            </a:solidFill>
            <a:latin typeface="微软雅黑" pitchFamily="34" charset="-122"/>
            <a:ea typeface="微软雅黑" pitchFamily="34" charset="-122"/>
          </a:endParaRPr>
        </a:p>
      </dgm:t>
    </dgm:pt>
    <dgm:pt modelId="{846163AA-FFB4-4656-81D1-298B4F98C4C3}" type="parTrans" cxnId="{88698235-B778-4CE1-B85D-DE7476A6E1D0}">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4B7EFE29-0A8F-4FE5-9507-A0597912246B}" type="sibTrans" cxnId="{88698235-B778-4CE1-B85D-DE7476A6E1D0}">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6EDCB5B8-DC0F-4E82-BA54-5F36B47B42A5}">
      <dgm:prSet custT="1">
        <dgm:style>
          <a:lnRef idx="2">
            <a:schemeClr val="accent2">
              <a:shade val="50000"/>
            </a:schemeClr>
          </a:lnRef>
          <a:fillRef idx="1">
            <a:schemeClr val="accent2"/>
          </a:fillRef>
          <a:effectRef idx="0">
            <a:schemeClr val="accent2"/>
          </a:effectRef>
          <a:fontRef idx="minor">
            <a:schemeClr val="lt1"/>
          </a:fontRef>
        </dgm:style>
      </dgm:prSet>
      <dgm:spPr>
        <a:solidFill>
          <a:srgbClr val="92D050">
            <a:alpha val="45000"/>
          </a:srgbClr>
        </a:solidFill>
        <a:ln>
          <a:solidFill>
            <a:schemeClr val="bg1">
              <a:lumMod val="75000"/>
            </a:schemeClr>
          </a:solidFill>
        </a:ln>
      </dgm:spPr>
      <dgm:t>
        <a:bodyPr/>
        <a:lstStyle/>
        <a:p>
          <a:pPr algn="l">
            <a:lnSpc>
              <a:spcPct val="100000"/>
            </a:lnSpc>
            <a:spcBef>
              <a:spcPts val="0"/>
            </a:spcBef>
            <a:spcAft>
              <a:spcPts val="0"/>
            </a:spcAft>
          </a:pPr>
          <a:r>
            <a:rPr lang="zh-TW" altLang="en-US" sz="3600" dirty="0">
              <a:solidFill>
                <a:schemeClr val="tx1"/>
              </a:solidFill>
              <a:latin typeface="微软雅黑" pitchFamily="34" charset="-122"/>
              <a:ea typeface="微软雅黑" pitchFamily="34" charset="-122"/>
            </a:rPr>
            <a:t>  </a:t>
          </a:r>
          <a:r>
            <a:rPr lang="en-US" altLang="zh-TW" sz="3600" dirty="0">
              <a:solidFill>
                <a:schemeClr val="tx1"/>
              </a:solidFill>
              <a:latin typeface="微软雅黑" pitchFamily="34" charset="-122"/>
              <a:ea typeface="微软雅黑" pitchFamily="34" charset="-122"/>
            </a:rPr>
            <a:t>A3</a:t>
          </a:r>
          <a:r>
            <a:rPr lang="en-US" altLang="zh-TW" sz="3600" dirty="0" smtClean="0">
              <a:solidFill>
                <a:schemeClr val="tx1"/>
              </a:solidFill>
              <a:latin typeface="微软雅黑" pitchFamily="34" charset="-122"/>
              <a:ea typeface="微软雅黑" pitchFamily="34" charset="-122"/>
            </a:rPr>
            <a:t>_</a:t>
          </a:r>
          <a:r>
            <a:rPr lang="zh-TW" altLang="en-US" sz="3600" dirty="0" smtClean="0">
              <a:solidFill>
                <a:schemeClr val="tx1"/>
              </a:solidFill>
              <a:latin typeface="微软雅黑" pitchFamily="34" charset="-122"/>
              <a:ea typeface="微软雅黑" pitchFamily="34" charset="-122"/>
              <a:sym typeface="Lato Light" pitchFamily="34" charset="0"/>
            </a:rPr>
            <a:t>雲伺服器</a:t>
          </a:r>
          <a:r>
            <a:rPr lang="en-US" altLang="zh-TW" sz="3600" dirty="0" smtClean="0">
              <a:solidFill>
                <a:schemeClr val="tx1"/>
              </a:solidFill>
              <a:latin typeface="微软雅黑" pitchFamily="34" charset="-122"/>
              <a:ea typeface="微软雅黑" pitchFamily="34" charset="-122"/>
              <a:sym typeface="Lato Light" pitchFamily="34" charset="0"/>
            </a:rPr>
            <a:t>API</a:t>
          </a:r>
          <a:r>
            <a:rPr lang="zh-TW" altLang="en-US" sz="3600" dirty="0" smtClean="0">
              <a:solidFill>
                <a:schemeClr val="tx1"/>
              </a:solidFill>
              <a:latin typeface="微软雅黑" pitchFamily="34" charset="-122"/>
              <a:ea typeface="微软雅黑" pitchFamily="34" charset="-122"/>
              <a:sym typeface="Lato Light" pitchFamily="34" charset="0"/>
            </a:rPr>
            <a:t>串接</a:t>
          </a:r>
          <a:endParaRPr lang="zh-TW" altLang="en-US" sz="3600" dirty="0">
            <a:solidFill>
              <a:schemeClr val="tx1"/>
            </a:solidFill>
            <a:latin typeface="微软雅黑" pitchFamily="34" charset="-122"/>
            <a:ea typeface="微软雅黑" pitchFamily="34" charset="-122"/>
          </a:endParaRPr>
        </a:p>
      </dgm:t>
    </dgm:pt>
    <dgm:pt modelId="{54D392E8-FF04-44C6-BC66-79ECFB42E261}" type="parTrans" cxnId="{6A900B2F-611A-432F-B887-6BD5FCA3D1E5}">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6E656932-460C-4034-B3A6-2CD42D18A7AD}" type="sibTrans" cxnId="{6A900B2F-611A-432F-B887-6BD5FCA3D1E5}">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57F98F09-ECF2-4FE0-929E-DAAC43E8305E}">
      <dgm:prSet custT="1">
        <dgm:style>
          <a:lnRef idx="2">
            <a:schemeClr val="accent2">
              <a:shade val="50000"/>
            </a:schemeClr>
          </a:lnRef>
          <a:fillRef idx="1">
            <a:schemeClr val="accent2"/>
          </a:fillRef>
          <a:effectRef idx="0">
            <a:schemeClr val="accent2"/>
          </a:effectRef>
          <a:fontRef idx="minor">
            <a:schemeClr val="lt1"/>
          </a:fontRef>
        </dgm:style>
      </dgm:prSet>
      <dgm:spPr>
        <a:solidFill>
          <a:srgbClr val="92D050">
            <a:alpha val="45000"/>
          </a:srgbClr>
        </a:solidFill>
        <a:ln>
          <a:solidFill>
            <a:schemeClr val="bg1">
              <a:lumMod val="75000"/>
            </a:schemeClr>
          </a:solidFill>
        </a:ln>
      </dgm:spPr>
      <dgm:t>
        <a:bodyPr/>
        <a:lstStyle/>
        <a:p>
          <a:pPr algn="l">
            <a:lnSpc>
              <a:spcPct val="100000"/>
            </a:lnSpc>
            <a:spcBef>
              <a:spcPts val="0"/>
            </a:spcBef>
            <a:spcAft>
              <a:spcPts val="0"/>
            </a:spcAft>
          </a:pPr>
          <a:r>
            <a:rPr lang="zh-TW" altLang="en-US" sz="3600" dirty="0">
              <a:solidFill>
                <a:schemeClr val="tx1"/>
              </a:solidFill>
              <a:latin typeface="微软雅黑" pitchFamily="34" charset="-122"/>
              <a:ea typeface="微软雅黑" pitchFamily="34" charset="-122"/>
            </a:rPr>
            <a:t>  </a:t>
          </a:r>
          <a:r>
            <a:rPr lang="en-US" altLang="zh-TW" sz="3600" dirty="0" smtClean="0">
              <a:solidFill>
                <a:schemeClr val="tx1"/>
              </a:solidFill>
              <a:latin typeface="微软雅黑" pitchFamily="34" charset="-122"/>
              <a:ea typeface="微软雅黑" pitchFamily="34" charset="-122"/>
            </a:rPr>
            <a:t>B1_</a:t>
          </a:r>
          <a:r>
            <a:rPr lang="zh-TW" altLang="en-US" sz="3600" dirty="0" smtClean="0">
              <a:solidFill>
                <a:schemeClr val="tx1"/>
              </a:solidFill>
              <a:latin typeface="微软雅黑" pitchFamily="34" charset="-122"/>
              <a:ea typeface="微软雅黑" pitchFamily="34" charset="-122"/>
            </a:rPr>
            <a:t>線上農場網頁前台架設</a:t>
          </a:r>
          <a:endParaRPr lang="zh-TW" altLang="en-US" sz="3600" dirty="0">
            <a:solidFill>
              <a:schemeClr val="tx1"/>
            </a:solidFill>
            <a:latin typeface="微软雅黑" pitchFamily="34" charset="-122"/>
            <a:ea typeface="微软雅黑" pitchFamily="34" charset="-122"/>
          </a:endParaRPr>
        </a:p>
      </dgm:t>
    </dgm:pt>
    <dgm:pt modelId="{8B611BDA-25D6-4C04-9CE8-12FD37CF12DE}" type="parTrans" cxnId="{BDF354C9-EAF3-41C0-882D-DDD338768068}">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922765F1-E1A3-4362-8F12-30ABAEF47C9D}" type="sibTrans" cxnId="{BDF354C9-EAF3-41C0-882D-DDD338768068}">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12B67826-F700-490D-B285-64FE002A4058}">
      <dgm:prSet custT="1">
        <dgm:style>
          <a:lnRef idx="2">
            <a:schemeClr val="accent2">
              <a:shade val="50000"/>
            </a:schemeClr>
          </a:lnRef>
          <a:fillRef idx="1">
            <a:schemeClr val="accent2"/>
          </a:fillRef>
          <a:effectRef idx="0">
            <a:schemeClr val="accent2"/>
          </a:effectRef>
          <a:fontRef idx="minor">
            <a:schemeClr val="lt1"/>
          </a:fontRef>
        </dgm:style>
      </dgm:prSet>
      <dgm:spPr>
        <a:solidFill>
          <a:srgbClr val="92D050">
            <a:alpha val="45000"/>
          </a:srgbClr>
        </a:solidFill>
        <a:ln>
          <a:solidFill>
            <a:schemeClr val="bg1">
              <a:lumMod val="75000"/>
            </a:schemeClr>
          </a:solidFill>
        </a:ln>
      </dgm:spPr>
      <dgm:t>
        <a:bodyPr/>
        <a:lstStyle/>
        <a:p>
          <a:pPr algn="l">
            <a:lnSpc>
              <a:spcPct val="100000"/>
            </a:lnSpc>
            <a:spcBef>
              <a:spcPts val="0"/>
            </a:spcBef>
            <a:spcAft>
              <a:spcPts val="0"/>
            </a:spcAft>
          </a:pPr>
          <a:r>
            <a:rPr lang="zh-TW" altLang="en-US" sz="3600" dirty="0">
              <a:solidFill>
                <a:schemeClr val="tx1"/>
              </a:solidFill>
              <a:latin typeface="微软雅黑" pitchFamily="34" charset="-122"/>
              <a:ea typeface="微软雅黑" pitchFamily="34" charset="-122"/>
            </a:rPr>
            <a:t>  </a:t>
          </a:r>
          <a:r>
            <a:rPr lang="en-US" altLang="zh-TW" sz="3600" dirty="0">
              <a:solidFill>
                <a:schemeClr val="tx1"/>
              </a:solidFill>
              <a:latin typeface="微软雅黑" pitchFamily="34" charset="-122"/>
              <a:ea typeface="微软雅黑" pitchFamily="34" charset="-122"/>
            </a:rPr>
            <a:t>B2</a:t>
          </a:r>
          <a:r>
            <a:rPr lang="en-US" altLang="zh-TW" sz="3600" dirty="0" smtClean="0">
              <a:solidFill>
                <a:schemeClr val="tx1"/>
              </a:solidFill>
              <a:latin typeface="微软雅黑" pitchFamily="34" charset="-122"/>
              <a:ea typeface="微软雅黑" pitchFamily="34" charset="-122"/>
            </a:rPr>
            <a:t>_</a:t>
          </a:r>
          <a:r>
            <a:rPr lang="zh-TW" altLang="en-US" sz="3600" dirty="0" smtClean="0">
              <a:solidFill>
                <a:schemeClr val="tx1"/>
              </a:solidFill>
              <a:latin typeface="微软雅黑" pitchFamily="34" charset="-122"/>
              <a:ea typeface="微软雅黑" pitchFamily="34" charset="-122"/>
            </a:rPr>
            <a:t>前台服務及金物流串接</a:t>
          </a:r>
          <a:endParaRPr lang="zh-TW" altLang="en-US" sz="3600" dirty="0">
            <a:solidFill>
              <a:schemeClr val="tx1"/>
            </a:solidFill>
            <a:latin typeface="微软雅黑" pitchFamily="34" charset="-122"/>
            <a:ea typeface="微软雅黑" pitchFamily="34" charset="-122"/>
          </a:endParaRPr>
        </a:p>
      </dgm:t>
    </dgm:pt>
    <dgm:pt modelId="{B8A2F4B6-817A-4AB5-A42E-49E22A8BE06D}" type="parTrans" cxnId="{013024DC-CE4B-4689-BE1D-B6807D44924C}">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034C6621-D879-4A57-B25D-8171FE2CD11A}" type="sibTrans" cxnId="{013024DC-CE4B-4689-BE1D-B6807D44924C}">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48208685-7E5A-4CBC-884C-B9300A4163D6}">
      <dgm:prSet custT="1">
        <dgm:style>
          <a:lnRef idx="2">
            <a:schemeClr val="accent2">
              <a:shade val="50000"/>
            </a:schemeClr>
          </a:lnRef>
          <a:fillRef idx="1">
            <a:schemeClr val="accent2"/>
          </a:fillRef>
          <a:effectRef idx="0">
            <a:schemeClr val="accent2"/>
          </a:effectRef>
          <a:fontRef idx="minor">
            <a:schemeClr val="lt1"/>
          </a:fontRef>
        </dgm:style>
      </dgm:prSet>
      <dgm:spPr>
        <a:solidFill>
          <a:srgbClr val="92D050">
            <a:alpha val="45000"/>
          </a:srgbClr>
        </a:solidFill>
        <a:ln>
          <a:solidFill>
            <a:schemeClr val="bg1">
              <a:lumMod val="75000"/>
            </a:schemeClr>
          </a:solidFill>
        </a:ln>
      </dgm:spPr>
      <dgm:t>
        <a:bodyPr/>
        <a:lstStyle/>
        <a:p>
          <a:pPr algn="l">
            <a:lnSpc>
              <a:spcPct val="100000"/>
            </a:lnSpc>
            <a:spcBef>
              <a:spcPts val="0"/>
            </a:spcBef>
            <a:spcAft>
              <a:spcPts val="0"/>
            </a:spcAft>
          </a:pPr>
          <a:r>
            <a:rPr lang="zh-TW" altLang="en-US" sz="3600" dirty="0">
              <a:solidFill>
                <a:schemeClr val="tx1"/>
              </a:solidFill>
              <a:latin typeface="微软雅黑" pitchFamily="34" charset="-122"/>
              <a:ea typeface="微软雅黑" pitchFamily="34" charset="-122"/>
            </a:rPr>
            <a:t>  </a:t>
          </a:r>
          <a:r>
            <a:rPr lang="en-US" altLang="zh-TW" sz="3600" dirty="0">
              <a:solidFill>
                <a:schemeClr val="tx1"/>
              </a:solidFill>
              <a:latin typeface="微软雅黑" pitchFamily="34" charset="-122"/>
              <a:ea typeface="微软雅黑" pitchFamily="34" charset="-122"/>
            </a:rPr>
            <a:t>C1_</a:t>
          </a:r>
          <a:r>
            <a:rPr lang="zh-TW" altLang="zh-TW" sz="3600" dirty="0">
              <a:solidFill>
                <a:schemeClr val="tx1"/>
              </a:solidFill>
              <a:latin typeface="微软雅黑" pitchFamily="34" charset="-122"/>
              <a:ea typeface="微软雅黑" pitchFamily="34" charset="-122"/>
            </a:rPr>
            <a:t>服務體驗</a:t>
          </a:r>
          <a:r>
            <a:rPr lang="zh-TW" altLang="en-US" sz="3600" dirty="0">
              <a:solidFill>
                <a:schemeClr val="tx1"/>
              </a:solidFill>
              <a:latin typeface="微软雅黑" pitchFamily="34" charset="-122"/>
              <a:ea typeface="微软雅黑" pitchFamily="34" charset="-122"/>
            </a:rPr>
            <a:t>與商業實證指標</a:t>
          </a:r>
          <a:r>
            <a:rPr lang="zh-TW" altLang="zh-TW" sz="3600" dirty="0">
              <a:solidFill>
                <a:schemeClr val="tx1"/>
              </a:solidFill>
              <a:latin typeface="微软雅黑" pitchFamily="34" charset="-122"/>
              <a:ea typeface="微软雅黑" pitchFamily="34" charset="-122"/>
            </a:rPr>
            <a:t>設計</a:t>
          </a:r>
        </a:p>
      </dgm:t>
    </dgm:pt>
    <dgm:pt modelId="{82DC65A8-086C-4D9C-B6B1-BBDB708240AB}" type="parTrans" cxnId="{C1922C40-AD82-4405-BC4F-AB8243367CCE}">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5398D96B-B971-4011-AB38-A7AEC697C4A3}" type="sibTrans" cxnId="{C1922C40-AD82-4405-BC4F-AB8243367CCE}">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0DFA11A5-BCA9-4583-82DA-7A660002FD2D}">
      <dgm:prSet custT="1">
        <dgm:style>
          <a:lnRef idx="2">
            <a:schemeClr val="accent2">
              <a:shade val="50000"/>
            </a:schemeClr>
          </a:lnRef>
          <a:fillRef idx="1">
            <a:schemeClr val="accent2"/>
          </a:fillRef>
          <a:effectRef idx="0">
            <a:schemeClr val="accent2"/>
          </a:effectRef>
          <a:fontRef idx="minor">
            <a:schemeClr val="lt1"/>
          </a:fontRef>
        </dgm:style>
      </dgm:prSet>
      <dgm:spPr>
        <a:solidFill>
          <a:srgbClr val="92D050">
            <a:alpha val="45000"/>
          </a:srgbClr>
        </a:solidFill>
        <a:ln>
          <a:solidFill>
            <a:schemeClr val="bg1">
              <a:lumMod val="75000"/>
            </a:schemeClr>
          </a:solidFill>
        </a:ln>
      </dgm:spPr>
      <dgm:t>
        <a:bodyPr/>
        <a:lstStyle/>
        <a:p>
          <a:pPr algn="l">
            <a:lnSpc>
              <a:spcPct val="100000"/>
            </a:lnSpc>
            <a:spcBef>
              <a:spcPts val="0"/>
            </a:spcBef>
            <a:spcAft>
              <a:spcPts val="0"/>
            </a:spcAft>
          </a:pPr>
          <a:r>
            <a:rPr lang="zh-TW" altLang="en-US" sz="3600" dirty="0">
              <a:solidFill>
                <a:schemeClr val="tx1"/>
              </a:solidFill>
              <a:latin typeface="微软雅黑" pitchFamily="34" charset="-122"/>
              <a:ea typeface="微软雅黑" pitchFamily="34" charset="-122"/>
            </a:rPr>
            <a:t>  </a:t>
          </a:r>
          <a:r>
            <a:rPr lang="en-US" altLang="zh-TW" sz="3600" dirty="0">
              <a:solidFill>
                <a:schemeClr val="tx1"/>
              </a:solidFill>
              <a:latin typeface="微软雅黑" pitchFamily="34" charset="-122"/>
              <a:ea typeface="微软雅黑" pitchFamily="34" charset="-122"/>
            </a:rPr>
            <a:t>C2_</a:t>
          </a:r>
          <a:r>
            <a:rPr lang="zh-TW" altLang="en-US" sz="3600" dirty="0">
              <a:solidFill>
                <a:schemeClr val="tx1"/>
              </a:solidFill>
              <a:latin typeface="微软雅黑" pitchFamily="34" charset="-122"/>
              <a:ea typeface="微软雅黑" pitchFamily="34" charset="-122"/>
            </a:rPr>
            <a:t>商業實證</a:t>
          </a:r>
        </a:p>
      </dgm:t>
    </dgm:pt>
    <dgm:pt modelId="{5559BB7A-0D02-4E9D-9DFA-C9279F99B0D1}" type="parTrans" cxnId="{88BB761C-B88F-455E-BDB9-43F60C3D5FDD}">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1BC14F1B-2BFF-41C1-8D3B-49082955D66A}" type="sibTrans" cxnId="{88BB761C-B88F-455E-BDB9-43F60C3D5FDD}">
      <dgm:prSet/>
      <dgm:spPr/>
      <dgm:t>
        <a:bodyPr/>
        <a:lstStyle/>
        <a:p>
          <a:pPr>
            <a:lnSpc>
              <a:spcPct val="100000"/>
            </a:lnSpc>
            <a:spcBef>
              <a:spcPts val="0"/>
            </a:spcBef>
            <a:spcAft>
              <a:spcPts val="0"/>
            </a:spcAft>
          </a:pPr>
          <a:endParaRPr lang="zh-TW" altLang="en-US" sz="3600">
            <a:latin typeface="微软雅黑" pitchFamily="34" charset="-122"/>
            <a:ea typeface="微软雅黑" pitchFamily="34" charset="-122"/>
          </a:endParaRPr>
        </a:p>
      </dgm:t>
    </dgm:pt>
    <dgm:pt modelId="{4119B192-0E0B-4916-975A-AF20F3A1868C}">
      <dgm:prSet custT="1">
        <dgm:style>
          <a:lnRef idx="2">
            <a:schemeClr val="accent2">
              <a:shade val="50000"/>
            </a:schemeClr>
          </a:lnRef>
          <a:fillRef idx="1">
            <a:schemeClr val="accent2"/>
          </a:fillRef>
          <a:effectRef idx="0">
            <a:schemeClr val="accent2"/>
          </a:effectRef>
          <a:fontRef idx="minor">
            <a:schemeClr val="lt1"/>
          </a:fontRef>
        </dgm:style>
      </dgm:prSet>
      <dgm:spPr>
        <a:solidFill>
          <a:srgbClr val="92D050">
            <a:alpha val="45000"/>
          </a:srgbClr>
        </a:solidFill>
        <a:ln>
          <a:solidFill>
            <a:schemeClr val="bg1">
              <a:lumMod val="75000"/>
            </a:schemeClr>
          </a:solidFill>
        </a:ln>
      </dgm:spPr>
      <dgm:t>
        <a:bodyPr/>
        <a:lstStyle/>
        <a:p>
          <a:pPr algn="l"/>
          <a:r>
            <a:rPr lang="zh-TW" altLang="en-US" sz="3600" dirty="0">
              <a:solidFill>
                <a:schemeClr val="tx1"/>
              </a:solidFill>
              <a:latin typeface="微软雅黑" pitchFamily="34" charset="-122"/>
              <a:ea typeface="微软雅黑" pitchFamily="34" charset="-122"/>
            </a:rPr>
            <a:t>  </a:t>
          </a:r>
          <a:r>
            <a:rPr lang="en-US" altLang="zh-TW" sz="3600" dirty="0" smtClean="0">
              <a:solidFill>
                <a:schemeClr val="tx1"/>
              </a:solidFill>
              <a:latin typeface="微软雅黑" pitchFamily="34" charset="-122"/>
              <a:ea typeface="微软雅黑" pitchFamily="34" charset="-122"/>
            </a:rPr>
            <a:t>A4_</a:t>
          </a:r>
          <a:r>
            <a:rPr lang="zh-TW" altLang="en-US" sz="3600" dirty="0" smtClean="0">
              <a:solidFill>
                <a:schemeClr val="tx1"/>
              </a:solidFill>
              <a:latin typeface="微软雅黑" pitchFamily="34" charset="-122"/>
              <a:ea typeface="微软雅黑" pitchFamily="34" charset="-122"/>
            </a:rPr>
            <a:t>即時影像及數位孿生服務後台建置</a:t>
          </a:r>
          <a:endParaRPr lang="zh-TW" altLang="en-US" sz="3600" dirty="0">
            <a:solidFill>
              <a:schemeClr val="tx1"/>
            </a:solidFill>
            <a:latin typeface="微软雅黑" pitchFamily="34" charset="-122"/>
            <a:ea typeface="微软雅黑" pitchFamily="34" charset="-122"/>
          </a:endParaRPr>
        </a:p>
      </dgm:t>
    </dgm:pt>
    <dgm:pt modelId="{C007F9C3-DC90-46B2-AD25-FCF1C1C75788}" type="parTrans" cxnId="{58251C26-DCB2-4C34-8AB1-8354BF3CF454}">
      <dgm:prSet/>
      <dgm:spPr/>
      <dgm:t>
        <a:bodyPr/>
        <a:lstStyle/>
        <a:p>
          <a:endParaRPr lang="zh-TW" altLang="en-US">
            <a:latin typeface="微软雅黑" pitchFamily="34" charset="-122"/>
            <a:ea typeface="微软雅黑" pitchFamily="34" charset="-122"/>
          </a:endParaRPr>
        </a:p>
      </dgm:t>
    </dgm:pt>
    <dgm:pt modelId="{5923BD2C-AA26-4F45-939C-251D92D6DC0D}" type="sibTrans" cxnId="{58251C26-DCB2-4C34-8AB1-8354BF3CF454}">
      <dgm:prSet/>
      <dgm:spPr/>
      <dgm:t>
        <a:bodyPr/>
        <a:lstStyle/>
        <a:p>
          <a:endParaRPr lang="zh-TW" altLang="en-US">
            <a:latin typeface="微软雅黑" pitchFamily="34" charset="-122"/>
            <a:ea typeface="微软雅黑" pitchFamily="34" charset="-122"/>
          </a:endParaRPr>
        </a:p>
      </dgm:t>
    </dgm:pt>
    <dgm:pt modelId="{95E662E8-88EC-49E5-940A-05AE4B9D0C2C}" type="pres">
      <dgm:prSet presAssocID="{EA9462C1-D6A3-4831-9471-14140C7D93B8}" presName="hierChild1" presStyleCnt="0">
        <dgm:presLayoutVars>
          <dgm:orgChart val="1"/>
          <dgm:chPref val="1"/>
          <dgm:dir/>
          <dgm:animOne val="branch"/>
          <dgm:animLvl val="lvl"/>
          <dgm:resizeHandles/>
        </dgm:presLayoutVars>
      </dgm:prSet>
      <dgm:spPr/>
      <dgm:t>
        <a:bodyPr/>
        <a:lstStyle/>
        <a:p>
          <a:endParaRPr lang="zh-TW" altLang="en-US"/>
        </a:p>
      </dgm:t>
    </dgm:pt>
    <dgm:pt modelId="{0ED6164E-2385-467C-9CF3-B0C500C6040A}" type="pres">
      <dgm:prSet presAssocID="{B4501928-A39B-44C1-A026-5A3AF9FC9D96}" presName="hierRoot1" presStyleCnt="0">
        <dgm:presLayoutVars>
          <dgm:hierBranch/>
        </dgm:presLayoutVars>
      </dgm:prSet>
      <dgm:spPr/>
      <dgm:t>
        <a:bodyPr/>
        <a:lstStyle/>
        <a:p>
          <a:endParaRPr lang="zh-TW" altLang="en-US"/>
        </a:p>
      </dgm:t>
    </dgm:pt>
    <dgm:pt modelId="{0B6438D8-4B2A-41BA-8B50-27FB6373B7AE}" type="pres">
      <dgm:prSet presAssocID="{B4501928-A39B-44C1-A026-5A3AF9FC9D96}" presName="rootComposite1" presStyleCnt="0"/>
      <dgm:spPr/>
      <dgm:t>
        <a:bodyPr/>
        <a:lstStyle/>
        <a:p>
          <a:endParaRPr lang="zh-TW" altLang="en-US"/>
        </a:p>
      </dgm:t>
    </dgm:pt>
    <dgm:pt modelId="{29FC5A19-6E36-4D9D-AC7E-492D7E26C7D4}" type="pres">
      <dgm:prSet presAssocID="{B4501928-A39B-44C1-A026-5A3AF9FC9D96}" presName="rootText1" presStyleLbl="node0" presStyleIdx="0" presStyleCnt="1" custScaleX="160898" custScaleY="214982">
        <dgm:presLayoutVars>
          <dgm:chPref val="3"/>
        </dgm:presLayoutVars>
      </dgm:prSet>
      <dgm:spPr/>
      <dgm:t>
        <a:bodyPr/>
        <a:lstStyle/>
        <a:p>
          <a:endParaRPr lang="zh-TW" altLang="en-US"/>
        </a:p>
      </dgm:t>
    </dgm:pt>
    <dgm:pt modelId="{32104F9D-044F-4A4D-B426-9E2743037EBF}" type="pres">
      <dgm:prSet presAssocID="{B4501928-A39B-44C1-A026-5A3AF9FC9D96}" presName="rootConnector1" presStyleLbl="node1" presStyleIdx="0" presStyleCnt="0"/>
      <dgm:spPr/>
      <dgm:t>
        <a:bodyPr/>
        <a:lstStyle/>
        <a:p>
          <a:endParaRPr lang="zh-TW" altLang="en-US"/>
        </a:p>
      </dgm:t>
    </dgm:pt>
    <dgm:pt modelId="{5D19F956-E38C-40CC-BDE6-2CC60A4C4DEB}" type="pres">
      <dgm:prSet presAssocID="{B4501928-A39B-44C1-A026-5A3AF9FC9D96}" presName="hierChild2" presStyleCnt="0"/>
      <dgm:spPr/>
      <dgm:t>
        <a:bodyPr/>
        <a:lstStyle/>
        <a:p>
          <a:endParaRPr lang="zh-TW" altLang="en-US"/>
        </a:p>
      </dgm:t>
    </dgm:pt>
    <dgm:pt modelId="{18EF7F59-0FCE-4627-9CBE-9020AD121F18}" type="pres">
      <dgm:prSet presAssocID="{ACE23657-652F-4EE7-88A1-1011F35EAA03}" presName="Name64" presStyleLbl="parChTrans1D2" presStyleIdx="0" presStyleCnt="3"/>
      <dgm:spPr/>
      <dgm:t>
        <a:bodyPr/>
        <a:lstStyle/>
        <a:p>
          <a:endParaRPr lang="zh-TW" altLang="en-US"/>
        </a:p>
      </dgm:t>
    </dgm:pt>
    <dgm:pt modelId="{DD8D1C0F-8507-49B2-87EA-AAE285C9FDCC}" type="pres">
      <dgm:prSet presAssocID="{512A488F-FF82-4408-904D-01C36D6DAD07}" presName="hierRoot2" presStyleCnt="0">
        <dgm:presLayoutVars>
          <dgm:hierBranch val="init"/>
        </dgm:presLayoutVars>
      </dgm:prSet>
      <dgm:spPr/>
      <dgm:t>
        <a:bodyPr/>
        <a:lstStyle/>
        <a:p>
          <a:endParaRPr lang="zh-TW" altLang="en-US"/>
        </a:p>
      </dgm:t>
    </dgm:pt>
    <dgm:pt modelId="{FC57119F-6E6E-410E-BFE4-163DA1576D45}" type="pres">
      <dgm:prSet presAssocID="{512A488F-FF82-4408-904D-01C36D6DAD07}" presName="rootComposite" presStyleCnt="0"/>
      <dgm:spPr/>
      <dgm:t>
        <a:bodyPr/>
        <a:lstStyle/>
        <a:p>
          <a:endParaRPr lang="zh-TW" altLang="en-US"/>
        </a:p>
      </dgm:t>
    </dgm:pt>
    <dgm:pt modelId="{DF03EF97-0BC7-4233-993B-534CB354445E}" type="pres">
      <dgm:prSet presAssocID="{512A488F-FF82-4408-904D-01C36D6DAD07}" presName="rootText" presStyleLbl="node2" presStyleIdx="0" presStyleCnt="3" custScaleX="152676" custScaleY="212312">
        <dgm:presLayoutVars>
          <dgm:chPref val="3"/>
        </dgm:presLayoutVars>
      </dgm:prSet>
      <dgm:spPr/>
      <dgm:t>
        <a:bodyPr/>
        <a:lstStyle/>
        <a:p>
          <a:endParaRPr lang="zh-TW" altLang="en-US"/>
        </a:p>
      </dgm:t>
    </dgm:pt>
    <dgm:pt modelId="{955EA993-5392-4D71-B23B-260EBE460A9F}" type="pres">
      <dgm:prSet presAssocID="{512A488F-FF82-4408-904D-01C36D6DAD07}" presName="rootConnector" presStyleLbl="node2" presStyleIdx="0" presStyleCnt="3"/>
      <dgm:spPr/>
      <dgm:t>
        <a:bodyPr/>
        <a:lstStyle/>
        <a:p>
          <a:endParaRPr lang="zh-TW" altLang="en-US"/>
        </a:p>
      </dgm:t>
    </dgm:pt>
    <dgm:pt modelId="{45579BE5-73F5-40C5-9A70-D7D17B2D5E37}" type="pres">
      <dgm:prSet presAssocID="{512A488F-FF82-4408-904D-01C36D6DAD07}" presName="hierChild4" presStyleCnt="0"/>
      <dgm:spPr/>
      <dgm:t>
        <a:bodyPr/>
        <a:lstStyle/>
        <a:p>
          <a:endParaRPr lang="zh-TW" altLang="en-US"/>
        </a:p>
      </dgm:t>
    </dgm:pt>
    <dgm:pt modelId="{00FC202B-6C10-4464-B5C4-5D89F9696279}" type="pres">
      <dgm:prSet presAssocID="{1D00F00D-2335-4DD5-9FFC-2541E3F4C1F6}" presName="Name64" presStyleLbl="parChTrans1D3" presStyleIdx="0" presStyleCnt="8"/>
      <dgm:spPr/>
      <dgm:t>
        <a:bodyPr/>
        <a:lstStyle/>
        <a:p>
          <a:endParaRPr lang="zh-TW" altLang="en-US"/>
        </a:p>
      </dgm:t>
    </dgm:pt>
    <dgm:pt modelId="{934AA901-379E-47A7-8D8A-B7CA42ABC11E}" type="pres">
      <dgm:prSet presAssocID="{A23D5BAB-F6D3-490A-AC06-F01211769C43}" presName="hierRoot2" presStyleCnt="0">
        <dgm:presLayoutVars>
          <dgm:hierBranch val="init"/>
        </dgm:presLayoutVars>
      </dgm:prSet>
      <dgm:spPr/>
      <dgm:t>
        <a:bodyPr/>
        <a:lstStyle/>
        <a:p>
          <a:endParaRPr lang="zh-TW" altLang="en-US"/>
        </a:p>
      </dgm:t>
    </dgm:pt>
    <dgm:pt modelId="{F2074BB7-E01E-49D0-87CA-BB8B121DCB76}" type="pres">
      <dgm:prSet presAssocID="{A23D5BAB-F6D3-490A-AC06-F01211769C43}" presName="rootComposite" presStyleCnt="0"/>
      <dgm:spPr/>
      <dgm:t>
        <a:bodyPr/>
        <a:lstStyle/>
        <a:p>
          <a:endParaRPr lang="zh-TW" altLang="en-US"/>
        </a:p>
      </dgm:t>
    </dgm:pt>
    <dgm:pt modelId="{40FDB224-E29D-4B06-934F-CF21D8F314F0}" type="pres">
      <dgm:prSet presAssocID="{A23D5BAB-F6D3-490A-AC06-F01211769C43}" presName="rootText" presStyleLbl="node3" presStyleIdx="0" presStyleCnt="8" custScaleX="271286" custLinFactNeighborY="10642">
        <dgm:presLayoutVars>
          <dgm:chPref val="3"/>
        </dgm:presLayoutVars>
      </dgm:prSet>
      <dgm:spPr/>
      <dgm:t>
        <a:bodyPr/>
        <a:lstStyle/>
        <a:p>
          <a:endParaRPr lang="zh-TW" altLang="en-US"/>
        </a:p>
      </dgm:t>
    </dgm:pt>
    <dgm:pt modelId="{F4AA1C19-A6FF-470E-9025-F6494EBA4A99}" type="pres">
      <dgm:prSet presAssocID="{A23D5BAB-F6D3-490A-AC06-F01211769C43}" presName="rootConnector" presStyleLbl="node3" presStyleIdx="0" presStyleCnt="8"/>
      <dgm:spPr/>
      <dgm:t>
        <a:bodyPr/>
        <a:lstStyle/>
        <a:p>
          <a:endParaRPr lang="zh-TW" altLang="en-US"/>
        </a:p>
      </dgm:t>
    </dgm:pt>
    <dgm:pt modelId="{3189CAE0-4B9E-48B5-8C29-E52D70A9A9D3}" type="pres">
      <dgm:prSet presAssocID="{A23D5BAB-F6D3-490A-AC06-F01211769C43}" presName="hierChild4" presStyleCnt="0"/>
      <dgm:spPr/>
      <dgm:t>
        <a:bodyPr/>
        <a:lstStyle/>
        <a:p>
          <a:endParaRPr lang="zh-TW" altLang="en-US"/>
        </a:p>
      </dgm:t>
    </dgm:pt>
    <dgm:pt modelId="{1376D63A-BD78-4B53-99E0-F136579671D7}" type="pres">
      <dgm:prSet presAssocID="{A23D5BAB-F6D3-490A-AC06-F01211769C43}" presName="hierChild5" presStyleCnt="0"/>
      <dgm:spPr/>
      <dgm:t>
        <a:bodyPr/>
        <a:lstStyle/>
        <a:p>
          <a:endParaRPr lang="zh-TW" altLang="en-US"/>
        </a:p>
      </dgm:t>
    </dgm:pt>
    <dgm:pt modelId="{FA0DB0F4-EDED-47BC-AB78-7CDFBF2DFE15}" type="pres">
      <dgm:prSet presAssocID="{846163AA-FFB4-4656-81D1-298B4F98C4C3}" presName="Name64" presStyleLbl="parChTrans1D3" presStyleIdx="1" presStyleCnt="8"/>
      <dgm:spPr/>
      <dgm:t>
        <a:bodyPr/>
        <a:lstStyle/>
        <a:p>
          <a:endParaRPr lang="zh-TW" altLang="en-US"/>
        </a:p>
      </dgm:t>
    </dgm:pt>
    <dgm:pt modelId="{8813822D-134B-4230-AE1B-11E11E26493C}" type="pres">
      <dgm:prSet presAssocID="{5882136E-FDA2-42D2-AD12-3F9B66920232}" presName="hierRoot2" presStyleCnt="0">
        <dgm:presLayoutVars>
          <dgm:hierBranch val="init"/>
        </dgm:presLayoutVars>
      </dgm:prSet>
      <dgm:spPr/>
      <dgm:t>
        <a:bodyPr/>
        <a:lstStyle/>
        <a:p>
          <a:endParaRPr lang="zh-TW" altLang="en-US"/>
        </a:p>
      </dgm:t>
    </dgm:pt>
    <dgm:pt modelId="{F1C80D3F-6C27-4BEF-82D7-6D1D6D941C71}" type="pres">
      <dgm:prSet presAssocID="{5882136E-FDA2-42D2-AD12-3F9B66920232}" presName="rootComposite" presStyleCnt="0"/>
      <dgm:spPr/>
      <dgm:t>
        <a:bodyPr/>
        <a:lstStyle/>
        <a:p>
          <a:endParaRPr lang="zh-TW" altLang="en-US"/>
        </a:p>
      </dgm:t>
    </dgm:pt>
    <dgm:pt modelId="{CD77B168-7B1F-4E7E-8895-1271AB05D264}" type="pres">
      <dgm:prSet presAssocID="{5882136E-FDA2-42D2-AD12-3F9B66920232}" presName="rootText" presStyleLbl="node3" presStyleIdx="1" presStyleCnt="8" custScaleX="271286" custLinFactNeighborY="10642">
        <dgm:presLayoutVars>
          <dgm:chPref val="3"/>
        </dgm:presLayoutVars>
      </dgm:prSet>
      <dgm:spPr/>
      <dgm:t>
        <a:bodyPr/>
        <a:lstStyle/>
        <a:p>
          <a:endParaRPr lang="zh-TW" altLang="en-US"/>
        </a:p>
      </dgm:t>
    </dgm:pt>
    <dgm:pt modelId="{9BB207DB-E24D-45BC-A333-D5DB78FF1FF5}" type="pres">
      <dgm:prSet presAssocID="{5882136E-FDA2-42D2-AD12-3F9B66920232}" presName="rootConnector" presStyleLbl="node3" presStyleIdx="1" presStyleCnt="8"/>
      <dgm:spPr/>
      <dgm:t>
        <a:bodyPr/>
        <a:lstStyle/>
        <a:p>
          <a:endParaRPr lang="zh-TW" altLang="en-US"/>
        </a:p>
      </dgm:t>
    </dgm:pt>
    <dgm:pt modelId="{AE45B911-9BCF-4F4B-88A6-24E3228C4FCF}" type="pres">
      <dgm:prSet presAssocID="{5882136E-FDA2-42D2-AD12-3F9B66920232}" presName="hierChild4" presStyleCnt="0"/>
      <dgm:spPr/>
      <dgm:t>
        <a:bodyPr/>
        <a:lstStyle/>
        <a:p>
          <a:endParaRPr lang="zh-TW" altLang="en-US"/>
        </a:p>
      </dgm:t>
    </dgm:pt>
    <dgm:pt modelId="{9D50A763-D0BE-4AA5-BEEA-D07EA02A3BB3}" type="pres">
      <dgm:prSet presAssocID="{5882136E-FDA2-42D2-AD12-3F9B66920232}" presName="hierChild5" presStyleCnt="0"/>
      <dgm:spPr/>
      <dgm:t>
        <a:bodyPr/>
        <a:lstStyle/>
        <a:p>
          <a:endParaRPr lang="zh-TW" altLang="en-US"/>
        </a:p>
      </dgm:t>
    </dgm:pt>
    <dgm:pt modelId="{4713E4B9-4B15-4EA8-8ED1-1EFB757A74C7}" type="pres">
      <dgm:prSet presAssocID="{54D392E8-FF04-44C6-BC66-79ECFB42E261}" presName="Name64" presStyleLbl="parChTrans1D3" presStyleIdx="2" presStyleCnt="8"/>
      <dgm:spPr/>
      <dgm:t>
        <a:bodyPr/>
        <a:lstStyle/>
        <a:p>
          <a:endParaRPr lang="zh-TW" altLang="en-US"/>
        </a:p>
      </dgm:t>
    </dgm:pt>
    <dgm:pt modelId="{018C9D4D-2377-4741-86CB-91DD4C63DFC2}" type="pres">
      <dgm:prSet presAssocID="{6EDCB5B8-DC0F-4E82-BA54-5F36B47B42A5}" presName="hierRoot2" presStyleCnt="0">
        <dgm:presLayoutVars>
          <dgm:hierBranch val="init"/>
        </dgm:presLayoutVars>
      </dgm:prSet>
      <dgm:spPr/>
      <dgm:t>
        <a:bodyPr/>
        <a:lstStyle/>
        <a:p>
          <a:endParaRPr lang="zh-TW" altLang="en-US"/>
        </a:p>
      </dgm:t>
    </dgm:pt>
    <dgm:pt modelId="{8FCDE1E1-2D48-4460-86F8-FBE3D56B31D4}" type="pres">
      <dgm:prSet presAssocID="{6EDCB5B8-DC0F-4E82-BA54-5F36B47B42A5}" presName="rootComposite" presStyleCnt="0"/>
      <dgm:spPr/>
      <dgm:t>
        <a:bodyPr/>
        <a:lstStyle/>
        <a:p>
          <a:endParaRPr lang="zh-TW" altLang="en-US"/>
        </a:p>
      </dgm:t>
    </dgm:pt>
    <dgm:pt modelId="{73164438-9B35-4877-B811-6BF37C8703F0}" type="pres">
      <dgm:prSet presAssocID="{6EDCB5B8-DC0F-4E82-BA54-5F36B47B42A5}" presName="rootText" presStyleLbl="node3" presStyleIdx="2" presStyleCnt="8" custScaleX="271286" custLinFactNeighborY="10642">
        <dgm:presLayoutVars>
          <dgm:chPref val="3"/>
        </dgm:presLayoutVars>
      </dgm:prSet>
      <dgm:spPr/>
      <dgm:t>
        <a:bodyPr/>
        <a:lstStyle/>
        <a:p>
          <a:endParaRPr lang="zh-TW" altLang="en-US"/>
        </a:p>
      </dgm:t>
    </dgm:pt>
    <dgm:pt modelId="{6754DB7F-6EC2-469C-A385-BB25A145B1DA}" type="pres">
      <dgm:prSet presAssocID="{6EDCB5B8-DC0F-4E82-BA54-5F36B47B42A5}" presName="rootConnector" presStyleLbl="node3" presStyleIdx="2" presStyleCnt="8"/>
      <dgm:spPr/>
      <dgm:t>
        <a:bodyPr/>
        <a:lstStyle/>
        <a:p>
          <a:endParaRPr lang="zh-TW" altLang="en-US"/>
        </a:p>
      </dgm:t>
    </dgm:pt>
    <dgm:pt modelId="{DAB21342-F7E2-40C4-BF48-55ACE1D21EDE}" type="pres">
      <dgm:prSet presAssocID="{6EDCB5B8-DC0F-4E82-BA54-5F36B47B42A5}" presName="hierChild4" presStyleCnt="0"/>
      <dgm:spPr/>
      <dgm:t>
        <a:bodyPr/>
        <a:lstStyle/>
        <a:p>
          <a:endParaRPr lang="zh-TW" altLang="en-US"/>
        </a:p>
      </dgm:t>
    </dgm:pt>
    <dgm:pt modelId="{91436D26-E895-48F7-9CC7-6859B2D89484}" type="pres">
      <dgm:prSet presAssocID="{6EDCB5B8-DC0F-4E82-BA54-5F36B47B42A5}" presName="hierChild5" presStyleCnt="0"/>
      <dgm:spPr/>
      <dgm:t>
        <a:bodyPr/>
        <a:lstStyle/>
        <a:p>
          <a:endParaRPr lang="zh-TW" altLang="en-US"/>
        </a:p>
      </dgm:t>
    </dgm:pt>
    <dgm:pt modelId="{9BC140E0-EEBD-4801-889F-099208721EDD}" type="pres">
      <dgm:prSet presAssocID="{C007F9C3-DC90-46B2-AD25-FCF1C1C75788}" presName="Name64" presStyleLbl="parChTrans1D3" presStyleIdx="3" presStyleCnt="8"/>
      <dgm:spPr/>
      <dgm:t>
        <a:bodyPr/>
        <a:lstStyle/>
        <a:p>
          <a:endParaRPr lang="zh-TW" altLang="en-US"/>
        </a:p>
      </dgm:t>
    </dgm:pt>
    <dgm:pt modelId="{6E7ED2C5-6EC4-448D-8349-D0D8EA543593}" type="pres">
      <dgm:prSet presAssocID="{4119B192-0E0B-4916-975A-AF20F3A1868C}" presName="hierRoot2" presStyleCnt="0">
        <dgm:presLayoutVars>
          <dgm:hierBranch val="init"/>
        </dgm:presLayoutVars>
      </dgm:prSet>
      <dgm:spPr/>
      <dgm:t>
        <a:bodyPr/>
        <a:lstStyle/>
        <a:p>
          <a:endParaRPr lang="zh-TW" altLang="en-US"/>
        </a:p>
      </dgm:t>
    </dgm:pt>
    <dgm:pt modelId="{357E6C22-6A6F-41AD-AC66-9F7554224D4D}" type="pres">
      <dgm:prSet presAssocID="{4119B192-0E0B-4916-975A-AF20F3A1868C}" presName="rootComposite" presStyleCnt="0"/>
      <dgm:spPr/>
      <dgm:t>
        <a:bodyPr/>
        <a:lstStyle/>
        <a:p>
          <a:endParaRPr lang="zh-TW" altLang="en-US"/>
        </a:p>
      </dgm:t>
    </dgm:pt>
    <dgm:pt modelId="{97A423E7-40E3-4EE8-9FFF-CE3EBBFB3AC2}" type="pres">
      <dgm:prSet presAssocID="{4119B192-0E0B-4916-975A-AF20F3A1868C}" presName="rootText" presStyleLbl="node3" presStyleIdx="3" presStyleCnt="8" custScaleX="270218" custLinFactNeighborY="10642">
        <dgm:presLayoutVars>
          <dgm:chPref val="3"/>
        </dgm:presLayoutVars>
      </dgm:prSet>
      <dgm:spPr/>
      <dgm:t>
        <a:bodyPr/>
        <a:lstStyle/>
        <a:p>
          <a:endParaRPr lang="zh-TW" altLang="en-US"/>
        </a:p>
      </dgm:t>
    </dgm:pt>
    <dgm:pt modelId="{9D581541-5ECC-43F9-BFE3-157639962F07}" type="pres">
      <dgm:prSet presAssocID="{4119B192-0E0B-4916-975A-AF20F3A1868C}" presName="rootConnector" presStyleLbl="node3" presStyleIdx="3" presStyleCnt="8"/>
      <dgm:spPr/>
      <dgm:t>
        <a:bodyPr/>
        <a:lstStyle/>
        <a:p>
          <a:endParaRPr lang="zh-TW" altLang="en-US"/>
        </a:p>
      </dgm:t>
    </dgm:pt>
    <dgm:pt modelId="{85504B62-3E4D-4EA7-A99A-DF8CBC0736C5}" type="pres">
      <dgm:prSet presAssocID="{4119B192-0E0B-4916-975A-AF20F3A1868C}" presName="hierChild4" presStyleCnt="0"/>
      <dgm:spPr/>
      <dgm:t>
        <a:bodyPr/>
        <a:lstStyle/>
        <a:p>
          <a:endParaRPr lang="zh-TW" altLang="en-US"/>
        </a:p>
      </dgm:t>
    </dgm:pt>
    <dgm:pt modelId="{BCAC3A10-C48E-4FC8-96A5-224D96BE4271}" type="pres">
      <dgm:prSet presAssocID="{4119B192-0E0B-4916-975A-AF20F3A1868C}" presName="hierChild5" presStyleCnt="0"/>
      <dgm:spPr/>
      <dgm:t>
        <a:bodyPr/>
        <a:lstStyle/>
        <a:p>
          <a:endParaRPr lang="zh-TW" altLang="en-US"/>
        </a:p>
      </dgm:t>
    </dgm:pt>
    <dgm:pt modelId="{A1D11C89-5B94-4CED-9139-083F8A720DB5}" type="pres">
      <dgm:prSet presAssocID="{512A488F-FF82-4408-904D-01C36D6DAD07}" presName="hierChild5" presStyleCnt="0"/>
      <dgm:spPr/>
      <dgm:t>
        <a:bodyPr/>
        <a:lstStyle/>
        <a:p>
          <a:endParaRPr lang="zh-TW" altLang="en-US"/>
        </a:p>
      </dgm:t>
    </dgm:pt>
    <dgm:pt modelId="{2CAAB5E3-2186-4363-ADF3-AAD4474E30DC}" type="pres">
      <dgm:prSet presAssocID="{8B473267-4DFC-4D87-91EC-34F55FF3B37D}" presName="Name64" presStyleLbl="parChTrans1D2" presStyleIdx="1" presStyleCnt="3"/>
      <dgm:spPr/>
      <dgm:t>
        <a:bodyPr/>
        <a:lstStyle/>
        <a:p>
          <a:endParaRPr lang="zh-TW" altLang="en-US"/>
        </a:p>
      </dgm:t>
    </dgm:pt>
    <dgm:pt modelId="{5A44B323-0147-48E2-9743-16D24ABE4A66}" type="pres">
      <dgm:prSet presAssocID="{ECADFE40-CBBA-4AAE-840A-F2F4EFE28CF3}" presName="hierRoot2" presStyleCnt="0">
        <dgm:presLayoutVars>
          <dgm:hierBranch val="init"/>
        </dgm:presLayoutVars>
      </dgm:prSet>
      <dgm:spPr/>
      <dgm:t>
        <a:bodyPr/>
        <a:lstStyle/>
        <a:p>
          <a:endParaRPr lang="zh-TW" altLang="en-US"/>
        </a:p>
      </dgm:t>
    </dgm:pt>
    <dgm:pt modelId="{030DD347-F025-4856-9E96-A41063F3DC9E}" type="pres">
      <dgm:prSet presAssocID="{ECADFE40-CBBA-4AAE-840A-F2F4EFE28CF3}" presName="rootComposite" presStyleCnt="0"/>
      <dgm:spPr/>
      <dgm:t>
        <a:bodyPr/>
        <a:lstStyle/>
        <a:p>
          <a:endParaRPr lang="zh-TW" altLang="en-US"/>
        </a:p>
      </dgm:t>
    </dgm:pt>
    <dgm:pt modelId="{DE157AA5-2808-4049-BF32-F7FFFB9A37D6}" type="pres">
      <dgm:prSet presAssocID="{ECADFE40-CBBA-4AAE-840A-F2F4EFE28CF3}" presName="rootText" presStyleLbl="node2" presStyleIdx="1" presStyleCnt="3" custScaleX="152676" custScaleY="227501">
        <dgm:presLayoutVars>
          <dgm:chPref val="3"/>
        </dgm:presLayoutVars>
      </dgm:prSet>
      <dgm:spPr/>
      <dgm:t>
        <a:bodyPr/>
        <a:lstStyle/>
        <a:p>
          <a:endParaRPr lang="zh-TW" altLang="en-US"/>
        </a:p>
      </dgm:t>
    </dgm:pt>
    <dgm:pt modelId="{FE02EC6A-1E62-4F2E-B336-D8F769E0097F}" type="pres">
      <dgm:prSet presAssocID="{ECADFE40-CBBA-4AAE-840A-F2F4EFE28CF3}" presName="rootConnector" presStyleLbl="node2" presStyleIdx="1" presStyleCnt="3"/>
      <dgm:spPr/>
      <dgm:t>
        <a:bodyPr/>
        <a:lstStyle/>
        <a:p>
          <a:endParaRPr lang="zh-TW" altLang="en-US"/>
        </a:p>
      </dgm:t>
    </dgm:pt>
    <dgm:pt modelId="{9DF8D635-ED1D-4F5C-B83B-6B1D3F9555A3}" type="pres">
      <dgm:prSet presAssocID="{ECADFE40-CBBA-4AAE-840A-F2F4EFE28CF3}" presName="hierChild4" presStyleCnt="0"/>
      <dgm:spPr/>
      <dgm:t>
        <a:bodyPr/>
        <a:lstStyle/>
        <a:p>
          <a:endParaRPr lang="zh-TW" altLang="en-US"/>
        </a:p>
      </dgm:t>
    </dgm:pt>
    <dgm:pt modelId="{E59424E6-733E-4AE1-B4C5-A69CAB4F1677}" type="pres">
      <dgm:prSet presAssocID="{8B611BDA-25D6-4C04-9CE8-12FD37CF12DE}" presName="Name64" presStyleLbl="parChTrans1D3" presStyleIdx="4" presStyleCnt="8"/>
      <dgm:spPr/>
      <dgm:t>
        <a:bodyPr/>
        <a:lstStyle/>
        <a:p>
          <a:endParaRPr lang="zh-TW" altLang="en-US"/>
        </a:p>
      </dgm:t>
    </dgm:pt>
    <dgm:pt modelId="{798DC3F1-5FF2-4164-A251-79D31AEE69D7}" type="pres">
      <dgm:prSet presAssocID="{57F98F09-ECF2-4FE0-929E-DAAC43E8305E}" presName="hierRoot2" presStyleCnt="0">
        <dgm:presLayoutVars>
          <dgm:hierBranch val="init"/>
        </dgm:presLayoutVars>
      </dgm:prSet>
      <dgm:spPr/>
      <dgm:t>
        <a:bodyPr/>
        <a:lstStyle/>
        <a:p>
          <a:endParaRPr lang="zh-TW" altLang="en-US"/>
        </a:p>
      </dgm:t>
    </dgm:pt>
    <dgm:pt modelId="{C9B91CAA-87BF-401D-A74E-6CB0ECA6834E}" type="pres">
      <dgm:prSet presAssocID="{57F98F09-ECF2-4FE0-929E-DAAC43E8305E}" presName="rootComposite" presStyleCnt="0"/>
      <dgm:spPr/>
      <dgm:t>
        <a:bodyPr/>
        <a:lstStyle/>
        <a:p>
          <a:endParaRPr lang="zh-TW" altLang="en-US"/>
        </a:p>
      </dgm:t>
    </dgm:pt>
    <dgm:pt modelId="{F603FB09-C991-4C7A-A3FB-348A7C713712}" type="pres">
      <dgm:prSet presAssocID="{57F98F09-ECF2-4FE0-929E-DAAC43E8305E}" presName="rootText" presStyleLbl="node3" presStyleIdx="4" presStyleCnt="8" custScaleX="271286" custScaleY="124230" custLinFactNeighborY="10642">
        <dgm:presLayoutVars>
          <dgm:chPref val="3"/>
        </dgm:presLayoutVars>
      </dgm:prSet>
      <dgm:spPr/>
      <dgm:t>
        <a:bodyPr/>
        <a:lstStyle/>
        <a:p>
          <a:endParaRPr lang="zh-TW" altLang="en-US"/>
        </a:p>
      </dgm:t>
    </dgm:pt>
    <dgm:pt modelId="{EEEAD2E1-B3AA-472B-9D0F-9A40FD397204}" type="pres">
      <dgm:prSet presAssocID="{57F98F09-ECF2-4FE0-929E-DAAC43E8305E}" presName="rootConnector" presStyleLbl="node3" presStyleIdx="4" presStyleCnt="8"/>
      <dgm:spPr/>
      <dgm:t>
        <a:bodyPr/>
        <a:lstStyle/>
        <a:p>
          <a:endParaRPr lang="zh-TW" altLang="en-US"/>
        </a:p>
      </dgm:t>
    </dgm:pt>
    <dgm:pt modelId="{12214819-ED82-4FEE-AD7C-6C700A1E909B}" type="pres">
      <dgm:prSet presAssocID="{57F98F09-ECF2-4FE0-929E-DAAC43E8305E}" presName="hierChild4" presStyleCnt="0"/>
      <dgm:spPr/>
      <dgm:t>
        <a:bodyPr/>
        <a:lstStyle/>
        <a:p>
          <a:endParaRPr lang="zh-TW" altLang="en-US"/>
        </a:p>
      </dgm:t>
    </dgm:pt>
    <dgm:pt modelId="{E9A471DA-2696-4F47-8A8C-7AF33CA1EECB}" type="pres">
      <dgm:prSet presAssocID="{57F98F09-ECF2-4FE0-929E-DAAC43E8305E}" presName="hierChild5" presStyleCnt="0"/>
      <dgm:spPr/>
      <dgm:t>
        <a:bodyPr/>
        <a:lstStyle/>
        <a:p>
          <a:endParaRPr lang="zh-TW" altLang="en-US"/>
        </a:p>
      </dgm:t>
    </dgm:pt>
    <dgm:pt modelId="{FC02B023-BEDC-4A1A-9CB7-D2DACE9A12E6}" type="pres">
      <dgm:prSet presAssocID="{B8A2F4B6-817A-4AB5-A42E-49E22A8BE06D}" presName="Name64" presStyleLbl="parChTrans1D3" presStyleIdx="5" presStyleCnt="8"/>
      <dgm:spPr/>
      <dgm:t>
        <a:bodyPr/>
        <a:lstStyle/>
        <a:p>
          <a:endParaRPr lang="zh-TW" altLang="en-US"/>
        </a:p>
      </dgm:t>
    </dgm:pt>
    <dgm:pt modelId="{9143873F-D39D-43C2-8930-A245629685AB}" type="pres">
      <dgm:prSet presAssocID="{12B67826-F700-490D-B285-64FE002A4058}" presName="hierRoot2" presStyleCnt="0">
        <dgm:presLayoutVars>
          <dgm:hierBranch val="init"/>
        </dgm:presLayoutVars>
      </dgm:prSet>
      <dgm:spPr/>
      <dgm:t>
        <a:bodyPr/>
        <a:lstStyle/>
        <a:p>
          <a:endParaRPr lang="zh-TW" altLang="en-US"/>
        </a:p>
      </dgm:t>
    </dgm:pt>
    <dgm:pt modelId="{235F0BB8-C30E-49EB-928A-557A9D499C71}" type="pres">
      <dgm:prSet presAssocID="{12B67826-F700-490D-B285-64FE002A4058}" presName="rootComposite" presStyleCnt="0"/>
      <dgm:spPr/>
      <dgm:t>
        <a:bodyPr/>
        <a:lstStyle/>
        <a:p>
          <a:endParaRPr lang="zh-TW" altLang="en-US"/>
        </a:p>
      </dgm:t>
    </dgm:pt>
    <dgm:pt modelId="{6E352296-3281-4723-8FF5-93002FA52FE6}" type="pres">
      <dgm:prSet presAssocID="{12B67826-F700-490D-B285-64FE002A4058}" presName="rootText" presStyleLbl="node3" presStyleIdx="5" presStyleCnt="8" custScaleX="271286" custLinFactNeighborY="10642">
        <dgm:presLayoutVars>
          <dgm:chPref val="3"/>
        </dgm:presLayoutVars>
      </dgm:prSet>
      <dgm:spPr/>
      <dgm:t>
        <a:bodyPr/>
        <a:lstStyle/>
        <a:p>
          <a:endParaRPr lang="zh-TW" altLang="en-US"/>
        </a:p>
      </dgm:t>
    </dgm:pt>
    <dgm:pt modelId="{2E872D47-C52F-48AD-B38F-40097D23AC2F}" type="pres">
      <dgm:prSet presAssocID="{12B67826-F700-490D-B285-64FE002A4058}" presName="rootConnector" presStyleLbl="node3" presStyleIdx="5" presStyleCnt="8"/>
      <dgm:spPr/>
      <dgm:t>
        <a:bodyPr/>
        <a:lstStyle/>
        <a:p>
          <a:endParaRPr lang="zh-TW" altLang="en-US"/>
        </a:p>
      </dgm:t>
    </dgm:pt>
    <dgm:pt modelId="{FBB1B508-EB61-449E-A1AE-14F24FC00E15}" type="pres">
      <dgm:prSet presAssocID="{12B67826-F700-490D-B285-64FE002A4058}" presName="hierChild4" presStyleCnt="0"/>
      <dgm:spPr/>
      <dgm:t>
        <a:bodyPr/>
        <a:lstStyle/>
        <a:p>
          <a:endParaRPr lang="zh-TW" altLang="en-US"/>
        </a:p>
      </dgm:t>
    </dgm:pt>
    <dgm:pt modelId="{2C105552-AEB3-4838-9237-397D0B1FB269}" type="pres">
      <dgm:prSet presAssocID="{12B67826-F700-490D-B285-64FE002A4058}" presName="hierChild5" presStyleCnt="0"/>
      <dgm:spPr/>
      <dgm:t>
        <a:bodyPr/>
        <a:lstStyle/>
        <a:p>
          <a:endParaRPr lang="zh-TW" altLang="en-US"/>
        </a:p>
      </dgm:t>
    </dgm:pt>
    <dgm:pt modelId="{82A722B4-F9CA-49EF-9248-0313AA8E417E}" type="pres">
      <dgm:prSet presAssocID="{ECADFE40-CBBA-4AAE-840A-F2F4EFE28CF3}" presName="hierChild5" presStyleCnt="0"/>
      <dgm:spPr/>
      <dgm:t>
        <a:bodyPr/>
        <a:lstStyle/>
        <a:p>
          <a:endParaRPr lang="zh-TW" altLang="en-US"/>
        </a:p>
      </dgm:t>
    </dgm:pt>
    <dgm:pt modelId="{45FC54C4-7462-4CA5-87DD-335178D9D9A9}" type="pres">
      <dgm:prSet presAssocID="{19F3C3A1-0E18-45A9-A0D7-42818E4A2D9A}" presName="Name64" presStyleLbl="parChTrans1D2" presStyleIdx="2" presStyleCnt="3"/>
      <dgm:spPr/>
      <dgm:t>
        <a:bodyPr/>
        <a:lstStyle/>
        <a:p>
          <a:endParaRPr lang="zh-TW" altLang="en-US"/>
        </a:p>
      </dgm:t>
    </dgm:pt>
    <dgm:pt modelId="{6BCF6A3B-D330-4E81-B786-5AA2E306CC26}" type="pres">
      <dgm:prSet presAssocID="{3E6B05F8-D819-45A6-8D23-BA5AC94181A4}" presName="hierRoot2" presStyleCnt="0">
        <dgm:presLayoutVars>
          <dgm:hierBranch/>
        </dgm:presLayoutVars>
      </dgm:prSet>
      <dgm:spPr/>
      <dgm:t>
        <a:bodyPr/>
        <a:lstStyle/>
        <a:p>
          <a:endParaRPr lang="zh-TW" altLang="en-US"/>
        </a:p>
      </dgm:t>
    </dgm:pt>
    <dgm:pt modelId="{35DF2640-D3E6-4C0B-A94D-14EA116F6753}" type="pres">
      <dgm:prSet presAssocID="{3E6B05F8-D819-45A6-8D23-BA5AC94181A4}" presName="rootComposite" presStyleCnt="0"/>
      <dgm:spPr/>
      <dgm:t>
        <a:bodyPr/>
        <a:lstStyle/>
        <a:p>
          <a:endParaRPr lang="zh-TW" altLang="en-US"/>
        </a:p>
      </dgm:t>
    </dgm:pt>
    <dgm:pt modelId="{3E6F97A7-EF53-4BF7-8D94-EEBBF868410F}" type="pres">
      <dgm:prSet presAssocID="{3E6B05F8-D819-45A6-8D23-BA5AC94181A4}" presName="rootText" presStyleLbl="node2" presStyleIdx="2" presStyleCnt="3" custScaleX="152676" custScaleY="184404">
        <dgm:presLayoutVars>
          <dgm:chPref val="3"/>
        </dgm:presLayoutVars>
      </dgm:prSet>
      <dgm:spPr/>
      <dgm:t>
        <a:bodyPr/>
        <a:lstStyle/>
        <a:p>
          <a:endParaRPr lang="zh-TW" altLang="en-US"/>
        </a:p>
      </dgm:t>
    </dgm:pt>
    <dgm:pt modelId="{2A6CE86B-B295-484B-B807-A8C476B0020D}" type="pres">
      <dgm:prSet presAssocID="{3E6B05F8-D819-45A6-8D23-BA5AC94181A4}" presName="rootConnector" presStyleLbl="node2" presStyleIdx="2" presStyleCnt="3"/>
      <dgm:spPr/>
      <dgm:t>
        <a:bodyPr/>
        <a:lstStyle/>
        <a:p>
          <a:endParaRPr lang="zh-TW" altLang="en-US"/>
        </a:p>
      </dgm:t>
    </dgm:pt>
    <dgm:pt modelId="{1EC5FF60-62E3-4A26-8637-614FE3F18B9D}" type="pres">
      <dgm:prSet presAssocID="{3E6B05F8-D819-45A6-8D23-BA5AC94181A4}" presName="hierChild4" presStyleCnt="0"/>
      <dgm:spPr/>
      <dgm:t>
        <a:bodyPr/>
        <a:lstStyle/>
        <a:p>
          <a:endParaRPr lang="zh-TW" altLang="en-US"/>
        </a:p>
      </dgm:t>
    </dgm:pt>
    <dgm:pt modelId="{A92A3D66-4845-48B6-9F1B-EE50B80C2DF8}" type="pres">
      <dgm:prSet presAssocID="{82DC65A8-086C-4D9C-B6B1-BBDB708240AB}" presName="Name64" presStyleLbl="parChTrans1D3" presStyleIdx="6" presStyleCnt="8"/>
      <dgm:spPr/>
      <dgm:t>
        <a:bodyPr/>
        <a:lstStyle/>
        <a:p>
          <a:endParaRPr lang="zh-TW" altLang="en-US"/>
        </a:p>
      </dgm:t>
    </dgm:pt>
    <dgm:pt modelId="{24A612DD-37DD-47F0-8301-7BF5D787DBA1}" type="pres">
      <dgm:prSet presAssocID="{48208685-7E5A-4CBC-884C-B9300A4163D6}" presName="hierRoot2" presStyleCnt="0">
        <dgm:presLayoutVars>
          <dgm:hierBranch val="init"/>
        </dgm:presLayoutVars>
      </dgm:prSet>
      <dgm:spPr/>
      <dgm:t>
        <a:bodyPr/>
        <a:lstStyle/>
        <a:p>
          <a:endParaRPr lang="zh-TW" altLang="en-US"/>
        </a:p>
      </dgm:t>
    </dgm:pt>
    <dgm:pt modelId="{B53C65E7-8106-44F6-BD3B-B3203DA9BC0C}" type="pres">
      <dgm:prSet presAssocID="{48208685-7E5A-4CBC-884C-B9300A4163D6}" presName="rootComposite" presStyleCnt="0"/>
      <dgm:spPr/>
      <dgm:t>
        <a:bodyPr/>
        <a:lstStyle/>
        <a:p>
          <a:endParaRPr lang="zh-TW" altLang="en-US"/>
        </a:p>
      </dgm:t>
    </dgm:pt>
    <dgm:pt modelId="{B4550BB4-D510-4B6C-9F72-FB4D1B2BC864}" type="pres">
      <dgm:prSet presAssocID="{48208685-7E5A-4CBC-884C-B9300A4163D6}" presName="rootText" presStyleLbl="node3" presStyleIdx="6" presStyleCnt="8" custScaleX="271286" custLinFactNeighborY="10642">
        <dgm:presLayoutVars>
          <dgm:chPref val="3"/>
        </dgm:presLayoutVars>
      </dgm:prSet>
      <dgm:spPr/>
      <dgm:t>
        <a:bodyPr/>
        <a:lstStyle/>
        <a:p>
          <a:endParaRPr lang="zh-TW" altLang="en-US"/>
        </a:p>
      </dgm:t>
    </dgm:pt>
    <dgm:pt modelId="{25435570-89E7-40F0-BF7C-673FCB612DC8}" type="pres">
      <dgm:prSet presAssocID="{48208685-7E5A-4CBC-884C-B9300A4163D6}" presName="rootConnector" presStyleLbl="node3" presStyleIdx="6" presStyleCnt="8"/>
      <dgm:spPr/>
      <dgm:t>
        <a:bodyPr/>
        <a:lstStyle/>
        <a:p>
          <a:endParaRPr lang="zh-TW" altLang="en-US"/>
        </a:p>
      </dgm:t>
    </dgm:pt>
    <dgm:pt modelId="{FF32A3A7-1DCC-43C0-AF0C-7A43F96BF71B}" type="pres">
      <dgm:prSet presAssocID="{48208685-7E5A-4CBC-884C-B9300A4163D6}" presName="hierChild4" presStyleCnt="0"/>
      <dgm:spPr/>
      <dgm:t>
        <a:bodyPr/>
        <a:lstStyle/>
        <a:p>
          <a:endParaRPr lang="zh-TW" altLang="en-US"/>
        </a:p>
      </dgm:t>
    </dgm:pt>
    <dgm:pt modelId="{B94264F6-DD14-4BE5-A9EE-A50FEB4CC435}" type="pres">
      <dgm:prSet presAssocID="{48208685-7E5A-4CBC-884C-B9300A4163D6}" presName="hierChild5" presStyleCnt="0"/>
      <dgm:spPr/>
      <dgm:t>
        <a:bodyPr/>
        <a:lstStyle/>
        <a:p>
          <a:endParaRPr lang="zh-TW" altLang="en-US"/>
        </a:p>
      </dgm:t>
    </dgm:pt>
    <dgm:pt modelId="{F4280647-0F1B-479C-9721-C701115186D1}" type="pres">
      <dgm:prSet presAssocID="{5559BB7A-0D02-4E9D-9DFA-C9279F99B0D1}" presName="Name64" presStyleLbl="parChTrans1D3" presStyleIdx="7" presStyleCnt="8"/>
      <dgm:spPr/>
      <dgm:t>
        <a:bodyPr/>
        <a:lstStyle/>
        <a:p>
          <a:endParaRPr lang="zh-TW" altLang="en-US"/>
        </a:p>
      </dgm:t>
    </dgm:pt>
    <dgm:pt modelId="{A7CDFBD6-A56C-4315-8936-0AD45F1177C4}" type="pres">
      <dgm:prSet presAssocID="{0DFA11A5-BCA9-4583-82DA-7A660002FD2D}" presName="hierRoot2" presStyleCnt="0">
        <dgm:presLayoutVars>
          <dgm:hierBranch val="init"/>
        </dgm:presLayoutVars>
      </dgm:prSet>
      <dgm:spPr/>
      <dgm:t>
        <a:bodyPr/>
        <a:lstStyle/>
        <a:p>
          <a:endParaRPr lang="zh-TW" altLang="en-US"/>
        </a:p>
      </dgm:t>
    </dgm:pt>
    <dgm:pt modelId="{4C4CDAE4-4E59-476F-AB61-3552D4ABC1D5}" type="pres">
      <dgm:prSet presAssocID="{0DFA11A5-BCA9-4583-82DA-7A660002FD2D}" presName="rootComposite" presStyleCnt="0"/>
      <dgm:spPr/>
      <dgm:t>
        <a:bodyPr/>
        <a:lstStyle/>
        <a:p>
          <a:endParaRPr lang="zh-TW" altLang="en-US"/>
        </a:p>
      </dgm:t>
    </dgm:pt>
    <dgm:pt modelId="{534B8DBB-76A3-4358-86B5-A190F5EE76FB}" type="pres">
      <dgm:prSet presAssocID="{0DFA11A5-BCA9-4583-82DA-7A660002FD2D}" presName="rootText" presStyleLbl="node3" presStyleIdx="7" presStyleCnt="8" custScaleX="271286">
        <dgm:presLayoutVars>
          <dgm:chPref val="3"/>
        </dgm:presLayoutVars>
      </dgm:prSet>
      <dgm:spPr/>
      <dgm:t>
        <a:bodyPr/>
        <a:lstStyle/>
        <a:p>
          <a:endParaRPr lang="zh-TW" altLang="en-US"/>
        </a:p>
      </dgm:t>
    </dgm:pt>
    <dgm:pt modelId="{62B35A2A-3790-436E-8EB3-0795EFE94700}" type="pres">
      <dgm:prSet presAssocID="{0DFA11A5-BCA9-4583-82DA-7A660002FD2D}" presName="rootConnector" presStyleLbl="node3" presStyleIdx="7" presStyleCnt="8"/>
      <dgm:spPr/>
      <dgm:t>
        <a:bodyPr/>
        <a:lstStyle/>
        <a:p>
          <a:endParaRPr lang="zh-TW" altLang="en-US"/>
        </a:p>
      </dgm:t>
    </dgm:pt>
    <dgm:pt modelId="{9D8BD06A-CBAA-44D8-8985-A2387E54AAF4}" type="pres">
      <dgm:prSet presAssocID="{0DFA11A5-BCA9-4583-82DA-7A660002FD2D}" presName="hierChild4" presStyleCnt="0"/>
      <dgm:spPr/>
      <dgm:t>
        <a:bodyPr/>
        <a:lstStyle/>
        <a:p>
          <a:endParaRPr lang="zh-TW" altLang="en-US"/>
        </a:p>
      </dgm:t>
    </dgm:pt>
    <dgm:pt modelId="{EA83A457-2C13-4239-A193-4EBEAB3D7A73}" type="pres">
      <dgm:prSet presAssocID="{0DFA11A5-BCA9-4583-82DA-7A660002FD2D}" presName="hierChild5" presStyleCnt="0"/>
      <dgm:spPr/>
      <dgm:t>
        <a:bodyPr/>
        <a:lstStyle/>
        <a:p>
          <a:endParaRPr lang="zh-TW" altLang="en-US"/>
        </a:p>
      </dgm:t>
    </dgm:pt>
    <dgm:pt modelId="{7DD3D690-F1FB-4156-8838-439D465EB320}" type="pres">
      <dgm:prSet presAssocID="{3E6B05F8-D819-45A6-8D23-BA5AC94181A4}" presName="hierChild5" presStyleCnt="0"/>
      <dgm:spPr/>
      <dgm:t>
        <a:bodyPr/>
        <a:lstStyle/>
        <a:p>
          <a:endParaRPr lang="zh-TW" altLang="en-US"/>
        </a:p>
      </dgm:t>
    </dgm:pt>
    <dgm:pt modelId="{0D548B5E-B9B1-4A8B-B41D-D496DDA1C64A}" type="pres">
      <dgm:prSet presAssocID="{B4501928-A39B-44C1-A026-5A3AF9FC9D96}" presName="hierChild3" presStyleCnt="0"/>
      <dgm:spPr/>
      <dgm:t>
        <a:bodyPr/>
        <a:lstStyle/>
        <a:p>
          <a:endParaRPr lang="zh-TW" altLang="en-US"/>
        </a:p>
      </dgm:t>
    </dgm:pt>
  </dgm:ptLst>
  <dgm:cxnLst>
    <dgm:cxn modelId="{5DED9384-19BE-42A8-9C5F-A7157C0FA574}" type="presOf" srcId="{19F3C3A1-0E18-45A9-A0D7-42818E4A2D9A}" destId="{45FC54C4-7462-4CA5-87DD-335178D9D9A9}" srcOrd="0" destOrd="0" presId="urn:microsoft.com/office/officeart/2009/3/layout/HorizontalOrganizationChart"/>
    <dgm:cxn modelId="{88698235-B778-4CE1-B85D-DE7476A6E1D0}" srcId="{512A488F-FF82-4408-904D-01C36D6DAD07}" destId="{5882136E-FDA2-42D2-AD12-3F9B66920232}" srcOrd="1" destOrd="0" parTransId="{846163AA-FFB4-4656-81D1-298B4F98C4C3}" sibTransId="{4B7EFE29-0A8F-4FE5-9507-A0597912246B}"/>
    <dgm:cxn modelId="{58251C26-DCB2-4C34-8AB1-8354BF3CF454}" srcId="{512A488F-FF82-4408-904D-01C36D6DAD07}" destId="{4119B192-0E0B-4916-975A-AF20F3A1868C}" srcOrd="3" destOrd="0" parTransId="{C007F9C3-DC90-46B2-AD25-FCF1C1C75788}" sibTransId="{5923BD2C-AA26-4F45-939C-251D92D6DC0D}"/>
    <dgm:cxn modelId="{F098C487-4CBF-45E6-AD45-3F189DCFEBE3}" srcId="{B4501928-A39B-44C1-A026-5A3AF9FC9D96}" destId="{512A488F-FF82-4408-904D-01C36D6DAD07}" srcOrd="0" destOrd="0" parTransId="{ACE23657-652F-4EE7-88A1-1011F35EAA03}" sibTransId="{3FEA354B-20F9-4365-8014-7BE72A969CEF}"/>
    <dgm:cxn modelId="{486F9089-803A-41CF-AAEB-FDA5F5715660}" type="presOf" srcId="{B8A2F4B6-817A-4AB5-A42E-49E22A8BE06D}" destId="{FC02B023-BEDC-4A1A-9CB7-D2DACE9A12E6}" srcOrd="0" destOrd="0" presId="urn:microsoft.com/office/officeart/2009/3/layout/HorizontalOrganizationChart"/>
    <dgm:cxn modelId="{6D4BD1FD-522B-4D3B-821C-9FCB0A4D3BCE}" type="presOf" srcId="{4119B192-0E0B-4916-975A-AF20F3A1868C}" destId="{9D581541-5ECC-43F9-BFE3-157639962F07}" srcOrd="1" destOrd="0" presId="urn:microsoft.com/office/officeart/2009/3/layout/HorizontalOrganizationChart"/>
    <dgm:cxn modelId="{0CE1F3B1-BE95-463C-9384-06C8F573D438}" type="presOf" srcId="{846163AA-FFB4-4656-81D1-298B4F98C4C3}" destId="{FA0DB0F4-EDED-47BC-AB78-7CDFBF2DFE15}" srcOrd="0" destOrd="0" presId="urn:microsoft.com/office/officeart/2009/3/layout/HorizontalOrganizationChart"/>
    <dgm:cxn modelId="{3B83E60C-54A3-4C43-A853-36F1C0048095}" type="presOf" srcId="{54D392E8-FF04-44C6-BC66-79ECFB42E261}" destId="{4713E4B9-4B15-4EA8-8ED1-1EFB757A74C7}" srcOrd="0" destOrd="0" presId="urn:microsoft.com/office/officeart/2009/3/layout/HorizontalOrganizationChart"/>
    <dgm:cxn modelId="{090A3C92-8549-4A7C-BD12-AF1380FB0087}" type="presOf" srcId="{3E6B05F8-D819-45A6-8D23-BA5AC94181A4}" destId="{3E6F97A7-EF53-4BF7-8D94-EEBBF868410F}" srcOrd="0" destOrd="0" presId="urn:microsoft.com/office/officeart/2009/3/layout/HorizontalOrganizationChart"/>
    <dgm:cxn modelId="{4427C5E5-1EAD-44EC-AB19-F40BB7347ABA}" type="presOf" srcId="{ECADFE40-CBBA-4AAE-840A-F2F4EFE28CF3}" destId="{DE157AA5-2808-4049-BF32-F7FFFB9A37D6}" srcOrd="0" destOrd="0" presId="urn:microsoft.com/office/officeart/2009/3/layout/HorizontalOrganizationChart"/>
    <dgm:cxn modelId="{832DCEBC-187E-4847-BEE4-2F1EAE77B37A}" type="presOf" srcId="{57F98F09-ECF2-4FE0-929E-DAAC43E8305E}" destId="{F603FB09-C991-4C7A-A3FB-348A7C713712}" srcOrd="0" destOrd="0" presId="urn:microsoft.com/office/officeart/2009/3/layout/HorizontalOrganizationChart"/>
    <dgm:cxn modelId="{C1922C40-AD82-4405-BC4F-AB8243367CCE}" srcId="{3E6B05F8-D819-45A6-8D23-BA5AC94181A4}" destId="{48208685-7E5A-4CBC-884C-B9300A4163D6}" srcOrd="0" destOrd="0" parTransId="{82DC65A8-086C-4D9C-B6B1-BBDB708240AB}" sibTransId="{5398D96B-B971-4011-AB38-A7AEC697C4A3}"/>
    <dgm:cxn modelId="{FCAE0ACB-0372-4986-858D-6A26154836A2}" type="presOf" srcId="{12B67826-F700-490D-B285-64FE002A4058}" destId="{2E872D47-C52F-48AD-B38F-40097D23AC2F}" srcOrd="1" destOrd="0" presId="urn:microsoft.com/office/officeart/2009/3/layout/HorizontalOrganizationChart"/>
    <dgm:cxn modelId="{4080846B-12A2-49EA-9B88-2F5879093F24}" type="presOf" srcId="{B4501928-A39B-44C1-A026-5A3AF9FC9D96}" destId="{32104F9D-044F-4A4D-B426-9E2743037EBF}" srcOrd="1" destOrd="0" presId="urn:microsoft.com/office/officeart/2009/3/layout/HorizontalOrganizationChart"/>
    <dgm:cxn modelId="{DBA1528D-C202-4FFD-BD2F-097B82798135}" type="presOf" srcId="{512A488F-FF82-4408-904D-01C36D6DAD07}" destId="{955EA993-5392-4D71-B23B-260EBE460A9F}" srcOrd="1" destOrd="0" presId="urn:microsoft.com/office/officeart/2009/3/layout/HorizontalOrganizationChart"/>
    <dgm:cxn modelId="{08D8F5CB-45A9-4D19-8836-89116E350BFC}" type="presOf" srcId="{57F98F09-ECF2-4FE0-929E-DAAC43E8305E}" destId="{EEEAD2E1-B3AA-472B-9D0F-9A40FD397204}" srcOrd="1" destOrd="0" presId="urn:microsoft.com/office/officeart/2009/3/layout/HorizontalOrganizationChart"/>
    <dgm:cxn modelId="{9DF60DBA-60BA-4226-9365-69320D2BE1BE}" type="presOf" srcId="{ECADFE40-CBBA-4AAE-840A-F2F4EFE28CF3}" destId="{FE02EC6A-1E62-4F2E-B336-D8F769E0097F}" srcOrd="1" destOrd="0" presId="urn:microsoft.com/office/officeart/2009/3/layout/HorizontalOrganizationChart"/>
    <dgm:cxn modelId="{FA61F9C8-4E12-4C7D-BE1A-339B2D85FA93}" type="presOf" srcId="{8B473267-4DFC-4D87-91EC-34F55FF3B37D}" destId="{2CAAB5E3-2186-4363-ADF3-AAD4474E30DC}" srcOrd="0" destOrd="0" presId="urn:microsoft.com/office/officeart/2009/3/layout/HorizontalOrganizationChart"/>
    <dgm:cxn modelId="{013024DC-CE4B-4689-BE1D-B6807D44924C}" srcId="{ECADFE40-CBBA-4AAE-840A-F2F4EFE28CF3}" destId="{12B67826-F700-490D-B285-64FE002A4058}" srcOrd="1" destOrd="0" parTransId="{B8A2F4B6-817A-4AB5-A42E-49E22A8BE06D}" sibTransId="{034C6621-D879-4A57-B25D-8171FE2CD11A}"/>
    <dgm:cxn modelId="{5F6A8289-337A-4DF9-921D-3B7C2F1C31AF}" type="presOf" srcId="{3E6B05F8-D819-45A6-8D23-BA5AC94181A4}" destId="{2A6CE86B-B295-484B-B807-A8C476B0020D}" srcOrd="1" destOrd="0" presId="urn:microsoft.com/office/officeart/2009/3/layout/HorizontalOrganizationChart"/>
    <dgm:cxn modelId="{C70D60C8-1585-4FBD-A437-25BCA5464DFB}" srcId="{EA9462C1-D6A3-4831-9471-14140C7D93B8}" destId="{B4501928-A39B-44C1-A026-5A3AF9FC9D96}" srcOrd="0" destOrd="0" parTransId="{9ADC9031-A298-4259-BA49-AD8EA4CCA936}" sibTransId="{87F3D9E2-1A92-447E-B7D0-1403F795516E}"/>
    <dgm:cxn modelId="{38FBB627-2EAF-443F-B626-6679D5AC66F6}" type="presOf" srcId="{6EDCB5B8-DC0F-4E82-BA54-5F36B47B42A5}" destId="{73164438-9B35-4877-B811-6BF37C8703F0}" srcOrd="0" destOrd="0" presId="urn:microsoft.com/office/officeart/2009/3/layout/HorizontalOrganizationChart"/>
    <dgm:cxn modelId="{EF6214DC-5B3F-4637-BBD2-A399FF5F858E}" type="presOf" srcId="{6EDCB5B8-DC0F-4E82-BA54-5F36B47B42A5}" destId="{6754DB7F-6EC2-469C-A385-BB25A145B1DA}" srcOrd="1" destOrd="0" presId="urn:microsoft.com/office/officeart/2009/3/layout/HorizontalOrganizationChart"/>
    <dgm:cxn modelId="{B5F86753-DDC5-4199-ABEF-F57064785164}" srcId="{512A488F-FF82-4408-904D-01C36D6DAD07}" destId="{A23D5BAB-F6D3-490A-AC06-F01211769C43}" srcOrd="0" destOrd="0" parTransId="{1D00F00D-2335-4DD5-9FFC-2541E3F4C1F6}" sibTransId="{E5F8EB26-802B-4340-8C1E-F54B0677CD08}"/>
    <dgm:cxn modelId="{760B1200-3FD9-4DDF-8C25-D35DECB3872B}" type="presOf" srcId="{0DFA11A5-BCA9-4583-82DA-7A660002FD2D}" destId="{534B8DBB-76A3-4358-86B5-A190F5EE76FB}" srcOrd="0" destOrd="0" presId="urn:microsoft.com/office/officeart/2009/3/layout/HorizontalOrganizationChart"/>
    <dgm:cxn modelId="{6A900B2F-611A-432F-B887-6BD5FCA3D1E5}" srcId="{512A488F-FF82-4408-904D-01C36D6DAD07}" destId="{6EDCB5B8-DC0F-4E82-BA54-5F36B47B42A5}" srcOrd="2" destOrd="0" parTransId="{54D392E8-FF04-44C6-BC66-79ECFB42E261}" sibTransId="{6E656932-460C-4034-B3A6-2CD42D18A7AD}"/>
    <dgm:cxn modelId="{CCAF65CD-5F62-4EF7-8E4A-0FA1CD8E92BA}" type="presOf" srcId="{A23D5BAB-F6D3-490A-AC06-F01211769C43}" destId="{F4AA1C19-A6FF-470E-9025-F6494EBA4A99}" srcOrd="1" destOrd="0" presId="urn:microsoft.com/office/officeart/2009/3/layout/HorizontalOrganizationChart"/>
    <dgm:cxn modelId="{F46FB7F6-3DDF-4BC0-816F-D771E46A8D75}" type="presOf" srcId="{4119B192-0E0B-4916-975A-AF20F3A1868C}" destId="{97A423E7-40E3-4EE8-9FFF-CE3EBBFB3AC2}" srcOrd="0" destOrd="0" presId="urn:microsoft.com/office/officeart/2009/3/layout/HorizontalOrganizationChart"/>
    <dgm:cxn modelId="{B9E74D65-A409-4135-B344-5EB2C5FCF73C}" type="presOf" srcId="{5559BB7A-0D02-4E9D-9DFA-C9279F99B0D1}" destId="{F4280647-0F1B-479C-9721-C701115186D1}" srcOrd="0" destOrd="0" presId="urn:microsoft.com/office/officeart/2009/3/layout/HorizontalOrganizationChart"/>
    <dgm:cxn modelId="{B2AA034F-E27D-4BDF-9BB7-7051FDFF3EBB}" type="presOf" srcId="{5882136E-FDA2-42D2-AD12-3F9B66920232}" destId="{9BB207DB-E24D-45BC-A333-D5DB78FF1FF5}" srcOrd="1" destOrd="0" presId="urn:microsoft.com/office/officeart/2009/3/layout/HorizontalOrganizationChart"/>
    <dgm:cxn modelId="{E192B363-FB93-4ED7-AA1A-869797235E64}" type="presOf" srcId="{48208685-7E5A-4CBC-884C-B9300A4163D6}" destId="{25435570-89E7-40F0-BF7C-673FCB612DC8}" srcOrd="1" destOrd="0" presId="urn:microsoft.com/office/officeart/2009/3/layout/HorizontalOrganizationChart"/>
    <dgm:cxn modelId="{A1BA38D5-0B8F-47CA-89E3-858A495B45C0}" srcId="{B4501928-A39B-44C1-A026-5A3AF9FC9D96}" destId="{ECADFE40-CBBA-4AAE-840A-F2F4EFE28CF3}" srcOrd="1" destOrd="0" parTransId="{8B473267-4DFC-4D87-91EC-34F55FF3B37D}" sibTransId="{C0E13C2A-7939-48D7-A3E3-D6C7AD2FC1C7}"/>
    <dgm:cxn modelId="{DA035CCD-C83C-4A2D-BDE4-FFFE9F4EF9CA}" type="presOf" srcId="{12B67826-F700-490D-B285-64FE002A4058}" destId="{6E352296-3281-4723-8FF5-93002FA52FE6}" srcOrd="0" destOrd="0" presId="urn:microsoft.com/office/officeart/2009/3/layout/HorizontalOrganizationChart"/>
    <dgm:cxn modelId="{90F39103-E1B9-4D93-B42D-96466AF2F74D}" type="presOf" srcId="{512A488F-FF82-4408-904D-01C36D6DAD07}" destId="{DF03EF97-0BC7-4233-993B-534CB354445E}" srcOrd="0" destOrd="0" presId="urn:microsoft.com/office/officeart/2009/3/layout/HorizontalOrganizationChart"/>
    <dgm:cxn modelId="{C3FCF18A-0AE7-4A1E-8956-50A81F9734D1}" type="presOf" srcId="{EA9462C1-D6A3-4831-9471-14140C7D93B8}" destId="{95E662E8-88EC-49E5-940A-05AE4B9D0C2C}" srcOrd="0" destOrd="0" presId="urn:microsoft.com/office/officeart/2009/3/layout/HorizontalOrganizationChart"/>
    <dgm:cxn modelId="{06B0E3DE-147D-442B-8CD9-3AF800215ABE}" type="presOf" srcId="{C007F9C3-DC90-46B2-AD25-FCF1C1C75788}" destId="{9BC140E0-EEBD-4801-889F-099208721EDD}" srcOrd="0" destOrd="0" presId="urn:microsoft.com/office/officeart/2009/3/layout/HorizontalOrganizationChart"/>
    <dgm:cxn modelId="{24B65067-7464-41D8-B780-D89E9A69F442}" type="presOf" srcId="{82DC65A8-086C-4D9C-B6B1-BBDB708240AB}" destId="{A92A3D66-4845-48B6-9F1B-EE50B80C2DF8}" srcOrd="0" destOrd="0" presId="urn:microsoft.com/office/officeart/2009/3/layout/HorizontalOrganizationChart"/>
    <dgm:cxn modelId="{EF7AD489-F9F9-4403-BC9E-A82B46C631C6}" type="presOf" srcId="{1D00F00D-2335-4DD5-9FFC-2541E3F4C1F6}" destId="{00FC202B-6C10-4464-B5C4-5D89F9696279}" srcOrd="0" destOrd="0" presId="urn:microsoft.com/office/officeart/2009/3/layout/HorizontalOrganizationChart"/>
    <dgm:cxn modelId="{BAAEB600-ED71-40EF-A103-D335C220CA7A}" type="presOf" srcId="{48208685-7E5A-4CBC-884C-B9300A4163D6}" destId="{B4550BB4-D510-4B6C-9F72-FB4D1B2BC864}" srcOrd="0" destOrd="0" presId="urn:microsoft.com/office/officeart/2009/3/layout/HorizontalOrganizationChart"/>
    <dgm:cxn modelId="{5CA082C5-ADF2-4A1A-BE8B-8FBB00C16E4A}" type="presOf" srcId="{0DFA11A5-BCA9-4583-82DA-7A660002FD2D}" destId="{62B35A2A-3790-436E-8EB3-0795EFE94700}" srcOrd="1" destOrd="0" presId="urn:microsoft.com/office/officeart/2009/3/layout/HorizontalOrganizationChart"/>
    <dgm:cxn modelId="{BDF354C9-EAF3-41C0-882D-DDD338768068}" srcId="{ECADFE40-CBBA-4AAE-840A-F2F4EFE28CF3}" destId="{57F98F09-ECF2-4FE0-929E-DAAC43E8305E}" srcOrd="0" destOrd="0" parTransId="{8B611BDA-25D6-4C04-9CE8-12FD37CF12DE}" sibTransId="{922765F1-E1A3-4362-8F12-30ABAEF47C9D}"/>
    <dgm:cxn modelId="{C618C0C7-98B7-41AC-83BC-029FD8EA9BF0}" srcId="{B4501928-A39B-44C1-A026-5A3AF9FC9D96}" destId="{3E6B05F8-D819-45A6-8D23-BA5AC94181A4}" srcOrd="2" destOrd="0" parTransId="{19F3C3A1-0E18-45A9-A0D7-42818E4A2D9A}" sibTransId="{7530EE6F-A65D-478F-9001-0F3D57F35183}"/>
    <dgm:cxn modelId="{38A55B09-D8EC-447A-A77C-6D8C3EA88CA0}" type="presOf" srcId="{B4501928-A39B-44C1-A026-5A3AF9FC9D96}" destId="{29FC5A19-6E36-4D9D-AC7E-492D7E26C7D4}" srcOrd="0" destOrd="0" presId="urn:microsoft.com/office/officeart/2009/3/layout/HorizontalOrganizationChart"/>
    <dgm:cxn modelId="{724A1BEF-5A8B-4801-9DC5-A7EF4D29174C}" type="presOf" srcId="{5882136E-FDA2-42D2-AD12-3F9B66920232}" destId="{CD77B168-7B1F-4E7E-8895-1271AB05D264}" srcOrd="0" destOrd="0" presId="urn:microsoft.com/office/officeart/2009/3/layout/HorizontalOrganizationChart"/>
    <dgm:cxn modelId="{88BB761C-B88F-455E-BDB9-43F60C3D5FDD}" srcId="{3E6B05F8-D819-45A6-8D23-BA5AC94181A4}" destId="{0DFA11A5-BCA9-4583-82DA-7A660002FD2D}" srcOrd="1" destOrd="0" parTransId="{5559BB7A-0D02-4E9D-9DFA-C9279F99B0D1}" sibTransId="{1BC14F1B-2BFF-41C1-8D3B-49082955D66A}"/>
    <dgm:cxn modelId="{B7CEE85D-0B8C-410E-AF20-CFE5F3C18440}" type="presOf" srcId="{8B611BDA-25D6-4C04-9CE8-12FD37CF12DE}" destId="{E59424E6-733E-4AE1-B4C5-A69CAB4F1677}" srcOrd="0" destOrd="0" presId="urn:microsoft.com/office/officeart/2009/3/layout/HorizontalOrganizationChart"/>
    <dgm:cxn modelId="{FDBD550A-6B43-4BBB-A198-955A55DDA83C}" type="presOf" srcId="{ACE23657-652F-4EE7-88A1-1011F35EAA03}" destId="{18EF7F59-0FCE-4627-9CBE-9020AD121F18}" srcOrd="0" destOrd="0" presId="urn:microsoft.com/office/officeart/2009/3/layout/HorizontalOrganizationChart"/>
    <dgm:cxn modelId="{55281BB6-17E9-4EC4-8377-F8D159B3A742}" type="presOf" srcId="{A23D5BAB-F6D3-490A-AC06-F01211769C43}" destId="{40FDB224-E29D-4B06-934F-CF21D8F314F0}" srcOrd="0" destOrd="0" presId="urn:microsoft.com/office/officeart/2009/3/layout/HorizontalOrganizationChart"/>
    <dgm:cxn modelId="{B7040AD9-8E1E-42D8-BE03-B5C1FD09C750}" type="presParOf" srcId="{95E662E8-88EC-49E5-940A-05AE4B9D0C2C}" destId="{0ED6164E-2385-467C-9CF3-B0C500C6040A}" srcOrd="0" destOrd="0" presId="urn:microsoft.com/office/officeart/2009/3/layout/HorizontalOrganizationChart"/>
    <dgm:cxn modelId="{8DDFA437-D407-4E33-99A5-344C04CF014D}" type="presParOf" srcId="{0ED6164E-2385-467C-9CF3-B0C500C6040A}" destId="{0B6438D8-4B2A-41BA-8B50-27FB6373B7AE}" srcOrd="0" destOrd="0" presId="urn:microsoft.com/office/officeart/2009/3/layout/HorizontalOrganizationChart"/>
    <dgm:cxn modelId="{D6BC7526-4F5B-42B0-B34C-8E7188F57ED8}" type="presParOf" srcId="{0B6438D8-4B2A-41BA-8B50-27FB6373B7AE}" destId="{29FC5A19-6E36-4D9D-AC7E-492D7E26C7D4}" srcOrd="0" destOrd="0" presId="urn:microsoft.com/office/officeart/2009/3/layout/HorizontalOrganizationChart"/>
    <dgm:cxn modelId="{447256B3-7631-4BB7-9CE0-16691E491593}" type="presParOf" srcId="{0B6438D8-4B2A-41BA-8B50-27FB6373B7AE}" destId="{32104F9D-044F-4A4D-B426-9E2743037EBF}" srcOrd="1" destOrd="0" presId="urn:microsoft.com/office/officeart/2009/3/layout/HorizontalOrganizationChart"/>
    <dgm:cxn modelId="{882E2331-9C06-4B6C-8E7B-97A7E68F3ADE}" type="presParOf" srcId="{0ED6164E-2385-467C-9CF3-B0C500C6040A}" destId="{5D19F956-E38C-40CC-BDE6-2CC60A4C4DEB}" srcOrd="1" destOrd="0" presId="urn:microsoft.com/office/officeart/2009/3/layout/HorizontalOrganizationChart"/>
    <dgm:cxn modelId="{7D51B6AC-C9EC-4FA2-BAF8-50CA1A519FC4}" type="presParOf" srcId="{5D19F956-E38C-40CC-BDE6-2CC60A4C4DEB}" destId="{18EF7F59-0FCE-4627-9CBE-9020AD121F18}" srcOrd="0" destOrd="0" presId="urn:microsoft.com/office/officeart/2009/3/layout/HorizontalOrganizationChart"/>
    <dgm:cxn modelId="{FFEF9A3D-D1EE-4FAD-8EFF-6ED7E4427EA1}" type="presParOf" srcId="{5D19F956-E38C-40CC-BDE6-2CC60A4C4DEB}" destId="{DD8D1C0F-8507-49B2-87EA-AAE285C9FDCC}" srcOrd="1" destOrd="0" presId="urn:microsoft.com/office/officeart/2009/3/layout/HorizontalOrganizationChart"/>
    <dgm:cxn modelId="{DE48DFEA-08BB-4DAE-B2DF-40B11E70303C}" type="presParOf" srcId="{DD8D1C0F-8507-49B2-87EA-AAE285C9FDCC}" destId="{FC57119F-6E6E-410E-BFE4-163DA1576D45}" srcOrd="0" destOrd="0" presId="urn:microsoft.com/office/officeart/2009/3/layout/HorizontalOrganizationChart"/>
    <dgm:cxn modelId="{64380C82-4040-4694-939D-3C720A099314}" type="presParOf" srcId="{FC57119F-6E6E-410E-BFE4-163DA1576D45}" destId="{DF03EF97-0BC7-4233-993B-534CB354445E}" srcOrd="0" destOrd="0" presId="urn:microsoft.com/office/officeart/2009/3/layout/HorizontalOrganizationChart"/>
    <dgm:cxn modelId="{40D01034-1114-4F34-8BF2-6BDD568DEE0F}" type="presParOf" srcId="{FC57119F-6E6E-410E-BFE4-163DA1576D45}" destId="{955EA993-5392-4D71-B23B-260EBE460A9F}" srcOrd="1" destOrd="0" presId="urn:microsoft.com/office/officeart/2009/3/layout/HorizontalOrganizationChart"/>
    <dgm:cxn modelId="{3C6E80DB-502B-4BFA-A11D-5C45B2570240}" type="presParOf" srcId="{DD8D1C0F-8507-49B2-87EA-AAE285C9FDCC}" destId="{45579BE5-73F5-40C5-9A70-D7D17B2D5E37}" srcOrd="1" destOrd="0" presId="urn:microsoft.com/office/officeart/2009/3/layout/HorizontalOrganizationChart"/>
    <dgm:cxn modelId="{FD5D93C4-A5FF-4CE3-A7A5-51D29A055369}" type="presParOf" srcId="{45579BE5-73F5-40C5-9A70-D7D17B2D5E37}" destId="{00FC202B-6C10-4464-B5C4-5D89F9696279}" srcOrd="0" destOrd="0" presId="urn:microsoft.com/office/officeart/2009/3/layout/HorizontalOrganizationChart"/>
    <dgm:cxn modelId="{F17F0E90-DD52-466B-BC4C-28FCA7A03D45}" type="presParOf" srcId="{45579BE5-73F5-40C5-9A70-D7D17B2D5E37}" destId="{934AA901-379E-47A7-8D8A-B7CA42ABC11E}" srcOrd="1" destOrd="0" presId="urn:microsoft.com/office/officeart/2009/3/layout/HorizontalOrganizationChart"/>
    <dgm:cxn modelId="{8F2EB913-C9E0-4C9B-8458-77B296D0AA9C}" type="presParOf" srcId="{934AA901-379E-47A7-8D8A-B7CA42ABC11E}" destId="{F2074BB7-E01E-49D0-87CA-BB8B121DCB76}" srcOrd="0" destOrd="0" presId="urn:microsoft.com/office/officeart/2009/3/layout/HorizontalOrganizationChart"/>
    <dgm:cxn modelId="{09263DA5-73A8-48DE-AD42-194F4914A256}" type="presParOf" srcId="{F2074BB7-E01E-49D0-87CA-BB8B121DCB76}" destId="{40FDB224-E29D-4B06-934F-CF21D8F314F0}" srcOrd="0" destOrd="0" presId="urn:microsoft.com/office/officeart/2009/3/layout/HorizontalOrganizationChart"/>
    <dgm:cxn modelId="{083F1416-82E8-4198-99EF-1C3556E1F6C0}" type="presParOf" srcId="{F2074BB7-E01E-49D0-87CA-BB8B121DCB76}" destId="{F4AA1C19-A6FF-470E-9025-F6494EBA4A99}" srcOrd="1" destOrd="0" presId="urn:microsoft.com/office/officeart/2009/3/layout/HorizontalOrganizationChart"/>
    <dgm:cxn modelId="{B1F1320C-9D7C-4FC0-AA04-126BC27E73D0}" type="presParOf" srcId="{934AA901-379E-47A7-8D8A-B7CA42ABC11E}" destId="{3189CAE0-4B9E-48B5-8C29-E52D70A9A9D3}" srcOrd="1" destOrd="0" presId="urn:microsoft.com/office/officeart/2009/3/layout/HorizontalOrganizationChart"/>
    <dgm:cxn modelId="{3CD35741-97F2-41F7-BF85-E5B3D290BA6C}" type="presParOf" srcId="{934AA901-379E-47A7-8D8A-B7CA42ABC11E}" destId="{1376D63A-BD78-4B53-99E0-F136579671D7}" srcOrd="2" destOrd="0" presId="urn:microsoft.com/office/officeart/2009/3/layout/HorizontalOrganizationChart"/>
    <dgm:cxn modelId="{F8A0C6F7-1C25-472D-9D7A-B787652741A4}" type="presParOf" srcId="{45579BE5-73F5-40C5-9A70-D7D17B2D5E37}" destId="{FA0DB0F4-EDED-47BC-AB78-7CDFBF2DFE15}" srcOrd="2" destOrd="0" presId="urn:microsoft.com/office/officeart/2009/3/layout/HorizontalOrganizationChart"/>
    <dgm:cxn modelId="{ED564B67-9D7D-4796-B883-B4F427650182}" type="presParOf" srcId="{45579BE5-73F5-40C5-9A70-D7D17B2D5E37}" destId="{8813822D-134B-4230-AE1B-11E11E26493C}" srcOrd="3" destOrd="0" presId="urn:microsoft.com/office/officeart/2009/3/layout/HorizontalOrganizationChart"/>
    <dgm:cxn modelId="{596079E0-6F0F-4A73-B51B-D87EAF1C4EC4}" type="presParOf" srcId="{8813822D-134B-4230-AE1B-11E11E26493C}" destId="{F1C80D3F-6C27-4BEF-82D7-6D1D6D941C71}" srcOrd="0" destOrd="0" presId="urn:microsoft.com/office/officeart/2009/3/layout/HorizontalOrganizationChart"/>
    <dgm:cxn modelId="{173DB4F1-505E-49F5-AA95-DDB2CF9EEC05}" type="presParOf" srcId="{F1C80D3F-6C27-4BEF-82D7-6D1D6D941C71}" destId="{CD77B168-7B1F-4E7E-8895-1271AB05D264}" srcOrd="0" destOrd="0" presId="urn:microsoft.com/office/officeart/2009/3/layout/HorizontalOrganizationChart"/>
    <dgm:cxn modelId="{0464767B-A0B8-4265-817D-62C3500C10D5}" type="presParOf" srcId="{F1C80D3F-6C27-4BEF-82D7-6D1D6D941C71}" destId="{9BB207DB-E24D-45BC-A333-D5DB78FF1FF5}" srcOrd="1" destOrd="0" presId="urn:microsoft.com/office/officeart/2009/3/layout/HorizontalOrganizationChart"/>
    <dgm:cxn modelId="{C83ED405-CF4F-4CE8-A1CC-9DC182C17CBE}" type="presParOf" srcId="{8813822D-134B-4230-AE1B-11E11E26493C}" destId="{AE45B911-9BCF-4F4B-88A6-24E3228C4FCF}" srcOrd="1" destOrd="0" presId="urn:microsoft.com/office/officeart/2009/3/layout/HorizontalOrganizationChart"/>
    <dgm:cxn modelId="{3C88A4C5-9809-453E-A968-C998C9DCBB89}" type="presParOf" srcId="{8813822D-134B-4230-AE1B-11E11E26493C}" destId="{9D50A763-D0BE-4AA5-BEEA-D07EA02A3BB3}" srcOrd="2" destOrd="0" presId="urn:microsoft.com/office/officeart/2009/3/layout/HorizontalOrganizationChart"/>
    <dgm:cxn modelId="{6798265B-6D8E-4EE0-B657-53E7BAA2F8AB}" type="presParOf" srcId="{45579BE5-73F5-40C5-9A70-D7D17B2D5E37}" destId="{4713E4B9-4B15-4EA8-8ED1-1EFB757A74C7}" srcOrd="4" destOrd="0" presId="urn:microsoft.com/office/officeart/2009/3/layout/HorizontalOrganizationChart"/>
    <dgm:cxn modelId="{71F43D37-F5CC-4FB1-9715-6FDC26EA56BE}" type="presParOf" srcId="{45579BE5-73F5-40C5-9A70-D7D17B2D5E37}" destId="{018C9D4D-2377-4741-86CB-91DD4C63DFC2}" srcOrd="5" destOrd="0" presId="urn:microsoft.com/office/officeart/2009/3/layout/HorizontalOrganizationChart"/>
    <dgm:cxn modelId="{98613FA3-2CC5-4CD9-9007-5B5802C7A39B}" type="presParOf" srcId="{018C9D4D-2377-4741-86CB-91DD4C63DFC2}" destId="{8FCDE1E1-2D48-4460-86F8-FBE3D56B31D4}" srcOrd="0" destOrd="0" presId="urn:microsoft.com/office/officeart/2009/3/layout/HorizontalOrganizationChart"/>
    <dgm:cxn modelId="{438FF3F0-5FAD-4B29-B71F-45632204312F}" type="presParOf" srcId="{8FCDE1E1-2D48-4460-86F8-FBE3D56B31D4}" destId="{73164438-9B35-4877-B811-6BF37C8703F0}" srcOrd="0" destOrd="0" presId="urn:microsoft.com/office/officeart/2009/3/layout/HorizontalOrganizationChart"/>
    <dgm:cxn modelId="{A125849C-4CF0-4E85-9CBF-339AFBEFF2A4}" type="presParOf" srcId="{8FCDE1E1-2D48-4460-86F8-FBE3D56B31D4}" destId="{6754DB7F-6EC2-469C-A385-BB25A145B1DA}" srcOrd="1" destOrd="0" presId="urn:microsoft.com/office/officeart/2009/3/layout/HorizontalOrganizationChart"/>
    <dgm:cxn modelId="{E31E6591-23AB-4CCE-AE3E-50AEB125E3EB}" type="presParOf" srcId="{018C9D4D-2377-4741-86CB-91DD4C63DFC2}" destId="{DAB21342-F7E2-40C4-BF48-55ACE1D21EDE}" srcOrd="1" destOrd="0" presId="urn:microsoft.com/office/officeart/2009/3/layout/HorizontalOrganizationChart"/>
    <dgm:cxn modelId="{1B31F167-EF5C-45C2-8CDA-E3E821A86F27}" type="presParOf" srcId="{018C9D4D-2377-4741-86CB-91DD4C63DFC2}" destId="{91436D26-E895-48F7-9CC7-6859B2D89484}" srcOrd="2" destOrd="0" presId="urn:microsoft.com/office/officeart/2009/3/layout/HorizontalOrganizationChart"/>
    <dgm:cxn modelId="{9A114495-991A-420B-8659-6D1903FD5CD8}" type="presParOf" srcId="{45579BE5-73F5-40C5-9A70-D7D17B2D5E37}" destId="{9BC140E0-EEBD-4801-889F-099208721EDD}" srcOrd="6" destOrd="0" presId="urn:microsoft.com/office/officeart/2009/3/layout/HorizontalOrganizationChart"/>
    <dgm:cxn modelId="{B807E426-1FB2-4CF7-9D33-421856ED062A}" type="presParOf" srcId="{45579BE5-73F5-40C5-9A70-D7D17B2D5E37}" destId="{6E7ED2C5-6EC4-448D-8349-D0D8EA543593}" srcOrd="7" destOrd="0" presId="urn:microsoft.com/office/officeart/2009/3/layout/HorizontalOrganizationChart"/>
    <dgm:cxn modelId="{F94FB07E-9EFF-40F9-8198-670C36CC209E}" type="presParOf" srcId="{6E7ED2C5-6EC4-448D-8349-D0D8EA543593}" destId="{357E6C22-6A6F-41AD-AC66-9F7554224D4D}" srcOrd="0" destOrd="0" presId="urn:microsoft.com/office/officeart/2009/3/layout/HorizontalOrganizationChart"/>
    <dgm:cxn modelId="{4EB7413B-2EEC-43D9-8357-27AE2078F0BB}" type="presParOf" srcId="{357E6C22-6A6F-41AD-AC66-9F7554224D4D}" destId="{97A423E7-40E3-4EE8-9FFF-CE3EBBFB3AC2}" srcOrd="0" destOrd="0" presId="urn:microsoft.com/office/officeart/2009/3/layout/HorizontalOrganizationChart"/>
    <dgm:cxn modelId="{AB2FFF5A-2F8E-41AA-9127-B996EF0765CC}" type="presParOf" srcId="{357E6C22-6A6F-41AD-AC66-9F7554224D4D}" destId="{9D581541-5ECC-43F9-BFE3-157639962F07}" srcOrd="1" destOrd="0" presId="urn:microsoft.com/office/officeart/2009/3/layout/HorizontalOrganizationChart"/>
    <dgm:cxn modelId="{D94EA85F-55E0-4881-83BE-0E087910A68B}" type="presParOf" srcId="{6E7ED2C5-6EC4-448D-8349-D0D8EA543593}" destId="{85504B62-3E4D-4EA7-A99A-DF8CBC0736C5}" srcOrd="1" destOrd="0" presId="urn:microsoft.com/office/officeart/2009/3/layout/HorizontalOrganizationChart"/>
    <dgm:cxn modelId="{193FDCB6-991F-4AFB-B97A-BBD3B91D0092}" type="presParOf" srcId="{6E7ED2C5-6EC4-448D-8349-D0D8EA543593}" destId="{BCAC3A10-C48E-4FC8-96A5-224D96BE4271}" srcOrd="2" destOrd="0" presId="urn:microsoft.com/office/officeart/2009/3/layout/HorizontalOrganizationChart"/>
    <dgm:cxn modelId="{92F96156-A27C-43AA-A73F-B0FDF2A59CDA}" type="presParOf" srcId="{DD8D1C0F-8507-49B2-87EA-AAE285C9FDCC}" destId="{A1D11C89-5B94-4CED-9139-083F8A720DB5}" srcOrd="2" destOrd="0" presId="urn:microsoft.com/office/officeart/2009/3/layout/HorizontalOrganizationChart"/>
    <dgm:cxn modelId="{197A9799-6D5A-47C4-9D89-41216EDFD697}" type="presParOf" srcId="{5D19F956-E38C-40CC-BDE6-2CC60A4C4DEB}" destId="{2CAAB5E3-2186-4363-ADF3-AAD4474E30DC}" srcOrd="2" destOrd="0" presId="urn:microsoft.com/office/officeart/2009/3/layout/HorizontalOrganizationChart"/>
    <dgm:cxn modelId="{F7EF6D5F-3DCF-4E92-8ABE-3570F6C5F6F9}" type="presParOf" srcId="{5D19F956-E38C-40CC-BDE6-2CC60A4C4DEB}" destId="{5A44B323-0147-48E2-9743-16D24ABE4A66}" srcOrd="3" destOrd="0" presId="urn:microsoft.com/office/officeart/2009/3/layout/HorizontalOrganizationChart"/>
    <dgm:cxn modelId="{905011D3-6C6C-45B2-965C-25D473B5BBD9}" type="presParOf" srcId="{5A44B323-0147-48E2-9743-16D24ABE4A66}" destId="{030DD347-F025-4856-9E96-A41063F3DC9E}" srcOrd="0" destOrd="0" presId="urn:microsoft.com/office/officeart/2009/3/layout/HorizontalOrganizationChart"/>
    <dgm:cxn modelId="{34D4E720-45D9-49F4-BED2-A135DB8E93BC}" type="presParOf" srcId="{030DD347-F025-4856-9E96-A41063F3DC9E}" destId="{DE157AA5-2808-4049-BF32-F7FFFB9A37D6}" srcOrd="0" destOrd="0" presId="urn:microsoft.com/office/officeart/2009/3/layout/HorizontalOrganizationChart"/>
    <dgm:cxn modelId="{45800102-E0E5-40E6-A5B0-140D46949C4F}" type="presParOf" srcId="{030DD347-F025-4856-9E96-A41063F3DC9E}" destId="{FE02EC6A-1E62-4F2E-B336-D8F769E0097F}" srcOrd="1" destOrd="0" presId="urn:microsoft.com/office/officeart/2009/3/layout/HorizontalOrganizationChart"/>
    <dgm:cxn modelId="{19B343F0-638B-4F3A-AD89-43EBEE2A3475}" type="presParOf" srcId="{5A44B323-0147-48E2-9743-16D24ABE4A66}" destId="{9DF8D635-ED1D-4F5C-B83B-6B1D3F9555A3}" srcOrd="1" destOrd="0" presId="urn:microsoft.com/office/officeart/2009/3/layout/HorizontalOrganizationChart"/>
    <dgm:cxn modelId="{0645C472-A175-4B09-92F8-DA56625DFC9C}" type="presParOf" srcId="{9DF8D635-ED1D-4F5C-B83B-6B1D3F9555A3}" destId="{E59424E6-733E-4AE1-B4C5-A69CAB4F1677}" srcOrd="0" destOrd="0" presId="urn:microsoft.com/office/officeart/2009/3/layout/HorizontalOrganizationChart"/>
    <dgm:cxn modelId="{49A476B0-5A31-4E3C-849F-C228433B6E9F}" type="presParOf" srcId="{9DF8D635-ED1D-4F5C-B83B-6B1D3F9555A3}" destId="{798DC3F1-5FF2-4164-A251-79D31AEE69D7}" srcOrd="1" destOrd="0" presId="urn:microsoft.com/office/officeart/2009/3/layout/HorizontalOrganizationChart"/>
    <dgm:cxn modelId="{D5D576EE-FE91-4B87-A04A-BB5C1F8D8233}" type="presParOf" srcId="{798DC3F1-5FF2-4164-A251-79D31AEE69D7}" destId="{C9B91CAA-87BF-401D-A74E-6CB0ECA6834E}" srcOrd="0" destOrd="0" presId="urn:microsoft.com/office/officeart/2009/3/layout/HorizontalOrganizationChart"/>
    <dgm:cxn modelId="{3DAEBDB8-084B-47D8-8530-6AE23219C734}" type="presParOf" srcId="{C9B91CAA-87BF-401D-A74E-6CB0ECA6834E}" destId="{F603FB09-C991-4C7A-A3FB-348A7C713712}" srcOrd="0" destOrd="0" presId="urn:microsoft.com/office/officeart/2009/3/layout/HorizontalOrganizationChart"/>
    <dgm:cxn modelId="{1408DA67-C15E-4E24-9FB2-64D48428247D}" type="presParOf" srcId="{C9B91CAA-87BF-401D-A74E-6CB0ECA6834E}" destId="{EEEAD2E1-B3AA-472B-9D0F-9A40FD397204}" srcOrd="1" destOrd="0" presId="urn:microsoft.com/office/officeart/2009/3/layout/HorizontalOrganizationChart"/>
    <dgm:cxn modelId="{C2F7665D-E4E6-4E0E-B735-E243330D2086}" type="presParOf" srcId="{798DC3F1-5FF2-4164-A251-79D31AEE69D7}" destId="{12214819-ED82-4FEE-AD7C-6C700A1E909B}" srcOrd="1" destOrd="0" presId="urn:microsoft.com/office/officeart/2009/3/layout/HorizontalOrganizationChart"/>
    <dgm:cxn modelId="{A2F3C96D-8772-4F2B-9A84-B710B0367F6F}" type="presParOf" srcId="{798DC3F1-5FF2-4164-A251-79D31AEE69D7}" destId="{E9A471DA-2696-4F47-8A8C-7AF33CA1EECB}" srcOrd="2" destOrd="0" presId="urn:microsoft.com/office/officeart/2009/3/layout/HorizontalOrganizationChart"/>
    <dgm:cxn modelId="{18B77E34-E461-41E2-B03F-149AB5BB05E8}" type="presParOf" srcId="{9DF8D635-ED1D-4F5C-B83B-6B1D3F9555A3}" destId="{FC02B023-BEDC-4A1A-9CB7-D2DACE9A12E6}" srcOrd="2" destOrd="0" presId="urn:microsoft.com/office/officeart/2009/3/layout/HorizontalOrganizationChart"/>
    <dgm:cxn modelId="{51EFB372-8AE0-40C1-AD07-7B9C1B832C06}" type="presParOf" srcId="{9DF8D635-ED1D-4F5C-B83B-6B1D3F9555A3}" destId="{9143873F-D39D-43C2-8930-A245629685AB}" srcOrd="3" destOrd="0" presId="urn:microsoft.com/office/officeart/2009/3/layout/HorizontalOrganizationChart"/>
    <dgm:cxn modelId="{68C15C5A-FEB7-44D4-9509-0934A2E3D645}" type="presParOf" srcId="{9143873F-D39D-43C2-8930-A245629685AB}" destId="{235F0BB8-C30E-49EB-928A-557A9D499C71}" srcOrd="0" destOrd="0" presId="urn:microsoft.com/office/officeart/2009/3/layout/HorizontalOrganizationChart"/>
    <dgm:cxn modelId="{32B21E95-29F0-4B3B-B456-B1B816822FCF}" type="presParOf" srcId="{235F0BB8-C30E-49EB-928A-557A9D499C71}" destId="{6E352296-3281-4723-8FF5-93002FA52FE6}" srcOrd="0" destOrd="0" presId="urn:microsoft.com/office/officeart/2009/3/layout/HorizontalOrganizationChart"/>
    <dgm:cxn modelId="{224F5E2C-4D91-4F1C-8295-554EB06D84C4}" type="presParOf" srcId="{235F0BB8-C30E-49EB-928A-557A9D499C71}" destId="{2E872D47-C52F-48AD-B38F-40097D23AC2F}" srcOrd="1" destOrd="0" presId="urn:microsoft.com/office/officeart/2009/3/layout/HorizontalOrganizationChart"/>
    <dgm:cxn modelId="{9364B97F-04F6-490C-ACF7-6604B3026AE8}" type="presParOf" srcId="{9143873F-D39D-43C2-8930-A245629685AB}" destId="{FBB1B508-EB61-449E-A1AE-14F24FC00E15}" srcOrd="1" destOrd="0" presId="urn:microsoft.com/office/officeart/2009/3/layout/HorizontalOrganizationChart"/>
    <dgm:cxn modelId="{3EF5593F-E104-48DA-BC09-C93FC72A953F}" type="presParOf" srcId="{9143873F-D39D-43C2-8930-A245629685AB}" destId="{2C105552-AEB3-4838-9237-397D0B1FB269}" srcOrd="2" destOrd="0" presId="urn:microsoft.com/office/officeart/2009/3/layout/HorizontalOrganizationChart"/>
    <dgm:cxn modelId="{9A5EF447-9D3F-4951-B075-AED560874846}" type="presParOf" srcId="{5A44B323-0147-48E2-9743-16D24ABE4A66}" destId="{82A722B4-F9CA-49EF-9248-0313AA8E417E}" srcOrd="2" destOrd="0" presId="urn:microsoft.com/office/officeart/2009/3/layout/HorizontalOrganizationChart"/>
    <dgm:cxn modelId="{25A81124-AB92-4DD7-B05A-1ADF6A87EBCF}" type="presParOf" srcId="{5D19F956-E38C-40CC-BDE6-2CC60A4C4DEB}" destId="{45FC54C4-7462-4CA5-87DD-335178D9D9A9}" srcOrd="4" destOrd="0" presId="urn:microsoft.com/office/officeart/2009/3/layout/HorizontalOrganizationChart"/>
    <dgm:cxn modelId="{D45628D9-1039-44E8-BC38-A941E704D5F5}" type="presParOf" srcId="{5D19F956-E38C-40CC-BDE6-2CC60A4C4DEB}" destId="{6BCF6A3B-D330-4E81-B786-5AA2E306CC26}" srcOrd="5" destOrd="0" presId="urn:microsoft.com/office/officeart/2009/3/layout/HorizontalOrganizationChart"/>
    <dgm:cxn modelId="{907CEDE6-0669-437F-967F-99E8BDD5F787}" type="presParOf" srcId="{6BCF6A3B-D330-4E81-B786-5AA2E306CC26}" destId="{35DF2640-D3E6-4C0B-A94D-14EA116F6753}" srcOrd="0" destOrd="0" presId="urn:microsoft.com/office/officeart/2009/3/layout/HorizontalOrganizationChart"/>
    <dgm:cxn modelId="{532C556F-0353-4245-A225-519A97D465A2}" type="presParOf" srcId="{35DF2640-D3E6-4C0B-A94D-14EA116F6753}" destId="{3E6F97A7-EF53-4BF7-8D94-EEBBF868410F}" srcOrd="0" destOrd="0" presId="urn:microsoft.com/office/officeart/2009/3/layout/HorizontalOrganizationChart"/>
    <dgm:cxn modelId="{48A8E7AF-774E-45ED-BB38-52CF15244462}" type="presParOf" srcId="{35DF2640-D3E6-4C0B-A94D-14EA116F6753}" destId="{2A6CE86B-B295-484B-B807-A8C476B0020D}" srcOrd="1" destOrd="0" presId="urn:microsoft.com/office/officeart/2009/3/layout/HorizontalOrganizationChart"/>
    <dgm:cxn modelId="{032CB3F0-39E1-4CDE-8219-8EA04F1278BA}" type="presParOf" srcId="{6BCF6A3B-D330-4E81-B786-5AA2E306CC26}" destId="{1EC5FF60-62E3-4A26-8637-614FE3F18B9D}" srcOrd="1" destOrd="0" presId="urn:microsoft.com/office/officeart/2009/3/layout/HorizontalOrganizationChart"/>
    <dgm:cxn modelId="{85CC6A87-D40A-4F15-B1F1-1D76B45E7364}" type="presParOf" srcId="{1EC5FF60-62E3-4A26-8637-614FE3F18B9D}" destId="{A92A3D66-4845-48B6-9F1B-EE50B80C2DF8}" srcOrd="0" destOrd="0" presId="urn:microsoft.com/office/officeart/2009/3/layout/HorizontalOrganizationChart"/>
    <dgm:cxn modelId="{AAC30D94-6E42-43FC-80BB-F0666851B227}" type="presParOf" srcId="{1EC5FF60-62E3-4A26-8637-614FE3F18B9D}" destId="{24A612DD-37DD-47F0-8301-7BF5D787DBA1}" srcOrd="1" destOrd="0" presId="urn:microsoft.com/office/officeart/2009/3/layout/HorizontalOrganizationChart"/>
    <dgm:cxn modelId="{AA7DBC5A-8639-4AC9-A21D-5E4DF6697E76}" type="presParOf" srcId="{24A612DD-37DD-47F0-8301-7BF5D787DBA1}" destId="{B53C65E7-8106-44F6-BD3B-B3203DA9BC0C}" srcOrd="0" destOrd="0" presId="urn:microsoft.com/office/officeart/2009/3/layout/HorizontalOrganizationChart"/>
    <dgm:cxn modelId="{0262E873-994E-4A03-91C3-23092FCDDCC1}" type="presParOf" srcId="{B53C65E7-8106-44F6-BD3B-B3203DA9BC0C}" destId="{B4550BB4-D510-4B6C-9F72-FB4D1B2BC864}" srcOrd="0" destOrd="0" presId="urn:microsoft.com/office/officeart/2009/3/layout/HorizontalOrganizationChart"/>
    <dgm:cxn modelId="{BE437C10-CABF-4062-8408-9341E0484FF8}" type="presParOf" srcId="{B53C65E7-8106-44F6-BD3B-B3203DA9BC0C}" destId="{25435570-89E7-40F0-BF7C-673FCB612DC8}" srcOrd="1" destOrd="0" presId="urn:microsoft.com/office/officeart/2009/3/layout/HorizontalOrganizationChart"/>
    <dgm:cxn modelId="{FBB11D5F-F66C-4DD1-A114-FE2B6C32C283}" type="presParOf" srcId="{24A612DD-37DD-47F0-8301-7BF5D787DBA1}" destId="{FF32A3A7-1DCC-43C0-AF0C-7A43F96BF71B}" srcOrd="1" destOrd="0" presId="urn:microsoft.com/office/officeart/2009/3/layout/HorizontalOrganizationChart"/>
    <dgm:cxn modelId="{CD761A6F-7F01-4E1D-BCB5-801890CCC985}" type="presParOf" srcId="{24A612DD-37DD-47F0-8301-7BF5D787DBA1}" destId="{B94264F6-DD14-4BE5-A9EE-A50FEB4CC435}" srcOrd="2" destOrd="0" presId="urn:microsoft.com/office/officeart/2009/3/layout/HorizontalOrganizationChart"/>
    <dgm:cxn modelId="{07E6DBAB-A1DB-4A80-B5B0-EFB4B24C64A7}" type="presParOf" srcId="{1EC5FF60-62E3-4A26-8637-614FE3F18B9D}" destId="{F4280647-0F1B-479C-9721-C701115186D1}" srcOrd="2" destOrd="0" presId="urn:microsoft.com/office/officeart/2009/3/layout/HorizontalOrganizationChart"/>
    <dgm:cxn modelId="{F31B7265-7CCB-46BA-8EFC-FBC64E4F669B}" type="presParOf" srcId="{1EC5FF60-62E3-4A26-8637-614FE3F18B9D}" destId="{A7CDFBD6-A56C-4315-8936-0AD45F1177C4}" srcOrd="3" destOrd="0" presId="urn:microsoft.com/office/officeart/2009/3/layout/HorizontalOrganizationChart"/>
    <dgm:cxn modelId="{598C4171-5F11-4797-87F2-2468EAEC749E}" type="presParOf" srcId="{A7CDFBD6-A56C-4315-8936-0AD45F1177C4}" destId="{4C4CDAE4-4E59-476F-AB61-3552D4ABC1D5}" srcOrd="0" destOrd="0" presId="urn:microsoft.com/office/officeart/2009/3/layout/HorizontalOrganizationChart"/>
    <dgm:cxn modelId="{A4F2DEB9-B5C8-47A9-977F-CAFF4998FE0A}" type="presParOf" srcId="{4C4CDAE4-4E59-476F-AB61-3552D4ABC1D5}" destId="{534B8DBB-76A3-4358-86B5-A190F5EE76FB}" srcOrd="0" destOrd="0" presId="urn:microsoft.com/office/officeart/2009/3/layout/HorizontalOrganizationChart"/>
    <dgm:cxn modelId="{7D960120-63BE-4351-91AC-169CDE23FA8D}" type="presParOf" srcId="{4C4CDAE4-4E59-476F-AB61-3552D4ABC1D5}" destId="{62B35A2A-3790-436E-8EB3-0795EFE94700}" srcOrd="1" destOrd="0" presId="urn:microsoft.com/office/officeart/2009/3/layout/HorizontalOrganizationChart"/>
    <dgm:cxn modelId="{C326EEA7-B0A6-4E16-9126-13C4A6D2CA6A}" type="presParOf" srcId="{A7CDFBD6-A56C-4315-8936-0AD45F1177C4}" destId="{9D8BD06A-CBAA-44D8-8985-A2387E54AAF4}" srcOrd="1" destOrd="0" presId="urn:microsoft.com/office/officeart/2009/3/layout/HorizontalOrganizationChart"/>
    <dgm:cxn modelId="{8515755D-D5A5-460B-94EA-E437B7DB98D2}" type="presParOf" srcId="{A7CDFBD6-A56C-4315-8936-0AD45F1177C4}" destId="{EA83A457-2C13-4239-A193-4EBEAB3D7A73}" srcOrd="2" destOrd="0" presId="urn:microsoft.com/office/officeart/2009/3/layout/HorizontalOrganizationChart"/>
    <dgm:cxn modelId="{6735CF43-4D46-465D-8AFC-1563C5DCBDC5}" type="presParOf" srcId="{6BCF6A3B-D330-4E81-B786-5AA2E306CC26}" destId="{7DD3D690-F1FB-4156-8838-439D465EB320}" srcOrd="2" destOrd="0" presId="urn:microsoft.com/office/officeart/2009/3/layout/HorizontalOrganizationChart"/>
    <dgm:cxn modelId="{6847E2CC-EFFE-4467-943F-236F0781F295}" type="presParOf" srcId="{0ED6164E-2385-467C-9CF3-B0C500C6040A}" destId="{0D548B5E-B9B1-4A8B-B41D-D496DDA1C64A}" srcOrd="2" destOrd="0" presId="urn:microsoft.com/office/officeart/2009/3/layout/HorizontalOrganizationChar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CBEE36-84AC-4631-83CC-65E2DBA101DE}" type="doc">
      <dgm:prSet loTypeId="urn:microsoft.com/office/officeart/2005/8/layout/cycle6" loCatId="cycle" qsTypeId="urn:microsoft.com/office/officeart/2005/8/quickstyle/simple1" qsCatId="simple" csTypeId="urn:microsoft.com/office/officeart/2005/8/colors/colorful5" csCatId="colorful" phldr="1"/>
      <dgm:spPr/>
      <dgm:t>
        <a:bodyPr/>
        <a:lstStyle/>
        <a:p>
          <a:endParaRPr lang="zh-TW" altLang="en-US"/>
        </a:p>
      </dgm:t>
    </dgm:pt>
    <dgm:pt modelId="{285F985C-EDB2-4F8B-9A63-A2B5DBA1B8C3}">
      <dgm:prSet custT="1">
        <dgm:style>
          <a:lnRef idx="3">
            <a:schemeClr val="lt1"/>
          </a:lnRef>
          <a:fillRef idx="1">
            <a:schemeClr val="accent4"/>
          </a:fillRef>
          <a:effectRef idx="1">
            <a:schemeClr val="accent4"/>
          </a:effectRef>
          <a:fontRef idx="minor">
            <a:schemeClr val="lt1"/>
          </a:fontRef>
        </dgm:style>
      </dgm:prSet>
      <dgm:spPr>
        <a:solidFill>
          <a:srgbClr val="FF0000">
            <a:alpha val="28000"/>
          </a:srgbClr>
        </a:solidFill>
      </dgm:spPr>
      <dgm:t>
        <a:bodyPr/>
        <a:lstStyle/>
        <a:p>
          <a:pPr rtl="0"/>
          <a:r>
            <a:rPr lang="zh-TW" altLang="en-US" sz="2400" b="0" dirty="0" smtClean="0">
              <a:solidFill>
                <a:schemeClr val="tx1"/>
              </a:solidFill>
              <a:latin typeface="微軟正黑體" panose="020B0604030504040204" pitchFamily="34" charset="-120"/>
            </a:rPr>
            <a:t>培訓課程</a:t>
          </a:r>
          <a:endParaRPr lang="zh-TW" altLang="en-US" sz="2400" b="0" dirty="0">
            <a:solidFill>
              <a:schemeClr val="tx1"/>
            </a:solidFill>
          </a:endParaRPr>
        </a:p>
      </dgm:t>
    </dgm:pt>
    <dgm:pt modelId="{A351CE44-066D-45EC-B570-FE5A262AEFD0}" type="parTrans" cxnId="{73D63C4F-AA66-4BD2-9DCB-D61C36C17EAB}">
      <dgm:prSet/>
      <dgm:spPr/>
      <dgm:t>
        <a:bodyPr/>
        <a:lstStyle/>
        <a:p>
          <a:endParaRPr lang="zh-TW" altLang="en-US" sz="3200"/>
        </a:p>
      </dgm:t>
    </dgm:pt>
    <dgm:pt modelId="{78FB4BEB-8874-42FC-9181-D34E05BA037F}" type="sibTrans" cxnId="{73D63C4F-AA66-4BD2-9DCB-D61C36C17EAB}">
      <dgm:prSet/>
      <dgm:spPr/>
      <dgm:t>
        <a:bodyPr/>
        <a:lstStyle/>
        <a:p>
          <a:endParaRPr lang="zh-TW" altLang="en-US" sz="3200"/>
        </a:p>
      </dgm:t>
    </dgm:pt>
    <dgm:pt modelId="{570BD345-E570-48BA-ADED-184560C06528}">
      <dgm:prSet custT="1"/>
      <dgm:spPr>
        <a:solidFill>
          <a:srgbClr val="EAF8FE"/>
        </a:solidFill>
      </dgm:spPr>
      <dgm:t>
        <a:bodyPr/>
        <a:lstStyle/>
        <a:p>
          <a:pPr rtl="0">
            <a:lnSpc>
              <a:spcPct val="100000"/>
            </a:lnSpc>
            <a:spcAft>
              <a:spcPts val="0"/>
            </a:spcAft>
          </a:pPr>
          <a:r>
            <a:rPr lang="zh-TW" altLang="en-US" sz="2400" dirty="0" smtClean="0">
              <a:solidFill>
                <a:schemeClr val="tx1"/>
              </a:solidFill>
              <a:latin typeface="微軟正黑體" panose="020B0604030504040204" pitchFamily="34" charset="-120"/>
            </a:rPr>
            <a:t>程式力</a:t>
          </a:r>
          <a:endParaRPr lang="en-US" altLang="zh-TW" sz="2400" dirty="0" smtClean="0">
            <a:solidFill>
              <a:schemeClr val="tx1"/>
            </a:solidFill>
            <a:latin typeface="微軟正黑體" panose="020B0604030504040204" pitchFamily="34" charset="-120"/>
          </a:endParaRPr>
        </a:p>
        <a:p>
          <a:pPr rtl="0">
            <a:lnSpc>
              <a:spcPct val="100000"/>
            </a:lnSpc>
            <a:spcAft>
              <a:spcPts val="0"/>
            </a:spcAft>
          </a:pPr>
          <a:r>
            <a:rPr lang="zh-TW" altLang="en-US" sz="2400" dirty="0" smtClean="0">
              <a:solidFill>
                <a:schemeClr val="tx1"/>
              </a:solidFill>
              <a:latin typeface="微軟正黑體" panose="020B0604030504040204" pitchFamily="34" charset="-120"/>
            </a:rPr>
            <a:t>知識</a:t>
          </a:r>
          <a:endParaRPr lang="zh-TW" altLang="en-US" sz="2400" dirty="0">
            <a:solidFill>
              <a:schemeClr val="tx1"/>
            </a:solidFill>
          </a:endParaRPr>
        </a:p>
      </dgm:t>
    </dgm:pt>
    <dgm:pt modelId="{99963136-4AC5-4D50-B3E8-B270F74C645D}" type="parTrans" cxnId="{1A387556-B4F2-46EB-A002-BFE4B97BA262}">
      <dgm:prSet/>
      <dgm:spPr/>
      <dgm:t>
        <a:bodyPr/>
        <a:lstStyle/>
        <a:p>
          <a:endParaRPr lang="zh-TW" altLang="en-US" sz="3200"/>
        </a:p>
      </dgm:t>
    </dgm:pt>
    <dgm:pt modelId="{0A92B97C-303D-40EB-9425-6374EC1D38C0}" type="sibTrans" cxnId="{1A387556-B4F2-46EB-A002-BFE4B97BA262}">
      <dgm:prSet/>
      <dgm:spPr/>
      <dgm:t>
        <a:bodyPr/>
        <a:lstStyle/>
        <a:p>
          <a:endParaRPr lang="zh-TW" altLang="en-US" sz="3200"/>
        </a:p>
      </dgm:t>
    </dgm:pt>
    <dgm:pt modelId="{F6B56BE0-AD6A-4843-BD50-C5A30991DA06}">
      <dgm:prSet custT="1"/>
      <dgm:spPr>
        <a:solidFill>
          <a:srgbClr val="92D050"/>
        </a:solidFill>
      </dgm:spPr>
      <dgm:t>
        <a:bodyPr/>
        <a:lstStyle/>
        <a:p>
          <a:pPr rtl="0"/>
          <a:r>
            <a:rPr lang="zh-TW" altLang="en-US" sz="2400" dirty="0" smtClean="0">
              <a:solidFill>
                <a:schemeClr val="tx1"/>
              </a:solidFill>
              <a:latin typeface="微軟正黑體" panose="020B0604030504040204" pitchFamily="34" charset="-120"/>
            </a:rPr>
            <a:t>線上農場平台服務</a:t>
          </a:r>
          <a:endParaRPr lang="zh-TW" altLang="en-US" sz="2400" dirty="0">
            <a:solidFill>
              <a:schemeClr val="tx1"/>
            </a:solidFill>
          </a:endParaRPr>
        </a:p>
      </dgm:t>
    </dgm:pt>
    <dgm:pt modelId="{376FDAB6-367D-4DD6-883E-0CB6EF069A53}" type="parTrans" cxnId="{32E84165-A3BA-4D5B-B149-58FF3AD8FBB3}">
      <dgm:prSet/>
      <dgm:spPr/>
      <dgm:t>
        <a:bodyPr/>
        <a:lstStyle/>
        <a:p>
          <a:endParaRPr lang="zh-TW" altLang="en-US" sz="3200"/>
        </a:p>
      </dgm:t>
    </dgm:pt>
    <dgm:pt modelId="{B7D0F6CD-48FB-400A-880B-A4AD358A7820}" type="sibTrans" cxnId="{32E84165-A3BA-4D5B-B149-58FF3AD8FBB3}">
      <dgm:prSet/>
      <dgm:spPr/>
      <dgm:t>
        <a:bodyPr/>
        <a:lstStyle/>
        <a:p>
          <a:endParaRPr lang="zh-TW" altLang="en-US" sz="3200"/>
        </a:p>
      </dgm:t>
    </dgm:pt>
    <dgm:pt modelId="{72FB0269-C469-4736-B259-62CEB39F5D52}">
      <dgm:prSet custT="1"/>
      <dgm:spPr>
        <a:solidFill>
          <a:srgbClr val="CC99FF"/>
        </a:solidFill>
      </dgm:spPr>
      <dgm:t>
        <a:bodyPr/>
        <a:lstStyle/>
        <a:p>
          <a:pPr rtl="0">
            <a:lnSpc>
              <a:spcPct val="100000"/>
            </a:lnSpc>
            <a:spcAft>
              <a:spcPts val="0"/>
            </a:spcAft>
          </a:pPr>
          <a:r>
            <a:rPr lang="zh-TW" altLang="en-US" sz="2400" dirty="0" smtClean="0">
              <a:solidFill>
                <a:schemeClr val="tx1"/>
              </a:solidFill>
              <a:latin typeface="微軟正黑體" panose="020B0604030504040204" pitchFamily="34" charset="-120"/>
            </a:rPr>
            <a:t>影像與監控</a:t>
          </a:r>
          <a:endParaRPr lang="en-US" altLang="zh-TW" sz="2400" dirty="0" smtClean="0">
            <a:solidFill>
              <a:schemeClr val="tx1"/>
            </a:solidFill>
            <a:latin typeface="微軟正黑體" panose="020B0604030504040204" pitchFamily="34" charset="-120"/>
          </a:endParaRPr>
        </a:p>
        <a:p>
          <a:pPr rtl="0">
            <a:lnSpc>
              <a:spcPct val="100000"/>
            </a:lnSpc>
            <a:spcAft>
              <a:spcPts val="0"/>
            </a:spcAft>
          </a:pPr>
          <a:r>
            <a:rPr lang="zh-TW" altLang="en-US" sz="2400" dirty="0" smtClean="0">
              <a:solidFill>
                <a:schemeClr val="tx1"/>
              </a:solidFill>
              <a:latin typeface="微軟正黑體" panose="020B0604030504040204" pitchFamily="34" charset="-120"/>
            </a:rPr>
            <a:t>數據分析</a:t>
          </a:r>
          <a:endParaRPr lang="zh-TW" altLang="en-US" sz="2400" dirty="0">
            <a:solidFill>
              <a:schemeClr val="tx1"/>
            </a:solidFill>
          </a:endParaRPr>
        </a:p>
      </dgm:t>
    </dgm:pt>
    <dgm:pt modelId="{3CBF0C2C-5091-4495-9C60-B8169FECF8B6}" type="parTrans" cxnId="{49DE027C-63AE-4925-9E11-FA37073B8AE1}">
      <dgm:prSet/>
      <dgm:spPr/>
      <dgm:t>
        <a:bodyPr/>
        <a:lstStyle/>
        <a:p>
          <a:endParaRPr lang="zh-TW" altLang="en-US" sz="3200"/>
        </a:p>
      </dgm:t>
    </dgm:pt>
    <dgm:pt modelId="{05F03781-DBE5-4D8B-96BF-FC68203EC590}" type="sibTrans" cxnId="{49DE027C-63AE-4925-9E11-FA37073B8AE1}">
      <dgm:prSet/>
      <dgm:spPr/>
      <dgm:t>
        <a:bodyPr/>
        <a:lstStyle/>
        <a:p>
          <a:endParaRPr lang="zh-TW" altLang="en-US" sz="3200"/>
        </a:p>
      </dgm:t>
    </dgm:pt>
    <dgm:pt modelId="{7D637787-AD78-4D8A-BD40-9CE34E349092}">
      <dgm:prSet custT="1"/>
      <dgm:spPr>
        <a:solidFill>
          <a:srgbClr val="92D050"/>
        </a:solidFill>
      </dgm:spPr>
      <dgm:t>
        <a:bodyPr/>
        <a:lstStyle/>
        <a:p>
          <a:pPr rtl="0">
            <a:lnSpc>
              <a:spcPct val="100000"/>
            </a:lnSpc>
            <a:spcAft>
              <a:spcPts val="0"/>
            </a:spcAft>
          </a:pPr>
          <a:r>
            <a:rPr lang="zh-TW" altLang="en-US" sz="2400" dirty="0" smtClean="0">
              <a:solidFill>
                <a:schemeClr val="tx1"/>
              </a:solidFill>
              <a:latin typeface="+mn-lt"/>
            </a:rPr>
            <a:t>會員與</a:t>
          </a:r>
          <a:endParaRPr lang="en-US" altLang="zh-TW" sz="2400" dirty="0" smtClean="0">
            <a:solidFill>
              <a:schemeClr val="tx1"/>
            </a:solidFill>
            <a:latin typeface="+mn-lt"/>
          </a:endParaRPr>
        </a:p>
        <a:p>
          <a:pPr rtl="0">
            <a:lnSpc>
              <a:spcPct val="100000"/>
            </a:lnSpc>
            <a:spcAft>
              <a:spcPts val="0"/>
            </a:spcAft>
          </a:pPr>
          <a:r>
            <a:rPr lang="zh-TW" altLang="en-US" sz="2400" dirty="0" smtClean="0">
              <a:solidFill>
                <a:schemeClr val="tx1"/>
              </a:solidFill>
              <a:latin typeface="+mn-lt"/>
            </a:rPr>
            <a:t>行銷 數據</a:t>
          </a:r>
          <a:endParaRPr lang="zh-TW" altLang="en-US" sz="2400" dirty="0">
            <a:solidFill>
              <a:schemeClr val="tx1"/>
            </a:solidFill>
            <a:latin typeface="+mn-lt"/>
          </a:endParaRPr>
        </a:p>
      </dgm:t>
    </dgm:pt>
    <dgm:pt modelId="{2B0460A2-C86B-419E-8B2C-72248775160F}" type="parTrans" cxnId="{601C50C3-F9EC-48CE-A1A9-57D60CCF15E2}">
      <dgm:prSet/>
      <dgm:spPr/>
      <dgm:t>
        <a:bodyPr/>
        <a:lstStyle/>
        <a:p>
          <a:endParaRPr lang="zh-TW" altLang="en-US" sz="3200"/>
        </a:p>
      </dgm:t>
    </dgm:pt>
    <dgm:pt modelId="{2B8D5816-7DDE-44CD-BCD0-C101F9BCD28D}" type="sibTrans" cxnId="{601C50C3-F9EC-48CE-A1A9-57D60CCF15E2}">
      <dgm:prSet/>
      <dgm:spPr/>
      <dgm:t>
        <a:bodyPr/>
        <a:lstStyle/>
        <a:p>
          <a:endParaRPr lang="zh-TW" altLang="en-US" sz="3200"/>
        </a:p>
      </dgm:t>
    </dgm:pt>
    <dgm:pt modelId="{C12DED45-7E6F-47E7-A3DA-7D0C07E6CBA1}" type="pres">
      <dgm:prSet presAssocID="{4ECBEE36-84AC-4631-83CC-65E2DBA101DE}" presName="cycle" presStyleCnt="0">
        <dgm:presLayoutVars>
          <dgm:dir/>
          <dgm:resizeHandles val="exact"/>
        </dgm:presLayoutVars>
      </dgm:prSet>
      <dgm:spPr/>
      <dgm:t>
        <a:bodyPr/>
        <a:lstStyle/>
        <a:p>
          <a:endParaRPr lang="zh-TW" altLang="en-US"/>
        </a:p>
      </dgm:t>
    </dgm:pt>
    <dgm:pt modelId="{6D5E7C87-0C3B-4DD2-9FEB-A48CC9FABCB0}" type="pres">
      <dgm:prSet presAssocID="{285F985C-EDB2-4F8B-9A63-A2B5DBA1B8C3}" presName="node" presStyleLbl="node1" presStyleIdx="0" presStyleCnt="5" custScaleX="134243" custScaleY="117830" custRadScaleRad="100281" custRadScaleInc="17895">
        <dgm:presLayoutVars>
          <dgm:bulletEnabled val="1"/>
        </dgm:presLayoutVars>
      </dgm:prSet>
      <dgm:spPr/>
      <dgm:t>
        <a:bodyPr/>
        <a:lstStyle/>
        <a:p>
          <a:endParaRPr lang="zh-TW" altLang="en-US"/>
        </a:p>
      </dgm:t>
    </dgm:pt>
    <dgm:pt modelId="{62681172-5F28-458A-A76B-A3CEFA6432BD}" type="pres">
      <dgm:prSet presAssocID="{285F985C-EDB2-4F8B-9A63-A2B5DBA1B8C3}" presName="spNode" presStyleCnt="0"/>
      <dgm:spPr/>
      <dgm:t>
        <a:bodyPr/>
        <a:lstStyle/>
        <a:p>
          <a:endParaRPr lang="zh-TW" altLang="en-US"/>
        </a:p>
      </dgm:t>
    </dgm:pt>
    <dgm:pt modelId="{477BEF57-4D07-4CD0-8BD3-AB64036E5C79}" type="pres">
      <dgm:prSet presAssocID="{78FB4BEB-8874-42FC-9181-D34E05BA037F}" presName="sibTrans" presStyleLbl="sibTrans1D1" presStyleIdx="0" presStyleCnt="5"/>
      <dgm:spPr/>
      <dgm:t>
        <a:bodyPr/>
        <a:lstStyle/>
        <a:p>
          <a:endParaRPr lang="zh-TW" altLang="en-US"/>
        </a:p>
      </dgm:t>
    </dgm:pt>
    <dgm:pt modelId="{946B464E-C6EE-4E85-8414-A4004BE93A5D}" type="pres">
      <dgm:prSet presAssocID="{570BD345-E570-48BA-ADED-184560C06528}" presName="node" presStyleLbl="node1" presStyleIdx="1" presStyleCnt="5" custScaleX="134243" custScaleY="117830">
        <dgm:presLayoutVars>
          <dgm:bulletEnabled val="1"/>
        </dgm:presLayoutVars>
      </dgm:prSet>
      <dgm:spPr/>
      <dgm:t>
        <a:bodyPr/>
        <a:lstStyle/>
        <a:p>
          <a:endParaRPr lang="zh-TW" altLang="en-US"/>
        </a:p>
      </dgm:t>
    </dgm:pt>
    <dgm:pt modelId="{7301303E-6142-4898-A159-12E1799936D7}" type="pres">
      <dgm:prSet presAssocID="{570BD345-E570-48BA-ADED-184560C06528}" presName="spNode" presStyleCnt="0"/>
      <dgm:spPr/>
      <dgm:t>
        <a:bodyPr/>
        <a:lstStyle/>
        <a:p>
          <a:endParaRPr lang="zh-TW" altLang="en-US"/>
        </a:p>
      </dgm:t>
    </dgm:pt>
    <dgm:pt modelId="{E5D0B4FF-2234-4A5E-ADBE-B8A692DA5A9A}" type="pres">
      <dgm:prSet presAssocID="{0A92B97C-303D-40EB-9425-6374EC1D38C0}" presName="sibTrans" presStyleLbl="sibTrans1D1" presStyleIdx="1" presStyleCnt="5"/>
      <dgm:spPr/>
      <dgm:t>
        <a:bodyPr/>
        <a:lstStyle/>
        <a:p>
          <a:endParaRPr lang="zh-TW" altLang="en-US"/>
        </a:p>
      </dgm:t>
    </dgm:pt>
    <dgm:pt modelId="{59576B93-8A6D-41F7-A9A1-866635C06138}" type="pres">
      <dgm:prSet presAssocID="{F6B56BE0-AD6A-4843-BD50-C5A30991DA06}" presName="node" presStyleLbl="node1" presStyleIdx="2" presStyleCnt="5" custScaleX="134243" custScaleY="117830" custRadScaleRad="93049" custRadScaleInc="-120942">
        <dgm:presLayoutVars>
          <dgm:bulletEnabled val="1"/>
        </dgm:presLayoutVars>
      </dgm:prSet>
      <dgm:spPr/>
      <dgm:t>
        <a:bodyPr/>
        <a:lstStyle/>
        <a:p>
          <a:endParaRPr lang="zh-TW" altLang="en-US"/>
        </a:p>
      </dgm:t>
    </dgm:pt>
    <dgm:pt modelId="{67568051-B3B7-4FCA-8E03-4D470D6ABB66}" type="pres">
      <dgm:prSet presAssocID="{F6B56BE0-AD6A-4843-BD50-C5A30991DA06}" presName="spNode" presStyleCnt="0"/>
      <dgm:spPr/>
      <dgm:t>
        <a:bodyPr/>
        <a:lstStyle/>
        <a:p>
          <a:endParaRPr lang="zh-TW" altLang="en-US"/>
        </a:p>
      </dgm:t>
    </dgm:pt>
    <dgm:pt modelId="{A5A1DA62-A135-4BE4-B8E0-D36A2FC39194}" type="pres">
      <dgm:prSet presAssocID="{B7D0F6CD-48FB-400A-880B-A4AD358A7820}" presName="sibTrans" presStyleLbl="sibTrans1D1" presStyleIdx="2" presStyleCnt="5"/>
      <dgm:spPr/>
      <dgm:t>
        <a:bodyPr/>
        <a:lstStyle/>
        <a:p>
          <a:endParaRPr lang="zh-TW" altLang="en-US"/>
        </a:p>
      </dgm:t>
    </dgm:pt>
    <dgm:pt modelId="{35EC3AE4-07FE-434E-B9D8-16F857948D2C}" type="pres">
      <dgm:prSet presAssocID="{72FB0269-C469-4736-B259-62CEB39F5D52}" presName="node" presStyleLbl="node1" presStyleIdx="3" presStyleCnt="5" custScaleX="172858" custScaleY="117830" custRadScaleRad="87387" custRadScaleInc="115541">
        <dgm:presLayoutVars>
          <dgm:bulletEnabled val="1"/>
        </dgm:presLayoutVars>
      </dgm:prSet>
      <dgm:spPr/>
      <dgm:t>
        <a:bodyPr/>
        <a:lstStyle/>
        <a:p>
          <a:endParaRPr lang="zh-TW" altLang="en-US"/>
        </a:p>
      </dgm:t>
    </dgm:pt>
    <dgm:pt modelId="{017A292B-111D-4EF0-9A38-C1429CE7A11B}" type="pres">
      <dgm:prSet presAssocID="{72FB0269-C469-4736-B259-62CEB39F5D52}" presName="spNode" presStyleCnt="0"/>
      <dgm:spPr/>
      <dgm:t>
        <a:bodyPr/>
        <a:lstStyle/>
        <a:p>
          <a:endParaRPr lang="zh-TW" altLang="en-US"/>
        </a:p>
      </dgm:t>
    </dgm:pt>
    <dgm:pt modelId="{EE61061C-C2DC-4344-8A8C-18CD983F2179}" type="pres">
      <dgm:prSet presAssocID="{05F03781-DBE5-4D8B-96BF-FC68203EC590}" presName="sibTrans" presStyleLbl="sibTrans1D1" presStyleIdx="3" presStyleCnt="5"/>
      <dgm:spPr/>
      <dgm:t>
        <a:bodyPr/>
        <a:lstStyle/>
        <a:p>
          <a:endParaRPr lang="zh-TW" altLang="en-US"/>
        </a:p>
      </dgm:t>
    </dgm:pt>
    <dgm:pt modelId="{85D9D77A-821D-47ED-A7AB-DF7604FC8154}" type="pres">
      <dgm:prSet presAssocID="{7D637787-AD78-4D8A-BD40-9CE34E349092}" presName="node" presStyleLbl="node1" presStyleIdx="4" presStyleCnt="5" custScaleX="195507" custScaleY="117830">
        <dgm:presLayoutVars>
          <dgm:bulletEnabled val="1"/>
        </dgm:presLayoutVars>
      </dgm:prSet>
      <dgm:spPr/>
      <dgm:t>
        <a:bodyPr/>
        <a:lstStyle/>
        <a:p>
          <a:endParaRPr lang="zh-TW" altLang="en-US"/>
        </a:p>
      </dgm:t>
    </dgm:pt>
    <dgm:pt modelId="{452A9CD7-C1BB-41D4-95E5-F280636D9F14}" type="pres">
      <dgm:prSet presAssocID="{7D637787-AD78-4D8A-BD40-9CE34E349092}" presName="spNode" presStyleCnt="0"/>
      <dgm:spPr/>
      <dgm:t>
        <a:bodyPr/>
        <a:lstStyle/>
        <a:p>
          <a:endParaRPr lang="zh-TW" altLang="en-US"/>
        </a:p>
      </dgm:t>
    </dgm:pt>
    <dgm:pt modelId="{23CAC1D7-3C99-455C-B583-A764A6CB8B4E}" type="pres">
      <dgm:prSet presAssocID="{2B8D5816-7DDE-44CD-BCD0-C101F9BCD28D}" presName="sibTrans" presStyleLbl="sibTrans1D1" presStyleIdx="4" presStyleCnt="5"/>
      <dgm:spPr/>
      <dgm:t>
        <a:bodyPr/>
        <a:lstStyle/>
        <a:p>
          <a:endParaRPr lang="zh-TW" altLang="en-US"/>
        </a:p>
      </dgm:t>
    </dgm:pt>
  </dgm:ptLst>
  <dgm:cxnLst>
    <dgm:cxn modelId="{CC9019D0-05C1-447D-B60B-43363B9B66B6}" type="presOf" srcId="{78FB4BEB-8874-42FC-9181-D34E05BA037F}" destId="{477BEF57-4D07-4CD0-8BD3-AB64036E5C79}" srcOrd="0" destOrd="0" presId="urn:microsoft.com/office/officeart/2005/8/layout/cycle6"/>
    <dgm:cxn modelId="{601C50C3-F9EC-48CE-A1A9-57D60CCF15E2}" srcId="{4ECBEE36-84AC-4631-83CC-65E2DBA101DE}" destId="{7D637787-AD78-4D8A-BD40-9CE34E349092}" srcOrd="4" destOrd="0" parTransId="{2B0460A2-C86B-419E-8B2C-72248775160F}" sibTransId="{2B8D5816-7DDE-44CD-BCD0-C101F9BCD28D}"/>
    <dgm:cxn modelId="{7C318614-5896-427E-9F92-8E82C6B8E6EF}" type="presOf" srcId="{72FB0269-C469-4736-B259-62CEB39F5D52}" destId="{35EC3AE4-07FE-434E-B9D8-16F857948D2C}" srcOrd="0" destOrd="0" presId="urn:microsoft.com/office/officeart/2005/8/layout/cycle6"/>
    <dgm:cxn modelId="{E39CD903-59E6-4AA5-BD2F-BFFA88363BA7}" type="presOf" srcId="{7D637787-AD78-4D8A-BD40-9CE34E349092}" destId="{85D9D77A-821D-47ED-A7AB-DF7604FC8154}" srcOrd="0" destOrd="0" presId="urn:microsoft.com/office/officeart/2005/8/layout/cycle6"/>
    <dgm:cxn modelId="{A49AA43C-579D-4235-8E96-F20A0B4B0C00}" type="presOf" srcId="{285F985C-EDB2-4F8B-9A63-A2B5DBA1B8C3}" destId="{6D5E7C87-0C3B-4DD2-9FEB-A48CC9FABCB0}" srcOrd="0" destOrd="0" presId="urn:microsoft.com/office/officeart/2005/8/layout/cycle6"/>
    <dgm:cxn modelId="{603ADCEA-5456-4453-A9DC-5A880732E255}" type="presOf" srcId="{570BD345-E570-48BA-ADED-184560C06528}" destId="{946B464E-C6EE-4E85-8414-A4004BE93A5D}" srcOrd="0" destOrd="0" presId="urn:microsoft.com/office/officeart/2005/8/layout/cycle6"/>
    <dgm:cxn modelId="{85E1F42E-A7F3-4720-8F1D-7B3EA5785650}" type="presOf" srcId="{05F03781-DBE5-4D8B-96BF-FC68203EC590}" destId="{EE61061C-C2DC-4344-8A8C-18CD983F2179}" srcOrd="0" destOrd="0" presId="urn:microsoft.com/office/officeart/2005/8/layout/cycle6"/>
    <dgm:cxn modelId="{1A387556-B4F2-46EB-A002-BFE4B97BA262}" srcId="{4ECBEE36-84AC-4631-83CC-65E2DBA101DE}" destId="{570BD345-E570-48BA-ADED-184560C06528}" srcOrd="1" destOrd="0" parTransId="{99963136-4AC5-4D50-B3E8-B270F74C645D}" sibTransId="{0A92B97C-303D-40EB-9425-6374EC1D38C0}"/>
    <dgm:cxn modelId="{73D63C4F-AA66-4BD2-9DCB-D61C36C17EAB}" srcId="{4ECBEE36-84AC-4631-83CC-65E2DBA101DE}" destId="{285F985C-EDB2-4F8B-9A63-A2B5DBA1B8C3}" srcOrd="0" destOrd="0" parTransId="{A351CE44-066D-45EC-B570-FE5A262AEFD0}" sibTransId="{78FB4BEB-8874-42FC-9181-D34E05BA037F}"/>
    <dgm:cxn modelId="{49DE027C-63AE-4925-9E11-FA37073B8AE1}" srcId="{4ECBEE36-84AC-4631-83CC-65E2DBA101DE}" destId="{72FB0269-C469-4736-B259-62CEB39F5D52}" srcOrd="3" destOrd="0" parTransId="{3CBF0C2C-5091-4495-9C60-B8169FECF8B6}" sibTransId="{05F03781-DBE5-4D8B-96BF-FC68203EC590}"/>
    <dgm:cxn modelId="{6ED92E7D-013F-4DAF-9FC5-D01C5CE4C7A6}" type="presOf" srcId="{F6B56BE0-AD6A-4843-BD50-C5A30991DA06}" destId="{59576B93-8A6D-41F7-A9A1-866635C06138}" srcOrd="0" destOrd="0" presId="urn:microsoft.com/office/officeart/2005/8/layout/cycle6"/>
    <dgm:cxn modelId="{1C2727A3-2C89-4831-BCA3-392D61DA7D57}" type="presOf" srcId="{0A92B97C-303D-40EB-9425-6374EC1D38C0}" destId="{E5D0B4FF-2234-4A5E-ADBE-B8A692DA5A9A}" srcOrd="0" destOrd="0" presId="urn:microsoft.com/office/officeart/2005/8/layout/cycle6"/>
    <dgm:cxn modelId="{A8445A5A-BAFE-4F3A-8BB9-ED51C5801BD7}" type="presOf" srcId="{4ECBEE36-84AC-4631-83CC-65E2DBA101DE}" destId="{C12DED45-7E6F-47E7-A3DA-7D0C07E6CBA1}" srcOrd="0" destOrd="0" presId="urn:microsoft.com/office/officeart/2005/8/layout/cycle6"/>
    <dgm:cxn modelId="{BD729847-7B36-4A8D-AE29-6C77213607C7}" type="presOf" srcId="{B7D0F6CD-48FB-400A-880B-A4AD358A7820}" destId="{A5A1DA62-A135-4BE4-B8E0-D36A2FC39194}" srcOrd="0" destOrd="0" presId="urn:microsoft.com/office/officeart/2005/8/layout/cycle6"/>
    <dgm:cxn modelId="{32E84165-A3BA-4D5B-B149-58FF3AD8FBB3}" srcId="{4ECBEE36-84AC-4631-83CC-65E2DBA101DE}" destId="{F6B56BE0-AD6A-4843-BD50-C5A30991DA06}" srcOrd="2" destOrd="0" parTransId="{376FDAB6-367D-4DD6-883E-0CB6EF069A53}" sibTransId="{B7D0F6CD-48FB-400A-880B-A4AD358A7820}"/>
    <dgm:cxn modelId="{3C2D9D8A-515C-4096-96ED-E7817CCED768}" type="presOf" srcId="{2B8D5816-7DDE-44CD-BCD0-C101F9BCD28D}" destId="{23CAC1D7-3C99-455C-B583-A764A6CB8B4E}" srcOrd="0" destOrd="0" presId="urn:microsoft.com/office/officeart/2005/8/layout/cycle6"/>
    <dgm:cxn modelId="{44532B2F-D580-42D8-9D03-75C4CC439373}" type="presParOf" srcId="{C12DED45-7E6F-47E7-A3DA-7D0C07E6CBA1}" destId="{6D5E7C87-0C3B-4DD2-9FEB-A48CC9FABCB0}" srcOrd="0" destOrd="0" presId="urn:microsoft.com/office/officeart/2005/8/layout/cycle6"/>
    <dgm:cxn modelId="{83451E68-2741-43FF-8A74-D2E140EF33D1}" type="presParOf" srcId="{C12DED45-7E6F-47E7-A3DA-7D0C07E6CBA1}" destId="{62681172-5F28-458A-A76B-A3CEFA6432BD}" srcOrd="1" destOrd="0" presId="urn:microsoft.com/office/officeart/2005/8/layout/cycle6"/>
    <dgm:cxn modelId="{8E792B0E-39B6-4436-B79E-04EA2DF69670}" type="presParOf" srcId="{C12DED45-7E6F-47E7-A3DA-7D0C07E6CBA1}" destId="{477BEF57-4D07-4CD0-8BD3-AB64036E5C79}" srcOrd="2" destOrd="0" presId="urn:microsoft.com/office/officeart/2005/8/layout/cycle6"/>
    <dgm:cxn modelId="{80D919FE-082F-421E-92EC-00293054B76E}" type="presParOf" srcId="{C12DED45-7E6F-47E7-A3DA-7D0C07E6CBA1}" destId="{946B464E-C6EE-4E85-8414-A4004BE93A5D}" srcOrd="3" destOrd="0" presId="urn:microsoft.com/office/officeart/2005/8/layout/cycle6"/>
    <dgm:cxn modelId="{F4EFFE08-8B82-4851-8090-DF5642CBAAB8}" type="presParOf" srcId="{C12DED45-7E6F-47E7-A3DA-7D0C07E6CBA1}" destId="{7301303E-6142-4898-A159-12E1799936D7}" srcOrd="4" destOrd="0" presId="urn:microsoft.com/office/officeart/2005/8/layout/cycle6"/>
    <dgm:cxn modelId="{BEF8E26C-10C9-40C8-B13F-8E5FC8C04F2E}" type="presParOf" srcId="{C12DED45-7E6F-47E7-A3DA-7D0C07E6CBA1}" destId="{E5D0B4FF-2234-4A5E-ADBE-B8A692DA5A9A}" srcOrd="5" destOrd="0" presId="urn:microsoft.com/office/officeart/2005/8/layout/cycle6"/>
    <dgm:cxn modelId="{DDBEC4F3-1DA8-4394-A4CE-E61D001E0525}" type="presParOf" srcId="{C12DED45-7E6F-47E7-A3DA-7D0C07E6CBA1}" destId="{59576B93-8A6D-41F7-A9A1-866635C06138}" srcOrd="6" destOrd="0" presId="urn:microsoft.com/office/officeart/2005/8/layout/cycle6"/>
    <dgm:cxn modelId="{CEDC5EC5-4ABA-474C-816B-9089FB411A15}" type="presParOf" srcId="{C12DED45-7E6F-47E7-A3DA-7D0C07E6CBA1}" destId="{67568051-B3B7-4FCA-8E03-4D470D6ABB66}" srcOrd="7" destOrd="0" presId="urn:microsoft.com/office/officeart/2005/8/layout/cycle6"/>
    <dgm:cxn modelId="{E18AE938-9997-42EE-9DD8-A2B87EAADFFD}" type="presParOf" srcId="{C12DED45-7E6F-47E7-A3DA-7D0C07E6CBA1}" destId="{A5A1DA62-A135-4BE4-B8E0-D36A2FC39194}" srcOrd="8" destOrd="0" presId="urn:microsoft.com/office/officeart/2005/8/layout/cycle6"/>
    <dgm:cxn modelId="{0ACA54B7-F8AC-4486-A04C-8E8D72D7E259}" type="presParOf" srcId="{C12DED45-7E6F-47E7-A3DA-7D0C07E6CBA1}" destId="{35EC3AE4-07FE-434E-B9D8-16F857948D2C}" srcOrd="9" destOrd="0" presId="urn:microsoft.com/office/officeart/2005/8/layout/cycle6"/>
    <dgm:cxn modelId="{3E9F0A6E-1B4D-4AD1-9AFD-0D32F528D5AF}" type="presParOf" srcId="{C12DED45-7E6F-47E7-A3DA-7D0C07E6CBA1}" destId="{017A292B-111D-4EF0-9A38-C1429CE7A11B}" srcOrd="10" destOrd="0" presId="urn:microsoft.com/office/officeart/2005/8/layout/cycle6"/>
    <dgm:cxn modelId="{174AEE49-9DBD-41AC-965D-CFF3797F05AD}" type="presParOf" srcId="{C12DED45-7E6F-47E7-A3DA-7D0C07E6CBA1}" destId="{EE61061C-C2DC-4344-8A8C-18CD983F2179}" srcOrd="11" destOrd="0" presId="urn:microsoft.com/office/officeart/2005/8/layout/cycle6"/>
    <dgm:cxn modelId="{CE6BEA01-F043-4BBE-BA86-D99653E98344}" type="presParOf" srcId="{C12DED45-7E6F-47E7-A3DA-7D0C07E6CBA1}" destId="{85D9D77A-821D-47ED-A7AB-DF7604FC8154}" srcOrd="12" destOrd="0" presId="urn:microsoft.com/office/officeart/2005/8/layout/cycle6"/>
    <dgm:cxn modelId="{D4386172-E98B-4D9F-BFEA-0DACEED63390}" type="presParOf" srcId="{C12DED45-7E6F-47E7-A3DA-7D0C07E6CBA1}" destId="{452A9CD7-C1BB-41D4-95E5-F280636D9F14}" srcOrd="13" destOrd="0" presId="urn:microsoft.com/office/officeart/2005/8/layout/cycle6"/>
    <dgm:cxn modelId="{C31D99F8-24A5-4C02-B286-043B96352A64}" type="presParOf" srcId="{C12DED45-7E6F-47E7-A3DA-7D0C07E6CBA1}" destId="{23CAC1D7-3C99-455C-B583-A764A6CB8B4E}" srcOrd="14" destOrd="0" presId="urn:microsoft.com/office/officeart/2005/8/layout/cycle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169D8E-8D50-4D12-B1B0-E81B0C8F3863}">
      <dsp:nvSpPr>
        <dsp:cNvPr id="0" name=""/>
        <dsp:cNvSpPr/>
      </dsp:nvSpPr>
      <dsp:spPr>
        <a:xfrm>
          <a:off x="2776774" y="369833"/>
          <a:ext cx="2809435" cy="2809435"/>
        </a:xfrm>
        <a:prstGeom prst="pieWedge">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0" tIns="355600" rIns="355600" bIns="355600" numCol="1" spcCol="1270" anchor="ctr" anchorCtr="0">
          <a:noAutofit/>
        </a:bodyPr>
        <a:lstStyle/>
        <a:p>
          <a:pPr lvl="0" algn="ctr" defTabSz="2222500" rtl="0">
            <a:lnSpc>
              <a:spcPct val="90000"/>
            </a:lnSpc>
            <a:spcBef>
              <a:spcPct val="0"/>
            </a:spcBef>
            <a:spcAft>
              <a:spcPct val="35000"/>
            </a:spcAft>
          </a:pPr>
          <a:r>
            <a:rPr lang="zh-TW" sz="5000" kern="1200" smtClean="0"/>
            <a:t>馬達</a:t>
          </a:r>
          <a:endParaRPr lang="zh-TW" sz="5000" kern="1200"/>
        </a:p>
      </dsp:txBody>
      <dsp:txXfrm>
        <a:off x="2776774" y="369833"/>
        <a:ext cx="2809435" cy="2809435"/>
      </dsp:txXfrm>
    </dsp:sp>
    <dsp:sp modelId="{5DA96E7F-6ED5-4B54-A3AA-DF67443DFC25}">
      <dsp:nvSpPr>
        <dsp:cNvPr id="0" name=""/>
        <dsp:cNvSpPr/>
      </dsp:nvSpPr>
      <dsp:spPr>
        <a:xfrm rot="5400000">
          <a:off x="5715976" y="369833"/>
          <a:ext cx="2809435" cy="2809435"/>
        </a:xfrm>
        <a:prstGeom prst="pieWedge">
          <a:avLst/>
        </a:prstGeom>
        <a:solidFill>
          <a:schemeClr val="accent1">
            <a:shade val="80000"/>
            <a:hueOff val="77146"/>
            <a:satOff val="-6916"/>
            <a:lumOff val="122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0" tIns="355600" rIns="355600" bIns="355600" numCol="1" spcCol="1270" anchor="ctr" anchorCtr="0">
          <a:noAutofit/>
        </a:bodyPr>
        <a:lstStyle/>
        <a:p>
          <a:pPr lvl="0" algn="ctr" defTabSz="2222500" rtl="0">
            <a:lnSpc>
              <a:spcPct val="90000"/>
            </a:lnSpc>
            <a:spcBef>
              <a:spcPct val="0"/>
            </a:spcBef>
            <a:spcAft>
              <a:spcPct val="35000"/>
            </a:spcAft>
          </a:pPr>
          <a:r>
            <a:rPr lang="zh-TW" sz="5000" kern="1200" smtClean="0"/>
            <a:t>燈光</a:t>
          </a:r>
          <a:endParaRPr lang="zh-TW" sz="5000" kern="1200"/>
        </a:p>
      </dsp:txBody>
      <dsp:txXfrm rot="5400000">
        <a:off x="5715976" y="369833"/>
        <a:ext cx="2809435" cy="2809435"/>
      </dsp:txXfrm>
    </dsp:sp>
    <dsp:sp modelId="{1D3630D0-88BE-4227-99B9-D933412DF8FE}">
      <dsp:nvSpPr>
        <dsp:cNvPr id="0" name=""/>
        <dsp:cNvSpPr/>
      </dsp:nvSpPr>
      <dsp:spPr>
        <a:xfrm rot="10800000">
          <a:off x="5715976" y="3309035"/>
          <a:ext cx="2809435" cy="2809435"/>
        </a:xfrm>
        <a:prstGeom prst="pieWedge">
          <a:avLst/>
        </a:prstGeom>
        <a:solidFill>
          <a:schemeClr val="accent1">
            <a:shade val="80000"/>
            <a:hueOff val="154292"/>
            <a:satOff val="-13832"/>
            <a:lumOff val="245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0" tIns="355600" rIns="355600" bIns="355600" numCol="1" spcCol="1270" anchor="ctr" anchorCtr="0">
          <a:noAutofit/>
        </a:bodyPr>
        <a:lstStyle/>
        <a:p>
          <a:pPr lvl="0" algn="ctr" defTabSz="2222500" rtl="0">
            <a:lnSpc>
              <a:spcPct val="90000"/>
            </a:lnSpc>
            <a:spcBef>
              <a:spcPct val="0"/>
            </a:spcBef>
            <a:spcAft>
              <a:spcPct val="35000"/>
            </a:spcAft>
          </a:pPr>
          <a:r>
            <a:rPr lang="zh-TW" sz="5000" kern="1200" smtClean="0"/>
            <a:t>感測</a:t>
          </a:r>
          <a:endParaRPr lang="zh-TW" sz="5000" kern="1200"/>
        </a:p>
      </dsp:txBody>
      <dsp:txXfrm rot="10800000">
        <a:off x="5715976" y="3309035"/>
        <a:ext cx="2809435" cy="2809435"/>
      </dsp:txXfrm>
    </dsp:sp>
    <dsp:sp modelId="{51BEA402-57BC-412D-A1F2-AC9028DEE1CB}">
      <dsp:nvSpPr>
        <dsp:cNvPr id="0" name=""/>
        <dsp:cNvSpPr/>
      </dsp:nvSpPr>
      <dsp:spPr>
        <a:xfrm rot="16200000">
          <a:off x="2776774" y="3309035"/>
          <a:ext cx="2809435" cy="2809435"/>
        </a:xfrm>
        <a:prstGeom prst="pieWedge">
          <a:avLst/>
        </a:prstGeom>
        <a:solidFill>
          <a:schemeClr val="accent1">
            <a:shade val="80000"/>
            <a:hueOff val="231438"/>
            <a:satOff val="-20748"/>
            <a:lumOff val="367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0" tIns="355600" rIns="355600" bIns="355600" numCol="1" spcCol="1270" anchor="ctr" anchorCtr="0">
          <a:noAutofit/>
        </a:bodyPr>
        <a:lstStyle/>
        <a:p>
          <a:pPr lvl="0" algn="ctr" defTabSz="2222500" rtl="0">
            <a:lnSpc>
              <a:spcPct val="90000"/>
            </a:lnSpc>
            <a:spcBef>
              <a:spcPct val="0"/>
            </a:spcBef>
            <a:spcAft>
              <a:spcPct val="35000"/>
            </a:spcAft>
          </a:pPr>
          <a:r>
            <a:rPr lang="zh-TW" sz="5000" kern="1200" smtClean="0"/>
            <a:t>聲音</a:t>
          </a:r>
          <a:endParaRPr lang="zh-TW" sz="5000" kern="1200"/>
        </a:p>
      </dsp:txBody>
      <dsp:txXfrm rot="16200000">
        <a:off x="2776774" y="3309035"/>
        <a:ext cx="2809435" cy="2809435"/>
      </dsp:txXfrm>
    </dsp:sp>
    <dsp:sp modelId="{97F7A9B6-71DD-494F-B269-B9158555635D}">
      <dsp:nvSpPr>
        <dsp:cNvPr id="0" name=""/>
        <dsp:cNvSpPr/>
      </dsp:nvSpPr>
      <dsp:spPr>
        <a:xfrm>
          <a:off x="5166092" y="2660204"/>
          <a:ext cx="970001" cy="843479"/>
        </a:xfrm>
        <a:prstGeom prst="circularArrow">
          <a:avLst/>
        </a:prstGeom>
        <a:solidFill>
          <a:schemeClr val="accent1">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977F20-E1D8-404B-B290-C4374F1A2323}">
      <dsp:nvSpPr>
        <dsp:cNvPr id="0" name=""/>
        <dsp:cNvSpPr/>
      </dsp:nvSpPr>
      <dsp:spPr>
        <a:xfrm rot="10800000">
          <a:off x="5166092" y="2984619"/>
          <a:ext cx="970001" cy="843479"/>
        </a:xfrm>
        <a:prstGeom prst="circularArrow">
          <a:avLst/>
        </a:prstGeom>
        <a:solidFill>
          <a:schemeClr val="accent1">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280647-0F1B-479C-9721-C701115186D1}">
      <dsp:nvSpPr>
        <dsp:cNvPr id="0" name=""/>
        <dsp:cNvSpPr/>
      </dsp:nvSpPr>
      <dsp:spPr>
        <a:xfrm>
          <a:off x="12076972" y="10995038"/>
          <a:ext cx="723571" cy="777838"/>
        </a:xfrm>
        <a:custGeom>
          <a:avLst/>
          <a:gdLst/>
          <a:ahLst/>
          <a:cxnLst/>
          <a:rect l="0" t="0" r="0" b="0"/>
          <a:pathLst>
            <a:path>
              <a:moveTo>
                <a:pt x="0" y="0"/>
              </a:moveTo>
              <a:lnTo>
                <a:pt x="361785" y="0"/>
              </a:lnTo>
              <a:lnTo>
                <a:pt x="361785" y="777838"/>
              </a:lnTo>
              <a:lnTo>
                <a:pt x="723571" y="77783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2A3D66-4845-48B6-9F1B-EE50B80C2DF8}">
      <dsp:nvSpPr>
        <dsp:cNvPr id="0" name=""/>
        <dsp:cNvSpPr/>
      </dsp:nvSpPr>
      <dsp:spPr>
        <a:xfrm>
          <a:off x="12076972" y="10334628"/>
          <a:ext cx="723571" cy="660410"/>
        </a:xfrm>
        <a:custGeom>
          <a:avLst/>
          <a:gdLst/>
          <a:ahLst/>
          <a:cxnLst/>
          <a:rect l="0" t="0" r="0" b="0"/>
          <a:pathLst>
            <a:path>
              <a:moveTo>
                <a:pt x="0" y="660410"/>
              </a:moveTo>
              <a:lnTo>
                <a:pt x="361785" y="660410"/>
              </a:lnTo>
              <a:lnTo>
                <a:pt x="361785" y="0"/>
              </a:lnTo>
              <a:lnTo>
                <a:pt x="723571"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FC54C4-7462-4CA5-87DD-335178D9D9A9}">
      <dsp:nvSpPr>
        <dsp:cNvPr id="0" name=""/>
        <dsp:cNvSpPr/>
      </dsp:nvSpPr>
      <dsp:spPr>
        <a:xfrm>
          <a:off x="5829803" y="6895173"/>
          <a:ext cx="723571" cy="4099864"/>
        </a:xfrm>
        <a:custGeom>
          <a:avLst/>
          <a:gdLst/>
          <a:ahLst/>
          <a:cxnLst/>
          <a:rect l="0" t="0" r="0" b="0"/>
          <a:pathLst>
            <a:path>
              <a:moveTo>
                <a:pt x="0" y="0"/>
              </a:moveTo>
              <a:lnTo>
                <a:pt x="361785" y="0"/>
              </a:lnTo>
              <a:lnTo>
                <a:pt x="361785" y="4099864"/>
              </a:lnTo>
              <a:lnTo>
                <a:pt x="723571" y="40998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02B023-BEDC-4A1A-9CB7-D2DACE9A12E6}">
      <dsp:nvSpPr>
        <dsp:cNvPr id="0" name=""/>
        <dsp:cNvSpPr/>
      </dsp:nvSpPr>
      <dsp:spPr>
        <a:xfrm>
          <a:off x="12076972" y="7749999"/>
          <a:ext cx="723571" cy="1028950"/>
        </a:xfrm>
        <a:custGeom>
          <a:avLst/>
          <a:gdLst/>
          <a:ahLst/>
          <a:cxnLst/>
          <a:rect l="0" t="0" r="0" b="0"/>
          <a:pathLst>
            <a:path>
              <a:moveTo>
                <a:pt x="0" y="0"/>
              </a:moveTo>
              <a:lnTo>
                <a:pt x="361785" y="0"/>
              </a:lnTo>
              <a:lnTo>
                <a:pt x="361785" y="1028950"/>
              </a:lnTo>
              <a:lnTo>
                <a:pt x="723571" y="102895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9424E6-733E-4AE1-B4C5-A69CAB4F1677}">
      <dsp:nvSpPr>
        <dsp:cNvPr id="0" name=""/>
        <dsp:cNvSpPr/>
      </dsp:nvSpPr>
      <dsp:spPr>
        <a:xfrm>
          <a:off x="12076972" y="7089589"/>
          <a:ext cx="723571" cy="660410"/>
        </a:xfrm>
        <a:custGeom>
          <a:avLst/>
          <a:gdLst/>
          <a:ahLst/>
          <a:cxnLst/>
          <a:rect l="0" t="0" r="0" b="0"/>
          <a:pathLst>
            <a:path>
              <a:moveTo>
                <a:pt x="0" y="660410"/>
              </a:moveTo>
              <a:lnTo>
                <a:pt x="361785" y="660410"/>
              </a:lnTo>
              <a:lnTo>
                <a:pt x="361785" y="0"/>
              </a:lnTo>
              <a:lnTo>
                <a:pt x="723571"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AAB5E3-2186-4363-ADF3-AAD4474E30DC}">
      <dsp:nvSpPr>
        <dsp:cNvPr id="0" name=""/>
        <dsp:cNvSpPr/>
      </dsp:nvSpPr>
      <dsp:spPr>
        <a:xfrm>
          <a:off x="5829803" y="6895173"/>
          <a:ext cx="723571" cy="854826"/>
        </a:xfrm>
        <a:custGeom>
          <a:avLst/>
          <a:gdLst/>
          <a:ahLst/>
          <a:cxnLst/>
          <a:rect l="0" t="0" r="0" b="0"/>
          <a:pathLst>
            <a:path>
              <a:moveTo>
                <a:pt x="0" y="0"/>
              </a:moveTo>
              <a:lnTo>
                <a:pt x="361785" y="0"/>
              </a:lnTo>
              <a:lnTo>
                <a:pt x="361785" y="854826"/>
              </a:lnTo>
              <a:lnTo>
                <a:pt x="723571" y="8548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C140E0-EEBD-4801-889F-099208721EDD}">
      <dsp:nvSpPr>
        <dsp:cNvPr id="0" name=""/>
        <dsp:cNvSpPr/>
      </dsp:nvSpPr>
      <dsp:spPr>
        <a:xfrm>
          <a:off x="12076972" y="2949283"/>
          <a:ext cx="723571" cy="2450945"/>
        </a:xfrm>
        <a:custGeom>
          <a:avLst/>
          <a:gdLst/>
          <a:ahLst/>
          <a:cxnLst/>
          <a:rect l="0" t="0" r="0" b="0"/>
          <a:pathLst>
            <a:path>
              <a:moveTo>
                <a:pt x="0" y="0"/>
              </a:moveTo>
              <a:lnTo>
                <a:pt x="361785" y="0"/>
              </a:lnTo>
              <a:lnTo>
                <a:pt x="361785" y="2450945"/>
              </a:lnTo>
              <a:lnTo>
                <a:pt x="723571" y="245094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13E4B9-4B15-4EA8-8ED1-1EFB757A74C7}">
      <dsp:nvSpPr>
        <dsp:cNvPr id="0" name=""/>
        <dsp:cNvSpPr/>
      </dsp:nvSpPr>
      <dsp:spPr>
        <a:xfrm>
          <a:off x="12076972" y="2949283"/>
          <a:ext cx="723571" cy="895267"/>
        </a:xfrm>
        <a:custGeom>
          <a:avLst/>
          <a:gdLst/>
          <a:ahLst/>
          <a:cxnLst/>
          <a:rect l="0" t="0" r="0" b="0"/>
          <a:pathLst>
            <a:path>
              <a:moveTo>
                <a:pt x="0" y="0"/>
              </a:moveTo>
              <a:lnTo>
                <a:pt x="361785" y="0"/>
              </a:lnTo>
              <a:lnTo>
                <a:pt x="361785" y="895267"/>
              </a:lnTo>
              <a:lnTo>
                <a:pt x="723571" y="89526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0DB0F4-EDED-47BC-AB78-7CDFBF2DFE15}">
      <dsp:nvSpPr>
        <dsp:cNvPr id="0" name=""/>
        <dsp:cNvSpPr/>
      </dsp:nvSpPr>
      <dsp:spPr>
        <a:xfrm>
          <a:off x="12076972" y="2288873"/>
          <a:ext cx="723571" cy="660410"/>
        </a:xfrm>
        <a:custGeom>
          <a:avLst/>
          <a:gdLst/>
          <a:ahLst/>
          <a:cxnLst/>
          <a:rect l="0" t="0" r="0" b="0"/>
          <a:pathLst>
            <a:path>
              <a:moveTo>
                <a:pt x="0" y="660410"/>
              </a:moveTo>
              <a:lnTo>
                <a:pt x="361785" y="660410"/>
              </a:lnTo>
              <a:lnTo>
                <a:pt x="361785" y="0"/>
              </a:lnTo>
              <a:lnTo>
                <a:pt x="723571"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C202B-6C10-4464-B5C4-5D89F9696279}">
      <dsp:nvSpPr>
        <dsp:cNvPr id="0" name=""/>
        <dsp:cNvSpPr/>
      </dsp:nvSpPr>
      <dsp:spPr>
        <a:xfrm>
          <a:off x="12076972" y="733195"/>
          <a:ext cx="723571" cy="2216088"/>
        </a:xfrm>
        <a:custGeom>
          <a:avLst/>
          <a:gdLst/>
          <a:ahLst/>
          <a:cxnLst/>
          <a:rect l="0" t="0" r="0" b="0"/>
          <a:pathLst>
            <a:path>
              <a:moveTo>
                <a:pt x="0" y="2216088"/>
              </a:moveTo>
              <a:lnTo>
                <a:pt x="361785" y="2216088"/>
              </a:lnTo>
              <a:lnTo>
                <a:pt x="361785" y="0"/>
              </a:lnTo>
              <a:lnTo>
                <a:pt x="723571"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EF7F59-0FCE-4627-9CBE-9020AD121F18}">
      <dsp:nvSpPr>
        <dsp:cNvPr id="0" name=""/>
        <dsp:cNvSpPr/>
      </dsp:nvSpPr>
      <dsp:spPr>
        <a:xfrm>
          <a:off x="5829803" y="2949283"/>
          <a:ext cx="723571" cy="3945889"/>
        </a:xfrm>
        <a:custGeom>
          <a:avLst/>
          <a:gdLst/>
          <a:ahLst/>
          <a:cxnLst/>
          <a:rect l="0" t="0" r="0" b="0"/>
          <a:pathLst>
            <a:path>
              <a:moveTo>
                <a:pt x="0" y="3945889"/>
              </a:moveTo>
              <a:lnTo>
                <a:pt x="361785" y="3945889"/>
              </a:lnTo>
              <a:lnTo>
                <a:pt x="361785" y="0"/>
              </a:lnTo>
              <a:lnTo>
                <a:pt x="72357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FC5A19-6E36-4D9D-AC7E-492D7E26C7D4}">
      <dsp:nvSpPr>
        <dsp:cNvPr id="0" name=""/>
        <dsp:cNvSpPr/>
      </dsp:nvSpPr>
      <dsp:spPr>
        <a:xfrm>
          <a:off x="8746" y="5709068"/>
          <a:ext cx="5821057" cy="2372210"/>
        </a:xfrm>
        <a:prstGeom prst="rect">
          <a:avLst/>
        </a:prstGeom>
        <a:solidFill>
          <a:srgbClr val="7030A0">
            <a:alpha val="13000"/>
          </a:srgbClr>
        </a:solidFill>
        <a:ln w="0" cap="flat" cmpd="sng" algn="ctr">
          <a:solidFill>
            <a:schemeClr val="bg1">
              <a:lumMod val="7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320" tIns="20320" rIns="20320" bIns="20320" numCol="1" spcCol="1270" anchor="ctr" anchorCtr="0">
          <a:noAutofit/>
        </a:bodyPr>
        <a:lstStyle/>
        <a:p>
          <a:pPr lvl="0" algn="ctr" defTabSz="1422400">
            <a:lnSpc>
              <a:spcPct val="100000"/>
            </a:lnSpc>
            <a:spcBef>
              <a:spcPct val="0"/>
            </a:spcBef>
            <a:spcAft>
              <a:spcPts val="0"/>
            </a:spcAft>
          </a:pPr>
          <a:r>
            <a:rPr lang="zh-TW" altLang="en-US" sz="3200" b="1" kern="1200" dirty="0" smtClean="0">
              <a:solidFill>
                <a:schemeClr val="tx2">
                  <a:lumMod val="50000"/>
                </a:schemeClr>
              </a:solidFill>
              <a:effectLst/>
              <a:latin typeface="微软雅黑" pitchFamily="34" charset="-122"/>
              <a:ea typeface="微软雅黑" pitchFamily="34" charset="-122"/>
            </a:rPr>
            <a:t>智能微型農場生態數位孿生</a:t>
          </a:r>
          <a:endParaRPr lang="en-US" altLang="zh-TW" sz="3200" b="1" kern="1200" dirty="0" smtClean="0">
            <a:solidFill>
              <a:schemeClr val="tx2">
                <a:lumMod val="50000"/>
              </a:schemeClr>
            </a:solidFill>
            <a:effectLst/>
            <a:latin typeface="微软雅黑" pitchFamily="34" charset="-122"/>
            <a:ea typeface="微软雅黑" pitchFamily="34" charset="-122"/>
          </a:endParaRPr>
        </a:p>
        <a:p>
          <a:pPr lvl="0" algn="ctr" defTabSz="1422400">
            <a:lnSpc>
              <a:spcPct val="100000"/>
            </a:lnSpc>
            <a:spcBef>
              <a:spcPct val="0"/>
            </a:spcBef>
            <a:spcAft>
              <a:spcPts val="0"/>
            </a:spcAft>
          </a:pPr>
          <a:r>
            <a:rPr lang="zh-TW" altLang="en-US" sz="3200" b="1" kern="1200" dirty="0" smtClean="0">
              <a:solidFill>
                <a:schemeClr val="tx2">
                  <a:lumMod val="50000"/>
                </a:schemeClr>
              </a:solidFill>
              <a:effectLst/>
              <a:latin typeface="微软雅黑" pitchFamily="34" charset="-122"/>
              <a:ea typeface="微软雅黑" pitchFamily="34" charset="-122"/>
            </a:rPr>
            <a:t>創新服務平台</a:t>
          </a:r>
          <a:endParaRPr lang="en-US" altLang="zh-TW" sz="3200" b="1" kern="1200" dirty="0" smtClean="0">
            <a:solidFill>
              <a:schemeClr val="tx2">
                <a:lumMod val="50000"/>
              </a:schemeClr>
            </a:solidFill>
            <a:effectLst/>
            <a:latin typeface="微软雅黑" pitchFamily="34" charset="-122"/>
            <a:ea typeface="微软雅黑" pitchFamily="34" charset="-122"/>
          </a:endParaRPr>
        </a:p>
        <a:p>
          <a:pPr lvl="0" algn="ctr" defTabSz="1422400">
            <a:lnSpc>
              <a:spcPct val="100000"/>
            </a:lnSpc>
            <a:spcBef>
              <a:spcPct val="0"/>
            </a:spcBef>
            <a:spcAft>
              <a:spcPts val="0"/>
            </a:spcAft>
          </a:pPr>
          <a:r>
            <a:rPr lang="en-US" altLang="zh-TW" sz="3200" kern="1200" dirty="0" smtClean="0">
              <a:solidFill>
                <a:schemeClr val="tx2">
                  <a:lumMod val="50000"/>
                </a:schemeClr>
              </a:solidFill>
              <a:effectLst/>
              <a:latin typeface="微软雅黑" pitchFamily="34" charset="-122"/>
              <a:ea typeface="微软雅黑" pitchFamily="34" charset="-122"/>
            </a:rPr>
            <a:t>(</a:t>
          </a:r>
          <a:r>
            <a:rPr lang="zh-TW" altLang="en-US" sz="3200" kern="1200" dirty="0" smtClean="0">
              <a:solidFill>
                <a:schemeClr val="tx2">
                  <a:lumMod val="50000"/>
                </a:schemeClr>
              </a:solidFill>
              <a:effectLst/>
              <a:latin typeface="微软雅黑" pitchFamily="34" charset="-122"/>
              <a:ea typeface="微软雅黑" pitchFamily="34" charset="-122"/>
            </a:rPr>
            <a:t>權重</a:t>
          </a:r>
          <a:r>
            <a:rPr lang="en-US" altLang="zh-TW" sz="3200" kern="1200" dirty="0" smtClean="0">
              <a:solidFill>
                <a:schemeClr val="tx2">
                  <a:lumMod val="50000"/>
                </a:schemeClr>
              </a:solidFill>
              <a:effectLst/>
              <a:latin typeface="微软雅黑" pitchFamily="34" charset="-122"/>
              <a:ea typeface="微软雅黑" pitchFamily="34" charset="-122"/>
            </a:rPr>
            <a:t>:</a:t>
          </a:r>
          <a:r>
            <a:rPr lang="zh-TW" altLang="en-US" sz="3200" kern="1200" dirty="0" smtClean="0">
              <a:solidFill>
                <a:schemeClr val="tx2">
                  <a:lumMod val="50000"/>
                </a:schemeClr>
              </a:solidFill>
              <a:effectLst/>
              <a:latin typeface="微软雅黑" pitchFamily="34" charset="-122"/>
              <a:ea typeface="微软雅黑" pitchFamily="34" charset="-122"/>
            </a:rPr>
            <a:t> </a:t>
          </a:r>
          <a:r>
            <a:rPr lang="en-US" altLang="zh-TW" sz="3200" kern="1200" dirty="0" smtClean="0">
              <a:solidFill>
                <a:schemeClr val="tx2">
                  <a:lumMod val="50000"/>
                </a:schemeClr>
              </a:solidFill>
              <a:effectLst/>
              <a:latin typeface="微软雅黑" pitchFamily="34" charset="-122"/>
              <a:ea typeface="微软雅黑" pitchFamily="34" charset="-122"/>
            </a:rPr>
            <a:t>100%)</a:t>
          </a:r>
          <a:endParaRPr lang="zh-TW" altLang="en-US" sz="3200" kern="1200" dirty="0">
            <a:solidFill>
              <a:schemeClr val="tx2">
                <a:lumMod val="50000"/>
              </a:schemeClr>
            </a:solidFill>
            <a:effectLst/>
            <a:latin typeface="微软雅黑" pitchFamily="34" charset="-122"/>
            <a:ea typeface="微软雅黑" pitchFamily="34" charset="-122"/>
          </a:endParaRPr>
        </a:p>
      </dsp:txBody>
      <dsp:txXfrm>
        <a:off x="8746" y="5709068"/>
        <a:ext cx="5821057" cy="2372210"/>
      </dsp:txXfrm>
    </dsp:sp>
    <dsp:sp modelId="{DF03EF97-0BC7-4233-993B-534CB354445E}">
      <dsp:nvSpPr>
        <dsp:cNvPr id="0" name=""/>
        <dsp:cNvSpPr/>
      </dsp:nvSpPr>
      <dsp:spPr>
        <a:xfrm>
          <a:off x="6553375" y="1777909"/>
          <a:ext cx="5523597" cy="2342748"/>
        </a:xfrm>
        <a:prstGeom prst="rect">
          <a:avLst/>
        </a:prstGeom>
        <a:solidFill>
          <a:srgbClr val="FFC000">
            <a:alpha val="30000"/>
          </a:srgbClr>
        </a:solidFill>
        <a:ln w="25400" cap="flat" cmpd="sng" algn="ctr">
          <a:solidFill>
            <a:schemeClr val="bg1">
              <a:lumMod val="75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100000"/>
            </a:lnSpc>
            <a:spcBef>
              <a:spcPct val="0"/>
            </a:spcBef>
            <a:spcAft>
              <a:spcPts val="0"/>
            </a:spcAft>
          </a:pPr>
          <a:r>
            <a:rPr lang="en-US" sz="3200" b="1" kern="1200" dirty="0" smtClean="0">
              <a:solidFill>
                <a:schemeClr val="tx2">
                  <a:lumMod val="50000"/>
                </a:schemeClr>
              </a:solidFill>
              <a:latin typeface="微软雅黑" pitchFamily="34" charset="-122"/>
              <a:ea typeface="微软雅黑" pitchFamily="34" charset="-122"/>
            </a:rPr>
            <a:t>A.</a:t>
          </a:r>
          <a:r>
            <a:rPr lang="zh-TW" altLang="en-US" sz="3200" b="1" kern="1200" dirty="0" smtClean="0">
              <a:solidFill>
                <a:schemeClr val="tx2">
                  <a:lumMod val="50000"/>
                </a:schemeClr>
              </a:solidFill>
              <a:latin typeface="微软雅黑" pitchFamily="34" charset="-122"/>
              <a:ea typeface="微软雅黑" pitchFamily="34" charset="-122"/>
            </a:rPr>
            <a:t>線上農場後台系統開發</a:t>
          </a:r>
          <a:endParaRPr lang="zh-TW" sz="3200" kern="1200" dirty="0" smtClean="0">
            <a:solidFill>
              <a:schemeClr val="tx2">
                <a:lumMod val="50000"/>
              </a:schemeClr>
            </a:solidFill>
            <a:latin typeface="微软雅黑" pitchFamily="34" charset="-122"/>
            <a:ea typeface="微软雅黑" pitchFamily="34" charset="-122"/>
          </a:endParaRPr>
        </a:p>
        <a:p>
          <a:pPr lvl="0" algn="ctr" defTabSz="1422400">
            <a:lnSpc>
              <a:spcPct val="100000"/>
            </a:lnSpc>
            <a:spcBef>
              <a:spcPct val="0"/>
            </a:spcBef>
            <a:spcAft>
              <a:spcPts val="0"/>
            </a:spcAft>
          </a:pPr>
          <a:r>
            <a:rPr lang="en-US" altLang="zh-TW" sz="3200" b="1" kern="1200" dirty="0" smtClean="0">
              <a:solidFill>
                <a:schemeClr val="tx2">
                  <a:lumMod val="50000"/>
                </a:schemeClr>
              </a:solidFill>
              <a:latin typeface="微软雅黑" pitchFamily="34" charset="-122"/>
              <a:ea typeface="微软雅黑" pitchFamily="34" charset="-122"/>
            </a:rPr>
            <a:t>(</a:t>
          </a:r>
          <a:r>
            <a:rPr lang="zh-TW" altLang="zh-TW" sz="3200" b="1" kern="1200" dirty="0" smtClean="0">
              <a:solidFill>
                <a:schemeClr val="tx2">
                  <a:lumMod val="50000"/>
                </a:schemeClr>
              </a:solidFill>
              <a:latin typeface="微软雅黑" pitchFamily="34" charset="-122"/>
              <a:ea typeface="微软雅黑" pitchFamily="34" charset="-122"/>
            </a:rPr>
            <a:t>權重：</a:t>
          </a:r>
          <a:r>
            <a:rPr lang="en-US" altLang="zh-TW" sz="3200" b="1" kern="1200" dirty="0" smtClean="0">
              <a:solidFill>
                <a:schemeClr val="tx2">
                  <a:lumMod val="50000"/>
                </a:schemeClr>
              </a:solidFill>
              <a:latin typeface="微软雅黑" pitchFamily="34" charset="-122"/>
              <a:ea typeface="微软雅黑" pitchFamily="34" charset="-122"/>
            </a:rPr>
            <a:t>45%)</a:t>
          </a:r>
          <a:br>
            <a:rPr lang="en-US" altLang="zh-TW" sz="3200" b="1" kern="1200" dirty="0" smtClean="0">
              <a:solidFill>
                <a:schemeClr val="tx2">
                  <a:lumMod val="50000"/>
                </a:schemeClr>
              </a:solidFill>
              <a:latin typeface="微软雅黑" pitchFamily="34" charset="-122"/>
              <a:ea typeface="微软雅黑" pitchFamily="34" charset="-122"/>
            </a:rPr>
          </a:br>
          <a:r>
            <a:rPr lang="zh-TW" altLang="en-US" sz="3200" b="1" kern="1200" dirty="0" smtClean="0">
              <a:solidFill>
                <a:schemeClr val="tx2">
                  <a:lumMod val="50000"/>
                </a:schemeClr>
              </a:solidFill>
              <a:latin typeface="微软雅黑" pitchFamily="34" charset="-122"/>
              <a:ea typeface="微软雅黑" pitchFamily="34" charset="-122"/>
            </a:rPr>
            <a:t>拓可思</a:t>
          </a:r>
          <a:endParaRPr lang="zh-TW" altLang="en-US" sz="3200" kern="1200" dirty="0">
            <a:solidFill>
              <a:schemeClr val="tx2">
                <a:lumMod val="50000"/>
              </a:schemeClr>
            </a:solidFill>
            <a:latin typeface="微软雅黑" pitchFamily="34" charset="-122"/>
            <a:ea typeface="微软雅黑" pitchFamily="34" charset="-122"/>
          </a:endParaRPr>
        </a:p>
      </dsp:txBody>
      <dsp:txXfrm>
        <a:off x="6553375" y="1777909"/>
        <a:ext cx="5523597" cy="2342748"/>
      </dsp:txXfrm>
    </dsp:sp>
    <dsp:sp modelId="{40FDB224-E29D-4B06-934F-CF21D8F314F0}">
      <dsp:nvSpPr>
        <dsp:cNvPr id="0" name=""/>
        <dsp:cNvSpPr/>
      </dsp:nvSpPr>
      <dsp:spPr>
        <a:xfrm>
          <a:off x="12800543" y="181472"/>
          <a:ext cx="9814736" cy="1103445"/>
        </a:xfrm>
        <a:prstGeom prst="rect">
          <a:avLst/>
        </a:prstGeom>
        <a:solidFill>
          <a:srgbClr val="92D050">
            <a:alpha val="45000"/>
          </a:srgbClr>
        </a:solidFill>
        <a:ln w="25400" cap="flat" cmpd="sng" algn="ctr">
          <a:solidFill>
            <a:schemeClr val="bg1">
              <a:lumMod val="75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860" tIns="22860" rIns="22860" bIns="22860" numCol="1" spcCol="1270" anchor="ctr" anchorCtr="0">
          <a:noAutofit/>
        </a:bodyPr>
        <a:lstStyle/>
        <a:p>
          <a:pPr lvl="0" algn="l" defTabSz="1600200">
            <a:lnSpc>
              <a:spcPct val="100000"/>
            </a:lnSpc>
            <a:spcBef>
              <a:spcPct val="0"/>
            </a:spcBef>
            <a:spcAft>
              <a:spcPts val="0"/>
            </a:spcAft>
          </a:pPr>
          <a:r>
            <a:rPr lang="zh-TW" altLang="en-US" sz="3600" kern="1200" dirty="0" smtClean="0">
              <a:solidFill>
                <a:schemeClr val="tx1"/>
              </a:solidFill>
              <a:latin typeface="微软雅黑" pitchFamily="34" charset="-122"/>
              <a:ea typeface="微软雅黑" pitchFamily="34" charset="-122"/>
            </a:rPr>
            <a:t>  </a:t>
          </a:r>
          <a:r>
            <a:rPr lang="en-US" altLang="zh-TW" sz="3600" kern="1200" dirty="0" smtClean="0">
              <a:solidFill>
                <a:schemeClr val="tx1"/>
              </a:solidFill>
              <a:latin typeface="微软雅黑" pitchFamily="34" charset="-122"/>
              <a:ea typeface="微软雅黑" pitchFamily="34" charset="-122"/>
            </a:rPr>
            <a:t>A1_</a:t>
          </a:r>
          <a:r>
            <a:rPr lang="zh-TW" altLang="en-US" sz="3600" kern="1200" dirty="0" smtClean="0">
              <a:solidFill>
                <a:schemeClr val="tx1"/>
              </a:solidFill>
              <a:latin typeface="微软雅黑" pitchFamily="34" charset="-122"/>
              <a:ea typeface="微软雅黑" pitchFamily="34" charset="-122"/>
            </a:rPr>
            <a:t> 流程整合工具</a:t>
          </a:r>
          <a:r>
            <a:rPr lang="en-US" altLang="zh-TW" sz="3600" kern="1200" dirty="0" smtClean="0">
              <a:solidFill>
                <a:schemeClr val="tx1"/>
              </a:solidFill>
              <a:latin typeface="微软雅黑" pitchFamily="34" charset="-122"/>
              <a:ea typeface="微软雅黑" pitchFamily="34" charset="-122"/>
            </a:rPr>
            <a:t>UI</a:t>
          </a:r>
          <a:r>
            <a:rPr lang="zh-TW" altLang="en-US" sz="3600" kern="1200" dirty="0" smtClean="0">
              <a:solidFill>
                <a:schemeClr val="tx1"/>
              </a:solidFill>
              <a:latin typeface="微软雅黑" pitchFamily="34" charset="-122"/>
              <a:ea typeface="微软雅黑" pitchFamily="34" charset="-122"/>
            </a:rPr>
            <a:t>介面</a:t>
          </a:r>
          <a:endParaRPr lang="zh-TW" altLang="en-US" sz="3600" kern="1200" dirty="0">
            <a:solidFill>
              <a:schemeClr val="tx1"/>
            </a:solidFill>
            <a:latin typeface="微软雅黑" pitchFamily="34" charset="-122"/>
            <a:ea typeface="微软雅黑" pitchFamily="34" charset="-122"/>
          </a:endParaRPr>
        </a:p>
      </dsp:txBody>
      <dsp:txXfrm>
        <a:off x="12800543" y="181472"/>
        <a:ext cx="9814736" cy="1103445"/>
      </dsp:txXfrm>
    </dsp:sp>
    <dsp:sp modelId="{CD77B168-7B1F-4E7E-8895-1271AB05D264}">
      <dsp:nvSpPr>
        <dsp:cNvPr id="0" name=""/>
        <dsp:cNvSpPr/>
      </dsp:nvSpPr>
      <dsp:spPr>
        <a:xfrm>
          <a:off x="12800543" y="1737150"/>
          <a:ext cx="9814736" cy="1103445"/>
        </a:xfrm>
        <a:prstGeom prst="rect">
          <a:avLst/>
        </a:prstGeom>
        <a:solidFill>
          <a:srgbClr val="92D050">
            <a:alpha val="45000"/>
          </a:srgbClr>
        </a:solidFill>
        <a:ln w="25400" cap="flat" cmpd="sng" algn="ctr">
          <a:solidFill>
            <a:schemeClr val="bg1">
              <a:lumMod val="75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860" tIns="22860" rIns="22860" bIns="22860" numCol="1" spcCol="1270" anchor="ctr" anchorCtr="0">
          <a:noAutofit/>
        </a:bodyPr>
        <a:lstStyle/>
        <a:p>
          <a:pPr lvl="0" algn="l" defTabSz="1600200">
            <a:lnSpc>
              <a:spcPct val="100000"/>
            </a:lnSpc>
            <a:spcBef>
              <a:spcPct val="0"/>
            </a:spcBef>
            <a:spcAft>
              <a:spcPts val="0"/>
            </a:spcAft>
          </a:pPr>
          <a:r>
            <a:rPr lang="zh-TW" altLang="en-US" sz="3600" kern="1200" dirty="0">
              <a:solidFill>
                <a:schemeClr val="tx1"/>
              </a:solidFill>
              <a:latin typeface="微软雅黑" pitchFamily="34" charset="-122"/>
              <a:ea typeface="微软雅黑" pitchFamily="34" charset="-122"/>
            </a:rPr>
            <a:t>  </a:t>
          </a:r>
          <a:r>
            <a:rPr lang="en-US" altLang="zh-TW" sz="3600" kern="1200" dirty="0" smtClean="0">
              <a:solidFill>
                <a:schemeClr val="tx1"/>
              </a:solidFill>
              <a:latin typeface="微软雅黑" pitchFamily="34" charset="-122"/>
              <a:ea typeface="微软雅黑" pitchFamily="34" charset="-122"/>
            </a:rPr>
            <a:t>A2_</a:t>
          </a:r>
          <a:r>
            <a:rPr lang="zh-TW" altLang="en-US" sz="3600" kern="1200" dirty="0" smtClean="0">
              <a:solidFill>
                <a:schemeClr val="tx1"/>
              </a:solidFill>
              <a:latin typeface="微软雅黑" pitchFamily="34" charset="-122"/>
              <a:ea typeface="微软雅黑" pitchFamily="34" charset="-122"/>
            </a:rPr>
            <a:t>軟硬整合監控系統</a:t>
          </a:r>
          <a:endParaRPr lang="zh-TW" altLang="en-US" sz="3600" kern="1200" dirty="0">
            <a:solidFill>
              <a:schemeClr val="tx1"/>
            </a:solidFill>
            <a:latin typeface="微软雅黑" pitchFamily="34" charset="-122"/>
            <a:ea typeface="微软雅黑" pitchFamily="34" charset="-122"/>
          </a:endParaRPr>
        </a:p>
      </dsp:txBody>
      <dsp:txXfrm>
        <a:off x="12800543" y="1737150"/>
        <a:ext cx="9814736" cy="1103445"/>
      </dsp:txXfrm>
    </dsp:sp>
    <dsp:sp modelId="{73164438-9B35-4877-B811-6BF37C8703F0}">
      <dsp:nvSpPr>
        <dsp:cNvPr id="0" name=""/>
        <dsp:cNvSpPr/>
      </dsp:nvSpPr>
      <dsp:spPr>
        <a:xfrm>
          <a:off x="12800543" y="3292828"/>
          <a:ext cx="9814736" cy="1103445"/>
        </a:xfrm>
        <a:prstGeom prst="rect">
          <a:avLst/>
        </a:prstGeom>
        <a:solidFill>
          <a:srgbClr val="92D050">
            <a:alpha val="45000"/>
          </a:srgbClr>
        </a:solidFill>
        <a:ln w="25400" cap="flat" cmpd="sng" algn="ctr">
          <a:solidFill>
            <a:schemeClr val="bg1">
              <a:lumMod val="75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860" tIns="22860" rIns="22860" bIns="22860" numCol="1" spcCol="1270" anchor="ctr" anchorCtr="0">
          <a:noAutofit/>
        </a:bodyPr>
        <a:lstStyle/>
        <a:p>
          <a:pPr lvl="0" algn="l" defTabSz="1600200">
            <a:lnSpc>
              <a:spcPct val="100000"/>
            </a:lnSpc>
            <a:spcBef>
              <a:spcPct val="0"/>
            </a:spcBef>
            <a:spcAft>
              <a:spcPts val="0"/>
            </a:spcAft>
          </a:pPr>
          <a:r>
            <a:rPr lang="zh-TW" altLang="en-US" sz="3600" kern="1200" dirty="0">
              <a:solidFill>
                <a:schemeClr val="tx1"/>
              </a:solidFill>
              <a:latin typeface="微软雅黑" pitchFamily="34" charset="-122"/>
              <a:ea typeface="微软雅黑" pitchFamily="34" charset="-122"/>
            </a:rPr>
            <a:t>  </a:t>
          </a:r>
          <a:r>
            <a:rPr lang="en-US" altLang="zh-TW" sz="3600" kern="1200" dirty="0">
              <a:solidFill>
                <a:schemeClr val="tx1"/>
              </a:solidFill>
              <a:latin typeface="微软雅黑" pitchFamily="34" charset="-122"/>
              <a:ea typeface="微软雅黑" pitchFamily="34" charset="-122"/>
            </a:rPr>
            <a:t>A3</a:t>
          </a:r>
          <a:r>
            <a:rPr lang="en-US" altLang="zh-TW" sz="3600" kern="1200" dirty="0" smtClean="0">
              <a:solidFill>
                <a:schemeClr val="tx1"/>
              </a:solidFill>
              <a:latin typeface="微软雅黑" pitchFamily="34" charset="-122"/>
              <a:ea typeface="微软雅黑" pitchFamily="34" charset="-122"/>
            </a:rPr>
            <a:t>_</a:t>
          </a:r>
          <a:r>
            <a:rPr lang="zh-TW" altLang="en-US" sz="3600" kern="1200" dirty="0" smtClean="0">
              <a:solidFill>
                <a:schemeClr val="tx1"/>
              </a:solidFill>
              <a:latin typeface="微软雅黑" pitchFamily="34" charset="-122"/>
              <a:ea typeface="微软雅黑" pitchFamily="34" charset="-122"/>
              <a:sym typeface="Lato Light" pitchFamily="34" charset="0"/>
            </a:rPr>
            <a:t>雲伺服器</a:t>
          </a:r>
          <a:r>
            <a:rPr lang="en-US" altLang="zh-TW" sz="3600" kern="1200" dirty="0" smtClean="0">
              <a:solidFill>
                <a:schemeClr val="tx1"/>
              </a:solidFill>
              <a:latin typeface="微软雅黑" pitchFamily="34" charset="-122"/>
              <a:ea typeface="微软雅黑" pitchFamily="34" charset="-122"/>
              <a:sym typeface="Lato Light" pitchFamily="34" charset="0"/>
            </a:rPr>
            <a:t>API</a:t>
          </a:r>
          <a:r>
            <a:rPr lang="zh-TW" altLang="en-US" sz="3600" kern="1200" dirty="0" smtClean="0">
              <a:solidFill>
                <a:schemeClr val="tx1"/>
              </a:solidFill>
              <a:latin typeface="微软雅黑" pitchFamily="34" charset="-122"/>
              <a:ea typeface="微软雅黑" pitchFamily="34" charset="-122"/>
              <a:sym typeface="Lato Light" pitchFamily="34" charset="0"/>
            </a:rPr>
            <a:t>串接</a:t>
          </a:r>
          <a:endParaRPr lang="zh-TW" altLang="en-US" sz="3600" kern="1200" dirty="0">
            <a:solidFill>
              <a:schemeClr val="tx1"/>
            </a:solidFill>
            <a:latin typeface="微软雅黑" pitchFamily="34" charset="-122"/>
            <a:ea typeface="微软雅黑" pitchFamily="34" charset="-122"/>
          </a:endParaRPr>
        </a:p>
      </dsp:txBody>
      <dsp:txXfrm>
        <a:off x="12800543" y="3292828"/>
        <a:ext cx="9814736" cy="1103445"/>
      </dsp:txXfrm>
    </dsp:sp>
    <dsp:sp modelId="{97A423E7-40E3-4EE8-9FFF-CE3EBBFB3AC2}">
      <dsp:nvSpPr>
        <dsp:cNvPr id="0" name=""/>
        <dsp:cNvSpPr/>
      </dsp:nvSpPr>
      <dsp:spPr>
        <a:xfrm>
          <a:off x="12800543" y="4848506"/>
          <a:ext cx="9776097" cy="1103445"/>
        </a:xfrm>
        <a:prstGeom prst="rect">
          <a:avLst/>
        </a:prstGeom>
        <a:solidFill>
          <a:srgbClr val="92D050">
            <a:alpha val="45000"/>
          </a:srgbClr>
        </a:solidFill>
        <a:ln w="25400" cap="flat" cmpd="sng" algn="ctr">
          <a:solidFill>
            <a:schemeClr val="bg1">
              <a:lumMod val="75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860" tIns="22860" rIns="22860" bIns="22860" numCol="1" spcCol="1270" anchor="ctr" anchorCtr="0">
          <a:noAutofit/>
        </a:bodyPr>
        <a:lstStyle/>
        <a:p>
          <a:pPr lvl="0" algn="l" defTabSz="1600200">
            <a:lnSpc>
              <a:spcPct val="90000"/>
            </a:lnSpc>
            <a:spcBef>
              <a:spcPct val="0"/>
            </a:spcBef>
            <a:spcAft>
              <a:spcPct val="35000"/>
            </a:spcAft>
          </a:pPr>
          <a:r>
            <a:rPr lang="zh-TW" altLang="en-US" sz="3600" kern="1200" dirty="0">
              <a:solidFill>
                <a:schemeClr val="tx1"/>
              </a:solidFill>
              <a:latin typeface="微软雅黑" pitchFamily="34" charset="-122"/>
              <a:ea typeface="微软雅黑" pitchFamily="34" charset="-122"/>
            </a:rPr>
            <a:t>  </a:t>
          </a:r>
          <a:r>
            <a:rPr lang="en-US" altLang="zh-TW" sz="3600" kern="1200" dirty="0" smtClean="0">
              <a:solidFill>
                <a:schemeClr val="tx1"/>
              </a:solidFill>
              <a:latin typeface="微软雅黑" pitchFamily="34" charset="-122"/>
              <a:ea typeface="微软雅黑" pitchFamily="34" charset="-122"/>
            </a:rPr>
            <a:t>A4_</a:t>
          </a:r>
          <a:r>
            <a:rPr lang="zh-TW" altLang="en-US" sz="3600" kern="1200" dirty="0" smtClean="0">
              <a:solidFill>
                <a:schemeClr val="tx1"/>
              </a:solidFill>
              <a:latin typeface="微软雅黑" pitchFamily="34" charset="-122"/>
              <a:ea typeface="微软雅黑" pitchFamily="34" charset="-122"/>
            </a:rPr>
            <a:t>即時影像及數位孿生服務後台建置</a:t>
          </a:r>
          <a:endParaRPr lang="zh-TW" altLang="en-US" sz="3600" kern="1200" dirty="0">
            <a:solidFill>
              <a:schemeClr val="tx1"/>
            </a:solidFill>
            <a:latin typeface="微软雅黑" pitchFamily="34" charset="-122"/>
            <a:ea typeface="微软雅黑" pitchFamily="34" charset="-122"/>
          </a:endParaRPr>
        </a:p>
      </dsp:txBody>
      <dsp:txXfrm>
        <a:off x="12800543" y="4848506"/>
        <a:ext cx="9776097" cy="1103445"/>
      </dsp:txXfrm>
    </dsp:sp>
    <dsp:sp modelId="{DE157AA5-2808-4049-BF32-F7FFFB9A37D6}">
      <dsp:nvSpPr>
        <dsp:cNvPr id="0" name=""/>
        <dsp:cNvSpPr/>
      </dsp:nvSpPr>
      <dsp:spPr>
        <a:xfrm>
          <a:off x="6553375" y="6494824"/>
          <a:ext cx="5523597" cy="2510350"/>
        </a:xfrm>
        <a:prstGeom prst="rect">
          <a:avLst/>
        </a:prstGeom>
        <a:solidFill>
          <a:srgbClr val="FFC000">
            <a:alpha val="30000"/>
          </a:srgbClr>
        </a:solidFill>
        <a:ln w="25400" cap="flat" cmpd="sng" algn="ctr">
          <a:solidFill>
            <a:schemeClr val="bg1">
              <a:lumMod val="75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100000"/>
            </a:lnSpc>
            <a:spcBef>
              <a:spcPct val="0"/>
            </a:spcBef>
            <a:spcAft>
              <a:spcPts val="0"/>
            </a:spcAft>
          </a:pPr>
          <a:r>
            <a:rPr lang="en-US" sz="3200" b="1" kern="1200" dirty="0" smtClean="0">
              <a:solidFill>
                <a:schemeClr val="tx2">
                  <a:lumMod val="50000"/>
                </a:schemeClr>
              </a:solidFill>
              <a:latin typeface="微软雅黑" pitchFamily="34" charset="-122"/>
              <a:ea typeface="微软雅黑" pitchFamily="34" charset="-122"/>
            </a:rPr>
            <a:t>B.</a:t>
          </a:r>
          <a:r>
            <a:rPr lang="zh-TW" altLang="en-US" sz="3200" b="1" kern="1200" dirty="0" smtClean="0">
              <a:solidFill>
                <a:schemeClr val="tx2">
                  <a:lumMod val="50000"/>
                </a:schemeClr>
              </a:solidFill>
              <a:latin typeface="微软雅黑" pitchFamily="34" charset="-122"/>
              <a:ea typeface="微软雅黑" pitchFamily="34" charset="-122"/>
            </a:rPr>
            <a:t>網頁前台服務建置</a:t>
          </a:r>
          <a:endParaRPr lang="zh-TW" sz="3200" kern="1200" dirty="0" smtClean="0">
            <a:solidFill>
              <a:schemeClr val="tx2">
                <a:lumMod val="50000"/>
              </a:schemeClr>
            </a:solidFill>
            <a:latin typeface="微软雅黑" pitchFamily="34" charset="-122"/>
            <a:ea typeface="微软雅黑" pitchFamily="34" charset="-122"/>
          </a:endParaRPr>
        </a:p>
        <a:p>
          <a:pPr lvl="0" algn="ctr" defTabSz="1422400">
            <a:lnSpc>
              <a:spcPct val="100000"/>
            </a:lnSpc>
            <a:spcBef>
              <a:spcPct val="0"/>
            </a:spcBef>
            <a:spcAft>
              <a:spcPts val="0"/>
            </a:spcAft>
          </a:pPr>
          <a:r>
            <a:rPr lang="en-US" sz="3200" b="1" kern="1200" dirty="0" smtClean="0">
              <a:solidFill>
                <a:schemeClr val="tx2">
                  <a:lumMod val="50000"/>
                </a:schemeClr>
              </a:solidFill>
              <a:latin typeface="微软雅黑" pitchFamily="34" charset="-122"/>
              <a:ea typeface="微软雅黑" pitchFamily="34" charset="-122"/>
            </a:rPr>
            <a:t>(</a:t>
          </a:r>
          <a:r>
            <a:rPr lang="zh-TW" sz="3200" b="1" kern="1200" dirty="0" smtClean="0">
              <a:solidFill>
                <a:schemeClr val="tx2">
                  <a:lumMod val="50000"/>
                </a:schemeClr>
              </a:solidFill>
              <a:latin typeface="微软雅黑" pitchFamily="34" charset="-122"/>
              <a:ea typeface="微软雅黑" pitchFamily="34" charset="-122"/>
            </a:rPr>
            <a:t>權重：</a:t>
          </a:r>
          <a:r>
            <a:rPr lang="en-US" altLang="zh-TW" sz="3200" b="1" kern="1200" dirty="0" smtClean="0">
              <a:solidFill>
                <a:schemeClr val="tx2">
                  <a:lumMod val="50000"/>
                </a:schemeClr>
              </a:solidFill>
              <a:latin typeface="微软雅黑" pitchFamily="34" charset="-122"/>
              <a:ea typeface="微软雅黑" pitchFamily="34" charset="-122"/>
            </a:rPr>
            <a:t>25</a:t>
          </a:r>
          <a:r>
            <a:rPr lang="en-US" sz="3200" b="1" kern="1200" dirty="0" smtClean="0">
              <a:solidFill>
                <a:schemeClr val="tx2">
                  <a:lumMod val="50000"/>
                </a:schemeClr>
              </a:solidFill>
              <a:latin typeface="微软雅黑" pitchFamily="34" charset="-122"/>
              <a:ea typeface="微软雅黑" pitchFamily="34" charset="-122"/>
            </a:rPr>
            <a:t>%)</a:t>
          </a:r>
          <a:r>
            <a:rPr lang="zh-TW" altLang="en-US" sz="3200" b="1" kern="1200" dirty="0" smtClean="0">
              <a:solidFill>
                <a:schemeClr val="tx2">
                  <a:lumMod val="50000"/>
                </a:schemeClr>
              </a:solidFill>
              <a:latin typeface="微软雅黑" pitchFamily="34" charset="-122"/>
              <a:ea typeface="微软雅黑" pitchFamily="34" charset="-122"/>
            </a:rPr>
            <a:t> </a:t>
          </a:r>
          <a:endParaRPr lang="en-US" altLang="zh-TW" sz="3200" b="1" kern="1200" dirty="0" smtClean="0">
            <a:solidFill>
              <a:schemeClr val="tx2">
                <a:lumMod val="50000"/>
              </a:schemeClr>
            </a:solidFill>
            <a:latin typeface="微软雅黑" pitchFamily="34" charset="-122"/>
            <a:ea typeface="微软雅黑" pitchFamily="34" charset="-122"/>
          </a:endParaRPr>
        </a:p>
        <a:p>
          <a:pPr lvl="0" algn="ctr" defTabSz="1422400">
            <a:lnSpc>
              <a:spcPct val="100000"/>
            </a:lnSpc>
            <a:spcBef>
              <a:spcPct val="0"/>
            </a:spcBef>
            <a:spcAft>
              <a:spcPts val="0"/>
            </a:spcAft>
          </a:pPr>
          <a:r>
            <a:rPr lang="zh-TW" altLang="en-US" sz="3200" b="1" kern="1200" dirty="0" smtClean="0">
              <a:solidFill>
                <a:schemeClr val="tx2">
                  <a:lumMod val="50000"/>
                </a:schemeClr>
              </a:solidFill>
              <a:latin typeface="微软雅黑" pitchFamily="34" charset="-122"/>
              <a:ea typeface="微软雅黑" pitchFamily="34" charset="-122"/>
            </a:rPr>
            <a:t>拓可思</a:t>
          </a:r>
          <a:endParaRPr lang="zh-TW" altLang="en-US" sz="3200" kern="1200" dirty="0">
            <a:solidFill>
              <a:schemeClr val="tx2">
                <a:lumMod val="50000"/>
              </a:schemeClr>
            </a:solidFill>
            <a:latin typeface="微软雅黑" pitchFamily="34" charset="-122"/>
            <a:ea typeface="微软雅黑" pitchFamily="34" charset="-122"/>
          </a:endParaRPr>
        </a:p>
      </dsp:txBody>
      <dsp:txXfrm>
        <a:off x="6553375" y="6494824"/>
        <a:ext cx="5523597" cy="2510350"/>
      </dsp:txXfrm>
    </dsp:sp>
    <dsp:sp modelId="{F603FB09-C991-4C7A-A3FB-348A7C713712}">
      <dsp:nvSpPr>
        <dsp:cNvPr id="0" name=""/>
        <dsp:cNvSpPr/>
      </dsp:nvSpPr>
      <dsp:spPr>
        <a:xfrm>
          <a:off x="12800543" y="6404184"/>
          <a:ext cx="9814736" cy="1370810"/>
        </a:xfrm>
        <a:prstGeom prst="rect">
          <a:avLst/>
        </a:prstGeom>
        <a:solidFill>
          <a:srgbClr val="92D050">
            <a:alpha val="45000"/>
          </a:srgbClr>
        </a:solidFill>
        <a:ln w="25400" cap="flat" cmpd="sng" algn="ctr">
          <a:solidFill>
            <a:schemeClr val="bg1">
              <a:lumMod val="75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860" tIns="22860" rIns="22860" bIns="22860" numCol="1" spcCol="1270" anchor="ctr" anchorCtr="0">
          <a:noAutofit/>
        </a:bodyPr>
        <a:lstStyle/>
        <a:p>
          <a:pPr lvl="0" algn="l" defTabSz="1600200">
            <a:lnSpc>
              <a:spcPct val="100000"/>
            </a:lnSpc>
            <a:spcBef>
              <a:spcPct val="0"/>
            </a:spcBef>
            <a:spcAft>
              <a:spcPts val="0"/>
            </a:spcAft>
          </a:pPr>
          <a:r>
            <a:rPr lang="zh-TW" altLang="en-US" sz="3600" kern="1200" dirty="0">
              <a:solidFill>
                <a:schemeClr val="tx1"/>
              </a:solidFill>
              <a:latin typeface="微软雅黑" pitchFamily="34" charset="-122"/>
              <a:ea typeface="微软雅黑" pitchFamily="34" charset="-122"/>
            </a:rPr>
            <a:t>  </a:t>
          </a:r>
          <a:r>
            <a:rPr lang="en-US" altLang="zh-TW" sz="3600" kern="1200" dirty="0" smtClean="0">
              <a:solidFill>
                <a:schemeClr val="tx1"/>
              </a:solidFill>
              <a:latin typeface="微软雅黑" pitchFamily="34" charset="-122"/>
              <a:ea typeface="微软雅黑" pitchFamily="34" charset="-122"/>
            </a:rPr>
            <a:t>B1_</a:t>
          </a:r>
          <a:r>
            <a:rPr lang="zh-TW" altLang="en-US" sz="3600" kern="1200" dirty="0" smtClean="0">
              <a:solidFill>
                <a:schemeClr val="tx1"/>
              </a:solidFill>
              <a:latin typeface="微软雅黑" pitchFamily="34" charset="-122"/>
              <a:ea typeface="微软雅黑" pitchFamily="34" charset="-122"/>
            </a:rPr>
            <a:t>線上農場網頁前台架設</a:t>
          </a:r>
          <a:endParaRPr lang="zh-TW" altLang="en-US" sz="3600" kern="1200" dirty="0">
            <a:solidFill>
              <a:schemeClr val="tx1"/>
            </a:solidFill>
            <a:latin typeface="微软雅黑" pitchFamily="34" charset="-122"/>
            <a:ea typeface="微软雅黑" pitchFamily="34" charset="-122"/>
          </a:endParaRPr>
        </a:p>
      </dsp:txBody>
      <dsp:txXfrm>
        <a:off x="12800543" y="6404184"/>
        <a:ext cx="9814736" cy="1370810"/>
      </dsp:txXfrm>
    </dsp:sp>
    <dsp:sp modelId="{6E352296-3281-4723-8FF5-93002FA52FE6}">
      <dsp:nvSpPr>
        <dsp:cNvPr id="0" name=""/>
        <dsp:cNvSpPr/>
      </dsp:nvSpPr>
      <dsp:spPr>
        <a:xfrm>
          <a:off x="12800543" y="8227227"/>
          <a:ext cx="9814736" cy="1103445"/>
        </a:xfrm>
        <a:prstGeom prst="rect">
          <a:avLst/>
        </a:prstGeom>
        <a:solidFill>
          <a:srgbClr val="92D050">
            <a:alpha val="45000"/>
          </a:srgbClr>
        </a:solidFill>
        <a:ln w="25400" cap="flat" cmpd="sng" algn="ctr">
          <a:solidFill>
            <a:schemeClr val="bg1">
              <a:lumMod val="75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860" tIns="22860" rIns="22860" bIns="22860" numCol="1" spcCol="1270" anchor="ctr" anchorCtr="0">
          <a:noAutofit/>
        </a:bodyPr>
        <a:lstStyle/>
        <a:p>
          <a:pPr lvl="0" algn="l" defTabSz="1600200">
            <a:lnSpc>
              <a:spcPct val="100000"/>
            </a:lnSpc>
            <a:spcBef>
              <a:spcPct val="0"/>
            </a:spcBef>
            <a:spcAft>
              <a:spcPts val="0"/>
            </a:spcAft>
          </a:pPr>
          <a:r>
            <a:rPr lang="zh-TW" altLang="en-US" sz="3600" kern="1200" dirty="0">
              <a:solidFill>
                <a:schemeClr val="tx1"/>
              </a:solidFill>
              <a:latin typeface="微软雅黑" pitchFamily="34" charset="-122"/>
              <a:ea typeface="微软雅黑" pitchFamily="34" charset="-122"/>
            </a:rPr>
            <a:t>  </a:t>
          </a:r>
          <a:r>
            <a:rPr lang="en-US" altLang="zh-TW" sz="3600" kern="1200" dirty="0">
              <a:solidFill>
                <a:schemeClr val="tx1"/>
              </a:solidFill>
              <a:latin typeface="微软雅黑" pitchFamily="34" charset="-122"/>
              <a:ea typeface="微软雅黑" pitchFamily="34" charset="-122"/>
            </a:rPr>
            <a:t>B2</a:t>
          </a:r>
          <a:r>
            <a:rPr lang="en-US" altLang="zh-TW" sz="3600" kern="1200" dirty="0" smtClean="0">
              <a:solidFill>
                <a:schemeClr val="tx1"/>
              </a:solidFill>
              <a:latin typeface="微软雅黑" pitchFamily="34" charset="-122"/>
              <a:ea typeface="微软雅黑" pitchFamily="34" charset="-122"/>
            </a:rPr>
            <a:t>_</a:t>
          </a:r>
          <a:r>
            <a:rPr lang="zh-TW" altLang="en-US" sz="3600" kern="1200" dirty="0" smtClean="0">
              <a:solidFill>
                <a:schemeClr val="tx1"/>
              </a:solidFill>
              <a:latin typeface="微软雅黑" pitchFamily="34" charset="-122"/>
              <a:ea typeface="微软雅黑" pitchFamily="34" charset="-122"/>
            </a:rPr>
            <a:t>前台服務及金物流串接</a:t>
          </a:r>
          <a:endParaRPr lang="zh-TW" altLang="en-US" sz="3600" kern="1200" dirty="0">
            <a:solidFill>
              <a:schemeClr val="tx1"/>
            </a:solidFill>
            <a:latin typeface="微软雅黑" pitchFamily="34" charset="-122"/>
            <a:ea typeface="微软雅黑" pitchFamily="34" charset="-122"/>
          </a:endParaRPr>
        </a:p>
      </dsp:txBody>
      <dsp:txXfrm>
        <a:off x="12800543" y="8227227"/>
        <a:ext cx="9814736" cy="1103445"/>
      </dsp:txXfrm>
    </dsp:sp>
    <dsp:sp modelId="{3E6F97A7-EF53-4BF7-8D94-EEBBF868410F}">
      <dsp:nvSpPr>
        <dsp:cNvPr id="0" name=""/>
        <dsp:cNvSpPr/>
      </dsp:nvSpPr>
      <dsp:spPr>
        <a:xfrm>
          <a:off x="6553375" y="9977639"/>
          <a:ext cx="5523597" cy="2034798"/>
        </a:xfrm>
        <a:prstGeom prst="rect">
          <a:avLst/>
        </a:prstGeom>
        <a:solidFill>
          <a:srgbClr val="FFC000">
            <a:alpha val="30000"/>
          </a:srgbClr>
        </a:solidFill>
        <a:ln w="25400" cap="flat" cmpd="sng" algn="ctr">
          <a:solidFill>
            <a:schemeClr val="bg1">
              <a:lumMod val="75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100000"/>
            </a:lnSpc>
            <a:spcBef>
              <a:spcPct val="0"/>
            </a:spcBef>
            <a:spcAft>
              <a:spcPts val="0"/>
            </a:spcAft>
          </a:pPr>
          <a:r>
            <a:rPr lang="en-US" sz="3200" b="1" kern="1200" smtClean="0">
              <a:solidFill>
                <a:schemeClr val="tx2">
                  <a:lumMod val="50000"/>
                </a:schemeClr>
              </a:solidFill>
              <a:latin typeface="微软雅黑" pitchFamily="34" charset="-122"/>
              <a:ea typeface="微软雅黑" pitchFamily="34" charset="-122"/>
            </a:rPr>
            <a:t>C.</a:t>
          </a:r>
          <a:r>
            <a:rPr lang="zh-TW" sz="3200" b="1" kern="1200" smtClean="0">
              <a:solidFill>
                <a:schemeClr val="tx2">
                  <a:lumMod val="50000"/>
                </a:schemeClr>
              </a:solidFill>
              <a:latin typeface="微软雅黑" pitchFamily="34" charset="-122"/>
              <a:ea typeface="微软雅黑" pitchFamily="34" charset="-122"/>
            </a:rPr>
            <a:t>服務與商業模式實證</a:t>
          </a:r>
          <a:endParaRPr lang="en-US" altLang="zh-TW" sz="3200" b="1" kern="1200" smtClean="0">
            <a:solidFill>
              <a:schemeClr val="tx2">
                <a:lumMod val="50000"/>
              </a:schemeClr>
            </a:solidFill>
            <a:latin typeface="微软雅黑" pitchFamily="34" charset="-122"/>
            <a:ea typeface="微软雅黑" pitchFamily="34" charset="-122"/>
          </a:endParaRPr>
        </a:p>
        <a:p>
          <a:pPr lvl="0" algn="ctr" defTabSz="1422400">
            <a:lnSpc>
              <a:spcPct val="100000"/>
            </a:lnSpc>
            <a:spcBef>
              <a:spcPct val="0"/>
            </a:spcBef>
            <a:spcAft>
              <a:spcPts val="0"/>
            </a:spcAft>
          </a:pPr>
          <a:r>
            <a:rPr lang="en-US" altLang="zh-TW" sz="3200" b="1" kern="1200" smtClean="0">
              <a:solidFill>
                <a:schemeClr val="tx2">
                  <a:lumMod val="50000"/>
                </a:schemeClr>
              </a:solidFill>
              <a:latin typeface="微软雅黑" pitchFamily="34" charset="-122"/>
              <a:ea typeface="微软雅黑" pitchFamily="34" charset="-122"/>
            </a:rPr>
            <a:t>(</a:t>
          </a:r>
          <a:r>
            <a:rPr lang="zh-TW" sz="3200" b="1" kern="1200" smtClean="0">
              <a:solidFill>
                <a:schemeClr val="tx2">
                  <a:lumMod val="50000"/>
                </a:schemeClr>
              </a:solidFill>
              <a:latin typeface="微软雅黑" pitchFamily="34" charset="-122"/>
              <a:ea typeface="微软雅黑" pitchFamily="34" charset="-122"/>
            </a:rPr>
            <a:t>權重：</a:t>
          </a:r>
          <a:r>
            <a:rPr lang="en-US" sz="3200" b="1" kern="1200" smtClean="0">
              <a:solidFill>
                <a:schemeClr val="tx2">
                  <a:lumMod val="50000"/>
                </a:schemeClr>
              </a:solidFill>
              <a:latin typeface="微软雅黑" pitchFamily="34" charset="-122"/>
              <a:ea typeface="微软雅黑" pitchFamily="34" charset="-122"/>
            </a:rPr>
            <a:t>30%)</a:t>
          </a:r>
          <a:r>
            <a:rPr lang="zh-TW" altLang="en-US" sz="3200" b="1" kern="1200" smtClean="0">
              <a:solidFill>
                <a:schemeClr val="tx2">
                  <a:lumMod val="50000"/>
                </a:schemeClr>
              </a:solidFill>
              <a:latin typeface="微软雅黑" pitchFamily="34" charset="-122"/>
              <a:ea typeface="微软雅黑" pitchFamily="34" charset="-122"/>
            </a:rPr>
            <a:t> 委託研究</a:t>
          </a:r>
          <a:endParaRPr lang="en-US" altLang="zh-TW" sz="3200" b="1" kern="1200" smtClean="0">
            <a:solidFill>
              <a:schemeClr val="tx2">
                <a:lumMod val="50000"/>
              </a:schemeClr>
            </a:solidFill>
            <a:latin typeface="微软雅黑" pitchFamily="34" charset="-122"/>
            <a:ea typeface="微软雅黑" pitchFamily="34" charset="-122"/>
          </a:endParaRPr>
        </a:p>
        <a:p>
          <a:pPr lvl="0" algn="ctr" defTabSz="1422400">
            <a:lnSpc>
              <a:spcPct val="100000"/>
            </a:lnSpc>
            <a:spcBef>
              <a:spcPct val="0"/>
            </a:spcBef>
            <a:spcAft>
              <a:spcPts val="0"/>
            </a:spcAft>
          </a:pPr>
          <a:r>
            <a:rPr lang="zh-TW" altLang="en-US" sz="3200" b="1" kern="1200" smtClean="0">
              <a:solidFill>
                <a:schemeClr val="tx2">
                  <a:lumMod val="50000"/>
                </a:schemeClr>
              </a:solidFill>
              <a:latin typeface="微软雅黑" pitchFamily="34" charset="-122"/>
              <a:ea typeface="微软雅黑" pitchFamily="34" charset="-122"/>
            </a:rPr>
            <a:t> 拓可思</a:t>
          </a:r>
          <a:r>
            <a:rPr lang="en-US" altLang="zh-TW" sz="3200" b="1" kern="1200" smtClean="0">
              <a:solidFill>
                <a:schemeClr val="tx2">
                  <a:lumMod val="50000"/>
                </a:schemeClr>
              </a:solidFill>
              <a:latin typeface="微软雅黑" pitchFamily="34" charset="-122"/>
              <a:ea typeface="微软雅黑" pitchFamily="34" charset="-122"/>
            </a:rPr>
            <a:t>/</a:t>
          </a:r>
          <a:r>
            <a:rPr lang="zh-TW" altLang="en-US" sz="3200" b="1" kern="1200" smtClean="0">
              <a:solidFill>
                <a:schemeClr val="tx2">
                  <a:lumMod val="50000"/>
                </a:schemeClr>
              </a:solidFill>
              <a:latin typeface="微软雅黑" pitchFamily="34" charset="-122"/>
              <a:ea typeface="微软雅黑" pitchFamily="34" charset="-122"/>
            </a:rPr>
            <a:t>致理科大</a:t>
          </a:r>
          <a:endParaRPr lang="zh-TW" altLang="en-US" sz="3200" kern="1200" dirty="0">
            <a:solidFill>
              <a:schemeClr val="tx2">
                <a:lumMod val="50000"/>
              </a:schemeClr>
            </a:solidFill>
            <a:latin typeface="微软雅黑" pitchFamily="34" charset="-122"/>
            <a:ea typeface="微软雅黑" pitchFamily="34" charset="-122"/>
          </a:endParaRPr>
        </a:p>
      </dsp:txBody>
      <dsp:txXfrm>
        <a:off x="6553375" y="9977639"/>
        <a:ext cx="5523597" cy="2034798"/>
      </dsp:txXfrm>
    </dsp:sp>
    <dsp:sp modelId="{B4550BB4-D510-4B6C-9F72-FB4D1B2BC864}">
      <dsp:nvSpPr>
        <dsp:cNvPr id="0" name=""/>
        <dsp:cNvSpPr/>
      </dsp:nvSpPr>
      <dsp:spPr>
        <a:xfrm>
          <a:off x="12800543" y="9782905"/>
          <a:ext cx="9814736" cy="1103445"/>
        </a:xfrm>
        <a:prstGeom prst="rect">
          <a:avLst/>
        </a:prstGeom>
        <a:solidFill>
          <a:srgbClr val="92D050">
            <a:alpha val="45000"/>
          </a:srgbClr>
        </a:solidFill>
        <a:ln w="25400" cap="flat" cmpd="sng" algn="ctr">
          <a:solidFill>
            <a:schemeClr val="bg1">
              <a:lumMod val="75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860" tIns="22860" rIns="22860" bIns="22860" numCol="1" spcCol="1270" anchor="ctr" anchorCtr="0">
          <a:noAutofit/>
        </a:bodyPr>
        <a:lstStyle/>
        <a:p>
          <a:pPr lvl="0" algn="l" defTabSz="1600200">
            <a:lnSpc>
              <a:spcPct val="100000"/>
            </a:lnSpc>
            <a:spcBef>
              <a:spcPct val="0"/>
            </a:spcBef>
            <a:spcAft>
              <a:spcPts val="0"/>
            </a:spcAft>
          </a:pPr>
          <a:r>
            <a:rPr lang="zh-TW" altLang="en-US" sz="3600" kern="1200" dirty="0">
              <a:solidFill>
                <a:schemeClr val="tx1"/>
              </a:solidFill>
              <a:latin typeface="微软雅黑" pitchFamily="34" charset="-122"/>
              <a:ea typeface="微软雅黑" pitchFamily="34" charset="-122"/>
            </a:rPr>
            <a:t>  </a:t>
          </a:r>
          <a:r>
            <a:rPr lang="en-US" altLang="zh-TW" sz="3600" kern="1200" dirty="0">
              <a:solidFill>
                <a:schemeClr val="tx1"/>
              </a:solidFill>
              <a:latin typeface="微软雅黑" pitchFamily="34" charset="-122"/>
              <a:ea typeface="微软雅黑" pitchFamily="34" charset="-122"/>
            </a:rPr>
            <a:t>C1_</a:t>
          </a:r>
          <a:r>
            <a:rPr lang="zh-TW" altLang="zh-TW" sz="3600" kern="1200" dirty="0">
              <a:solidFill>
                <a:schemeClr val="tx1"/>
              </a:solidFill>
              <a:latin typeface="微软雅黑" pitchFamily="34" charset="-122"/>
              <a:ea typeface="微软雅黑" pitchFamily="34" charset="-122"/>
            </a:rPr>
            <a:t>服務體驗</a:t>
          </a:r>
          <a:r>
            <a:rPr lang="zh-TW" altLang="en-US" sz="3600" kern="1200" dirty="0">
              <a:solidFill>
                <a:schemeClr val="tx1"/>
              </a:solidFill>
              <a:latin typeface="微软雅黑" pitchFamily="34" charset="-122"/>
              <a:ea typeface="微软雅黑" pitchFamily="34" charset="-122"/>
            </a:rPr>
            <a:t>與商業實證指標</a:t>
          </a:r>
          <a:r>
            <a:rPr lang="zh-TW" altLang="zh-TW" sz="3600" kern="1200" dirty="0">
              <a:solidFill>
                <a:schemeClr val="tx1"/>
              </a:solidFill>
              <a:latin typeface="微软雅黑" pitchFamily="34" charset="-122"/>
              <a:ea typeface="微软雅黑" pitchFamily="34" charset="-122"/>
            </a:rPr>
            <a:t>設計</a:t>
          </a:r>
        </a:p>
      </dsp:txBody>
      <dsp:txXfrm>
        <a:off x="12800543" y="9782905"/>
        <a:ext cx="9814736" cy="1103445"/>
      </dsp:txXfrm>
    </dsp:sp>
    <dsp:sp modelId="{534B8DBB-76A3-4358-86B5-A190F5EE76FB}">
      <dsp:nvSpPr>
        <dsp:cNvPr id="0" name=""/>
        <dsp:cNvSpPr/>
      </dsp:nvSpPr>
      <dsp:spPr>
        <a:xfrm>
          <a:off x="12800543" y="11221154"/>
          <a:ext cx="9814736" cy="1103445"/>
        </a:xfrm>
        <a:prstGeom prst="rect">
          <a:avLst/>
        </a:prstGeom>
        <a:solidFill>
          <a:srgbClr val="92D050">
            <a:alpha val="45000"/>
          </a:srgbClr>
        </a:solidFill>
        <a:ln w="25400" cap="flat" cmpd="sng" algn="ctr">
          <a:solidFill>
            <a:schemeClr val="bg1">
              <a:lumMod val="75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860" tIns="22860" rIns="22860" bIns="22860" numCol="1" spcCol="1270" anchor="ctr" anchorCtr="0">
          <a:noAutofit/>
        </a:bodyPr>
        <a:lstStyle/>
        <a:p>
          <a:pPr lvl="0" algn="l" defTabSz="1600200">
            <a:lnSpc>
              <a:spcPct val="100000"/>
            </a:lnSpc>
            <a:spcBef>
              <a:spcPct val="0"/>
            </a:spcBef>
            <a:spcAft>
              <a:spcPts val="0"/>
            </a:spcAft>
          </a:pPr>
          <a:r>
            <a:rPr lang="zh-TW" altLang="en-US" sz="3600" kern="1200" dirty="0">
              <a:solidFill>
                <a:schemeClr val="tx1"/>
              </a:solidFill>
              <a:latin typeface="微软雅黑" pitchFamily="34" charset="-122"/>
              <a:ea typeface="微软雅黑" pitchFamily="34" charset="-122"/>
            </a:rPr>
            <a:t>  </a:t>
          </a:r>
          <a:r>
            <a:rPr lang="en-US" altLang="zh-TW" sz="3600" kern="1200" dirty="0">
              <a:solidFill>
                <a:schemeClr val="tx1"/>
              </a:solidFill>
              <a:latin typeface="微软雅黑" pitchFamily="34" charset="-122"/>
              <a:ea typeface="微软雅黑" pitchFamily="34" charset="-122"/>
            </a:rPr>
            <a:t>C2_</a:t>
          </a:r>
          <a:r>
            <a:rPr lang="zh-TW" altLang="en-US" sz="3600" kern="1200" dirty="0">
              <a:solidFill>
                <a:schemeClr val="tx1"/>
              </a:solidFill>
              <a:latin typeface="微软雅黑" pitchFamily="34" charset="-122"/>
              <a:ea typeface="微软雅黑" pitchFamily="34" charset="-122"/>
            </a:rPr>
            <a:t>商業實證</a:t>
          </a:r>
        </a:p>
      </dsp:txBody>
      <dsp:txXfrm>
        <a:off x="12800543" y="11221154"/>
        <a:ext cx="9814736" cy="110344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5E7C87-0C3B-4DD2-9FEB-A48CC9FABCB0}">
      <dsp:nvSpPr>
        <dsp:cNvPr id="0" name=""/>
        <dsp:cNvSpPr/>
      </dsp:nvSpPr>
      <dsp:spPr>
        <a:xfrm>
          <a:off x="3024523" y="-43637"/>
          <a:ext cx="1655996" cy="944793"/>
        </a:xfrm>
        <a:prstGeom prst="roundRect">
          <a:avLst/>
        </a:prstGeom>
        <a:solidFill>
          <a:srgbClr val="FF0000">
            <a:alpha val="28000"/>
          </a:srgbClr>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4"/>
        </a:fillRef>
        <a:effectRef idx="1">
          <a:schemeClr val="accent4"/>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zh-TW" altLang="en-US" sz="2400" b="0" kern="1200" dirty="0" smtClean="0">
              <a:solidFill>
                <a:schemeClr val="tx1"/>
              </a:solidFill>
              <a:latin typeface="微軟正黑體" panose="020B0604030504040204" pitchFamily="34" charset="-120"/>
            </a:rPr>
            <a:t>培訓課程</a:t>
          </a:r>
          <a:endParaRPr lang="zh-TW" altLang="en-US" sz="2400" b="0" kern="1200" dirty="0">
            <a:solidFill>
              <a:schemeClr val="tx1"/>
            </a:solidFill>
          </a:endParaRPr>
        </a:p>
      </dsp:txBody>
      <dsp:txXfrm>
        <a:off x="3024523" y="-43637"/>
        <a:ext cx="1655996" cy="944793"/>
      </dsp:txXfrm>
    </dsp:sp>
    <dsp:sp modelId="{477BEF57-4D07-4CD0-8BD3-AB64036E5C79}">
      <dsp:nvSpPr>
        <dsp:cNvPr id="0" name=""/>
        <dsp:cNvSpPr/>
      </dsp:nvSpPr>
      <dsp:spPr>
        <a:xfrm>
          <a:off x="2121142" y="416201"/>
          <a:ext cx="3203363" cy="3203363"/>
        </a:xfrm>
        <a:custGeom>
          <a:avLst/>
          <a:gdLst/>
          <a:ahLst/>
          <a:cxnLst/>
          <a:rect l="0" t="0" r="0" b="0"/>
          <a:pathLst>
            <a:path>
              <a:moveTo>
                <a:pt x="2563098" y="320641"/>
              </a:moveTo>
              <a:arcTo wR="1601681" hR="1601681" stAng="18413287" swAng="981185"/>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46B464E-C6EE-4E85-8414-A4004BE93A5D}">
      <dsp:nvSpPr>
        <dsp:cNvPr id="0" name=""/>
        <dsp:cNvSpPr/>
      </dsp:nvSpPr>
      <dsp:spPr>
        <a:xfrm>
          <a:off x="4427529" y="1063088"/>
          <a:ext cx="1655996" cy="944793"/>
        </a:xfrm>
        <a:prstGeom prst="roundRect">
          <a:avLst/>
        </a:prstGeom>
        <a:solidFill>
          <a:srgbClr val="EAF8F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100000"/>
            </a:lnSpc>
            <a:spcBef>
              <a:spcPct val="0"/>
            </a:spcBef>
            <a:spcAft>
              <a:spcPts val="0"/>
            </a:spcAft>
          </a:pPr>
          <a:r>
            <a:rPr lang="zh-TW" altLang="en-US" sz="2400" kern="1200" dirty="0" smtClean="0">
              <a:solidFill>
                <a:schemeClr val="tx1"/>
              </a:solidFill>
              <a:latin typeface="微軟正黑體" panose="020B0604030504040204" pitchFamily="34" charset="-120"/>
            </a:rPr>
            <a:t>程式力</a:t>
          </a:r>
          <a:endParaRPr lang="en-US" altLang="zh-TW" sz="2400" kern="1200" dirty="0" smtClean="0">
            <a:solidFill>
              <a:schemeClr val="tx1"/>
            </a:solidFill>
            <a:latin typeface="微軟正黑體" panose="020B0604030504040204" pitchFamily="34" charset="-120"/>
          </a:endParaRPr>
        </a:p>
        <a:p>
          <a:pPr lvl="0" algn="ctr" defTabSz="1066800" rtl="0">
            <a:lnSpc>
              <a:spcPct val="100000"/>
            </a:lnSpc>
            <a:spcBef>
              <a:spcPct val="0"/>
            </a:spcBef>
            <a:spcAft>
              <a:spcPts val="0"/>
            </a:spcAft>
          </a:pPr>
          <a:r>
            <a:rPr lang="zh-TW" altLang="en-US" sz="2400" kern="1200" dirty="0" smtClean="0">
              <a:solidFill>
                <a:schemeClr val="tx1"/>
              </a:solidFill>
              <a:latin typeface="微軟正黑體" panose="020B0604030504040204" pitchFamily="34" charset="-120"/>
            </a:rPr>
            <a:t>知識</a:t>
          </a:r>
          <a:endParaRPr lang="zh-TW" altLang="en-US" sz="2400" kern="1200" dirty="0">
            <a:solidFill>
              <a:schemeClr val="tx1"/>
            </a:solidFill>
          </a:endParaRPr>
        </a:p>
      </dsp:txBody>
      <dsp:txXfrm>
        <a:off x="4427529" y="1063088"/>
        <a:ext cx="1655996" cy="944793"/>
      </dsp:txXfrm>
    </dsp:sp>
    <dsp:sp modelId="{E5D0B4FF-2234-4A5E-ADBE-B8A692DA5A9A}">
      <dsp:nvSpPr>
        <dsp:cNvPr id="0" name=""/>
        <dsp:cNvSpPr/>
      </dsp:nvSpPr>
      <dsp:spPr>
        <a:xfrm>
          <a:off x="2342208" y="-389818"/>
          <a:ext cx="3203363" cy="3203363"/>
        </a:xfrm>
        <a:custGeom>
          <a:avLst/>
          <a:gdLst/>
          <a:ahLst/>
          <a:cxnLst/>
          <a:rect l="0" t="0" r="0" b="0"/>
          <a:pathLst>
            <a:path>
              <a:moveTo>
                <a:pt x="2990479" y="2399569"/>
              </a:moveTo>
              <a:arcTo wR="1601681" hR="1601681" stAng="1792686" swAng="453672"/>
            </a:path>
          </a:pathLst>
        </a:custGeom>
        <a:noFill/>
        <a:ln w="9525" cap="flat" cmpd="sng" algn="ctr">
          <a:solidFill>
            <a:schemeClr val="accent5">
              <a:hueOff val="-157451"/>
              <a:satOff val="5112"/>
              <a:lumOff val="-9804"/>
              <a:alphaOff val="0"/>
            </a:schemeClr>
          </a:solidFill>
          <a:prstDash val="solid"/>
        </a:ln>
        <a:effectLst/>
      </dsp:spPr>
      <dsp:style>
        <a:lnRef idx="1">
          <a:scrgbClr r="0" g="0" b="0"/>
        </a:lnRef>
        <a:fillRef idx="0">
          <a:scrgbClr r="0" g="0" b="0"/>
        </a:fillRef>
        <a:effectRef idx="0">
          <a:scrgbClr r="0" g="0" b="0"/>
        </a:effectRef>
        <a:fontRef idx="minor"/>
      </dsp:style>
    </dsp:sp>
    <dsp:sp modelId="{59576B93-8A6D-41F7-A9A1-866635C06138}">
      <dsp:nvSpPr>
        <dsp:cNvPr id="0" name=""/>
        <dsp:cNvSpPr/>
      </dsp:nvSpPr>
      <dsp:spPr>
        <a:xfrm>
          <a:off x="4255240" y="2187268"/>
          <a:ext cx="1655996" cy="944793"/>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zh-TW" altLang="en-US" sz="2400" kern="1200" dirty="0" smtClean="0">
              <a:solidFill>
                <a:schemeClr val="tx1"/>
              </a:solidFill>
              <a:latin typeface="微軟正黑體" panose="020B0604030504040204" pitchFamily="34" charset="-120"/>
            </a:rPr>
            <a:t>線上農場平台服務</a:t>
          </a:r>
          <a:endParaRPr lang="zh-TW" altLang="en-US" sz="2400" kern="1200" dirty="0">
            <a:solidFill>
              <a:schemeClr val="tx1"/>
            </a:solidFill>
          </a:endParaRPr>
        </a:p>
      </dsp:txBody>
      <dsp:txXfrm>
        <a:off x="4255240" y="2187268"/>
        <a:ext cx="1655996" cy="944793"/>
      </dsp:txXfrm>
    </dsp:sp>
    <dsp:sp modelId="{A5A1DA62-A135-4BE4-B8E0-D36A2FC39194}">
      <dsp:nvSpPr>
        <dsp:cNvPr id="0" name=""/>
        <dsp:cNvSpPr/>
      </dsp:nvSpPr>
      <dsp:spPr>
        <a:xfrm>
          <a:off x="2201317" y="228503"/>
          <a:ext cx="3203363" cy="3203363"/>
        </a:xfrm>
        <a:custGeom>
          <a:avLst/>
          <a:gdLst/>
          <a:ahLst/>
          <a:cxnLst/>
          <a:rect l="0" t="0" r="0" b="0"/>
          <a:pathLst>
            <a:path>
              <a:moveTo>
                <a:pt x="2519347" y="2914417"/>
              </a:moveTo>
              <a:arcTo wR="1601681" hR="1601681" stAng="3302676" swAng="4230270"/>
            </a:path>
          </a:pathLst>
        </a:custGeom>
        <a:noFill/>
        <a:ln w="9525" cap="flat" cmpd="sng" algn="ctr">
          <a:solidFill>
            <a:schemeClr val="accent5">
              <a:hueOff val="-314902"/>
              <a:satOff val="10224"/>
              <a:lumOff val="-19608"/>
              <a:alphaOff val="0"/>
            </a:schemeClr>
          </a:solidFill>
          <a:prstDash val="solid"/>
        </a:ln>
        <a:effectLst/>
      </dsp:spPr>
      <dsp:style>
        <a:lnRef idx="1">
          <a:scrgbClr r="0" g="0" b="0"/>
        </a:lnRef>
        <a:fillRef idx="0">
          <a:scrgbClr r="0" g="0" b="0"/>
        </a:fillRef>
        <a:effectRef idx="0">
          <a:scrgbClr r="0" g="0" b="0"/>
        </a:effectRef>
        <a:fontRef idx="minor"/>
      </dsp:style>
    </dsp:sp>
    <dsp:sp modelId="{35EC3AE4-07FE-434E-B9D8-16F857948D2C}">
      <dsp:nvSpPr>
        <dsp:cNvPr id="0" name=""/>
        <dsp:cNvSpPr/>
      </dsp:nvSpPr>
      <dsp:spPr>
        <a:xfrm>
          <a:off x="1410964" y="2177531"/>
          <a:ext cx="2132343" cy="944793"/>
        </a:xfrm>
        <a:prstGeom prst="roundRect">
          <a:avLst/>
        </a:prstGeom>
        <a:solidFill>
          <a:srgbClr val="CC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100000"/>
            </a:lnSpc>
            <a:spcBef>
              <a:spcPct val="0"/>
            </a:spcBef>
            <a:spcAft>
              <a:spcPts val="0"/>
            </a:spcAft>
          </a:pPr>
          <a:r>
            <a:rPr lang="zh-TW" altLang="en-US" sz="2400" kern="1200" dirty="0" smtClean="0">
              <a:solidFill>
                <a:schemeClr val="tx1"/>
              </a:solidFill>
              <a:latin typeface="微軟正黑體" panose="020B0604030504040204" pitchFamily="34" charset="-120"/>
            </a:rPr>
            <a:t>影像與監控</a:t>
          </a:r>
          <a:endParaRPr lang="en-US" altLang="zh-TW" sz="2400" kern="1200" dirty="0" smtClean="0">
            <a:solidFill>
              <a:schemeClr val="tx1"/>
            </a:solidFill>
            <a:latin typeface="微軟正黑體" panose="020B0604030504040204" pitchFamily="34" charset="-120"/>
          </a:endParaRPr>
        </a:p>
        <a:p>
          <a:pPr lvl="0" algn="ctr" defTabSz="1066800" rtl="0">
            <a:lnSpc>
              <a:spcPct val="100000"/>
            </a:lnSpc>
            <a:spcBef>
              <a:spcPct val="0"/>
            </a:spcBef>
            <a:spcAft>
              <a:spcPts val="0"/>
            </a:spcAft>
          </a:pPr>
          <a:r>
            <a:rPr lang="zh-TW" altLang="en-US" sz="2400" kern="1200" dirty="0" smtClean="0">
              <a:solidFill>
                <a:schemeClr val="tx1"/>
              </a:solidFill>
              <a:latin typeface="微軟正黑體" panose="020B0604030504040204" pitchFamily="34" charset="-120"/>
            </a:rPr>
            <a:t>數據分析</a:t>
          </a:r>
          <a:endParaRPr lang="zh-TW" altLang="en-US" sz="2400" kern="1200" dirty="0">
            <a:solidFill>
              <a:schemeClr val="tx1"/>
            </a:solidFill>
          </a:endParaRPr>
        </a:p>
      </dsp:txBody>
      <dsp:txXfrm>
        <a:off x="1410964" y="2177531"/>
        <a:ext cx="2132343" cy="944793"/>
      </dsp:txXfrm>
    </dsp:sp>
    <dsp:sp modelId="{EE61061C-C2DC-4344-8A8C-18CD983F2179}">
      <dsp:nvSpPr>
        <dsp:cNvPr id="0" name=""/>
        <dsp:cNvSpPr/>
      </dsp:nvSpPr>
      <dsp:spPr>
        <a:xfrm>
          <a:off x="1637904" y="-749562"/>
          <a:ext cx="3203363" cy="3203363"/>
        </a:xfrm>
        <a:custGeom>
          <a:avLst/>
          <a:gdLst/>
          <a:ahLst/>
          <a:cxnLst/>
          <a:rect l="0" t="0" r="0" b="0"/>
          <a:pathLst>
            <a:path>
              <a:moveTo>
                <a:pt x="700192" y="2925577"/>
              </a:moveTo>
              <a:arcTo wR="1601681" hR="1601681" stAng="7455144" swAng="567898"/>
            </a:path>
          </a:pathLst>
        </a:custGeom>
        <a:noFill/>
        <a:ln w="9525" cap="flat" cmpd="sng" algn="ctr">
          <a:solidFill>
            <a:schemeClr val="accent5">
              <a:hueOff val="-472353"/>
              <a:satOff val="15336"/>
              <a:lumOff val="-29412"/>
              <a:alphaOff val="0"/>
            </a:schemeClr>
          </a:solidFill>
          <a:prstDash val="solid"/>
        </a:ln>
        <a:effectLst/>
      </dsp:spPr>
      <dsp:style>
        <a:lnRef idx="1">
          <a:scrgbClr r="0" g="0" b="0"/>
        </a:lnRef>
        <a:fillRef idx="0">
          <a:scrgbClr r="0" g="0" b="0"/>
        </a:fillRef>
        <a:effectRef idx="0">
          <a:scrgbClr r="0" g="0" b="0"/>
        </a:effectRef>
        <a:fontRef idx="minor"/>
      </dsp:style>
    </dsp:sp>
    <dsp:sp modelId="{85D9D77A-821D-47ED-A7AB-DF7604FC8154}">
      <dsp:nvSpPr>
        <dsp:cNvPr id="0" name=""/>
        <dsp:cNvSpPr/>
      </dsp:nvSpPr>
      <dsp:spPr>
        <a:xfrm>
          <a:off x="1003078" y="1063088"/>
          <a:ext cx="2411737" cy="944793"/>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100000"/>
            </a:lnSpc>
            <a:spcBef>
              <a:spcPct val="0"/>
            </a:spcBef>
            <a:spcAft>
              <a:spcPts val="0"/>
            </a:spcAft>
          </a:pPr>
          <a:r>
            <a:rPr lang="zh-TW" altLang="en-US" sz="2400" kern="1200" dirty="0" smtClean="0">
              <a:solidFill>
                <a:schemeClr val="tx1"/>
              </a:solidFill>
              <a:latin typeface="+mn-lt"/>
            </a:rPr>
            <a:t>會員與</a:t>
          </a:r>
          <a:endParaRPr lang="en-US" altLang="zh-TW" sz="2400" kern="1200" dirty="0" smtClean="0">
            <a:solidFill>
              <a:schemeClr val="tx1"/>
            </a:solidFill>
            <a:latin typeface="+mn-lt"/>
          </a:endParaRPr>
        </a:p>
        <a:p>
          <a:pPr lvl="0" algn="ctr" defTabSz="1066800" rtl="0">
            <a:lnSpc>
              <a:spcPct val="100000"/>
            </a:lnSpc>
            <a:spcBef>
              <a:spcPct val="0"/>
            </a:spcBef>
            <a:spcAft>
              <a:spcPts val="0"/>
            </a:spcAft>
          </a:pPr>
          <a:r>
            <a:rPr lang="zh-TW" altLang="en-US" sz="2400" kern="1200" dirty="0" smtClean="0">
              <a:solidFill>
                <a:schemeClr val="tx1"/>
              </a:solidFill>
              <a:latin typeface="+mn-lt"/>
            </a:rPr>
            <a:t>行銷 數據</a:t>
          </a:r>
          <a:endParaRPr lang="zh-TW" altLang="en-US" sz="2400" kern="1200" dirty="0">
            <a:solidFill>
              <a:schemeClr val="tx1"/>
            </a:solidFill>
            <a:latin typeface="+mn-lt"/>
          </a:endParaRPr>
        </a:p>
      </dsp:txBody>
      <dsp:txXfrm>
        <a:off x="1003078" y="1063088"/>
        <a:ext cx="2411737" cy="944793"/>
      </dsp:txXfrm>
    </dsp:sp>
    <dsp:sp modelId="{23CAC1D7-3C99-455C-B583-A764A6CB8B4E}">
      <dsp:nvSpPr>
        <dsp:cNvPr id="0" name=""/>
        <dsp:cNvSpPr/>
      </dsp:nvSpPr>
      <dsp:spPr>
        <a:xfrm>
          <a:off x="2136575" y="420753"/>
          <a:ext cx="3203363" cy="3203363"/>
        </a:xfrm>
        <a:custGeom>
          <a:avLst/>
          <a:gdLst/>
          <a:ahLst/>
          <a:cxnLst/>
          <a:rect l="0" t="0" r="0" b="0"/>
          <a:pathLst>
            <a:path>
              <a:moveTo>
                <a:pt x="323542" y="636412"/>
              </a:moveTo>
              <a:arcTo wR="1601681" hR="1601681" stAng="13023638" swAng="1572699"/>
            </a:path>
          </a:pathLst>
        </a:custGeom>
        <a:noFill/>
        <a:ln w="9525" cap="flat" cmpd="sng" algn="ctr">
          <a:solidFill>
            <a:schemeClr val="accent5">
              <a:hueOff val="-629804"/>
              <a:satOff val="20448"/>
              <a:lumOff val="-39216"/>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2">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1DF2611D-691D-4310-945B-8140EA1A752A}" type="datetimeFigureOut">
              <a:rPr lang="zh-TW" altLang="en-US" smtClean="0"/>
              <a:pPr/>
              <a:t>2020/3/30</a:t>
            </a:fld>
            <a:endParaRPr lang="zh-TW" altLang="en-US"/>
          </a:p>
        </p:txBody>
      </p:sp>
      <p:sp>
        <p:nvSpPr>
          <p:cNvPr id="4" name="頁尾版面配置區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99E9168C-CAF3-4DD6-8BE3-0B1126AEB46A}" type="slidenum">
              <a:rPr lang="zh-TW" altLang="en-US" smtClean="0"/>
              <a:pPr/>
              <a:t>‹#›</a:t>
            </a:fld>
            <a:endParaRPr lang="zh-TW" altLang="en-US"/>
          </a:p>
        </p:txBody>
      </p:sp>
    </p:spTree>
    <p:extLst>
      <p:ext uri="{BB962C8B-B14F-4D97-AF65-F5344CB8AC3E}">
        <p14:creationId xmlns:p14="http://schemas.microsoft.com/office/powerpoint/2010/main" xmlns="" val="3212987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p:nvPr>
        </p:nvSpPr>
        <p:spPr bwMode="auto">
          <a:xfrm>
            <a:off x="90488" y="744538"/>
            <a:ext cx="6616700" cy="3722687"/>
          </a:xfrm>
          <a:prstGeom prst="rect">
            <a:avLst/>
          </a:prstGeom>
          <a:noFill/>
          <a:ln w="9525" cap="flat" cmpd="sng">
            <a:noFill/>
            <a:prstDash val="solid"/>
            <a:round/>
            <a:headEnd type="none" w="med" len="med"/>
            <a:tailEnd type="none" w="med" len="med"/>
          </a:ln>
          <a:effectLst/>
        </p:spPr>
      </p:sp>
      <p:sp>
        <p:nvSpPr>
          <p:cNvPr id="4098" name="Rectangle 2"/>
          <p:cNvSpPr>
            <a:spLocks noGrp="1"/>
          </p:cNvSpPr>
          <p:nvPr>
            <p:ph type="body" sz="quarter" idx="1"/>
          </p:nvPr>
        </p:nvSpPr>
        <p:spPr bwMode="auto">
          <a:xfrm>
            <a:off x="906357" y="4715907"/>
            <a:ext cx="4984962" cy="4467701"/>
          </a:xfrm>
          <a:prstGeom prst="rect">
            <a:avLst/>
          </a:prstGeom>
          <a:noFill/>
          <a:ln w="9525" cap="flat" cmpd="sng">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zh-TW" altLang="zh-TW" smtClean="0">
                <a:sym typeface="Calibri" pitchFamily="34" charset="0"/>
              </a:rPr>
              <a:t>Click to edit Master text styles</a:t>
            </a:r>
          </a:p>
          <a:p>
            <a:pPr lvl="1"/>
            <a:r>
              <a:rPr lang="zh-TW" altLang="zh-TW" smtClean="0">
                <a:sym typeface="Calibri" pitchFamily="34" charset="0"/>
              </a:rPr>
              <a:t>Second level</a:t>
            </a:r>
          </a:p>
          <a:p>
            <a:pPr lvl="2"/>
            <a:r>
              <a:rPr lang="zh-TW" altLang="zh-TW" smtClean="0">
                <a:sym typeface="Calibri" pitchFamily="34" charset="0"/>
              </a:rPr>
              <a:t>Third level</a:t>
            </a:r>
          </a:p>
          <a:p>
            <a:pPr lvl="3"/>
            <a:r>
              <a:rPr lang="zh-TW" altLang="zh-TW" smtClean="0">
                <a:sym typeface="Calibri" pitchFamily="34" charset="0"/>
              </a:rPr>
              <a:t>Fourth level</a:t>
            </a:r>
          </a:p>
          <a:p>
            <a:pPr lvl="4"/>
            <a:r>
              <a:rPr lang="zh-TW" altLang="zh-TW" smtClean="0">
                <a:sym typeface="Calibri" pitchFamily="34" charset="0"/>
              </a:rPr>
              <a:t>Fifth level</a:t>
            </a:r>
          </a:p>
        </p:txBody>
      </p:sp>
    </p:spTree>
    <p:extLst>
      <p:ext uri="{BB962C8B-B14F-4D97-AF65-F5344CB8AC3E}">
        <p14:creationId xmlns:p14="http://schemas.microsoft.com/office/powerpoint/2010/main" xmlns="" val="672973918"/>
      </p:ext>
    </p:extLst>
  </p:cSld>
  <p:clrMap bg1="lt1" tx1="dk1" bg2="lt2" tx2="dk2" accent1="accent1" accent2="accent2" accent3="accent3" accent4="accent4" accent5="accent5" accent6="accent6" hlink="hlink" folHlink="folHlink"/>
  <p:notesStyle>
    <a:lvl1pPr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1pPr>
    <a:lvl2pPr indent="2286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2pPr>
    <a:lvl3pPr indent="4572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3pPr>
    <a:lvl4pPr indent="6858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4pPr>
    <a:lvl5pPr indent="9144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xmlns="" val="1892800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xmlns="" val="1358603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倫堡 客源 </a:t>
            </a:r>
            <a:endParaRPr lang="en-US" altLang="zh-TW" dirty="0" smtClean="0"/>
          </a:p>
          <a:p>
            <a:r>
              <a:rPr lang="zh-TW" altLang="en-US" dirty="0" smtClean="0"/>
              <a:t>拓可 分潤</a:t>
            </a:r>
            <a:endParaRPr lang="en-US" altLang="zh-TW" dirty="0" smtClean="0"/>
          </a:p>
          <a:p>
            <a:endParaRPr lang="zh-TW" altLang="en-US" dirty="0"/>
          </a:p>
        </p:txBody>
      </p:sp>
    </p:spTree>
    <p:extLst>
      <p:ext uri="{BB962C8B-B14F-4D97-AF65-F5344CB8AC3E}">
        <p14:creationId xmlns:p14="http://schemas.microsoft.com/office/powerpoint/2010/main" xmlns="" val="667780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倫堡 客源 </a:t>
            </a:r>
            <a:endParaRPr lang="en-US" altLang="zh-TW" dirty="0" smtClean="0"/>
          </a:p>
          <a:p>
            <a:r>
              <a:rPr lang="zh-TW" altLang="en-US" dirty="0" smtClean="0"/>
              <a:t>拓可 分潤</a:t>
            </a:r>
            <a:endParaRPr lang="en-US" altLang="zh-TW" dirty="0" smtClean="0"/>
          </a:p>
          <a:p>
            <a:endParaRPr lang="zh-TW" altLang="en-US" dirty="0"/>
          </a:p>
        </p:txBody>
      </p:sp>
    </p:spTree>
    <p:extLst>
      <p:ext uri="{BB962C8B-B14F-4D97-AF65-F5344CB8AC3E}">
        <p14:creationId xmlns:p14="http://schemas.microsoft.com/office/powerpoint/2010/main" xmlns="" val="221405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拿試用客戶數ｘ收費</a:t>
            </a:r>
            <a:endParaRPr lang="en-US" altLang="zh-TW" dirty="0"/>
          </a:p>
          <a:p>
            <a:r>
              <a:rPr lang="zh-TW" altLang="en-US" dirty="0"/>
              <a:t>帶動多少交易金流，要講整體金流的產值，不適自己公司的產值</a:t>
            </a:r>
            <a:endParaRPr lang="en-US" altLang="zh-TW" dirty="0"/>
          </a:p>
          <a:p>
            <a:r>
              <a:rPr lang="zh-TW" altLang="en-US" dirty="0"/>
              <a:t>導購、下廣告的收入都可以包含</a:t>
            </a:r>
            <a:endParaRPr lang="en-US" altLang="zh-TW" dirty="0"/>
          </a:p>
          <a:p>
            <a:r>
              <a:rPr lang="zh-TW" altLang="en-US" dirty="0"/>
              <a:t>申請專利可以拿掉</a:t>
            </a:r>
            <a:endParaRPr lang="en-US" altLang="zh-TW" dirty="0"/>
          </a:p>
          <a:p>
            <a:r>
              <a:rPr lang="zh-TW" altLang="en-US" dirty="0"/>
              <a:t>產業擴散效益</a:t>
            </a:r>
            <a:endParaRPr lang="en-US" altLang="zh-TW" dirty="0"/>
          </a:p>
          <a:p>
            <a:endParaRPr lang="en-US" altLang="zh-TW" dirty="0"/>
          </a:p>
          <a:p>
            <a:r>
              <a:rPr lang="zh-TW" altLang="en-US" dirty="0"/>
              <a:t>驗證：滿意度包含是否有購買商品的問題</a:t>
            </a:r>
            <a:endParaRPr lang="en-US" altLang="zh-TW" dirty="0"/>
          </a:p>
        </p:txBody>
      </p:sp>
      <p:sp>
        <p:nvSpPr>
          <p:cNvPr id="4" name="投影片編號版面配置區 3"/>
          <p:cNvSpPr>
            <a:spLocks noGrp="1"/>
          </p:cNvSpPr>
          <p:nvPr>
            <p:ph type="sldNum" sz="quarter" idx="10"/>
          </p:nvPr>
        </p:nvSpPr>
        <p:spPr>
          <a:xfrm>
            <a:off x="3850011" y="9429824"/>
            <a:ext cx="2946570" cy="496061"/>
          </a:xfrm>
          <a:prstGeom prst="rect">
            <a:avLst/>
          </a:prstGeom>
        </p:spPr>
        <p:txBody>
          <a:bodyPr/>
          <a:lstStyle/>
          <a:p>
            <a:fld id="{70AC9B99-CF59-4705-ABE6-7169FA2249F7}" type="slidenum">
              <a:rPr lang="zh-TW" altLang="en-US" smtClean="0">
                <a:solidFill>
                  <a:prstClr val="black"/>
                </a:solidFill>
              </a:rPr>
              <a:pPr/>
              <a:t>32</a:t>
            </a:fld>
            <a:endParaRPr lang="zh-TW" altLang="en-US">
              <a:solidFill>
                <a:prstClr val="black"/>
              </a:solidFill>
            </a:endParaRPr>
          </a:p>
        </p:txBody>
      </p:sp>
    </p:spTree>
    <p:extLst>
      <p:ext uri="{BB962C8B-B14F-4D97-AF65-F5344CB8AC3E}">
        <p14:creationId xmlns:p14="http://schemas.microsoft.com/office/powerpoint/2010/main" xmlns="" val="3847563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拿試用客戶數ｘ收費</a:t>
            </a:r>
            <a:endParaRPr lang="en-US" altLang="zh-TW" dirty="0"/>
          </a:p>
          <a:p>
            <a:r>
              <a:rPr lang="zh-TW" altLang="en-US" dirty="0"/>
              <a:t>帶動多少交易金流，要講整體金流的產值，不適自己公司的產值</a:t>
            </a:r>
            <a:endParaRPr lang="en-US" altLang="zh-TW" dirty="0"/>
          </a:p>
          <a:p>
            <a:r>
              <a:rPr lang="zh-TW" altLang="en-US" dirty="0"/>
              <a:t>導購、下廣告的收入都可以包含</a:t>
            </a:r>
            <a:endParaRPr lang="en-US" altLang="zh-TW" dirty="0"/>
          </a:p>
          <a:p>
            <a:r>
              <a:rPr lang="zh-TW" altLang="en-US" dirty="0"/>
              <a:t>申請專利可以拿掉</a:t>
            </a:r>
            <a:endParaRPr lang="en-US" altLang="zh-TW" dirty="0"/>
          </a:p>
          <a:p>
            <a:r>
              <a:rPr lang="zh-TW" altLang="en-US" dirty="0"/>
              <a:t>產業擴散效益</a:t>
            </a:r>
            <a:endParaRPr lang="en-US" altLang="zh-TW" dirty="0"/>
          </a:p>
          <a:p>
            <a:endParaRPr lang="en-US" altLang="zh-TW" dirty="0"/>
          </a:p>
          <a:p>
            <a:r>
              <a:rPr lang="zh-TW" altLang="en-US" dirty="0"/>
              <a:t>驗證：滿意度包含是否有購買商品的問題</a:t>
            </a:r>
            <a:endParaRPr lang="en-US" altLang="zh-TW" dirty="0"/>
          </a:p>
        </p:txBody>
      </p:sp>
      <p:sp>
        <p:nvSpPr>
          <p:cNvPr id="4" name="投影片編號版面配置區 3"/>
          <p:cNvSpPr>
            <a:spLocks noGrp="1"/>
          </p:cNvSpPr>
          <p:nvPr>
            <p:ph type="sldNum" sz="quarter" idx="10"/>
          </p:nvPr>
        </p:nvSpPr>
        <p:spPr>
          <a:xfrm>
            <a:off x="3850011" y="9429824"/>
            <a:ext cx="2946570" cy="496061"/>
          </a:xfrm>
          <a:prstGeom prst="rect">
            <a:avLst/>
          </a:prstGeom>
        </p:spPr>
        <p:txBody>
          <a:bodyPr/>
          <a:lstStyle/>
          <a:p>
            <a:fld id="{70AC9B99-CF59-4705-ABE6-7169FA2249F7}" type="slidenum">
              <a:rPr lang="zh-TW" altLang="en-US" smtClean="0">
                <a:solidFill>
                  <a:prstClr val="black"/>
                </a:solidFill>
              </a:rPr>
              <a:pPr/>
              <a:t>34</a:t>
            </a:fld>
            <a:endParaRPr lang="zh-TW" altLang="en-US">
              <a:solidFill>
                <a:prstClr val="black"/>
              </a:solidFill>
            </a:endParaRPr>
          </a:p>
        </p:txBody>
      </p:sp>
    </p:spTree>
    <p:extLst>
      <p:ext uri="{BB962C8B-B14F-4D97-AF65-F5344CB8AC3E}">
        <p14:creationId xmlns:p14="http://schemas.microsoft.com/office/powerpoint/2010/main" xmlns="" val="2116615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xmlns="" val="3009360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a:xfrm>
            <a:off x="3850011" y="9429824"/>
            <a:ext cx="2946570" cy="496061"/>
          </a:xfrm>
          <a:prstGeom prst="rect">
            <a:avLst/>
          </a:prstGeom>
        </p:spPr>
        <p:txBody>
          <a:bodyPr/>
          <a:lstStyle/>
          <a:p>
            <a:fld id="{70AC9B99-CF59-4705-ABE6-7169FA2249F7}" type="slidenum">
              <a:rPr lang="zh-TW" altLang="en-US" smtClean="0"/>
              <a:pPr/>
              <a:t>38</a:t>
            </a:fld>
            <a:endParaRPr lang="zh-TW" altLang="en-US"/>
          </a:p>
        </p:txBody>
      </p:sp>
    </p:spTree>
    <p:extLst>
      <p:ext uri="{BB962C8B-B14F-4D97-AF65-F5344CB8AC3E}">
        <p14:creationId xmlns:p14="http://schemas.microsoft.com/office/powerpoint/2010/main" xmlns="" val="667657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5</a:t>
            </a:r>
            <a:r>
              <a:rPr lang="zh-TW" altLang="en-US" dirty="0"/>
              <a:t>大功能：</a:t>
            </a:r>
            <a:endParaRPr lang="en-US" altLang="zh-TW" dirty="0"/>
          </a:p>
          <a:p>
            <a:r>
              <a:rPr lang="zh-TW" altLang="en-US" dirty="0"/>
              <a:t>培訓中心：課程資訊、報名資訊、培訓成果</a:t>
            </a:r>
            <a:endParaRPr lang="en-US" altLang="zh-TW" dirty="0"/>
          </a:p>
          <a:p>
            <a:r>
              <a:rPr lang="zh-TW" altLang="en-US" dirty="0"/>
              <a:t>成型知識：產業快訊、技術文件、活動歷程</a:t>
            </a:r>
            <a:endParaRPr lang="en-US" altLang="zh-TW" dirty="0"/>
          </a:p>
          <a:p>
            <a:r>
              <a:rPr lang="zh-TW" altLang="en-US" dirty="0"/>
              <a:t>稼動分析：工廠看板、單站看板、成型條件、</a:t>
            </a:r>
            <a:r>
              <a:rPr lang="en-US" altLang="zh-TW" dirty="0"/>
              <a:t>SPC</a:t>
            </a:r>
            <a:r>
              <a:rPr lang="zh-TW" altLang="en-US" dirty="0"/>
              <a:t>數據、數據分析</a:t>
            </a:r>
            <a:endParaRPr lang="en-US" altLang="zh-TW" dirty="0"/>
          </a:p>
          <a:p>
            <a:r>
              <a:rPr lang="zh-TW" altLang="en-US" dirty="0"/>
              <a:t>學習履歷：上課紀錄、閱讀紀錄、成績總覽、點數總覽等。</a:t>
            </a:r>
            <a:endParaRPr lang="en-US" altLang="zh-TW" dirty="0"/>
          </a:p>
          <a:p>
            <a:r>
              <a:rPr lang="zh-TW" altLang="en-US" dirty="0"/>
              <a:t>服務平台：學習成績排名、客戶點數、數據分析。</a:t>
            </a:r>
          </a:p>
        </p:txBody>
      </p:sp>
      <p:sp>
        <p:nvSpPr>
          <p:cNvPr id="4" name="投影片編號版面配置區 3"/>
          <p:cNvSpPr>
            <a:spLocks noGrp="1"/>
          </p:cNvSpPr>
          <p:nvPr>
            <p:ph type="sldNum" sz="quarter" idx="10"/>
          </p:nvPr>
        </p:nvSpPr>
        <p:spPr>
          <a:xfrm>
            <a:off x="5490744" y="7542269"/>
            <a:ext cx="4200516" cy="398412"/>
          </a:xfrm>
          <a:prstGeom prst="rect">
            <a:avLst/>
          </a:prstGeom>
        </p:spPr>
        <p:txBody>
          <a:bodyPr/>
          <a:lstStyle/>
          <a:p>
            <a:fld id="{70AC9B99-CF59-4705-ABE6-7169FA2249F7}" type="slidenum">
              <a:rPr lang="zh-TW" altLang="en-US" smtClean="0"/>
              <a:pPr/>
              <a:t>39</a:t>
            </a:fld>
            <a:endParaRPr lang="zh-TW" altLang="en-US"/>
          </a:p>
        </p:txBody>
      </p:sp>
    </p:spTree>
    <p:extLst>
      <p:ext uri="{BB962C8B-B14F-4D97-AF65-F5344CB8AC3E}">
        <p14:creationId xmlns:p14="http://schemas.microsoft.com/office/powerpoint/2010/main" xmlns="" val="1641501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normAutofit/>
          </a:bodyPr>
          <a:lstStyle/>
          <a:p>
            <a:endParaRPr lang="zh-TW" altLang="en-US" dirty="0"/>
          </a:p>
        </p:txBody>
      </p:sp>
    </p:spTree>
    <p:extLst>
      <p:ext uri="{BB962C8B-B14F-4D97-AF65-F5344CB8AC3E}">
        <p14:creationId xmlns:p14="http://schemas.microsoft.com/office/powerpoint/2010/main" xmlns="" val="37634818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a:xfrm>
            <a:off x="3850011" y="9429824"/>
            <a:ext cx="2946570" cy="496061"/>
          </a:xfrm>
          <a:prstGeom prst="rect">
            <a:avLst/>
          </a:prstGeom>
        </p:spPr>
        <p:txBody>
          <a:bodyPr/>
          <a:lstStyle/>
          <a:p>
            <a:fld id="{70AC9B99-CF59-4705-ABE6-7169FA2249F7}" type="slidenum">
              <a:rPr lang="zh-TW" altLang="en-US" smtClean="0"/>
              <a:pPr/>
              <a:t>44</a:t>
            </a:fld>
            <a:endParaRPr lang="zh-TW" altLang="en-US"/>
          </a:p>
        </p:txBody>
      </p:sp>
    </p:spTree>
    <p:extLst>
      <p:ext uri="{BB962C8B-B14F-4D97-AF65-F5344CB8AC3E}">
        <p14:creationId xmlns:p14="http://schemas.microsoft.com/office/powerpoint/2010/main" xmlns="" val="233877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xmlns="" val="515292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a:xfrm>
            <a:off x="5539470" y="6946509"/>
            <a:ext cx="4237793" cy="366942"/>
          </a:xfrm>
          <a:prstGeom prst="rect">
            <a:avLst/>
          </a:prstGeom>
        </p:spPr>
        <p:txBody>
          <a:bodyPr/>
          <a:lstStyle/>
          <a:p>
            <a:fld id="{70AC9B99-CF59-4705-ABE6-7169FA2249F7}" type="slidenum">
              <a:rPr lang="zh-TW" altLang="en-US" smtClean="0">
                <a:solidFill>
                  <a:prstClr val="black"/>
                </a:solidFill>
              </a:rPr>
              <a:pPr/>
              <a:t>45</a:t>
            </a:fld>
            <a:endParaRPr lang="zh-TW" altLang="en-US">
              <a:solidFill>
                <a:prstClr val="black"/>
              </a:solidFill>
            </a:endParaRPr>
          </a:p>
        </p:txBody>
      </p:sp>
    </p:spTree>
    <p:extLst>
      <p:ext uri="{BB962C8B-B14F-4D97-AF65-F5344CB8AC3E}">
        <p14:creationId xmlns:p14="http://schemas.microsoft.com/office/powerpoint/2010/main" xmlns="" val="4894121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a:xfrm>
            <a:off x="3850011" y="9429824"/>
            <a:ext cx="2946570" cy="496061"/>
          </a:xfrm>
          <a:prstGeom prst="rect">
            <a:avLst/>
          </a:prstGeom>
        </p:spPr>
        <p:txBody>
          <a:bodyPr/>
          <a:lstStyle/>
          <a:p>
            <a:fld id="{70AC9B99-CF59-4705-ABE6-7169FA2249F7}" type="slidenum">
              <a:rPr lang="zh-TW" altLang="en-US" smtClean="0"/>
              <a:pPr/>
              <a:t>50</a:t>
            </a:fld>
            <a:endParaRPr lang="zh-TW" altLang="en-US"/>
          </a:p>
        </p:txBody>
      </p:sp>
    </p:spTree>
    <p:extLst>
      <p:ext uri="{BB962C8B-B14F-4D97-AF65-F5344CB8AC3E}">
        <p14:creationId xmlns:p14="http://schemas.microsoft.com/office/powerpoint/2010/main" xmlns="" val="4075795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a:xfrm>
            <a:off x="3850294" y="9430813"/>
            <a:ext cx="2945861" cy="495873"/>
          </a:xfrm>
          <a:prstGeom prst="rect">
            <a:avLst/>
          </a:prstGeom>
        </p:spPr>
        <p:txBody>
          <a:bodyPr lIns="84408" tIns="42204" rIns="84408" bIns="42204"/>
          <a:lstStyle/>
          <a:p>
            <a:fld id="{70AC9B99-CF59-4705-ABE6-7169FA2249F7}" type="slidenum">
              <a:rPr lang="zh-TW" altLang="en-US" smtClean="0">
                <a:solidFill>
                  <a:prstClr val="black"/>
                </a:solidFill>
              </a:rPr>
              <a:pPr/>
              <a:t>52</a:t>
            </a:fld>
            <a:endParaRPr lang="zh-TW" altLang="en-US">
              <a:solidFill>
                <a:prstClr val="black"/>
              </a:solidFill>
            </a:endParaRPr>
          </a:p>
        </p:txBody>
      </p:sp>
    </p:spTree>
    <p:extLst>
      <p:ext uri="{BB962C8B-B14F-4D97-AF65-F5344CB8AC3E}">
        <p14:creationId xmlns:p14="http://schemas.microsoft.com/office/powerpoint/2010/main" xmlns="" val="3602289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CN" altLang="en-US" dirty="0"/>
          </a:p>
        </p:txBody>
      </p:sp>
    </p:spTree>
    <p:extLst>
      <p:ext uri="{BB962C8B-B14F-4D97-AF65-F5344CB8AC3E}">
        <p14:creationId xmlns:p14="http://schemas.microsoft.com/office/powerpoint/2010/main" xmlns="" val="2720776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a:xfrm>
            <a:off x="3850443" y="9430091"/>
            <a:ext cx="2945659" cy="496411"/>
          </a:xfrm>
          <a:prstGeom prst="rect">
            <a:avLst/>
          </a:prstGeom>
        </p:spPr>
        <p:txBody>
          <a:bodyPr/>
          <a:lstStyle/>
          <a:p>
            <a:fld id="{5700194D-96AF-7742-89F5-075982327549}" type="slidenum">
              <a:rPr lang="en-US" smtClean="0"/>
              <a:pPr/>
              <a:t>9</a:t>
            </a:fld>
            <a:endParaRPr lang="en-US" dirty="0"/>
          </a:p>
        </p:txBody>
      </p:sp>
    </p:spTree>
    <p:extLst>
      <p:ext uri="{BB962C8B-B14F-4D97-AF65-F5344CB8AC3E}">
        <p14:creationId xmlns="" xmlns:p14="http://schemas.microsoft.com/office/powerpoint/2010/main" val="2122274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3850443" y="9430091"/>
            <a:ext cx="2945659" cy="496411"/>
          </a:xfrm>
          <a:prstGeom prst="rect">
            <a:avLst/>
          </a:prstGeom>
        </p:spPr>
        <p:txBody>
          <a:bodyPr/>
          <a:lstStyle/>
          <a:p>
            <a:fld id="{5700194D-96AF-7742-89F5-075982327549}" type="slidenum">
              <a:rPr lang="en-US" smtClean="0"/>
              <a:pPr/>
              <a:t>11</a:t>
            </a:fld>
            <a:endParaRPr lang="en-US" dirty="0"/>
          </a:p>
        </p:txBody>
      </p:sp>
    </p:spTree>
    <p:extLst>
      <p:ext uri="{BB962C8B-B14F-4D97-AF65-F5344CB8AC3E}">
        <p14:creationId xmlns="" xmlns:p14="http://schemas.microsoft.com/office/powerpoint/2010/main" val="1632571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https://epaper.naer.edu.tw/upfiles/edm_181_3188_pdf_0.pdf?fbclid=IwAR3qr9Lv7WpPfIKSzajfItJrgf69Fr4YbqJc1_tb1HICOzqpWr6k_MhibxY</a:t>
            </a:r>
            <a:endParaRPr lang="zh-TW" altLang="en-US" dirty="0"/>
          </a:p>
        </p:txBody>
      </p:sp>
    </p:spTree>
    <p:extLst>
      <p:ext uri="{BB962C8B-B14F-4D97-AF65-F5344CB8AC3E}">
        <p14:creationId xmlns:p14="http://schemas.microsoft.com/office/powerpoint/2010/main" xmlns="" val="2967045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單點體驗 </a:t>
            </a:r>
            <a:r>
              <a:rPr lang="en-US" altLang="zh-TW" dirty="0" smtClean="0"/>
              <a:t>ex:</a:t>
            </a:r>
            <a:r>
              <a:rPr lang="en-US" altLang="zh-TW" baseline="0" dirty="0" smtClean="0"/>
              <a:t> </a:t>
            </a:r>
            <a:r>
              <a:rPr lang="zh-TW" altLang="en-US" baseline="0" dirty="0" smtClean="0"/>
              <a:t>快速到貨</a:t>
            </a:r>
            <a:r>
              <a:rPr lang="en-US" altLang="zh-TW" dirty="0" smtClean="0">
                <a:sym typeface="Wingdings" panose="05000000000000000000" pitchFamily="2" charset="2"/>
              </a:rPr>
              <a:t></a:t>
            </a:r>
            <a:r>
              <a:rPr lang="zh-TW" altLang="en-US" dirty="0" smtClean="0">
                <a:sym typeface="Wingdings" panose="05000000000000000000" pitchFamily="2" charset="2"/>
              </a:rPr>
              <a:t>流程體驗 </a:t>
            </a:r>
            <a:r>
              <a:rPr lang="en-US" altLang="zh-TW" dirty="0" smtClean="0">
                <a:sym typeface="Wingdings" panose="05000000000000000000" pitchFamily="2" charset="2"/>
              </a:rPr>
              <a:t>ex:</a:t>
            </a:r>
            <a:r>
              <a:rPr lang="en-US" altLang="zh-TW" baseline="0" dirty="0" smtClean="0">
                <a:sym typeface="Wingdings" panose="05000000000000000000" pitchFamily="2" charset="2"/>
              </a:rPr>
              <a:t> </a:t>
            </a:r>
            <a:r>
              <a:rPr lang="zh-TW" altLang="en-US" baseline="0" dirty="0" smtClean="0">
                <a:sym typeface="Wingdings" panose="05000000000000000000" pitchFamily="2" charset="2"/>
              </a:rPr>
              <a:t>資訊互動、商品展示、平台服務、顧客忠誠計畫</a:t>
            </a:r>
            <a:r>
              <a:rPr lang="en-US" altLang="zh-TW" baseline="0" dirty="0" smtClean="0">
                <a:sym typeface="Wingdings" panose="05000000000000000000" pitchFamily="2" charset="2"/>
              </a:rPr>
              <a:t>(</a:t>
            </a:r>
            <a:r>
              <a:rPr lang="zh-TW" altLang="en-US" baseline="0" dirty="0" smtClean="0">
                <a:sym typeface="Wingdings" panose="05000000000000000000" pitchFamily="2" charset="2"/>
              </a:rPr>
              <a:t>全體驗</a:t>
            </a:r>
            <a:r>
              <a:rPr lang="en-US" altLang="zh-TW" baseline="0" dirty="0" smtClean="0">
                <a:sym typeface="Wingdings" panose="05000000000000000000" pitchFamily="2" charset="2"/>
              </a:rPr>
              <a:t>)</a:t>
            </a:r>
            <a:endParaRPr lang="en-US" altLang="zh-TW" dirty="0" smtClean="0">
              <a:sym typeface="Wingdings" panose="05000000000000000000" pitchFamily="2" charset="2"/>
            </a:endParaRPr>
          </a:p>
          <a:p>
            <a:r>
              <a:rPr lang="zh-TW" altLang="en-US" dirty="0" smtClean="0">
                <a:sym typeface="Wingdings" panose="05000000000000000000" pitchFamily="2" charset="2"/>
              </a:rPr>
              <a:t>單一通路比較</a:t>
            </a:r>
            <a:r>
              <a:rPr lang="en-US" altLang="zh-TW" dirty="0" smtClean="0">
                <a:sym typeface="Wingdings" panose="05000000000000000000" pitchFamily="2" charset="2"/>
              </a:rPr>
              <a:t></a:t>
            </a:r>
            <a:r>
              <a:rPr lang="zh-TW" altLang="en-US" dirty="0" smtClean="0">
                <a:sym typeface="Wingdings" panose="05000000000000000000" pitchFamily="2" charset="2"/>
              </a:rPr>
              <a:t>跨通路比較</a:t>
            </a:r>
            <a:endParaRPr lang="en-US" altLang="zh-TW" dirty="0" smtClean="0">
              <a:sym typeface="Wingdings" panose="05000000000000000000" pitchFamily="2" charset="2"/>
            </a:endParaRPr>
          </a:p>
          <a:p>
            <a:r>
              <a:rPr lang="zh-TW" altLang="en-US" dirty="0" smtClean="0">
                <a:sym typeface="Wingdings" panose="05000000000000000000" pitchFamily="2" charset="2"/>
              </a:rPr>
              <a:t>價格戰</a:t>
            </a:r>
            <a:r>
              <a:rPr lang="en-US" altLang="zh-TW" dirty="0" smtClean="0">
                <a:sym typeface="Wingdings" panose="05000000000000000000" pitchFamily="2" charset="2"/>
              </a:rPr>
              <a:t></a:t>
            </a:r>
            <a:r>
              <a:rPr lang="zh-TW" altLang="en-US" dirty="0" smtClean="0">
                <a:sym typeface="Wingdings" panose="05000000000000000000" pitchFamily="2" charset="2"/>
              </a:rPr>
              <a:t>服務戰 </a:t>
            </a:r>
            <a:r>
              <a:rPr lang="en-US" altLang="zh-TW" dirty="0" smtClean="0">
                <a:sym typeface="Wingdings" panose="05000000000000000000" pitchFamily="2" charset="2"/>
              </a:rPr>
              <a:t>?(</a:t>
            </a:r>
            <a:r>
              <a:rPr lang="zh-TW" altLang="en-US" dirty="0" smtClean="0">
                <a:sym typeface="Wingdings" panose="05000000000000000000" pitchFamily="2" charset="2"/>
              </a:rPr>
              <a:t>感覺沒有</a:t>
            </a:r>
            <a:r>
              <a:rPr lang="en-US" altLang="zh-TW" dirty="0" smtClean="0">
                <a:sym typeface="Wingdings" panose="05000000000000000000" pitchFamily="2" charset="2"/>
              </a:rPr>
              <a:t>)</a:t>
            </a:r>
          </a:p>
          <a:p>
            <a:r>
              <a:rPr lang="zh-TW" altLang="en-US" dirty="0" smtClean="0">
                <a:sym typeface="Wingdings" panose="05000000000000000000" pitchFamily="2" charset="2"/>
              </a:rPr>
              <a:t>國內戰</a:t>
            </a:r>
            <a:r>
              <a:rPr lang="en-US" altLang="zh-TW" dirty="0" smtClean="0">
                <a:sym typeface="Wingdings" panose="05000000000000000000" pitchFamily="2" charset="2"/>
              </a:rPr>
              <a:t></a:t>
            </a:r>
            <a:r>
              <a:rPr lang="zh-TW" altLang="en-US" dirty="0" smtClean="0">
                <a:sym typeface="Wingdings" panose="05000000000000000000" pitchFamily="2" charset="2"/>
              </a:rPr>
              <a:t>國際戰</a:t>
            </a:r>
            <a:endParaRPr lang="en-US" altLang="zh-TW" dirty="0" smtClean="0">
              <a:sym typeface="Wingdings" panose="05000000000000000000" pitchFamily="2" charset="2"/>
            </a:endParaRPr>
          </a:p>
          <a:p>
            <a:r>
              <a:rPr lang="zh-TW" altLang="en-US" dirty="0" smtClean="0">
                <a:sym typeface="Wingdings" panose="05000000000000000000" pitchFamily="2" charset="2"/>
              </a:rPr>
              <a:t>理性購物</a:t>
            </a:r>
            <a:r>
              <a:rPr lang="en-US" altLang="zh-TW" dirty="0" smtClean="0">
                <a:sym typeface="Wingdings" panose="05000000000000000000" pitchFamily="2" charset="2"/>
              </a:rPr>
              <a:t></a:t>
            </a:r>
            <a:r>
              <a:rPr lang="zh-TW" altLang="en-US" dirty="0" smtClean="0">
                <a:sym typeface="Wingdings" panose="05000000000000000000" pitchFamily="2" charset="2"/>
              </a:rPr>
              <a:t>情感購物</a:t>
            </a:r>
            <a:endParaRPr lang="en-US" altLang="zh-TW" dirty="0" smtClean="0">
              <a:sym typeface="Wingdings" panose="05000000000000000000" pitchFamily="2" charset="2"/>
            </a:endParaRPr>
          </a:p>
          <a:p>
            <a:pPr defTabSz="914310">
              <a:defRPr/>
            </a:pPr>
            <a:r>
              <a:rPr lang="zh-TW" altLang="en-US" b="1" dirty="0" smtClean="0">
                <a:solidFill>
                  <a:sysClr val="windowText" lastClr="000000"/>
                </a:solidFill>
              </a:rPr>
              <a:t>依據</a:t>
            </a:r>
            <a:r>
              <a:rPr lang="en-US" altLang="zh-TW" b="1" dirty="0" smtClean="0">
                <a:solidFill>
                  <a:sysClr val="windowText" lastClr="000000"/>
                </a:solidFill>
              </a:rPr>
              <a:t>BCG</a:t>
            </a:r>
            <a:r>
              <a:rPr lang="zh-TW" altLang="en-US" b="1" dirty="0" smtClean="0">
                <a:solidFill>
                  <a:sysClr val="windowText" lastClr="000000"/>
                </a:solidFill>
              </a:rPr>
              <a:t> 矩陣的分析，台灣目前投入高端費用業者不多。</a:t>
            </a:r>
            <a:endParaRPr lang="en-US" altLang="zh-TW" b="1" dirty="0" smtClean="0">
              <a:solidFill>
                <a:sysClr val="windowText" lastClr="000000"/>
              </a:solidFill>
            </a:endParaRPr>
          </a:p>
        </p:txBody>
      </p:sp>
    </p:spTree>
    <p:extLst>
      <p:ext uri="{BB962C8B-B14F-4D97-AF65-F5344CB8AC3E}">
        <p14:creationId xmlns:p14="http://schemas.microsoft.com/office/powerpoint/2010/main" xmlns="" val="146674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0488" y="744538"/>
            <a:ext cx="6616700" cy="3722687"/>
          </a:xfrm>
        </p:spPr>
      </p:sp>
      <p:sp>
        <p:nvSpPr>
          <p:cNvPr id="3" name="備忘稿版面配置區 2"/>
          <p:cNvSpPr>
            <a:spLocks noGrp="1"/>
          </p:cNvSpPr>
          <p:nvPr>
            <p:ph type="body" idx="1"/>
          </p:nvPr>
        </p:nvSpPr>
        <p:spPr/>
        <p:txBody>
          <a:bodyPr/>
          <a:lstStyle/>
          <a:p>
            <a:r>
              <a:rPr lang="zh-TW" altLang="en-US" dirty="0"/>
              <a:t>參考，用流程圖</a:t>
            </a:r>
          </a:p>
        </p:txBody>
      </p:sp>
      <p:sp>
        <p:nvSpPr>
          <p:cNvPr id="4" name="投影片編號版面配置區 3"/>
          <p:cNvSpPr>
            <a:spLocks noGrp="1"/>
          </p:cNvSpPr>
          <p:nvPr>
            <p:ph type="sldNum" sz="quarter" idx="10"/>
          </p:nvPr>
        </p:nvSpPr>
        <p:spPr>
          <a:xfrm>
            <a:off x="3850294" y="9430813"/>
            <a:ext cx="2945861" cy="495873"/>
          </a:xfrm>
          <a:prstGeom prst="rect">
            <a:avLst/>
          </a:prstGeom>
        </p:spPr>
        <p:txBody>
          <a:bodyPr lIns="84408" tIns="42204" rIns="84408" bIns="42204"/>
          <a:lstStyle/>
          <a:p>
            <a:fld id="{70AC9B99-CF59-4705-ABE6-7169FA2249F7}" type="slidenum">
              <a:rPr lang="zh-TW" altLang="en-US" smtClean="0">
                <a:solidFill>
                  <a:prstClr val="black"/>
                </a:solidFill>
              </a:rPr>
              <a:pPr/>
              <a:t>20</a:t>
            </a:fld>
            <a:endParaRPr lang="zh-TW" altLang="en-US">
              <a:solidFill>
                <a:prstClr val="black"/>
              </a:solidFill>
            </a:endParaRPr>
          </a:p>
        </p:txBody>
      </p:sp>
    </p:spTree>
    <p:extLst>
      <p:ext uri="{BB962C8B-B14F-4D97-AF65-F5344CB8AC3E}">
        <p14:creationId xmlns:p14="http://schemas.microsoft.com/office/powerpoint/2010/main" xmlns="" val="1900319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2.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2.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3.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3.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4.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5.xml"/></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6.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5" y="2254043"/>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5"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7" y="10475393"/>
            <a:ext cx="6893234"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1"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3"/>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3"/>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3" y="4902203"/>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3"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7"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8212029"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3"/>
            <a:ext cx="3514726" cy="6242050"/>
          </a:xfrm>
          <a:prstGeom prst="rect">
            <a:avLst/>
          </a:prstGeom>
        </p:spPr>
        <p:txBody>
          <a:bodyPr lIns="91440" tIns="45720" rIns="91440" bIns="45720"/>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23386541"/>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9"/>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9"/>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3"/>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6"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p14="http://schemas.microsoft.com/office/powerpoint/2010/main" xmlns="" val="240819816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1" y="10083800"/>
            <a:ext cx="24549102"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61" y="12086078"/>
            <a:ext cx="11880798" cy="1080368"/>
          </a:xfrm>
          <a:prstGeom prst="rect">
            <a:avLst/>
          </a:prstGeom>
        </p:spPr>
        <p:txBody>
          <a:bodyPr lIns="91434" tIns="45718" rIns="91434" bIns="45718">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678808" y="10475399"/>
            <a:ext cx="7039096" cy="1538878"/>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6"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r>
              <a:rPr lang="en-US" sz="58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3" y="3835400"/>
            <a:ext cx="24371302"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2"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4"/>
            <a:r>
              <a:rPr lang="en-US" dirty="0" smtClean="0"/>
              <a:t> </a:t>
            </a:r>
            <a:endParaRPr lang="en-US" dirty="0"/>
          </a:p>
        </p:txBody>
      </p:sp>
      <p:sp>
        <p:nvSpPr>
          <p:cNvPr id="11" name="Text Placeholder 10"/>
          <p:cNvSpPr>
            <a:spLocks noGrp="1"/>
          </p:cNvSpPr>
          <p:nvPr>
            <p:ph type="body" sz="quarter" idx="12" hasCustomPrompt="1"/>
          </p:nvPr>
        </p:nvSpPr>
        <p:spPr>
          <a:xfrm>
            <a:off x="3397252"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50"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2"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2"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7"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6"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9"/>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3" y="4203709"/>
            <a:ext cx="11333702"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9"/>
            <a:ext cx="120652"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8"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3"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4"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31"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9"/>
            <a:ext cx="3514726"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6" y="7799559"/>
            <a:ext cx="12092408" cy="1538878"/>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5" y="9321948"/>
            <a:ext cx="4838702" cy="876300"/>
          </a:xfrm>
          <a:prstGeom prst="rect">
            <a:avLst/>
          </a:prstGeom>
        </p:spPr>
        <p:txBody>
          <a:bodyPr lIns="91434" tIns="45718" rIns="91434" bIns="45718"/>
          <a:lstStyle>
            <a:lvl1pPr marL="0" marR="0" indent="0" algn="ctr" defTabSz="457172"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172"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4" y="7146800"/>
            <a:ext cx="7896784" cy="1080368"/>
          </a:xfrm>
          <a:prstGeom prst="rect">
            <a:avLst/>
          </a:prstGeom>
        </p:spPr>
        <p:txBody>
          <a:bodyPr lIns="91434" tIns="45718" rIns="91434" bIns="45718">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56120" y="5638705"/>
            <a:ext cx="7039096" cy="1538878"/>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21" y="5"/>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51"/>
            <a:ext cx="7192982" cy="1538878"/>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pl-PL" sz="58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6" name="Google Shape;136;p17"/>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7" name="Google Shape;137;p17"/>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fld id="{00000000-1234-1234-1234-123412341234}" type="slidenum">
              <a:rPr lang="en-US" altLang="zh-TW" smtClean="0">
                <a:solidFill>
                  <a:prstClr val="black"/>
                </a:solidFill>
              </a:rPr>
              <a:pPr/>
              <a:t>‹#›</a:t>
            </a:fld>
            <a:endParaRPr lang="zh-TW" altLang="en-US" dirty="0">
              <a:solidFill>
                <a:prstClr val="black"/>
              </a:solidFill>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2"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60" tIns="108800" rIns="217660" bIns="1088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60" tIns="108800" rIns="217660"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400"/>
            </a:lvl2pPr>
            <a:lvl3pPr lvl="2">
              <a:spcBef>
                <a:spcPts val="0"/>
              </a:spcBef>
              <a:spcAft>
                <a:spcPts val="0"/>
              </a:spcAft>
              <a:buSzPts val="1400"/>
              <a:buNone/>
              <a:defRPr sz="4400"/>
            </a:lvl3pPr>
            <a:lvl4pPr lvl="3">
              <a:spcBef>
                <a:spcPts val="0"/>
              </a:spcBef>
              <a:spcAft>
                <a:spcPts val="0"/>
              </a:spcAft>
              <a:buSzPts val="1400"/>
              <a:buNone/>
              <a:defRPr sz="4400"/>
            </a:lvl4pPr>
            <a:lvl5pPr lvl="4">
              <a:spcBef>
                <a:spcPts val="0"/>
              </a:spcBef>
              <a:spcAft>
                <a:spcPts val="0"/>
              </a:spcAft>
              <a:buSzPts val="1400"/>
              <a:buNone/>
              <a:defRPr sz="4400"/>
            </a:lvl5pPr>
            <a:lvl6pPr lvl="5">
              <a:spcBef>
                <a:spcPts val="0"/>
              </a:spcBef>
              <a:spcAft>
                <a:spcPts val="0"/>
              </a:spcAft>
              <a:buSzPts val="1400"/>
              <a:buNone/>
              <a:defRPr sz="4400"/>
            </a:lvl6pPr>
            <a:lvl7pPr lvl="6">
              <a:spcBef>
                <a:spcPts val="0"/>
              </a:spcBef>
              <a:spcAft>
                <a:spcPts val="0"/>
              </a:spcAft>
              <a:buSzPts val="1400"/>
              <a:buNone/>
              <a:defRPr sz="4400"/>
            </a:lvl7pPr>
            <a:lvl8pPr lvl="7">
              <a:spcBef>
                <a:spcPts val="0"/>
              </a:spcBef>
              <a:spcAft>
                <a:spcPts val="0"/>
              </a:spcAft>
              <a:buSzPts val="1400"/>
              <a:buNone/>
              <a:defRPr sz="4400"/>
            </a:lvl8pPr>
            <a:lvl9pPr lvl="8">
              <a:spcBef>
                <a:spcPts val="0"/>
              </a:spcBef>
              <a:spcAft>
                <a:spcPts val="0"/>
              </a:spcAft>
              <a:buSzPts val="1400"/>
              <a:buNone/>
              <a:defRPr sz="44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8"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2"/>
              </a:spcBef>
              <a:spcAft>
                <a:spcPts val="0"/>
              </a:spcAft>
              <a:buClr>
                <a:schemeClr val="accent1"/>
              </a:buClr>
              <a:buSzPts val="2300"/>
              <a:buFont typeface="Verdana"/>
              <a:buNone/>
              <a:defRPr sz="5600" b="0" i="0" u="none" strike="noStrike" cap="none">
                <a:solidFill>
                  <a:schemeClr val="dk1"/>
                </a:solidFill>
                <a:latin typeface="Rambla"/>
                <a:ea typeface="Rambla"/>
                <a:cs typeface="Rambla"/>
                <a:sym typeface="Rambla"/>
              </a:defRPr>
            </a:lvl2pPr>
            <a:lvl3pPr marR="0" lvl="2" algn="ctr" rtl="0">
              <a:spcBef>
                <a:spcPts val="834"/>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4"/>
              </a:spcBef>
              <a:spcAft>
                <a:spcPts val="0"/>
              </a:spcAft>
              <a:buClr>
                <a:schemeClr val="accent2"/>
              </a:buClr>
              <a:buSzPts val="1900"/>
              <a:buFont typeface="Noto Sans Symbols"/>
              <a:buNone/>
              <a:defRPr sz="4600" b="0" i="0" u="none" strike="noStrike" cap="none">
                <a:solidFill>
                  <a:schemeClr val="dk1"/>
                </a:solidFill>
                <a:latin typeface="Rambla"/>
                <a:ea typeface="Rambla"/>
                <a:cs typeface="Rambla"/>
                <a:sym typeface="Rambla"/>
              </a:defRPr>
            </a:lvl4pPr>
            <a:lvl5pPr marR="0" lvl="4" algn="ctr" rtl="0">
              <a:spcBef>
                <a:spcPts val="834"/>
              </a:spcBef>
              <a:spcAft>
                <a:spcPts val="0"/>
              </a:spcAft>
              <a:buClr>
                <a:schemeClr val="accent2"/>
              </a:buClr>
              <a:buSzPts val="1800"/>
              <a:buFont typeface="Noto Sans Symbols"/>
              <a:buNone/>
              <a:defRPr sz="4400" b="0" i="0" u="none" strike="noStrike" cap="none">
                <a:solidFill>
                  <a:schemeClr val="dk1"/>
                </a:solidFill>
                <a:latin typeface="Rambla"/>
                <a:ea typeface="Rambla"/>
                <a:cs typeface="Rambla"/>
                <a:sym typeface="Rambla"/>
              </a:defRPr>
            </a:lvl5pPr>
            <a:lvl6pPr marR="0" lvl="5" algn="ctr" rtl="0">
              <a:spcBef>
                <a:spcPts val="834"/>
              </a:spcBef>
              <a:spcAft>
                <a:spcPts val="0"/>
              </a:spcAft>
              <a:buClr>
                <a:schemeClr val="accent3"/>
              </a:buClr>
              <a:buSzPts val="1800"/>
              <a:buFont typeface="Noto Sans Symbols"/>
              <a:buNone/>
              <a:defRPr sz="4400" b="0" i="0" u="none" strike="noStrike" cap="none">
                <a:solidFill>
                  <a:schemeClr val="dk1"/>
                </a:solidFill>
                <a:latin typeface="Rambla"/>
                <a:ea typeface="Rambla"/>
                <a:cs typeface="Rambla"/>
                <a:sym typeface="Rambla"/>
              </a:defRPr>
            </a:lvl6pPr>
            <a:lvl7pPr marR="0" lvl="6"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8"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8" name="Google Shape;148;p18"/>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9" name="Google Shape;149;p18"/>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6"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1" y="10083800"/>
            <a:ext cx="24549102"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61" y="12086078"/>
            <a:ext cx="11880798" cy="1080368"/>
          </a:xfrm>
          <a:prstGeom prst="rect">
            <a:avLst/>
          </a:prstGeom>
        </p:spPr>
        <p:txBody>
          <a:bodyPr lIns="91434" tIns="45718" rIns="91434" bIns="45718">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678808" y="10475399"/>
            <a:ext cx="7039096" cy="1538878"/>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6"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r>
              <a:rPr lang="en-US" sz="58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3" y="3835400"/>
            <a:ext cx="24371302"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2"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4"/>
            <a:r>
              <a:rPr lang="en-US" dirty="0" smtClean="0"/>
              <a:t> </a:t>
            </a:r>
            <a:endParaRPr lang="en-US" dirty="0"/>
          </a:p>
        </p:txBody>
      </p:sp>
      <p:sp>
        <p:nvSpPr>
          <p:cNvPr id="11" name="Text Placeholder 10"/>
          <p:cNvSpPr>
            <a:spLocks noGrp="1"/>
          </p:cNvSpPr>
          <p:nvPr>
            <p:ph type="body" sz="quarter" idx="12" hasCustomPrompt="1"/>
          </p:nvPr>
        </p:nvSpPr>
        <p:spPr>
          <a:xfrm>
            <a:off x="3397252"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50"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2"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2"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7"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9"/>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3" y="4203709"/>
            <a:ext cx="11333702"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9"/>
            <a:ext cx="120652"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8"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3"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4"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31"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9"/>
            <a:ext cx="3514726"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6" y="7799559"/>
            <a:ext cx="12092408" cy="1538878"/>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5" y="9321948"/>
            <a:ext cx="4838702" cy="876300"/>
          </a:xfrm>
          <a:prstGeom prst="rect">
            <a:avLst/>
          </a:prstGeom>
        </p:spPr>
        <p:txBody>
          <a:bodyPr lIns="91434" tIns="45718" rIns="91434" bIns="45718"/>
          <a:lstStyle>
            <a:lvl1pPr marL="0" marR="0" indent="0" algn="ctr" defTabSz="457172"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172"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4" y="7146800"/>
            <a:ext cx="7896784" cy="1080368"/>
          </a:xfrm>
          <a:prstGeom prst="rect">
            <a:avLst/>
          </a:prstGeom>
        </p:spPr>
        <p:txBody>
          <a:bodyPr lIns="91434" tIns="45718" rIns="91434" bIns="45718">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56120" y="5638705"/>
            <a:ext cx="7039096" cy="1538878"/>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21" y="5"/>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51"/>
            <a:ext cx="7192982" cy="1538878"/>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pl-PL" sz="58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6" name="Google Shape;136;p17"/>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7" name="Google Shape;137;p17"/>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fld id="{00000000-1234-1234-1234-123412341234}" type="slidenum">
              <a:rPr lang="en-US" altLang="zh-TW" smtClean="0">
                <a:solidFill>
                  <a:prstClr val="black"/>
                </a:solidFill>
              </a:rPr>
              <a:pPr/>
              <a:t>‹#›</a:t>
            </a:fld>
            <a:endParaRPr lang="zh-TW" altLang="en-US" dirty="0">
              <a:solidFill>
                <a:prstClr val="black"/>
              </a:solidFill>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2"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60" tIns="108800" rIns="217660" bIns="1088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60" tIns="108800" rIns="217660"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400"/>
            </a:lvl2pPr>
            <a:lvl3pPr lvl="2">
              <a:spcBef>
                <a:spcPts val="0"/>
              </a:spcBef>
              <a:spcAft>
                <a:spcPts val="0"/>
              </a:spcAft>
              <a:buSzPts val="1400"/>
              <a:buNone/>
              <a:defRPr sz="4400"/>
            </a:lvl3pPr>
            <a:lvl4pPr lvl="3">
              <a:spcBef>
                <a:spcPts val="0"/>
              </a:spcBef>
              <a:spcAft>
                <a:spcPts val="0"/>
              </a:spcAft>
              <a:buSzPts val="1400"/>
              <a:buNone/>
              <a:defRPr sz="4400"/>
            </a:lvl4pPr>
            <a:lvl5pPr lvl="4">
              <a:spcBef>
                <a:spcPts val="0"/>
              </a:spcBef>
              <a:spcAft>
                <a:spcPts val="0"/>
              </a:spcAft>
              <a:buSzPts val="1400"/>
              <a:buNone/>
              <a:defRPr sz="4400"/>
            </a:lvl5pPr>
            <a:lvl6pPr lvl="5">
              <a:spcBef>
                <a:spcPts val="0"/>
              </a:spcBef>
              <a:spcAft>
                <a:spcPts val="0"/>
              </a:spcAft>
              <a:buSzPts val="1400"/>
              <a:buNone/>
              <a:defRPr sz="4400"/>
            </a:lvl6pPr>
            <a:lvl7pPr lvl="6">
              <a:spcBef>
                <a:spcPts val="0"/>
              </a:spcBef>
              <a:spcAft>
                <a:spcPts val="0"/>
              </a:spcAft>
              <a:buSzPts val="1400"/>
              <a:buNone/>
              <a:defRPr sz="4400"/>
            </a:lvl7pPr>
            <a:lvl8pPr lvl="7">
              <a:spcBef>
                <a:spcPts val="0"/>
              </a:spcBef>
              <a:spcAft>
                <a:spcPts val="0"/>
              </a:spcAft>
              <a:buSzPts val="1400"/>
              <a:buNone/>
              <a:defRPr sz="4400"/>
            </a:lvl8pPr>
            <a:lvl9pPr lvl="8">
              <a:spcBef>
                <a:spcPts val="0"/>
              </a:spcBef>
              <a:spcAft>
                <a:spcPts val="0"/>
              </a:spcAft>
              <a:buSzPts val="1400"/>
              <a:buNone/>
              <a:defRPr sz="44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8"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2"/>
              </a:spcBef>
              <a:spcAft>
                <a:spcPts val="0"/>
              </a:spcAft>
              <a:buClr>
                <a:schemeClr val="accent1"/>
              </a:buClr>
              <a:buSzPts val="2300"/>
              <a:buFont typeface="Verdana"/>
              <a:buNone/>
              <a:defRPr sz="5600" b="0" i="0" u="none" strike="noStrike" cap="none">
                <a:solidFill>
                  <a:schemeClr val="dk1"/>
                </a:solidFill>
                <a:latin typeface="Rambla"/>
                <a:ea typeface="Rambla"/>
                <a:cs typeface="Rambla"/>
                <a:sym typeface="Rambla"/>
              </a:defRPr>
            </a:lvl2pPr>
            <a:lvl3pPr marR="0" lvl="2" algn="ctr" rtl="0">
              <a:spcBef>
                <a:spcPts val="834"/>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4"/>
              </a:spcBef>
              <a:spcAft>
                <a:spcPts val="0"/>
              </a:spcAft>
              <a:buClr>
                <a:schemeClr val="accent2"/>
              </a:buClr>
              <a:buSzPts val="1900"/>
              <a:buFont typeface="Noto Sans Symbols"/>
              <a:buNone/>
              <a:defRPr sz="4600" b="0" i="0" u="none" strike="noStrike" cap="none">
                <a:solidFill>
                  <a:schemeClr val="dk1"/>
                </a:solidFill>
                <a:latin typeface="Rambla"/>
                <a:ea typeface="Rambla"/>
                <a:cs typeface="Rambla"/>
                <a:sym typeface="Rambla"/>
              </a:defRPr>
            </a:lvl4pPr>
            <a:lvl5pPr marR="0" lvl="4" algn="ctr" rtl="0">
              <a:spcBef>
                <a:spcPts val="834"/>
              </a:spcBef>
              <a:spcAft>
                <a:spcPts val="0"/>
              </a:spcAft>
              <a:buClr>
                <a:schemeClr val="accent2"/>
              </a:buClr>
              <a:buSzPts val="1800"/>
              <a:buFont typeface="Noto Sans Symbols"/>
              <a:buNone/>
              <a:defRPr sz="4400" b="0" i="0" u="none" strike="noStrike" cap="none">
                <a:solidFill>
                  <a:schemeClr val="dk1"/>
                </a:solidFill>
                <a:latin typeface="Rambla"/>
                <a:ea typeface="Rambla"/>
                <a:cs typeface="Rambla"/>
                <a:sym typeface="Rambla"/>
              </a:defRPr>
            </a:lvl5pPr>
            <a:lvl6pPr marR="0" lvl="5" algn="ctr" rtl="0">
              <a:spcBef>
                <a:spcPts val="834"/>
              </a:spcBef>
              <a:spcAft>
                <a:spcPts val="0"/>
              </a:spcAft>
              <a:buClr>
                <a:schemeClr val="accent3"/>
              </a:buClr>
              <a:buSzPts val="1800"/>
              <a:buFont typeface="Noto Sans Symbols"/>
              <a:buNone/>
              <a:defRPr sz="4400" b="0" i="0" u="none" strike="noStrike" cap="none">
                <a:solidFill>
                  <a:schemeClr val="dk1"/>
                </a:solidFill>
                <a:latin typeface="Rambla"/>
                <a:ea typeface="Rambla"/>
                <a:cs typeface="Rambla"/>
                <a:sym typeface="Rambla"/>
              </a:defRPr>
            </a:lvl6pPr>
            <a:lvl7pPr marR="0" lvl="6"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8"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8" name="Google Shape;148;p18"/>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9" name="Google Shape;149;p18"/>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a:prstGeom prst="rect">
            <a:avLst/>
          </a:prstGeom>
        </p:spPr>
        <p:txBody>
          <a:bodyPr lIns="91440" tIns="45720" rIns="91440" bIns="45720"/>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lIns="91440" tIns="45720" rIns="91440" bIns="45720"/>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5" y="2254043"/>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1" y="10083800"/>
            <a:ext cx="24549102"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61" y="12086078"/>
            <a:ext cx="11880798" cy="1080368"/>
          </a:xfrm>
          <a:prstGeom prst="rect">
            <a:avLst/>
          </a:prstGeom>
        </p:spPr>
        <p:txBody>
          <a:bodyPr lIns="91434" tIns="45718" rIns="91434" bIns="45718">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678808" y="10475399"/>
            <a:ext cx="7039096" cy="1538878"/>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5"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7" y="10475393"/>
            <a:ext cx="6893234"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0" y="17240"/>
            <a:ext cx="24384000"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6"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r>
              <a:rPr lang="en-US" sz="58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1"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3"/>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3"/>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3" y="4902203"/>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3"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7"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8212029"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3"/>
            <a:ext cx="3514726" cy="6242050"/>
          </a:xfrm>
          <a:prstGeom prst="rect">
            <a:avLst/>
          </a:prstGeom>
        </p:spPr>
        <p:txBody>
          <a:bodyPr lIns="91440" tIns="45720" rIns="91440" bIns="45720"/>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9"/>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9"/>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3"/>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66906"/>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print">
            <a:lum bright="2000"/>
          </a:blip>
          <a:stretch>
            <a:fillRect/>
          </a:stretch>
        </p:blipFill>
        <p:spPr>
          <a:xfrm>
            <a:off x="1082295" y="2254043"/>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5"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7" y="10475393"/>
            <a:ext cx="6893234"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3" y="3835400"/>
            <a:ext cx="24371302"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1"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3"/>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3"/>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3" y="4902203"/>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3"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7"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8212029"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3"/>
            <a:ext cx="3514726" cy="6242050"/>
          </a:xfrm>
          <a:prstGeom prst="rect">
            <a:avLst/>
          </a:prstGeom>
        </p:spPr>
        <p:txBody>
          <a:bodyPr lIns="91440" tIns="45720" rIns="91440" bIns="45720"/>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9"/>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9"/>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3"/>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6"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2"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4"/>
            <a:r>
              <a:rPr lang="en-US" dirty="0" smtClean="0"/>
              <a:t> </a:t>
            </a:r>
            <a:endParaRPr lang="en-US" dirty="0"/>
          </a:p>
        </p:txBody>
      </p:sp>
      <p:sp>
        <p:nvSpPr>
          <p:cNvPr id="11" name="Text Placeholder 10"/>
          <p:cNvSpPr>
            <a:spLocks noGrp="1"/>
          </p:cNvSpPr>
          <p:nvPr>
            <p:ph type="body" sz="quarter" idx="12" hasCustomPrompt="1"/>
          </p:nvPr>
        </p:nvSpPr>
        <p:spPr>
          <a:xfrm>
            <a:off x="3397252"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1" y="10083800"/>
            <a:ext cx="24549102"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61" y="12086078"/>
            <a:ext cx="11880798" cy="1080368"/>
          </a:xfrm>
          <a:prstGeom prst="rect">
            <a:avLst/>
          </a:prstGeom>
        </p:spPr>
        <p:txBody>
          <a:bodyPr lIns="91434" tIns="45718" rIns="91434" bIns="45718">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678808" y="10475399"/>
            <a:ext cx="7039096" cy="1538878"/>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6"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r>
              <a:rPr lang="en-US" sz="58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3" y="3835400"/>
            <a:ext cx="24371302"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2"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4"/>
            <a:r>
              <a:rPr lang="en-US" dirty="0" smtClean="0"/>
              <a:t> </a:t>
            </a:r>
            <a:endParaRPr lang="en-US" dirty="0"/>
          </a:p>
        </p:txBody>
      </p:sp>
      <p:sp>
        <p:nvSpPr>
          <p:cNvPr id="11" name="Text Placeholder 10"/>
          <p:cNvSpPr>
            <a:spLocks noGrp="1"/>
          </p:cNvSpPr>
          <p:nvPr>
            <p:ph type="body" sz="quarter" idx="12" hasCustomPrompt="1"/>
          </p:nvPr>
        </p:nvSpPr>
        <p:spPr>
          <a:xfrm>
            <a:off x="3397252"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50"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2"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2"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50"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7"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9"/>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3" y="4203709"/>
            <a:ext cx="11333702"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9"/>
            <a:ext cx="120652"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8"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3"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4"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31"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9"/>
            <a:ext cx="3514726"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6" y="7799559"/>
            <a:ext cx="12092408" cy="1538878"/>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5" y="9321948"/>
            <a:ext cx="4838702" cy="876300"/>
          </a:xfrm>
          <a:prstGeom prst="rect">
            <a:avLst/>
          </a:prstGeom>
        </p:spPr>
        <p:txBody>
          <a:bodyPr lIns="91434" tIns="45718" rIns="91434" bIns="45718"/>
          <a:lstStyle>
            <a:lvl1pPr marL="0" marR="0" indent="0" algn="ctr" defTabSz="457172"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172"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2"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2"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4" y="7146800"/>
            <a:ext cx="7896784" cy="1080368"/>
          </a:xfrm>
          <a:prstGeom prst="rect">
            <a:avLst/>
          </a:prstGeom>
        </p:spPr>
        <p:txBody>
          <a:bodyPr lIns="91434" tIns="45718" rIns="91434" bIns="45718">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56120" y="5638705"/>
            <a:ext cx="7039096" cy="1538878"/>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21" y="5"/>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51"/>
            <a:ext cx="7192982" cy="1538878"/>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pl-PL" sz="58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6" name="Google Shape;136;p17"/>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7" name="Google Shape;137;p17"/>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fld id="{00000000-1234-1234-1234-123412341234}" type="slidenum">
              <a:rPr lang="en-US" altLang="zh-TW" smtClean="0">
                <a:solidFill>
                  <a:prstClr val="black"/>
                </a:solidFill>
              </a:rPr>
              <a:pPr/>
              <a:t>‹#›</a:t>
            </a:fld>
            <a:endParaRPr lang="zh-TW" altLang="en-US" dirty="0">
              <a:solidFill>
                <a:prstClr val="black"/>
              </a:solidFill>
            </a:endParaRP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2"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60" tIns="108800" rIns="217660" bIns="1088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60" tIns="108800" rIns="217660"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400"/>
            </a:lvl2pPr>
            <a:lvl3pPr lvl="2">
              <a:spcBef>
                <a:spcPts val="0"/>
              </a:spcBef>
              <a:spcAft>
                <a:spcPts val="0"/>
              </a:spcAft>
              <a:buSzPts val="1400"/>
              <a:buNone/>
              <a:defRPr sz="4400"/>
            </a:lvl3pPr>
            <a:lvl4pPr lvl="3">
              <a:spcBef>
                <a:spcPts val="0"/>
              </a:spcBef>
              <a:spcAft>
                <a:spcPts val="0"/>
              </a:spcAft>
              <a:buSzPts val="1400"/>
              <a:buNone/>
              <a:defRPr sz="4400"/>
            </a:lvl4pPr>
            <a:lvl5pPr lvl="4">
              <a:spcBef>
                <a:spcPts val="0"/>
              </a:spcBef>
              <a:spcAft>
                <a:spcPts val="0"/>
              </a:spcAft>
              <a:buSzPts val="1400"/>
              <a:buNone/>
              <a:defRPr sz="4400"/>
            </a:lvl5pPr>
            <a:lvl6pPr lvl="5">
              <a:spcBef>
                <a:spcPts val="0"/>
              </a:spcBef>
              <a:spcAft>
                <a:spcPts val="0"/>
              </a:spcAft>
              <a:buSzPts val="1400"/>
              <a:buNone/>
              <a:defRPr sz="4400"/>
            </a:lvl6pPr>
            <a:lvl7pPr lvl="6">
              <a:spcBef>
                <a:spcPts val="0"/>
              </a:spcBef>
              <a:spcAft>
                <a:spcPts val="0"/>
              </a:spcAft>
              <a:buSzPts val="1400"/>
              <a:buNone/>
              <a:defRPr sz="4400"/>
            </a:lvl7pPr>
            <a:lvl8pPr lvl="7">
              <a:spcBef>
                <a:spcPts val="0"/>
              </a:spcBef>
              <a:spcAft>
                <a:spcPts val="0"/>
              </a:spcAft>
              <a:buSzPts val="1400"/>
              <a:buNone/>
              <a:defRPr sz="4400"/>
            </a:lvl8pPr>
            <a:lvl9pPr lvl="8">
              <a:spcBef>
                <a:spcPts val="0"/>
              </a:spcBef>
              <a:spcAft>
                <a:spcPts val="0"/>
              </a:spcAft>
              <a:buSzPts val="1400"/>
              <a:buNone/>
              <a:defRPr sz="44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8"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2"/>
              </a:spcBef>
              <a:spcAft>
                <a:spcPts val="0"/>
              </a:spcAft>
              <a:buClr>
                <a:schemeClr val="accent1"/>
              </a:buClr>
              <a:buSzPts val="2300"/>
              <a:buFont typeface="Verdana"/>
              <a:buNone/>
              <a:defRPr sz="5600" b="0" i="0" u="none" strike="noStrike" cap="none">
                <a:solidFill>
                  <a:schemeClr val="dk1"/>
                </a:solidFill>
                <a:latin typeface="Rambla"/>
                <a:ea typeface="Rambla"/>
                <a:cs typeface="Rambla"/>
                <a:sym typeface="Rambla"/>
              </a:defRPr>
            </a:lvl2pPr>
            <a:lvl3pPr marR="0" lvl="2" algn="ctr" rtl="0">
              <a:spcBef>
                <a:spcPts val="834"/>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4"/>
              </a:spcBef>
              <a:spcAft>
                <a:spcPts val="0"/>
              </a:spcAft>
              <a:buClr>
                <a:schemeClr val="accent2"/>
              </a:buClr>
              <a:buSzPts val="1900"/>
              <a:buFont typeface="Noto Sans Symbols"/>
              <a:buNone/>
              <a:defRPr sz="4600" b="0" i="0" u="none" strike="noStrike" cap="none">
                <a:solidFill>
                  <a:schemeClr val="dk1"/>
                </a:solidFill>
                <a:latin typeface="Rambla"/>
                <a:ea typeface="Rambla"/>
                <a:cs typeface="Rambla"/>
                <a:sym typeface="Rambla"/>
              </a:defRPr>
            </a:lvl4pPr>
            <a:lvl5pPr marR="0" lvl="4" algn="ctr" rtl="0">
              <a:spcBef>
                <a:spcPts val="834"/>
              </a:spcBef>
              <a:spcAft>
                <a:spcPts val="0"/>
              </a:spcAft>
              <a:buClr>
                <a:schemeClr val="accent2"/>
              </a:buClr>
              <a:buSzPts val="1800"/>
              <a:buFont typeface="Noto Sans Symbols"/>
              <a:buNone/>
              <a:defRPr sz="4400" b="0" i="0" u="none" strike="noStrike" cap="none">
                <a:solidFill>
                  <a:schemeClr val="dk1"/>
                </a:solidFill>
                <a:latin typeface="Rambla"/>
                <a:ea typeface="Rambla"/>
                <a:cs typeface="Rambla"/>
                <a:sym typeface="Rambla"/>
              </a:defRPr>
            </a:lvl5pPr>
            <a:lvl6pPr marR="0" lvl="5" algn="ctr" rtl="0">
              <a:spcBef>
                <a:spcPts val="834"/>
              </a:spcBef>
              <a:spcAft>
                <a:spcPts val="0"/>
              </a:spcAft>
              <a:buClr>
                <a:schemeClr val="accent3"/>
              </a:buClr>
              <a:buSzPts val="1800"/>
              <a:buFont typeface="Noto Sans Symbols"/>
              <a:buNone/>
              <a:defRPr sz="4400" b="0" i="0" u="none" strike="noStrike" cap="none">
                <a:solidFill>
                  <a:schemeClr val="dk1"/>
                </a:solidFill>
                <a:latin typeface="Rambla"/>
                <a:ea typeface="Rambla"/>
                <a:cs typeface="Rambla"/>
                <a:sym typeface="Rambla"/>
              </a:defRPr>
            </a:lvl6pPr>
            <a:lvl7pPr marR="0" lvl="6"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8"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8" name="Google Shape;148;p18"/>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9" name="Google Shape;149;p18"/>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6"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7"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1" y="10083800"/>
            <a:ext cx="24549102"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61" y="12086078"/>
            <a:ext cx="11880798" cy="1080368"/>
          </a:xfrm>
          <a:prstGeom prst="rect">
            <a:avLst/>
          </a:prstGeom>
        </p:spPr>
        <p:txBody>
          <a:bodyPr lIns="91434" tIns="45718" rIns="91434" bIns="45718">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678808" y="10475399"/>
            <a:ext cx="7039096" cy="1538878"/>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6"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r>
              <a:rPr lang="en-US" sz="58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3" y="3835400"/>
            <a:ext cx="24371302"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2"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4"/>
            <a:r>
              <a:rPr lang="en-US" dirty="0" smtClean="0"/>
              <a:t> </a:t>
            </a:r>
            <a:endParaRPr lang="en-US" dirty="0"/>
          </a:p>
        </p:txBody>
      </p:sp>
      <p:sp>
        <p:nvSpPr>
          <p:cNvPr id="11" name="Text Placeholder 10"/>
          <p:cNvSpPr>
            <a:spLocks noGrp="1"/>
          </p:cNvSpPr>
          <p:nvPr>
            <p:ph type="body" sz="quarter" idx="12" hasCustomPrompt="1"/>
          </p:nvPr>
        </p:nvSpPr>
        <p:spPr>
          <a:xfrm>
            <a:off x="3397252"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50"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2"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2"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9"/>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3" y="4203709"/>
            <a:ext cx="11333702"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9"/>
            <a:ext cx="120652"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7"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9"/>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3" y="4203709"/>
            <a:ext cx="11333702"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9"/>
            <a:ext cx="120652"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8"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3"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4"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31"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9"/>
            <a:ext cx="3514726"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6" y="7799559"/>
            <a:ext cx="12092408" cy="1538878"/>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5" y="9321948"/>
            <a:ext cx="4838702" cy="876300"/>
          </a:xfrm>
          <a:prstGeom prst="rect">
            <a:avLst/>
          </a:prstGeom>
        </p:spPr>
        <p:txBody>
          <a:bodyPr lIns="91434" tIns="45718" rIns="91434" bIns="45718"/>
          <a:lstStyle>
            <a:lvl1pPr marL="0" marR="0" indent="0" algn="ctr" defTabSz="457172"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172"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8"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4" y="7146800"/>
            <a:ext cx="7896784" cy="1080368"/>
          </a:xfrm>
          <a:prstGeom prst="rect">
            <a:avLst/>
          </a:prstGeom>
        </p:spPr>
        <p:txBody>
          <a:bodyPr lIns="91434" tIns="45718" rIns="91434" bIns="45718">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56120" y="5638705"/>
            <a:ext cx="7039096" cy="1538878"/>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21" y="5"/>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51"/>
            <a:ext cx="7192982" cy="1538878"/>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pl-PL" sz="58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6" name="Google Shape;136;p17"/>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7" name="Google Shape;137;p17"/>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fld id="{00000000-1234-1234-1234-123412341234}" type="slidenum">
              <a:rPr lang="en-US" altLang="zh-TW" smtClean="0">
                <a:solidFill>
                  <a:prstClr val="black"/>
                </a:solidFill>
              </a:rPr>
              <a:pPr/>
              <a:t>‹#›</a:t>
            </a:fld>
            <a:endParaRPr lang="zh-TW" altLang="en-US" dirty="0">
              <a:solidFill>
                <a:prstClr val="black"/>
              </a:solidFill>
            </a:endParaRPr>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2"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60" tIns="108800" rIns="217660" bIns="1088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60" tIns="108800" rIns="217660"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400"/>
            </a:lvl2pPr>
            <a:lvl3pPr lvl="2">
              <a:spcBef>
                <a:spcPts val="0"/>
              </a:spcBef>
              <a:spcAft>
                <a:spcPts val="0"/>
              </a:spcAft>
              <a:buSzPts val="1400"/>
              <a:buNone/>
              <a:defRPr sz="4400"/>
            </a:lvl3pPr>
            <a:lvl4pPr lvl="3">
              <a:spcBef>
                <a:spcPts val="0"/>
              </a:spcBef>
              <a:spcAft>
                <a:spcPts val="0"/>
              </a:spcAft>
              <a:buSzPts val="1400"/>
              <a:buNone/>
              <a:defRPr sz="4400"/>
            </a:lvl4pPr>
            <a:lvl5pPr lvl="4">
              <a:spcBef>
                <a:spcPts val="0"/>
              </a:spcBef>
              <a:spcAft>
                <a:spcPts val="0"/>
              </a:spcAft>
              <a:buSzPts val="1400"/>
              <a:buNone/>
              <a:defRPr sz="4400"/>
            </a:lvl5pPr>
            <a:lvl6pPr lvl="5">
              <a:spcBef>
                <a:spcPts val="0"/>
              </a:spcBef>
              <a:spcAft>
                <a:spcPts val="0"/>
              </a:spcAft>
              <a:buSzPts val="1400"/>
              <a:buNone/>
              <a:defRPr sz="4400"/>
            </a:lvl6pPr>
            <a:lvl7pPr lvl="6">
              <a:spcBef>
                <a:spcPts val="0"/>
              </a:spcBef>
              <a:spcAft>
                <a:spcPts val="0"/>
              </a:spcAft>
              <a:buSzPts val="1400"/>
              <a:buNone/>
              <a:defRPr sz="4400"/>
            </a:lvl7pPr>
            <a:lvl8pPr lvl="7">
              <a:spcBef>
                <a:spcPts val="0"/>
              </a:spcBef>
              <a:spcAft>
                <a:spcPts val="0"/>
              </a:spcAft>
              <a:buSzPts val="1400"/>
              <a:buNone/>
              <a:defRPr sz="4400"/>
            </a:lvl8pPr>
            <a:lvl9pPr lvl="8">
              <a:spcBef>
                <a:spcPts val="0"/>
              </a:spcBef>
              <a:spcAft>
                <a:spcPts val="0"/>
              </a:spcAft>
              <a:buSzPts val="1400"/>
              <a:buNone/>
              <a:defRPr sz="44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8"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2"/>
              </a:spcBef>
              <a:spcAft>
                <a:spcPts val="0"/>
              </a:spcAft>
              <a:buClr>
                <a:schemeClr val="accent1"/>
              </a:buClr>
              <a:buSzPts val="2300"/>
              <a:buFont typeface="Verdana"/>
              <a:buNone/>
              <a:defRPr sz="5600" b="0" i="0" u="none" strike="noStrike" cap="none">
                <a:solidFill>
                  <a:schemeClr val="dk1"/>
                </a:solidFill>
                <a:latin typeface="Rambla"/>
                <a:ea typeface="Rambla"/>
                <a:cs typeface="Rambla"/>
                <a:sym typeface="Rambla"/>
              </a:defRPr>
            </a:lvl2pPr>
            <a:lvl3pPr marR="0" lvl="2" algn="ctr" rtl="0">
              <a:spcBef>
                <a:spcPts val="834"/>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4"/>
              </a:spcBef>
              <a:spcAft>
                <a:spcPts val="0"/>
              </a:spcAft>
              <a:buClr>
                <a:schemeClr val="accent2"/>
              </a:buClr>
              <a:buSzPts val="1900"/>
              <a:buFont typeface="Noto Sans Symbols"/>
              <a:buNone/>
              <a:defRPr sz="4600" b="0" i="0" u="none" strike="noStrike" cap="none">
                <a:solidFill>
                  <a:schemeClr val="dk1"/>
                </a:solidFill>
                <a:latin typeface="Rambla"/>
                <a:ea typeface="Rambla"/>
                <a:cs typeface="Rambla"/>
                <a:sym typeface="Rambla"/>
              </a:defRPr>
            </a:lvl4pPr>
            <a:lvl5pPr marR="0" lvl="4" algn="ctr" rtl="0">
              <a:spcBef>
                <a:spcPts val="834"/>
              </a:spcBef>
              <a:spcAft>
                <a:spcPts val="0"/>
              </a:spcAft>
              <a:buClr>
                <a:schemeClr val="accent2"/>
              </a:buClr>
              <a:buSzPts val="1800"/>
              <a:buFont typeface="Noto Sans Symbols"/>
              <a:buNone/>
              <a:defRPr sz="4400" b="0" i="0" u="none" strike="noStrike" cap="none">
                <a:solidFill>
                  <a:schemeClr val="dk1"/>
                </a:solidFill>
                <a:latin typeface="Rambla"/>
                <a:ea typeface="Rambla"/>
                <a:cs typeface="Rambla"/>
                <a:sym typeface="Rambla"/>
              </a:defRPr>
            </a:lvl5pPr>
            <a:lvl6pPr marR="0" lvl="5" algn="ctr" rtl="0">
              <a:spcBef>
                <a:spcPts val="834"/>
              </a:spcBef>
              <a:spcAft>
                <a:spcPts val="0"/>
              </a:spcAft>
              <a:buClr>
                <a:schemeClr val="accent3"/>
              </a:buClr>
              <a:buSzPts val="1800"/>
              <a:buFont typeface="Noto Sans Symbols"/>
              <a:buNone/>
              <a:defRPr sz="4400" b="0" i="0" u="none" strike="noStrike" cap="none">
                <a:solidFill>
                  <a:schemeClr val="dk1"/>
                </a:solidFill>
                <a:latin typeface="Rambla"/>
                <a:ea typeface="Rambla"/>
                <a:cs typeface="Rambla"/>
                <a:sym typeface="Rambla"/>
              </a:defRPr>
            </a:lvl6pPr>
            <a:lvl7pPr marR="0" lvl="6"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8"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8" name="Google Shape;148;p18"/>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9" name="Google Shape;149;p18"/>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a:prstGeom prst="rect">
            <a:avLst/>
          </a:prstGeom>
        </p:spPr>
        <p:txBody>
          <a:bodyPr lIns="91440" tIns="45720" rIns="91440" bIns="45720"/>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lIns="91440" tIns="45720" rIns="91440" bIns="45720"/>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5" y="2254043"/>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3"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4"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5"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7" y="10475393"/>
            <a:ext cx="6893234"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0" y="17240"/>
            <a:ext cx="24384000"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1"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3"/>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3"/>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3" y="4902203"/>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3"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7"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8212029"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3"/>
            <a:ext cx="3514726" cy="6242050"/>
          </a:xfrm>
          <a:prstGeom prst="rect">
            <a:avLst/>
          </a:prstGeom>
        </p:spPr>
        <p:txBody>
          <a:bodyPr lIns="91440" tIns="45720" rIns="91440" bIns="45720"/>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31"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9"/>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9"/>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3"/>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5" y="2254043"/>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5"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7" y="10475393"/>
            <a:ext cx="6893234"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9"/>
            <a:ext cx="3514726"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0" y="17240"/>
            <a:ext cx="24384000"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1"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3"/>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3"/>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3" y="4902203"/>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3"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7"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8212029"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3"/>
            <a:ext cx="3514726" cy="6242050"/>
          </a:xfrm>
          <a:prstGeom prst="rect">
            <a:avLst/>
          </a:prstGeom>
        </p:spPr>
        <p:txBody>
          <a:bodyPr lIns="91440" tIns="45720" rIns="91440" bIns="45720"/>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9"/>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9"/>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3"/>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5" y="2254043"/>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6" y="7799559"/>
            <a:ext cx="12092408" cy="1538878"/>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5" y="9321948"/>
            <a:ext cx="4838702" cy="876300"/>
          </a:xfrm>
          <a:prstGeom prst="rect">
            <a:avLst/>
          </a:prstGeom>
        </p:spPr>
        <p:txBody>
          <a:bodyPr lIns="91434" tIns="45718" rIns="91434" bIns="45718"/>
          <a:lstStyle>
            <a:lvl1pPr marL="0" marR="0" indent="0" algn="ctr" defTabSz="457172"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172"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5"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7" y="10475393"/>
            <a:ext cx="6893234"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0" y="17240"/>
            <a:ext cx="24384000"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1"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3"/>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3"/>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3" y="4902203"/>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3"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7"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8212029"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3"/>
            <a:ext cx="3514726" cy="6242050"/>
          </a:xfrm>
          <a:prstGeom prst="rect">
            <a:avLst/>
          </a:prstGeom>
        </p:spPr>
        <p:txBody>
          <a:bodyPr lIns="91440" tIns="45720" rIns="91440" bIns="45720"/>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4" y="7146800"/>
            <a:ext cx="7896784" cy="1080368"/>
          </a:xfrm>
          <a:prstGeom prst="rect">
            <a:avLst/>
          </a:prstGeom>
        </p:spPr>
        <p:txBody>
          <a:bodyPr lIns="91434" tIns="45718" rIns="91434" bIns="45718">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56120" y="5638705"/>
            <a:ext cx="7039096" cy="1538878"/>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21" y="5"/>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9"/>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9"/>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3"/>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5" y="2254043"/>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5"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7" y="10475393"/>
            <a:ext cx="6893234"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51"/>
            <a:ext cx="7192982" cy="1538878"/>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pl-PL" sz="58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0" y="17240"/>
            <a:ext cx="24384000"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1"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3"/>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3"/>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3" y="4902203"/>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3"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7"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8212029"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3"/>
            <a:ext cx="3514726" cy="6242050"/>
          </a:xfrm>
          <a:prstGeom prst="rect">
            <a:avLst/>
          </a:prstGeom>
        </p:spPr>
        <p:txBody>
          <a:bodyPr lIns="91440" tIns="45720" rIns="91440" bIns="45720"/>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9"/>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9"/>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3"/>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4" y="760414"/>
            <a:ext cx="22012276" cy="1536700"/>
          </a:xfrm>
          <a:prstGeom prst="rect">
            <a:avLst/>
          </a:prstGeom>
        </p:spPr>
        <p:txBody>
          <a:bodyPr lIns="91440" tIns="45720" rIns="91440" bIns="45720"/>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4"/>
            <a:ext cx="5689600" cy="736600"/>
          </a:xfrm>
          <a:prstGeom prst="rect">
            <a:avLst/>
          </a:prstGeom>
        </p:spPr>
        <p:txBody>
          <a:bodyPr lIns="91440" tIns="45720" rIns="91440" bIns="45720"/>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6" name="Google Shape;136;p17"/>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7" name="Google Shape;137;p17"/>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fld id="{00000000-1234-1234-1234-123412341234}" type="slidenum">
              <a:rPr lang="en-US" altLang="zh-TW" smtClean="0">
                <a:solidFill>
                  <a:prstClr val="black"/>
                </a:solidFill>
              </a:rPr>
              <a:pPr/>
              <a:t>‹#›</a:t>
            </a:fld>
            <a:endParaRPr lang="zh-TW" altLang="en-US" dirty="0">
              <a:solidFill>
                <a:prstClr val="black"/>
              </a:solidFill>
            </a:endParaRPr>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7153889-CA57-43EB-B9E6-4FDDF91573B2}"/>
              </a:ext>
            </a:extLst>
          </p:cNvPr>
          <p:cNvSpPr>
            <a:spLocks noGrp="1"/>
          </p:cNvSpPr>
          <p:nvPr>
            <p:ph type="ctrTitle"/>
          </p:nvPr>
        </p:nvSpPr>
        <p:spPr>
          <a:xfrm>
            <a:off x="3048000" y="2244726"/>
            <a:ext cx="18288000" cy="4775200"/>
          </a:xfrm>
        </p:spPr>
        <p:txBody>
          <a:bodyPr anchor="b"/>
          <a:lstStyle>
            <a:lvl1pPr algn="ctr">
              <a:defRPr sz="12000"/>
            </a:lvl1pPr>
          </a:lstStyle>
          <a:p>
            <a:r>
              <a:rPr lang="zh-TW" altLang="en-US"/>
              <a:t>按一下以編輯母片標題樣式</a:t>
            </a:r>
          </a:p>
        </p:txBody>
      </p:sp>
      <p:sp>
        <p:nvSpPr>
          <p:cNvPr id="3" name="副標題 2">
            <a:extLst>
              <a:ext uri="{FF2B5EF4-FFF2-40B4-BE49-F238E27FC236}">
                <a16:creationId xmlns:a16="http://schemas.microsoft.com/office/drawing/2014/main" xmlns="" id="{5FB28035-7401-44ED-8F89-F95FC93FCD4F}"/>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xmlns="" id="{FE80106C-A42E-4EEC-B81C-41C7D7C52F2A}"/>
              </a:ext>
            </a:extLst>
          </p:cNvPr>
          <p:cNvSpPr>
            <a:spLocks noGrp="1"/>
          </p:cNvSpPr>
          <p:nvPr>
            <p:ph type="dt" sz="half" idx="10"/>
          </p:nvPr>
        </p:nvSpPr>
        <p:spPr/>
        <p:txBody>
          <a:bodyPr/>
          <a:lstStyle/>
          <a:p>
            <a:fld id="{736A2136-B694-44E7-AEE4-18D9154FD309}"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BF116434-93A5-4A54-BA02-879B94B8062F}"/>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7225DE53-5352-4673-A2A6-192F8B8F8460}"/>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452205099"/>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2E5D81C-4536-42B3-9DD7-8260F98A775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xmlns="" id="{34BBCEFA-6F99-4379-AD52-6CAF6F957358}"/>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xmlns="" id="{C562531C-80C7-4CC0-967E-4E15E8AA5464}"/>
              </a:ext>
            </a:extLst>
          </p:cNvPr>
          <p:cNvSpPr>
            <a:spLocks noGrp="1"/>
          </p:cNvSpPr>
          <p:nvPr>
            <p:ph type="dt" sz="half" idx="10"/>
          </p:nvPr>
        </p:nvSpPr>
        <p:spPr/>
        <p:txBody>
          <a:bodyPr/>
          <a:lstStyle/>
          <a:p>
            <a:fld id="{5E1A81CC-DFBB-4961-BCC0-86355A0A2863}"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2EDACD53-A12C-4FBC-8615-65BDF908414A}"/>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A2384A0D-3E21-4DD0-A251-54E128C54704}"/>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2895453553"/>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B3D4B337-B6A6-42EA-AD45-298F5EF5E8B1}"/>
              </a:ext>
            </a:extLst>
          </p:cNvPr>
          <p:cNvSpPr>
            <a:spLocks noGrp="1"/>
          </p:cNvSpPr>
          <p:nvPr>
            <p:ph type="title"/>
          </p:nvPr>
        </p:nvSpPr>
        <p:spPr>
          <a:xfrm>
            <a:off x="1663700" y="3419477"/>
            <a:ext cx="21031200" cy="5705474"/>
          </a:xfrm>
        </p:spPr>
        <p:txBody>
          <a:bodyPr anchor="b"/>
          <a:lstStyle>
            <a:lvl1pPr>
              <a:defRPr sz="12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xmlns="" id="{9392B636-5AE8-4FE2-9E81-6F34CD12AF55}"/>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xmlns="" id="{56D37DB8-BB39-43BE-A4FF-2F6C7BBDB806}"/>
              </a:ext>
            </a:extLst>
          </p:cNvPr>
          <p:cNvSpPr>
            <a:spLocks noGrp="1"/>
          </p:cNvSpPr>
          <p:nvPr>
            <p:ph type="dt" sz="half" idx="10"/>
          </p:nvPr>
        </p:nvSpPr>
        <p:spPr/>
        <p:txBody>
          <a:bodyPr/>
          <a:lstStyle/>
          <a:p>
            <a:fld id="{090979AA-335C-4A95-B187-23F08CF738EC}"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6BBE459D-1210-4BEE-ABDB-EFFE5EF7CE59}"/>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200C3059-D90A-4DAC-8E73-9C64CCC0BD69}"/>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248220027"/>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6BEFB036-F179-417F-90CB-A677028F226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xmlns="" id="{73F62712-65DD-439D-89B6-1E641E092A18}"/>
              </a:ext>
            </a:extLst>
          </p:cNvPr>
          <p:cNvSpPr>
            <a:spLocks noGrp="1"/>
          </p:cNvSpPr>
          <p:nvPr>
            <p:ph sz="half" idx="1"/>
          </p:nvPr>
        </p:nvSpPr>
        <p:spPr>
          <a:xfrm>
            <a:off x="1676400" y="3651250"/>
            <a:ext cx="10363200" cy="87026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xmlns="" id="{BE3F54EC-38B3-4015-8D5F-68F50343043E}"/>
              </a:ext>
            </a:extLst>
          </p:cNvPr>
          <p:cNvSpPr>
            <a:spLocks noGrp="1"/>
          </p:cNvSpPr>
          <p:nvPr>
            <p:ph sz="half" idx="2"/>
          </p:nvPr>
        </p:nvSpPr>
        <p:spPr>
          <a:xfrm>
            <a:off x="12344400" y="3651250"/>
            <a:ext cx="10363200" cy="87026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xmlns="" id="{9D1412EC-26EB-4004-ADFB-EE52933CBEBA}"/>
              </a:ext>
            </a:extLst>
          </p:cNvPr>
          <p:cNvSpPr>
            <a:spLocks noGrp="1"/>
          </p:cNvSpPr>
          <p:nvPr>
            <p:ph type="dt" sz="half" idx="10"/>
          </p:nvPr>
        </p:nvSpPr>
        <p:spPr/>
        <p:txBody>
          <a:bodyPr/>
          <a:lstStyle/>
          <a:p>
            <a:fld id="{C1BB26EC-A84D-405A-81D3-88DDD9D7458E}"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6" name="頁尾版面配置區 5">
            <a:extLst>
              <a:ext uri="{FF2B5EF4-FFF2-40B4-BE49-F238E27FC236}">
                <a16:creationId xmlns:a16="http://schemas.microsoft.com/office/drawing/2014/main" xmlns="" id="{230D16B2-55CD-4015-BED4-A0B14FC72433}"/>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a:extLst>
              <a:ext uri="{FF2B5EF4-FFF2-40B4-BE49-F238E27FC236}">
                <a16:creationId xmlns:a16="http://schemas.microsoft.com/office/drawing/2014/main" xmlns="" id="{7BC390F0-D9A7-4DDD-BD46-083F602B6232}"/>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2215631952"/>
      </p:ext>
    </p:extLst>
  </p:cSld>
  <p:clrMapOvr>
    <a:masterClrMapping/>
  </p:clrMapOvr>
  <p:extLst>
    <p:ext uri="{DCECCB84-F9BA-43D5-87BE-67443E8EF086}">
      <p15:sldGuideLst xmlns:p15="http://schemas.microsoft.com/office/powerpoint/2012/main" xmlns=""/>
    </p:ext>
  </p:extLst>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32A9C634-0A45-4D5A-9317-103179F7A193}"/>
              </a:ext>
            </a:extLst>
          </p:cNvPr>
          <p:cNvSpPr>
            <a:spLocks noGrp="1"/>
          </p:cNvSpPr>
          <p:nvPr>
            <p:ph type="title"/>
          </p:nvPr>
        </p:nvSpPr>
        <p:spPr>
          <a:xfrm>
            <a:off x="1679576" y="730251"/>
            <a:ext cx="21031200" cy="2651126"/>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xmlns="" id="{876BF3C5-F182-4533-AD1D-1169079C7E8F}"/>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xmlns="" id="{78354E83-D015-4A52-B379-6EC3542FA8F3}"/>
              </a:ext>
            </a:extLst>
          </p:cNvPr>
          <p:cNvSpPr>
            <a:spLocks noGrp="1"/>
          </p:cNvSpPr>
          <p:nvPr>
            <p:ph sz="half" idx="2"/>
          </p:nvPr>
        </p:nvSpPr>
        <p:spPr>
          <a:xfrm>
            <a:off x="1679577" y="5010150"/>
            <a:ext cx="10315574" cy="73691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xmlns="" id="{411188D2-0573-488C-86F4-DDAEF8D1BDAA}"/>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xmlns="" id="{A187B218-8F27-4FA0-9C4E-1E4E6ECEC470}"/>
              </a:ext>
            </a:extLst>
          </p:cNvPr>
          <p:cNvSpPr>
            <a:spLocks noGrp="1"/>
          </p:cNvSpPr>
          <p:nvPr>
            <p:ph sz="quarter" idx="4"/>
          </p:nvPr>
        </p:nvSpPr>
        <p:spPr>
          <a:xfrm>
            <a:off x="12344400" y="5010150"/>
            <a:ext cx="10366376" cy="73691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xmlns="" id="{DDCDF7C5-EFFD-4F50-9313-E6DB9D59F0F0}"/>
              </a:ext>
            </a:extLst>
          </p:cNvPr>
          <p:cNvSpPr>
            <a:spLocks noGrp="1"/>
          </p:cNvSpPr>
          <p:nvPr>
            <p:ph type="dt" sz="half" idx="10"/>
          </p:nvPr>
        </p:nvSpPr>
        <p:spPr/>
        <p:txBody>
          <a:bodyPr/>
          <a:lstStyle/>
          <a:p>
            <a:fld id="{1449A07F-197D-47C0-ABFA-A0AE6BE86AB0}"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8" name="頁尾版面配置區 7">
            <a:extLst>
              <a:ext uri="{FF2B5EF4-FFF2-40B4-BE49-F238E27FC236}">
                <a16:creationId xmlns:a16="http://schemas.microsoft.com/office/drawing/2014/main" xmlns="" id="{F6160A19-E64B-409A-8AC4-58B2D736F2FE}"/>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a:extLst>
              <a:ext uri="{FF2B5EF4-FFF2-40B4-BE49-F238E27FC236}">
                <a16:creationId xmlns:a16="http://schemas.microsoft.com/office/drawing/2014/main" xmlns="" id="{7ADFBE9C-C1B9-4DB9-B855-7867C8FB3CAA}"/>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4261258933"/>
      </p:ext>
    </p:extLst>
  </p:cSld>
  <p:clrMapOvr>
    <a:masterClrMapping/>
  </p:clrMapOvr>
  <p:extLst>
    <p:ext uri="{DCECCB84-F9BA-43D5-87BE-67443E8EF086}">
      <p15:sldGuideLst xmlns:p15="http://schemas.microsoft.com/office/powerpoint/2012/main" xmlns=""/>
    </p:ext>
  </p:extLst>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8C4E32C-C73D-42AD-AA10-D04E2E2AEA89}"/>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xmlns="" id="{E0B678A3-4601-4250-A366-07D619F4EF9F}"/>
              </a:ext>
            </a:extLst>
          </p:cNvPr>
          <p:cNvSpPr>
            <a:spLocks noGrp="1"/>
          </p:cNvSpPr>
          <p:nvPr>
            <p:ph type="dt" sz="half" idx="10"/>
          </p:nvPr>
        </p:nvSpPr>
        <p:spPr/>
        <p:txBody>
          <a:bodyPr/>
          <a:lstStyle/>
          <a:p>
            <a:fld id="{DDD06E71-B707-4F4A-8143-F9DAE252D886}"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4" name="頁尾版面配置區 3">
            <a:extLst>
              <a:ext uri="{FF2B5EF4-FFF2-40B4-BE49-F238E27FC236}">
                <a16:creationId xmlns:a16="http://schemas.microsoft.com/office/drawing/2014/main" xmlns="" id="{6B4DD33C-5958-484E-8166-C5AFD63C7062}"/>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a:extLst>
              <a:ext uri="{FF2B5EF4-FFF2-40B4-BE49-F238E27FC236}">
                <a16:creationId xmlns:a16="http://schemas.microsoft.com/office/drawing/2014/main" xmlns="" id="{4FD948A6-C767-4C45-A21B-37D3B154D228}"/>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048305133"/>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xmlns="" id="{3E24B7CE-72EB-4DE7-8DCD-D1BAF3ECA2B2}"/>
              </a:ext>
            </a:extLst>
          </p:cNvPr>
          <p:cNvSpPr>
            <a:spLocks noGrp="1"/>
          </p:cNvSpPr>
          <p:nvPr>
            <p:ph type="dt" sz="half" idx="10"/>
          </p:nvPr>
        </p:nvSpPr>
        <p:spPr/>
        <p:txBody>
          <a:bodyPr/>
          <a:lstStyle/>
          <a:p>
            <a:fld id="{050D9767-AABE-4497-A609-4F182874AF7B}"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3" name="頁尾版面配置區 2">
            <a:extLst>
              <a:ext uri="{FF2B5EF4-FFF2-40B4-BE49-F238E27FC236}">
                <a16:creationId xmlns:a16="http://schemas.microsoft.com/office/drawing/2014/main" xmlns="" id="{EBA64566-F6A7-4174-AD1C-D3276DC78B66}"/>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a:extLst>
              <a:ext uri="{FF2B5EF4-FFF2-40B4-BE49-F238E27FC236}">
                <a16:creationId xmlns:a16="http://schemas.microsoft.com/office/drawing/2014/main" xmlns="" id="{A3FA1574-65B3-4ECA-B85A-34421334E908}"/>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3918396437"/>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B868F00-D1EA-43E7-970C-F9C683D60F43}"/>
              </a:ext>
            </a:extLst>
          </p:cNvPr>
          <p:cNvSpPr>
            <a:spLocks noGrp="1"/>
          </p:cNvSpPr>
          <p:nvPr>
            <p:ph type="title"/>
          </p:nvPr>
        </p:nvSpPr>
        <p:spPr>
          <a:xfrm>
            <a:off x="1679577" y="914400"/>
            <a:ext cx="7864474" cy="3200400"/>
          </a:xfrm>
        </p:spPr>
        <p:txBody>
          <a:bodyPr anchor="b"/>
          <a:lstStyle>
            <a:lvl1pPr>
              <a:defRPr sz="64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xmlns="" id="{D5069D07-F9DB-4E84-B782-20A02BD3A0C7}"/>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xmlns="" id="{3147FA10-3065-4F19-BFB7-4F2266C0D480}"/>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zh-TW" altLang="en-US"/>
              <a:t>編輯母片文字樣式</a:t>
            </a:r>
          </a:p>
        </p:txBody>
      </p:sp>
      <p:sp>
        <p:nvSpPr>
          <p:cNvPr id="5" name="日期版面配置區 4">
            <a:extLst>
              <a:ext uri="{FF2B5EF4-FFF2-40B4-BE49-F238E27FC236}">
                <a16:creationId xmlns:a16="http://schemas.microsoft.com/office/drawing/2014/main" xmlns="" id="{C2802645-AE68-49E9-BCF9-8737178872CB}"/>
              </a:ext>
            </a:extLst>
          </p:cNvPr>
          <p:cNvSpPr>
            <a:spLocks noGrp="1"/>
          </p:cNvSpPr>
          <p:nvPr>
            <p:ph type="dt" sz="half" idx="10"/>
          </p:nvPr>
        </p:nvSpPr>
        <p:spPr/>
        <p:txBody>
          <a:bodyPr/>
          <a:lstStyle/>
          <a:p>
            <a:fld id="{077980A8-AAA0-4698-A26F-600FFCACCE0D}"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6" name="頁尾版面配置區 5">
            <a:extLst>
              <a:ext uri="{FF2B5EF4-FFF2-40B4-BE49-F238E27FC236}">
                <a16:creationId xmlns:a16="http://schemas.microsoft.com/office/drawing/2014/main" xmlns="" id="{02917CDF-C97C-4BFF-8F14-5356A76B2EDF}"/>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a:extLst>
              <a:ext uri="{FF2B5EF4-FFF2-40B4-BE49-F238E27FC236}">
                <a16:creationId xmlns:a16="http://schemas.microsoft.com/office/drawing/2014/main" xmlns="" id="{01FEF8C5-F349-4D4B-BD6F-50979CE388B6}"/>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3994046968"/>
      </p:ext>
    </p:extLst>
  </p:cSld>
  <p:clrMapOvr>
    <a:masterClrMapping/>
  </p:clrMapOvr>
  <p:extLst>
    <p:ext uri="{DCECCB84-F9BA-43D5-87BE-67443E8EF086}">
      <p15:sldGuideLst xmlns:p15="http://schemas.microsoft.com/office/powerpoint/2012/main" xmlns=""/>
    </p:ext>
  </p:extLst>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0739C38-27DE-4405-823B-DD7C2A505CE6}"/>
              </a:ext>
            </a:extLst>
          </p:cNvPr>
          <p:cNvSpPr>
            <a:spLocks noGrp="1"/>
          </p:cNvSpPr>
          <p:nvPr>
            <p:ph type="title"/>
          </p:nvPr>
        </p:nvSpPr>
        <p:spPr>
          <a:xfrm>
            <a:off x="1679577" y="914400"/>
            <a:ext cx="7864474" cy="3200400"/>
          </a:xfrm>
        </p:spPr>
        <p:txBody>
          <a:bodyPr anchor="b"/>
          <a:lstStyle>
            <a:lvl1pPr>
              <a:defRPr sz="64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xmlns="" id="{11385CB3-9F30-4F65-A9CB-C1DD94BFB3B5}"/>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zh-TW" altLang="en-US"/>
          </a:p>
        </p:txBody>
      </p:sp>
      <p:sp>
        <p:nvSpPr>
          <p:cNvPr id="4" name="文字版面配置區 3">
            <a:extLst>
              <a:ext uri="{FF2B5EF4-FFF2-40B4-BE49-F238E27FC236}">
                <a16:creationId xmlns:a16="http://schemas.microsoft.com/office/drawing/2014/main" xmlns="" id="{2427C3B8-9C09-4941-B12E-6FF572A4BE64}"/>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zh-TW" altLang="en-US"/>
              <a:t>編輯母片文字樣式</a:t>
            </a:r>
          </a:p>
        </p:txBody>
      </p:sp>
      <p:sp>
        <p:nvSpPr>
          <p:cNvPr id="5" name="日期版面配置區 4">
            <a:extLst>
              <a:ext uri="{FF2B5EF4-FFF2-40B4-BE49-F238E27FC236}">
                <a16:creationId xmlns:a16="http://schemas.microsoft.com/office/drawing/2014/main" xmlns="" id="{C34F6375-DAFA-4367-B067-00D4A71FB3DB}"/>
              </a:ext>
            </a:extLst>
          </p:cNvPr>
          <p:cNvSpPr>
            <a:spLocks noGrp="1"/>
          </p:cNvSpPr>
          <p:nvPr>
            <p:ph type="dt" sz="half" idx="10"/>
          </p:nvPr>
        </p:nvSpPr>
        <p:spPr/>
        <p:txBody>
          <a:bodyPr/>
          <a:lstStyle/>
          <a:p>
            <a:fld id="{C55F966A-C262-4A14-A242-E8B6449CDB8E}"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6" name="頁尾版面配置區 5">
            <a:extLst>
              <a:ext uri="{FF2B5EF4-FFF2-40B4-BE49-F238E27FC236}">
                <a16:creationId xmlns:a16="http://schemas.microsoft.com/office/drawing/2014/main" xmlns="" id="{3A0D2321-CFF1-4A57-8EEA-F107A1784192}"/>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a:extLst>
              <a:ext uri="{FF2B5EF4-FFF2-40B4-BE49-F238E27FC236}">
                <a16:creationId xmlns:a16="http://schemas.microsoft.com/office/drawing/2014/main" xmlns="" id="{CA0C1A8D-D58D-4460-832B-5EAD3ADD1735}"/>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2280750239"/>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550FE7E-E3AF-47E0-8ED2-2CD7D1F8526D}"/>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xmlns="" id="{D586A796-4685-47E9-BC15-35037B74AF55}"/>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xmlns="" id="{9018A869-372B-40C3-8C6A-9E4717AEAE71}"/>
              </a:ext>
            </a:extLst>
          </p:cNvPr>
          <p:cNvSpPr>
            <a:spLocks noGrp="1"/>
          </p:cNvSpPr>
          <p:nvPr>
            <p:ph type="dt" sz="half" idx="10"/>
          </p:nvPr>
        </p:nvSpPr>
        <p:spPr/>
        <p:txBody>
          <a:bodyPr/>
          <a:lstStyle/>
          <a:p>
            <a:fld id="{0303AA8A-A088-4357-9397-8BC0296B8D40}"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C2102510-EC78-4250-8B98-26B23522C0A0}"/>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F33C3270-DA9D-4E49-AA47-07C80929F462}"/>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5507974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2"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60" tIns="108800" rIns="217660" bIns="1088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60" tIns="108800" rIns="217660"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400"/>
            </a:lvl2pPr>
            <a:lvl3pPr lvl="2">
              <a:spcBef>
                <a:spcPts val="0"/>
              </a:spcBef>
              <a:spcAft>
                <a:spcPts val="0"/>
              </a:spcAft>
              <a:buSzPts val="1400"/>
              <a:buNone/>
              <a:defRPr sz="4400"/>
            </a:lvl3pPr>
            <a:lvl4pPr lvl="3">
              <a:spcBef>
                <a:spcPts val="0"/>
              </a:spcBef>
              <a:spcAft>
                <a:spcPts val="0"/>
              </a:spcAft>
              <a:buSzPts val="1400"/>
              <a:buNone/>
              <a:defRPr sz="4400"/>
            </a:lvl4pPr>
            <a:lvl5pPr lvl="4">
              <a:spcBef>
                <a:spcPts val="0"/>
              </a:spcBef>
              <a:spcAft>
                <a:spcPts val="0"/>
              </a:spcAft>
              <a:buSzPts val="1400"/>
              <a:buNone/>
              <a:defRPr sz="4400"/>
            </a:lvl5pPr>
            <a:lvl6pPr lvl="5">
              <a:spcBef>
                <a:spcPts val="0"/>
              </a:spcBef>
              <a:spcAft>
                <a:spcPts val="0"/>
              </a:spcAft>
              <a:buSzPts val="1400"/>
              <a:buNone/>
              <a:defRPr sz="4400"/>
            </a:lvl6pPr>
            <a:lvl7pPr lvl="6">
              <a:spcBef>
                <a:spcPts val="0"/>
              </a:spcBef>
              <a:spcAft>
                <a:spcPts val="0"/>
              </a:spcAft>
              <a:buSzPts val="1400"/>
              <a:buNone/>
              <a:defRPr sz="4400"/>
            </a:lvl7pPr>
            <a:lvl8pPr lvl="7">
              <a:spcBef>
                <a:spcPts val="0"/>
              </a:spcBef>
              <a:spcAft>
                <a:spcPts val="0"/>
              </a:spcAft>
              <a:buSzPts val="1400"/>
              <a:buNone/>
              <a:defRPr sz="4400"/>
            </a:lvl8pPr>
            <a:lvl9pPr lvl="8">
              <a:spcBef>
                <a:spcPts val="0"/>
              </a:spcBef>
              <a:spcAft>
                <a:spcPts val="0"/>
              </a:spcAft>
              <a:buSzPts val="1400"/>
              <a:buNone/>
              <a:defRPr sz="44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8"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2"/>
              </a:spcBef>
              <a:spcAft>
                <a:spcPts val="0"/>
              </a:spcAft>
              <a:buClr>
                <a:schemeClr val="accent1"/>
              </a:buClr>
              <a:buSzPts val="2300"/>
              <a:buFont typeface="Verdana"/>
              <a:buNone/>
              <a:defRPr sz="5600" b="0" i="0" u="none" strike="noStrike" cap="none">
                <a:solidFill>
                  <a:schemeClr val="dk1"/>
                </a:solidFill>
                <a:latin typeface="Rambla"/>
                <a:ea typeface="Rambla"/>
                <a:cs typeface="Rambla"/>
                <a:sym typeface="Rambla"/>
              </a:defRPr>
            </a:lvl2pPr>
            <a:lvl3pPr marR="0" lvl="2" algn="ctr" rtl="0">
              <a:spcBef>
                <a:spcPts val="834"/>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4"/>
              </a:spcBef>
              <a:spcAft>
                <a:spcPts val="0"/>
              </a:spcAft>
              <a:buClr>
                <a:schemeClr val="accent2"/>
              </a:buClr>
              <a:buSzPts val="1900"/>
              <a:buFont typeface="Noto Sans Symbols"/>
              <a:buNone/>
              <a:defRPr sz="4600" b="0" i="0" u="none" strike="noStrike" cap="none">
                <a:solidFill>
                  <a:schemeClr val="dk1"/>
                </a:solidFill>
                <a:latin typeface="Rambla"/>
                <a:ea typeface="Rambla"/>
                <a:cs typeface="Rambla"/>
                <a:sym typeface="Rambla"/>
              </a:defRPr>
            </a:lvl4pPr>
            <a:lvl5pPr marR="0" lvl="4" algn="ctr" rtl="0">
              <a:spcBef>
                <a:spcPts val="834"/>
              </a:spcBef>
              <a:spcAft>
                <a:spcPts val="0"/>
              </a:spcAft>
              <a:buClr>
                <a:schemeClr val="accent2"/>
              </a:buClr>
              <a:buSzPts val="1800"/>
              <a:buFont typeface="Noto Sans Symbols"/>
              <a:buNone/>
              <a:defRPr sz="4400" b="0" i="0" u="none" strike="noStrike" cap="none">
                <a:solidFill>
                  <a:schemeClr val="dk1"/>
                </a:solidFill>
                <a:latin typeface="Rambla"/>
                <a:ea typeface="Rambla"/>
                <a:cs typeface="Rambla"/>
                <a:sym typeface="Rambla"/>
              </a:defRPr>
            </a:lvl5pPr>
            <a:lvl6pPr marR="0" lvl="5" algn="ctr" rtl="0">
              <a:spcBef>
                <a:spcPts val="834"/>
              </a:spcBef>
              <a:spcAft>
                <a:spcPts val="0"/>
              </a:spcAft>
              <a:buClr>
                <a:schemeClr val="accent3"/>
              </a:buClr>
              <a:buSzPts val="1800"/>
              <a:buFont typeface="Noto Sans Symbols"/>
              <a:buNone/>
              <a:defRPr sz="4400" b="0" i="0" u="none" strike="noStrike" cap="none">
                <a:solidFill>
                  <a:schemeClr val="dk1"/>
                </a:solidFill>
                <a:latin typeface="Rambla"/>
                <a:ea typeface="Rambla"/>
                <a:cs typeface="Rambla"/>
                <a:sym typeface="Rambla"/>
              </a:defRPr>
            </a:lvl6pPr>
            <a:lvl7pPr marR="0" lvl="6"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8"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8" name="Google Shape;148;p18"/>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9" name="Google Shape;149;p18"/>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xmlns="" id="{EDD037BB-BFE7-45BE-B1BD-73DC783D53C5}"/>
              </a:ext>
            </a:extLst>
          </p:cNvPr>
          <p:cNvSpPr>
            <a:spLocks noGrp="1"/>
          </p:cNvSpPr>
          <p:nvPr>
            <p:ph type="title" orient="vert"/>
          </p:nvPr>
        </p:nvSpPr>
        <p:spPr>
          <a:xfrm>
            <a:off x="17449800" y="730250"/>
            <a:ext cx="5257800" cy="11623676"/>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xmlns="" id="{A39FAED3-C6CD-4742-ADBD-91B447EF1B35}"/>
              </a:ext>
            </a:extLst>
          </p:cNvPr>
          <p:cNvSpPr>
            <a:spLocks noGrp="1"/>
          </p:cNvSpPr>
          <p:nvPr>
            <p:ph type="body" orient="vert" idx="1"/>
          </p:nvPr>
        </p:nvSpPr>
        <p:spPr>
          <a:xfrm>
            <a:off x="1676400" y="730250"/>
            <a:ext cx="15468600" cy="11623676"/>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xmlns="" id="{99118580-947D-44B2-B018-0A0FB3C096CE}"/>
              </a:ext>
            </a:extLst>
          </p:cNvPr>
          <p:cNvSpPr>
            <a:spLocks noGrp="1"/>
          </p:cNvSpPr>
          <p:nvPr>
            <p:ph type="dt" sz="half" idx="10"/>
          </p:nvPr>
        </p:nvSpPr>
        <p:spPr/>
        <p:txBody>
          <a:bodyPr/>
          <a:lstStyle/>
          <a:p>
            <a:fld id="{2EDE6966-5D8D-40C9-AFDB-54006B164C0A}" type="datetime1">
              <a:rPr lang="zh-TW" altLang="en-US" smtClean="0">
                <a:solidFill>
                  <a:prstClr val="black">
                    <a:tint val="75000"/>
                  </a:prstClr>
                </a:solidFill>
              </a:rPr>
              <a:pPr/>
              <a:t>2020/3/30</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D925C967-3C6F-4A07-A486-CDF0E447A97F}"/>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D2A93557-09A8-44E7-94F8-F11ABFD33BE7}"/>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365442080"/>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1"/>
            <a:ext cx="21030326" cy="2651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2843" tIns="91422" rIns="182843" bIns="91422"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2843" tIns="91422" rIns="182843" bIns="91422"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
        <p:nvSpPr>
          <p:cNvPr id="19" name="TextBox 10"/>
          <p:cNvSpPr txBox="1">
            <a:spLocks noChangeArrowheads="1"/>
          </p:cNvSpPr>
          <p:nvPr userDrawn="1"/>
        </p:nvSpPr>
        <p:spPr bwMode="auto">
          <a:xfrm>
            <a:off x="1016264" y="12479339"/>
            <a:ext cx="616745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Lato Light" charset="0"/>
                <a:ea typeface="MS PGothic" panose="020B0600070205080204" charset="-128"/>
              </a:defRPr>
            </a:lvl1pPr>
            <a:lvl2pPr marL="742950" indent="-285750">
              <a:defRPr sz="3600">
                <a:solidFill>
                  <a:schemeClr val="tx1"/>
                </a:solidFill>
                <a:latin typeface="Lato Light" charset="0"/>
                <a:ea typeface="MS PGothic" panose="020B0600070205080204" charset="-128"/>
              </a:defRPr>
            </a:lvl2pPr>
            <a:lvl3pPr marL="1143000" indent="-228600">
              <a:defRPr sz="3600">
                <a:solidFill>
                  <a:schemeClr val="tx1"/>
                </a:solidFill>
                <a:latin typeface="Lato Light" charset="0"/>
                <a:ea typeface="MS PGothic" panose="020B0600070205080204" charset="-128"/>
              </a:defRPr>
            </a:lvl3pPr>
            <a:lvl4pPr marL="1600200" indent="-228600">
              <a:defRPr sz="3600">
                <a:solidFill>
                  <a:schemeClr val="tx1"/>
                </a:solidFill>
                <a:latin typeface="Lato Light" charset="0"/>
                <a:ea typeface="MS PGothic" panose="020B0600070205080204" charset="-128"/>
              </a:defRPr>
            </a:lvl4pPr>
            <a:lvl5pPr marL="2057400" indent="-228600">
              <a:defRPr sz="3600">
                <a:solidFill>
                  <a:schemeClr val="tx1"/>
                </a:solidFill>
                <a:latin typeface="Lato Light" charset="0"/>
                <a:ea typeface="MS PGothic" panose="020B0600070205080204" charset="-128"/>
              </a:defRPr>
            </a:lvl5pPr>
            <a:lvl6pPr marL="2514600" indent="-228600" defTabSz="1826895" fontAlgn="base">
              <a:spcBef>
                <a:spcPct val="0"/>
              </a:spcBef>
              <a:spcAft>
                <a:spcPct val="0"/>
              </a:spcAft>
              <a:defRPr sz="3600">
                <a:solidFill>
                  <a:schemeClr val="tx1"/>
                </a:solidFill>
                <a:latin typeface="Lato Light" charset="0"/>
                <a:ea typeface="MS PGothic" panose="020B0600070205080204" charset="-128"/>
              </a:defRPr>
            </a:lvl6pPr>
            <a:lvl7pPr marL="2971800" indent="-228600" defTabSz="1826895" fontAlgn="base">
              <a:spcBef>
                <a:spcPct val="0"/>
              </a:spcBef>
              <a:spcAft>
                <a:spcPct val="0"/>
              </a:spcAft>
              <a:defRPr sz="3600">
                <a:solidFill>
                  <a:schemeClr val="tx1"/>
                </a:solidFill>
                <a:latin typeface="Lato Light" charset="0"/>
                <a:ea typeface="MS PGothic" panose="020B0600070205080204" charset="-128"/>
              </a:defRPr>
            </a:lvl7pPr>
            <a:lvl8pPr marL="3429000" indent="-228600" defTabSz="1826895" fontAlgn="base">
              <a:spcBef>
                <a:spcPct val="0"/>
              </a:spcBef>
              <a:spcAft>
                <a:spcPct val="0"/>
              </a:spcAft>
              <a:defRPr sz="3600">
                <a:solidFill>
                  <a:schemeClr val="tx1"/>
                </a:solidFill>
                <a:latin typeface="Lato Light" charset="0"/>
                <a:ea typeface="MS PGothic" panose="020B0600070205080204" charset="-128"/>
              </a:defRPr>
            </a:lvl8pPr>
            <a:lvl9pPr marL="3886200" indent="-228600" defTabSz="1826895" fontAlgn="base">
              <a:spcBef>
                <a:spcPct val="0"/>
              </a:spcBef>
              <a:spcAft>
                <a:spcPct val="0"/>
              </a:spcAft>
              <a:defRPr sz="3600">
                <a:solidFill>
                  <a:schemeClr val="tx1"/>
                </a:solidFill>
                <a:latin typeface="Lato Light" charset="0"/>
                <a:ea typeface="MS PGothic" panose="020B0600070205080204" charset="-128"/>
              </a:defRPr>
            </a:lvl9pPr>
          </a:lstStyle>
          <a:p>
            <a:pPr algn="l" defTabSz="1828800" fontAlgn="auto" hangingPunct="1">
              <a:spcBef>
                <a:spcPts val="0"/>
              </a:spcBef>
              <a:spcAft>
                <a:spcPts val="0"/>
              </a:spcAft>
              <a:defRPr/>
            </a:pPr>
            <a:r>
              <a:rPr lang="en-US" altLang="zh-TW" sz="2400" dirty="0">
                <a:solidFill>
                  <a:prstClr val="black"/>
                </a:solidFill>
                <a:latin typeface="Lato" panose="020F0502020204030203" pitchFamily="34" charset="0"/>
              </a:rPr>
              <a:t>Molding  Innovation  Technology  Co.,  Ltd</a:t>
            </a:r>
            <a:endParaRPr lang="id-ID" altLang="zh-TW" sz="2400" dirty="0">
              <a:solidFill>
                <a:prstClr val="black"/>
              </a:solidFill>
              <a:latin typeface="Lato" panose="020F0502020204030203" pitchFamily="34" charset="0"/>
            </a:endParaRPr>
          </a:p>
        </p:txBody>
      </p:sp>
      <p:cxnSp>
        <p:nvCxnSpPr>
          <p:cNvPr id="20" name="Straight Connector 12"/>
          <p:cNvCxnSpPr/>
          <p:nvPr userDrawn="1"/>
        </p:nvCxnSpPr>
        <p:spPr>
          <a:xfrm flipV="1">
            <a:off x="6974117" y="12709526"/>
            <a:ext cx="14502414" cy="14288"/>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2" name="圖片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1326891" y="11361553"/>
            <a:ext cx="2325082" cy="1984746"/>
          </a:xfrm>
          <a:prstGeom prst="rect">
            <a:avLst/>
          </a:prstGeom>
        </p:spPr>
      </p:pic>
    </p:spTree>
    <p:extLst>
      <p:ext uri="{BB962C8B-B14F-4D97-AF65-F5344CB8AC3E}">
        <p14:creationId xmlns:p14="http://schemas.microsoft.com/office/powerpoint/2010/main" xmlns="" val="1500919097"/>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154918553"/>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182563"/>
            <a:ext cx="21945600" cy="3017837"/>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10515600"/>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11785600" y="12344400"/>
            <a:ext cx="5689600" cy="736600"/>
          </a:xfrm>
          <a:prstGeom prst="rect">
            <a:avLst/>
          </a:prstGeom>
        </p:spPr>
        <p:txBody>
          <a:bodyPr/>
          <a:lstStyle>
            <a:lvl1pPr>
              <a:defRPr/>
            </a:lvl1pPr>
          </a:lstStyle>
          <a:p>
            <a:fld id="{69777DDA-4D64-4162-AE96-5E17B2909744}" type="slidenum">
              <a:rPr lang="zh-TW" altLang="zh-TW"/>
              <a:pPr/>
              <a:t>‹#›</a:t>
            </a:fld>
            <a:endParaRPr lang="zh-TW" altLang="zh-TW"/>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6"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1" y="10083800"/>
            <a:ext cx="24549102"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61" y="12086078"/>
            <a:ext cx="11880798" cy="1080368"/>
          </a:xfrm>
          <a:prstGeom prst="rect">
            <a:avLst/>
          </a:prstGeom>
        </p:spPr>
        <p:txBody>
          <a:bodyPr lIns="91434" tIns="45718" rIns="91434" bIns="45718">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678808" y="10475399"/>
            <a:ext cx="7039096" cy="1538878"/>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6"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r>
              <a:rPr lang="en-US" sz="58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3" y="3835400"/>
            <a:ext cx="24371302"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8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6"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2"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4"/>
            <a:r>
              <a:rPr lang="en-US" dirty="0" smtClean="0"/>
              <a:t> </a:t>
            </a:r>
            <a:endParaRPr lang="en-US" dirty="0"/>
          </a:p>
        </p:txBody>
      </p:sp>
      <p:sp>
        <p:nvSpPr>
          <p:cNvPr id="11" name="Text Placeholder 10"/>
          <p:cNvSpPr>
            <a:spLocks noGrp="1"/>
          </p:cNvSpPr>
          <p:nvPr>
            <p:ph type="body" sz="quarter" idx="12" hasCustomPrompt="1"/>
          </p:nvPr>
        </p:nvSpPr>
        <p:spPr>
          <a:xfrm>
            <a:off x="3397252"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50"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2"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2"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7"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9"/>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3" y="4203709"/>
            <a:ext cx="11333702"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9"/>
            <a:ext cx="120652"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8"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3"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4"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31"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9"/>
            <a:ext cx="3514726"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6" y="7799559"/>
            <a:ext cx="12092408" cy="1538878"/>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5" y="9321948"/>
            <a:ext cx="4838702" cy="876300"/>
          </a:xfrm>
          <a:prstGeom prst="rect">
            <a:avLst/>
          </a:prstGeom>
        </p:spPr>
        <p:txBody>
          <a:bodyPr lIns="91434" tIns="45718" rIns="91434" bIns="45718"/>
          <a:lstStyle>
            <a:lvl1pPr marL="0" marR="0" indent="0" algn="ctr" defTabSz="457172"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172"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sz="58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4" y="7146800"/>
            <a:ext cx="7896784" cy="1080368"/>
          </a:xfrm>
          <a:prstGeom prst="rect">
            <a:avLst/>
          </a:prstGeom>
        </p:spPr>
        <p:txBody>
          <a:bodyPr lIns="91434" tIns="45718" rIns="91434" bIns="45718">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56120" y="5638705"/>
            <a:ext cx="7039096" cy="1538878"/>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21" y="5"/>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51"/>
            <a:ext cx="7192982" cy="1538878"/>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pl-PL" sz="58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6" name="Google Shape;136;p17"/>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7" name="Google Shape;137;p17"/>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fld id="{00000000-1234-1234-1234-123412341234}" type="slidenum">
              <a:rPr lang="en-US" altLang="zh-TW" smtClean="0">
                <a:solidFill>
                  <a:prstClr val="black"/>
                </a:solidFill>
              </a:rPr>
              <a:pPr/>
              <a:t>‹#›</a:t>
            </a:fld>
            <a:endParaRPr lang="zh-TW" altLang="en-US" dirty="0">
              <a:solidFill>
                <a:prstClr val="black"/>
              </a:solidFill>
            </a:endParaRPr>
          </a:p>
        </p:txBody>
      </p:sp>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2"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60" tIns="108800" rIns="217660" bIns="1088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60" tIns="108800" rIns="217660"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400"/>
            </a:lvl2pPr>
            <a:lvl3pPr lvl="2">
              <a:spcBef>
                <a:spcPts val="0"/>
              </a:spcBef>
              <a:spcAft>
                <a:spcPts val="0"/>
              </a:spcAft>
              <a:buSzPts val="1400"/>
              <a:buNone/>
              <a:defRPr sz="4400"/>
            </a:lvl3pPr>
            <a:lvl4pPr lvl="3">
              <a:spcBef>
                <a:spcPts val="0"/>
              </a:spcBef>
              <a:spcAft>
                <a:spcPts val="0"/>
              </a:spcAft>
              <a:buSzPts val="1400"/>
              <a:buNone/>
              <a:defRPr sz="4400"/>
            </a:lvl4pPr>
            <a:lvl5pPr lvl="4">
              <a:spcBef>
                <a:spcPts val="0"/>
              </a:spcBef>
              <a:spcAft>
                <a:spcPts val="0"/>
              </a:spcAft>
              <a:buSzPts val="1400"/>
              <a:buNone/>
              <a:defRPr sz="4400"/>
            </a:lvl5pPr>
            <a:lvl6pPr lvl="5">
              <a:spcBef>
                <a:spcPts val="0"/>
              </a:spcBef>
              <a:spcAft>
                <a:spcPts val="0"/>
              </a:spcAft>
              <a:buSzPts val="1400"/>
              <a:buNone/>
              <a:defRPr sz="4400"/>
            </a:lvl6pPr>
            <a:lvl7pPr lvl="6">
              <a:spcBef>
                <a:spcPts val="0"/>
              </a:spcBef>
              <a:spcAft>
                <a:spcPts val="0"/>
              </a:spcAft>
              <a:buSzPts val="1400"/>
              <a:buNone/>
              <a:defRPr sz="4400"/>
            </a:lvl7pPr>
            <a:lvl8pPr lvl="7">
              <a:spcBef>
                <a:spcPts val="0"/>
              </a:spcBef>
              <a:spcAft>
                <a:spcPts val="0"/>
              </a:spcAft>
              <a:buSzPts val="1400"/>
              <a:buNone/>
              <a:defRPr sz="4400"/>
            </a:lvl8pPr>
            <a:lvl9pPr lvl="8">
              <a:spcBef>
                <a:spcPts val="0"/>
              </a:spcBef>
              <a:spcAft>
                <a:spcPts val="0"/>
              </a:spcAft>
              <a:buSzPts val="1400"/>
              <a:buNone/>
              <a:defRPr sz="44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8"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2"/>
              </a:spcBef>
              <a:spcAft>
                <a:spcPts val="0"/>
              </a:spcAft>
              <a:buClr>
                <a:schemeClr val="accent1"/>
              </a:buClr>
              <a:buSzPts val="2300"/>
              <a:buFont typeface="Verdana"/>
              <a:buNone/>
              <a:defRPr sz="5600" b="0" i="0" u="none" strike="noStrike" cap="none">
                <a:solidFill>
                  <a:schemeClr val="dk1"/>
                </a:solidFill>
                <a:latin typeface="Rambla"/>
                <a:ea typeface="Rambla"/>
                <a:cs typeface="Rambla"/>
                <a:sym typeface="Rambla"/>
              </a:defRPr>
            </a:lvl2pPr>
            <a:lvl3pPr marR="0" lvl="2" algn="ctr" rtl="0">
              <a:spcBef>
                <a:spcPts val="834"/>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4"/>
              </a:spcBef>
              <a:spcAft>
                <a:spcPts val="0"/>
              </a:spcAft>
              <a:buClr>
                <a:schemeClr val="accent2"/>
              </a:buClr>
              <a:buSzPts val="1900"/>
              <a:buFont typeface="Noto Sans Symbols"/>
              <a:buNone/>
              <a:defRPr sz="4600" b="0" i="0" u="none" strike="noStrike" cap="none">
                <a:solidFill>
                  <a:schemeClr val="dk1"/>
                </a:solidFill>
                <a:latin typeface="Rambla"/>
                <a:ea typeface="Rambla"/>
                <a:cs typeface="Rambla"/>
                <a:sym typeface="Rambla"/>
              </a:defRPr>
            </a:lvl4pPr>
            <a:lvl5pPr marR="0" lvl="4" algn="ctr" rtl="0">
              <a:spcBef>
                <a:spcPts val="834"/>
              </a:spcBef>
              <a:spcAft>
                <a:spcPts val="0"/>
              </a:spcAft>
              <a:buClr>
                <a:schemeClr val="accent2"/>
              </a:buClr>
              <a:buSzPts val="1800"/>
              <a:buFont typeface="Noto Sans Symbols"/>
              <a:buNone/>
              <a:defRPr sz="4400" b="0" i="0" u="none" strike="noStrike" cap="none">
                <a:solidFill>
                  <a:schemeClr val="dk1"/>
                </a:solidFill>
                <a:latin typeface="Rambla"/>
                <a:ea typeface="Rambla"/>
                <a:cs typeface="Rambla"/>
                <a:sym typeface="Rambla"/>
              </a:defRPr>
            </a:lvl5pPr>
            <a:lvl6pPr marR="0" lvl="5" algn="ctr" rtl="0">
              <a:spcBef>
                <a:spcPts val="834"/>
              </a:spcBef>
              <a:spcAft>
                <a:spcPts val="0"/>
              </a:spcAft>
              <a:buClr>
                <a:schemeClr val="accent3"/>
              </a:buClr>
              <a:buSzPts val="1800"/>
              <a:buFont typeface="Noto Sans Symbols"/>
              <a:buNone/>
              <a:defRPr sz="4400" b="0" i="0" u="none" strike="noStrike" cap="none">
                <a:solidFill>
                  <a:schemeClr val="dk1"/>
                </a:solidFill>
                <a:latin typeface="Rambla"/>
                <a:ea typeface="Rambla"/>
                <a:cs typeface="Rambla"/>
                <a:sym typeface="Rambla"/>
              </a:defRPr>
            </a:lvl6pPr>
            <a:lvl7pPr marR="0" lvl="6"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8"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8" name="Google Shape;148;p18"/>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9" name="Google Shape;149;p18"/>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A90D3A35-3046-4B5C-A244-4E35FA53B2C5}" type="slidenum">
              <a:rPr lang="zh-TW" altLang="zh-TW"/>
              <a:pPr/>
              <a:t>‹#›</a:t>
            </a:fld>
            <a:endParaRPr lang="zh-TW" altLang="zh-TW"/>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7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a:prstGeom prst="rect">
            <a:avLst/>
          </a:prstGeom>
        </p:spPr>
        <p:txBody>
          <a:bodyPr anchor="t"/>
          <a:lstStyle>
            <a:lvl1pPr algn="l">
              <a:defRPr sz="4000" b="1" cap="all">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B89CE98F-9073-4D52-9AF8-45B3F4E0CDF6}" type="slidenum">
              <a:rPr lang="zh-TW" altLang="zh-TW"/>
              <a:pPr/>
              <a:t>‹#›</a:t>
            </a:fld>
            <a:endParaRPr lang="zh-TW" altLang="zh-TW"/>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投影片編號版面配置區 4"/>
          <p:cNvSpPr>
            <a:spLocks noGrp="1"/>
          </p:cNvSpPr>
          <p:nvPr>
            <p:ph type="sldNum" sz="quarter" idx="10"/>
          </p:nvPr>
        </p:nvSpPr>
        <p:spPr/>
        <p:txBody>
          <a:bodyPr/>
          <a:lstStyle>
            <a:lvl1pPr>
              <a:defRPr/>
            </a:lvl1pPr>
          </a:lstStyle>
          <a:p>
            <a:fld id="{2DCB8E8F-3A0A-4C75-AE59-461A61EF95F4}" type="slidenum">
              <a:rPr lang="zh-TW" altLang="zh-TW"/>
              <a:pPr/>
              <a:t>‹#›</a:t>
            </a:fld>
            <a:endParaRPr lang="zh-TW" altLang="zh-TW"/>
          </a:p>
        </p:txBody>
      </p:sp>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85F2CC49-0567-4F4F-A24B-8EFBCC2B5CE6}" type="slidenum">
              <a:rPr lang="zh-TW" altLang="zh-TW"/>
              <a:pPr/>
              <a:t>‹#›</a:t>
            </a:fld>
            <a:endParaRPr lang="zh-TW" altLang="zh-TW"/>
          </a:p>
        </p:txBody>
      </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18871938-5555-4AA0-8F45-E7B161010A73}" type="slidenum">
              <a:rPr lang="zh-TW" altLang="zh-TW"/>
              <a:pPr/>
              <a:t>‹#›</a:t>
            </a:fld>
            <a:endParaRPr lang="zh-TW" altLang="zh-TW"/>
          </a:p>
        </p:txBody>
      </p:sp>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39951120-EC6B-4385-90FF-930ACFFEB745}" type="slidenum">
              <a:rPr lang="zh-TW" altLang="zh-TW"/>
              <a:pPr/>
              <a:t>‹#›</a:t>
            </a:fld>
            <a:endParaRPr lang="zh-TW" altLang="zh-TW"/>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880B04BA-FD94-4065-B9D9-31B220A384FD}" type="slidenum">
              <a:rPr lang="zh-TW" altLang="zh-TW"/>
              <a:pPr/>
              <a:t>‹#›</a:t>
            </a:fld>
            <a:endParaRPr lang="zh-TW" altLang="zh-TW"/>
          </a:p>
        </p:txBody>
      </p:sp>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340DEABA-38DB-4D63-860C-95ADD90BD14C}" type="slidenum">
              <a:rPr lang="zh-TW" altLang="zh-TW"/>
              <a:pPr/>
              <a:t>‹#›</a:t>
            </a:fld>
            <a:endParaRPr lang="zh-TW" altLang="zh-TW"/>
          </a:p>
        </p:txBody>
      </p:sp>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0A5C954-E842-4620-BAF2-9E8B468E4607}" type="slidenum">
              <a:rPr lang="zh-TW" altLang="zh-TW"/>
              <a:pPr/>
              <a:t>‹#›</a:t>
            </a:fld>
            <a:endParaRPr lang="zh-TW" altLang="zh-TW"/>
          </a:p>
        </p:txBody>
      </p:sp>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549275"/>
            <a:ext cx="5486400" cy="11703050"/>
          </a:xfrm>
          <a:prstGeom prst="rect">
            <a:avLst/>
          </a:prstGeo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549275"/>
            <a:ext cx="16306800" cy="11703050"/>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7532ABC4-B0B1-4BD9-9459-0F141D0AEFBB}" type="slidenum">
              <a:rPr lang="zh-TW" altLang="zh-TW"/>
              <a:pPr/>
              <a:t>‹#›</a:t>
            </a:fld>
            <a:endParaRPr lang="zh-TW" altLang="zh-TW"/>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8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61F763ED-DA69-4C35-9E4D-249B1C229D77}" type="slidenum">
              <a:rPr lang="zh-TW" altLang="zh-TW"/>
              <a:pPr/>
              <a:t>‹#›</a:t>
            </a:fld>
            <a:endParaRPr lang="zh-TW" altLang="zh-TW"/>
          </a:p>
        </p:txBody>
      </p:sp>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9777DDA-4D64-4162-AE96-5E17B2909744}" type="slidenum">
              <a:rPr lang="zh-TW" altLang="zh-TW"/>
              <a:pPr/>
              <a:t>‹#›</a:t>
            </a:fld>
            <a:endParaRPr lang="zh-TW" altLang="zh-TW"/>
          </a:p>
        </p:txBody>
      </p:sp>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EA6ECD8C-5742-49B5-841B-CF5851BDCDA1}" type="slidenum">
              <a:rPr lang="zh-TW" altLang="zh-TW"/>
              <a:pPr/>
              <a:t>‹#›</a:t>
            </a:fld>
            <a:endParaRPr lang="zh-TW" altLang="zh-TW"/>
          </a:p>
        </p:txBody>
      </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1051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1051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2611C62D-BDE7-4678-A976-B76B21EAB9D7}" type="slidenum">
              <a:rPr lang="zh-TW" altLang="zh-TW"/>
              <a:pPr/>
              <a:t>‹#›</a:t>
            </a:fld>
            <a:endParaRPr lang="zh-TW" altLang="zh-TW"/>
          </a:p>
        </p:txBody>
      </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13B1C980-4FA4-4373-89D7-4EF5E855ECF2}" type="slidenum">
              <a:rPr lang="zh-TW" altLang="zh-TW"/>
              <a:pPr/>
              <a:t>‹#›</a:t>
            </a:fld>
            <a:endParaRPr lang="zh-TW" altLang="zh-TW"/>
          </a:p>
        </p:txBody>
      </p:sp>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069D48BC-1260-49AD-8406-E8C3981EDB5F}" type="slidenum">
              <a:rPr lang="zh-TW" altLang="zh-TW"/>
              <a:pPr/>
              <a:t>‹#›</a:t>
            </a:fld>
            <a:endParaRPr lang="zh-TW" altLang="zh-TW"/>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CD3E5D8-FEE1-4EB1-BF06-3303E7DACEF4}" type="slidenum">
              <a:rPr lang="zh-TW" altLang="zh-TW"/>
              <a:pPr/>
              <a:t>‹#›</a:t>
            </a:fld>
            <a:endParaRPr lang="zh-TW" altLang="zh-TW"/>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F1059838-4807-4D0E-805C-AE81BBE72223}" type="slidenum">
              <a:rPr lang="zh-TW" altLang="zh-TW"/>
              <a:pPr/>
              <a:t>‹#›</a:t>
            </a:fld>
            <a:endParaRPr lang="zh-TW" altLang="zh-TW"/>
          </a:p>
        </p:txBody>
      </p:sp>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1BDD7D30-0D40-4972-AF0C-EC74395E3707}" type="slidenum">
              <a:rPr lang="zh-TW" altLang="zh-TW"/>
              <a:pPr/>
              <a:t>‹#›</a:t>
            </a:fld>
            <a:endParaRPr lang="zh-TW" altLang="zh-TW"/>
          </a:p>
        </p:txBody>
      </p:sp>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06803392-85B2-453C-A488-F930DA7E4486}" type="slidenum">
              <a:rPr lang="zh-TW" altLang="zh-TW"/>
              <a:pPr/>
              <a:t>‹#›</a:t>
            </a:fld>
            <a:endParaRPr lang="zh-TW" altLang="zh-TW"/>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49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182563"/>
            <a:ext cx="5486400" cy="135334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182563"/>
            <a:ext cx="16306800" cy="13533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A2023909-C595-4EB0-A282-ED178A42E0A4}" type="slidenum">
              <a:rPr lang="zh-TW" altLang="zh-TW"/>
              <a:pPr/>
              <a:t>‹#›</a:t>
            </a:fld>
            <a:endParaRPr lang="zh-TW"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1" y="10083800"/>
            <a:ext cx="24549102"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61" y="12086078"/>
            <a:ext cx="11880798" cy="1080368"/>
          </a:xfrm>
          <a:prstGeom prst="rect">
            <a:avLst/>
          </a:prstGeom>
        </p:spPr>
        <p:txBody>
          <a:bodyPr lIns="91434" tIns="45718" rIns="91434" bIns="45718">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678808" y="10475399"/>
            <a:ext cx="7039096" cy="1538878"/>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6"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r>
              <a:rPr lang="en-US" sz="58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3" y="3835400"/>
            <a:ext cx="24371302"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2"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4"/>
            <a:r>
              <a:rPr lang="en-US" dirty="0" smtClean="0"/>
              <a:t> </a:t>
            </a:r>
            <a:endParaRPr lang="en-US" dirty="0"/>
          </a:p>
        </p:txBody>
      </p:sp>
      <p:sp>
        <p:nvSpPr>
          <p:cNvPr id="11" name="Text Placeholder 10"/>
          <p:cNvSpPr>
            <a:spLocks noGrp="1"/>
          </p:cNvSpPr>
          <p:nvPr>
            <p:ph type="body" sz="quarter" idx="12" hasCustomPrompt="1"/>
          </p:nvPr>
        </p:nvSpPr>
        <p:spPr>
          <a:xfrm>
            <a:off x="3397252"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50"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2"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2"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1056220" cy="2985428"/>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7"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9"/>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3" y="4203709"/>
            <a:ext cx="11333702"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9"/>
            <a:ext cx="120652"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8"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3"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4"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31"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9"/>
            <a:ext cx="3514726"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9"/>
            <a:ext cx="3514726"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9"/>
            <a:ext cx="3514726"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5" y="-14264"/>
            <a:ext cx="15641486"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6" y="7799559"/>
            <a:ext cx="12092408" cy="1538878"/>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5" y="9321948"/>
            <a:ext cx="4838702" cy="876300"/>
          </a:xfrm>
          <a:prstGeom prst="rect">
            <a:avLst/>
          </a:prstGeom>
        </p:spPr>
        <p:txBody>
          <a:bodyPr lIns="91434" tIns="45718" rIns="91434" bIns="45718"/>
          <a:lstStyle>
            <a:lvl1pPr marL="0" marR="0" indent="0" algn="ctr" defTabSz="457172"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172"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4" y="7146800"/>
            <a:ext cx="7896784" cy="1080368"/>
          </a:xfrm>
          <a:prstGeom prst="rect">
            <a:avLst/>
          </a:prstGeom>
        </p:spPr>
        <p:txBody>
          <a:bodyPr lIns="91434" tIns="45718" rIns="91434" bIns="45718">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56120" y="5638705"/>
            <a:ext cx="7039096" cy="1538878"/>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21" y="5"/>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en-US" sz="58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51"/>
            <a:ext cx="7192982" cy="1538878"/>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878" defTabSz="825444"/>
            <a:endParaRPr lang="pl-PL" sz="58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7" y="874151"/>
            <a:ext cx="7039094" cy="1538878"/>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6" name="Google Shape;136;p17"/>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solidFill>
                <a:prstClr val="black"/>
              </a:solidFill>
            </a:endParaRPr>
          </a:p>
        </p:txBody>
      </p:sp>
      <p:sp>
        <p:nvSpPr>
          <p:cNvPr id="137" name="Google Shape;137;p17"/>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fld id="{00000000-1234-1234-1234-123412341234}" type="slidenum">
              <a:rPr lang="en-US" altLang="zh-TW" smtClean="0">
                <a:solidFill>
                  <a:prstClr val="black"/>
                </a:solidFill>
              </a:rPr>
              <a:pPr/>
              <a:t>‹#›</a:t>
            </a:fld>
            <a:endParaRPr lang="zh-TW" altLang="en-US" dirty="0">
              <a:solidFill>
                <a:prstClr val="black"/>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2"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60" tIns="108800" rIns="217660" bIns="1088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60" tIns="108800" rIns="217660"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400"/>
            </a:lvl2pPr>
            <a:lvl3pPr lvl="2">
              <a:spcBef>
                <a:spcPts val="0"/>
              </a:spcBef>
              <a:spcAft>
                <a:spcPts val="0"/>
              </a:spcAft>
              <a:buSzPts val="1400"/>
              <a:buNone/>
              <a:defRPr sz="4400"/>
            </a:lvl3pPr>
            <a:lvl4pPr lvl="3">
              <a:spcBef>
                <a:spcPts val="0"/>
              </a:spcBef>
              <a:spcAft>
                <a:spcPts val="0"/>
              </a:spcAft>
              <a:buSzPts val="1400"/>
              <a:buNone/>
              <a:defRPr sz="4400"/>
            </a:lvl4pPr>
            <a:lvl5pPr lvl="4">
              <a:spcBef>
                <a:spcPts val="0"/>
              </a:spcBef>
              <a:spcAft>
                <a:spcPts val="0"/>
              </a:spcAft>
              <a:buSzPts val="1400"/>
              <a:buNone/>
              <a:defRPr sz="4400"/>
            </a:lvl5pPr>
            <a:lvl6pPr lvl="5">
              <a:spcBef>
                <a:spcPts val="0"/>
              </a:spcBef>
              <a:spcAft>
                <a:spcPts val="0"/>
              </a:spcAft>
              <a:buSzPts val="1400"/>
              <a:buNone/>
              <a:defRPr sz="4400"/>
            </a:lvl6pPr>
            <a:lvl7pPr lvl="6">
              <a:spcBef>
                <a:spcPts val="0"/>
              </a:spcBef>
              <a:spcAft>
                <a:spcPts val="0"/>
              </a:spcAft>
              <a:buSzPts val="1400"/>
              <a:buNone/>
              <a:defRPr sz="4400"/>
            </a:lvl7pPr>
            <a:lvl8pPr lvl="7">
              <a:spcBef>
                <a:spcPts val="0"/>
              </a:spcBef>
              <a:spcAft>
                <a:spcPts val="0"/>
              </a:spcAft>
              <a:buSzPts val="1400"/>
              <a:buNone/>
              <a:defRPr sz="4400"/>
            </a:lvl8pPr>
            <a:lvl9pPr lvl="8">
              <a:spcBef>
                <a:spcPts val="0"/>
              </a:spcBef>
              <a:spcAft>
                <a:spcPts val="0"/>
              </a:spcAft>
              <a:buSzPts val="1400"/>
              <a:buNone/>
              <a:defRPr sz="44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8"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2"/>
              </a:spcBef>
              <a:spcAft>
                <a:spcPts val="0"/>
              </a:spcAft>
              <a:buClr>
                <a:schemeClr val="accent1"/>
              </a:buClr>
              <a:buSzPts val="2300"/>
              <a:buFont typeface="Verdana"/>
              <a:buNone/>
              <a:defRPr sz="5600" b="0" i="0" u="none" strike="noStrike" cap="none">
                <a:solidFill>
                  <a:schemeClr val="dk1"/>
                </a:solidFill>
                <a:latin typeface="Rambla"/>
                <a:ea typeface="Rambla"/>
                <a:cs typeface="Rambla"/>
                <a:sym typeface="Rambla"/>
              </a:defRPr>
            </a:lvl2pPr>
            <a:lvl3pPr marR="0" lvl="2" algn="ctr" rtl="0">
              <a:spcBef>
                <a:spcPts val="834"/>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4"/>
              </a:spcBef>
              <a:spcAft>
                <a:spcPts val="0"/>
              </a:spcAft>
              <a:buClr>
                <a:schemeClr val="accent2"/>
              </a:buClr>
              <a:buSzPts val="1900"/>
              <a:buFont typeface="Noto Sans Symbols"/>
              <a:buNone/>
              <a:defRPr sz="4600" b="0" i="0" u="none" strike="noStrike" cap="none">
                <a:solidFill>
                  <a:schemeClr val="dk1"/>
                </a:solidFill>
                <a:latin typeface="Rambla"/>
                <a:ea typeface="Rambla"/>
                <a:cs typeface="Rambla"/>
                <a:sym typeface="Rambla"/>
              </a:defRPr>
            </a:lvl4pPr>
            <a:lvl5pPr marR="0" lvl="4" algn="ctr" rtl="0">
              <a:spcBef>
                <a:spcPts val="834"/>
              </a:spcBef>
              <a:spcAft>
                <a:spcPts val="0"/>
              </a:spcAft>
              <a:buClr>
                <a:schemeClr val="accent2"/>
              </a:buClr>
              <a:buSzPts val="1800"/>
              <a:buFont typeface="Noto Sans Symbols"/>
              <a:buNone/>
              <a:defRPr sz="4400" b="0" i="0" u="none" strike="noStrike" cap="none">
                <a:solidFill>
                  <a:schemeClr val="dk1"/>
                </a:solidFill>
                <a:latin typeface="Rambla"/>
                <a:ea typeface="Rambla"/>
                <a:cs typeface="Rambla"/>
                <a:sym typeface="Rambla"/>
              </a:defRPr>
            </a:lvl5pPr>
            <a:lvl6pPr marR="0" lvl="5" algn="ctr" rtl="0">
              <a:spcBef>
                <a:spcPts val="834"/>
              </a:spcBef>
              <a:spcAft>
                <a:spcPts val="0"/>
              </a:spcAft>
              <a:buClr>
                <a:schemeClr val="accent3"/>
              </a:buClr>
              <a:buSzPts val="1800"/>
              <a:buFont typeface="Noto Sans Symbols"/>
              <a:buNone/>
              <a:defRPr sz="4400" b="0" i="0" u="none" strike="noStrike" cap="none">
                <a:solidFill>
                  <a:schemeClr val="dk1"/>
                </a:solidFill>
                <a:latin typeface="Rambla"/>
                <a:ea typeface="Rambla"/>
                <a:cs typeface="Rambla"/>
                <a:sym typeface="Rambla"/>
              </a:defRPr>
            </a:lvl6pPr>
            <a:lvl7pPr marR="0" lvl="6"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4"/>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8"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4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4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60" tIns="108800" rIns="217660" bIns="108800" anchor="b" anchorCtr="0"/>
          <a:lstStyle>
            <a:lvl1pPr marR="0" lvl="0" algn="l" defTabSz="825444"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8" name="Google Shape;148;p18"/>
          <p:cNvSpPr txBox="1">
            <a:spLocks noGrp="1"/>
          </p:cNvSpPr>
          <p:nvPr>
            <p:ph type="ftr" idx="11"/>
          </p:nvPr>
        </p:nvSpPr>
        <p:spPr>
          <a:xfrm>
            <a:off x="11680202" y="12815899"/>
            <a:ext cx="6268484" cy="730250"/>
          </a:xfrm>
          <a:prstGeom prst="rect">
            <a:avLst/>
          </a:prstGeom>
          <a:noFill/>
          <a:ln>
            <a:noFill/>
          </a:ln>
        </p:spPr>
        <p:txBody>
          <a:bodyPr spcFirstLastPara="1" wrap="square" lIns="217660" tIns="108800" rIns="217660" bIns="108800" anchor="b" anchorCtr="0"/>
          <a:lstStyle>
            <a:lvl1pPr marR="0" lvl="0" algn="r" defTabSz="825444"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4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4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4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4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4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4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4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400" b="0" i="0" u="none" strike="noStrike" cap="none">
                <a:solidFill>
                  <a:schemeClr val="dk1"/>
                </a:solidFill>
                <a:latin typeface="Rambla"/>
                <a:ea typeface="Rambla"/>
                <a:cs typeface="Rambla"/>
                <a:sym typeface="Rambla"/>
              </a:defRPr>
            </a:lvl9pPr>
          </a:lstStyle>
          <a:p>
            <a:endParaRPr lang="zh-TW" altLang="en-US" dirty="0"/>
          </a:p>
        </p:txBody>
      </p:sp>
      <p:sp>
        <p:nvSpPr>
          <p:cNvPr id="149" name="Google Shape;149;p18"/>
          <p:cNvSpPr txBox="1">
            <a:spLocks noGrp="1"/>
          </p:cNvSpPr>
          <p:nvPr>
            <p:ph type="sldNum" idx="12"/>
          </p:nvPr>
        </p:nvSpPr>
        <p:spPr>
          <a:xfrm>
            <a:off x="23059392" y="12815899"/>
            <a:ext cx="975360" cy="730250"/>
          </a:xfrm>
          <a:prstGeom prst="rect">
            <a:avLst/>
          </a:prstGeom>
          <a:noFill/>
          <a:ln>
            <a:noFill/>
          </a:ln>
        </p:spPr>
        <p:txBody>
          <a:bodyPr spcFirstLastPara="1" wrap="square" lIns="217660" tIns="108800" rIns="217660" bIns="108800" anchor="b" anchorCtr="0">
            <a:noAutofit/>
          </a:bodyPr>
          <a:lstStyle>
            <a:lvl1pPr marL="0" marR="0" lvl="0" indent="0" algn="r" defTabSz="825444"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51"/>
            <a:ext cx="7346884" cy="1538882"/>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9"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5" y="2254043"/>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5"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7" y="10475393"/>
            <a:ext cx="6893234"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smtClean="0"/>
              <a:t> </a:t>
            </a:r>
            <a:endParaRPr lang="en-US" dirty="0"/>
          </a:p>
        </p:txBody>
      </p:sp>
      <p:sp>
        <p:nvSpPr>
          <p:cNvPr id="3" name="Tytuł 7"/>
          <p:cNvSpPr>
            <a:spLocks noGrp="1"/>
          </p:cNvSpPr>
          <p:nvPr>
            <p:ph type="title" hasCustomPrompt="1"/>
          </p:nvPr>
        </p:nvSpPr>
        <p:spPr>
          <a:xfrm>
            <a:off x="1318795" y="874149"/>
            <a:ext cx="10823798" cy="2923878"/>
          </a:xfrm>
          <a:prstGeom prst="rect">
            <a:avLst/>
          </a:prstGeom>
        </p:spPr>
        <p:txBody>
          <a:bodyPr wrap="none" lIns="91440" tIns="45720" rIns="91440" bIns="45720">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6001"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41"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3"/>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3"/>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3" y="4902203"/>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3"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7"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9"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8212029"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3" y="4648203"/>
            <a:ext cx="3514726" cy="6242050"/>
          </a:xfrm>
          <a:prstGeom prst="rect">
            <a:avLst/>
          </a:prstGeom>
        </p:spPr>
        <p:txBody>
          <a:bodyPr lIns="91440" tIns="45720" rIns="91440" bIns="45720"/>
          <a:lstStyle/>
          <a:p>
            <a:r>
              <a:rPr lang="en-US" dirty="0" smtClean="0"/>
              <a:t> </a:t>
            </a:r>
            <a:endParaRPr lang="en-US" dirty="0"/>
          </a:p>
        </p:txBody>
      </p:sp>
      <p:sp>
        <p:nvSpPr>
          <p:cNvPr id="5" name="Picture Placeholder 3"/>
          <p:cNvSpPr>
            <a:spLocks noGrp="1"/>
          </p:cNvSpPr>
          <p:nvPr>
            <p:ph type="pic" sz="quarter" idx="11" hasCustomPrompt="1"/>
          </p:nvPr>
        </p:nvSpPr>
        <p:spPr>
          <a:xfrm>
            <a:off x="10114283" y="4648203"/>
            <a:ext cx="3514726" cy="6242050"/>
          </a:xfrm>
          <a:prstGeom prst="rect">
            <a:avLst/>
          </a:prstGeom>
        </p:spPr>
        <p:txBody>
          <a:bodyPr lIns="91440" tIns="45720" rIns="91440" bIns="45720"/>
          <a:lstStyle/>
          <a:p>
            <a:r>
              <a:rPr lang="en-US" dirty="0" smtClean="0"/>
              <a:t> </a:t>
            </a:r>
            <a:endParaRPr lang="en-US" dirty="0"/>
          </a:p>
        </p:txBody>
      </p:sp>
      <p:sp>
        <p:nvSpPr>
          <p:cNvPr id="6" name="Picture Placeholder 3"/>
          <p:cNvSpPr>
            <a:spLocks noGrp="1"/>
          </p:cNvSpPr>
          <p:nvPr>
            <p:ph type="pic" sz="quarter" idx="12" hasCustomPrompt="1"/>
          </p:nvPr>
        </p:nvSpPr>
        <p:spPr>
          <a:xfrm>
            <a:off x="5740403" y="4648203"/>
            <a:ext cx="3514726" cy="6242050"/>
          </a:xfrm>
          <a:prstGeom prst="rect">
            <a:avLst/>
          </a:prstGeom>
        </p:spPr>
        <p:txBody>
          <a:bodyPr lIns="91440" tIns="45720" rIns="91440" bIns="45720"/>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9"/>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9"/>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3"/>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5"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3" y="874149"/>
            <a:ext cx="6893234" cy="1508106"/>
          </a:xfrm>
          <a:prstGeom prst="rect">
            <a:avLst/>
          </a:prstGeom>
        </p:spPr>
        <p:txBody>
          <a:bodyPr wrap="none" lIns="91440" tIns="45720" rIns="91440" bIns="45720">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4.xml"/><Relationship Id="rId13" Type="http://schemas.openxmlformats.org/officeDocument/2006/relationships/slideLayout" Target="../slideLayouts/slideLayout249.xml"/><Relationship Id="rId18" Type="http://schemas.openxmlformats.org/officeDocument/2006/relationships/slideLayout" Target="../slideLayouts/slideLayout254.xml"/><Relationship Id="rId26" Type="http://schemas.openxmlformats.org/officeDocument/2006/relationships/slideLayout" Target="../slideLayouts/slideLayout262.xml"/><Relationship Id="rId3" Type="http://schemas.openxmlformats.org/officeDocument/2006/relationships/slideLayout" Target="../slideLayouts/slideLayout239.xml"/><Relationship Id="rId21" Type="http://schemas.openxmlformats.org/officeDocument/2006/relationships/slideLayout" Target="../slideLayouts/slideLayout257.xml"/><Relationship Id="rId7" Type="http://schemas.openxmlformats.org/officeDocument/2006/relationships/slideLayout" Target="../slideLayouts/slideLayout243.xml"/><Relationship Id="rId12" Type="http://schemas.openxmlformats.org/officeDocument/2006/relationships/slideLayout" Target="../slideLayouts/slideLayout248.xml"/><Relationship Id="rId17" Type="http://schemas.openxmlformats.org/officeDocument/2006/relationships/slideLayout" Target="../slideLayouts/slideLayout253.xml"/><Relationship Id="rId25" Type="http://schemas.openxmlformats.org/officeDocument/2006/relationships/slideLayout" Target="../slideLayouts/slideLayout261.xml"/><Relationship Id="rId2" Type="http://schemas.openxmlformats.org/officeDocument/2006/relationships/slideLayout" Target="../slideLayouts/slideLayout238.xml"/><Relationship Id="rId16" Type="http://schemas.openxmlformats.org/officeDocument/2006/relationships/slideLayout" Target="../slideLayouts/slideLayout252.xml"/><Relationship Id="rId20" Type="http://schemas.openxmlformats.org/officeDocument/2006/relationships/slideLayout" Target="../slideLayouts/slideLayout256.xml"/><Relationship Id="rId29" Type="http://schemas.openxmlformats.org/officeDocument/2006/relationships/slideLayout" Target="../slideLayouts/slideLayout265.xml"/><Relationship Id="rId1" Type="http://schemas.openxmlformats.org/officeDocument/2006/relationships/slideLayout" Target="../slideLayouts/slideLayout237.xml"/><Relationship Id="rId6" Type="http://schemas.openxmlformats.org/officeDocument/2006/relationships/slideLayout" Target="../slideLayouts/slideLayout242.xml"/><Relationship Id="rId11" Type="http://schemas.openxmlformats.org/officeDocument/2006/relationships/slideLayout" Target="../slideLayouts/slideLayout247.xml"/><Relationship Id="rId24" Type="http://schemas.openxmlformats.org/officeDocument/2006/relationships/slideLayout" Target="../slideLayouts/slideLayout260.xml"/><Relationship Id="rId5" Type="http://schemas.openxmlformats.org/officeDocument/2006/relationships/slideLayout" Target="../slideLayouts/slideLayout241.xml"/><Relationship Id="rId15" Type="http://schemas.openxmlformats.org/officeDocument/2006/relationships/slideLayout" Target="../slideLayouts/slideLayout251.xml"/><Relationship Id="rId23" Type="http://schemas.openxmlformats.org/officeDocument/2006/relationships/slideLayout" Target="../slideLayouts/slideLayout259.xml"/><Relationship Id="rId28" Type="http://schemas.openxmlformats.org/officeDocument/2006/relationships/slideLayout" Target="../slideLayouts/slideLayout264.xml"/><Relationship Id="rId10" Type="http://schemas.openxmlformats.org/officeDocument/2006/relationships/slideLayout" Target="../slideLayouts/slideLayout246.xml"/><Relationship Id="rId19" Type="http://schemas.openxmlformats.org/officeDocument/2006/relationships/slideLayout" Target="../slideLayouts/slideLayout255.xml"/><Relationship Id="rId31" Type="http://schemas.openxmlformats.org/officeDocument/2006/relationships/theme" Target="../theme/theme10.xml"/><Relationship Id="rId4" Type="http://schemas.openxmlformats.org/officeDocument/2006/relationships/slideLayout" Target="../slideLayouts/slideLayout240.xml"/><Relationship Id="rId9" Type="http://schemas.openxmlformats.org/officeDocument/2006/relationships/slideLayout" Target="../slideLayouts/slideLayout245.xml"/><Relationship Id="rId14" Type="http://schemas.openxmlformats.org/officeDocument/2006/relationships/slideLayout" Target="../slideLayouts/slideLayout250.xml"/><Relationship Id="rId22" Type="http://schemas.openxmlformats.org/officeDocument/2006/relationships/slideLayout" Target="../slideLayouts/slideLayout258.xml"/><Relationship Id="rId27" Type="http://schemas.openxmlformats.org/officeDocument/2006/relationships/slideLayout" Target="../slideLayouts/slideLayout263.xml"/><Relationship Id="rId30" Type="http://schemas.openxmlformats.org/officeDocument/2006/relationships/slideLayout" Target="../slideLayouts/slideLayout26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74.xml"/><Relationship Id="rId13" Type="http://schemas.openxmlformats.org/officeDocument/2006/relationships/slideLayout" Target="../slideLayouts/slideLayout279.xml"/><Relationship Id="rId18" Type="http://schemas.openxmlformats.org/officeDocument/2006/relationships/slideLayout" Target="../slideLayouts/slideLayout284.xml"/><Relationship Id="rId26" Type="http://schemas.openxmlformats.org/officeDocument/2006/relationships/slideLayout" Target="../slideLayouts/slideLayout292.xml"/><Relationship Id="rId3" Type="http://schemas.openxmlformats.org/officeDocument/2006/relationships/slideLayout" Target="../slideLayouts/slideLayout269.xml"/><Relationship Id="rId21" Type="http://schemas.openxmlformats.org/officeDocument/2006/relationships/slideLayout" Target="../slideLayouts/slideLayout287.xml"/><Relationship Id="rId7" Type="http://schemas.openxmlformats.org/officeDocument/2006/relationships/slideLayout" Target="../slideLayouts/slideLayout273.xml"/><Relationship Id="rId12" Type="http://schemas.openxmlformats.org/officeDocument/2006/relationships/slideLayout" Target="../slideLayouts/slideLayout278.xml"/><Relationship Id="rId17" Type="http://schemas.openxmlformats.org/officeDocument/2006/relationships/slideLayout" Target="../slideLayouts/slideLayout283.xml"/><Relationship Id="rId25" Type="http://schemas.openxmlformats.org/officeDocument/2006/relationships/slideLayout" Target="../slideLayouts/slideLayout291.xml"/><Relationship Id="rId33" Type="http://schemas.openxmlformats.org/officeDocument/2006/relationships/theme" Target="../theme/theme11.xml"/><Relationship Id="rId2" Type="http://schemas.openxmlformats.org/officeDocument/2006/relationships/slideLayout" Target="../slideLayouts/slideLayout268.xml"/><Relationship Id="rId16" Type="http://schemas.openxmlformats.org/officeDocument/2006/relationships/slideLayout" Target="../slideLayouts/slideLayout282.xml"/><Relationship Id="rId20" Type="http://schemas.openxmlformats.org/officeDocument/2006/relationships/slideLayout" Target="../slideLayouts/slideLayout286.xml"/><Relationship Id="rId29" Type="http://schemas.openxmlformats.org/officeDocument/2006/relationships/slideLayout" Target="../slideLayouts/slideLayout295.xml"/><Relationship Id="rId1" Type="http://schemas.openxmlformats.org/officeDocument/2006/relationships/slideLayout" Target="../slideLayouts/slideLayout267.xml"/><Relationship Id="rId6" Type="http://schemas.openxmlformats.org/officeDocument/2006/relationships/slideLayout" Target="../slideLayouts/slideLayout272.xml"/><Relationship Id="rId11" Type="http://schemas.openxmlformats.org/officeDocument/2006/relationships/slideLayout" Target="../slideLayouts/slideLayout277.xml"/><Relationship Id="rId24" Type="http://schemas.openxmlformats.org/officeDocument/2006/relationships/slideLayout" Target="../slideLayouts/slideLayout290.xml"/><Relationship Id="rId32" Type="http://schemas.openxmlformats.org/officeDocument/2006/relationships/slideLayout" Target="../slideLayouts/slideLayout298.xml"/><Relationship Id="rId5" Type="http://schemas.openxmlformats.org/officeDocument/2006/relationships/slideLayout" Target="../slideLayouts/slideLayout271.xml"/><Relationship Id="rId15" Type="http://schemas.openxmlformats.org/officeDocument/2006/relationships/slideLayout" Target="../slideLayouts/slideLayout281.xml"/><Relationship Id="rId23" Type="http://schemas.openxmlformats.org/officeDocument/2006/relationships/slideLayout" Target="../slideLayouts/slideLayout289.xml"/><Relationship Id="rId28" Type="http://schemas.openxmlformats.org/officeDocument/2006/relationships/slideLayout" Target="../slideLayouts/slideLayout294.xml"/><Relationship Id="rId10" Type="http://schemas.openxmlformats.org/officeDocument/2006/relationships/slideLayout" Target="../slideLayouts/slideLayout276.xml"/><Relationship Id="rId19" Type="http://schemas.openxmlformats.org/officeDocument/2006/relationships/slideLayout" Target="../slideLayouts/slideLayout285.xml"/><Relationship Id="rId31" Type="http://schemas.openxmlformats.org/officeDocument/2006/relationships/slideLayout" Target="../slideLayouts/slideLayout297.xml"/><Relationship Id="rId4" Type="http://schemas.openxmlformats.org/officeDocument/2006/relationships/slideLayout" Target="../slideLayouts/slideLayout270.xml"/><Relationship Id="rId9" Type="http://schemas.openxmlformats.org/officeDocument/2006/relationships/slideLayout" Target="../slideLayouts/slideLayout275.xml"/><Relationship Id="rId14" Type="http://schemas.openxmlformats.org/officeDocument/2006/relationships/slideLayout" Target="../slideLayouts/slideLayout280.xml"/><Relationship Id="rId22" Type="http://schemas.openxmlformats.org/officeDocument/2006/relationships/slideLayout" Target="../slideLayouts/slideLayout288.xml"/><Relationship Id="rId27" Type="http://schemas.openxmlformats.org/officeDocument/2006/relationships/slideLayout" Target="../slideLayouts/slideLayout293.xml"/><Relationship Id="rId30" Type="http://schemas.openxmlformats.org/officeDocument/2006/relationships/slideLayout" Target="../slideLayouts/slideLayout29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306.xml"/><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theme" Target="../theme/theme12.xml"/><Relationship Id="rId3" Type="http://schemas.openxmlformats.org/officeDocument/2006/relationships/slideLayout" Target="../slideLayouts/slideLayout301.xml"/><Relationship Id="rId21" Type="http://schemas.openxmlformats.org/officeDocument/2006/relationships/slideLayout" Target="../slideLayouts/slideLayout319.xml"/><Relationship Id="rId7" Type="http://schemas.openxmlformats.org/officeDocument/2006/relationships/slideLayout" Target="../slideLayouts/slideLayout305.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31.xml"/><Relationship Id="rId13" Type="http://schemas.openxmlformats.org/officeDocument/2006/relationships/slideLayout" Target="../slideLayouts/slideLayout336.xml"/><Relationship Id="rId18" Type="http://schemas.openxmlformats.org/officeDocument/2006/relationships/slideLayout" Target="../slideLayouts/slideLayout341.xml"/><Relationship Id="rId26" Type="http://schemas.openxmlformats.org/officeDocument/2006/relationships/theme" Target="../theme/theme13.xml"/><Relationship Id="rId3" Type="http://schemas.openxmlformats.org/officeDocument/2006/relationships/slideLayout" Target="../slideLayouts/slideLayout326.xml"/><Relationship Id="rId21" Type="http://schemas.openxmlformats.org/officeDocument/2006/relationships/slideLayout" Target="../slideLayouts/slideLayout344.xml"/><Relationship Id="rId7" Type="http://schemas.openxmlformats.org/officeDocument/2006/relationships/slideLayout" Target="../slideLayouts/slideLayout330.xml"/><Relationship Id="rId12" Type="http://schemas.openxmlformats.org/officeDocument/2006/relationships/slideLayout" Target="../slideLayouts/slideLayout335.xml"/><Relationship Id="rId17" Type="http://schemas.openxmlformats.org/officeDocument/2006/relationships/slideLayout" Target="../slideLayouts/slideLayout340.xml"/><Relationship Id="rId25" Type="http://schemas.openxmlformats.org/officeDocument/2006/relationships/slideLayout" Target="../slideLayouts/slideLayout348.xml"/><Relationship Id="rId2" Type="http://schemas.openxmlformats.org/officeDocument/2006/relationships/slideLayout" Target="../slideLayouts/slideLayout325.xml"/><Relationship Id="rId16" Type="http://schemas.openxmlformats.org/officeDocument/2006/relationships/slideLayout" Target="../slideLayouts/slideLayout339.xml"/><Relationship Id="rId20" Type="http://schemas.openxmlformats.org/officeDocument/2006/relationships/slideLayout" Target="../slideLayouts/slideLayout343.xml"/><Relationship Id="rId1" Type="http://schemas.openxmlformats.org/officeDocument/2006/relationships/slideLayout" Target="../slideLayouts/slideLayout324.xml"/><Relationship Id="rId6" Type="http://schemas.openxmlformats.org/officeDocument/2006/relationships/slideLayout" Target="../slideLayouts/slideLayout329.xml"/><Relationship Id="rId11" Type="http://schemas.openxmlformats.org/officeDocument/2006/relationships/slideLayout" Target="../slideLayouts/slideLayout334.xml"/><Relationship Id="rId24" Type="http://schemas.openxmlformats.org/officeDocument/2006/relationships/slideLayout" Target="../slideLayouts/slideLayout347.xml"/><Relationship Id="rId5" Type="http://schemas.openxmlformats.org/officeDocument/2006/relationships/slideLayout" Target="../slideLayouts/slideLayout328.xml"/><Relationship Id="rId15" Type="http://schemas.openxmlformats.org/officeDocument/2006/relationships/slideLayout" Target="../slideLayouts/slideLayout338.xml"/><Relationship Id="rId23" Type="http://schemas.openxmlformats.org/officeDocument/2006/relationships/slideLayout" Target="../slideLayouts/slideLayout346.xml"/><Relationship Id="rId10" Type="http://schemas.openxmlformats.org/officeDocument/2006/relationships/slideLayout" Target="../slideLayouts/slideLayout333.xml"/><Relationship Id="rId19" Type="http://schemas.openxmlformats.org/officeDocument/2006/relationships/slideLayout" Target="../slideLayouts/slideLayout342.xml"/><Relationship Id="rId4" Type="http://schemas.openxmlformats.org/officeDocument/2006/relationships/slideLayout" Target="../slideLayouts/slideLayout327.xml"/><Relationship Id="rId9" Type="http://schemas.openxmlformats.org/officeDocument/2006/relationships/slideLayout" Target="../slideLayouts/slideLayout332.xml"/><Relationship Id="rId14" Type="http://schemas.openxmlformats.org/officeDocument/2006/relationships/slideLayout" Target="../slideLayouts/slideLayout337.xml"/><Relationship Id="rId22" Type="http://schemas.openxmlformats.org/officeDocument/2006/relationships/slideLayout" Target="../slideLayouts/slideLayout34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56.xml"/><Relationship Id="rId13" Type="http://schemas.openxmlformats.org/officeDocument/2006/relationships/slideLayout" Target="../slideLayouts/slideLayout361.xml"/><Relationship Id="rId18" Type="http://schemas.openxmlformats.org/officeDocument/2006/relationships/slideLayout" Target="../slideLayouts/slideLayout366.xml"/><Relationship Id="rId26" Type="http://schemas.openxmlformats.org/officeDocument/2006/relationships/theme" Target="../theme/theme14.xml"/><Relationship Id="rId3" Type="http://schemas.openxmlformats.org/officeDocument/2006/relationships/slideLayout" Target="../slideLayouts/slideLayout351.xml"/><Relationship Id="rId21" Type="http://schemas.openxmlformats.org/officeDocument/2006/relationships/slideLayout" Target="../slideLayouts/slideLayout369.xml"/><Relationship Id="rId7" Type="http://schemas.openxmlformats.org/officeDocument/2006/relationships/slideLayout" Target="../slideLayouts/slideLayout355.xml"/><Relationship Id="rId12" Type="http://schemas.openxmlformats.org/officeDocument/2006/relationships/slideLayout" Target="../slideLayouts/slideLayout360.xml"/><Relationship Id="rId17" Type="http://schemas.openxmlformats.org/officeDocument/2006/relationships/slideLayout" Target="../slideLayouts/slideLayout365.xml"/><Relationship Id="rId25" Type="http://schemas.openxmlformats.org/officeDocument/2006/relationships/slideLayout" Target="../slideLayouts/slideLayout373.xml"/><Relationship Id="rId2" Type="http://schemas.openxmlformats.org/officeDocument/2006/relationships/slideLayout" Target="../slideLayouts/slideLayout350.xml"/><Relationship Id="rId16" Type="http://schemas.openxmlformats.org/officeDocument/2006/relationships/slideLayout" Target="../slideLayouts/slideLayout364.xml"/><Relationship Id="rId20" Type="http://schemas.openxmlformats.org/officeDocument/2006/relationships/slideLayout" Target="../slideLayouts/slideLayout368.xml"/><Relationship Id="rId1" Type="http://schemas.openxmlformats.org/officeDocument/2006/relationships/slideLayout" Target="../slideLayouts/slideLayout349.xml"/><Relationship Id="rId6" Type="http://schemas.openxmlformats.org/officeDocument/2006/relationships/slideLayout" Target="../slideLayouts/slideLayout354.xml"/><Relationship Id="rId11" Type="http://schemas.openxmlformats.org/officeDocument/2006/relationships/slideLayout" Target="../slideLayouts/slideLayout359.xml"/><Relationship Id="rId24" Type="http://schemas.openxmlformats.org/officeDocument/2006/relationships/slideLayout" Target="../slideLayouts/slideLayout372.xml"/><Relationship Id="rId5" Type="http://schemas.openxmlformats.org/officeDocument/2006/relationships/slideLayout" Target="../slideLayouts/slideLayout353.xml"/><Relationship Id="rId15" Type="http://schemas.openxmlformats.org/officeDocument/2006/relationships/slideLayout" Target="../slideLayouts/slideLayout363.xml"/><Relationship Id="rId23" Type="http://schemas.openxmlformats.org/officeDocument/2006/relationships/slideLayout" Target="../slideLayouts/slideLayout371.xml"/><Relationship Id="rId10" Type="http://schemas.openxmlformats.org/officeDocument/2006/relationships/slideLayout" Target="../slideLayouts/slideLayout358.xml"/><Relationship Id="rId19" Type="http://schemas.openxmlformats.org/officeDocument/2006/relationships/slideLayout" Target="../slideLayouts/slideLayout367.xml"/><Relationship Id="rId4" Type="http://schemas.openxmlformats.org/officeDocument/2006/relationships/slideLayout" Target="../slideLayouts/slideLayout352.xml"/><Relationship Id="rId9" Type="http://schemas.openxmlformats.org/officeDocument/2006/relationships/slideLayout" Target="../slideLayouts/slideLayout357.xml"/><Relationship Id="rId14" Type="http://schemas.openxmlformats.org/officeDocument/2006/relationships/slideLayout" Target="../slideLayouts/slideLayout362.xml"/><Relationship Id="rId22" Type="http://schemas.openxmlformats.org/officeDocument/2006/relationships/slideLayout" Target="../slideLayouts/slideLayout37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81.xml"/><Relationship Id="rId13" Type="http://schemas.openxmlformats.org/officeDocument/2006/relationships/slideLayout" Target="../slideLayouts/slideLayout386.xml"/><Relationship Id="rId18" Type="http://schemas.openxmlformats.org/officeDocument/2006/relationships/slideLayout" Target="../slideLayouts/slideLayout391.xml"/><Relationship Id="rId26" Type="http://schemas.openxmlformats.org/officeDocument/2006/relationships/slideLayout" Target="../slideLayouts/slideLayout399.xml"/><Relationship Id="rId3" Type="http://schemas.openxmlformats.org/officeDocument/2006/relationships/slideLayout" Target="../slideLayouts/slideLayout376.xml"/><Relationship Id="rId21" Type="http://schemas.openxmlformats.org/officeDocument/2006/relationships/slideLayout" Target="../slideLayouts/slideLayout394.xml"/><Relationship Id="rId7" Type="http://schemas.openxmlformats.org/officeDocument/2006/relationships/slideLayout" Target="../slideLayouts/slideLayout380.xml"/><Relationship Id="rId12" Type="http://schemas.openxmlformats.org/officeDocument/2006/relationships/slideLayout" Target="../slideLayouts/slideLayout385.xml"/><Relationship Id="rId17" Type="http://schemas.openxmlformats.org/officeDocument/2006/relationships/slideLayout" Target="../slideLayouts/slideLayout390.xml"/><Relationship Id="rId25" Type="http://schemas.openxmlformats.org/officeDocument/2006/relationships/slideLayout" Target="../slideLayouts/slideLayout398.xml"/><Relationship Id="rId2" Type="http://schemas.openxmlformats.org/officeDocument/2006/relationships/slideLayout" Target="../slideLayouts/slideLayout375.xml"/><Relationship Id="rId16" Type="http://schemas.openxmlformats.org/officeDocument/2006/relationships/slideLayout" Target="../slideLayouts/slideLayout389.xml"/><Relationship Id="rId20" Type="http://schemas.openxmlformats.org/officeDocument/2006/relationships/slideLayout" Target="../slideLayouts/slideLayout393.xml"/><Relationship Id="rId1" Type="http://schemas.openxmlformats.org/officeDocument/2006/relationships/slideLayout" Target="../slideLayouts/slideLayout374.xml"/><Relationship Id="rId6" Type="http://schemas.openxmlformats.org/officeDocument/2006/relationships/slideLayout" Target="../slideLayouts/slideLayout379.xml"/><Relationship Id="rId11" Type="http://schemas.openxmlformats.org/officeDocument/2006/relationships/slideLayout" Target="../slideLayouts/slideLayout384.xml"/><Relationship Id="rId24" Type="http://schemas.openxmlformats.org/officeDocument/2006/relationships/slideLayout" Target="../slideLayouts/slideLayout397.xml"/><Relationship Id="rId5" Type="http://schemas.openxmlformats.org/officeDocument/2006/relationships/slideLayout" Target="../slideLayouts/slideLayout378.xml"/><Relationship Id="rId15" Type="http://schemas.openxmlformats.org/officeDocument/2006/relationships/slideLayout" Target="../slideLayouts/slideLayout388.xml"/><Relationship Id="rId23" Type="http://schemas.openxmlformats.org/officeDocument/2006/relationships/slideLayout" Target="../slideLayouts/slideLayout396.xml"/><Relationship Id="rId10" Type="http://schemas.openxmlformats.org/officeDocument/2006/relationships/slideLayout" Target="../slideLayouts/slideLayout383.xml"/><Relationship Id="rId19" Type="http://schemas.openxmlformats.org/officeDocument/2006/relationships/slideLayout" Target="../slideLayouts/slideLayout392.xml"/><Relationship Id="rId4" Type="http://schemas.openxmlformats.org/officeDocument/2006/relationships/slideLayout" Target="../slideLayouts/slideLayout377.xml"/><Relationship Id="rId9" Type="http://schemas.openxmlformats.org/officeDocument/2006/relationships/slideLayout" Target="../slideLayouts/slideLayout382.xml"/><Relationship Id="rId14" Type="http://schemas.openxmlformats.org/officeDocument/2006/relationships/slideLayout" Target="../slideLayouts/slideLayout387.xml"/><Relationship Id="rId22" Type="http://schemas.openxmlformats.org/officeDocument/2006/relationships/slideLayout" Target="../slideLayouts/slideLayout395.xml"/><Relationship Id="rId27"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407.xml"/><Relationship Id="rId13" Type="http://schemas.openxmlformats.org/officeDocument/2006/relationships/slideLayout" Target="../slideLayouts/slideLayout412.xml"/><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slideLayout" Target="../slideLayouts/slideLayout411.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 Id="rId1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420.xml"/><Relationship Id="rId13" Type="http://schemas.openxmlformats.org/officeDocument/2006/relationships/slideLayout" Target="../slideLayouts/slideLayout425.xml"/><Relationship Id="rId18" Type="http://schemas.openxmlformats.org/officeDocument/2006/relationships/slideLayout" Target="../slideLayouts/slideLayout430.xml"/><Relationship Id="rId26" Type="http://schemas.openxmlformats.org/officeDocument/2006/relationships/slideLayout" Target="../slideLayouts/slideLayout438.xml"/><Relationship Id="rId3" Type="http://schemas.openxmlformats.org/officeDocument/2006/relationships/slideLayout" Target="../slideLayouts/slideLayout415.xml"/><Relationship Id="rId21" Type="http://schemas.openxmlformats.org/officeDocument/2006/relationships/slideLayout" Target="../slideLayouts/slideLayout433.xml"/><Relationship Id="rId7" Type="http://schemas.openxmlformats.org/officeDocument/2006/relationships/slideLayout" Target="../slideLayouts/slideLayout419.xml"/><Relationship Id="rId12" Type="http://schemas.openxmlformats.org/officeDocument/2006/relationships/slideLayout" Target="../slideLayouts/slideLayout424.xml"/><Relationship Id="rId17" Type="http://schemas.openxmlformats.org/officeDocument/2006/relationships/slideLayout" Target="../slideLayouts/slideLayout429.xml"/><Relationship Id="rId25" Type="http://schemas.openxmlformats.org/officeDocument/2006/relationships/slideLayout" Target="../slideLayouts/slideLayout437.xml"/><Relationship Id="rId2" Type="http://schemas.openxmlformats.org/officeDocument/2006/relationships/slideLayout" Target="../slideLayouts/slideLayout414.xml"/><Relationship Id="rId16" Type="http://schemas.openxmlformats.org/officeDocument/2006/relationships/slideLayout" Target="../slideLayouts/slideLayout428.xml"/><Relationship Id="rId20" Type="http://schemas.openxmlformats.org/officeDocument/2006/relationships/slideLayout" Target="../slideLayouts/slideLayout432.xml"/><Relationship Id="rId1" Type="http://schemas.openxmlformats.org/officeDocument/2006/relationships/slideLayout" Target="../slideLayouts/slideLayout413.xml"/><Relationship Id="rId6" Type="http://schemas.openxmlformats.org/officeDocument/2006/relationships/slideLayout" Target="../slideLayouts/slideLayout418.xml"/><Relationship Id="rId11" Type="http://schemas.openxmlformats.org/officeDocument/2006/relationships/slideLayout" Target="../slideLayouts/slideLayout423.xml"/><Relationship Id="rId24" Type="http://schemas.openxmlformats.org/officeDocument/2006/relationships/slideLayout" Target="../slideLayouts/slideLayout436.xml"/><Relationship Id="rId5" Type="http://schemas.openxmlformats.org/officeDocument/2006/relationships/slideLayout" Target="../slideLayouts/slideLayout417.xml"/><Relationship Id="rId15" Type="http://schemas.openxmlformats.org/officeDocument/2006/relationships/slideLayout" Target="../slideLayouts/slideLayout427.xml"/><Relationship Id="rId23" Type="http://schemas.openxmlformats.org/officeDocument/2006/relationships/slideLayout" Target="../slideLayouts/slideLayout435.xml"/><Relationship Id="rId28" Type="http://schemas.openxmlformats.org/officeDocument/2006/relationships/theme" Target="../theme/theme17.xml"/><Relationship Id="rId10" Type="http://schemas.openxmlformats.org/officeDocument/2006/relationships/slideLayout" Target="../slideLayouts/slideLayout422.xml"/><Relationship Id="rId19" Type="http://schemas.openxmlformats.org/officeDocument/2006/relationships/slideLayout" Target="../slideLayouts/slideLayout431.xml"/><Relationship Id="rId4" Type="http://schemas.openxmlformats.org/officeDocument/2006/relationships/slideLayout" Target="../slideLayouts/slideLayout416.xml"/><Relationship Id="rId9" Type="http://schemas.openxmlformats.org/officeDocument/2006/relationships/slideLayout" Target="../slideLayouts/slideLayout421.xml"/><Relationship Id="rId14" Type="http://schemas.openxmlformats.org/officeDocument/2006/relationships/slideLayout" Target="../slideLayouts/slideLayout426.xml"/><Relationship Id="rId22" Type="http://schemas.openxmlformats.org/officeDocument/2006/relationships/slideLayout" Target="../slideLayouts/slideLayout434.xml"/><Relationship Id="rId27" Type="http://schemas.openxmlformats.org/officeDocument/2006/relationships/slideLayout" Target="../slideLayouts/slideLayout439.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447.xml"/><Relationship Id="rId13" Type="http://schemas.openxmlformats.org/officeDocument/2006/relationships/slideLayout" Target="../slideLayouts/slideLayout452.xml"/><Relationship Id="rId18" Type="http://schemas.openxmlformats.org/officeDocument/2006/relationships/slideLayout" Target="../slideLayouts/slideLayout457.xml"/><Relationship Id="rId26" Type="http://schemas.openxmlformats.org/officeDocument/2006/relationships/slideLayout" Target="../slideLayouts/slideLayout465.xml"/><Relationship Id="rId3" Type="http://schemas.openxmlformats.org/officeDocument/2006/relationships/slideLayout" Target="../slideLayouts/slideLayout442.xml"/><Relationship Id="rId21" Type="http://schemas.openxmlformats.org/officeDocument/2006/relationships/slideLayout" Target="../slideLayouts/slideLayout460.xml"/><Relationship Id="rId7" Type="http://schemas.openxmlformats.org/officeDocument/2006/relationships/slideLayout" Target="../slideLayouts/slideLayout446.xml"/><Relationship Id="rId12" Type="http://schemas.openxmlformats.org/officeDocument/2006/relationships/slideLayout" Target="../slideLayouts/slideLayout451.xml"/><Relationship Id="rId17" Type="http://schemas.openxmlformats.org/officeDocument/2006/relationships/slideLayout" Target="../slideLayouts/slideLayout456.xml"/><Relationship Id="rId25" Type="http://schemas.openxmlformats.org/officeDocument/2006/relationships/slideLayout" Target="../slideLayouts/slideLayout464.xml"/><Relationship Id="rId2" Type="http://schemas.openxmlformats.org/officeDocument/2006/relationships/slideLayout" Target="../slideLayouts/slideLayout441.xml"/><Relationship Id="rId16" Type="http://schemas.openxmlformats.org/officeDocument/2006/relationships/slideLayout" Target="../slideLayouts/slideLayout455.xml"/><Relationship Id="rId20" Type="http://schemas.openxmlformats.org/officeDocument/2006/relationships/slideLayout" Target="../slideLayouts/slideLayout459.xml"/><Relationship Id="rId29" Type="http://schemas.openxmlformats.org/officeDocument/2006/relationships/slideLayout" Target="../slideLayouts/slideLayout468.xml"/><Relationship Id="rId1" Type="http://schemas.openxmlformats.org/officeDocument/2006/relationships/slideLayout" Target="../slideLayouts/slideLayout440.xml"/><Relationship Id="rId6" Type="http://schemas.openxmlformats.org/officeDocument/2006/relationships/slideLayout" Target="../slideLayouts/slideLayout445.xml"/><Relationship Id="rId11" Type="http://schemas.openxmlformats.org/officeDocument/2006/relationships/slideLayout" Target="../slideLayouts/slideLayout450.xml"/><Relationship Id="rId24" Type="http://schemas.openxmlformats.org/officeDocument/2006/relationships/slideLayout" Target="../slideLayouts/slideLayout463.xml"/><Relationship Id="rId5" Type="http://schemas.openxmlformats.org/officeDocument/2006/relationships/slideLayout" Target="../slideLayouts/slideLayout444.xml"/><Relationship Id="rId15" Type="http://schemas.openxmlformats.org/officeDocument/2006/relationships/slideLayout" Target="../slideLayouts/slideLayout454.xml"/><Relationship Id="rId23" Type="http://schemas.openxmlformats.org/officeDocument/2006/relationships/slideLayout" Target="../slideLayouts/slideLayout462.xml"/><Relationship Id="rId28" Type="http://schemas.openxmlformats.org/officeDocument/2006/relationships/slideLayout" Target="../slideLayouts/slideLayout467.xml"/><Relationship Id="rId10" Type="http://schemas.openxmlformats.org/officeDocument/2006/relationships/slideLayout" Target="../slideLayouts/slideLayout449.xml"/><Relationship Id="rId19" Type="http://schemas.openxmlformats.org/officeDocument/2006/relationships/slideLayout" Target="../slideLayouts/slideLayout458.xml"/><Relationship Id="rId4" Type="http://schemas.openxmlformats.org/officeDocument/2006/relationships/slideLayout" Target="../slideLayouts/slideLayout443.xml"/><Relationship Id="rId9" Type="http://schemas.openxmlformats.org/officeDocument/2006/relationships/slideLayout" Target="../slideLayouts/slideLayout448.xml"/><Relationship Id="rId14" Type="http://schemas.openxmlformats.org/officeDocument/2006/relationships/slideLayout" Target="../slideLayouts/slideLayout453.xml"/><Relationship Id="rId22" Type="http://schemas.openxmlformats.org/officeDocument/2006/relationships/slideLayout" Target="../slideLayouts/slideLayout461.xml"/><Relationship Id="rId27" Type="http://schemas.openxmlformats.org/officeDocument/2006/relationships/slideLayout" Target="../slideLayouts/slideLayout466.xml"/><Relationship Id="rId30"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476.xml"/><Relationship Id="rId13" Type="http://schemas.openxmlformats.org/officeDocument/2006/relationships/image" Target="../media/image1.png"/><Relationship Id="rId3" Type="http://schemas.openxmlformats.org/officeDocument/2006/relationships/slideLayout" Target="../slideLayouts/slideLayout471.xml"/><Relationship Id="rId7" Type="http://schemas.openxmlformats.org/officeDocument/2006/relationships/slideLayout" Target="../slideLayouts/slideLayout475.xml"/><Relationship Id="rId12" Type="http://schemas.openxmlformats.org/officeDocument/2006/relationships/theme" Target="../theme/theme19.xml"/><Relationship Id="rId2" Type="http://schemas.openxmlformats.org/officeDocument/2006/relationships/slideLayout" Target="../slideLayouts/slideLayout470.xml"/><Relationship Id="rId1" Type="http://schemas.openxmlformats.org/officeDocument/2006/relationships/slideLayout" Target="../slideLayouts/slideLayout469.xml"/><Relationship Id="rId6" Type="http://schemas.openxmlformats.org/officeDocument/2006/relationships/slideLayout" Target="../slideLayouts/slideLayout474.xml"/><Relationship Id="rId11" Type="http://schemas.openxmlformats.org/officeDocument/2006/relationships/slideLayout" Target="../slideLayouts/slideLayout479.xml"/><Relationship Id="rId5" Type="http://schemas.openxmlformats.org/officeDocument/2006/relationships/slideLayout" Target="../slideLayouts/slideLayout473.xml"/><Relationship Id="rId10" Type="http://schemas.openxmlformats.org/officeDocument/2006/relationships/slideLayout" Target="../slideLayouts/slideLayout478.xml"/><Relationship Id="rId4" Type="http://schemas.openxmlformats.org/officeDocument/2006/relationships/slideLayout" Target="../slideLayouts/slideLayout472.xml"/><Relationship Id="rId9" Type="http://schemas.openxmlformats.org/officeDocument/2006/relationships/slideLayout" Target="../slideLayouts/slideLayout47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487.xml"/><Relationship Id="rId13" Type="http://schemas.openxmlformats.org/officeDocument/2006/relationships/image" Target="../media/image3.png"/><Relationship Id="rId3" Type="http://schemas.openxmlformats.org/officeDocument/2006/relationships/slideLayout" Target="../slideLayouts/slideLayout482.xml"/><Relationship Id="rId7" Type="http://schemas.openxmlformats.org/officeDocument/2006/relationships/slideLayout" Target="../slideLayouts/slideLayout486.xml"/><Relationship Id="rId12" Type="http://schemas.openxmlformats.org/officeDocument/2006/relationships/theme" Target="../theme/theme20.xml"/><Relationship Id="rId2" Type="http://schemas.openxmlformats.org/officeDocument/2006/relationships/slideLayout" Target="../slideLayouts/slideLayout481.xml"/><Relationship Id="rId1" Type="http://schemas.openxmlformats.org/officeDocument/2006/relationships/slideLayout" Target="../slideLayouts/slideLayout480.xml"/><Relationship Id="rId6" Type="http://schemas.openxmlformats.org/officeDocument/2006/relationships/slideLayout" Target="../slideLayouts/slideLayout485.xml"/><Relationship Id="rId11" Type="http://schemas.openxmlformats.org/officeDocument/2006/relationships/slideLayout" Target="../slideLayouts/slideLayout490.xml"/><Relationship Id="rId5" Type="http://schemas.openxmlformats.org/officeDocument/2006/relationships/slideLayout" Target="../slideLayouts/slideLayout484.xml"/><Relationship Id="rId10" Type="http://schemas.openxmlformats.org/officeDocument/2006/relationships/slideLayout" Target="../slideLayouts/slideLayout489.xml"/><Relationship Id="rId4" Type="http://schemas.openxmlformats.org/officeDocument/2006/relationships/slideLayout" Target="../slideLayouts/slideLayout483.xml"/><Relationship Id="rId9" Type="http://schemas.openxmlformats.org/officeDocument/2006/relationships/slideLayout" Target="../slideLayouts/slideLayout488.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theme" Target="../theme/theme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theme" Target="../theme/theme4.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 Type="http://schemas.openxmlformats.org/officeDocument/2006/relationships/slideLayout" Target="../slideLayouts/slideLayout128.xml"/><Relationship Id="rId21" Type="http://schemas.openxmlformats.org/officeDocument/2006/relationships/slideLayout" Target="../slideLayouts/slideLayout146.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theme" Target="../theme/theme6.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slideLayout" Target="../slideLayouts/slideLayout168.xml"/><Relationship Id="rId18" Type="http://schemas.openxmlformats.org/officeDocument/2006/relationships/slideLayout" Target="../slideLayouts/slideLayout173.xml"/><Relationship Id="rId26" Type="http://schemas.openxmlformats.org/officeDocument/2006/relationships/slideLayout" Target="../slideLayouts/slideLayout181.xml"/><Relationship Id="rId3" Type="http://schemas.openxmlformats.org/officeDocument/2006/relationships/slideLayout" Target="../slideLayouts/slideLayout158.xml"/><Relationship Id="rId21" Type="http://schemas.openxmlformats.org/officeDocument/2006/relationships/slideLayout" Target="../slideLayouts/slideLayout176.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17" Type="http://schemas.openxmlformats.org/officeDocument/2006/relationships/slideLayout" Target="../slideLayouts/slideLayout172.xml"/><Relationship Id="rId25" Type="http://schemas.openxmlformats.org/officeDocument/2006/relationships/slideLayout" Target="../slideLayouts/slideLayout180.xml"/><Relationship Id="rId33" Type="http://schemas.openxmlformats.org/officeDocument/2006/relationships/theme" Target="../theme/theme7.xml"/><Relationship Id="rId2" Type="http://schemas.openxmlformats.org/officeDocument/2006/relationships/slideLayout" Target="../slideLayouts/slideLayout157.xml"/><Relationship Id="rId16" Type="http://schemas.openxmlformats.org/officeDocument/2006/relationships/slideLayout" Target="../slideLayouts/slideLayout171.xml"/><Relationship Id="rId20" Type="http://schemas.openxmlformats.org/officeDocument/2006/relationships/slideLayout" Target="../slideLayouts/slideLayout175.xml"/><Relationship Id="rId29" Type="http://schemas.openxmlformats.org/officeDocument/2006/relationships/slideLayout" Target="../slideLayouts/slideLayout184.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24" Type="http://schemas.openxmlformats.org/officeDocument/2006/relationships/slideLayout" Target="../slideLayouts/slideLayout179.xml"/><Relationship Id="rId32" Type="http://schemas.openxmlformats.org/officeDocument/2006/relationships/slideLayout" Target="../slideLayouts/slideLayout187.xml"/><Relationship Id="rId5" Type="http://schemas.openxmlformats.org/officeDocument/2006/relationships/slideLayout" Target="../slideLayouts/slideLayout160.xml"/><Relationship Id="rId15" Type="http://schemas.openxmlformats.org/officeDocument/2006/relationships/slideLayout" Target="../slideLayouts/slideLayout170.xml"/><Relationship Id="rId23" Type="http://schemas.openxmlformats.org/officeDocument/2006/relationships/slideLayout" Target="../slideLayouts/slideLayout178.xml"/><Relationship Id="rId28" Type="http://schemas.openxmlformats.org/officeDocument/2006/relationships/slideLayout" Target="../slideLayouts/slideLayout183.xml"/><Relationship Id="rId10" Type="http://schemas.openxmlformats.org/officeDocument/2006/relationships/slideLayout" Target="../slideLayouts/slideLayout165.xml"/><Relationship Id="rId19" Type="http://schemas.openxmlformats.org/officeDocument/2006/relationships/slideLayout" Target="../slideLayouts/slideLayout174.xml"/><Relationship Id="rId31" Type="http://schemas.openxmlformats.org/officeDocument/2006/relationships/slideLayout" Target="../slideLayouts/slideLayout186.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slideLayout" Target="../slideLayouts/slideLayout169.xml"/><Relationship Id="rId22" Type="http://schemas.openxmlformats.org/officeDocument/2006/relationships/slideLayout" Target="../slideLayouts/slideLayout177.xml"/><Relationship Id="rId27" Type="http://schemas.openxmlformats.org/officeDocument/2006/relationships/slideLayout" Target="../slideLayouts/slideLayout182.xml"/><Relationship Id="rId30" Type="http://schemas.openxmlformats.org/officeDocument/2006/relationships/slideLayout" Target="../slideLayouts/slideLayout1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26" Type="http://schemas.openxmlformats.org/officeDocument/2006/relationships/theme" Target="../theme/theme8.xml"/><Relationship Id="rId3" Type="http://schemas.openxmlformats.org/officeDocument/2006/relationships/slideLayout" Target="../slideLayouts/slideLayout190.xml"/><Relationship Id="rId21" Type="http://schemas.openxmlformats.org/officeDocument/2006/relationships/slideLayout" Target="../slideLayouts/slideLayout208.xml"/><Relationship Id="rId7" Type="http://schemas.openxmlformats.org/officeDocument/2006/relationships/slideLayout" Target="../slideLayouts/slideLayout194.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2" Type="http://schemas.openxmlformats.org/officeDocument/2006/relationships/slideLayout" Target="../slideLayouts/slideLayout189.xml"/><Relationship Id="rId16" Type="http://schemas.openxmlformats.org/officeDocument/2006/relationships/slideLayout" Target="../slideLayouts/slideLayout203.xml"/><Relationship Id="rId20" Type="http://schemas.openxmlformats.org/officeDocument/2006/relationships/slideLayout" Target="../slideLayouts/slideLayout207.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24" Type="http://schemas.openxmlformats.org/officeDocument/2006/relationships/slideLayout" Target="../slideLayouts/slideLayout211.xml"/><Relationship Id="rId5" Type="http://schemas.openxmlformats.org/officeDocument/2006/relationships/slideLayout" Target="../slideLayouts/slideLayout192.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10" Type="http://schemas.openxmlformats.org/officeDocument/2006/relationships/slideLayout" Target="../slideLayouts/slideLayout197.xml"/><Relationship Id="rId19" Type="http://schemas.openxmlformats.org/officeDocument/2006/relationships/slideLayout" Target="../slideLayouts/slideLayout206.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slideLayout" Target="../slideLayouts/slideLayout201.xml"/><Relationship Id="rId22" Type="http://schemas.openxmlformats.org/officeDocument/2006/relationships/slideLayout" Target="../slideLayouts/slideLayout20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slideLayout" Target="../slideLayouts/slideLayout225.xml"/><Relationship Id="rId18" Type="http://schemas.openxmlformats.org/officeDocument/2006/relationships/slideLayout" Target="../slideLayouts/slideLayout230.xml"/><Relationship Id="rId3" Type="http://schemas.openxmlformats.org/officeDocument/2006/relationships/slideLayout" Target="../slideLayouts/slideLayout215.xml"/><Relationship Id="rId21" Type="http://schemas.openxmlformats.org/officeDocument/2006/relationships/slideLayout" Target="../slideLayouts/slideLayout233.xml"/><Relationship Id="rId7" Type="http://schemas.openxmlformats.org/officeDocument/2006/relationships/slideLayout" Target="../slideLayouts/slideLayout219.xml"/><Relationship Id="rId12" Type="http://schemas.openxmlformats.org/officeDocument/2006/relationships/slideLayout" Target="../slideLayouts/slideLayout224.xml"/><Relationship Id="rId17" Type="http://schemas.openxmlformats.org/officeDocument/2006/relationships/slideLayout" Target="../slideLayouts/slideLayout229.xml"/><Relationship Id="rId25" Type="http://schemas.openxmlformats.org/officeDocument/2006/relationships/theme" Target="../theme/theme9.xml"/><Relationship Id="rId2" Type="http://schemas.openxmlformats.org/officeDocument/2006/relationships/slideLayout" Target="../slideLayouts/slideLayout214.xml"/><Relationship Id="rId16" Type="http://schemas.openxmlformats.org/officeDocument/2006/relationships/slideLayout" Target="../slideLayouts/slideLayout228.xml"/><Relationship Id="rId20" Type="http://schemas.openxmlformats.org/officeDocument/2006/relationships/slideLayout" Target="../slideLayouts/slideLayout232.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24" Type="http://schemas.openxmlformats.org/officeDocument/2006/relationships/slideLayout" Target="../slideLayouts/slideLayout236.xml"/><Relationship Id="rId5" Type="http://schemas.openxmlformats.org/officeDocument/2006/relationships/slideLayout" Target="../slideLayouts/slideLayout217.xml"/><Relationship Id="rId15" Type="http://schemas.openxmlformats.org/officeDocument/2006/relationships/slideLayout" Target="../slideLayouts/slideLayout227.xml"/><Relationship Id="rId23" Type="http://schemas.openxmlformats.org/officeDocument/2006/relationships/slideLayout" Target="../slideLayouts/slideLayout235.xml"/><Relationship Id="rId10" Type="http://schemas.openxmlformats.org/officeDocument/2006/relationships/slideLayout" Target="../slideLayouts/slideLayout222.xml"/><Relationship Id="rId19" Type="http://schemas.openxmlformats.org/officeDocument/2006/relationships/slideLayout" Target="../slideLayouts/slideLayout231.xml"/><Relationship Id="rId4" Type="http://schemas.openxmlformats.org/officeDocument/2006/relationships/slideLayout" Target="../slideLayouts/slideLayout216.xml"/><Relationship Id="rId9" Type="http://schemas.openxmlformats.org/officeDocument/2006/relationships/slideLayout" Target="../slideLayouts/slideLayout221.xml"/><Relationship Id="rId14" Type="http://schemas.openxmlformats.org/officeDocument/2006/relationships/slideLayout" Target="../slideLayouts/slideLayout226.xml"/><Relationship Id="rId22" Type="http://schemas.openxmlformats.org/officeDocument/2006/relationships/slideLayout" Target="../slideLayouts/slideLayout2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4"/>
            <a:endParaRPr lang="zh-TW" altLang="zh-TW" sz="5800" dirty="0"/>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938" r:id="rId12"/>
    <p:sldLayoutId id="2147484153"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 id="2147483995" r:id="rId18"/>
    <p:sldLayoutId id="2147483996" r:id="rId19"/>
    <p:sldLayoutId id="2147483997" r:id="rId20"/>
    <p:sldLayoutId id="2147483998" r:id="rId21"/>
    <p:sldLayoutId id="2147483999" r:id="rId22"/>
    <p:sldLayoutId id="2147484000" r:id="rId23"/>
    <p:sldLayoutId id="2147484001" r:id="rId24"/>
    <p:sldLayoutId id="2147484002" r:id="rId25"/>
    <p:sldLayoutId id="2147484003" r:id="rId26"/>
    <p:sldLayoutId id="2147484004" r:id="rId27"/>
    <p:sldLayoutId id="2147484005" r:id="rId28"/>
    <p:sldLayoutId id="2147484006" r:id="rId29"/>
    <p:sldLayoutId id="2147484007" r:id="rId30"/>
  </p:sldLayoutIdLst>
  <p:timing>
    <p:tnLst>
      <p:par>
        <p:cTn id="1" dur="indefinite" restart="never" nodeType="tmRoot"/>
      </p:par>
    </p:tnLst>
  </p:timing>
  <p:txStyles>
    <p:titleStyle>
      <a:lvl1pPr algn="l" defTabSz="457172" rtl="0" eaLnBrk="1" fontAlgn="base" hangingPunct="1">
        <a:spcBef>
          <a:spcPct val="0"/>
        </a:spcBef>
        <a:spcAft>
          <a:spcPct val="0"/>
        </a:spcAft>
        <a:defRPr sz="9400" b="1" kern="1200">
          <a:solidFill>
            <a:srgbClr val="4D4D4D"/>
          </a:solidFill>
          <a:latin typeface="Aleo" panose="020F0502020204030203" pitchFamily="34" charset="0"/>
          <a:ea typeface="+mj-ea"/>
          <a:cs typeface="+mj-cs"/>
          <a:sym typeface="Helvetica" panose="020B0604020202020204" pitchFamily="34" charset="0"/>
        </a:defRPr>
      </a:lvl1pPr>
      <a:lvl2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80"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60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877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594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42" rtl="0" eaLnBrk="1" latinLnBrk="0" hangingPunct="1">
        <a:defRPr sz="2000" kern="1200">
          <a:solidFill>
            <a:schemeClr val="tx1"/>
          </a:solidFill>
          <a:latin typeface="+mn-lt"/>
          <a:ea typeface="+mn-ea"/>
          <a:cs typeface="+mn-cs"/>
        </a:defRPr>
      </a:lvl1pPr>
      <a:lvl2pPr marL="457172" algn="l" defTabSz="914342" rtl="0" eaLnBrk="1" latinLnBrk="0" hangingPunct="1">
        <a:defRPr sz="2000" kern="1200">
          <a:solidFill>
            <a:schemeClr val="tx1"/>
          </a:solidFill>
          <a:latin typeface="+mn-lt"/>
          <a:ea typeface="+mn-ea"/>
          <a:cs typeface="+mn-cs"/>
        </a:defRPr>
      </a:lvl2pPr>
      <a:lvl3pPr marL="914342" algn="l" defTabSz="914342" rtl="0" eaLnBrk="1" latinLnBrk="0" hangingPunct="1">
        <a:defRPr sz="2000" kern="1200">
          <a:solidFill>
            <a:schemeClr val="tx1"/>
          </a:solidFill>
          <a:latin typeface="+mn-lt"/>
          <a:ea typeface="+mn-ea"/>
          <a:cs typeface="+mn-cs"/>
        </a:defRPr>
      </a:lvl3pPr>
      <a:lvl4pPr marL="1371508" algn="l" defTabSz="914342" rtl="0" eaLnBrk="1" latinLnBrk="0" hangingPunct="1">
        <a:defRPr sz="2000" kern="1200">
          <a:solidFill>
            <a:schemeClr val="tx1"/>
          </a:solidFill>
          <a:latin typeface="+mn-lt"/>
          <a:ea typeface="+mn-ea"/>
          <a:cs typeface="+mn-cs"/>
        </a:defRPr>
      </a:lvl4pPr>
      <a:lvl5pPr marL="1828680" algn="l" defTabSz="914342" rtl="0" eaLnBrk="1" latinLnBrk="0" hangingPunct="1">
        <a:defRPr sz="2000" kern="1200">
          <a:solidFill>
            <a:schemeClr val="tx1"/>
          </a:solidFill>
          <a:latin typeface="+mn-lt"/>
          <a:ea typeface="+mn-ea"/>
          <a:cs typeface="+mn-cs"/>
        </a:defRPr>
      </a:lvl5pPr>
      <a:lvl6pPr marL="2285850" algn="l" defTabSz="914342" rtl="0" eaLnBrk="1" latinLnBrk="0" hangingPunct="1">
        <a:defRPr sz="2000" kern="1200">
          <a:solidFill>
            <a:schemeClr val="tx1"/>
          </a:solidFill>
          <a:latin typeface="+mn-lt"/>
          <a:ea typeface="+mn-ea"/>
          <a:cs typeface="+mn-cs"/>
        </a:defRPr>
      </a:lvl6pPr>
      <a:lvl7pPr marL="2743022" algn="l" defTabSz="914342" rtl="0" eaLnBrk="1" latinLnBrk="0" hangingPunct="1">
        <a:defRPr sz="2000" kern="1200">
          <a:solidFill>
            <a:schemeClr val="tx1"/>
          </a:solidFill>
          <a:latin typeface="+mn-lt"/>
          <a:ea typeface="+mn-ea"/>
          <a:cs typeface="+mn-cs"/>
        </a:defRPr>
      </a:lvl7pPr>
      <a:lvl8pPr marL="3200192" algn="l" defTabSz="914342" rtl="0" eaLnBrk="1" latinLnBrk="0" hangingPunct="1">
        <a:defRPr sz="2000" kern="1200">
          <a:solidFill>
            <a:schemeClr val="tx1"/>
          </a:solidFill>
          <a:latin typeface="+mn-lt"/>
          <a:ea typeface="+mn-ea"/>
          <a:cs typeface="+mn-cs"/>
        </a:defRPr>
      </a:lvl8pPr>
      <a:lvl9pPr marL="3657358" algn="l" defTabSz="914342" rtl="0" eaLnBrk="1" latinLnBrk="0" hangingPunct="1">
        <a:defRPr sz="20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021" r:id="rId13"/>
    <p:sldLayoutId id="2147484022" r:id="rId14"/>
    <p:sldLayoutId id="2147484023" r:id="rId15"/>
    <p:sldLayoutId id="2147484024" r:id="rId16"/>
    <p:sldLayoutId id="2147484025" r:id="rId17"/>
    <p:sldLayoutId id="2147484026" r:id="rId18"/>
    <p:sldLayoutId id="2147484027" r:id="rId19"/>
    <p:sldLayoutId id="2147484028" r:id="rId20"/>
    <p:sldLayoutId id="2147484029" r:id="rId21"/>
    <p:sldLayoutId id="2147484030" r:id="rId22"/>
    <p:sldLayoutId id="2147484031" r:id="rId23"/>
    <p:sldLayoutId id="2147484032" r:id="rId24"/>
    <p:sldLayoutId id="2147484033" r:id="rId25"/>
    <p:sldLayoutId id="2147484034" r:id="rId26"/>
    <p:sldLayoutId id="2147484035" r:id="rId27"/>
    <p:sldLayoutId id="2147484036" r:id="rId28"/>
    <p:sldLayoutId id="2147484037" r:id="rId29"/>
    <p:sldLayoutId id="2147484038" r:id="rId30"/>
    <p:sldLayoutId id="2147484039" r:id="rId31"/>
    <p:sldLayoutId id="2147484040" r:id="rId32"/>
  </p:sldLayoutIdLst>
  <p:timing>
    <p:tnLst>
      <p:par>
        <p:cTn id="1" dur="indefinite" restart="never" nodeType="tmRoot"/>
      </p:par>
    </p:tnLst>
  </p:timing>
  <p:txStyles>
    <p:titleStyle>
      <a:lvl1pPr algn="l" defTabSz="457172" rtl="0" eaLnBrk="1" fontAlgn="base" hangingPunct="1">
        <a:spcBef>
          <a:spcPct val="0"/>
        </a:spcBef>
        <a:spcAft>
          <a:spcPct val="0"/>
        </a:spcAft>
        <a:defRPr sz="9400" b="1" kern="1200">
          <a:solidFill>
            <a:srgbClr val="4D4D4D"/>
          </a:solidFill>
          <a:latin typeface="Aleo" panose="020F0502020204030203" pitchFamily="34" charset="0"/>
          <a:ea typeface="+mj-ea"/>
          <a:cs typeface="+mj-cs"/>
          <a:sym typeface="Helvetica" panose="020B0604020202020204" pitchFamily="34" charset="0"/>
        </a:defRPr>
      </a:lvl1pPr>
      <a:lvl2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80"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60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877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594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42" rtl="0" eaLnBrk="1" latinLnBrk="0" hangingPunct="1">
        <a:defRPr sz="2000" kern="1200">
          <a:solidFill>
            <a:schemeClr val="tx1"/>
          </a:solidFill>
          <a:latin typeface="+mn-lt"/>
          <a:ea typeface="+mn-ea"/>
          <a:cs typeface="+mn-cs"/>
        </a:defRPr>
      </a:lvl1pPr>
      <a:lvl2pPr marL="457172" algn="l" defTabSz="914342" rtl="0" eaLnBrk="1" latinLnBrk="0" hangingPunct="1">
        <a:defRPr sz="2000" kern="1200">
          <a:solidFill>
            <a:schemeClr val="tx1"/>
          </a:solidFill>
          <a:latin typeface="+mn-lt"/>
          <a:ea typeface="+mn-ea"/>
          <a:cs typeface="+mn-cs"/>
        </a:defRPr>
      </a:lvl2pPr>
      <a:lvl3pPr marL="914342" algn="l" defTabSz="914342" rtl="0" eaLnBrk="1" latinLnBrk="0" hangingPunct="1">
        <a:defRPr sz="2000" kern="1200">
          <a:solidFill>
            <a:schemeClr val="tx1"/>
          </a:solidFill>
          <a:latin typeface="+mn-lt"/>
          <a:ea typeface="+mn-ea"/>
          <a:cs typeface="+mn-cs"/>
        </a:defRPr>
      </a:lvl3pPr>
      <a:lvl4pPr marL="1371508" algn="l" defTabSz="914342" rtl="0" eaLnBrk="1" latinLnBrk="0" hangingPunct="1">
        <a:defRPr sz="2000" kern="1200">
          <a:solidFill>
            <a:schemeClr val="tx1"/>
          </a:solidFill>
          <a:latin typeface="+mn-lt"/>
          <a:ea typeface="+mn-ea"/>
          <a:cs typeface="+mn-cs"/>
        </a:defRPr>
      </a:lvl4pPr>
      <a:lvl5pPr marL="1828680" algn="l" defTabSz="914342" rtl="0" eaLnBrk="1" latinLnBrk="0" hangingPunct="1">
        <a:defRPr sz="2000" kern="1200">
          <a:solidFill>
            <a:schemeClr val="tx1"/>
          </a:solidFill>
          <a:latin typeface="+mn-lt"/>
          <a:ea typeface="+mn-ea"/>
          <a:cs typeface="+mn-cs"/>
        </a:defRPr>
      </a:lvl5pPr>
      <a:lvl6pPr marL="2285850" algn="l" defTabSz="914342" rtl="0" eaLnBrk="1" latinLnBrk="0" hangingPunct="1">
        <a:defRPr sz="2000" kern="1200">
          <a:solidFill>
            <a:schemeClr val="tx1"/>
          </a:solidFill>
          <a:latin typeface="+mn-lt"/>
          <a:ea typeface="+mn-ea"/>
          <a:cs typeface="+mn-cs"/>
        </a:defRPr>
      </a:lvl6pPr>
      <a:lvl7pPr marL="2743022" algn="l" defTabSz="914342" rtl="0" eaLnBrk="1" latinLnBrk="0" hangingPunct="1">
        <a:defRPr sz="2000" kern="1200">
          <a:solidFill>
            <a:schemeClr val="tx1"/>
          </a:solidFill>
          <a:latin typeface="+mn-lt"/>
          <a:ea typeface="+mn-ea"/>
          <a:cs typeface="+mn-cs"/>
        </a:defRPr>
      </a:lvl7pPr>
      <a:lvl8pPr marL="3200192" algn="l" defTabSz="914342" rtl="0" eaLnBrk="1" latinLnBrk="0" hangingPunct="1">
        <a:defRPr sz="2000" kern="1200">
          <a:solidFill>
            <a:schemeClr val="tx1"/>
          </a:solidFill>
          <a:latin typeface="+mn-lt"/>
          <a:ea typeface="+mn-ea"/>
          <a:cs typeface="+mn-cs"/>
        </a:defRPr>
      </a:lvl8pPr>
      <a:lvl9pPr marL="3657358" algn="l" defTabSz="914342" rtl="0" eaLnBrk="1" latinLnBrk="0" hangingPunct="1">
        <a:defRPr sz="20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 id="2147484072" r:id="rId12"/>
    <p:sldLayoutId id="2147484073" r:id="rId13"/>
    <p:sldLayoutId id="2147484074" r:id="rId14"/>
    <p:sldLayoutId id="2147484075" r:id="rId15"/>
    <p:sldLayoutId id="2147484076" r:id="rId16"/>
    <p:sldLayoutId id="2147484077" r:id="rId17"/>
    <p:sldLayoutId id="2147484078" r:id="rId18"/>
    <p:sldLayoutId id="2147484079" r:id="rId19"/>
    <p:sldLayoutId id="2147484080" r:id="rId20"/>
    <p:sldLayoutId id="2147484081" r:id="rId21"/>
    <p:sldLayoutId id="2147484082" r:id="rId22"/>
    <p:sldLayoutId id="2147484083" r:id="rId23"/>
    <p:sldLayoutId id="2147484084" r:id="rId24"/>
    <p:sldLayoutId id="2147484085"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 id="2147484112" r:id="rId12"/>
    <p:sldLayoutId id="2147484113" r:id="rId13"/>
    <p:sldLayoutId id="2147484114" r:id="rId14"/>
    <p:sldLayoutId id="2147484115" r:id="rId15"/>
    <p:sldLayoutId id="2147484116" r:id="rId16"/>
    <p:sldLayoutId id="2147484117" r:id="rId17"/>
    <p:sldLayoutId id="2147484118" r:id="rId18"/>
    <p:sldLayoutId id="2147484119" r:id="rId19"/>
    <p:sldLayoutId id="2147484120" r:id="rId20"/>
    <p:sldLayoutId id="2147484121" r:id="rId21"/>
    <p:sldLayoutId id="2147484122" r:id="rId22"/>
    <p:sldLayoutId id="2147484123" r:id="rId23"/>
    <p:sldLayoutId id="2147484124" r:id="rId24"/>
    <p:sldLayoutId id="2147484125"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55" r:id="rId1"/>
    <p:sldLayoutId id="2147484156" r:id="rId2"/>
    <p:sldLayoutId id="2147484157" r:id="rId3"/>
    <p:sldLayoutId id="2147484158" r:id="rId4"/>
    <p:sldLayoutId id="2147484159" r:id="rId5"/>
    <p:sldLayoutId id="2147484160" r:id="rId6"/>
    <p:sldLayoutId id="2147484161" r:id="rId7"/>
    <p:sldLayoutId id="2147484162" r:id="rId8"/>
    <p:sldLayoutId id="2147484163" r:id="rId9"/>
    <p:sldLayoutId id="2147484164" r:id="rId10"/>
    <p:sldLayoutId id="2147484165" r:id="rId11"/>
    <p:sldLayoutId id="2147484166" r:id="rId12"/>
    <p:sldLayoutId id="2147484167" r:id="rId13"/>
    <p:sldLayoutId id="2147484168" r:id="rId14"/>
    <p:sldLayoutId id="2147484169" r:id="rId15"/>
    <p:sldLayoutId id="2147484170" r:id="rId16"/>
    <p:sldLayoutId id="2147484171" r:id="rId17"/>
    <p:sldLayoutId id="2147484172" r:id="rId18"/>
    <p:sldLayoutId id="2147484173" r:id="rId19"/>
    <p:sldLayoutId id="2147484174" r:id="rId20"/>
    <p:sldLayoutId id="2147484175" r:id="rId21"/>
    <p:sldLayoutId id="2147484176" r:id="rId22"/>
    <p:sldLayoutId id="2147484177" r:id="rId23"/>
    <p:sldLayoutId id="2147484178" r:id="rId24"/>
    <p:sldLayoutId id="2147484179"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81" r:id="rId1"/>
    <p:sldLayoutId id="2147484182" r:id="rId2"/>
    <p:sldLayoutId id="2147484183" r:id="rId3"/>
    <p:sldLayoutId id="2147484184" r:id="rId4"/>
    <p:sldLayoutId id="2147484185" r:id="rId5"/>
    <p:sldLayoutId id="2147484186" r:id="rId6"/>
    <p:sldLayoutId id="2147484187" r:id="rId7"/>
    <p:sldLayoutId id="2147484188" r:id="rId8"/>
    <p:sldLayoutId id="2147484189" r:id="rId9"/>
    <p:sldLayoutId id="2147484190" r:id="rId10"/>
    <p:sldLayoutId id="2147484191" r:id="rId11"/>
    <p:sldLayoutId id="2147484192" r:id="rId12"/>
    <p:sldLayoutId id="2147484193" r:id="rId13"/>
    <p:sldLayoutId id="2147484194" r:id="rId14"/>
    <p:sldLayoutId id="2147484195" r:id="rId15"/>
    <p:sldLayoutId id="2147484196" r:id="rId16"/>
    <p:sldLayoutId id="2147484197" r:id="rId17"/>
    <p:sldLayoutId id="2147484198" r:id="rId18"/>
    <p:sldLayoutId id="2147484199" r:id="rId19"/>
    <p:sldLayoutId id="2147484200" r:id="rId20"/>
    <p:sldLayoutId id="2147484201" r:id="rId21"/>
    <p:sldLayoutId id="2147484202" r:id="rId22"/>
    <p:sldLayoutId id="2147484203" r:id="rId23"/>
    <p:sldLayoutId id="2147484204" r:id="rId24"/>
    <p:sldLayoutId id="2147484205" r:id="rId25"/>
    <p:sldLayoutId id="2147484206"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xmlns="" id="{72620324-F576-4B6C-968C-F907B800B732}"/>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xmlns="" id="{28CFF242-0A88-44BF-819F-4DD48341DE14}"/>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xmlns="" id="{97BC6A0B-B12C-44AC-BCC4-7A6F52AE8C9E}"/>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pPr defTabSz="1828800" fontAlgn="auto" hangingPunct="1">
              <a:spcBef>
                <a:spcPts val="0"/>
              </a:spcBef>
              <a:spcAft>
                <a:spcPts val="0"/>
              </a:spcAft>
            </a:pPr>
            <a:fld id="{D05B453D-E845-4E20-B83B-B1DBEAC3E365}" type="datetime1">
              <a:rPr lang="zh-TW" altLang="en-US" smtClean="0">
                <a:solidFill>
                  <a:prstClr val="black">
                    <a:tint val="75000"/>
                  </a:prstClr>
                </a:solidFill>
                <a:latin typeface="Arial" panose="020B0604020202020204"/>
                <a:ea typeface="微軟正黑體" panose="020B0604030504040204" pitchFamily="34" charset="-120"/>
                <a:cs typeface="+mn-cs"/>
              </a:rPr>
              <a:pPr defTabSz="1828800" fontAlgn="auto" hangingPunct="1">
                <a:spcBef>
                  <a:spcPts val="0"/>
                </a:spcBef>
                <a:spcAft>
                  <a:spcPts val="0"/>
                </a:spcAft>
              </a:pPr>
              <a:t>2020/3/30</a:t>
            </a:fld>
            <a:endParaRPr lang="zh-TW" altLang="en-US">
              <a:solidFill>
                <a:prstClr val="black">
                  <a:tint val="75000"/>
                </a:prstClr>
              </a:solidFill>
              <a:latin typeface="Arial" panose="020B0604020202020204"/>
              <a:ea typeface="微軟正黑體" panose="020B0604030504040204" pitchFamily="34" charset="-120"/>
              <a:cs typeface="+mn-cs"/>
            </a:endParaRPr>
          </a:p>
        </p:txBody>
      </p:sp>
      <p:sp>
        <p:nvSpPr>
          <p:cNvPr id="5" name="頁尾版面配置區 4">
            <a:extLst>
              <a:ext uri="{FF2B5EF4-FFF2-40B4-BE49-F238E27FC236}">
                <a16:creationId xmlns:a16="http://schemas.microsoft.com/office/drawing/2014/main" xmlns="" id="{9C215DD8-1B76-402E-AD38-04176D1E526C}"/>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pPr defTabSz="1828800" fontAlgn="auto" hangingPunct="1">
              <a:spcBef>
                <a:spcPts val="0"/>
              </a:spcBef>
              <a:spcAft>
                <a:spcPts val="0"/>
              </a:spcAft>
            </a:pPr>
            <a:endParaRPr lang="zh-TW" altLang="en-US">
              <a:solidFill>
                <a:prstClr val="black">
                  <a:tint val="75000"/>
                </a:prstClr>
              </a:solidFill>
              <a:latin typeface="Arial" panose="020B0604020202020204"/>
              <a:ea typeface="微軟正黑體" panose="020B0604030504040204" pitchFamily="34" charset="-120"/>
              <a:cs typeface="+mn-cs"/>
            </a:endParaRPr>
          </a:p>
        </p:txBody>
      </p:sp>
      <p:sp>
        <p:nvSpPr>
          <p:cNvPr id="6" name="投影片編號版面配置區 5">
            <a:extLst>
              <a:ext uri="{FF2B5EF4-FFF2-40B4-BE49-F238E27FC236}">
                <a16:creationId xmlns:a16="http://schemas.microsoft.com/office/drawing/2014/main" xmlns="" id="{37739514-6432-40B2-B93E-92797E085979}"/>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pPr defTabSz="1828800" fontAlgn="auto" hangingPunct="1">
              <a:spcBef>
                <a:spcPts val="0"/>
              </a:spcBef>
              <a:spcAft>
                <a:spcPts val="0"/>
              </a:spcAft>
            </a:pPr>
            <a:fld id="{E3C99A07-8B95-4703-BB50-5DC82DEA769F}" type="slidenum">
              <a:rPr lang="zh-TW" altLang="en-US" smtClean="0">
                <a:solidFill>
                  <a:prstClr val="black">
                    <a:tint val="75000"/>
                  </a:prstClr>
                </a:solidFill>
                <a:latin typeface="Arial" panose="020B0604020202020204"/>
                <a:ea typeface="微軟正黑體" panose="020B0604030504040204" pitchFamily="34" charset="-120"/>
                <a:cs typeface="+mn-cs"/>
              </a:rPr>
              <a:pPr defTabSz="1828800" fontAlgn="auto" hangingPunct="1">
                <a:spcBef>
                  <a:spcPts val="0"/>
                </a:spcBef>
                <a:spcAft>
                  <a:spcPts val="0"/>
                </a:spcAft>
              </a:pPr>
              <a:t>‹#›</a:t>
            </a:fld>
            <a:endParaRPr lang="zh-TW" altLang="en-US">
              <a:solidFill>
                <a:prstClr val="black">
                  <a:tint val="75000"/>
                </a:prstClr>
              </a:solidFill>
              <a:latin typeface="Arial" panose="020B0604020202020204"/>
              <a:ea typeface="微軟正黑體" panose="020B0604030504040204" pitchFamily="34" charset="-120"/>
              <a:cs typeface="+mn-cs"/>
            </a:endParaRPr>
          </a:p>
        </p:txBody>
      </p:sp>
    </p:spTree>
    <p:extLst>
      <p:ext uri="{BB962C8B-B14F-4D97-AF65-F5344CB8AC3E}">
        <p14:creationId xmlns:p14="http://schemas.microsoft.com/office/powerpoint/2010/main" xmlns="" val="3951653017"/>
      </p:ext>
    </p:extLst>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 id="2147484220" r:id="rId13"/>
  </p:sldLayoutIdLst>
  <p:hf hdr="0" ft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zh-TW"/>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29" r:id="rId8"/>
    <p:sldLayoutId id="2147484230" r:id="rId9"/>
    <p:sldLayoutId id="2147484231" r:id="rId10"/>
    <p:sldLayoutId id="2147484232" r:id="rId11"/>
    <p:sldLayoutId id="2147484233" r:id="rId12"/>
    <p:sldLayoutId id="2147484234" r:id="rId13"/>
    <p:sldLayoutId id="2147484235" r:id="rId14"/>
    <p:sldLayoutId id="2147484236" r:id="rId15"/>
    <p:sldLayoutId id="2147484237" r:id="rId16"/>
    <p:sldLayoutId id="2147484238" r:id="rId17"/>
    <p:sldLayoutId id="2147484239" r:id="rId18"/>
    <p:sldLayoutId id="2147484240" r:id="rId19"/>
    <p:sldLayoutId id="2147484241" r:id="rId20"/>
    <p:sldLayoutId id="2147484242" r:id="rId21"/>
    <p:sldLayoutId id="2147484243" r:id="rId22"/>
    <p:sldLayoutId id="2147484244" r:id="rId23"/>
    <p:sldLayoutId id="2147484245" r:id="rId24"/>
    <p:sldLayoutId id="2147484246" r:id="rId25"/>
    <p:sldLayoutId id="2147484247" r:id="rId26"/>
    <p:sldLayoutId id="2147484248" r:id="rId27"/>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 id="2147484261" r:id="rId12"/>
    <p:sldLayoutId id="2147484262" r:id="rId13"/>
    <p:sldLayoutId id="2147484263" r:id="rId14"/>
    <p:sldLayoutId id="2147484264" r:id="rId15"/>
    <p:sldLayoutId id="2147484265" r:id="rId16"/>
    <p:sldLayoutId id="2147484266" r:id="rId17"/>
    <p:sldLayoutId id="2147484267" r:id="rId18"/>
    <p:sldLayoutId id="2147484268" r:id="rId19"/>
    <p:sldLayoutId id="2147484269" r:id="rId20"/>
    <p:sldLayoutId id="2147484270" r:id="rId21"/>
    <p:sldLayoutId id="2147484271" r:id="rId22"/>
    <p:sldLayoutId id="2147484272" r:id="rId23"/>
    <p:sldLayoutId id="2147484273" r:id="rId24"/>
    <p:sldLayoutId id="2147484274" r:id="rId25"/>
    <p:sldLayoutId id="2147484275" r:id="rId26"/>
    <p:sldLayoutId id="2147484276" r:id="rId27"/>
    <p:sldLayoutId id="2147484277" r:id="rId28"/>
    <p:sldLayoutId id="2147484278" r:id="rId29"/>
  </p:sldLayoutIdLst>
  <p:timing>
    <p:tnLst>
      <p:par>
        <p:cTn id="1" dur="indefinite" restart="never" nodeType="tmRoot"/>
      </p:par>
    </p:tnLst>
  </p:timing>
  <p:txStyles>
    <p:titleStyle>
      <a:lvl1pPr algn="l" defTabSz="457172" rtl="0" eaLnBrk="1" fontAlgn="base" hangingPunct="1">
        <a:spcBef>
          <a:spcPct val="0"/>
        </a:spcBef>
        <a:spcAft>
          <a:spcPct val="0"/>
        </a:spcAft>
        <a:defRPr sz="9400" b="1" kern="1200">
          <a:solidFill>
            <a:srgbClr val="4D4D4D"/>
          </a:solidFill>
          <a:latin typeface="Aleo" panose="020F0502020204030203" pitchFamily="34" charset="0"/>
          <a:ea typeface="+mj-ea"/>
          <a:cs typeface="+mj-cs"/>
          <a:sym typeface="Helvetica" panose="020B0604020202020204" pitchFamily="34" charset="0"/>
        </a:defRPr>
      </a:lvl1pPr>
      <a:lvl2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80"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60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877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594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42" rtl="0" eaLnBrk="1" latinLnBrk="0" hangingPunct="1">
        <a:defRPr sz="2000" kern="1200">
          <a:solidFill>
            <a:schemeClr val="tx1"/>
          </a:solidFill>
          <a:latin typeface="+mn-lt"/>
          <a:ea typeface="+mn-ea"/>
          <a:cs typeface="+mn-cs"/>
        </a:defRPr>
      </a:lvl1pPr>
      <a:lvl2pPr marL="457172" algn="l" defTabSz="914342" rtl="0" eaLnBrk="1" latinLnBrk="0" hangingPunct="1">
        <a:defRPr sz="2000" kern="1200">
          <a:solidFill>
            <a:schemeClr val="tx1"/>
          </a:solidFill>
          <a:latin typeface="+mn-lt"/>
          <a:ea typeface="+mn-ea"/>
          <a:cs typeface="+mn-cs"/>
        </a:defRPr>
      </a:lvl2pPr>
      <a:lvl3pPr marL="914342" algn="l" defTabSz="914342" rtl="0" eaLnBrk="1" latinLnBrk="0" hangingPunct="1">
        <a:defRPr sz="2000" kern="1200">
          <a:solidFill>
            <a:schemeClr val="tx1"/>
          </a:solidFill>
          <a:latin typeface="+mn-lt"/>
          <a:ea typeface="+mn-ea"/>
          <a:cs typeface="+mn-cs"/>
        </a:defRPr>
      </a:lvl3pPr>
      <a:lvl4pPr marL="1371508" algn="l" defTabSz="914342" rtl="0" eaLnBrk="1" latinLnBrk="0" hangingPunct="1">
        <a:defRPr sz="2000" kern="1200">
          <a:solidFill>
            <a:schemeClr val="tx1"/>
          </a:solidFill>
          <a:latin typeface="+mn-lt"/>
          <a:ea typeface="+mn-ea"/>
          <a:cs typeface="+mn-cs"/>
        </a:defRPr>
      </a:lvl4pPr>
      <a:lvl5pPr marL="1828680" algn="l" defTabSz="914342" rtl="0" eaLnBrk="1" latinLnBrk="0" hangingPunct="1">
        <a:defRPr sz="2000" kern="1200">
          <a:solidFill>
            <a:schemeClr val="tx1"/>
          </a:solidFill>
          <a:latin typeface="+mn-lt"/>
          <a:ea typeface="+mn-ea"/>
          <a:cs typeface="+mn-cs"/>
        </a:defRPr>
      </a:lvl5pPr>
      <a:lvl6pPr marL="2285850" algn="l" defTabSz="914342" rtl="0" eaLnBrk="1" latinLnBrk="0" hangingPunct="1">
        <a:defRPr sz="2000" kern="1200">
          <a:solidFill>
            <a:schemeClr val="tx1"/>
          </a:solidFill>
          <a:latin typeface="+mn-lt"/>
          <a:ea typeface="+mn-ea"/>
          <a:cs typeface="+mn-cs"/>
        </a:defRPr>
      </a:lvl6pPr>
      <a:lvl7pPr marL="2743022" algn="l" defTabSz="914342" rtl="0" eaLnBrk="1" latinLnBrk="0" hangingPunct="1">
        <a:defRPr sz="2000" kern="1200">
          <a:solidFill>
            <a:schemeClr val="tx1"/>
          </a:solidFill>
          <a:latin typeface="+mn-lt"/>
          <a:ea typeface="+mn-ea"/>
          <a:cs typeface="+mn-cs"/>
        </a:defRPr>
      </a:lvl7pPr>
      <a:lvl8pPr marL="3200192" algn="l" defTabSz="914342" rtl="0" eaLnBrk="1" latinLnBrk="0" hangingPunct="1">
        <a:defRPr sz="2000" kern="1200">
          <a:solidFill>
            <a:schemeClr val="tx1"/>
          </a:solidFill>
          <a:latin typeface="+mn-lt"/>
          <a:ea typeface="+mn-ea"/>
          <a:cs typeface="+mn-cs"/>
        </a:defRPr>
      </a:lvl8pPr>
      <a:lvl9pPr marL="3657358" algn="l" defTabSz="914342" rtl="0" eaLnBrk="1" latinLnBrk="0" hangingPunct="1">
        <a:defRPr sz="20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050" name="Rectangle 2"/>
          <p:cNvSpPr>
            <a:spLocks noGrp="1"/>
          </p:cNvSpPr>
          <p:nvPr>
            <p:ph type="sldNum" sz="quarter" idx="2"/>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5D7FE40E-231E-4D0C-B9A4-09C1B789B618}" type="slidenum">
              <a:rPr lang="zh-TW" altLang="zh-TW"/>
              <a:pPr/>
              <a:t>‹#›</a:t>
            </a:fld>
            <a:endParaRPr lang="zh-TW" altLang="zh-TW"/>
          </a:p>
        </p:txBody>
      </p:sp>
      <p:pic>
        <p:nvPicPr>
          <p:cNvPr id="4" name="Picture 4" descr="pasted-image.pdf"/>
          <p:cNvPicPr>
            <a:picLocks noChangeAspect="1"/>
          </p:cNvPicPr>
          <p:nvPr userDrawn="1"/>
        </p:nvPicPr>
        <p:blipFill>
          <a:blip r:embed="rId13" cstate="print">
            <a:duotone>
              <a:prstClr val="black"/>
              <a:srgbClr val="C8A200">
                <a:tint val="45000"/>
                <a:satMod val="400000"/>
              </a:srgbClr>
            </a:duotone>
          </a:blip>
          <a:srcRect/>
          <a:stretch>
            <a:fillRect/>
          </a:stretch>
        </p:blipFill>
        <p:spPr bwMode="auto">
          <a:xfrm>
            <a:off x="526704" y="566490"/>
            <a:ext cx="3000375" cy="1250950"/>
          </a:xfrm>
          <a:prstGeom prst="rect">
            <a:avLst/>
          </a:prstGeom>
          <a:solidFill>
            <a:schemeClr val="bg1"/>
          </a:solidFill>
          <a:ln w="12700" cap="flat" cmpd="sng">
            <a:noFill/>
            <a:prstDash val="solid"/>
            <a:miter lim="400000"/>
            <a:headEnd type="none" w="med" len="med"/>
            <a:tailEnd type="none" w="med" len="med"/>
          </a:ln>
          <a:effectLst/>
        </p:spPr>
      </p:pic>
    </p:spTree>
  </p:cSld>
  <p:clrMap bg1="lt1" tx1="dk1" bg2="lt2" tx2="dk2" accent1="accent1" accent2="accent2" accent3="accent3" accent4="accent4" accent5="accent5" accent6="accent6" hlink="hlink" folHlink="folHlink"/>
  <p:sldLayoutIdLst>
    <p:sldLayoutId id="2147484280" r:id="rId1"/>
    <p:sldLayoutId id="2147484281" r:id="rId2"/>
    <p:sldLayoutId id="2147484282" r:id="rId3"/>
    <p:sldLayoutId id="2147484283" r:id="rId4"/>
    <p:sldLayoutId id="2147484284" r:id="rId5"/>
    <p:sldLayoutId id="2147484285" r:id="rId6"/>
    <p:sldLayoutId id="2147484286" r:id="rId7"/>
    <p:sldLayoutId id="2147484287" r:id="rId8"/>
    <p:sldLayoutId id="2147484288" r:id="rId9"/>
    <p:sldLayoutId id="2147484289" r:id="rId10"/>
    <p:sldLayoutId id="2147484290" r:id="rId11"/>
  </p:sldLayoutIdLst>
  <p:txStyles>
    <p:titleStyle>
      <a:lvl1pPr algn="l" defTabSz="457200" rtl="0" fontAlgn="base" hangingPunct="0">
        <a:spcBef>
          <a:spcPct val="0"/>
        </a:spcBef>
        <a:spcAft>
          <a:spcPct val="0"/>
        </a:spcAft>
        <a:defRPr sz="9200" b="1">
          <a:solidFill>
            <a:srgbClr val="4D4D4D"/>
          </a:solidFill>
          <a:latin typeface="+mj-lt"/>
          <a:ea typeface="+mj-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Lst>
  <p:timing>
    <p:tnLst>
      <p:par>
        <p:cTn id="1" dur="indefinite" restart="never" nodeType="tmRoot"/>
      </p:par>
    </p:tnLst>
  </p:timing>
  <p:txStyles>
    <p:titleStyle>
      <a:lvl1pPr algn="l" defTabSz="457172" rtl="0" eaLnBrk="1" fontAlgn="base" hangingPunct="1">
        <a:spcBef>
          <a:spcPct val="0"/>
        </a:spcBef>
        <a:spcAft>
          <a:spcPct val="0"/>
        </a:spcAft>
        <a:defRPr sz="9400" b="1" kern="1200">
          <a:solidFill>
            <a:srgbClr val="4D4D4D"/>
          </a:solidFill>
          <a:latin typeface="Aleo" panose="020F0502020204030203" pitchFamily="34" charset="0"/>
          <a:ea typeface="+mj-ea"/>
          <a:cs typeface="+mj-cs"/>
          <a:sym typeface="Helvetica" panose="020B0604020202020204" pitchFamily="34" charset="0"/>
        </a:defRPr>
      </a:lvl1pPr>
      <a:lvl2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80"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60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877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594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42" rtl="0" eaLnBrk="1" latinLnBrk="0" hangingPunct="1">
        <a:defRPr sz="2000" kern="1200">
          <a:solidFill>
            <a:schemeClr val="tx1"/>
          </a:solidFill>
          <a:latin typeface="+mn-lt"/>
          <a:ea typeface="+mn-ea"/>
          <a:cs typeface="+mn-cs"/>
        </a:defRPr>
      </a:lvl1pPr>
      <a:lvl2pPr marL="457172" algn="l" defTabSz="914342" rtl="0" eaLnBrk="1" latinLnBrk="0" hangingPunct="1">
        <a:defRPr sz="2000" kern="1200">
          <a:solidFill>
            <a:schemeClr val="tx1"/>
          </a:solidFill>
          <a:latin typeface="+mn-lt"/>
          <a:ea typeface="+mn-ea"/>
          <a:cs typeface="+mn-cs"/>
        </a:defRPr>
      </a:lvl2pPr>
      <a:lvl3pPr marL="914342" algn="l" defTabSz="914342" rtl="0" eaLnBrk="1" latinLnBrk="0" hangingPunct="1">
        <a:defRPr sz="2000" kern="1200">
          <a:solidFill>
            <a:schemeClr val="tx1"/>
          </a:solidFill>
          <a:latin typeface="+mn-lt"/>
          <a:ea typeface="+mn-ea"/>
          <a:cs typeface="+mn-cs"/>
        </a:defRPr>
      </a:lvl3pPr>
      <a:lvl4pPr marL="1371508" algn="l" defTabSz="914342" rtl="0" eaLnBrk="1" latinLnBrk="0" hangingPunct="1">
        <a:defRPr sz="2000" kern="1200">
          <a:solidFill>
            <a:schemeClr val="tx1"/>
          </a:solidFill>
          <a:latin typeface="+mn-lt"/>
          <a:ea typeface="+mn-ea"/>
          <a:cs typeface="+mn-cs"/>
        </a:defRPr>
      </a:lvl4pPr>
      <a:lvl5pPr marL="1828680" algn="l" defTabSz="914342" rtl="0" eaLnBrk="1" latinLnBrk="0" hangingPunct="1">
        <a:defRPr sz="2000" kern="1200">
          <a:solidFill>
            <a:schemeClr val="tx1"/>
          </a:solidFill>
          <a:latin typeface="+mn-lt"/>
          <a:ea typeface="+mn-ea"/>
          <a:cs typeface="+mn-cs"/>
        </a:defRPr>
      </a:lvl5pPr>
      <a:lvl6pPr marL="2285850" algn="l" defTabSz="914342" rtl="0" eaLnBrk="1" latinLnBrk="0" hangingPunct="1">
        <a:defRPr sz="2000" kern="1200">
          <a:solidFill>
            <a:schemeClr val="tx1"/>
          </a:solidFill>
          <a:latin typeface="+mn-lt"/>
          <a:ea typeface="+mn-ea"/>
          <a:cs typeface="+mn-cs"/>
        </a:defRPr>
      </a:lvl6pPr>
      <a:lvl7pPr marL="2743022" algn="l" defTabSz="914342" rtl="0" eaLnBrk="1" latinLnBrk="0" hangingPunct="1">
        <a:defRPr sz="2000" kern="1200">
          <a:solidFill>
            <a:schemeClr val="tx1"/>
          </a:solidFill>
          <a:latin typeface="+mn-lt"/>
          <a:ea typeface="+mn-ea"/>
          <a:cs typeface="+mn-cs"/>
        </a:defRPr>
      </a:lvl7pPr>
      <a:lvl8pPr marL="3200192" algn="l" defTabSz="914342" rtl="0" eaLnBrk="1" latinLnBrk="0" hangingPunct="1">
        <a:defRPr sz="2000" kern="1200">
          <a:solidFill>
            <a:schemeClr val="tx1"/>
          </a:solidFill>
          <a:latin typeface="+mn-lt"/>
          <a:ea typeface="+mn-ea"/>
          <a:cs typeface="+mn-cs"/>
        </a:defRPr>
      </a:lvl8pPr>
      <a:lvl9pPr marL="3657358" algn="l" defTabSz="914342" rtl="0" eaLnBrk="1" latinLnBrk="0" hangingPunct="1">
        <a:defRPr sz="20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bwMode="auto">
      <p:bgPr>
        <a:solidFill>
          <a:srgbClr val="F4F4F4"/>
        </a:solidFill>
        <a:effectLst/>
      </p:bgPr>
    </p:bg>
    <p:spTree>
      <p:nvGrpSpPr>
        <p:cNvPr id="1" name=""/>
        <p:cNvGrpSpPr/>
        <p:nvPr/>
      </p:nvGrpSpPr>
      <p:grpSpPr>
        <a:xfrm>
          <a:off x="0" y="0"/>
          <a:ext cx="0" cy="0"/>
          <a:chOff x="0" y="0"/>
          <a:chExt cx="0" cy="0"/>
        </a:xfrm>
      </p:grpSpPr>
      <p:grpSp>
        <p:nvGrpSpPr>
          <p:cNvPr id="2" name="Group 1"/>
          <p:cNvGrpSpPr>
            <a:grpSpLocks/>
          </p:cNvGrpSpPr>
          <p:nvPr/>
        </p:nvGrpSpPr>
        <p:grpSpPr bwMode="auto">
          <a:xfrm>
            <a:off x="1441450" y="-3175"/>
            <a:ext cx="23220363" cy="13801725"/>
            <a:chOff x="-83" y="-1"/>
            <a:chExt cx="23221176" cy="13803973"/>
          </a:xfrm>
        </p:grpSpPr>
        <p:sp>
          <p:nvSpPr>
            <p:cNvPr id="1026" name="AutoShape 2"/>
            <p:cNvSpPr>
              <a:spLocks/>
            </p:cNvSpPr>
            <p:nvPr/>
          </p:nvSpPr>
          <p:spPr bwMode="auto">
            <a:xfrm>
              <a:off x="5789190" y="-1"/>
              <a:ext cx="17431903" cy="138039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798" y="0"/>
                  </a:moveTo>
                  <a:lnTo>
                    <a:pt x="21530" y="6"/>
                  </a:lnTo>
                  <a:cubicBezTo>
                    <a:pt x="21553" y="7204"/>
                    <a:pt x="21577" y="14402"/>
                    <a:pt x="21600" y="21600"/>
                  </a:cubicBezTo>
                  <a:lnTo>
                    <a:pt x="0" y="21547"/>
                  </a:lnTo>
                  <a:lnTo>
                    <a:pt x="11798" y="0"/>
                  </a:lnTo>
                  <a:close/>
                </a:path>
              </a:pathLst>
            </a:custGeom>
            <a:solidFill>
              <a:srgbClr val="262626">
                <a:alpha val="9000"/>
              </a:srgbClr>
            </a:solidFill>
            <a:ln w="12700" cap="flat" cmpd="sng">
              <a:noFill/>
              <a:prstDash val="solid"/>
              <a:miter lim="400000"/>
              <a:headEnd type="none" w="med" len="med"/>
              <a:tailEnd type="none" w="med" len="med"/>
            </a:ln>
            <a:effectLst/>
          </p:spPr>
          <p:txBody>
            <a:bodyPr lIns="0" tIns="0" rIns="0" bIns="0" anchor="ctr"/>
            <a:lstStyle/>
            <a:p>
              <a:pPr defTabSz="457200"/>
              <a:endParaRPr lang="zh-TW" altLang="zh-TW" sz="3000">
                <a:solidFill>
                  <a:srgbClr val="FFFFFF"/>
                </a:solidFill>
                <a:effectLst>
                  <a:outerShdw blurRad="38100" dist="38100" dir="2700000" algn="tl">
                    <a:srgbClr val="000000"/>
                  </a:outerShdw>
                </a:effectLst>
              </a:endParaRPr>
            </a:p>
          </p:txBody>
        </p:sp>
        <p:pic>
          <p:nvPicPr>
            <p:cNvPr id="1027" name="Picture 3" descr="droppedImage.pdf"/>
            <p:cNvPicPr>
              <a:picLocks noChangeAspect="1"/>
            </p:cNvPicPr>
            <p:nvPr/>
          </p:nvPicPr>
          <p:blipFill>
            <a:blip r:embed="rId13" cstate="print"/>
            <a:srcRect/>
            <a:stretch>
              <a:fillRect/>
            </a:stretch>
          </p:blipFill>
          <p:spPr bwMode="auto">
            <a:xfrm>
              <a:off x="16547540" y="906201"/>
              <a:ext cx="4806355" cy="3390234"/>
            </a:xfrm>
            <a:prstGeom prst="rect">
              <a:avLst/>
            </a:prstGeom>
            <a:noFill/>
            <a:ln w="12700" cap="flat" cmpd="sng">
              <a:noFill/>
              <a:prstDash val="solid"/>
              <a:miter lim="400000"/>
              <a:headEnd type="none" w="med" len="med"/>
              <a:tailEnd type="none" w="med" len="med"/>
            </a:ln>
            <a:effectLst/>
          </p:spPr>
        </p:pic>
        <p:grpSp>
          <p:nvGrpSpPr>
            <p:cNvPr id="3" name="Group 4"/>
            <p:cNvGrpSpPr>
              <a:grpSpLocks/>
            </p:cNvGrpSpPr>
            <p:nvPr/>
          </p:nvGrpSpPr>
          <p:grpSpPr bwMode="auto">
            <a:xfrm>
              <a:off x="-83" y="9758962"/>
              <a:ext cx="18509038" cy="2290502"/>
              <a:chOff x="0" y="0"/>
              <a:chExt cx="18509037" cy="2290501"/>
            </a:xfrm>
          </p:grpSpPr>
          <p:grpSp>
            <p:nvGrpSpPr>
              <p:cNvPr id="4" name="Group 5"/>
              <p:cNvGrpSpPr>
                <a:grpSpLocks/>
              </p:cNvGrpSpPr>
              <p:nvPr/>
            </p:nvGrpSpPr>
            <p:grpSpPr bwMode="auto">
              <a:xfrm>
                <a:off x="0" y="0"/>
                <a:ext cx="3238133" cy="2290501"/>
                <a:chOff x="0" y="0"/>
                <a:chExt cx="3238133" cy="2290501"/>
              </a:xfrm>
            </p:grpSpPr>
            <p:sp>
              <p:nvSpPr>
                <p:cNvPr id="1030" name="Oval 6"/>
                <p:cNvSpPr>
                  <a:spLocks/>
                </p:cNvSpPr>
                <p:nvPr/>
              </p:nvSpPr>
              <p:spPr bwMode="auto">
                <a:xfrm>
                  <a:off x="0" y="0"/>
                  <a:ext cx="3238133" cy="2290501"/>
                </a:xfrm>
                <a:prstGeom prst="ellipse">
                  <a:avLst/>
                </a:prstGeom>
                <a:solidFill>
                  <a:srgbClr val="5CBEB6"/>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66C8BD"/>
                    </a:solidFill>
                    <a:effectLst>
                      <a:outerShdw blurRad="38100" dist="38100" dir="2700000" algn="tl">
                        <a:srgbClr val="000000"/>
                      </a:outerShdw>
                    </a:effectLst>
                  </a:endParaRPr>
                </a:p>
              </p:txBody>
            </p:sp>
            <p:sp>
              <p:nvSpPr>
                <p:cNvPr id="1031" name="AutoShape 7"/>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3C9790">
                    <a:alpha val="50000"/>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endParaRPr>
                </a:p>
              </p:txBody>
            </p:sp>
            <p:sp>
              <p:nvSpPr>
                <p:cNvPr id="1032" name="Oval 8"/>
                <p:cNvSpPr>
                  <a:spLocks/>
                </p:cNvSpPr>
                <p:nvPr/>
              </p:nvSpPr>
              <p:spPr bwMode="auto">
                <a:xfrm>
                  <a:off x="491455" y="336128"/>
                  <a:ext cx="2232395" cy="1579029"/>
                </a:xfrm>
                <a:prstGeom prst="ellipse">
                  <a:avLst/>
                </a:prstGeom>
                <a:solidFill>
                  <a:srgbClr val="69C9BF"/>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FFFFFF"/>
                    </a:solidFill>
                    <a:effectLst>
                      <a:outerShdw blurRad="38100" dist="38100" dir="2700000" algn="tl">
                        <a:srgbClr val="000000"/>
                      </a:outerShdw>
                    </a:effectLst>
                  </a:endParaRPr>
                </a:p>
              </p:txBody>
            </p:sp>
          </p:grpSp>
          <p:grpSp>
            <p:nvGrpSpPr>
              <p:cNvPr id="5" name="Group 9"/>
              <p:cNvGrpSpPr>
                <a:grpSpLocks/>
              </p:cNvGrpSpPr>
              <p:nvPr/>
            </p:nvGrpSpPr>
            <p:grpSpPr bwMode="auto">
              <a:xfrm>
                <a:off x="5090301" y="0"/>
                <a:ext cx="3238134" cy="2290501"/>
                <a:chOff x="0" y="0"/>
                <a:chExt cx="3238133" cy="2290501"/>
              </a:xfrm>
            </p:grpSpPr>
            <p:sp>
              <p:nvSpPr>
                <p:cNvPr id="1034" name="Oval 10"/>
                <p:cNvSpPr>
                  <a:spLocks/>
                </p:cNvSpPr>
                <p:nvPr/>
              </p:nvSpPr>
              <p:spPr bwMode="auto">
                <a:xfrm>
                  <a:off x="0" y="0"/>
                  <a:ext cx="3238133" cy="2290501"/>
                </a:xfrm>
                <a:prstGeom prst="ellipse">
                  <a:avLst/>
                </a:prstGeom>
                <a:solidFill>
                  <a:srgbClr val="7D3F65"/>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66C8BD"/>
                    </a:solidFill>
                    <a:effectLst>
                      <a:outerShdw blurRad="38100" dist="38100" dir="2700000" algn="tl">
                        <a:srgbClr val="000000"/>
                      </a:outerShdw>
                    </a:effectLst>
                  </a:endParaRPr>
                </a:p>
              </p:txBody>
            </p:sp>
            <p:sp>
              <p:nvSpPr>
                <p:cNvPr id="1035" name="AutoShape 11"/>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613757"/>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endParaRPr>
                </a:p>
              </p:txBody>
            </p:sp>
            <p:sp>
              <p:nvSpPr>
                <p:cNvPr id="1036" name="Oval 12"/>
                <p:cNvSpPr>
                  <a:spLocks/>
                </p:cNvSpPr>
                <p:nvPr/>
              </p:nvSpPr>
              <p:spPr bwMode="auto">
                <a:xfrm>
                  <a:off x="491455" y="336128"/>
                  <a:ext cx="2232395" cy="1579029"/>
                </a:xfrm>
                <a:prstGeom prst="ellipse">
                  <a:avLst/>
                </a:prstGeom>
                <a:solidFill>
                  <a:srgbClr val="814974"/>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FFFFFF"/>
                    </a:solidFill>
                    <a:effectLst>
                      <a:outerShdw blurRad="38100" dist="38100" dir="2700000" algn="tl">
                        <a:srgbClr val="000000"/>
                      </a:outerShdw>
                    </a:effectLst>
                  </a:endParaRPr>
                </a:p>
              </p:txBody>
            </p:sp>
          </p:grpSp>
          <p:grpSp>
            <p:nvGrpSpPr>
              <p:cNvPr id="6" name="Group 13"/>
              <p:cNvGrpSpPr>
                <a:grpSpLocks/>
              </p:cNvGrpSpPr>
              <p:nvPr/>
            </p:nvGrpSpPr>
            <p:grpSpPr bwMode="auto">
              <a:xfrm>
                <a:off x="10180602" y="0"/>
                <a:ext cx="3238134" cy="2290501"/>
                <a:chOff x="0" y="0"/>
                <a:chExt cx="3238133" cy="2290501"/>
              </a:xfrm>
            </p:grpSpPr>
            <p:sp>
              <p:nvSpPr>
                <p:cNvPr id="1038" name="Oval 14"/>
                <p:cNvSpPr>
                  <a:spLocks/>
                </p:cNvSpPr>
                <p:nvPr/>
              </p:nvSpPr>
              <p:spPr bwMode="auto">
                <a:xfrm>
                  <a:off x="0" y="0"/>
                  <a:ext cx="3238133" cy="2290501"/>
                </a:xfrm>
                <a:prstGeom prst="ellipse">
                  <a:avLst/>
                </a:prstGeom>
                <a:solidFill>
                  <a:srgbClr val="E59428"/>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66C8BD"/>
                    </a:solidFill>
                    <a:effectLst>
                      <a:outerShdw blurRad="38100" dist="38100" dir="2700000" algn="tl">
                        <a:srgbClr val="000000"/>
                      </a:outerShdw>
                    </a:effectLst>
                  </a:endParaRPr>
                </a:p>
              </p:txBody>
            </p:sp>
            <p:sp>
              <p:nvSpPr>
                <p:cNvPr id="1039" name="AutoShape 15"/>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B47016">
                    <a:alpha val="50000"/>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endParaRPr>
                </a:p>
              </p:txBody>
            </p:sp>
            <p:sp>
              <p:nvSpPr>
                <p:cNvPr id="1040" name="Oval 16"/>
                <p:cNvSpPr>
                  <a:spLocks/>
                </p:cNvSpPr>
                <p:nvPr/>
              </p:nvSpPr>
              <p:spPr bwMode="auto">
                <a:xfrm>
                  <a:off x="491455" y="336128"/>
                  <a:ext cx="2232395" cy="1579029"/>
                </a:xfrm>
                <a:prstGeom prst="ellipse">
                  <a:avLst/>
                </a:prstGeom>
                <a:solidFill>
                  <a:srgbClr val="E7A556"/>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FFFFFF"/>
                    </a:solidFill>
                    <a:effectLst>
                      <a:outerShdw blurRad="38100" dist="38100" dir="2700000" algn="tl">
                        <a:srgbClr val="000000"/>
                      </a:outerShdw>
                    </a:effectLst>
                  </a:endParaRPr>
                </a:p>
              </p:txBody>
            </p:sp>
          </p:grpSp>
          <p:grpSp>
            <p:nvGrpSpPr>
              <p:cNvPr id="7" name="Group 17"/>
              <p:cNvGrpSpPr>
                <a:grpSpLocks/>
              </p:cNvGrpSpPr>
              <p:nvPr/>
            </p:nvGrpSpPr>
            <p:grpSpPr bwMode="auto">
              <a:xfrm>
                <a:off x="15270903" y="0"/>
                <a:ext cx="3238134" cy="2290501"/>
                <a:chOff x="0" y="0"/>
                <a:chExt cx="3238133" cy="2290501"/>
              </a:xfrm>
            </p:grpSpPr>
            <p:sp>
              <p:nvSpPr>
                <p:cNvPr id="1042" name="Oval 18"/>
                <p:cNvSpPr>
                  <a:spLocks/>
                </p:cNvSpPr>
                <p:nvPr/>
              </p:nvSpPr>
              <p:spPr bwMode="auto">
                <a:xfrm>
                  <a:off x="0" y="0"/>
                  <a:ext cx="3238133" cy="2290501"/>
                </a:xfrm>
                <a:prstGeom prst="ellipse">
                  <a:avLst/>
                </a:prstGeom>
                <a:solidFill>
                  <a:schemeClr val="accent1"/>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66C8BD"/>
                    </a:solidFill>
                    <a:effectLst>
                      <a:outerShdw blurRad="38100" dist="38100" dir="2700000" algn="tl">
                        <a:srgbClr val="000000"/>
                      </a:outerShdw>
                    </a:effectLst>
                  </a:endParaRPr>
                </a:p>
              </p:txBody>
            </p:sp>
            <p:sp>
              <p:nvSpPr>
                <p:cNvPr id="1043" name="AutoShape 19"/>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314352"/>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endParaRPr>
                </a:p>
              </p:txBody>
            </p:sp>
            <p:sp>
              <p:nvSpPr>
                <p:cNvPr id="1044" name="Oval 20"/>
                <p:cNvSpPr>
                  <a:spLocks/>
                </p:cNvSpPr>
                <p:nvPr/>
              </p:nvSpPr>
              <p:spPr bwMode="auto">
                <a:xfrm>
                  <a:off x="491455" y="336128"/>
                  <a:ext cx="2232395" cy="1579029"/>
                </a:xfrm>
                <a:prstGeom prst="ellipse">
                  <a:avLst/>
                </a:prstGeom>
                <a:solidFill>
                  <a:schemeClr val="accent2"/>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FFFFFF"/>
                    </a:solidFill>
                    <a:effectLst>
                      <a:outerShdw blurRad="38100" dist="38100" dir="2700000" algn="tl">
                        <a:srgbClr val="000000"/>
                      </a:outerShdw>
                    </a:effectLst>
                  </a:endParaRPr>
                </a:p>
              </p:txBody>
            </p:sp>
          </p:grpSp>
        </p:grpSp>
      </p:grpSp>
      <p:pic>
        <p:nvPicPr>
          <p:cNvPr id="1045" name="Picture 21" descr="image3.png"/>
          <p:cNvPicPr>
            <a:picLocks noChangeAspect="1"/>
          </p:cNvPicPr>
          <p:nvPr/>
        </p:nvPicPr>
        <p:blipFill>
          <a:blip r:embed="rId14" cstate="print"/>
          <a:srcRect/>
          <a:stretch>
            <a:fillRect/>
          </a:stretch>
        </p:blipFill>
        <p:spPr bwMode="auto">
          <a:xfrm>
            <a:off x="1081088" y="2252663"/>
            <a:ext cx="10050462" cy="4279900"/>
          </a:xfrm>
          <a:prstGeom prst="rect">
            <a:avLst/>
          </a:prstGeom>
          <a:noFill/>
          <a:ln w="12700" cap="flat" cmpd="sng">
            <a:noFill/>
            <a:prstDash val="solid"/>
            <a:miter lim="400000"/>
            <a:headEnd type="none" w="med" len="med"/>
            <a:tailEnd type="none" w="med" len="med"/>
          </a:ln>
          <a:effectLst/>
        </p:spPr>
      </p:pic>
      <p:sp>
        <p:nvSpPr>
          <p:cNvPr id="1046" name="Rectangle 22"/>
          <p:cNvSpPr>
            <a:spLocks noGrp="1"/>
          </p:cNvSpPr>
          <p:nvPr>
            <p:ph type="title"/>
          </p:nvPr>
        </p:nvSpPr>
        <p:spPr bwMode="auto">
          <a:xfrm>
            <a:off x="1219200" y="182563"/>
            <a:ext cx="21945600" cy="3017837"/>
          </a:xfrm>
          <a:prstGeom prst="rect">
            <a:avLst/>
          </a:prstGeom>
          <a:noFill/>
          <a:ln w="12700" cap="flat" cmpd="sng">
            <a:noFill/>
            <a:prstDash val="solid"/>
            <a:miter lim="400000"/>
            <a:headEnd type="none" w="med" len="med"/>
            <a:tailEnd type="none" w="med" len="med"/>
          </a:ln>
          <a:effectLst/>
        </p:spPr>
        <p:txBody>
          <a:bodyPr vert="horz" wrap="square" lIns="45720" tIns="45720" rIns="45720" bIns="45720" numCol="1" anchor="ctr" anchorCtr="0" compatLnSpc="1">
            <a:prstTxWarp prst="textNoShape">
              <a:avLst/>
            </a:prstTxWarp>
          </a:bodyPr>
          <a:lstStyle/>
          <a:p>
            <a:pPr lvl="0"/>
            <a:r>
              <a:rPr lang="zh-TW" altLang="zh-TW" smtClean="0">
                <a:sym typeface="Aleo" pitchFamily="34" charset="0"/>
              </a:rPr>
              <a:t>Click to edit Master title style</a:t>
            </a:r>
          </a:p>
        </p:txBody>
      </p:sp>
      <p:sp>
        <p:nvSpPr>
          <p:cNvPr id="1047" name="Rectangle 23"/>
          <p:cNvSpPr>
            <a:spLocks noGrp="1"/>
          </p:cNvSpPr>
          <p:nvPr>
            <p:ph type="body" idx="1"/>
          </p:nvPr>
        </p:nvSpPr>
        <p:spPr bwMode="auto">
          <a:xfrm>
            <a:off x="1219200" y="3200400"/>
            <a:ext cx="21945600" cy="10515600"/>
          </a:xfrm>
          <a:prstGeom prst="rect">
            <a:avLst/>
          </a:prstGeom>
          <a:noFill/>
          <a:ln w="12700" cap="flat" cmpd="sng">
            <a:noFill/>
            <a:prstDash val="solid"/>
            <a:miter lim="400000"/>
            <a:headEnd type="none" w="med" len="med"/>
            <a:tailEnd type="none" w="med" len="med"/>
          </a:ln>
          <a:effectLst/>
        </p:spPr>
        <p:txBody>
          <a:bodyPr vert="horz" wrap="square" lIns="45720" tIns="45720" rIns="45720" bIns="45720" numCol="1" anchor="t" anchorCtr="0" compatLnSpc="1">
            <a:prstTxWarp prst="textNoShape">
              <a:avLst/>
            </a:prstTxWarp>
          </a:bodyPr>
          <a:lstStyle/>
          <a:p>
            <a:pPr lvl="0"/>
            <a:r>
              <a:rPr lang="zh-TW" altLang="zh-TW" smtClean="0">
                <a:sym typeface="Lato Light" pitchFamily="34" charset="0"/>
              </a:rPr>
              <a:t>Click to edit Master text styles</a:t>
            </a:r>
          </a:p>
          <a:p>
            <a:pPr lvl="1"/>
            <a:r>
              <a:rPr lang="zh-TW" altLang="zh-TW" smtClean="0">
                <a:sym typeface="Lato Light" pitchFamily="34" charset="0"/>
              </a:rPr>
              <a:t>Second level</a:t>
            </a:r>
          </a:p>
          <a:p>
            <a:pPr lvl="2"/>
            <a:r>
              <a:rPr lang="zh-TW" altLang="zh-TW" smtClean="0">
                <a:sym typeface="Lato Light" pitchFamily="34" charset="0"/>
              </a:rPr>
              <a:t>Third level</a:t>
            </a:r>
          </a:p>
          <a:p>
            <a:pPr lvl="3"/>
            <a:r>
              <a:rPr lang="zh-TW" altLang="zh-TW" smtClean="0">
                <a:sym typeface="Lato Light" pitchFamily="34" charset="0"/>
              </a:rPr>
              <a:t>Fourth level</a:t>
            </a:r>
          </a:p>
          <a:p>
            <a:pPr lvl="4"/>
            <a:r>
              <a:rPr lang="zh-TW" altLang="zh-TW" smtClean="0">
                <a:sym typeface="Lato Light" pitchFamily="34" charset="0"/>
              </a:rPr>
              <a:t>Fifth level</a:t>
            </a:r>
          </a:p>
        </p:txBody>
      </p:sp>
      <p:sp>
        <p:nvSpPr>
          <p:cNvPr id="1048" name="Rectangle 24"/>
          <p:cNvSpPr>
            <a:spLocks noGrp="1"/>
          </p:cNvSpPr>
          <p:nvPr>
            <p:ph type="sldNum" sz="quarter" idx="2"/>
          </p:nvPr>
        </p:nvSpPr>
        <p:spPr bwMode="auto">
          <a:xfrm>
            <a:off x="11785600" y="12344400"/>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algn="r">
              <a:defRPr sz="1200">
                <a:solidFill>
                  <a:srgbClr val="000000"/>
                </a:solidFill>
                <a:latin typeface="Gill Sans" charset="0"/>
                <a:ea typeface="Gill Sans" charset="0"/>
                <a:cs typeface="Gill Sans" charset="0"/>
                <a:sym typeface="Gill Sans" charset="0"/>
              </a:defRPr>
            </a:lvl1pPr>
          </a:lstStyle>
          <a:p>
            <a:fld id="{23D86E62-D8BD-45E3-B5E4-68E478D431C7}"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292" r:id="rId1"/>
    <p:sldLayoutId id="2147484293" r:id="rId2"/>
    <p:sldLayoutId id="2147484294" r:id="rId3"/>
    <p:sldLayoutId id="2147484295" r:id="rId4"/>
    <p:sldLayoutId id="2147484296" r:id="rId5"/>
    <p:sldLayoutId id="2147484297" r:id="rId6"/>
    <p:sldLayoutId id="2147484298" r:id="rId7"/>
    <p:sldLayoutId id="2147484299" r:id="rId8"/>
    <p:sldLayoutId id="2147484300" r:id="rId9"/>
    <p:sldLayoutId id="2147484301" r:id="rId10"/>
    <p:sldLayoutId id="2147484302" r:id="rId11"/>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7" r:id="rId29"/>
    <p:sldLayoutId id="2147483758" r:id="rId30"/>
  </p:sldLayoutIdLst>
  <p:timing>
    <p:tnLst>
      <p:par>
        <p:cTn id="1" dur="indefinite" restart="never" nodeType="tmRoot"/>
      </p:par>
    </p:tnLst>
  </p:timing>
  <p:txStyles>
    <p:titleStyle>
      <a:lvl1pPr algn="l" defTabSz="457172" rtl="0" eaLnBrk="1" fontAlgn="base" hangingPunct="1">
        <a:spcBef>
          <a:spcPct val="0"/>
        </a:spcBef>
        <a:spcAft>
          <a:spcPct val="0"/>
        </a:spcAft>
        <a:defRPr sz="9400" b="1" kern="1200">
          <a:solidFill>
            <a:srgbClr val="4D4D4D"/>
          </a:solidFill>
          <a:latin typeface="Aleo" panose="020F0502020204030203" pitchFamily="34" charset="0"/>
          <a:ea typeface="+mj-ea"/>
          <a:cs typeface="+mj-cs"/>
          <a:sym typeface="Helvetica" panose="020B0604020202020204" pitchFamily="34" charset="0"/>
        </a:defRPr>
      </a:lvl1pPr>
      <a:lvl2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80"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60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877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594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42" rtl="0" eaLnBrk="1" latinLnBrk="0" hangingPunct="1">
        <a:defRPr sz="2000" kern="1200">
          <a:solidFill>
            <a:schemeClr val="tx1"/>
          </a:solidFill>
          <a:latin typeface="+mn-lt"/>
          <a:ea typeface="+mn-ea"/>
          <a:cs typeface="+mn-cs"/>
        </a:defRPr>
      </a:lvl1pPr>
      <a:lvl2pPr marL="457172" algn="l" defTabSz="914342" rtl="0" eaLnBrk="1" latinLnBrk="0" hangingPunct="1">
        <a:defRPr sz="2000" kern="1200">
          <a:solidFill>
            <a:schemeClr val="tx1"/>
          </a:solidFill>
          <a:latin typeface="+mn-lt"/>
          <a:ea typeface="+mn-ea"/>
          <a:cs typeface="+mn-cs"/>
        </a:defRPr>
      </a:lvl2pPr>
      <a:lvl3pPr marL="914342" algn="l" defTabSz="914342" rtl="0" eaLnBrk="1" latinLnBrk="0" hangingPunct="1">
        <a:defRPr sz="2000" kern="1200">
          <a:solidFill>
            <a:schemeClr val="tx1"/>
          </a:solidFill>
          <a:latin typeface="+mn-lt"/>
          <a:ea typeface="+mn-ea"/>
          <a:cs typeface="+mn-cs"/>
        </a:defRPr>
      </a:lvl3pPr>
      <a:lvl4pPr marL="1371508" algn="l" defTabSz="914342" rtl="0" eaLnBrk="1" latinLnBrk="0" hangingPunct="1">
        <a:defRPr sz="2000" kern="1200">
          <a:solidFill>
            <a:schemeClr val="tx1"/>
          </a:solidFill>
          <a:latin typeface="+mn-lt"/>
          <a:ea typeface="+mn-ea"/>
          <a:cs typeface="+mn-cs"/>
        </a:defRPr>
      </a:lvl4pPr>
      <a:lvl5pPr marL="1828680" algn="l" defTabSz="914342" rtl="0" eaLnBrk="1" latinLnBrk="0" hangingPunct="1">
        <a:defRPr sz="2000" kern="1200">
          <a:solidFill>
            <a:schemeClr val="tx1"/>
          </a:solidFill>
          <a:latin typeface="+mn-lt"/>
          <a:ea typeface="+mn-ea"/>
          <a:cs typeface="+mn-cs"/>
        </a:defRPr>
      </a:lvl5pPr>
      <a:lvl6pPr marL="2285850" algn="l" defTabSz="914342" rtl="0" eaLnBrk="1" latinLnBrk="0" hangingPunct="1">
        <a:defRPr sz="2000" kern="1200">
          <a:solidFill>
            <a:schemeClr val="tx1"/>
          </a:solidFill>
          <a:latin typeface="+mn-lt"/>
          <a:ea typeface="+mn-ea"/>
          <a:cs typeface="+mn-cs"/>
        </a:defRPr>
      </a:lvl6pPr>
      <a:lvl7pPr marL="2743022" algn="l" defTabSz="914342" rtl="0" eaLnBrk="1" latinLnBrk="0" hangingPunct="1">
        <a:defRPr sz="2000" kern="1200">
          <a:solidFill>
            <a:schemeClr val="tx1"/>
          </a:solidFill>
          <a:latin typeface="+mn-lt"/>
          <a:ea typeface="+mn-ea"/>
          <a:cs typeface="+mn-cs"/>
        </a:defRPr>
      </a:lvl7pPr>
      <a:lvl8pPr marL="3200192" algn="l" defTabSz="914342" rtl="0" eaLnBrk="1" latinLnBrk="0" hangingPunct="1">
        <a:defRPr sz="2000" kern="1200">
          <a:solidFill>
            <a:schemeClr val="tx1"/>
          </a:solidFill>
          <a:latin typeface="+mn-lt"/>
          <a:ea typeface="+mn-ea"/>
          <a:cs typeface="+mn-cs"/>
        </a:defRPr>
      </a:lvl8pPr>
      <a:lvl9pPr marL="3657358" algn="l" defTabSz="914342" rtl="0" eaLnBrk="1" latinLnBrk="0" hangingPunct="1">
        <a:defRPr sz="20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 id="2147483794"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 id="2147483813" r:id="rId17"/>
    <p:sldLayoutId id="2147483814" r:id="rId18"/>
    <p:sldLayoutId id="2147483815" r:id="rId19"/>
    <p:sldLayoutId id="2147483816" r:id="rId20"/>
    <p:sldLayoutId id="2147483817" r:id="rId21"/>
    <p:sldLayoutId id="2147483818" r:id="rId22"/>
    <p:sldLayoutId id="2147483819" r:id="rId23"/>
    <p:sldLayoutId id="2147483820" r:id="rId24"/>
    <p:sldLayoutId id="2147483821" r:id="rId25"/>
    <p:sldLayoutId id="2147483822"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 id="2147483841" r:id="rId18"/>
    <p:sldLayoutId id="2147483842" r:id="rId19"/>
    <p:sldLayoutId id="2147483843" r:id="rId20"/>
    <p:sldLayoutId id="2147483844" r:id="rId21"/>
    <p:sldLayoutId id="2147483845" r:id="rId22"/>
    <p:sldLayoutId id="2147483846" r:id="rId23"/>
    <p:sldLayoutId id="2147483847" r:id="rId24"/>
    <p:sldLayoutId id="2147483848" r:id="rId25"/>
    <p:sldLayoutId id="2147483849" r:id="rId26"/>
    <p:sldLayoutId id="2147483850" r:id="rId27"/>
    <p:sldLayoutId id="2147483851" r:id="rId28"/>
    <p:sldLayoutId id="2147483852" r:id="rId29"/>
    <p:sldLayoutId id="2147483853" r:id="rId30"/>
  </p:sldLayoutIdLst>
  <p:timing>
    <p:tnLst>
      <p:par>
        <p:cTn id="1" dur="indefinite" restart="never" nodeType="tmRoot"/>
      </p:par>
    </p:tnLst>
  </p:timing>
  <p:txStyles>
    <p:titleStyle>
      <a:lvl1pPr algn="l" defTabSz="457172" rtl="0" eaLnBrk="1" fontAlgn="base" hangingPunct="1">
        <a:spcBef>
          <a:spcPct val="0"/>
        </a:spcBef>
        <a:spcAft>
          <a:spcPct val="0"/>
        </a:spcAft>
        <a:defRPr sz="9400" b="1" kern="1200">
          <a:solidFill>
            <a:srgbClr val="4D4D4D"/>
          </a:solidFill>
          <a:latin typeface="Aleo" panose="020F0502020204030203" pitchFamily="34" charset="0"/>
          <a:ea typeface="+mj-ea"/>
          <a:cs typeface="+mj-cs"/>
          <a:sym typeface="Helvetica" panose="020B0604020202020204" pitchFamily="34" charset="0"/>
        </a:defRPr>
      </a:lvl1pPr>
      <a:lvl2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80"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60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877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594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42" rtl="0" eaLnBrk="1" latinLnBrk="0" hangingPunct="1">
        <a:defRPr sz="2000" kern="1200">
          <a:solidFill>
            <a:schemeClr val="tx1"/>
          </a:solidFill>
          <a:latin typeface="+mn-lt"/>
          <a:ea typeface="+mn-ea"/>
          <a:cs typeface="+mn-cs"/>
        </a:defRPr>
      </a:lvl1pPr>
      <a:lvl2pPr marL="457172" algn="l" defTabSz="914342" rtl="0" eaLnBrk="1" latinLnBrk="0" hangingPunct="1">
        <a:defRPr sz="2000" kern="1200">
          <a:solidFill>
            <a:schemeClr val="tx1"/>
          </a:solidFill>
          <a:latin typeface="+mn-lt"/>
          <a:ea typeface="+mn-ea"/>
          <a:cs typeface="+mn-cs"/>
        </a:defRPr>
      </a:lvl2pPr>
      <a:lvl3pPr marL="914342" algn="l" defTabSz="914342" rtl="0" eaLnBrk="1" latinLnBrk="0" hangingPunct="1">
        <a:defRPr sz="2000" kern="1200">
          <a:solidFill>
            <a:schemeClr val="tx1"/>
          </a:solidFill>
          <a:latin typeface="+mn-lt"/>
          <a:ea typeface="+mn-ea"/>
          <a:cs typeface="+mn-cs"/>
        </a:defRPr>
      </a:lvl3pPr>
      <a:lvl4pPr marL="1371508" algn="l" defTabSz="914342" rtl="0" eaLnBrk="1" latinLnBrk="0" hangingPunct="1">
        <a:defRPr sz="2000" kern="1200">
          <a:solidFill>
            <a:schemeClr val="tx1"/>
          </a:solidFill>
          <a:latin typeface="+mn-lt"/>
          <a:ea typeface="+mn-ea"/>
          <a:cs typeface="+mn-cs"/>
        </a:defRPr>
      </a:lvl4pPr>
      <a:lvl5pPr marL="1828680" algn="l" defTabSz="914342" rtl="0" eaLnBrk="1" latinLnBrk="0" hangingPunct="1">
        <a:defRPr sz="2000" kern="1200">
          <a:solidFill>
            <a:schemeClr val="tx1"/>
          </a:solidFill>
          <a:latin typeface="+mn-lt"/>
          <a:ea typeface="+mn-ea"/>
          <a:cs typeface="+mn-cs"/>
        </a:defRPr>
      </a:lvl5pPr>
      <a:lvl6pPr marL="2285850" algn="l" defTabSz="914342" rtl="0" eaLnBrk="1" latinLnBrk="0" hangingPunct="1">
        <a:defRPr sz="2000" kern="1200">
          <a:solidFill>
            <a:schemeClr val="tx1"/>
          </a:solidFill>
          <a:latin typeface="+mn-lt"/>
          <a:ea typeface="+mn-ea"/>
          <a:cs typeface="+mn-cs"/>
        </a:defRPr>
      </a:lvl6pPr>
      <a:lvl7pPr marL="2743022" algn="l" defTabSz="914342" rtl="0" eaLnBrk="1" latinLnBrk="0" hangingPunct="1">
        <a:defRPr sz="2000" kern="1200">
          <a:solidFill>
            <a:schemeClr val="tx1"/>
          </a:solidFill>
          <a:latin typeface="+mn-lt"/>
          <a:ea typeface="+mn-ea"/>
          <a:cs typeface="+mn-cs"/>
        </a:defRPr>
      </a:lvl7pPr>
      <a:lvl8pPr marL="3200192" algn="l" defTabSz="914342" rtl="0" eaLnBrk="1" latinLnBrk="0" hangingPunct="1">
        <a:defRPr sz="2000" kern="1200">
          <a:solidFill>
            <a:schemeClr val="tx1"/>
          </a:solidFill>
          <a:latin typeface="+mn-lt"/>
          <a:ea typeface="+mn-ea"/>
          <a:cs typeface="+mn-cs"/>
        </a:defRPr>
      </a:lvl8pPr>
      <a:lvl9pPr marL="3657358" algn="l" defTabSz="914342" rtl="0" eaLnBrk="1" latinLnBrk="0" hangingPunct="1">
        <a:defRPr sz="20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9" y="-14281"/>
            <a:ext cx="15724190"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2"/>
            <a:endParaRPr lang="en-US" sz="32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 id="2147483869" r:id="rId13"/>
    <p:sldLayoutId id="2147483870" r:id="rId14"/>
    <p:sldLayoutId id="2147483871" r:id="rId15"/>
    <p:sldLayoutId id="2147483872" r:id="rId16"/>
    <p:sldLayoutId id="2147483873" r:id="rId17"/>
    <p:sldLayoutId id="2147483874" r:id="rId18"/>
    <p:sldLayoutId id="2147483875" r:id="rId19"/>
    <p:sldLayoutId id="2147483876" r:id="rId20"/>
    <p:sldLayoutId id="2147483877" r:id="rId21"/>
    <p:sldLayoutId id="2147483878" r:id="rId22"/>
    <p:sldLayoutId id="2147483879" r:id="rId23"/>
    <p:sldLayoutId id="2147483880" r:id="rId24"/>
    <p:sldLayoutId id="2147483881" r:id="rId25"/>
    <p:sldLayoutId id="2147483882" r:id="rId26"/>
    <p:sldLayoutId id="2147483883" r:id="rId27"/>
    <p:sldLayoutId id="2147483884" r:id="rId28"/>
    <p:sldLayoutId id="2147483885" r:id="rId29"/>
    <p:sldLayoutId id="2147483886" r:id="rId30"/>
    <p:sldLayoutId id="2147483887" r:id="rId31"/>
    <p:sldLayoutId id="2147483888" r:id="rId32"/>
  </p:sldLayoutIdLst>
  <p:timing>
    <p:tnLst>
      <p:par>
        <p:cTn id="1" dur="indefinite" restart="never" nodeType="tmRoot"/>
      </p:par>
    </p:tnLst>
  </p:timing>
  <p:txStyles>
    <p:titleStyle>
      <a:lvl1pPr algn="l" defTabSz="457172" rtl="0" eaLnBrk="1" fontAlgn="base" hangingPunct="1">
        <a:spcBef>
          <a:spcPct val="0"/>
        </a:spcBef>
        <a:spcAft>
          <a:spcPct val="0"/>
        </a:spcAft>
        <a:defRPr sz="9400" b="1" kern="1200">
          <a:solidFill>
            <a:srgbClr val="4D4D4D"/>
          </a:solidFill>
          <a:latin typeface="Aleo" panose="020F0502020204030203" pitchFamily="34" charset="0"/>
          <a:ea typeface="+mj-ea"/>
          <a:cs typeface="+mj-cs"/>
          <a:sym typeface="Helvetica" panose="020B0604020202020204" pitchFamily="34" charset="0"/>
        </a:defRPr>
      </a:lvl1pPr>
      <a:lvl2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80" algn="l" defTabSz="457172"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2"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60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8776"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5944" indent="-228586" algn="l" defTabSz="91434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42" rtl="0" eaLnBrk="1" latinLnBrk="0" hangingPunct="1">
        <a:defRPr sz="2000" kern="1200">
          <a:solidFill>
            <a:schemeClr val="tx1"/>
          </a:solidFill>
          <a:latin typeface="+mn-lt"/>
          <a:ea typeface="+mn-ea"/>
          <a:cs typeface="+mn-cs"/>
        </a:defRPr>
      </a:lvl1pPr>
      <a:lvl2pPr marL="457172" algn="l" defTabSz="914342" rtl="0" eaLnBrk="1" latinLnBrk="0" hangingPunct="1">
        <a:defRPr sz="2000" kern="1200">
          <a:solidFill>
            <a:schemeClr val="tx1"/>
          </a:solidFill>
          <a:latin typeface="+mn-lt"/>
          <a:ea typeface="+mn-ea"/>
          <a:cs typeface="+mn-cs"/>
        </a:defRPr>
      </a:lvl2pPr>
      <a:lvl3pPr marL="914342" algn="l" defTabSz="914342" rtl="0" eaLnBrk="1" latinLnBrk="0" hangingPunct="1">
        <a:defRPr sz="2000" kern="1200">
          <a:solidFill>
            <a:schemeClr val="tx1"/>
          </a:solidFill>
          <a:latin typeface="+mn-lt"/>
          <a:ea typeface="+mn-ea"/>
          <a:cs typeface="+mn-cs"/>
        </a:defRPr>
      </a:lvl3pPr>
      <a:lvl4pPr marL="1371508" algn="l" defTabSz="914342" rtl="0" eaLnBrk="1" latinLnBrk="0" hangingPunct="1">
        <a:defRPr sz="2000" kern="1200">
          <a:solidFill>
            <a:schemeClr val="tx1"/>
          </a:solidFill>
          <a:latin typeface="+mn-lt"/>
          <a:ea typeface="+mn-ea"/>
          <a:cs typeface="+mn-cs"/>
        </a:defRPr>
      </a:lvl4pPr>
      <a:lvl5pPr marL="1828680" algn="l" defTabSz="914342" rtl="0" eaLnBrk="1" latinLnBrk="0" hangingPunct="1">
        <a:defRPr sz="2000" kern="1200">
          <a:solidFill>
            <a:schemeClr val="tx1"/>
          </a:solidFill>
          <a:latin typeface="+mn-lt"/>
          <a:ea typeface="+mn-ea"/>
          <a:cs typeface="+mn-cs"/>
        </a:defRPr>
      </a:lvl5pPr>
      <a:lvl6pPr marL="2285850" algn="l" defTabSz="914342" rtl="0" eaLnBrk="1" latinLnBrk="0" hangingPunct="1">
        <a:defRPr sz="2000" kern="1200">
          <a:solidFill>
            <a:schemeClr val="tx1"/>
          </a:solidFill>
          <a:latin typeface="+mn-lt"/>
          <a:ea typeface="+mn-ea"/>
          <a:cs typeface="+mn-cs"/>
        </a:defRPr>
      </a:lvl6pPr>
      <a:lvl7pPr marL="2743022" algn="l" defTabSz="914342" rtl="0" eaLnBrk="1" latinLnBrk="0" hangingPunct="1">
        <a:defRPr sz="2000" kern="1200">
          <a:solidFill>
            <a:schemeClr val="tx1"/>
          </a:solidFill>
          <a:latin typeface="+mn-lt"/>
          <a:ea typeface="+mn-ea"/>
          <a:cs typeface="+mn-cs"/>
        </a:defRPr>
      </a:lvl7pPr>
      <a:lvl8pPr marL="3200192" algn="l" defTabSz="914342" rtl="0" eaLnBrk="1" latinLnBrk="0" hangingPunct="1">
        <a:defRPr sz="2000" kern="1200">
          <a:solidFill>
            <a:schemeClr val="tx1"/>
          </a:solidFill>
          <a:latin typeface="+mn-lt"/>
          <a:ea typeface="+mn-ea"/>
          <a:cs typeface="+mn-cs"/>
        </a:defRPr>
      </a:lvl8pPr>
      <a:lvl9pPr marL="3657358" algn="l" defTabSz="914342" rtl="0" eaLnBrk="1" latinLnBrk="0" hangingPunct="1">
        <a:defRPr sz="20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 id="2147483923" r:id="rId12"/>
    <p:sldLayoutId id="2147483924" r:id="rId13"/>
    <p:sldLayoutId id="2147483925" r:id="rId14"/>
    <p:sldLayoutId id="2147483926" r:id="rId15"/>
    <p:sldLayoutId id="2147483927" r:id="rId16"/>
    <p:sldLayoutId id="2147483928" r:id="rId17"/>
    <p:sldLayoutId id="2147483929" r:id="rId18"/>
    <p:sldLayoutId id="2147483930" r:id="rId19"/>
    <p:sldLayoutId id="2147483931" r:id="rId20"/>
    <p:sldLayoutId id="2147483932" r:id="rId21"/>
    <p:sldLayoutId id="2147483933" r:id="rId22"/>
    <p:sldLayoutId id="2147483934" r:id="rId23"/>
    <p:sldLayoutId id="2147483935" r:id="rId24"/>
    <p:sldLayoutId id="2147483936"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5"/>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70.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406.xml"/><Relationship Id="rId6" Type="http://schemas.openxmlformats.org/officeDocument/2006/relationships/image" Target="../media/image39.jpeg"/><Relationship Id="rId11" Type="http://schemas.openxmlformats.org/officeDocument/2006/relationships/image" Target="../media/image44.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449.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112.svg"/><Relationship Id="rId18" Type="http://schemas.openxmlformats.org/officeDocument/2006/relationships/image" Target="../media/image62.png"/><Relationship Id="rId3" Type="http://schemas.openxmlformats.org/officeDocument/2006/relationships/image" Target="../media/image102.svg"/><Relationship Id="rId21" Type="http://schemas.openxmlformats.org/officeDocument/2006/relationships/image" Target="../media/image120.svg"/><Relationship Id="rId7" Type="http://schemas.openxmlformats.org/officeDocument/2006/relationships/image" Target="../media/image106.svg"/><Relationship Id="rId12" Type="http://schemas.openxmlformats.org/officeDocument/2006/relationships/image" Target="../media/image59.png"/><Relationship Id="rId17" Type="http://schemas.openxmlformats.org/officeDocument/2006/relationships/image" Target="../media/image116.svg"/><Relationship Id="rId2" Type="http://schemas.openxmlformats.org/officeDocument/2006/relationships/image" Target="../media/image54.png"/><Relationship Id="rId16" Type="http://schemas.openxmlformats.org/officeDocument/2006/relationships/image" Target="../media/image61.png"/><Relationship Id="rId20"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110.svg"/><Relationship Id="rId5" Type="http://schemas.openxmlformats.org/officeDocument/2006/relationships/image" Target="../media/image104.svg"/><Relationship Id="rId15" Type="http://schemas.openxmlformats.org/officeDocument/2006/relationships/image" Target="../media/image114.svg"/><Relationship Id="rId10" Type="http://schemas.openxmlformats.org/officeDocument/2006/relationships/image" Target="../media/image58.png"/><Relationship Id="rId19" Type="http://schemas.openxmlformats.org/officeDocument/2006/relationships/image" Target="../media/image118.svg"/><Relationship Id="rId4" Type="http://schemas.openxmlformats.org/officeDocument/2006/relationships/image" Target="../media/image55.png"/><Relationship Id="rId9" Type="http://schemas.openxmlformats.org/officeDocument/2006/relationships/image" Target="../media/image108.svg"/><Relationship Id="rId14" Type="http://schemas.openxmlformats.org/officeDocument/2006/relationships/image" Target="../media/image60.png"/><Relationship Id="rId22" Type="http://schemas.openxmlformats.org/officeDocument/2006/relationships/image" Target="../media/image64.png"/></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8.xml.rels><?xml version="1.0" encoding="UTF-8" standalone="yes"?>
<Relationships xmlns="http://schemas.openxmlformats.org/package/2006/relationships"><Relationship Id="rId3" Type="http://schemas.openxmlformats.org/officeDocument/2006/relationships/hyperlink" Target="https://www.newsmarket.com.tw/blog/34017/"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leisure.nkut.edu.tw/files/writing_journal/7/122_ebf05c38.pdf"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81.xml"/></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2.xml"/><Relationship Id="rId5" Type="http://schemas.openxmlformats.org/officeDocument/2006/relationships/image" Target="../media/image84.jpeg"/><Relationship Id="rId4" Type="http://schemas.openxmlformats.org/officeDocument/2006/relationships/image" Target="../media/image8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3.png"/><Relationship Id="rId3" Type="http://schemas.openxmlformats.org/officeDocument/2006/relationships/image" Target="../media/image85.png"/><Relationship Id="rId7" Type="http://schemas.microsoft.com/office/2007/relationships/hdphoto" Target="../media/hdphoto1.wdp"/><Relationship Id="rId12" Type="http://schemas.openxmlformats.org/officeDocument/2006/relationships/image" Target="../media/image9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8.png"/><Relationship Id="rId11" Type="http://schemas.openxmlformats.org/officeDocument/2006/relationships/image" Target="../media/image91.png"/><Relationship Id="rId5" Type="http://schemas.openxmlformats.org/officeDocument/2006/relationships/image" Target="../media/image87.png"/><Relationship Id="rId10" Type="http://schemas.openxmlformats.org/officeDocument/2006/relationships/image" Target="../media/image90.png"/><Relationship Id="rId4" Type="http://schemas.openxmlformats.org/officeDocument/2006/relationships/image" Target="../media/image86.emf"/><Relationship Id="rId9" Type="http://schemas.microsoft.com/office/2007/relationships/hdphoto" Target="../media/hdphoto2.wdp"/></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96.jpeg"/></Relationships>
</file>

<file path=ppt/slides/_rels/slide29.xml.rels><?xml version="1.0" encoding="UTF-8" standalone="yes"?>
<Relationships xmlns="http://schemas.openxmlformats.org/package/2006/relationships"><Relationship Id="rId8" Type="http://schemas.openxmlformats.org/officeDocument/2006/relationships/image" Target="../media/image98.svg"/><Relationship Id="rId3" Type="http://schemas.openxmlformats.org/officeDocument/2006/relationships/image" Target="../media/image99.png"/><Relationship Id="rId7" Type="http://schemas.openxmlformats.org/officeDocument/2006/relationships/image" Target="../media/image101.png"/><Relationship Id="rId2" Type="http://schemas.openxmlformats.org/officeDocument/2006/relationships/image" Target="../media/image98.jpeg"/><Relationship Id="rId1" Type="http://schemas.openxmlformats.org/officeDocument/2006/relationships/slideLayout" Target="../slideLayouts/slideLayout7.xml"/><Relationship Id="rId6" Type="http://schemas.openxmlformats.org/officeDocument/2006/relationships/image" Target="../media/image96.svg"/><Relationship Id="rId5" Type="http://schemas.openxmlformats.org/officeDocument/2006/relationships/image" Target="../media/image100.png"/><Relationship Id="rId10" Type="http://schemas.openxmlformats.org/officeDocument/2006/relationships/image" Target="../media/image100.svg"/><Relationship Id="rId4" Type="http://schemas.openxmlformats.org/officeDocument/2006/relationships/image" Target="../media/image94.svg"/><Relationship Id="rId9" Type="http://schemas.openxmlformats.org/officeDocument/2006/relationships/image" Target="../media/image102.pn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103.png"/><Relationship Id="rId13" Type="http://schemas.microsoft.com/office/2007/relationships/hdphoto" Target="../media/hdphoto1.wdp"/><Relationship Id="rId18" Type="http://schemas.openxmlformats.org/officeDocument/2006/relationships/image" Target="../media/image90.png"/><Relationship Id="rId3" Type="http://schemas.openxmlformats.org/officeDocument/2006/relationships/image" Target="../media/image86.emf"/><Relationship Id="rId7" Type="http://schemas.openxmlformats.org/officeDocument/2006/relationships/image" Target="../media/image91.png"/><Relationship Id="rId12" Type="http://schemas.openxmlformats.org/officeDocument/2006/relationships/image" Target="../media/image88.png"/><Relationship Id="rId17" Type="http://schemas.microsoft.com/office/2007/relationships/hdphoto" Target="../media/hdphoto4.wdp"/><Relationship Id="rId2" Type="http://schemas.openxmlformats.org/officeDocument/2006/relationships/notesSlide" Target="../notesSlides/notesSlide12.xml"/><Relationship Id="rId16"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93.png"/><Relationship Id="rId11" Type="http://schemas.openxmlformats.org/officeDocument/2006/relationships/image" Target="../media/image105.png"/><Relationship Id="rId5" Type="http://schemas.openxmlformats.org/officeDocument/2006/relationships/image" Target="../media/image87.png"/><Relationship Id="rId15" Type="http://schemas.microsoft.com/office/2007/relationships/hdphoto" Target="../media/hdphoto2.wdp"/><Relationship Id="rId10" Type="http://schemas.microsoft.com/office/2007/relationships/hdphoto" Target="../media/hdphoto3.wdp"/><Relationship Id="rId4" Type="http://schemas.openxmlformats.org/officeDocument/2006/relationships/image" Target="../media/image85.png"/><Relationship Id="rId9" Type="http://schemas.openxmlformats.org/officeDocument/2006/relationships/image" Target="../media/image104.png"/><Relationship Id="rId14" Type="http://schemas.openxmlformats.org/officeDocument/2006/relationships/image" Target="../media/image89.png"/></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9.png"/><Relationship Id="rId4" Type="http://schemas.openxmlformats.org/officeDocument/2006/relationships/image" Target="../media/image108.png"/></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11.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diagramQuickStyle" Target="../diagrams/quickStyle1.xml"/><Relationship Id="rId12"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12.xml"/><Relationship Id="rId6" Type="http://schemas.openxmlformats.org/officeDocument/2006/relationships/diagramLayout" Target="../diagrams/layout1.xml"/><Relationship Id="rId11" Type="http://schemas.openxmlformats.org/officeDocument/2006/relationships/image" Target="../media/image18.png"/><Relationship Id="rId5" Type="http://schemas.openxmlformats.org/officeDocument/2006/relationships/diagramData" Target="../diagrams/data1.xml"/><Relationship Id="rId10" Type="http://schemas.openxmlformats.org/officeDocument/2006/relationships/image" Target="../media/image17.png"/><Relationship Id="rId4" Type="http://schemas.openxmlformats.org/officeDocument/2006/relationships/image" Target="../media/image16.png"/><Relationship Id="rId9" Type="http://schemas.microsoft.com/office/2007/relationships/diagramDrawing" Target="../diagrams/drawing1.xml"/></Relationships>
</file>

<file path=ppt/slides/_rels/slide4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8.xml"/><Relationship Id="rId1" Type="http://schemas.openxmlformats.org/officeDocument/2006/relationships/slideLayout" Target="../slideLayouts/slideLayout412.xml"/><Relationship Id="rId4" Type="http://schemas.openxmlformats.org/officeDocument/2006/relationships/image" Target="../media/image113.jpeg"/></Relationships>
</file>

<file path=ppt/slides/_rels/slide4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eg"/><Relationship Id="rId1" Type="http://schemas.openxmlformats.org/officeDocument/2006/relationships/slideLayout" Target="../slideLayouts/slideLayout401.xml"/></Relationships>
</file>

<file path=ppt/slides/_rels/slide4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405.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1.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 Id="rId5" Type="http://schemas.openxmlformats.org/officeDocument/2006/relationships/image" Target="../media/image120.jpeg"/><Relationship Id="rId4" Type="http://schemas.microsoft.com/office/2007/relationships/hdphoto" Target="../media/hdphoto5.wdp"/></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2.xml"/><Relationship Id="rId5" Type="http://schemas.openxmlformats.org/officeDocument/2006/relationships/image" Target="../media/image124.jpeg"/><Relationship Id="rId4" Type="http://schemas.openxmlformats.org/officeDocument/2006/relationships/image" Target="../media/image123.jpeg"/></Relationships>
</file>

<file path=ppt/slides/_rels/slide5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 Id="rId9"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06.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pasted-image.pdf"/>
          <p:cNvPicPr>
            <a:picLocks noChangeAspect="1"/>
          </p:cNvPicPr>
          <p:nvPr/>
        </p:nvPicPr>
        <p:blipFill>
          <a:blip r:embed="rId2" cstate="print">
            <a:duotone>
              <a:prstClr val="black"/>
              <a:srgbClr val="C8A200">
                <a:tint val="45000"/>
                <a:satMod val="400000"/>
              </a:srgbClr>
            </a:duotone>
          </a:blip>
          <a:srcRect t="31680" r="24406"/>
          <a:stretch>
            <a:fillRect/>
          </a:stretch>
        </p:blipFill>
        <p:spPr bwMode="auto">
          <a:xfrm>
            <a:off x="10591800" y="0"/>
            <a:ext cx="13792200" cy="12465050"/>
          </a:xfrm>
          <a:prstGeom prst="rect">
            <a:avLst/>
          </a:prstGeom>
          <a:noFill/>
          <a:ln w="12700" cap="flat" cmpd="sng">
            <a:noFill/>
            <a:prstDash val="solid"/>
            <a:miter lim="400000"/>
            <a:headEnd type="none" w="med" len="med"/>
            <a:tailEnd type="none" w="med" len="med"/>
          </a:ln>
          <a:effectLst/>
        </p:spPr>
      </p:pic>
      <p:sp>
        <p:nvSpPr>
          <p:cNvPr id="5122" name="Rectangle 2"/>
          <p:cNvSpPr>
            <a:spLocks/>
          </p:cNvSpPr>
          <p:nvPr/>
        </p:nvSpPr>
        <p:spPr bwMode="auto">
          <a:xfrm>
            <a:off x="1458094" y="7088188"/>
            <a:ext cx="5981378" cy="638175"/>
          </a:xfrm>
          <a:prstGeom prst="rect">
            <a:avLst/>
          </a:prstGeom>
          <a:noFill/>
          <a:ln w="12700" cap="flat" cmpd="sng">
            <a:noFill/>
            <a:prstDash val="solid"/>
            <a:miter lim="400000"/>
            <a:headEnd type="none" w="med" len="med"/>
            <a:tailEnd type="none" w="med" len="med"/>
          </a:ln>
          <a:effectLst/>
        </p:spPr>
        <p:txBody>
          <a:bodyPr lIns="50800" tIns="50800" rIns="50800" bIns="50800"/>
          <a:lstStyle/>
          <a:p>
            <a:pPr algn="l" defTabSz="444500">
              <a:lnSpc>
                <a:spcPct val="110000"/>
              </a:lnSpc>
            </a:pPr>
            <a:r>
              <a:rPr lang="en-US" altLang="zh-TW" sz="3000" dirty="0" smtClean="0">
                <a:solidFill>
                  <a:srgbClr val="535353"/>
                </a:solidFill>
                <a:latin typeface="Brown-Regular" charset="0"/>
                <a:ea typeface="Brown-Regular" charset="0"/>
                <a:cs typeface="Brown-Regular" charset="0"/>
                <a:sym typeface="Brown-Regular" charset="0"/>
              </a:rPr>
              <a:t>2020</a:t>
            </a:r>
            <a:r>
              <a:rPr lang="zh-TW" altLang="en-US" sz="3000" dirty="0" smtClean="0">
                <a:solidFill>
                  <a:srgbClr val="535353"/>
                </a:solidFill>
                <a:latin typeface="Brown-Regular" charset="0"/>
                <a:ea typeface="Brown-Regular" charset="0"/>
                <a:cs typeface="Brown-Regular" charset="0"/>
                <a:sym typeface="Brown-Regular" charset="0"/>
              </a:rPr>
              <a:t> </a:t>
            </a:r>
            <a:r>
              <a:rPr lang="zh-TW" altLang="en-US" sz="3000" dirty="0" smtClean="0">
                <a:solidFill>
                  <a:srgbClr val="535353"/>
                </a:solidFill>
                <a:latin typeface="Brown-Regular" charset="0"/>
                <a:ea typeface="Brown-Regular" charset="0"/>
                <a:cs typeface="Brown-Regular" charset="0"/>
                <a:sym typeface="Brown-Regular" charset="0"/>
              </a:rPr>
              <a:t>教育型線上農場專案</a:t>
            </a:r>
            <a:r>
              <a:rPr lang="zh-TW" altLang="en-US" sz="3000" dirty="0" smtClean="0">
                <a:solidFill>
                  <a:srgbClr val="535353"/>
                </a:solidFill>
                <a:latin typeface="Brown-Regular" charset="0"/>
                <a:ea typeface="Brown-Regular" charset="0"/>
                <a:cs typeface="Brown-Regular" charset="0"/>
                <a:sym typeface="Brown-Regular" charset="0"/>
              </a:rPr>
              <a:t>介紹</a:t>
            </a:r>
            <a:endParaRPr lang="zh-TW" altLang="en-US" sz="3000" dirty="0">
              <a:solidFill>
                <a:srgbClr val="535353"/>
              </a:solidFill>
              <a:latin typeface="Brown-Regular" charset="0"/>
              <a:ea typeface="新細明體" pitchFamily="18" charset="-120"/>
              <a:sym typeface="Brown-Regular" charset="0"/>
            </a:endParaRPr>
          </a:p>
        </p:txBody>
      </p:sp>
      <p:pic>
        <p:nvPicPr>
          <p:cNvPr id="5123" name="Picture 3" descr="pasted-image.pdf"/>
          <p:cNvPicPr>
            <a:picLocks noChangeAspect="1"/>
          </p:cNvPicPr>
          <p:nvPr/>
        </p:nvPicPr>
        <p:blipFill>
          <a:blip r:embed="rId3" cstate="print">
            <a:duotone>
              <a:prstClr val="black"/>
              <a:srgbClr val="C8A200">
                <a:tint val="45000"/>
                <a:satMod val="400000"/>
              </a:srgbClr>
            </a:duotone>
          </a:blip>
          <a:srcRect/>
          <a:stretch>
            <a:fillRect/>
          </a:stretch>
        </p:blipFill>
        <p:spPr bwMode="auto">
          <a:xfrm>
            <a:off x="10455275" y="10101263"/>
            <a:ext cx="2670175" cy="2670175"/>
          </a:xfrm>
          <a:prstGeom prst="rect">
            <a:avLst/>
          </a:prstGeom>
          <a:noFill/>
          <a:ln w="12700" cap="flat" cmpd="sng">
            <a:noFill/>
            <a:prstDash val="solid"/>
            <a:miter lim="400000"/>
            <a:headEnd type="none" w="med" len="med"/>
            <a:tailEnd type="none" w="med" len="med"/>
          </a:ln>
          <a:effectLst/>
        </p:spPr>
      </p:pic>
      <p:pic>
        <p:nvPicPr>
          <p:cNvPr id="5124" name="Picture 4" descr="pasted-image.pdf"/>
          <p:cNvPicPr>
            <a:picLocks noChangeAspect="1"/>
          </p:cNvPicPr>
          <p:nvPr/>
        </p:nvPicPr>
        <p:blipFill>
          <a:blip r:embed="rId4" cstate="print">
            <a:duotone>
              <a:prstClr val="black"/>
              <a:srgbClr val="C8A200">
                <a:tint val="45000"/>
                <a:satMod val="400000"/>
              </a:srgbClr>
            </a:duotone>
          </a:blip>
          <a:srcRect/>
          <a:stretch>
            <a:fillRect/>
          </a:stretch>
        </p:blipFill>
        <p:spPr bwMode="auto">
          <a:xfrm>
            <a:off x="526704" y="566490"/>
            <a:ext cx="3000375" cy="1250950"/>
          </a:xfrm>
          <a:prstGeom prst="rect">
            <a:avLst/>
          </a:prstGeom>
          <a:solidFill>
            <a:schemeClr val="bg1"/>
          </a:solidFill>
          <a:ln w="12700" cap="flat" cmpd="sng">
            <a:noFill/>
            <a:prstDash val="solid"/>
            <a:miter lim="400000"/>
            <a:headEnd type="none" w="med" len="med"/>
            <a:tailEnd type="none" w="med" len="med"/>
          </a:ln>
          <a:effectLst/>
        </p:spPr>
      </p:pic>
      <p:sp>
        <p:nvSpPr>
          <p:cNvPr id="5125" name="Rectangle 5"/>
          <p:cNvSpPr>
            <a:spLocks/>
          </p:cNvSpPr>
          <p:nvPr/>
        </p:nvSpPr>
        <p:spPr bwMode="auto">
          <a:xfrm>
            <a:off x="18908639" y="13158788"/>
            <a:ext cx="5307158" cy="384721"/>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457200">
              <a:spcBef>
                <a:spcPts val="1000"/>
              </a:spcBef>
            </a:pPr>
            <a:r>
              <a:rPr lang="en-US" altLang="zh-TW" sz="1900" dirty="0" err="1" smtClean="0">
                <a:solidFill>
                  <a:srgbClr val="A7A7A7"/>
                </a:solidFill>
                <a:latin typeface="Helvetica" charset="0"/>
                <a:ea typeface="Helvetica" charset="0"/>
                <a:cs typeface="Helvetica" charset="0"/>
                <a:sym typeface="Helvetica" charset="0"/>
              </a:rPr>
              <a:t>Tarkustech</a:t>
            </a:r>
            <a:r>
              <a:rPr lang="en-US" altLang="zh-TW" sz="1900" dirty="0" smtClean="0">
                <a:solidFill>
                  <a:srgbClr val="A7A7A7"/>
                </a:solidFill>
                <a:latin typeface="Helvetica" charset="0"/>
                <a:ea typeface="Helvetica" charset="0"/>
                <a:cs typeface="Helvetica" charset="0"/>
                <a:sym typeface="Helvetica" charset="0"/>
              </a:rPr>
              <a:t> Innovations Co., Ltd. </a:t>
            </a:r>
            <a:r>
              <a:rPr lang="zh-TW" altLang="zh-TW" sz="1900" dirty="0" smtClean="0">
                <a:solidFill>
                  <a:srgbClr val="A7A7A7"/>
                </a:solidFill>
                <a:latin typeface="Helvetica" charset="0"/>
                <a:ea typeface="Helvetica" charset="0"/>
                <a:cs typeface="Helvetica" charset="0"/>
                <a:sym typeface="Helvetica" charset="0"/>
              </a:rPr>
              <a:t>Copyright </a:t>
            </a:r>
            <a:r>
              <a:rPr lang="en-US" altLang="zh-TW" sz="1900" dirty="0" smtClean="0">
                <a:solidFill>
                  <a:srgbClr val="A7A7A7"/>
                </a:solidFill>
                <a:latin typeface="Helvetica" charset="0"/>
                <a:ea typeface="Helvetica" charset="0"/>
                <a:cs typeface="Helvetica" charset="0"/>
                <a:sym typeface="Helvetica" charset="0"/>
              </a:rPr>
              <a:t>2020</a:t>
            </a:r>
            <a:endParaRPr lang="zh-TW" altLang="zh-TW" sz="1900" dirty="0">
              <a:solidFill>
                <a:srgbClr val="A7A7A7"/>
              </a:solidFill>
              <a:latin typeface="Helvetica" charset="0"/>
              <a:ea typeface="Helvetica" charset="0"/>
              <a:cs typeface="Helvetica" charset="0"/>
              <a:sym typeface="Helvetica" charset="0"/>
            </a:endParaRPr>
          </a:p>
        </p:txBody>
      </p:sp>
      <p:sp>
        <p:nvSpPr>
          <p:cNvPr id="5126" name="Rectangle 6"/>
          <p:cNvSpPr>
            <a:spLocks/>
          </p:cNvSpPr>
          <p:nvPr/>
        </p:nvSpPr>
        <p:spPr bwMode="auto">
          <a:xfrm>
            <a:off x="1458094" y="6148388"/>
            <a:ext cx="15774466" cy="1138237"/>
          </a:xfrm>
          <a:prstGeom prst="rect">
            <a:avLst/>
          </a:prstGeom>
          <a:noFill/>
          <a:ln w="12700" cap="flat" cmpd="sng">
            <a:noFill/>
            <a:prstDash val="solid"/>
            <a:miter lim="400000"/>
            <a:headEnd type="none" w="med" len="med"/>
            <a:tailEnd type="none" w="med" len="med"/>
          </a:ln>
          <a:effectLst/>
        </p:spPr>
        <p:txBody>
          <a:bodyPr lIns="50800" tIns="50800" rIns="50800" bIns="50800"/>
          <a:lstStyle/>
          <a:p>
            <a:pPr algn="l">
              <a:lnSpc>
                <a:spcPct val="110000"/>
              </a:lnSpc>
            </a:pPr>
            <a:r>
              <a:rPr lang="zh-TW" altLang="zh-TW" sz="5900" dirty="0" smtClean="0">
                <a:solidFill>
                  <a:srgbClr val="535353"/>
                </a:solidFill>
                <a:latin typeface="Brown-Bold" charset="0"/>
                <a:ea typeface="Brown-Bold" charset="0"/>
                <a:cs typeface="Brown-Bold" charset="0"/>
                <a:sym typeface="Brown-Bold" charset="0"/>
              </a:rPr>
              <a:t>T</a:t>
            </a:r>
            <a:r>
              <a:rPr lang="en-US" altLang="zh-TW" sz="5900" dirty="0" err="1" smtClean="0">
                <a:solidFill>
                  <a:srgbClr val="535353"/>
                </a:solidFill>
                <a:latin typeface="Brown-Bold" charset="0"/>
                <a:ea typeface="Brown-Bold" charset="0"/>
                <a:cs typeface="Brown-Bold" charset="0"/>
                <a:sym typeface="Brown-Bold" charset="0"/>
              </a:rPr>
              <a:t>arkustech</a:t>
            </a:r>
            <a:r>
              <a:rPr lang="en-US" altLang="zh-TW" sz="5900" dirty="0" smtClean="0">
                <a:solidFill>
                  <a:srgbClr val="535353"/>
                </a:solidFill>
                <a:latin typeface="Brown-Bold" charset="0"/>
                <a:ea typeface="Brown-Bold" charset="0"/>
                <a:cs typeface="Brown-Bold" charset="0"/>
                <a:sym typeface="Brown-Bold" charset="0"/>
              </a:rPr>
              <a:t> </a:t>
            </a:r>
            <a:r>
              <a:rPr lang="en-US" altLang="zh-TW" sz="5900" dirty="0" smtClean="0">
                <a:solidFill>
                  <a:srgbClr val="535353"/>
                </a:solidFill>
                <a:latin typeface="Brown-Bold" charset="0"/>
                <a:ea typeface="Brown-Bold" charset="0"/>
                <a:cs typeface="Brown-Bold" charset="0"/>
                <a:sym typeface="Brown-Bold" charset="0"/>
              </a:rPr>
              <a:t>Innovations Co., Ltd.</a:t>
            </a:r>
            <a:endParaRPr lang="zh-TW" altLang="zh-TW" sz="5900" dirty="0">
              <a:solidFill>
                <a:srgbClr val="535353"/>
              </a:solidFill>
              <a:latin typeface="Brown-Bold" charset="0"/>
              <a:ea typeface="Brown-Bold" charset="0"/>
              <a:cs typeface="Brown-Bold" charset="0"/>
              <a:sym typeface="Brown-Bold"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16648827" y="12207800"/>
            <a:ext cx="4316876" cy="650882"/>
          </a:xfrm>
        </p:spPr>
        <p:txBody>
          <a:bodyPr/>
          <a:lstStyle/>
          <a:p>
            <a:fld id="{E3C99A07-8B95-4703-BB50-5DC82DEA769F}" type="slidenum">
              <a:rPr lang="zh-TW" altLang="en-US" smtClean="0">
                <a:solidFill>
                  <a:prstClr val="black">
                    <a:tint val="75000"/>
                  </a:prstClr>
                </a:solidFill>
              </a:rPr>
              <a:pPr/>
              <a:t>10</a:t>
            </a:fld>
            <a:endParaRPr lang="zh-TW" altLang="en-US">
              <a:solidFill>
                <a:prstClr val="black">
                  <a:tint val="75000"/>
                </a:prstClr>
              </a:solidFill>
            </a:endParaRPr>
          </a:p>
        </p:txBody>
      </p:sp>
      <p:pic>
        <p:nvPicPr>
          <p:cNvPr id="1026" name="Picture 2" descr="https://i0.wp.com/tarkustech.com/wp-content/uploads/2019/12/33657.jpg?fit=1024%2C576&amp;ssl=1"/>
          <p:cNvPicPr>
            <a:picLocks noChangeAspect="1" noChangeArrowheads="1"/>
          </p:cNvPicPr>
          <p:nvPr/>
        </p:nvPicPr>
        <p:blipFill>
          <a:blip r:embed="rId3" cstate="print"/>
          <a:srcRect l="15918"/>
          <a:stretch>
            <a:fillRect/>
          </a:stretch>
        </p:blipFill>
        <p:spPr bwMode="auto">
          <a:xfrm>
            <a:off x="742728" y="10242262"/>
            <a:ext cx="4387640" cy="2935277"/>
          </a:xfrm>
          <a:prstGeom prst="rect">
            <a:avLst/>
          </a:prstGeom>
          <a:noFill/>
        </p:spPr>
      </p:pic>
      <p:pic>
        <p:nvPicPr>
          <p:cNvPr id="1030" name="Picture 6" descr="https://i0.wp.com/tarkustech.com/wp-content/uploads/2019/12/33658.jpg?fit=1024%2C576&amp;ssl=1"/>
          <p:cNvPicPr>
            <a:picLocks noChangeAspect="1" noChangeArrowheads="1"/>
          </p:cNvPicPr>
          <p:nvPr/>
        </p:nvPicPr>
        <p:blipFill>
          <a:blip r:embed="rId4" cstate="print"/>
          <a:srcRect/>
          <a:stretch>
            <a:fillRect/>
          </a:stretch>
        </p:blipFill>
        <p:spPr bwMode="auto">
          <a:xfrm>
            <a:off x="742728" y="751111"/>
            <a:ext cx="10729192" cy="6035171"/>
          </a:xfrm>
          <a:prstGeom prst="rect">
            <a:avLst/>
          </a:prstGeom>
          <a:noFill/>
        </p:spPr>
      </p:pic>
      <p:pic>
        <p:nvPicPr>
          <p:cNvPr id="1032" name="Picture 8" descr="https://i2.wp.com/tarkustech.com/wp-content/uploads/2019/06/201904-5cb4ccf00df25.jpg?w=1140&amp;ssl=1"/>
          <p:cNvPicPr>
            <a:picLocks noChangeAspect="1" noChangeArrowheads="1"/>
          </p:cNvPicPr>
          <p:nvPr/>
        </p:nvPicPr>
        <p:blipFill>
          <a:blip r:embed="rId5" cstate="print"/>
          <a:srcRect t="31831"/>
          <a:stretch>
            <a:fillRect/>
          </a:stretch>
        </p:blipFill>
        <p:spPr bwMode="auto">
          <a:xfrm>
            <a:off x="11975976" y="737320"/>
            <a:ext cx="11881320" cy="6074521"/>
          </a:xfrm>
          <a:prstGeom prst="rect">
            <a:avLst/>
          </a:prstGeom>
          <a:noFill/>
        </p:spPr>
      </p:pic>
      <p:pic>
        <p:nvPicPr>
          <p:cNvPr id="1034" name="Picture 10" descr="https://i2.wp.com/tarkustech.com/wp-content/uploads/2019/06/120834.jpg?w=1140&amp;ssl=1"/>
          <p:cNvPicPr>
            <a:picLocks noChangeAspect="1" noChangeArrowheads="1"/>
          </p:cNvPicPr>
          <p:nvPr/>
        </p:nvPicPr>
        <p:blipFill>
          <a:blip r:embed="rId6" cstate="print"/>
          <a:srcRect/>
          <a:stretch>
            <a:fillRect/>
          </a:stretch>
        </p:blipFill>
        <p:spPr bwMode="auto">
          <a:xfrm>
            <a:off x="9383688" y="6930008"/>
            <a:ext cx="4824536" cy="6432716"/>
          </a:xfrm>
          <a:prstGeom prst="rect">
            <a:avLst/>
          </a:prstGeom>
          <a:noFill/>
        </p:spPr>
      </p:pic>
      <p:pic>
        <p:nvPicPr>
          <p:cNvPr id="1036" name="Picture 12" descr="https://i0.wp.com/tarkustech.com/wp-content/uploads/2019/12/FB_IMG_1576724644723.jpg?w=1140&amp;ssl=1"/>
          <p:cNvPicPr>
            <a:picLocks noChangeAspect="1" noChangeArrowheads="1"/>
          </p:cNvPicPr>
          <p:nvPr/>
        </p:nvPicPr>
        <p:blipFill>
          <a:blip r:embed="rId7" cstate="print"/>
          <a:srcRect/>
          <a:stretch>
            <a:fillRect/>
          </a:stretch>
        </p:blipFill>
        <p:spPr bwMode="auto">
          <a:xfrm>
            <a:off x="14280232" y="6923376"/>
            <a:ext cx="4806467" cy="6408623"/>
          </a:xfrm>
          <a:prstGeom prst="rect">
            <a:avLst/>
          </a:prstGeom>
          <a:noFill/>
        </p:spPr>
      </p:pic>
      <p:pic>
        <p:nvPicPr>
          <p:cNvPr id="1038" name="Picture 14" descr="https://i0.wp.com/tarkustech.com/wp-content/uploads/2019/12/77022785_10157015145993668_4929661353796304896_o.jpg?fit=1024%2C768&amp;ssl=1"/>
          <p:cNvPicPr>
            <a:picLocks noChangeAspect="1" noChangeArrowheads="1"/>
          </p:cNvPicPr>
          <p:nvPr/>
        </p:nvPicPr>
        <p:blipFill>
          <a:blip r:embed="rId8" cstate="print"/>
          <a:srcRect/>
          <a:stretch>
            <a:fillRect/>
          </a:stretch>
        </p:blipFill>
        <p:spPr bwMode="auto">
          <a:xfrm>
            <a:off x="5279232" y="7075468"/>
            <a:ext cx="3982364" cy="2986773"/>
          </a:xfrm>
          <a:prstGeom prst="rect">
            <a:avLst/>
          </a:prstGeom>
          <a:noFill/>
        </p:spPr>
      </p:pic>
      <p:pic>
        <p:nvPicPr>
          <p:cNvPr id="1040" name="Picture 16" descr="https://i0.wp.com/tarkustech.com/wp-content/uploads/2019/12/LINE_P20191219_110250680.jpg?fit=1024%2C768&amp;ssl=1"/>
          <p:cNvPicPr>
            <a:picLocks noChangeAspect="1" noChangeArrowheads="1"/>
          </p:cNvPicPr>
          <p:nvPr/>
        </p:nvPicPr>
        <p:blipFill>
          <a:blip r:embed="rId9" cstate="print"/>
          <a:srcRect/>
          <a:stretch>
            <a:fillRect/>
          </a:stretch>
        </p:blipFill>
        <p:spPr bwMode="auto">
          <a:xfrm>
            <a:off x="5279232" y="10242262"/>
            <a:ext cx="3936590" cy="2952442"/>
          </a:xfrm>
          <a:prstGeom prst="rect">
            <a:avLst/>
          </a:prstGeom>
          <a:noFill/>
        </p:spPr>
      </p:pic>
      <p:pic>
        <p:nvPicPr>
          <p:cNvPr id="1042" name="Picture 18" descr="https://i1.wp.com/tarkustech.com/wp-content/uploads/2019/06/201903-5c8f66bd20b83.jpg?w=1140&amp;ssl=1"/>
          <p:cNvPicPr>
            <a:picLocks noChangeAspect="1" noChangeArrowheads="1"/>
          </p:cNvPicPr>
          <p:nvPr/>
        </p:nvPicPr>
        <p:blipFill>
          <a:blip r:embed="rId10" cstate="print"/>
          <a:srcRect/>
          <a:stretch>
            <a:fillRect/>
          </a:stretch>
        </p:blipFill>
        <p:spPr bwMode="auto">
          <a:xfrm>
            <a:off x="742728" y="7073910"/>
            <a:ext cx="4380308" cy="2954787"/>
          </a:xfrm>
          <a:prstGeom prst="rect">
            <a:avLst/>
          </a:prstGeom>
          <a:noFill/>
        </p:spPr>
      </p:pic>
      <p:pic>
        <p:nvPicPr>
          <p:cNvPr id="1044" name="Picture 20" descr="https://i1.wp.com/tarkustech.com/wp-content/uploads/2019/06/120833.jpg?w=1140&amp;ssl=1"/>
          <p:cNvPicPr>
            <a:picLocks noChangeAspect="1" noChangeArrowheads="1"/>
          </p:cNvPicPr>
          <p:nvPr/>
        </p:nvPicPr>
        <p:blipFill>
          <a:blip r:embed="rId11" cstate="print"/>
          <a:srcRect/>
          <a:stretch>
            <a:fillRect/>
          </a:stretch>
        </p:blipFill>
        <p:spPr bwMode="auto">
          <a:xfrm>
            <a:off x="19191448" y="6923524"/>
            <a:ext cx="4809864" cy="641315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p:sp>
      <p:pic>
        <p:nvPicPr>
          <p:cNvPr id="132097" name="Picture 1" descr="Untitled-8.jpg"/>
          <p:cNvPicPr>
            <a:picLocks noChangeAspect="1"/>
          </p:cNvPicPr>
          <p:nvPr/>
        </p:nvPicPr>
        <p:blipFill>
          <a:blip r:embed="rId3" cstate="print">
            <a:lum bright="20000" contrast="-30000"/>
            <a:extLst>
              <a:ext uri="{28A0092B-C50C-407E-A947-70E740481C1C}">
                <a14:useLocalDpi xmlns="" xmlns:a14="http://schemas.microsoft.com/office/drawing/2010/main" val="0"/>
              </a:ext>
            </a:extLst>
          </a:blip>
          <a:srcRect l="27" r="27"/>
          <a:stretch>
            <a:fillRect/>
          </a:stretch>
        </p:blipFill>
        <p:spPr bwMode="auto">
          <a:xfrm>
            <a:off x="0" y="-3175"/>
            <a:ext cx="24384000" cy="137223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5" name="矩形 4"/>
          <p:cNvSpPr/>
          <p:nvPr/>
        </p:nvSpPr>
        <p:spPr bwMode="auto">
          <a:xfrm>
            <a:off x="1702687" y="2571440"/>
            <a:ext cx="20794894" cy="10722920"/>
          </a:xfrm>
          <a:prstGeom prst="rect">
            <a:avLst/>
          </a:prstGeom>
          <a:solidFill>
            <a:srgbClr val="FDFDFD">
              <a:alpha val="58000"/>
            </a:srgbClr>
          </a:solidFill>
          <a:ln>
            <a:noFill/>
          </a:ln>
          <a:effectLst>
            <a:softEdge rad="63500"/>
          </a:effectLst>
          <a:extLst/>
        </p:spPr>
        <p:txBody>
          <a:bodyPr lIns="0" tIns="0" rIns="0" bIns="0" rtlCol="0" anchor="ctr"/>
          <a:lstStyle/>
          <a:p>
            <a:pPr defTabSz="825444"/>
            <a:endParaRPr lang="zh-TW" altLang="en-US" sz="3200" dirty="0">
              <a:solidFill>
                <a:schemeClr val="tx1"/>
              </a:solidFill>
              <a:effectLst>
                <a:outerShdw blurRad="38100" dist="38100" dir="2700000" algn="tl">
                  <a:srgbClr val="000000"/>
                </a:outerShdw>
              </a:effectLst>
              <a:latin typeface="Gill Sans" charset="0"/>
              <a:sym typeface="Gill Sans" charset="0"/>
            </a:endParaRPr>
          </a:p>
        </p:txBody>
      </p:sp>
      <p:sp>
        <p:nvSpPr>
          <p:cNvPr id="41" name="AutoShape 8"/>
          <p:cNvSpPr>
            <a:spLocks/>
          </p:cNvSpPr>
          <p:nvPr/>
        </p:nvSpPr>
        <p:spPr bwMode="auto">
          <a:xfrm>
            <a:off x="2110880" y="7938120"/>
            <a:ext cx="1385888"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chemeClr val="tx1"/>
              </a:solidFill>
              <a:effectLst>
                <a:outerShdw blurRad="38100" dist="38100" dir="2700000" algn="tl">
                  <a:srgbClr val="000000"/>
                </a:outerShdw>
              </a:effectLst>
              <a:latin typeface="Lato" panose="020F0502020204030203" pitchFamily="34" charset="0"/>
            </a:endParaRPr>
          </a:p>
        </p:txBody>
      </p:sp>
      <p:sp>
        <p:nvSpPr>
          <p:cNvPr id="42" name="AutoShape 9"/>
          <p:cNvSpPr>
            <a:spLocks/>
          </p:cNvSpPr>
          <p:nvPr/>
        </p:nvSpPr>
        <p:spPr bwMode="auto">
          <a:xfrm>
            <a:off x="2472654" y="8565182"/>
            <a:ext cx="1035052" cy="9191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6000" dirty="0">
              <a:solidFill>
                <a:schemeClr val="tx1"/>
              </a:solidFill>
              <a:sym typeface="Gill Sans" charset="0"/>
            </a:endParaRPr>
          </a:p>
        </p:txBody>
      </p:sp>
      <p:sp>
        <p:nvSpPr>
          <p:cNvPr id="39" name="AutoShape 8"/>
          <p:cNvSpPr>
            <a:spLocks/>
          </p:cNvSpPr>
          <p:nvPr/>
        </p:nvSpPr>
        <p:spPr bwMode="auto">
          <a:xfrm>
            <a:off x="11985178" y="3206602"/>
            <a:ext cx="1385888"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chemeClr val="tx1"/>
              </a:solidFill>
              <a:effectLst>
                <a:outerShdw blurRad="38100" dist="38100" dir="2700000" algn="tl">
                  <a:srgbClr val="000000"/>
                </a:outerShdw>
              </a:effectLst>
              <a:latin typeface="Lato" panose="020F0502020204030203" pitchFamily="34" charset="0"/>
            </a:endParaRPr>
          </a:p>
        </p:txBody>
      </p:sp>
      <p:sp>
        <p:nvSpPr>
          <p:cNvPr id="40" name="AutoShape 9"/>
          <p:cNvSpPr>
            <a:spLocks/>
          </p:cNvSpPr>
          <p:nvPr/>
        </p:nvSpPr>
        <p:spPr bwMode="auto">
          <a:xfrm>
            <a:off x="12336016" y="3833664"/>
            <a:ext cx="1035052" cy="9191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6000" dirty="0">
              <a:solidFill>
                <a:schemeClr val="tx1"/>
              </a:solidFill>
              <a:sym typeface="Gill Sans" charset="0"/>
            </a:endParaRPr>
          </a:p>
        </p:txBody>
      </p:sp>
      <p:sp>
        <p:nvSpPr>
          <p:cNvPr id="2" name="Title 1"/>
          <p:cNvSpPr>
            <a:spLocks noGrp="1"/>
          </p:cNvSpPr>
          <p:nvPr>
            <p:ph type="title"/>
          </p:nvPr>
        </p:nvSpPr>
        <p:spPr>
          <a:xfrm>
            <a:off x="1318799" y="874151"/>
            <a:ext cx="13755678" cy="1538878"/>
          </a:xfrm>
          <a:solidFill>
            <a:schemeClr val="bg1"/>
          </a:solidFill>
          <a:effectLst>
            <a:outerShdw blurRad="50800" dist="241300" dir="2700000" algn="tl" rotWithShape="0">
              <a:prstClr val="black">
                <a:alpha val="40000"/>
              </a:prstClr>
            </a:outerShdw>
          </a:effectLst>
        </p:spPr>
        <p:txBody>
          <a:bodyPr/>
          <a:lstStyle/>
          <a:p>
            <a:r>
              <a:rPr lang="zh-TW" altLang="en-US" dirty="0" smtClean="0">
                <a:latin typeface="微軟正黑體" pitchFamily="34" charset="-120"/>
                <a:ea typeface="微軟正黑體" pitchFamily="34" charset="-120"/>
                <a:sym typeface="Aleo Regular" charset="0"/>
              </a:rPr>
              <a:t>               </a:t>
            </a:r>
            <a:r>
              <a:rPr lang="en-US" altLang="zh-TW" dirty="0" smtClean="0">
                <a:solidFill>
                  <a:schemeClr val="tx1">
                    <a:lumMod val="75000"/>
                    <a:lumOff val="25000"/>
                  </a:schemeClr>
                </a:solidFill>
                <a:latin typeface="微軟正黑體" pitchFamily="34" charset="-120"/>
                <a:ea typeface="微軟正黑體" pitchFamily="34" charset="-120"/>
                <a:sym typeface="Aleo Regular" charset="0"/>
              </a:rPr>
              <a:t>Coding</a:t>
            </a:r>
            <a:r>
              <a:rPr lang="zh-TW" altLang="en-US" dirty="0" smtClean="0">
                <a:solidFill>
                  <a:schemeClr val="tx1">
                    <a:lumMod val="75000"/>
                    <a:lumOff val="25000"/>
                  </a:schemeClr>
                </a:solidFill>
                <a:latin typeface="微軟正黑體" pitchFamily="34" charset="-120"/>
                <a:ea typeface="微軟正黑體" pitchFamily="34" charset="-120"/>
                <a:sym typeface="Aleo Regular" charset="0"/>
              </a:rPr>
              <a:t>課程內容</a:t>
            </a:r>
            <a:endParaRPr lang="en-US" dirty="0">
              <a:solidFill>
                <a:schemeClr val="tx1">
                  <a:lumMod val="75000"/>
                  <a:lumOff val="25000"/>
                </a:schemeClr>
              </a:solidFill>
              <a:latin typeface="微軟正黑體" pitchFamily="34" charset="-120"/>
              <a:ea typeface="微軟正黑體" pitchFamily="34" charset="-120"/>
            </a:endParaRPr>
          </a:p>
        </p:txBody>
      </p:sp>
      <p:grpSp>
        <p:nvGrpSpPr>
          <p:cNvPr id="4" name="群組 5"/>
          <p:cNvGrpSpPr/>
          <p:nvPr/>
        </p:nvGrpSpPr>
        <p:grpSpPr>
          <a:xfrm>
            <a:off x="2110880" y="3135048"/>
            <a:ext cx="1385888" cy="1600200"/>
            <a:chOff x="5698998" y="4343400"/>
            <a:chExt cx="1385887" cy="1600200"/>
          </a:xfrm>
        </p:grpSpPr>
        <p:grpSp>
          <p:nvGrpSpPr>
            <p:cNvPr id="6" name="群組 20"/>
            <p:cNvGrpSpPr/>
            <p:nvPr/>
          </p:nvGrpSpPr>
          <p:grpSpPr>
            <a:xfrm>
              <a:off x="5698998" y="4343400"/>
              <a:ext cx="1385887" cy="1600200"/>
              <a:chOff x="4313111" y="4494213"/>
              <a:chExt cx="1385887" cy="1600200"/>
            </a:xfrm>
          </p:grpSpPr>
          <p:sp>
            <p:nvSpPr>
              <p:cNvPr id="9" name="AutoShape 8"/>
              <p:cNvSpPr>
                <a:spLocks/>
              </p:cNvSpPr>
              <p:nvPr/>
            </p:nvSpPr>
            <p:spPr bwMode="auto">
              <a:xfrm>
                <a:off x="4313111" y="4494213"/>
                <a:ext cx="1385887"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chemeClr val="tx1"/>
                  </a:solidFill>
                  <a:effectLst>
                    <a:outerShdw blurRad="38100" dist="38100" dir="2700000" algn="tl">
                      <a:srgbClr val="000000"/>
                    </a:outerShdw>
                  </a:effectLst>
                  <a:latin typeface="Lato" panose="020F0502020204030203" pitchFamily="34" charset="0"/>
                </a:endParaRPr>
              </a:p>
            </p:txBody>
          </p:sp>
          <p:sp>
            <p:nvSpPr>
              <p:cNvPr id="10" name="AutoShape 9"/>
              <p:cNvSpPr>
                <a:spLocks/>
              </p:cNvSpPr>
              <p:nvPr/>
            </p:nvSpPr>
            <p:spPr bwMode="auto">
              <a:xfrm>
                <a:off x="4663948" y="5121275"/>
                <a:ext cx="1035050"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6000" dirty="0">
                  <a:solidFill>
                    <a:schemeClr val="tx1"/>
                  </a:solidFill>
                  <a:sym typeface="Gill Sans" charset="0"/>
                </a:endParaRPr>
              </a:p>
            </p:txBody>
          </p:sp>
          <p:sp>
            <p:nvSpPr>
              <p:cNvPr id="11" name="AutoShape 10"/>
              <p:cNvSpPr>
                <a:spLocks/>
              </p:cNvSpPr>
              <p:nvPr/>
            </p:nvSpPr>
            <p:spPr bwMode="auto">
              <a:xfrm>
                <a:off x="4507577" y="4714875"/>
                <a:ext cx="996950" cy="1150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4"/>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chemeClr val="tx1"/>
                  </a:solidFill>
                  <a:effectLst>
                    <a:outerShdw blurRad="38100" dist="38100" dir="2700000" algn="tl">
                      <a:srgbClr val="000000"/>
                    </a:outerShdw>
                  </a:effectLst>
                  <a:latin typeface="Lato" panose="020F0502020204030203" pitchFamily="34" charset="0"/>
                </a:endParaRPr>
              </a:p>
            </p:txBody>
          </p:sp>
        </p:grpSp>
        <p:sp>
          <p:nvSpPr>
            <p:cNvPr id="8" name="AutoShape 29"/>
            <p:cNvSpPr>
              <a:spLocks/>
            </p:cNvSpPr>
            <p:nvPr/>
          </p:nvSpPr>
          <p:spPr bwMode="auto">
            <a:xfrm>
              <a:off x="6048787" y="4860734"/>
              <a:ext cx="731838" cy="601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644" y="18553"/>
                  </a:moveTo>
                  <a:cubicBezTo>
                    <a:pt x="16843" y="18553"/>
                    <a:pt x="16194" y="17762"/>
                    <a:pt x="16194" y="16788"/>
                  </a:cubicBezTo>
                  <a:cubicBezTo>
                    <a:pt x="16194" y="15814"/>
                    <a:pt x="16843" y="15024"/>
                    <a:pt x="17644" y="15024"/>
                  </a:cubicBezTo>
                  <a:cubicBezTo>
                    <a:pt x="18445" y="15024"/>
                    <a:pt x="19095" y="15814"/>
                    <a:pt x="19095" y="16788"/>
                  </a:cubicBezTo>
                  <a:cubicBezTo>
                    <a:pt x="19095" y="17762"/>
                    <a:pt x="18445" y="18553"/>
                    <a:pt x="17644" y="18553"/>
                  </a:cubicBezTo>
                  <a:close/>
                  <a:moveTo>
                    <a:pt x="21599" y="17437"/>
                  </a:moveTo>
                  <a:lnTo>
                    <a:pt x="21599" y="16141"/>
                  </a:lnTo>
                  <a:lnTo>
                    <a:pt x="21024" y="15891"/>
                  </a:lnTo>
                  <a:cubicBezTo>
                    <a:pt x="20804" y="15797"/>
                    <a:pt x="20628" y="15592"/>
                    <a:pt x="20539" y="15331"/>
                  </a:cubicBezTo>
                  <a:lnTo>
                    <a:pt x="20538" y="15330"/>
                  </a:lnTo>
                  <a:cubicBezTo>
                    <a:pt x="20449" y="15068"/>
                    <a:pt x="20455" y="14772"/>
                    <a:pt x="20556" y="14515"/>
                  </a:cubicBezTo>
                  <a:lnTo>
                    <a:pt x="20818" y="13845"/>
                  </a:lnTo>
                  <a:lnTo>
                    <a:pt x="20064" y="12928"/>
                  </a:lnTo>
                  <a:lnTo>
                    <a:pt x="19513" y="13247"/>
                  </a:lnTo>
                  <a:cubicBezTo>
                    <a:pt x="19302" y="13369"/>
                    <a:pt x="19058" y="13377"/>
                    <a:pt x="18843" y="13268"/>
                  </a:cubicBezTo>
                  <a:lnTo>
                    <a:pt x="18842" y="13268"/>
                  </a:lnTo>
                  <a:cubicBezTo>
                    <a:pt x="18627" y="13159"/>
                    <a:pt x="18460" y="12944"/>
                    <a:pt x="18382" y="12677"/>
                  </a:cubicBezTo>
                  <a:lnTo>
                    <a:pt x="18177" y="11977"/>
                  </a:lnTo>
                  <a:lnTo>
                    <a:pt x="17112" y="11977"/>
                  </a:lnTo>
                  <a:lnTo>
                    <a:pt x="16907" y="12677"/>
                  </a:lnTo>
                  <a:cubicBezTo>
                    <a:pt x="16829" y="12944"/>
                    <a:pt x="16661" y="13159"/>
                    <a:pt x="16446" y="13268"/>
                  </a:cubicBezTo>
                  <a:cubicBezTo>
                    <a:pt x="16230" y="13377"/>
                    <a:pt x="15987" y="13369"/>
                    <a:pt x="15776" y="13247"/>
                  </a:cubicBezTo>
                  <a:lnTo>
                    <a:pt x="15224" y="12928"/>
                  </a:lnTo>
                  <a:lnTo>
                    <a:pt x="14471" y="13845"/>
                  </a:lnTo>
                  <a:lnTo>
                    <a:pt x="14733" y="14515"/>
                  </a:lnTo>
                  <a:cubicBezTo>
                    <a:pt x="14833" y="14771"/>
                    <a:pt x="14840" y="15068"/>
                    <a:pt x="14750" y="15330"/>
                  </a:cubicBezTo>
                  <a:lnTo>
                    <a:pt x="14750" y="15331"/>
                  </a:lnTo>
                  <a:cubicBezTo>
                    <a:pt x="14661" y="15593"/>
                    <a:pt x="14485" y="15797"/>
                    <a:pt x="14265" y="15891"/>
                  </a:cubicBezTo>
                  <a:lnTo>
                    <a:pt x="13690" y="16141"/>
                  </a:lnTo>
                  <a:lnTo>
                    <a:pt x="13690" y="17437"/>
                  </a:lnTo>
                  <a:lnTo>
                    <a:pt x="14265" y="17686"/>
                  </a:lnTo>
                  <a:cubicBezTo>
                    <a:pt x="14484" y="17780"/>
                    <a:pt x="14661" y="17984"/>
                    <a:pt x="14750" y="18246"/>
                  </a:cubicBezTo>
                  <a:cubicBezTo>
                    <a:pt x="14840" y="18509"/>
                    <a:pt x="14834" y="18805"/>
                    <a:pt x="14733" y="19061"/>
                  </a:cubicBezTo>
                  <a:lnTo>
                    <a:pt x="14471" y="19733"/>
                  </a:lnTo>
                  <a:lnTo>
                    <a:pt x="15224" y="20649"/>
                  </a:lnTo>
                  <a:lnTo>
                    <a:pt x="15776" y="20330"/>
                  </a:lnTo>
                  <a:cubicBezTo>
                    <a:pt x="15987" y="20208"/>
                    <a:pt x="16230" y="20200"/>
                    <a:pt x="16446" y="20309"/>
                  </a:cubicBezTo>
                  <a:cubicBezTo>
                    <a:pt x="16661" y="20418"/>
                    <a:pt x="16829" y="20633"/>
                    <a:pt x="16907" y="20899"/>
                  </a:cubicBezTo>
                  <a:lnTo>
                    <a:pt x="17112" y="21599"/>
                  </a:lnTo>
                  <a:lnTo>
                    <a:pt x="18177" y="21599"/>
                  </a:lnTo>
                  <a:lnTo>
                    <a:pt x="18381" y="20904"/>
                  </a:lnTo>
                  <a:cubicBezTo>
                    <a:pt x="18459" y="20634"/>
                    <a:pt x="18628" y="20418"/>
                    <a:pt x="18845" y="20307"/>
                  </a:cubicBezTo>
                  <a:lnTo>
                    <a:pt x="18846" y="20307"/>
                  </a:lnTo>
                  <a:cubicBezTo>
                    <a:pt x="19059" y="20200"/>
                    <a:pt x="19300" y="20207"/>
                    <a:pt x="19509" y="20328"/>
                  </a:cubicBezTo>
                  <a:lnTo>
                    <a:pt x="20064" y="20649"/>
                  </a:lnTo>
                  <a:lnTo>
                    <a:pt x="20818" y="19733"/>
                  </a:lnTo>
                  <a:lnTo>
                    <a:pt x="20555" y="19061"/>
                  </a:lnTo>
                  <a:cubicBezTo>
                    <a:pt x="20455" y="18805"/>
                    <a:pt x="20449" y="18508"/>
                    <a:pt x="20538" y="18246"/>
                  </a:cubicBezTo>
                  <a:cubicBezTo>
                    <a:pt x="20628" y="17984"/>
                    <a:pt x="20804" y="17780"/>
                    <a:pt x="21024" y="17685"/>
                  </a:cubicBezTo>
                  <a:cubicBezTo>
                    <a:pt x="21024" y="17685"/>
                    <a:pt x="21599" y="17437"/>
                    <a:pt x="21599" y="17437"/>
                  </a:cubicBezTo>
                  <a:close/>
                  <a:moveTo>
                    <a:pt x="7439" y="12369"/>
                  </a:moveTo>
                  <a:cubicBezTo>
                    <a:pt x="5932" y="12369"/>
                    <a:pt x="4711" y="10883"/>
                    <a:pt x="4711" y="9050"/>
                  </a:cubicBezTo>
                  <a:cubicBezTo>
                    <a:pt x="4711" y="7217"/>
                    <a:pt x="5932" y="5731"/>
                    <a:pt x="7439" y="5731"/>
                  </a:cubicBezTo>
                  <a:cubicBezTo>
                    <a:pt x="8946" y="5731"/>
                    <a:pt x="10168" y="7217"/>
                    <a:pt x="10168" y="9050"/>
                  </a:cubicBezTo>
                  <a:cubicBezTo>
                    <a:pt x="10168" y="10883"/>
                    <a:pt x="8946" y="12369"/>
                    <a:pt x="7439" y="12369"/>
                  </a:cubicBezTo>
                  <a:close/>
                  <a:moveTo>
                    <a:pt x="14879" y="10269"/>
                  </a:moveTo>
                  <a:lnTo>
                    <a:pt x="14879" y="7831"/>
                  </a:lnTo>
                  <a:lnTo>
                    <a:pt x="13796" y="7363"/>
                  </a:lnTo>
                  <a:cubicBezTo>
                    <a:pt x="13383" y="7185"/>
                    <a:pt x="13051" y="6801"/>
                    <a:pt x="12884" y="6308"/>
                  </a:cubicBezTo>
                  <a:lnTo>
                    <a:pt x="12883" y="6308"/>
                  </a:lnTo>
                  <a:cubicBezTo>
                    <a:pt x="12715" y="5814"/>
                    <a:pt x="12727" y="5258"/>
                    <a:pt x="12915" y="4775"/>
                  </a:cubicBezTo>
                  <a:lnTo>
                    <a:pt x="13408" y="3513"/>
                  </a:lnTo>
                  <a:lnTo>
                    <a:pt x="11991" y="1789"/>
                  </a:lnTo>
                  <a:lnTo>
                    <a:pt x="10954" y="2389"/>
                  </a:lnTo>
                  <a:cubicBezTo>
                    <a:pt x="10558" y="2618"/>
                    <a:pt x="10099" y="2632"/>
                    <a:pt x="9694" y="2428"/>
                  </a:cubicBezTo>
                  <a:cubicBezTo>
                    <a:pt x="9693" y="2427"/>
                    <a:pt x="9693" y="2427"/>
                    <a:pt x="9693" y="2427"/>
                  </a:cubicBezTo>
                  <a:cubicBezTo>
                    <a:pt x="9288" y="2223"/>
                    <a:pt x="8973" y="1819"/>
                    <a:pt x="8826" y="1317"/>
                  </a:cubicBezTo>
                  <a:lnTo>
                    <a:pt x="8441" y="0"/>
                  </a:lnTo>
                  <a:lnTo>
                    <a:pt x="6437" y="0"/>
                  </a:lnTo>
                  <a:lnTo>
                    <a:pt x="6052" y="1317"/>
                  </a:lnTo>
                  <a:cubicBezTo>
                    <a:pt x="5905" y="1819"/>
                    <a:pt x="5590" y="2223"/>
                    <a:pt x="5185" y="2427"/>
                  </a:cubicBezTo>
                  <a:lnTo>
                    <a:pt x="5185" y="2428"/>
                  </a:lnTo>
                  <a:cubicBezTo>
                    <a:pt x="4779" y="2633"/>
                    <a:pt x="4321" y="2618"/>
                    <a:pt x="3924" y="2389"/>
                  </a:cubicBezTo>
                  <a:lnTo>
                    <a:pt x="2887" y="1789"/>
                  </a:lnTo>
                  <a:lnTo>
                    <a:pt x="1470" y="3513"/>
                  </a:lnTo>
                  <a:lnTo>
                    <a:pt x="1963" y="4774"/>
                  </a:lnTo>
                  <a:cubicBezTo>
                    <a:pt x="2152" y="5257"/>
                    <a:pt x="2164" y="5815"/>
                    <a:pt x="1995" y="6308"/>
                  </a:cubicBezTo>
                  <a:cubicBezTo>
                    <a:pt x="1995" y="6308"/>
                    <a:pt x="1995" y="6308"/>
                    <a:pt x="1995" y="6308"/>
                  </a:cubicBezTo>
                  <a:cubicBezTo>
                    <a:pt x="1827" y="6801"/>
                    <a:pt x="1495" y="7184"/>
                    <a:pt x="1082" y="7363"/>
                  </a:cubicBezTo>
                  <a:lnTo>
                    <a:pt x="0" y="7831"/>
                  </a:lnTo>
                  <a:lnTo>
                    <a:pt x="0" y="10269"/>
                  </a:lnTo>
                  <a:lnTo>
                    <a:pt x="1082" y="10738"/>
                  </a:lnTo>
                  <a:cubicBezTo>
                    <a:pt x="1495" y="10916"/>
                    <a:pt x="1827" y="11300"/>
                    <a:pt x="1995" y="11792"/>
                  </a:cubicBezTo>
                  <a:lnTo>
                    <a:pt x="1995" y="11793"/>
                  </a:lnTo>
                  <a:cubicBezTo>
                    <a:pt x="2164" y="12286"/>
                    <a:pt x="2152" y="12844"/>
                    <a:pt x="1963" y="13326"/>
                  </a:cubicBezTo>
                  <a:lnTo>
                    <a:pt x="1470" y="14588"/>
                  </a:lnTo>
                  <a:lnTo>
                    <a:pt x="2887" y="16311"/>
                  </a:lnTo>
                  <a:lnTo>
                    <a:pt x="3924" y="15712"/>
                  </a:lnTo>
                  <a:cubicBezTo>
                    <a:pt x="4321" y="15483"/>
                    <a:pt x="4779" y="15469"/>
                    <a:pt x="5185" y="15673"/>
                  </a:cubicBezTo>
                  <a:lnTo>
                    <a:pt x="5186" y="15673"/>
                  </a:lnTo>
                  <a:cubicBezTo>
                    <a:pt x="5591" y="15877"/>
                    <a:pt x="5905" y="16281"/>
                    <a:pt x="6052" y="16784"/>
                  </a:cubicBezTo>
                  <a:lnTo>
                    <a:pt x="6437" y="18101"/>
                  </a:lnTo>
                  <a:lnTo>
                    <a:pt x="8441" y="18101"/>
                  </a:lnTo>
                  <a:lnTo>
                    <a:pt x="8824" y="16792"/>
                  </a:lnTo>
                  <a:cubicBezTo>
                    <a:pt x="8972" y="16285"/>
                    <a:pt x="9290" y="15877"/>
                    <a:pt x="9698" y="15670"/>
                  </a:cubicBezTo>
                  <a:cubicBezTo>
                    <a:pt x="9698" y="15670"/>
                    <a:pt x="9699" y="15670"/>
                    <a:pt x="9699" y="15670"/>
                  </a:cubicBezTo>
                  <a:cubicBezTo>
                    <a:pt x="10101" y="15467"/>
                    <a:pt x="10555" y="15481"/>
                    <a:pt x="10948" y="15708"/>
                  </a:cubicBezTo>
                  <a:lnTo>
                    <a:pt x="11991" y="16311"/>
                  </a:lnTo>
                  <a:lnTo>
                    <a:pt x="13408" y="14588"/>
                  </a:lnTo>
                  <a:lnTo>
                    <a:pt x="12915" y="13325"/>
                  </a:lnTo>
                  <a:cubicBezTo>
                    <a:pt x="12727" y="12844"/>
                    <a:pt x="12715" y="12286"/>
                    <a:pt x="12883" y="11793"/>
                  </a:cubicBezTo>
                  <a:cubicBezTo>
                    <a:pt x="13052" y="11300"/>
                    <a:pt x="13384" y="10916"/>
                    <a:pt x="13797" y="10737"/>
                  </a:cubicBezTo>
                  <a:cubicBezTo>
                    <a:pt x="13797" y="10737"/>
                    <a:pt x="14879" y="10269"/>
                    <a:pt x="14879" y="10269"/>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chemeClr val="tx1"/>
                </a:solidFill>
                <a:effectLst>
                  <a:outerShdw blurRad="38100" dist="38100" dir="2700000" algn="tl">
                    <a:srgbClr val="C0C0C0"/>
                  </a:outerShdw>
                </a:effectLst>
                <a:latin typeface="Lato" panose="020F0502020204030203" pitchFamily="34" charset="0"/>
              </a:endParaRPr>
            </a:p>
          </p:txBody>
        </p:sp>
      </p:grpSp>
      <p:grpSp>
        <p:nvGrpSpPr>
          <p:cNvPr id="7" name="群組 11"/>
          <p:cNvGrpSpPr/>
          <p:nvPr/>
        </p:nvGrpSpPr>
        <p:grpSpPr>
          <a:xfrm>
            <a:off x="2326904" y="8156925"/>
            <a:ext cx="996952" cy="1149350"/>
            <a:chOff x="5211772" y="3230526"/>
            <a:chExt cx="996950" cy="1149350"/>
          </a:xfrm>
        </p:grpSpPr>
        <p:sp>
          <p:nvSpPr>
            <p:cNvPr id="17" name="AutoShape 13"/>
            <p:cNvSpPr>
              <a:spLocks/>
            </p:cNvSpPr>
            <p:nvPr/>
          </p:nvSpPr>
          <p:spPr bwMode="auto">
            <a:xfrm>
              <a:off x="5211772" y="3230526"/>
              <a:ext cx="996950" cy="1149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rgbClr val="FFC000">
                <a:alpha val="93000"/>
              </a:srgbClr>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chemeClr val="tx1"/>
                </a:solidFill>
                <a:effectLst>
                  <a:outerShdw blurRad="38100" dist="38100" dir="2700000" algn="tl">
                    <a:srgbClr val="000000"/>
                  </a:outerShdw>
                </a:effectLst>
                <a:latin typeface="Lato" panose="020F0502020204030203" pitchFamily="34" charset="0"/>
              </a:endParaRPr>
            </a:p>
          </p:txBody>
        </p:sp>
        <p:sp>
          <p:nvSpPr>
            <p:cNvPr id="14" name="AutoShape 34"/>
            <p:cNvSpPr>
              <a:spLocks/>
            </p:cNvSpPr>
            <p:nvPr/>
          </p:nvSpPr>
          <p:spPr bwMode="auto">
            <a:xfrm>
              <a:off x="5356981" y="3465195"/>
              <a:ext cx="697611" cy="75327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599" y="8155"/>
                  </a:moveTo>
                  <a:lnTo>
                    <a:pt x="18579" y="8155"/>
                  </a:lnTo>
                  <a:lnTo>
                    <a:pt x="18579" y="9469"/>
                  </a:lnTo>
                  <a:lnTo>
                    <a:pt x="21599" y="9469"/>
                  </a:lnTo>
                  <a:cubicBezTo>
                    <a:pt x="21599" y="9469"/>
                    <a:pt x="21599" y="8155"/>
                    <a:pt x="21599"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chemeClr val="tx1"/>
                </a:solidFill>
                <a:effectLst>
                  <a:outerShdw blurRad="38100" dist="38100" dir="2700000" algn="tl">
                    <a:srgbClr val="C0C0C0"/>
                  </a:outerShdw>
                </a:effectLst>
                <a:latin typeface="Lato" panose="020F0502020204030203" pitchFamily="34" charset="0"/>
              </a:endParaRPr>
            </a:p>
          </p:txBody>
        </p:sp>
      </p:grpSp>
      <p:grpSp>
        <p:nvGrpSpPr>
          <p:cNvPr id="12" name="群組 17"/>
          <p:cNvGrpSpPr/>
          <p:nvPr/>
        </p:nvGrpSpPr>
        <p:grpSpPr>
          <a:xfrm>
            <a:off x="11996254" y="7988822"/>
            <a:ext cx="1385888" cy="1600200"/>
            <a:chOff x="7084885" y="6096000"/>
            <a:chExt cx="1385887" cy="1600200"/>
          </a:xfrm>
        </p:grpSpPr>
        <p:grpSp>
          <p:nvGrpSpPr>
            <p:cNvPr id="13" name="群組 24"/>
            <p:cNvGrpSpPr/>
            <p:nvPr/>
          </p:nvGrpSpPr>
          <p:grpSpPr>
            <a:xfrm>
              <a:off x="7084885" y="6096000"/>
              <a:ext cx="1385887" cy="1600200"/>
              <a:chOff x="4313111" y="4494213"/>
              <a:chExt cx="1385887" cy="1600200"/>
            </a:xfrm>
          </p:grpSpPr>
          <p:sp>
            <p:nvSpPr>
              <p:cNvPr id="21" name="AutoShape 8"/>
              <p:cNvSpPr>
                <a:spLocks/>
              </p:cNvSpPr>
              <p:nvPr/>
            </p:nvSpPr>
            <p:spPr bwMode="auto">
              <a:xfrm>
                <a:off x="4313111" y="4494213"/>
                <a:ext cx="1385887"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chemeClr val="tx1"/>
                  </a:solidFill>
                  <a:effectLst>
                    <a:outerShdw blurRad="38100" dist="38100" dir="2700000" algn="tl">
                      <a:srgbClr val="000000"/>
                    </a:outerShdw>
                  </a:effectLst>
                  <a:latin typeface="Lato" panose="020F0502020204030203" pitchFamily="34" charset="0"/>
                </a:endParaRPr>
              </a:p>
            </p:txBody>
          </p:sp>
          <p:sp>
            <p:nvSpPr>
              <p:cNvPr id="22" name="AutoShape 9"/>
              <p:cNvSpPr>
                <a:spLocks/>
              </p:cNvSpPr>
              <p:nvPr/>
            </p:nvSpPr>
            <p:spPr bwMode="auto">
              <a:xfrm>
                <a:off x="4663948" y="5121275"/>
                <a:ext cx="1035050"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6000" dirty="0">
                  <a:solidFill>
                    <a:schemeClr val="tx1"/>
                  </a:solidFill>
                  <a:sym typeface="Gill Sans" charset="0"/>
                </a:endParaRPr>
              </a:p>
            </p:txBody>
          </p:sp>
          <p:sp>
            <p:nvSpPr>
              <p:cNvPr id="23" name="AutoShape 10"/>
              <p:cNvSpPr>
                <a:spLocks/>
              </p:cNvSpPr>
              <p:nvPr/>
            </p:nvSpPr>
            <p:spPr bwMode="auto">
              <a:xfrm>
                <a:off x="4507579" y="4714875"/>
                <a:ext cx="996950" cy="1150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4"/>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chemeClr val="tx1"/>
                  </a:solidFill>
                  <a:effectLst>
                    <a:outerShdw blurRad="38100" dist="38100" dir="2700000" algn="tl">
                      <a:srgbClr val="000000"/>
                    </a:outerShdw>
                  </a:effectLst>
                  <a:latin typeface="Lato" panose="020F0502020204030203" pitchFamily="34" charset="0"/>
                </a:endParaRPr>
              </a:p>
            </p:txBody>
          </p:sp>
        </p:grpSp>
        <p:sp>
          <p:nvSpPr>
            <p:cNvPr id="20" name="AutoShape 41"/>
            <p:cNvSpPr>
              <a:spLocks/>
            </p:cNvSpPr>
            <p:nvPr/>
          </p:nvSpPr>
          <p:spPr bwMode="auto">
            <a:xfrm>
              <a:off x="7403823" y="6616732"/>
              <a:ext cx="766150" cy="49997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750" y="18412"/>
                  </a:moveTo>
                  <a:lnTo>
                    <a:pt x="4901" y="18412"/>
                  </a:lnTo>
                  <a:cubicBezTo>
                    <a:pt x="3335" y="18412"/>
                    <a:pt x="2103" y="16545"/>
                    <a:pt x="2103" y="14251"/>
                  </a:cubicBezTo>
                  <a:cubicBezTo>
                    <a:pt x="2103" y="11535"/>
                    <a:pt x="3556" y="9463"/>
                    <a:pt x="5372" y="9962"/>
                  </a:cubicBezTo>
                  <a:cubicBezTo>
                    <a:pt x="4765" y="6806"/>
                    <a:pt x="7693" y="5026"/>
                    <a:pt x="8771" y="7384"/>
                  </a:cubicBezTo>
                  <a:cubicBezTo>
                    <a:pt x="9042" y="6222"/>
                    <a:pt x="10129" y="3187"/>
                    <a:pt x="12774" y="3187"/>
                  </a:cubicBezTo>
                  <a:cubicBezTo>
                    <a:pt x="14774" y="3187"/>
                    <a:pt x="16842" y="5265"/>
                    <a:pt x="16910" y="9959"/>
                  </a:cubicBezTo>
                  <a:cubicBezTo>
                    <a:pt x="18244" y="9967"/>
                    <a:pt x="19496" y="11429"/>
                    <a:pt x="19496" y="14251"/>
                  </a:cubicBezTo>
                  <a:cubicBezTo>
                    <a:pt x="19496" y="16545"/>
                    <a:pt x="18264" y="18412"/>
                    <a:pt x="16750" y="18412"/>
                  </a:cubicBezTo>
                  <a:close/>
                  <a:moveTo>
                    <a:pt x="18862" y="7633"/>
                  </a:moveTo>
                  <a:cubicBezTo>
                    <a:pt x="18315" y="3252"/>
                    <a:pt x="15778" y="0"/>
                    <a:pt x="12774" y="0"/>
                  </a:cubicBezTo>
                  <a:cubicBezTo>
                    <a:pt x="10929" y="0"/>
                    <a:pt x="9218" y="1218"/>
                    <a:pt x="8048" y="3313"/>
                  </a:cubicBezTo>
                  <a:cubicBezTo>
                    <a:pt x="6096" y="2524"/>
                    <a:pt x="4048" y="4252"/>
                    <a:pt x="3477" y="7200"/>
                  </a:cubicBezTo>
                  <a:cubicBezTo>
                    <a:pt x="1449" y="8104"/>
                    <a:pt x="0" y="10950"/>
                    <a:pt x="0" y="14251"/>
                  </a:cubicBezTo>
                  <a:cubicBezTo>
                    <a:pt x="0" y="18303"/>
                    <a:pt x="2174" y="21600"/>
                    <a:pt x="4901" y="21600"/>
                  </a:cubicBezTo>
                  <a:lnTo>
                    <a:pt x="16750" y="21600"/>
                  </a:lnTo>
                  <a:cubicBezTo>
                    <a:pt x="19425" y="21600"/>
                    <a:pt x="21599" y="18303"/>
                    <a:pt x="21599" y="14251"/>
                  </a:cubicBezTo>
                  <a:cubicBezTo>
                    <a:pt x="21599" y="11388"/>
                    <a:pt x="20524" y="8843"/>
                    <a:pt x="18862" y="7633"/>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200" dirty="0">
                <a:solidFill>
                  <a:schemeClr val="tx1"/>
                </a:solidFill>
                <a:effectLst>
                  <a:outerShdw blurRad="38100" dist="38100" dir="2700000" algn="tl">
                    <a:srgbClr val="C0C0C0"/>
                  </a:outerShdw>
                </a:effectLst>
                <a:latin typeface="Lato" panose="020F0502020204030203" pitchFamily="34" charset="0"/>
              </a:endParaRPr>
            </a:p>
          </p:txBody>
        </p:sp>
      </p:grpSp>
      <p:grpSp>
        <p:nvGrpSpPr>
          <p:cNvPr id="15" name="群組 23"/>
          <p:cNvGrpSpPr/>
          <p:nvPr/>
        </p:nvGrpSpPr>
        <p:grpSpPr>
          <a:xfrm>
            <a:off x="12203160" y="3401617"/>
            <a:ext cx="996952" cy="1149350"/>
            <a:chOff x="665578" y="1032473"/>
            <a:chExt cx="996950" cy="1149350"/>
          </a:xfrm>
        </p:grpSpPr>
        <p:sp>
          <p:nvSpPr>
            <p:cNvPr id="29" name="AutoShape 13"/>
            <p:cNvSpPr>
              <a:spLocks/>
            </p:cNvSpPr>
            <p:nvPr/>
          </p:nvSpPr>
          <p:spPr bwMode="auto">
            <a:xfrm>
              <a:off x="665578" y="1032473"/>
              <a:ext cx="996950" cy="1149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rgbClr val="FFC000">
                <a:alpha val="92000"/>
              </a:srgbClr>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chemeClr val="tx1"/>
                </a:solidFill>
                <a:effectLst>
                  <a:outerShdw blurRad="38100" dist="38100" dir="2700000" algn="tl">
                    <a:srgbClr val="000000"/>
                  </a:outerShdw>
                </a:effectLst>
                <a:latin typeface="Lato" panose="020F0502020204030203" pitchFamily="34" charset="0"/>
              </a:endParaRPr>
            </a:p>
          </p:txBody>
        </p:sp>
        <p:sp>
          <p:nvSpPr>
            <p:cNvPr id="26" name="Shape 728"/>
            <p:cNvSpPr/>
            <p:nvPr/>
          </p:nvSpPr>
          <p:spPr>
            <a:xfrm>
              <a:off x="850561" y="1137572"/>
              <a:ext cx="574886" cy="885972"/>
            </a:xfrm>
            <a:custGeom>
              <a:avLst/>
              <a:gdLst/>
              <a:ahLst/>
              <a:cxnLst/>
              <a:rect l="0" t="0" r="0" b="0"/>
              <a:pathLst>
                <a:path w="14430" h="16206" extrusionOk="0">
                  <a:moveTo>
                    <a:pt x="13724" y="584"/>
                  </a:moveTo>
                  <a:lnTo>
                    <a:pt x="13724" y="974"/>
                  </a:lnTo>
                  <a:lnTo>
                    <a:pt x="13748" y="2312"/>
                  </a:lnTo>
                  <a:lnTo>
                    <a:pt x="13772" y="3139"/>
                  </a:lnTo>
                  <a:lnTo>
                    <a:pt x="13821" y="3966"/>
                  </a:lnTo>
                  <a:lnTo>
                    <a:pt x="13967" y="5621"/>
                  </a:lnTo>
                  <a:lnTo>
                    <a:pt x="13991" y="6375"/>
                  </a:lnTo>
                  <a:lnTo>
                    <a:pt x="14016" y="7154"/>
                  </a:lnTo>
                  <a:lnTo>
                    <a:pt x="13991" y="7908"/>
                  </a:lnTo>
                  <a:lnTo>
                    <a:pt x="13967" y="8687"/>
                  </a:lnTo>
                  <a:lnTo>
                    <a:pt x="13918" y="9441"/>
                  </a:lnTo>
                  <a:lnTo>
                    <a:pt x="13870" y="10195"/>
                  </a:lnTo>
                  <a:lnTo>
                    <a:pt x="13699" y="11728"/>
                  </a:lnTo>
                  <a:lnTo>
                    <a:pt x="13602" y="11972"/>
                  </a:lnTo>
                  <a:lnTo>
                    <a:pt x="13480" y="12191"/>
                  </a:lnTo>
                  <a:lnTo>
                    <a:pt x="13359" y="12361"/>
                  </a:lnTo>
                  <a:lnTo>
                    <a:pt x="13188" y="12531"/>
                  </a:lnTo>
                  <a:lnTo>
                    <a:pt x="13261" y="12361"/>
                  </a:lnTo>
                  <a:lnTo>
                    <a:pt x="13286" y="12191"/>
                  </a:lnTo>
                  <a:lnTo>
                    <a:pt x="13334" y="12020"/>
                  </a:lnTo>
                  <a:lnTo>
                    <a:pt x="13334" y="11850"/>
                  </a:lnTo>
                  <a:lnTo>
                    <a:pt x="13310" y="11777"/>
                  </a:lnTo>
                  <a:lnTo>
                    <a:pt x="13286" y="11704"/>
                  </a:lnTo>
                  <a:lnTo>
                    <a:pt x="13237" y="11680"/>
                  </a:lnTo>
                  <a:lnTo>
                    <a:pt x="13188" y="11704"/>
                  </a:lnTo>
                  <a:lnTo>
                    <a:pt x="13091" y="11826"/>
                  </a:lnTo>
                  <a:lnTo>
                    <a:pt x="12994" y="11972"/>
                  </a:lnTo>
                  <a:lnTo>
                    <a:pt x="12872" y="12288"/>
                  </a:lnTo>
                  <a:lnTo>
                    <a:pt x="12726" y="12580"/>
                  </a:lnTo>
                  <a:lnTo>
                    <a:pt x="12677" y="12750"/>
                  </a:lnTo>
                  <a:lnTo>
                    <a:pt x="12653" y="12896"/>
                  </a:lnTo>
                  <a:lnTo>
                    <a:pt x="12337" y="13018"/>
                  </a:lnTo>
                  <a:lnTo>
                    <a:pt x="12337" y="13018"/>
                  </a:lnTo>
                  <a:lnTo>
                    <a:pt x="12385" y="12799"/>
                  </a:lnTo>
                  <a:lnTo>
                    <a:pt x="12483" y="12604"/>
                  </a:lnTo>
                  <a:lnTo>
                    <a:pt x="12604" y="12312"/>
                  </a:lnTo>
                  <a:lnTo>
                    <a:pt x="12677" y="12142"/>
                  </a:lnTo>
                  <a:lnTo>
                    <a:pt x="12677" y="12069"/>
                  </a:lnTo>
                  <a:lnTo>
                    <a:pt x="12677" y="11996"/>
                  </a:lnTo>
                  <a:lnTo>
                    <a:pt x="12653" y="11972"/>
                  </a:lnTo>
                  <a:lnTo>
                    <a:pt x="12580" y="11972"/>
                  </a:lnTo>
                  <a:lnTo>
                    <a:pt x="12507" y="12020"/>
                  </a:lnTo>
                  <a:lnTo>
                    <a:pt x="12434" y="12069"/>
                  </a:lnTo>
                  <a:lnTo>
                    <a:pt x="12361" y="12142"/>
                  </a:lnTo>
                  <a:lnTo>
                    <a:pt x="12239" y="12312"/>
                  </a:lnTo>
                  <a:lnTo>
                    <a:pt x="12142" y="12458"/>
                  </a:lnTo>
                  <a:lnTo>
                    <a:pt x="11996" y="12775"/>
                  </a:lnTo>
                  <a:lnTo>
                    <a:pt x="11947" y="12921"/>
                  </a:lnTo>
                  <a:lnTo>
                    <a:pt x="11899" y="13091"/>
                  </a:lnTo>
                  <a:lnTo>
                    <a:pt x="11461" y="13140"/>
                  </a:lnTo>
                  <a:lnTo>
                    <a:pt x="11704" y="12604"/>
                  </a:lnTo>
                  <a:lnTo>
                    <a:pt x="11777" y="12483"/>
                  </a:lnTo>
                  <a:lnTo>
                    <a:pt x="11874" y="12264"/>
                  </a:lnTo>
                  <a:lnTo>
                    <a:pt x="11923" y="12142"/>
                  </a:lnTo>
                  <a:lnTo>
                    <a:pt x="11947" y="12045"/>
                  </a:lnTo>
                  <a:lnTo>
                    <a:pt x="11947" y="11972"/>
                  </a:lnTo>
                  <a:lnTo>
                    <a:pt x="11923" y="11923"/>
                  </a:lnTo>
                  <a:lnTo>
                    <a:pt x="11850" y="11899"/>
                  </a:lnTo>
                  <a:lnTo>
                    <a:pt x="11753" y="11923"/>
                  </a:lnTo>
                  <a:lnTo>
                    <a:pt x="11680" y="11996"/>
                  </a:lnTo>
                  <a:lnTo>
                    <a:pt x="11582" y="12069"/>
                  </a:lnTo>
                  <a:lnTo>
                    <a:pt x="11461" y="12264"/>
                  </a:lnTo>
                  <a:lnTo>
                    <a:pt x="11363" y="12410"/>
                  </a:lnTo>
                  <a:lnTo>
                    <a:pt x="11169" y="12702"/>
                  </a:lnTo>
                  <a:lnTo>
                    <a:pt x="11071" y="12896"/>
                  </a:lnTo>
                  <a:lnTo>
                    <a:pt x="10974" y="13091"/>
                  </a:lnTo>
                  <a:lnTo>
                    <a:pt x="10731" y="13042"/>
                  </a:lnTo>
                  <a:lnTo>
                    <a:pt x="10804" y="12848"/>
                  </a:lnTo>
                  <a:lnTo>
                    <a:pt x="11023" y="12385"/>
                  </a:lnTo>
                  <a:lnTo>
                    <a:pt x="11120" y="12166"/>
                  </a:lnTo>
                  <a:lnTo>
                    <a:pt x="11144" y="12045"/>
                  </a:lnTo>
                  <a:lnTo>
                    <a:pt x="11169" y="11923"/>
                  </a:lnTo>
                  <a:lnTo>
                    <a:pt x="11144" y="11874"/>
                  </a:lnTo>
                  <a:lnTo>
                    <a:pt x="11120" y="11850"/>
                  </a:lnTo>
                  <a:lnTo>
                    <a:pt x="11071" y="11850"/>
                  </a:lnTo>
                  <a:lnTo>
                    <a:pt x="10974" y="11947"/>
                  </a:lnTo>
                  <a:lnTo>
                    <a:pt x="10877" y="12020"/>
                  </a:lnTo>
                  <a:lnTo>
                    <a:pt x="10731" y="12215"/>
                  </a:lnTo>
                  <a:lnTo>
                    <a:pt x="10609" y="12434"/>
                  </a:lnTo>
                  <a:lnTo>
                    <a:pt x="10487" y="12653"/>
                  </a:lnTo>
                  <a:lnTo>
                    <a:pt x="10341" y="12921"/>
                  </a:lnTo>
                  <a:lnTo>
                    <a:pt x="10147" y="12799"/>
                  </a:lnTo>
                  <a:lnTo>
                    <a:pt x="10098" y="12775"/>
                  </a:lnTo>
                  <a:lnTo>
                    <a:pt x="10171" y="12653"/>
                  </a:lnTo>
                  <a:lnTo>
                    <a:pt x="10244" y="12531"/>
                  </a:lnTo>
                  <a:lnTo>
                    <a:pt x="10390" y="12264"/>
                  </a:lnTo>
                  <a:lnTo>
                    <a:pt x="10439" y="12118"/>
                  </a:lnTo>
                  <a:lnTo>
                    <a:pt x="10463" y="11996"/>
                  </a:lnTo>
                  <a:lnTo>
                    <a:pt x="10439" y="11874"/>
                  </a:lnTo>
                  <a:lnTo>
                    <a:pt x="10390" y="11753"/>
                  </a:lnTo>
                  <a:lnTo>
                    <a:pt x="10341" y="11728"/>
                  </a:lnTo>
                  <a:lnTo>
                    <a:pt x="10293" y="11753"/>
                  </a:lnTo>
                  <a:lnTo>
                    <a:pt x="10171" y="11850"/>
                  </a:lnTo>
                  <a:lnTo>
                    <a:pt x="10074" y="11996"/>
                  </a:lnTo>
                  <a:lnTo>
                    <a:pt x="9879" y="12288"/>
                  </a:lnTo>
                  <a:lnTo>
                    <a:pt x="9806" y="12385"/>
                  </a:lnTo>
                  <a:lnTo>
                    <a:pt x="9782" y="12191"/>
                  </a:lnTo>
                  <a:lnTo>
                    <a:pt x="9782" y="11996"/>
                  </a:lnTo>
                  <a:lnTo>
                    <a:pt x="9806" y="11801"/>
                  </a:lnTo>
                  <a:lnTo>
                    <a:pt x="9879" y="11607"/>
                  </a:lnTo>
                  <a:lnTo>
                    <a:pt x="9976" y="11436"/>
                  </a:lnTo>
                  <a:lnTo>
                    <a:pt x="10098" y="11266"/>
                  </a:lnTo>
                  <a:lnTo>
                    <a:pt x="10244" y="11120"/>
                  </a:lnTo>
                  <a:lnTo>
                    <a:pt x="10390" y="10998"/>
                  </a:lnTo>
                  <a:lnTo>
                    <a:pt x="10633" y="10877"/>
                  </a:lnTo>
                  <a:lnTo>
                    <a:pt x="10901" y="10804"/>
                  </a:lnTo>
                  <a:lnTo>
                    <a:pt x="11169" y="10755"/>
                  </a:lnTo>
                  <a:lnTo>
                    <a:pt x="11436" y="10731"/>
                  </a:lnTo>
                  <a:lnTo>
                    <a:pt x="11728" y="10682"/>
                  </a:lnTo>
                  <a:lnTo>
                    <a:pt x="11972" y="10609"/>
                  </a:lnTo>
                  <a:lnTo>
                    <a:pt x="12215" y="10512"/>
                  </a:lnTo>
                  <a:lnTo>
                    <a:pt x="12312" y="10439"/>
                  </a:lnTo>
                  <a:lnTo>
                    <a:pt x="12434" y="10341"/>
                  </a:lnTo>
                  <a:lnTo>
                    <a:pt x="12507" y="10341"/>
                  </a:lnTo>
                  <a:lnTo>
                    <a:pt x="12580" y="10317"/>
                  </a:lnTo>
                  <a:lnTo>
                    <a:pt x="12629" y="10244"/>
                  </a:lnTo>
                  <a:lnTo>
                    <a:pt x="12653" y="10171"/>
                  </a:lnTo>
                  <a:lnTo>
                    <a:pt x="12653" y="9830"/>
                  </a:lnTo>
                  <a:lnTo>
                    <a:pt x="12653" y="9514"/>
                  </a:lnTo>
                  <a:lnTo>
                    <a:pt x="12653" y="9198"/>
                  </a:lnTo>
                  <a:lnTo>
                    <a:pt x="12653" y="8857"/>
                  </a:lnTo>
                  <a:lnTo>
                    <a:pt x="12726" y="8030"/>
                  </a:lnTo>
                  <a:lnTo>
                    <a:pt x="12823" y="7203"/>
                  </a:lnTo>
                  <a:lnTo>
                    <a:pt x="12848" y="6789"/>
                  </a:lnTo>
                  <a:lnTo>
                    <a:pt x="12848" y="6375"/>
                  </a:lnTo>
                  <a:lnTo>
                    <a:pt x="12823" y="5548"/>
                  </a:lnTo>
                  <a:lnTo>
                    <a:pt x="12848" y="5232"/>
                  </a:lnTo>
                  <a:lnTo>
                    <a:pt x="12872" y="4842"/>
                  </a:lnTo>
                  <a:lnTo>
                    <a:pt x="12872" y="4648"/>
                  </a:lnTo>
                  <a:lnTo>
                    <a:pt x="12848" y="4477"/>
                  </a:lnTo>
                  <a:lnTo>
                    <a:pt x="12799" y="4307"/>
                  </a:lnTo>
                  <a:lnTo>
                    <a:pt x="12726" y="4161"/>
                  </a:lnTo>
                  <a:lnTo>
                    <a:pt x="12775" y="4112"/>
                  </a:lnTo>
                  <a:lnTo>
                    <a:pt x="12799" y="4039"/>
                  </a:lnTo>
                  <a:lnTo>
                    <a:pt x="12823" y="3966"/>
                  </a:lnTo>
                  <a:lnTo>
                    <a:pt x="12799" y="3893"/>
                  </a:lnTo>
                  <a:lnTo>
                    <a:pt x="12750" y="3820"/>
                  </a:lnTo>
                  <a:lnTo>
                    <a:pt x="12702" y="3772"/>
                  </a:lnTo>
                  <a:lnTo>
                    <a:pt x="12604" y="3747"/>
                  </a:lnTo>
                  <a:lnTo>
                    <a:pt x="12531" y="3747"/>
                  </a:lnTo>
                  <a:lnTo>
                    <a:pt x="12045" y="3869"/>
                  </a:lnTo>
                  <a:lnTo>
                    <a:pt x="11558" y="3991"/>
                  </a:lnTo>
                  <a:lnTo>
                    <a:pt x="10585" y="4258"/>
                  </a:lnTo>
                  <a:lnTo>
                    <a:pt x="8468" y="4794"/>
                  </a:lnTo>
                  <a:lnTo>
                    <a:pt x="7446" y="5061"/>
                  </a:lnTo>
                  <a:lnTo>
                    <a:pt x="6959" y="5207"/>
                  </a:lnTo>
                  <a:lnTo>
                    <a:pt x="6448" y="5378"/>
                  </a:lnTo>
                  <a:lnTo>
                    <a:pt x="5962" y="5548"/>
                  </a:lnTo>
                  <a:lnTo>
                    <a:pt x="5499" y="5743"/>
                  </a:lnTo>
                  <a:lnTo>
                    <a:pt x="5013" y="5986"/>
                  </a:lnTo>
                  <a:lnTo>
                    <a:pt x="4575" y="6229"/>
                  </a:lnTo>
                  <a:lnTo>
                    <a:pt x="4526" y="6254"/>
                  </a:lnTo>
                  <a:lnTo>
                    <a:pt x="4526" y="6302"/>
                  </a:lnTo>
                  <a:lnTo>
                    <a:pt x="4526" y="6351"/>
                  </a:lnTo>
                  <a:lnTo>
                    <a:pt x="4550" y="6400"/>
                  </a:lnTo>
                  <a:lnTo>
                    <a:pt x="4623" y="7130"/>
                  </a:lnTo>
                  <a:lnTo>
                    <a:pt x="4648" y="7495"/>
                  </a:lnTo>
                  <a:lnTo>
                    <a:pt x="4648" y="7860"/>
                  </a:lnTo>
                  <a:lnTo>
                    <a:pt x="4623" y="8736"/>
                  </a:lnTo>
                  <a:lnTo>
                    <a:pt x="4575" y="9587"/>
                  </a:lnTo>
                  <a:lnTo>
                    <a:pt x="4575" y="10171"/>
                  </a:lnTo>
                  <a:lnTo>
                    <a:pt x="4575" y="10779"/>
                  </a:lnTo>
                  <a:lnTo>
                    <a:pt x="4599" y="11972"/>
                  </a:lnTo>
                  <a:lnTo>
                    <a:pt x="4623" y="12580"/>
                  </a:lnTo>
                  <a:lnTo>
                    <a:pt x="4623" y="13164"/>
                  </a:lnTo>
                  <a:lnTo>
                    <a:pt x="4575" y="13772"/>
                  </a:lnTo>
                  <a:lnTo>
                    <a:pt x="4526" y="14356"/>
                  </a:lnTo>
                  <a:lnTo>
                    <a:pt x="4356" y="14600"/>
                  </a:lnTo>
                  <a:lnTo>
                    <a:pt x="4404" y="14356"/>
                  </a:lnTo>
                  <a:lnTo>
                    <a:pt x="4404" y="14259"/>
                  </a:lnTo>
                  <a:lnTo>
                    <a:pt x="4404" y="14137"/>
                  </a:lnTo>
                  <a:lnTo>
                    <a:pt x="4380" y="14064"/>
                  </a:lnTo>
                  <a:lnTo>
                    <a:pt x="4307" y="14040"/>
                  </a:lnTo>
                  <a:lnTo>
                    <a:pt x="4258" y="14064"/>
                  </a:lnTo>
                  <a:lnTo>
                    <a:pt x="4185" y="14113"/>
                  </a:lnTo>
                  <a:lnTo>
                    <a:pt x="4088" y="14259"/>
                  </a:lnTo>
                  <a:lnTo>
                    <a:pt x="4015" y="14429"/>
                  </a:lnTo>
                  <a:lnTo>
                    <a:pt x="3869" y="14770"/>
                  </a:lnTo>
                  <a:lnTo>
                    <a:pt x="3723" y="15038"/>
                  </a:lnTo>
                  <a:lnTo>
                    <a:pt x="3674" y="15184"/>
                  </a:lnTo>
                  <a:lnTo>
                    <a:pt x="3626" y="15305"/>
                  </a:lnTo>
                  <a:lnTo>
                    <a:pt x="3285" y="15451"/>
                  </a:lnTo>
                  <a:lnTo>
                    <a:pt x="3407" y="15159"/>
                  </a:lnTo>
                  <a:lnTo>
                    <a:pt x="3601" y="14770"/>
                  </a:lnTo>
                  <a:lnTo>
                    <a:pt x="3674" y="14551"/>
                  </a:lnTo>
                  <a:lnTo>
                    <a:pt x="3699" y="14429"/>
                  </a:lnTo>
                  <a:lnTo>
                    <a:pt x="3699" y="14332"/>
                  </a:lnTo>
                  <a:lnTo>
                    <a:pt x="3699" y="14283"/>
                  </a:lnTo>
                  <a:lnTo>
                    <a:pt x="3650" y="14259"/>
                  </a:lnTo>
                  <a:lnTo>
                    <a:pt x="3601" y="14235"/>
                  </a:lnTo>
                  <a:lnTo>
                    <a:pt x="3577" y="14259"/>
                  </a:lnTo>
                  <a:lnTo>
                    <a:pt x="3407" y="14429"/>
                  </a:lnTo>
                  <a:lnTo>
                    <a:pt x="3261" y="14648"/>
                  </a:lnTo>
                  <a:lnTo>
                    <a:pt x="3017" y="15062"/>
                  </a:lnTo>
                  <a:lnTo>
                    <a:pt x="2847" y="15330"/>
                  </a:lnTo>
                  <a:lnTo>
                    <a:pt x="2798" y="15476"/>
                  </a:lnTo>
                  <a:lnTo>
                    <a:pt x="2750" y="15622"/>
                  </a:lnTo>
                  <a:lnTo>
                    <a:pt x="2531" y="15670"/>
                  </a:lnTo>
                  <a:lnTo>
                    <a:pt x="2531" y="15670"/>
                  </a:lnTo>
                  <a:lnTo>
                    <a:pt x="2628" y="15403"/>
                  </a:lnTo>
                  <a:lnTo>
                    <a:pt x="2725" y="15159"/>
                  </a:lnTo>
                  <a:lnTo>
                    <a:pt x="2798" y="14965"/>
                  </a:lnTo>
                  <a:lnTo>
                    <a:pt x="2871" y="14770"/>
                  </a:lnTo>
                  <a:lnTo>
                    <a:pt x="2896" y="14551"/>
                  </a:lnTo>
                  <a:lnTo>
                    <a:pt x="2871" y="14454"/>
                  </a:lnTo>
                  <a:lnTo>
                    <a:pt x="2847" y="14356"/>
                  </a:lnTo>
                  <a:lnTo>
                    <a:pt x="2823" y="14332"/>
                  </a:lnTo>
                  <a:lnTo>
                    <a:pt x="2798" y="14332"/>
                  </a:lnTo>
                  <a:lnTo>
                    <a:pt x="2701" y="14502"/>
                  </a:lnTo>
                  <a:lnTo>
                    <a:pt x="2604" y="14673"/>
                  </a:lnTo>
                  <a:lnTo>
                    <a:pt x="2433" y="15038"/>
                  </a:lnTo>
                  <a:lnTo>
                    <a:pt x="2239" y="15354"/>
                  </a:lnTo>
                  <a:lnTo>
                    <a:pt x="2141" y="15549"/>
                  </a:lnTo>
                  <a:lnTo>
                    <a:pt x="2093" y="15719"/>
                  </a:lnTo>
                  <a:lnTo>
                    <a:pt x="1801" y="15695"/>
                  </a:lnTo>
                  <a:lnTo>
                    <a:pt x="2117" y="15062"/>
                  </a:lnTo>
                  <a:lnTo>
                    <a:pt x="2263" y="14746"/>
                  </a:lnTo>
                  <a:lnTo>
                    <a:pt x="2312" y="14575"/>
                  </a:lnTo>
                  <a:lnTo>
                    <a:pt x="2336" y="14405"/>
                  </a:lnTo>
                  <a:lnTo>
                    <a:pt x="2336" y="14381"/>
                  </a:lnTo>
                  <a:lnTo>
                    <a:pt x="2312" y="14356"/>
                  </a:lnTo>
                  <a:lnTo>
                    <a:pt x="2263" y="14356"/>
                  </a:lnTo>
                  <a:lnTo>
                    <a:pt x="1995" y="14648"/>
                  </a:lnTo>
                  <a:lnTo>
                    <a:pt x="1752" y="14940"/>
                  </a:lnTo>
                  <a:lnTo>
                    <a:pt x="1533" y="15281"/>
                  </a:lnTo>
                  <a:lnTo>
                    <a:pt x="1363" y="15622"/>
                  </a:lnTo>
                  <a:lnTo>
                    <a:pt x="1119" y="15524"/>
                  </a:lnTo>
                  <a:lnTo>
                    <a:pt x="1144" y="15354"/>
                  </a:lnTo>
                  <a:lnTo>
                    <a:pt x="1192" y="15208"/>
                  </a:lnTo>
                  <a:lnTo>
                    <a:pt x="1363" y="14916"/>
                  </a:lnTo>
                  <a:lnTo>
                    <a:pt x="1582" y="14551"/>
                  </a:lnTo>
                  <a:lnTo>
                    <a:pt x="1679" y="14356"/>
                  </a:lnTo>
                  <a:lnTo>
                    <a:pt x="1776" y="14137"/>
                  </a:lnTo>
                  <a:lnTo>
                    <a:pt x="1776" y="14113"/>
                  </a:lnTo>
                  <a:lnTo>
                    <a:pt x="1752" y="14089"/>
                  </a:lnTo>
                  <a:lnTo>
                    <a:pt x="1679" y="14089"/>
                  </a:lnTo>
                  <a:lnTo>
                    <a:pt x="1460" y="14308"/>
                  </a:lnTo>
                  <a:lnTo>
                    <a:pt x="1265" y="14502"/>
                  </a:lnTo>
                  <a:lnTo>
                    <a:pt x="1071" y="14746"/>
                  </a:lnTo>
                  <a:lnTo>
                    <a:pt x="925" y="14989"/>
                  </a:lnTo>
                  <a:lnTo>
                    <a:pt x="852" y="15111"/>
                  </a:lnTo>
                  <a:lnTo>
                    <a:pt x="779" y="15257"/>
                  </a:lnTo>
                  <a:lnTo>
                    <a:pt x="681" y="15159"/>
                  </a:lnTo>
                  <a:lnTo>
                    <a:pt x="633" y="15062"/>
                  </a:lnTo>
                  <a:lnTo>
                    <a:pt x="657" y="14989"/>
                  </a:lnTo>
                  <a:lnTo>
                    <a:pt x="681" y="14916"/>
                  </a:lnTo>
                  <a:lnTo>
                    <a:pt x="657" y="14867"/>
                  </a:lnTo>
                  <a:lnTo>
                    <a:pt x="827" y="14624"/>
                  </a:lnTo>
                  <a:lnTo>
                    <a:pt x="925" y="14502"/>
                  </a:lnTo>
                  <a:lnTo>
                    <a:pt x="998" y="14356"/>
                  </a:lnTo>
                  <a:lnTo>
                    <a:pt x="998" y="14332"/>
                  </a:lnTo>
                  <a:lnTo>
                    <a:pt x="1022" y="14308"/>
                  </a:lnTo>
                  <a:lnTo>
                    <a:pt x="998" y="14308"/>
                  </a:lnTo>
                  <a:lnTo>
                    <a:pt x="998" y="14235"/>
                  </a:lnTo>
                  <a:lnTo>
                    <a:pt x="973" y="14186"/>
                  </a:lnTo>
                  <a:lnTo>
                    <a:pt x="900" y="14137"/>
                  </a:lnTo>
                  <a:lnTo>
                    <a:pt x="827" y="14162"/>
                  </a:lnTo>
                  <a:lnTo>
                    <a:pt x="681" y="14259"/>
                  </a:lnTo>
                  <a:lnTo>
                    <a:pt x="535" y="14381"/>
                  </a:lnTo>
                  <a:lnTo>
                    <a:pt x="535" y="14381"/>
                  </a:lnTo>
                  <a:lnTo>
                    <a:pt x="560" y="14235"/>
                  </a:lnTo>
                  <a:lnTo>
                    <a:pt x="633" y="14113"/>
                  </a:lnTo>
                  <a:lnTo>
                    <a:pt x="681" y="13967"/>
                  </a:lnTo>
                  <a:lnTo>
                    <a:pt x="779" y="13845"/>
                  </a:lnTo>
                  <a:lnTo>
                    <a:pt x="973" y="13602"/>
                  </a:lnTo>
                  <a:lnTo>
                    <a:pt x="1217" y="13407"/>
                  </a:lnTo>
                  <a:lnTo>
                    <a:pt x="1460" y="13286"/>
                  </a:lnTo>
                  <a:lnTo>
                    <a:pt x="1703" y="13164"/>
                  </a:lnTo>
                  <a:lnTo>
                    <a:pt x="1971" y="13091"/>
                  </a:lnTo>
                  <a:lnTo>
                    <a:pt x="2214" y="13042"/>
                  </a:lnTo>
                  <a:lnTo>
                    <a:pt x="2750" y="12945"/>
                  </a:lnTo>
                  <a:lnTo>
                    <a:pt x="3285" y="12823"/>
                  </a:lnTo>
                  <a:lnTo>
                    <a:pt x="3358" y="12872"/>
                  </a:lnTo>
                  <a:lnTo>
                    <a:pt x="3431" y="12872"/>
                  </a:lnTo>
                  <a:lnTo>
                    <a:pt x="3504" y="12848"/>
                  </a:lnTo>
                  <a:lnTo>
                    <a:pt x="3504" y="12799"/>
                  </a:lnTo>
                  <a:lnTo>
                    <a:pt x="3528" y="12750"/>
                  </a:lnTo>
                  <a:lnTo>
                    <a:pt x="3577" y="12702"/>
                  </a:lnTo>
                  <a:lnTo>
                    <a:pt x="3601" y="12629"/>
                  </a:lnTo>
                  <a:lnTo>
                    <a:pt x="3601" y="12531"/>
                  </a:lnTo>
                  <a:lnTo>
                    <a:pt x="3553" y="12483"/>
                  </a:lnTo>
                  <a:lnTo>
                    <a:pt x="3577" y="11923"/>
                  </a:lnTo>
                  <a:lnTo>
                    <a:pt x="3577" y="11388"/>
                  </a:lnTo>
                  <a:lnTo>
                    <a:pt x="3577" y="10293"/>
                  </a:lnTo>
                  <a:lnTo>
                    <a:pt x="3626" y="7811"/>
                  </a:lnTo>
                  <a:lnTo>
                    <a:pt x="3626" y="3480"/>
                  </a:lnTo>
                  <a:lnTo>
                    <a:pt x="3820" y="3528"/>
                  </a:lnTo>
                  <a:lnTo>
                    <a:pt x="4039" y="3528"/>
                  </a:lnTo>
                  <a:lnTo>
                    <a:pt x="4258" y="3480"/>
                  </a:lnTo>
                  <a:lnTo>
                    <a:pt x="4502" y="3431"/>
                  </a:lnTo>
                  <a:lnTo>
                    <a:pt x="4940" y="3285"/>
                  </a:lnTo>
                  <a:lnTo>
                    <a:pt x="5305" y="3139"/>
                  </a:lnTo>
                  <a:lnTo>
                    <a:pt x="5937" y="2896"/>
                  </a:lnTo>
                  <a:lnTo>
                    <a:pt x="6570" y="2628"/>
                  </a:lnTo>
                  <a:lnTo>
                    <a:pt x="7203" y="2385"/>
                  </a:lnTo>
                  <a:lnTo>
                    <a:pt x="7859" y="2141"/>
                  </a:lnTo>
                  <a:lnTo>
                    <a:pt x="8638" y="1898"/>
                  </a:lnTo>
                  <a:lnTo>
                    <a:pt x="9441" y="1679"/>
                  </a:lnTo>
                  <a:lnTo>
                    <a:pt x="11047" y="1290"/>
                  </a:lnTo>
                  <a:lnTo>
                    <a:pt x="12410" y="974"/>
                  </a:lnTo>
                  <a:lnTo>
                    <a:pt x="13067" y="803"/>
                  </a:lnTo>
                  <a:lnTo>
                    <a:pt x="13724" y="584"/>
                  </a:lnTo>
                  <a:close/>
                  <a:moveTo>
                    <a:pt x="13845" y="0"/>
                  </a:moveTo>
                  <a:lnTo>
                    <a:pt x="13529" y="146"/>
                  </a:lnTo>
                  <a:lnTo>
                    <a:pt x="13188" y="244"/>
                  </a:lnTo>
                  <a:lnTo>
                    <a:pt x="12507" y="438"/>
                  </a:lnTo>
                  <a:lnTo>
                    <a:pt x="11120" y="779"/>
                  </a:lnTo>
                  <a:lnTo>
                    <a:pt x="9490" y="1168"/>
                  </a:lnTo>
                  <a:lnTo>
                    <a:pt x="8687" y="1387"/>
                  </a:lnTo>
                  <a:lnTo>
                    <a:pt x="7908" y="1630"/>
                  </a:lnTo>
                  <a:lnTo>
                    <a:pt x="7276" y="1849"/>
                  </a:lnTo>
                  <a:lnTo>
                    <a:pt x="6667" y="2093"/>
                  </a:lnTo>
                  <a:lnTo>
                    <a:pt x="5451" y="2579"/>
                  </a:lnTo>
                  <a:lnTo>
                    <a:pt x="4867" y="2798"/>
                  </a:lnTo>
                  <a:lnTo>
                    <a:pt x="4283" y="2993"/>
                  </a:lnTo>
                  <a:lnTo>
                    <a:pt x="3893" y="3066"/>
                  </a:lnTo>
                  <a:lnTo>
                    <a:pt x="3699" y="3115"/>
                  </a:lnTo>
                  <a:lnTo>
                    <a:pt x="3504" y="3188"/>
                  </a:lnTo>
                  <a:lnTo>
                    <a:pt x="3382" y="3163"/>
                  </a:lnTo>
                  <a:lnTo>
                    <a:pt x="3285" y="3188"/>
                  </a:lnTo>
                  <a:lnTo>
                    <a:pt x="3236" y="3212"/>
                  </a:lnTo>
                  <a:lnTo>
                    <a:pt x="3188" y="3261"/>
                  </a:lnTo>
                  <a:lnTo>
                    <a:pt x="3163" y="3309"/>
                  </a:lnTo>
                  <a:lnTo>
                    <a:pt x="3163" y="3382"/>
                  </a:lnTo>
                  <a:lnTo>
                    <a:pt x="3163" y="7616"/>
                  </a:lnTo>
                  <a:lnTo>
                    <a:pt x="3212" y="10098"/>
                  </a:lnTo>
                  <a:lnTo>
                    <a:pt x="3212" y="11242"/>
                  </a:lnTo>
                  <a:lnTo>
                    <a:pt x="3212" y="11801"/>
                  </a:lnTo>
                  <a:lnTo>
                    <a:pt x="3236" y="12385"/>
                  </a:lnTo>
                  <a:lnTo>
                    <a:pt x="3236" y="12385"/>
                  </a:lnTo>
                  <a:lnTo>
                    <a:pt x="2920" y="12361"/>
                  </a:lnTo>
                  <a:lnTo>
                    <a:pt x="2579" y="12385"/>
                  </a:lnTo>
                  <a:lnTo>
                    <a:pt x="2239" y="12458"/>
                  </a:lnTo>
                  <a:lnTo>
                    <a:pt x="1898" y="12556"/>
                  </a:lnTo>
                  <a:lnTo>
                    <a:pt x="1557" y="12677"/>
                  </a:lnTo>
                  <a:lnTo>
                    <a:pt x="1265" y="12799"/>
                  </a:lnTo>
                  <a:lnTo>
                    <a:pt x="973" y="12969"/>
                  </a:lnTo>
                  <a:lnTo>
                    <a:pt x="730" y="13140"/>
                  </a:lnTo>
                  <a:lnTo>
                    <a:pt x="584" y="13261"/>
                  </a:lnTo>
                  <a:lnTo>
                    <a:pt x="487" y="13383"/>
                  </a:lnTo>
                  <a:lnTo>
                    <a:pt x="365" y="13505"/>
                  </a:lnTo>
                  <a:lnTo>
                    <a:pt x="268" y="13651"/>
                  </a:lnTo>
                  <a:lnTo>
                    <a:pt x="195" y="13797"/>
                  </a:lnTo>
                  <a:lnTo>
                    <a:pt x="122" y="13967"/>
                  </a:lnTo>
                  <a:lnTo>
                    <a:pt x="73" y="14113"/>
                  </a:lnTo>
                  <a:lnTo>
                    <a:pt x="24" y="14283"/>
                  </a:lnTo>
                  <a:lnTo>
                    <a:pt x="24" y="14454"/>
                  </a:lnTo>
                  <a:lnTo>
                    <a:pt x="0" y="14624"/>
                  </a:lnTo>
                  <a:lnTo>
                    <a:pt x="24" y="14794"/>
                  </a:lnTo>
                  <a:lnTo>
                    <a:pt x="49" y="14940"/>
                  </a:lnTo>
                  <a:lnTo>
                    <a:pt x="97" y="15111"/>
                  </a:lnTo>
                  <a:lnTo>
                    <a:pt x="170" y="15257"/>
                  </a:lnTo>
                  <a:lnTo>
                    <a:pt x="268" y="15427"/>
                  </a:lnTo>
                  <a:lnTo>
                    <a:pt x="365" y="15573"/>
                  </a:lnTo>
                  <a:lnTo>
                    <a:pt x="487" y="15695"/>
                  </a:lnTo>
                  <a:lnTo>
                    <a:pt x="608" y="15792"/>
                  </a:lnTo>
                  <a:lnTo>
                    <a:pt x="876" y="15962"/>
                  </a:lnTo>
                  <a:lnTo>
                    <a:pt x="1144" y="16084"/>
                  </a:lnTo>
                  <a:lnTo>
                    <a:pt x="1460" y="16157"/>
                  </a:lnTo>
                  <a:lnTo>
                    <a:pt x="1776" y="16206"/>
                  </a:lnTo>
                  <a:lnTo>
                    <a:pt x="2093" y="16206"/>
                  </a:lnTo>
                  <a:lnTo>
                    <a:pt x="2409" y="16181"/>
                  </a:lnTo>
                  <a:lnTo>
                    <a:pt x="2725" y="16157"/>
                  </a:lnTo>
                  <a:lnTo>
                    <a:pt x="3042" y="16084"/>
                  </a:lnTo>
                  <a:lnTo>
                    <a:pt x="3358" y="15987"/>
                  </a:lnTo>
                  <a:lnTo>
                    <a:pt x="3699" y="15841"/>
                  </a:lnTo>
                  <a:lnTo>
                    <a:pt x="4015" y="15646"/>
                  </a:lnTo>
                  <a:lnTo>
                    <a:pt x="4307" y="15451"/>
                  </a:lnTo>
                  <a:lnTo>
                    <a:pt x="4550" y="15208"/>
                  </a:lnTo>
                  <a:lnTo>
                    <a:pt x="4672" y="15062"/>
                  </a:lnTo>
                  <a:lnTo>
                    <a:pt x="4769" y="14916"/>
                  </a:lnTo>
                  <a:lnTo>
                    <a:pt x="4842" y="14770"/>
                  </a:lnTo>
                  <a:lnTo>
                    <a:pt x="4891" y="14624"/>
                  </a:lnTo>
                  <a:lnTo>
                    <a:pt x="4940" y="14527"/>
                  </a:lnTo>
                  <a:lnTo>
                    <a:pt x="5013" y="14259"/>
                  </a:lnTo>
                  <a:lnTo>
                    <a:pt x="5061" y="13967"/>
                  </a:lnTo>
                  <a:lnTo>
                    <a:pt x="5086" y="13675"/>
                  </a:lnTo>
                  <a:lnTo>
                    <a:pt x="5110" y="13359"/>
                  </a:lnTo>
                  <a:lnTo>
                    <a:pt x="5086" y="12750"/>
                  </a:lnTo>
                  <a:lnTo>
                    <a:pt x="5061" y="12166"/>
                  </a:lnTo>
                  <a:lnTo>
                    <a:pt x="5037" y="10877"/>
                  </a:lnTo>
                  <a:lnTo>
                    <a:pt x="5037" y="9587"/>
                  </a:lnTo>
                  <a:lnTo>
                    <a:pt x="5061" y="9125"/>
                  </a:lnTo>
                  <a:lnTo>
                    <a:pt x="5086" y="8663"/>
                  </a:lnTo>
                  <a:lnTo>
                    <a:pt x="5110" y="8200"/>
                  </a:lnTo>
                  <a:lnTo>
                    <a:pt x="5110" y="7738"/>
                  </a:lnTo>
                  <a:lnTo>
                    <a:pt x="5110" y="7397"/>
                  </a:lnTo>
                  <a:lnTo>
                    <a:pt x="5086" y="7057"/>
                  </a:lnTo>
                  <a:lnTo>
                    <a:pt x="5013" y="6740"/>
                  </a:lnTo>
                  <a:lnTo>
                    <a:pt x="4964" y="6594"/>
                  </a:lnTo>
                  <a:lnTo>
                    <a:pt x="4891" y="6448"/>
                  </a:lnTo>
                  <a:lnTo>
                    <a:pt x="5013" y="6424"/>
                  </a:lnTo>
                  <a:lnTo>
                    <a:pt x="5110" y="6375"/>
                  </a:lnTo>
                  <a:lnTo>
                    <a:pt x="5402" y="6254"/>
                  </a:lnTo>
                  <a:lnTo>
                    <a:pt x="5718" y="6132"/>
                  </a:lnTo>
                  <a:lnTo>
                    <a:pt x="6327" y="5913"/>
                  </a:lnTo>
                  <a:lnTo>
                    <a:pt x="7373" y="5597"/>
                  </a:lnTo>
                  <a:lnTo>
                    <a:pt x="8419" y="5305"/>
                  </a:lnTo>
                  <a:lnTo>
                    <a:pt x="9490" y="5037"/>
                  </a:lnTo>
                  <a:lnTo>
                    <a:pt x="10560" y="4769"/>
                  </a:lnTo>
                  <a:lnTo>
                    <a:pt x="11509" y="4550"/>
                  </a:lnTo>
                  <a:lnTo>
                    <a:pt x="11996" y="4429"/>
                  </a:lnTo>
                  <a:lnTo>
                    <a:pt x="12458" y="4283"/>
                  </a:lnTo>
                  <a:lnTo>
                    <a:pt x="12410" y="4429"/>
                  </a:lnTo>
                  <a:lnTo>
                    <a:pt x="12385" y="4599"/>
                  </a:lnTo>
                  <a:lnTo>
                    <a:pt x="12385" y="4940"/>
                  </a:lnTo>
                  <a:lnTo>
                    <a:pt x="12410" y="5548"/>
                  </a:lnTo>
                  <a:lnTo>
                    <a:pt x="12410" y="6448"/>
                  </a:lnTo>
                  <a:lnTo>
                    <a:pt x="12410" y="6886"/>
                  </a:lnTo>
                  <a:lnTo>
                    <a:pt x="12361" y="7349"/>
                  </a:lnTo>
                  <a:lnTo>
                    <a:pt x="12288" y="8176"/>
                  </a:lnTo>
                  <a:lnTo>
                    <a:pt x="12215" y="9003"/>
                  </a:lnTo>
                  <a:lnTo>
                    <a:pt x="12191" y="9538"/>
                  </a:lnTo>
                  <a:lnTo>
                    <a:pt x="12191" y="9806"/>
                  </a:lnTo>
                  <a:lnTo>
                    <a:pt x="12239" y="10074"/>
                  </a:lnTo>
                  <a:lnTo>
                    <a:pt x="11923" y="10098"/>
                  </a:lnTo>
                  <a:lnTo>
                    <a:pt x="11582" y="10147"/>
                  </a:lnTo>
                  <a:lnTo>
                    <a:pt x="10925" y="10268"/>
                  </a:lnTo>
                  <a:lnTo>
                    <a:pt x="10560" y="10366"/>
                  </a:lnTo>
                  <a:lnTo>
                    <a:pt x="10390" y="10439"/>
                  </a:lnTo>
                  <a:lnTo>
                    <a:pt x="10244" y="10512"/>
                  </a:lnTo>
                  <a:lnTo>
                    <a:pt x="10074" y="10585"/>
                  </a:lnTo>
                  <a:lnTo>
                    <a:pt x="9928" y="10706"/>
                  </a:lnTo>
                  <a:lnTo>
                    <a:pt x="9782" y="10828"/>
                  </a:lnTo>
                  <a:lnTo>
                    <a:pt x="9660" y="10950"/>
                  </a:lnTo>
                  <a:lnTo>
                    <a:pt x="9490" y="11217"/>
                  </a:lnTo>
                  <a:lnTo>
                    <a:pt x="9368" y="11485"/>
                  </a:lnTo>
                  <a:lnTo>
                    <a:pt x="9295" y="11801"/>
                  </a:lnTo>
                  <a:lnTo>
                    <a:pt x="9246" y="12093"/>
                  </a:lnTo>
                  <a:lnTo>
                    <a:pt x="9271" y="12239"/>
                  </a:lnTo>
                  <a:lnTo>
                    <a:pt x="9295" y="12410"/>
                  </a:lnTo>
                  <a:lnTo>
                    <a:pt x="9319" y="12531"/>
                  </a:lnTo>
                  <a:lnTo>
                    <a:pt x="9392" y="12677"/>
                  </a:lnTo>
                  <a:lnTo>
                    <a:pt x="9441" y="12823"/>
                  </a:lnTo>
                  <a:lnTo>
                    <a:pt x="9538" y="12945"/>
                  </a:lnTo>
                  <a:lnTo>
                    <a:pt x="9636" y="13067"/>
                  </a:lnTo>
                  <a:lnTo>
                    <a:pt x="9757" y="13164"/>
                  </a:lnTo>
                  <a:lnTo>
                    <a:pt x="10001" y="13334"/>
                  </a:lnTo>
                  <a:lnTo>
                    <a:pt x="10244" y="13432"/>
                  </a:lnTo>
                  <a:lnTo>
                    <a:pt x="10293" y="13505"/>
                  </a:lnTo>
                  <a:lnTo>
                    <a:pt x="10341" y="13529"/>
                  </a:lnTo>
                  <a:lnTo>
                    <a:pt x="10390" y="13529"/>
                  </a:lnTo>
                  <a:lnTo>
                    <a:pt x="10463" y="13505"/>
                  </a:lnTo>
                  <a:lnTo>
                    <a:pt x="10779" y="13578"/>
                  </a:lnTo>
                  <a:lnTo>
                    <a:pt x="11096" y="13626"/>
                  </a:lnTo>
                  <a:lnTo>
                    <a:pt x="11655" y="13626"/>
                  </a:lnTo>
                  <a:lnTo>
                    <a:pt x="12093" y="13578"/>
                  </a:lnTo>
                  <a:lnTo>
                    <a:pt x="12288" y="13529"/>
                  </a:lnTo>
                  <a:lnTo>
                    <a:pt x="12483" y="13480"/>
                  </a:lnTo>
                  <a:lnTo>
                    <a:pt x="12653" y="13432"/>
                  </a:lnTo>
                  <a:lnTo>
                    <a:pt x="12848" y="13359"/>
                  </a:lnTo>
                  <a:lnTo>
                    <a:pt x="13018" y="13261"/>
                  </a:lnTo>
                  <a:lnTo>
                    <a:pt x="13164" y="13164"/>
                  </a:lnTo>
                  <a:lnTo>
                    <a:pt x="13334" y="13042"/>
                  </a:lnTo>
                  <a:lnTo>
                    <a:pt x="13480" y="12921"/>
                  </a:lnTo>
                  <a:lnTo>
                    <a:pt x="13602" y="12775"/>
                  </a:lnTo>
                  <a:lnTo>
                    <a:pt x="13724" y="12629"/>
                  </a:lnTo>
                  <a:lnTo>
                    <a:pt x="13845" y="12483"/>
                  </a:lnTo>
                  <a:lnTo>
                    <a:pt x="13943" y="12312"/>
                  </a:lnTo>
                  <a:lnTo>
                    <a:pt x="14040" y="12142"/>
                  </a:lnTo>
                  <a:lnTo>
                    <a:pt x="14113" y="11947"/>
                  </a:lnTo>
                  <a:lnTo>
                    <a:pt x="14162" y="11753"/>
                  </a:lnTo>
                  <a:lnTo>
                    <a:pt x="14210" y="11558"/>
                  </a:lnTo>
                  <a:lnTo>
                    <a:pt x="14210" y="11485"/>
                  </a:lnTo>
                  <a:lnTo>
                    <a:pt x="14186" y="11412"/>
                  </a:lnTo>
                  <a:lnTo>
                    <a:pt x="14235" y="11120"/>
                  </a:lnTo>
                  <a:lnTo>
                    <a:pt x="14283" y="10852"/>
                  </a:lnTo>
                  <a:lnTo>
                    <a:pt x="14308" y="10268"/>
                  </a:lnTo>
                  <a:lnTo>
                    <a:pt x="14332" y="9684"/>
                  </a:lnTo>
                  <a:lnTo>
                    <a:pt x="14356" y="9125"/>
                  </a:lnTo>
                  <a:lnTo>
                    <a:pt x="14405" y="8298"/>
                  </a:lnTo>
                  <a:lnTo>
                    <a:pt x="14429" y="7470"/>
                  </a:lnTo>
                  <a:lnTo>
                    <a:pt x="14429" y="6643"/>
                  </a:lnTo>
                  <a:lnTo>
                    <a:pt x="14405" y="5791"/>
                  </a:lnTo>
                  <a:lnTo>
                    <a:pt x="14356" y="5013"/>
                  </a:lnTo>
                  <a:lnTo>
                    <a:pt x="14283" y="4234"/>
                  </a:lnTo>
                  <a:lnTo>
                    <a:pt x="14235" y="3455"/>
                  </a:lnTo>
                  <a:lnTo>
                    <a:pt x="14186" y="2677"/>
                  </a:lnTo>
                  <a:lnTo>
                    <a:pt x="14186" y="2093"/>
                  </a:lnTo>
                  <a:lnTo>
                    <a:pt x="14186" y="1509"/>
                  </a:lnTo>
                  <a:lnTo>
                    <a:pt x="14186" y="901"/>
                  </a:lnTo>
                  <a:lnTo>
                    <a:pt x="14162" y="609"/>
                  </a:lnTo>
                  <a:lnTo>
                    <a:pt x="14137" y="317"/>
                  </a:lnTo>
                  <a:lnTo>
                    <a:pt x="14162" y="244"/>
                  </a:lnTo>
                  <a:lnTo>
                    <a:pt x="14137" y="171"/>
                  </a:lnTo>
                  <a:lnTo>
                    <a:pt x="14113" y="122"/>
                  </a:lnTo>
                  <a:lnTo>
                    <a:pt x="14089" y="73"/>
                  </a:lnTo>
                  <a:lnTo>
                    <a:pt x="14040" y="25"/>
                  </a:lnTo>
                  <a:lnTo>
                    <a:pt x="13991" y="0"/>
                  </a:lnTo>
                  <a:close/>
                </a:path>
              </a:pathLst>
            </a:custGeom>
            <a:solidFill>
              <a:schemeClr val="bg1"/>
            </a:solidFill>
            <a:ln>
              <a:noFill/>
            </a:ln>
          </p:spPr>
          <p:txBody>
            <a:bodyPr lIns="91425" tIns="91425" rIns="91425" bIns="91425" anchor="ctr" anchorCtr="0">
              <a:noAutofit/>
            </a:bodyPr>
            <a:lstStyle/>
            <a:p>
              <a:pPr defTabSz="825444">
                <a:spcBef>
                  <a:spcPts val="0"/>
                </a:spcBef>
              </a:pPr>
              <a:endParaRPr sz="6000" dirty="0">
                <a:solidFill>
                  <a:schemeClr val="tx1"/>
                </a:solidFill>
                <a:latin typeface="Gill Sans" charset="0"/>
                <a:sym typeface="Gill Sans" charset="0"/>
              </a:endParaRPr>
            </a:p>
          </p:txBody>
        </p:sp>
      </p:grpSp>
      <p:sp>
        <p:nvSpPr>
          <p:cNvPr id="30" name="文字方塊 29"/>
          <p:cNvSpPr txBox="1"/>
          <p:nvPr/>
        </p:nvSpPr>
        <p:spPr>
          <a:xfrm>
            <a:off x="3621873" y="4430364"/>
            <a:ext cx="8832982" cy="3200856"/>
          </a:xfrm>
          <a:prstGeom prst="rect">
            <a:avLst/>
          </a:prstGeom>
          <a:noFill/>
        </p:spPr>
        <p:txBody>
          <a:bodyPr wrap="square" lIns="243818" tIns="121910" rIns="243818" bIns="121910" rtlCol="0">
            <a:spAutoFit/>
          </a:bodyPr>
          <a:lstStyle/>
          <a:p>
            <a:pPr algn="l" defTabSz="825444">
              <a:spcAft>
                <a:spcPts val="600"/>
              </a:spcAft>
            </a:pPr>
            <a:r>
              <a:rPr lang="zh-TW" altLang="en-US" sz="4400" b="1" dirty="0" smtClean="0">
                <a:solidFill>
                  <a:schemeClr val="tx1"/>
                </a:solidFill>
                <a:latin typeface="微軟正黑體" pitchFamily="34" charset="-120"/>
                <a:ea typeface="微軟正黑體" pitchFamily="34" charset="-120"/>
                <a:sym typeface="Gill Sans" charset="0"/>
              </a:rPr>
              <a:t>基礎功能特色</a:t>
            </a:r>
            <a:endParaRPr lang="en-US" altLang="zh-TW" sz="3200" b="1" dirty="0" smtClean="0">
              <a:solidFill>
                <a:schemeClr val="tx1"/>
              </a:solidFill>
              <a:latin typeface="微軟正黑體" pitchFamily="34" charset="-120"/>
              <a:ea typeface="微軟正黑體" pitchFamily="34" charset="-120"/>
              <a:sym typeface="Gill Sans" charset="0"/>
            </a:endParaRPr>
          </a:p>
          <a:p>
            <a:pPr marL="442884" indent="-442884" algn="l" defTabSz="825444">
              <a:spcAft>
                <a:spcPts val="600"/>
              </a:spcAft>
              <a:buFont typeface="Arial" pitchFamily="34" charset="0"/>
              <a:buChar char="•"/>
            </a:pPr>
            <a:r>
              <a:rPr lang="en-US" altLang="zh-TW" sz="3200" dirty="0" smtClean="0">
                <a:solidFill>
                  <a:schemeClr val="tx1"/>
                </a:solidFill>
                <a:latin typeface="微軟正黑體" pitchFamily="34" charset="-120"/>
                <a:ea typeface="微軟正黑體" pitchFamily="34" charset="-120"/>
                <a:sym typeface="Gill Sans" charset="0"/>
              </a:rPr>
              <a:t>LED</a:t>
            </a:r>
            <a:r>
              <a:rPr lang="zh-TW" altLang="en-US" sz="3200" dirty="0" smtClean="0">
                <a:solidFill>
                  <a:schemeClr val="tx1"/>
                </a:solidFill>
                <a:latin typeface="微軟正黑體" pitchFamily="34" charset="-120"/>
                <a:ea typeface="微軟正黑體" pitchFamily="34" charset="-120"/>
                <a:sym typeface="Gill Sans" charset="0"/>
              </a:rPr>
              <a:t>霹靂燈</a:t>
            </a:r>
            <a:r>
              <a:rPr lang="en-US" altLang="zh-TW" sz="3200" dirty="0" smtClean="0">
                <a:solidFill>
                  <a:schemeClr val="tx1"/>
                </a:solidFill>
                <a:latin typeface="微軟正黑體" pitchFamily="34" charset="-120"/>
                <a:ea typeface="微軟正黑體" pitchFamily="34" charset="-120"/>
                <a:sym typeface="Gill Sans" charset="0"/>
              </a:rPr>
              <a:t>/</a:t>
            </a:r>
            <a:r>
              <a:rPr lang="zh-TW" altLang="en-US" sz="3200" dirty="0" smtClean="0">
                <a:solidFill>
                  <a:schemeClr val="tx1"/>
                </a:solidFill>
                <a:latin typeface="微軟正黑體" pitchFamily="34" charset="-120"/>
                <a:ea typeface="微軟正黑體" pitchFamily="34" charset="-120"/>
                <a:sym typeface="Gill Sans" charset="0"/>
              </a:rPr>
              <a:t>警示燈模式</a:t>
            </a:r>
            <a:endParaRPr lang="en-US" altLang="zh-TW" sz="3200" dirty="0" smtClean="0">
              <a:solidFill>
                <a:schemeClr val="tx1"/>
              </a:solidFill>
              <a:latin typeface="微軟正黑體" pitchFamily="34" charset="-120"/>
              <a:ea typeface="微軟正黑體" pitchFamily="34" charset="-120"/>
              <a:sym typeface="Gill Sans" charset="0"/>
            </a:endParaRP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超音波自動避障</a:t>
            </a:r>
            <a:endParaRPr lang="en-US" altLang="zh-TW" sz="3200" dirty="0" smtClean="0">
              <a:solidFill>
                <a:schemeClr val="tx1"/>
              </a:solidFill>
              <a:latin typeface="微軟正黑體" pitchFamily="34" charset="-120"/>
              <a:ea typeface="微軟正黑體" pitchFamily="34" charset="-120"/>
              <a:sym typeface="Gill Sans" charset="0"/>
            </a:endParaRP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藍芽配對連線</a:t>
            </a:r>
            <a:endParaRPr lang="en-US" altLang="zh-TW" sz="3200" dirty="0" smtClean="0">
              <a:solidFill>
                <a:schemeClr val="tx1"/>
              </a:solidFill>
              <a:latin typeface="微軟正黑體" pitchFamily="34" charset="-120"/>
              <a:ea typeface="微軟正黑體" pitchFamily="34" charset="-120"/>
              <a:sym typeface="Gill Sans" charset="0"/>
            </a:endParaRP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減速馬達控制</a:t>
            </a:r>
            <a:endParaRPr lang="en-US" altLang="zh-TW" sz="3200" dirty="0" smtClean="0">
              <a:solidFill>
                <a:schemeClr val="tx1"/>
              </a:solidFill>
              <a:latin typeface="微軟正黑體" pitchFamily="34" charset="-120"/>
              <a:ea typeface="微軟正黑體" pitchFamily="34" charset="-120"/>
              <a:sym typeface="Gill Sans" charset="0"/>
            </a:endParaRPr>
          </a:p>
        </p:txBody>
      </p:sp>
      <p:sp>
        <p:nvSpPr>
          <p:cNvPr id="31" name="矩形 30"/>
          <p:cNvSpPr/>
          <p:nvPr/>
        </p:nvSpPr>
        <p:spPr>
          <a:xfrm>
            <a:off x="3564883" y="3431735"/>
            <a:ext cx="5505021" cy="1015659"/>
          </a:xfrm>
          <a:prstGeom prst="rect">
            <a:avLst/>
          </a:prstGeom>
        </p:spPr>
        <p:txBody>
          <a:bodyPr wrap="none" lIns="91434" tIns="45718" rIns="91434" bIns="45718">
            <a:spAutoFit/>
          </a:bodyPr>
          <a:lstStyle/>
          <a:p>
            <a:pPr algn="l" defTabSz="825444"/>
            <a:r>
              <a:rPr lang="zh-TW" altLang="en-US" sz="6000" b="1" dirty="0" smtClean="0">
                <a:solidFill>
                  <a:schemeClr val="tx1"/>
                </a:solidFill>
                <a:latin typeface="微軟正黑體" pitchFamily="34" charset="-120"/>
                <a:ea typeface="微軟正黑體" pitchFamily="34" charset="-120"/>
                <a:sym typeface="Gill Sans" charset="0"/>
              </a:rPr>
              <a:t>馬達類</a:t>
            </a:r>
            <a:r>
              <a:rPr lang="en-US" altLang="zh-TW" sz="6000" b="1" dirty="0" smtClean="0">
                <a:solidFill>
                  <a:schemeClr val="tx1"/>
                </a:solidFill>
                <a:latin typeface="微軟正黑體" pitchFamily="34" charset="-120"/>
                <a:ea typeface="微軟正黑體" pitchFamily="34" charset="-120"/>
                <a:sym typeface="Gill Sans" charset="0"/>
              </a:rPr>
              <a:t>:</a:t>
            </a:r>
            <a:r>
              <a:rPr lang="zh-TW" altLang="en-US" sz="6000" b="1" dirty="0" smtClean="0">
                <a:solidFill>
                  <a:schemeClr val="tx1"/>
                </a:solidFill>
                <a:latin typeface="微軟正黑體" pitchFamily="34" charset="-120"/>
                <a:ea typeface="微軟正黑體" pitchFamily="34" charset="-120"/>
                <a:sym typeface="Gill Sans" charset="0"/>
              </a:rPr>
              <a:t> </a:t>
            </a:r>
            <a:r>
              <a:rPr lang="en-US" altLang="zh-TW" sz="6000" b="1" dirty="0" err="1" smtClean="0">
                <a:solidFill>
                  <a:schemeClr val="tx1"/>
                </a:solidFill>
                <a:latin typeface="微軟正黑體" pitchFamily="34" charset="-120"/>
                <a:ea typeface="微軟正黑體" pitchFamily="34" charset="-120"/>
                <a:sym typeface="Gill Sans" charset="0"/>
              </a:rPr>
              <a:t>BeeCar</a:t>
            </a:r>
            <a:endParaRPr lang="zh-TW" altLang="en-US" sz="6000" b="1" dirty="0">
              <a:solidFill>
                <a:schemeClr val="tx1"/>
              </a:solidFill>
              <a:latin typeface="Gill Sans" charset="0"/>
              <a:sym typeface="Gill Sans" charset="0"/>
            </a:endParaRPr>
          </a:p>
        </p:txBody>
      </p:sp>
      <p:sp>
        <p:nvSpPr>
          <p:cNvPr id="32" name="矩形 31"/>
          <p:cNvSpPr/>
          <p:nvPr/>
        </p:nvSpPr>
        <p:spPr>
          <a:xfrm>
            <a:off x="13393691" y="8280433"/>
            <a:ext cx="9036436" cy="1015659"/>
          </a:xfrm>
          <a:prstGeom prst="rect">
            <a:avLst/>
          </a:prstGeom>
        </p:spPr>
        <p:txBody>
          <a:bodyPr wrap="none" lIns="91434" tIns="45718" rIns="91434" bIns="45718">
            <a:spAutoFit/>
          </a:bodyPr>
          <a:lstStyle/>
          <a:p>
            <a:pPr algn="l" defTabSz="825444"/>
            <a:r>
              <a:rPr lang="zh-TW" altLang="en-US" sz="6000" b="1" dirty="0" smtClean="0">
                <a:solidFill>
                  <a:schemeClr val="tx1"/>
                </a:solidFill>
                <a:latin typeface="微軟正黑體" pitchFamily="34" charset="-120"/>
                <a:ea typeface="微軟正黑體" pitchFamily="34" charset="-120"/>
                <a:sym typeface="Gill Sans" charset="0"/>
              </a:rPr>
              <a:t>感測類</a:t>
            </a:r>
            <a:r>
              <a:rPr lang="en-US" altLang="zh-TW" sz="6000" b="1" dirty="0" smtClean="0">
                <a:solidFill>
                  <a:schemeClr val="tx1"/>
                </a:solidFill>
                <a:latin typeface="微軟正黑體" pitchFamily="34" charset="-120"/>
                <a:ea typeface="微軟正黑體" pitchFamily="34" charset="-120"/>
                <a:sym typeface="Gill Sans" charset="0"/>
              </a:rPr>
              <a:t>:</a:t>
            </a:r>
            <a:r>
              <a:rPr lang="zh-TW" altLang="en-US" sz="6000" b="1" dirty="0" smtClean="0">
                <a:solidFill>
                  <a:schemeClr val="tx1"/>
                </a:solidFill>
                <a:latin typeface="微軟正黑體" pitchFamily="34" charset="-120"/>
                <a:ea typeface="微軟正黑體" pitchFamily="34" charset="-120"/>
                <a:sym typeface="Gill Sans" charset="0"/>
              </a:rPr>
              <a:t> 魚菜共生生態農場</a:t>
            </a:r>
            <a:endParaRPr lang="zh-TW" altLang="en-US" sz="6000" b="1" dirty="0">
              <a:solidFill>
                <a:schemeClr val="tx1"/>
              </a:solidFill>
              <a:latin typeface="Gill Sans" charset="0"/>
              <a:sym typeface="Gill Sans" charset="0"/>
            </a:endParaRPr>
          </a:p>
        </p:txBody>
      </p:sp>
      <p:sp>
        <p:nvSpPr>
          <p:cNvPr id="33" name="矩形 32"/>
          <p:cNvSpPr/>
          <p:nvPr/>
        </p:nvSpPr>
        <p:spPr>
          <a:xfrm>
            <a:off x="3561602" y="8312079"/>
            <a:ext cx="5958670" cy="1015659"/>
          </a:xfrm>
          <a:prstGeom prst="rect">
            <a:avLst/>
          </a:prstGeom>
        </p:spPr>
        <p:txBody>
          <a:bodyPr wrap="none" lIns="91434" tIns="45718" rIns="91434" bIns="45718">
            <a:spAutoFit/>
          </a:bodyPr>
          <a:lstStyle/>
          <a:p>
            <a:pPr algn="l" defTabSz="825444"/>
            <a:r>
              <a:rPr lang="zh-TW" altLang="en-US" sz="6000" b="1" dirty="0" smtClean="0">
                <a:solidFill>
                  <a:schemeClr val="tx1"/>
                </a:solidFill>
                <a:latin typeface="微軟正黑體" pitchFamily="34" charset="-120"/>
                <a:ea typeface="微軟正黑體" pitchFamily="34" charset="-120"/>
                <a:sym typeface="Gill Sans" charset="0"/>
              </a:rPr>
              <a:t>燈光類</a:t>
            </a:r>
            <a:r>
              <a:rPr lang="en-US" altLang="zh-TW" sz="6000" b="1" dirty="0" smtClean="0">
                <a:solidFill>
                  <a:schemeClr val="tx1"/>
                </a:solidFill>
                <a:latin typeface="微軟正黑體" pitchFamily="34" charset="-120"/>
                <a:ea typeface="微軟正黑體" pitchFamily="34" charset="-120"/>
                <a:sym typeface="Gill Sans" charset="0"/>
              </a:rPr>
              <a:t>:</a:t>
            </a:r>
            <a:r>
              <a:rPr lang="zh-TW" altLang="en-US" sz="6000" b="1" dirty="0" smtClean="0">
                <a:solidFill>
                  <a:schemeClr val="tx1"/>
                </a:solidFill>
                <a:latin typeface="微軟正黑體" pitchFamily="34" charset="-120"/>
                <a:ea typeface="微軟正黑體" pitchFamily="34" charset="-120"/>
                <a:sym typeface="Gill Sans" charset="0"/>
              </a:rPr>
              <a:t> 魔術燈箱</a:t>
            </a:r>
            <a:endParaRPr lang="zh-TW" altLang="en-US" sz="6000" b="1" dirty="0">
              <a:solidFill>
                <a:schemeClr val="tx1"/>
              </a:solidFill>
              <a:latin typeface="Gill Sans" charset="0"/>
              <a:sym typeface="Gill Sans" charset="0"/>
            </a:endParaRPr>
          </a:p>
        </p:txBody>
      </p:sp>
      <p:sp>
        <p:nvSpPr>
          <p:cNvPr id="34" name="文字方塊 33"/>
          <p:cNvSpPr txBox="1"/>
          <p:nvPr/>
        </p:nvSpPr>
        <p:spPr>
          <a:xfrm>
            <a:off x="3647055" y="9233039"/>
            <a:ext cx="8832982" cy="3770243"/>
          </a:xfrm>
          <a:prstGeom prst="rect">
            <a:avLst/>
          </a:prstGeom>
          <a:noFill/>
        </p:spPr>
        <p:txBody>
          <a:bodyPr wrap="square" lIns="243818" tIns="121910" rIns="243818" bIns="121910" rtlCol="0">
            <a:spAutoFit/>
          </a:bodyPr>
          <a:lstStyle/>
          <a:p>
            <a:pPr algn="l" defTabSz="825444">
              <a:spcAft>
                <a:spcPts val="600"/>
              </a:spcAft>
            </a:pPr>
            <a:r>
              <a:rPr lang="zh-TW" altLang="en-US" sz="4400" b="1" dirty="0" smtClean="0">
                <a:solidFill>
                  <a:schemeClr val="tx1"/>
                </a:solidFill>
                <a:latin typeface="微軟正黑體" pitchFamily="34" charset="-120"/>
                <a:ea typeface="微軟正黑體" pitchFamily="34" charset="-120"/>
                <a:sym typeface="Gill Sans" charset="0"/>
              </a:rPr>
              <a:t>功能特色</a:t>
            </a:r>
            <a:endParaRPr lang="en-US" altLang="zh-TW" sz="3200" b="1" dirty="0" smtClean="0">
              <a:solidFill>
                <a:schemeClr val="tx1"/>
              </a:solidFill>
              <a:latin typeface="微軟正黑體" pitchFamily="34" charset="-120"/>
              <a:ea typeface="微軟正黑體" pitchFamily="34" charset="-120"/>
              <a:sym typeface="Gill Sans" charset="0"/>
            </a:endParaRP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多種混光顏色控制</a:t>
            </a: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燭光情境模式</a:t>
            </a:r>
            <a:endParaRPr lang="en-US" altLang="zh-TW" sz="3200" dirty="0" smtClean="0">
              <a:solidFill>
                <a:schemeClr val="tx1"/>
              </a:solidFill>
              <a:latin typeface="微軟正黑體" pitchFamily="34" charset="-120"/>
              <a:ea typeface="微軟正黑體" pitchFamily="34" charset="-120"/>
              <a:sym typeface="Gill Sans" charset="0"/>
            </a:endParaRP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調色盤模式</a:t>
            </a:r>
            <a:endParaRPr lang="en-US" altLang="zh-TW" sz="3200" dirty="0" smtClean="0">
              <a:solidFill>
                <a:schemeClr val="tx1"/>
              </a:solidFill>
              <a:latin typeface="微軟正黑體" pitchFamily="34" charset="-120"/>
              <a:ea typeface="微軟正黑體" pitchFamily="34" charset="-120"/>
              <a:sym typeface="Gill Sans" charset="0"/>
            </a:endParaRP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加入會動的聲光效果</a:t>
            </a: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吸色燈實驗</a:t>
            </a:r>
          </a:p>
        </p:txBody>
      </p:sp>
      <p:sp>
        <p:nvSpPr>
          <p:cNvPr id="35" name="矩形 34"/>
          <p:cNvSpPr/>
          <p:nvPr/>
        </p:nvSpPr>
        <p:spPr>
          <a:xfrm>
            <a:off x="13404150" y="3450305"/>
            <a:ext cx="8266995" cy="1015659"/>
          </a:xfrm>
          <a:prstGeom prst="rect">
            <a:avLst/>
          </a:prstGeom>
        </p:spPr>
        <p:txBody>
          <a:bodyPr wrap="none" lIns="91434" tIns="45718" rIns="91434" bIns="45718">
            <a:spAutoFit/>
          </a:bodyPr>
          <a:lstStyle/>
          <a:p>
            <a:pPr algn="l" defTabSz="825444"/>
            <a:r>
              <a:rPr lang="zh-TW" altLang="en-US" sz="6000" b="1" dirty="0" smtClean="0">
                <a:solidFill>
                  <a:schemeClr val="tx1"/>
                </a:solidFill>
                <a:latin typeface="微軟正黑體" pitchFamily="34" charset="-120"/>
                <a:ea typeface="微軟正黑體" pitchFamily="34" charset="-120"/>
                <a:sym typeface="Gill Sans" charset="0"/>
              </a:rPr>
              <a:t>聲音類</a:t>
            </a:r>
            <a:r>
              <a:rPr lang="en-US" altLang="zh-TW" sz="6000" b="1" dirty="0" smtClean="0">
                <a:solidFill>
                  <a:schemeClr val="tx1"/>
                </a:solidFill>
                <a:latin typeface="微軟正黑體" pitchFamily="34" charset="-120"/>
                <a:ea typeface="微軟正黑體" pitchFamily="34" charset="-120"/>
                <a:sym typeface="Gill Sans" charset="0"/>
              </a:rPr>
              <a:t>:</a:t>
            </a:r>
            <a:r>
              <a:rPr lang="zh-TW" altLang="en-US" sz="6000" b="1" dirty="0" smtClean="0">
                <a:solidFill>
                  <a:schemeClr val="tx1"/>
                </a:solidFill>
                <a:latin typeface="微軟正黑體" pitchFamily="34" charset="-120"/>
                <a:ea typeface="微軟正黑體" pitchFamily="34" charset="-120"/>
                <a:sym typeface="Gill Sans" charset="0"/>
              </a:rPr>
              <a:t> 音樂遊戲挑戰賽</a:t>
            </a:r>
            <a:endParaRPr lang="zh-TW" altLang="en-US" sz="6000" b="1" dirty="0">
              <a:solidFill>
                <a:schemeClr val="tx1"/>
              </a:solidFill>
              <a:latin typeface="Gill Sans" charset="0"/>
              <a:sym typeface="Gill Sans" charset="0"/>
            </a:endParaRPr>
          </a:p>
        </p:txBody>
      </p:sp>
      <p:sp>
        <p:nvSpPr>
          <p:cNvPr id="36" name="文字方塊 35"/>
          <p:cNvSpPr txBox="1"/>
          <p:nvPr/>
        </p:nvSpPr>
        <p:spPr>
          <a:xfrm>
            <a:off x="13585842" y="9265831"/>
            <a:ext cx="9557944" cy="3770243"/>
          </a:xfrm>
          <a:prstGeom prst="rect">
            <a:avLst/>
          </a:prstGeom>
          <a:noFill/>
        </p:spPr>
        <p:txBody>
          <a:bodyPr wrap="square" lIns="243818" tIns="121910" rIns="243818" bIns="121910" rtlCol="0">
            <a:spAutoFit/>
          </a:bodyPr>
          <a:lstStyle/>
          <a:p>
            <a:pPr algn="l" defTabSz="825444">
              <a:spcAft>
                <a:spcPts val="600"/>
              </a:spcAft>
            </a:pPr>
            <a:r>
              <a:rPr lang="zh-TW" altLang="en-US" sz="4400" b="1" dirty="0" smtClean="0">
                <a:solidFill>
                  <a:schemeClr val="tx1"/>
                </a:solidFill>
                <a:latin typeface="微軟正黑體" pitchFamily="34" charset="-120"/>
                <a:ea typeface="微軟正黑體" pitchFamily="34" charset="-120"/>
                <a:sym typeface="Gill Sans" charset="0"/>
              </a:rPr>
              <a:t>功能特色</a:t>
            </a:r>
            <a:endParaRPr lang="en-US" altLang="zh-TW" sz="3200" b="1" dirty="0" smtClean="0">
              <a:solidFill>
                <a:schemeClr val="tx1"/>
              </a:solidFill>
              <a:latin typeface="微軟正黑體" pitchFamily="34" charset="-120"/>
              <a:ea typeface="微軟正黑體" pitchFamily="34" charset="-120"/>
              <a:sym typeface="Gill Sans" charset="0"/>
            </a:endParaRP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農場方塊</a:t>
            </a:r>
            <a:r>
              <a:rPr lang="en-US" altLang="zh-TW" sz="3200" dirty="0" smtClean="0">
                <a:solidFill>
                  <a:schemeClr val="tx1"/>
                </a:solidFill>
                <a:latin typeface="微軟正黑體" pitchFamily="34" charset="-120"/>
                <a:ea typeface="微軟正黑體" pitchFamily="34" charset="-120"/>
                <a:sym typeface="Gill Sans" charset="0"/>
              </a:rPr>
              <a:t>,</a:t>
            </a:r>
            <a:r>
              <a:rPr lang="zh-TW" altLang="en-US" sz="3200" dirty="0" smtClean="0">
                <a:solidFill>
                  <a:schemeClr val="tx1"/>
                </a:solidFill>
                <a:latin typeface="微軟正黑體" pitchFamily="34" charset="-120"/>
                <a:ea typeface="微軟正黑體" pitchFamily="34" charset="-120"/>
                <a:sym typeface="Gill Sans" charset="0"/>
              </a:rPr>
              <a:t>使用岩棉基底</a:t>
            </a:r>
            <a:r>
              <a:rPr lang="en-US" altLang="zh-TW" sz="3200" dirty="0" smtClean="0">
                <a:solidFill>
                  <a:schemeClr val="tx1"/>
                </a:solidFill>
                <a:latin typeface="微軟正黑體" pitchFamily="34" charset="-120"/>
                <a:ea typeface="微軟正黑體" pitchFamily="34" charset="-120"/>
                <a:sym typeface="Gill Sans" charset="0"/>
              </a:rPr>
              <a:t>,</a:t>
            </a:r>
          </a:p>
          <a:p>
            <a:pPr marL="442884" indent="-442884" algn="l" defTabSz="825444">
              <a:spcAft>
                <a:spcPts val="600"/>
              </a:spcAft>
              <a:buFont typeface="Arial" pitchFamily="34" charset="0"/>
              <a:buChar char="•"/>
            </a:pPr>
            <a:r>
              <a:rPr lang="en-US" altLang="zh-TW" sz="3200" dirty="0" smtClean="0">
                <a:solidFill>
                  <a:schemeClr val="tx1"/>
                </a:solidFill>
                <a:latin typeface="微軟正黑體" pitchFamily="34" charset="-120"/>
                <a:ea typeface="微軟正黑體" pitchFamily="34" charset="-120"/>
                <a:sym typeface="Gill Sans" charset="0"/>
              </a:rPr>
              <a:t>LED</a:t>
            </a:r>
            <a:r>
              <a:rPr lang="zh-TW" altLang="en-US" sz="3200" dirty="0" smtClean="0">
                <a:solidFill>
                  <a:schemeClr val="tx1"/>
                </a:solidFill>
                <a:latin typeface="微軟正黑體" pitchFamily="34" charset="-120"/>
                <a:ea typeface="微軟正黑體" pitchFamily="34" charset="-120"/>
                <a:sym typeface="Gill Sans" charset="0"/>
              </a:rPr>
              <a:t>使用莖葉類生長光源</a:t>
            </a:r>
          </a:p>
          <a:p>
            <a:pPr marL="442884" indent="-442884" algn="l" defTabSz="825444">
              <a:spcAft>
                <a:spcPts val="600"/>
              </a:spcAft>
              <a:buFont typeface="Arial" pitchFamily="34" charset="0"/>
              <a:buChar char="•"/>
            </a:pPr>
            <a:r>
              <a:rPr lang="en-US" altLang="zh-TW" sz="3200" dirty="0" smtClean="0">
                <a:solidFill>
                  <a:schemeClr val="tx1"/>
                </a:solidFill>
                <a:latin typeface="微軟正黑體" pitchFamily="34" charset="-120"/>
                <a:ea typeface="微軟正黑體" pitchFamily="34" charset="-120"/>
                <a:sym typeface="Gill Sans" charset="0"/>
              </a:rPr>
              <a:t>Sensor</a:t>
            </a:r>
            <a:r>
              <a:rPr lang="zh-TW" altLang="en-US" sz="3200" dirty="0" smtClean="0">
                <a:solidFill>
                  <a:schemeClr val="tx1"/>
                </a:solidFill>
                <a:latin typeface="微軟正黑體" pitchFamily="34" charset="-120"/>
                <a:ea typeface="微軟正黑體" pitchFamily="34" charset="-120"/>
                <a:sym typeface="Gill Sans" charset="0"/>
              </a:rPr>
              <a:t>監控資料介面</a:t>
            </a:r>
            <a:r>
              <a:rPr lang="en-US" altLang="zh-TW" sz="3200" dirty="0" smtClean="0">
                <a:solidFill>
                  <a:schemeClr val="tx1"/>
                </a:solidFill>
                <a:latin typeface="微軟正黑體" pitchFamily="34" charset="-120"/>
                <a:ea typeface="微軟正黑體" pitchFamily="34" charset="-120"/>
                <a:sym typeface="Gill Sans" charset="0"/>
              </a:rPr>
              <a:t>:</a:t>
            </a:r>
          </a:p>
          <a:p>
            <a:pPr marL="717504" indent="-442884" algn="l" defTabSz="825444">
              <a:spcAft>
                <a:spcPts val="600"/>
              </a:spcAft>
              <a:buFont typeface="Wingdings" pitchFamily="2" charset="2"/>
              <a:buChar char="ü"/>
            </a:pPr>
            <a:r>
              <a:rPr lang="zh-TW" altLang="en-US" sz="3200" dirty="0" smtClean="0">
                <a:solidFill>
                  <a:schemeClr val="tx1"/>
                </a:solidFill>
                <a:latin typeface="微軟正黑體" pitchFamily="34" charset="-120"/>
                <a:ea typeface="微軟正黑體" pitchFamily="34" charset="-120"/>
                <a:sym typeface="Gill Sans" charset="0"/>
              </a:rPr>
              <a:t>空氣溫濕度</a:t>
            </a:r>
            <a:r>
              <a:rPr lang="en-US" altLang="zh-TW" sz="3200" dirty="0" smtClean="0">
                <a:solidFill>
                  <a:schemeClr val="tx1"/>
                </a:solidFill>
                <a:latin typeface="微軟正黑體" pitchFamily="34" charset="-120"/>
                <a:ea typeface="微軟正黑體" pitchFamily="34" charset="-120"/>
                <a:sym typeface="Gill Sans" charset="0"/>
              </a:rPr>
              <a:t>/</a:t>
            </a:r>
            <a:r>
              <a:rPr lang="zh-TW" altLang="en-US" sz="3200" dirty="0" smtClean="0">
                <a:solidFill>
                  <a:schemeClr val="tx1"/>
                </a:solidFill>
                <a:latin typeface="微軟正黑體" pitchFamily="34" charset="-120"/>
                <a:ea typeface="微軟正黑體" pitchFamily="34" charset="-120"/>
                <a:sym typeface="Gill Sans" charset="0"/>
              </a:rPr>
              <a:t>土壤酸鹼值</a:t>
            </a:r>
            <a:r>
              <a:rPr lang="en-US" altLang="zh-TW" sz="3200" dirty="0" smtClean="0">
                <a:solidFill>
                  <a:schemeClr val="tx1"/>
                </a:solidFill>
                <a:latin typeface="微軟正黑體" pitchFamily="34" charset="-120"/>
                <a:ea typeface="微軟正黑體" pitchFamily="34" charset="-120"/>
                <a:sym typeface="Gill Sans" charset="0"/>
              </a:rPr>
              <a:t>/</a:t>
            </a:r>
            <a:r>
              <a:rPr lang="zh-TW" altLang="en-US" sz="3200" dirty="0" smtClean="0">
                <a:solidFill>
                  <a:schemeClr val="tx1"/>
                </a:solidFill>
                <a:latin typeface="微軟正黑體" pitchFamily="34" charset="-120"/>
                <a:ea typeface="微軟正黑體" pitchFamily="34" charset="-120"/>
                <a:sym typeface="Gill Sans" charset="0"/>
              </a:rPr>
              <a:t>水位感測器</a:t>
            </a:r>
            <a:r>
              <a:rPr lang="en-US" altLang="zh-TW" sz="3200" dirty="0" smtClean="0">
                <a:solidFill>
                  <a:schemeClr val="tx1"/>
                </a:solidFill>
                <a:latin typeface="微軟正黑體" pitchFamily="34" charset="-120"/>
                <a:ea typeface="微軟正黑體" pitchFamily="34" charset="-120"/>
                <a:sym typeface="Gill Sans" charset="0"/>
              </a:rPr>
              <a:t>/</a:t>
            </a:r>
            <a:r>
              <a:rPr lang="zh-TW" altLang="en-US" sz="3200" dirty="0" smtClean="0">
                <a:solidFill>
                  <a:schemeClr val="tx1"/>
                </a:solidFill>
                <a:latin typeface="微軟正黑體" pitchFamily="34" charset="-120"/>
                <a:ea typeface="微軟正黑體" pitchFamily="34" charset="-120"/>
                <a:sym typeface="Gill Sans" charset="0"/>
              </a:rPr>
              <a:t>光敏電阻</a:t>
            </a:r>
          </a:p>
          <a:p>
            <a:pPr marL="442884" indent="-442884" algn="l" defTabSz="825444">
              <a:spcAft>
                <a:spcPts val="600"/>
              </a:spcAft>
              <a:buFont typeface="Arial" pitchFamily="34" charset="0"/>
              <a:buChar char="•"/>
            </a:pPr>
            <a:r>
              <a:rPr lang="en-US" altLang="zh-TW" sz="3200" dirty="0" smtClean="0">
                <a:solidFill>
                  <a:schemeClr val="tx1"/>
                </a:solidFill>
                <a:latin typeface="微軟正黑體" pitchFamily="34" charset="-120"/>
                <a:ea typeface="微軟正黑體" pitchFamily="34" charset="-120"/>
                <a:sym typeface="Gill Sans" charset="0"/>
              </a:rPr>
              <a:t>Timer:</a:t>
            </a:r>
            <a:r>
              <a:rPr lang="zh-TW" altLang="en-US" sz="3200" dirty="0" smtClean="0">
                <a:solidFill>
                  <a:schemeClr val="tx1"/>
                </a:solidFill>
                <a:latin typeface="微軟正黑體" pitchFamily="34" charset="-120"/>
                <a:ea typeface="微軟正黑體" pitchFamily="34" charset="-120"/>
                <a:sym typeface="Gill Sans" charset="0"/>
              </a:rPr>
              <a:t>自動灑水</a:t>
            </a:r>
            <a:r>
              <a:rPr lang="en-US" altLang="zh-TW" sz="3200" dirty="0" smtClean="0">
                <a:solidFill>
                  <a:schemeClr val="tx1"/>
                </a:solidFill>
                <a:latin typeface="微軟正黑體" pitchFamily="34" charset="-120"/>
                <a:ea typeface="微軟正黑體" pitchFamily="34" charset="-120"/>
                <a:sym typeface="Gill Sans" charset="0"/>
              </a:rPr>
              <a:t>,</a:t>
            </a:r>
            <a:r>
              <a:rPr lang="zh-TW" altLang="en-US" sz="3200" dirty="0" smtClean="0">
                <a:solidFill>
                  <a:schemeClr val="tx1"/>
                </a:solidFill>
                <a:latin typeface="微軟正黑體" pitchFamily="34" charset="-120"/>
                <a:ea typeface="微軟正黑體" pitchFamily="34" charset="-120"/>
                <a:sym typeface="Gill Sans" charset="0"/>
              </a:rPr>
              <a:t>自動開關燈</a:t>
            </a:r>
          </a:p>
        </p:txBody>
      </p:sp>
      <p:sp>
        <p:nvSpPr>
          <p:cNvPr id="37" name="文字方塊 36"/>
          <p:cNvSpPr txBox="1"/>
          <p:nvPr/>
        </p:nvSpPr>
        <p:spPr>
          <a:xfrm>
            <a:off x="13651810" y="4474765"/>
            <a:ext cx="8814232" cy="4339629"/>
          </a:xfrm>
          <a:prstGeom prst="rect">
            <a:avLst/>
          </a:prstGeom>
          <a:noFill/>
        </p:spPr>
        <p:txBody>
          <a:bodyPr wrap="square" lIns="243818" tIns="121910" rIns="243818" bIns="121910" rtlCol="0">
            <a:spAutoFit/>
          </a:bodyPr>
          <a:lstStyle/>
          <a:p>
            <a:pPr algn="l" defTabSz="825444">
              <a:spcAft>
                <a:spcPts val="600"/>
              </a:spcAft>
            </a:pPr>
            <a:r>
              <a:rPr lang="zh-TW" altLang="en-US" sz="4400" b="1" dirty="0" smtClean="0">
                <a:solidFill>
                  <a:schemeClr val="tx1"/>
                </a:solidFill>
                <a:latin typeface="微軟正黑體" pitchFamily="34" charset="-120"/>
                <a:ea typeface="微軟正黑體" pitchFamily="34" charset="-120"/>
                <a:sym typeface="Gill Sans" charset="0"/>
              </a:rPr>
              <a:t>功能特色</a:t>
            </a:r>
            <a:endParaRPr lang="en-US" altLang="zh-TW" sz="3200" b="1" dirty="0" smtClean="0">
              <a:solidFill>
                <a:schemeClr val="tx1"/>
              </a:solidFill>
              <a:latin typeface="微軟正黑體" pitchFamily="34" charset="-120"/>
              <a:ea typeface="微軟正黑體" pitchFamily="34" charset="-120"/>
              <a:sym typeface="Gill Sans" charset="0"/>
            </a:endParaRP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旋鈕可變換不同琴音</a:t>
            </a:r>
            <a:r>
              <a:rPr lang="en-US" altLang="zh-TW" sz="3200" dirty="0" smtClean="0">
                <a:solidFill>
                  <a:schemeClr val="tx1"/>
                </a:solidFill>
                <a:latin typeface="微軟正黑體" pitchFamily="34" charset="-120"/>
                <a:ea typeface="微軟正黑體" pitchFamily="34" charset="-120"/>
                <a:sym typeface="Gill Sans" charset="0"/>
              </a:rPr>
              <a:t>/</a:t>
            </a:r>
            <a:r>
              <a:rPr lang="zh-TW" altLang="en-US" sz="3200" dirty="0" smtClean="0">
                <a:solidFill>
                  <a:schemeClr val="tx1"/>
                </a:solidFill>
                <a:latin typeface="微軟正黑體" pitchFamily="34" charset="-120"/>
                <a:ea typeface="微軟正黑體" pitchFamily="34" charset="-120"/>
                <a:sym typeface="Gill Sans" charset="0"/>
              </a:rPr>
              <a:t>音色</a:t>
            </a:r>
            <a:r>
              <a:rPr lang="en-US" altLang="zh-TW" sz="3200" dirty="0" smtClean="0">
                <a:solidFill>
                  <a:schemeClr val="tx1"/>
                </a:solidFill>
                <a:latin typeface="微軟正黑體" pitchFamily="34" charset="-120"/>
                <a:ea typeface="微軟正黑體" pitchFamily="34" charset="-120"/>
                <a:sym typeface="Gill Sans" charset="0"/>
              </a:rPr>
              <a:t>/</a:t>
            </a:r>
            <a:r>
              <a:rPr lang="zh-TW" altLang="en-US" sz="3200" dirty="0" smtClean="0">
                <a:solidFill>
                  <a:schemeClr val="tx1"/>
                </a:solidFill>
                <a:latin typeface="微軟正黑體" pitchFamily="34" charset="-120"/>
                <a:ea typeface="微軟正黑體" pitchFamily="34" charset="-120"/>
                <a:sym typeface="Gill Sans" charset="0"/>
              </a:rPr>
              <a:t>長短音</a:t>
            </a:r>
          </a:p>
          <a:p>
            <a:pPr marL="442884" indent="-442884" algn="l" defTabSz="825444">
              <a:spcAft>
                <a:spcPts val="600"/>
              </a:spcAft>
              <a:buFont typeface="Arial" pitchFamily="34" charset="0"/>
              <a:buChar char="•"/>
            </a:pPr>
            <a:r>
              <a:rPr lang="en-US" altLang="zh-TW" sz="3200" dirty="0" smtClean="0">
                <a:solidFill>
                  <a:schemeClr val="tx1"/>
                </a:solidFill>
                <a:latin typeface="微軟正黑體" pitchFamily="34" charset="-120"/>
                <a:ea typeface="微軟正黑體" pitchFamily="34" charset="-120"/>
                <a:sym typeface="Gill Sans" charset="0"/>
              </a:rPr>
              <a:t>Click</a:t>
            </a:r>
            <a:r>
              <a:rPr lang="zh-TW" altLang="en-US" sz="3200" dirty="0" smtClean="0">
                <a:solidFill>
                  <a:schemeClr val="tx1"/>
                </a:solidFill>
                <a:latin typeface="微軟正黑體" pitchFamily="34" charset="-120"/>
                <a:ea typeface="微軟正黑體" pitchFamily="34" charset="-120"/>
                <a:sym typeface="Gill Sans" charset="0"/>
              </a:rPr>
              <a:t>節拍器</a:t>
            </a: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多種樂器組合</a:t>
            </a:r>
            <a:r>
              <a:rPr lang="en-US" altLang="zh-TW" sz="3200" dirty="0" smtClean="0">
                <a:solidFill>
                  <a:schemeClr val="tx1"/>
                </a:solidFill>
                <a:latin typeface="微軟正黑體" pitchFamily="34" charset="-120"/>
                <a:ea typeface="微軟正黑體" pitchFamily="34" charset="-120"/>
                <a:sym typeface="Gill Sans" charset="0"/>
              </a:rPr>
              <a:t>: Drum/Bass</a:t>
            </a:r>
          </a:p>
          <a:p>
            <a:pPr marL="442884" indent="-442884" algn="l" defTabSz="825444">
              <a:spcAft>
                <a:spcPts val="600"/>
              </a:spcAft>
              <a:buFont typeface="Arial" pitchFamily="34" charset="0"/>
              <a:buChar char="•"/>
            </a:pPr>
            <a:r>
              <a:rPr lang="zh-TW" altLang="en-US" sz="3200" dirty="0" smtClean="0">
                <a:solidFill>
                  <a:schemeClr val="tx1"/>
                </a:solidFill>
                <a:latin typeface="微軟正黑體" pitchFamily="34" charset="-120"/>
                <a:ea typeface="微軟正黑體" pitchFamily="34" charset="-120"/>
                <a:sym typeface="Gill Sans" charset="0"/>
              </a:rPr>
              <a:t>連結手機</a:t>
            </a:r>
            <a:r>
              <a:rPr lang="en-US" altLang="zh-TW" sz="3200" dirty="0" smtClean="0">
                <a:solidFill>
                  <a:schemeClr val="tx1"/>
                </a:solidFill>
                <a:latin typeface="微軟正黑體" pitchFamily="34" charset="-120"/>
                <a:ea typeface="微軟正黑體" pitchFamily="34" charset="-120"/>
                <a:sym typeface="Gill Sans" charset="0"/>
              </a:rPr>
              <a:t>DAW App</a:t>
            </a:r>
            <a:r>
              <a:rPr lang="zh-TW" altLang="en-US" sz="3200" dirty="0" smtClean="0">
                <a:solidFill>
                  <a:schemeClr val="tx1"/>
                </a:solidFill>
                <a:latin typeface="微軟正黑體" pitchFamily="34" charset="-120"/>
                <a:ea typeface="微軟正黑體" pitchFamily="34" charset="-120"/>
                <a:sym typeface="Gill Sans" charset="0"/>
              </a:rPr>
              <a:t>實現樂器混音編曲</a:t>
            </a:r>
          </a:p>
          <a:p>
            <a:pPr marL="442884" indent="-442884" algn="l" defTabSz="825444">
              <a:spcAft>
                <a:spcPts val="600"/>
              </a:spcAft>
              <a:buFont typeface="Arial" pitchFamily="34" charset="0"/>
              <a:buChar char="•"/>
            </a:pPr>
            <a:endParaRPr lang="en-US" altLang="zh-TW" sz="3200" dirty="0" smtClean="0">
              <a:solidFill>
                <a:schemeClr val="tx1"/>
              </a:solidFill>
              <a:latin typeface="微軟正黑體" pitchFamily="34" charset="-120"/>
              <a:ea typeface="微軟正黑體" pitchFamily="34" charset="-120"/>
              <a:sym typeface="Gill Sans" charset="0"/>
            </a:endParaRPr>
          </a:p>
          <a:p>
            <a:pPr algn="l" defTabSz="825444">
              <a:spcAft>
                <a:spcPts val="600"/>
              </a:spcAft>
              <a:buFontTx/>
              <a:buChar char="-"/>
            </a:pPr>
            <a:endParaRPr lang="zh-TW" altLang="en-US" sz="3200" dirty="0">
              <a:solidFill>
                <a:schemeClr val="tx1"/>
              </a:solidFill>
              <a:latin typeface="微軟正黑體" pitchFamily="34" charset="-120"/>
              <a:ea typeface="微軟正黑體" pitchFamily="34" charset="-120"/>
              <a:sym typeface="Gill Sans" charset="0"/>
            </a:endParaRPr>
          </a:p>
        </p:txBody>
      </p:sp>
      <p:pic>
        <p:nvPicPr>
          <p:cNvPr id="38" name="Picture 2"/>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1501795" y="232066"/>
            <a:ext cx="4076702" cy="2024064"/>
          </a:xfrm>
          <a:prstGeom prst="rect">
            <a:avLst/>
          </a:prstGeom>
          <a:noFill/>
          <a:ln>
            <a:noFill/>
          </a:ln>
          <a:effectLst>
            <a:outerShdw blurRad="50800" dist="114300" dir="2700000" algn="tl" rotWithShape="0">
              <a:prstClr val="black">
                <a:alpha val="40000"/>
              </a:prstClr>
            </a:outerShdw>
          </a:effectLst>
        </p:spPr>
      </p:pic>
      <p:pic>
        <p:nvPicPr>
          <p:cNvPr id="44" name="Picture 2" descr="C:\Users\user\Downloads\beecar_0205.37.jpg"/>
          <p:cNvPicPr>
            <a:picLocks noChangeAspect="1" noChangeArrowheads="1"/>
          </p:cNvPicPr>
          <p:nvPr/>
        </p:nvPicPr>
        <p:blipFill>
          <a:blip r:embed="rId5" cstate="print">
            <a:clrChange>
              <a:clrFrom>
                <a:srgbClr val="F2F2F2"/>
              </a:clrFrom>
              <a:clrTo>
                <a:srgbClr val="F2F2F2">
                  <a:alpha val="0"/>
                </a:srgbClr>
              </a:clrTo>
            </a:clrChange>
            <a:lum bright="10000"/>
          </a:blip>
          <a:srcRect t="14353"/>
          <a:stretch>
            <a:fillRect/>
          </a:stretch>
        </p:blipFill>
        <p:spPr bwMode="auto">
          <a:xfrm>
            <a:off x="7619968" y="4357670"/>
            <a:ext cx="5143536" cy="2329974"/>
          </a:xfrm>
          <a:prstGeom prst="rect">
            <a:avLst/>
          </a:prstGeom>
          <a:noFill/>
          <a:ln>
            <a:noFill/>
          </a:ln>
          <a:effectLst/>
        </p:spPr>
      </p:pic>
      <p:pic>
        <p:nvPicPr>
          <p:cNvPr id="45" name="Picture 2" descr="C:\Users\user\Downloads\1547711963624.jpg"/>
          <p:cNvPicPr>
            <a:picLocks noChangeAspect="1" noChangeArrowheads="1"/>
          </p:cNvPicPr>
          <p:nvPr/>
        </p:nvPicPr>
        <p:blipFill>
          <a:blip r:embed="rId6" cstate="print">
            <a:clrChange>
              <a:clrFrom>
                <a:srgbClr val="FFFFFF"/>
              </a:clrFrom>
              <a:clrTo>
                <a:srgbClr val="FFFFFF">
                  <a:alpha val="0"/>
                </a:srgbClr>
              </a:clrTo>
            </a:clrChange>
            <a:lum bright="10000"/>
          </a:blip>
          <a:srcRect/>
          <a:stretch>
            <a:fillRect/>
          </a:stretch>
        </p:blipFill>
        <p:spPr bwMode="auto">
          <a:xfrm>
            <a:off x="6619836" y="5429240"/>
            <a:ext cx="5540626" cy="2935034"/>
          </a:xfrm>
          <a:prstGeom prst="rect">
            <a:avLst/>
          </a:prstGeom>
          <a:noFill/>
          <a:effectLst/>
        </p:spPr>
      </p:pic>
      <p:pic>
        <p:nvPicPr>
          <p:cNvPr id="3074" name="Picture 2" descr="D:\下載資料\Farm190124.6.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9464808" y="9090248"/>
            <a:ext cx="3199246" cy="1999529"/>
          </a:xfrm>
          <a:prstGeom prst="rect">
            <a:avLst/>
          </a:prstGeom>
          <a:noFill/>
        </p:spPr>
      </p:pic>
      <p:sp>
        <p:nvSpPr>
          <p:cNvPr id="43" name="矩形 42"/>
          <p:cNvSpPr/>
          <p:nvPr/>
        </p:nvSpPr>
        <p:spPr bwMode="auto">
          <a:xfrm>
            <a:off x="11687944" y="7722096"/>
            <a:ext cx="11305256" cy="5544616"/>
          </a:xfrm>
          <a:prstGeom prst="rect">
            <a:avLst/>
          </a:prstGeom>
          <a:noFill/>
          <a:ln w="63500">
            <a:solidFill>
              <a:schemeClr val="accent1"/>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46" name="文字方塊 45"/>
          <p:cNvSpPr txBox="1"/>
          <p:nvPr/>
        </p:nvSpPr>
        <p:spPr>
          <a:xfrm>
            <a:off x="11831960" y="10458400"/>
            <a:ext cx="1368152" cy="1938992"/>
          </a:xfrm>
          <a:prstGeom prst="rect">
            <a:avLst/>
          </a:prstGeom>
          <a:solidFill>
            <a:schemeClr val="tx2"/>
          </a:solidFill>
        </p:spPr>
        <p:txBody>
          <a:bodyPr wrap="square" rtlCol="0">
            <a:spAutoFit/>
          </a:bodyPr>
          <a:lstStyle/>
          <a:p>
            <a:r>
              <a:rPr lang="zh-TW" altLang="en-US" sz="4000" b="1"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Lato Light" panose="020F0302020204030203" pitchFamily="34" charset="0"/>
              </a:rPr>
              <a:t>本次專案範疇</a:t>
            </a:r>
            <a:endParaRPr lang="zh-TW" altLang="en-US" sz="4000" b="1"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Lato Light" panose="020F0302020204030203" pitchFamily="34" charset="0"/>
            </a:endParaRPr>
          </a:p>
        </p:txBody>
      </p:sp>
    </p:spTree>
    <p:extLst>
      <p:ext uri="{BB962C8B-B14F-4D97-AF65-F5344CB8AC3E}">
        <p14:creationId xmlns="" xmlns:p14="http://schemas.microsoft.com/office/powerpoint/2010/main" val="1762281660"/>
      </p:ext>
    </p:extLst>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C8A2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Coding Class</a:t>
            </a:r>
            <a:r>
              <a:rPr lang="en-US" altLang="zh-TW" sz="9600" dirty="0" smtClean="0">
                <a:solidFill>
                  <a:schemeClr val="bg1"/>
                </a:solidFill>
              </a:rPr>
              <a:t/>
            </a:r>
            <a:br>
              <a:rPr lang="en-US" altLang="zh-TW" sz="9600" dirty="0" smtClean="0">
                <a:solidFill>
                  <a:schemeClr val="bg1"/>
                </a:solidFill>
              </a:rPr>
            </a:br>
            <a:r>
              <a:rPr lang="zh-TW" altLang="en-US" sz="6600" dirty="0" smtClean="0">
                <a:solidFill>
                  <a:schemeClr val="bg1"/>
                </a:solidFill>
              </a:rPr>
              <a:t>專案內容</a:t>
            </a:r>
            <a:endParaRPr lang="zh-TW" altLang="en-US" sz="960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464" y="1025352"/>
            <a:ext cx="22012276" cy="1536700"/>
          </a:xfrm>
        </p:spPr>
        <p:txBody>
          <a:bodyPr/>
          <a:lstStyle/>
          <a:p>
            <a:r>
              <a:rPr lang="zh-TW" altLang="en-US" sz="8000" dirty="0" smtClean="0">
                <a:solidFill>
                  <a:schemeClr val="tx1">
                    <a:lumMod val="75000"/>
                    <a:lumOff val="25000"/>
                  </a:schemeClr>
                </a:solidFill>
              </a:rPr>
              <a:t>市場需求：孩童程式設計需求仍待滿足</a:t>
            </a:r>
            <a:endParaRPr lang="zh-TW" altLang="en-US" sz="8000" dirty="0">
              <a:solidFill>
                <a:schemeClr val="tx1">
                  <a:lumMod val="75000"/>
                  <a:lumOff val="25000"/>
                </a:schemeClr>
              </a:solidFill>
            </a:endParaRPr>
          </a:p>
        </p:txBody>
      </p:sp>
      <p:grpSp>
        <p:nvGrpSpPr>
          <p:cNvPr id="15" name="群組 14"/>
          <p:cNvGrpSpPr/>
          <p:nvPr/>
        </p:nvGrpSpPr>
        <p:grpSpPr>
          <a:xfrm>
            <a:off x="1182605" y="4127436"/>
            <a:ext cx="7125696" cy="1284056"/>
            <a:chOff x="1795464" y="4127436"/>
            <a:chExt cx="7125696" cy="1284056"/>
          </a:xfrm>
        </p:grpSpPr>
        <p:sp>
          <p:nvSpPr>
            <p:cNvPr id="6" name="îŝḷîḓé-Freeform: Shape 2"/>
            <p:cNvSpPr>
              <a:spLocks/>
            </p:cNvSpPr>
            <p:nvPr/>
          </p:nvSpPr>
          <p:spPr bwMode="auto">
            <a:xfrm>
              <a:off x="1795464" y="4127436"/>
              <a:ext cx="1292870" cy="1284056"/>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8" y="0"/>
                  </a:moveTo>
                  <a:cubicBezTo>
                    <a:pt x="7321" y="0"/>
                    <a:pt x="4802" y="1061"/>
                    <a:pt x="2881" y="3185"/>
                  </a:cubicBezTo>
                  <a:cubicBezTo>
                    <a:pt x="-961" y="7433"/>
                    <a:pt x="-961" y="14319"/>
                    <a:pt x="2881" y="18566"/>
                  </a:cubicBezTo>
                  <a:cubicBezTo>
                    <a:pt x="4162" y="19983"/>
                    <a:pt x="5714" y="20915"/>
                    <a:pt x="7349" y="21387"/>
                  </a:cubicBezTo>
                  <a:cubicBezTo>
                    <a:pt x="7502" y="20105"/>
                    <a:pt x="7606" y="18839"/>
                    <a:pt x="7040" y="17627"/>
                  </a:cubicBezTo>
                  <a:cubicBezTo>
                    <a:pt x="6734" y="16971"/>
                    <a:pt x="6508" y="15994"/>
                    <a:pt x="6456" y="15252"/>
                  </a:cubicBezTo>
                  <a:cubicBezTo>
                    <a:pt x="6401" y="14476"/>
                    <a:pt x="6337" y="13689"/>
                    <a:pt x="6443" y="12919"/>
                  </a:cubicBezTo>
                  <a:cubicBezTo>
                    <a:pt x="6519" y="12364"/>
                    <a:pt x="6597" y="11933"/>
                    <a:pt x="7092" y="11661"/>
                  </a:cubicBezTo>
                  <a:cubicBezTo>
                    <a:pt x="7371" y="11509"/>
                    <a:pt x="7879" y="11601"/>
                    <a:pt x="7981" y="11271"/>
                  </a:cubicBezTo>
                  <a:cubicBezTo>
                    <a:pt x="8218" y="10496"/>
                    <a:pt x="8931" y="10470"/>
                    <a:pt x="9550" y="10696"/>
                  </a:cubicBezTo>
                  <a:cubicBezTo>
                    <a:pt x="9537" y="9892"/>
                    <a:pt x="10640" y="9462"/>
                    <a:pt x="11187" y="9814"/>
                  </a:cubicBezTo>
                  <a:cubicBezTo>
                    <a:pt x="11217" y="8792"/>
                    <a:pt x="11241" y="7794"/>
                    <a:pt x="11299" y="6770"/>
                  </a:cubicBezTo>
                  <a:cubicBezTo>
                    <a:pt x="11331" y="6199"/>
                    <a:pt x="11040" y="4873"/>
                    <a:pt x="11691" y="4630"/>
                  </a:cubicBezTo>
                  <a:cubicBezTo>
                    <a:pt x="12334" y="4389"/>
                    <a:pt x="12636" y="5057"/>
                    <a:pt x="12665" y="5661"/>
                  </a:cubicBezTo>
                  <a:cubicBezTo>
                    <a:pt x="12687" y="6109"/>
                    <a:pt x="12630" y="6559"/>
                    <a:pt x="12621" y="7008"/>
                  </a:cubicBezTo>
                  <a:cubicBezTo>
                    <a:pt x="12615" y="7348"/>
                    <a:pt x="12656" y="7708"/>
                    <a:pt x="12632" y="8051"/>
                  </a:cubicBezTo>
                  <a:cubicBezTo>
                    <a:pt x="12567" y="8966"/>
                    <a:pt x="12574" y="9833"/>
                    <a:pt x="12541" y="10751"/>
                  </a:cubicBezTo>
                  <a:cubicBezTo>
                    <a:pt x="12523" y="11234"/>
                    <a:pt x="12603" y="11706"/>
                    <a:pt x="12603" y="12187"/>
                  </a:cubicBezTo>
                  <a:cubicBezTo>
                    <a:pt x="12603" y="12720"/>
                    <a:pt x="12787" y="12862"/>
                    <a:pt x="13052" y="13278"/>
                  </a:cubicBezTo>
                  <a:cubicBezTo>
                    <a:pt x="13598" y="14135"/>
                    <a:pt x="13067" y="14687"/>
                    <a:pt x="12834" y="15484"/>
                  </a:cubicBezTo>
                  <a:cubicBezTo>
                    <a:pt x="12622" y="16211"/>
                    <a:pt x="12162" y="16649"/>
                    <a:pt x="11725" y="17205"/>
                  </a:cubicBezTo>
                  <a:cubicBezTo>
                    <a:pt x="11085" y="18018"/>
                    <a:pt x="11420" y="19826"/>
                    <a:pt x="11447" y="20807"/>
                  </a:cubicBezTo>
                  <a:cubicBezTo>
                    <a:pt x="11454" y="21060"/>
                    <a:pt x="11442" y="21335"/>
                    <a:pt x="11436" y="21600"/>
                  </a:cubicBezTo>
                  <a:cubicBezTo>
                    <a:pt x="13398" y="21244"/>
                    <a:pt x="15284" y="20239"/>
                    <a:pt x="16796" y="18566"/>
                  </a:cubicBezTo>
                  <a:cubicBezTo>
                    <a:pt x="20638" y="14319"/>
                    <a:pt x="20638" y="7433"/>
                    <a:pt x="16796" y="3185"/>
                  </a:cubicBezTo>
                  <a:cubicBezTo>
                    <a:pt x="14875" y="1061"/>
                    <a:pt x="12356" y="0"/>
                    <a:pt x="9838" y="0"/>
                  </a:cubicBezTo>
                  <a:close/>
                </a:path>
              </a:pathLst>
            </a:custGeom>
            <a:solidFill>
              <a:schemeClr val="accent5"/>
            </a:solidFill>
            <a:ln>
              <a:noFill/>
            </a:ln>
            <a:effectLst/>
            <a:extLst/>
          </p:spPr>
          <p:txBody>
            <a:bodyPr anchor="ctr"/>
            <a:lstStyle/>
            <a:p>
              <a:pPr algn="ctr"/>
              <a:endParaRPr/>
            </a:p>
          </p:txBody>
        </p:sp>
        <p:sp>
          <p:nvSpPr>
            <p:cNvPr id="10" name="文字方塊 9"/>
            <p:cNvSpPr txBox="1"/>
            <p:nvPr/>
          </p:nvSpPr>
          <p:spPr>
            <a:xfrm>
              <a:off x="3121910" y="4363781"/>
              <a:ext cx="5799250" cy="811367"/>
            </a:xfrm>
            <a:prstGeom prst="rect">
              <a:avLst/>
            </a:prstGeom>
            <a:noFill/>
          </p:spPr>
          <p:txBody>
            <a:bodyPr wrap="square" lIns="36000" tIns="36000" rIns="36000" bIns="36000" rtlCol="0" anchor="ctr" anchorCtr="0">
              <a:spAutoFit/>
            </a:bodyPr>
            <a:lstStyle/>
            <a:p>
              <a:pPr algn="l"/>
              <a:r>
                <a:rPr lang="zh-TW" altLang="en-US" sz="4800" b="1" dirty="0" smtClean="0">
                  <a:solidFill>
                    <a:srgbClr val="0000FF"/>
                  </a:solidFill>
                  <a:latin typeface="Arial" panose="020B0604020202020204" pitchFamily="34" charset="0"/>
                  <a:ea typeface="微軟正黑體" panose="020B0604030504040204" pitchFamily="34" charset="-120"/>
                </a:rPr>
                <a:t>程式學習年齡下降中</a:t>
              </a:r>
              <a:endParaRPr lang="zh-TW" altLang="en-US" sz="4800" b="1" dirty="0">
                <a:solidFill>
                  <a:srgbClr val="0000FF"/>
                </a:solidFill>
                <a:latin typeface="Arial" panose="020B0604020202020204" pitchFamily="34" charset="0"/>
                <a:ea typeface="微軟正黑體" panose="020B0604030504040204" pitchFamily="34" charset="-120"/>
              </a:endParaRPr>
            </a:p>
          </p:txBody>
        </p:sp>
      </p:grpSp>
      <p:grpSp>
        <p:nvGrpSpPr>
          <p:cNvPr id="14" name="群組 13"/>
          <p:cNvGrpSpPr/>
          <p:nvPr/>
        </p:nvGrpSpPr>
        <p:grpSpPr>
          <a:xfrm>
            <a:off x="8648306" y="4127436"/>
            <a:ext cx="7092120" cy="1284056"/>
            <a:chOff x="8954736" y="4127436"/>
            <a:chExt cx="7092120" cy="1284056"/>
          </a:xfrm>
        </p:grpSpPr>
        <p:sp>
          <p:nvSpPr>
            <p:cNvPr id="7" name="îŝḷîḓé-Freeform: Shape 5"/>
            <p:cNvSpPr>
              <a:spLocks/>
            </p:cNvSpPr>
            <p:nvPr/>
          </p:nvSpPr>
          <p:spPr bwMode="auto">
            <a:xfrm>
              <a:off x="8954736" y="4127436"/>
              <a:ext cx="1292870" cy="1284056"/>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1"/>
                    <a:pt x="2881" y="3185"/>
                  </a:cubicBezTo>
                  <a:cubicBezTo>
                    <a:pt x="-961" y="7432"/>
                    <a:pt x="-961" y="14317"/>
                    <a:pt x="2881" y="18564"/>
                  </a:cubicBezTo>
                  <a:cubicBezTo>
                    <a:pt x="4403" y="20245"/>
                    <a:pt x="6299" y="21250"/>
                    <a:pt x="8273" y="21599"/>
                  </a:cubicBezTo>
                  <a:cubicBezTo>
                    <a:pt x="8280" y="21196"/>
                    <a:pt x="8288" y="20786"/>
                    <a:pt x="8291" y="20399"/>
                  </a:cubicBezTo>
                  <a:cubicBezTo>
                    <a:pt x="8298" y="19449"/>
                    <a:pt x="7895" y="18952"/>
                    <a:pt x="7454" y="18205"/>
                  </a:cubicBezTo>
                  <a:cubicBezTo>
                    <a:pt x="7100" y="17604"/>
                    <a:pt x="7030" y="16970"/>
                    <a:pt x="6909" y="16284"/>
                  </a:cubicBezTo>
                  <a:cubicBezTo>
                    <a:pt x="6776" y="15533"/>
                    <a:pt x="6599" y="14888"/>
                    <a:pt x="6753" y="14112"/>
                  </a:cubicBezTo>
                  <a:cubicBezTo>
                    <a:pt x="6887" y="13434"/>
                    <a:pt x="7281" y="13322"/>
                    <a:pt x="7787" y="13110"/>
                  </a:cubicBezTo>
                  <a:cubicBezTo>
                    <a:pt x="7554" y="12673"/>
                    <a:pt x="7406" y="12140"/>
                    <a:pt x="7790" y="11734"/>
                  </a:cubicBezTo>
                  <a:cubicBezTo>
                    <a:pt x="8060" y="11449"/>
                    <a:pt x="8680" y="11481"/>
                    <a:pt x="8951" y="11734"/>
                  </a:cubicBezTo>
                  <a:cubicBezTo>
                    <a:pt x="8952" y="10799"/>
                    <a:pt x="8650" y="9866"/>
                    <a:pt x="8398" y="8977"/>
                  </a:cubicBezTo>
                  <a:cubicBezTo>
                    <a:pt x="8241" y="8425"/>
                    <a:pt x="8213" y="7832"/>
                    <a:pt x="8068" y="7277"/>
                  </a:cubicBezTo>
                  <a:cubicBezTo>
                    <a:pt x="7963" y="6878"/>
                    <a:pt x="7786" y="6442"/>
                    <a:pt x="7764" y="6025"/>
                  </a:cubicBezTo>
                  <a:cubicBezTo>
                    <a:pt x="7707" y="4971"/>
                    <a:pt x="8821" y="5095"/>
                    <a:pt x="9034" y="6016"/>
                  </a:cubicBezTo>
                  <a:cubicBezTo>
                    <a:pt x="9248" y="6940"/>
                    <a:pt x="9675" y="8095"/>
                    <a:pt x="9790" y="9038"/>
                  </a:cubicBezTo>
                  <a:cubicBezTo>
                    <a:pt x="9832" y="9377"/>
                    <a:pt x="10225" y="11269"/>
                    <a:pt x="10518" y="11269"/>
                  </a:cubicBezTo>
                  <a:cubicBezTo>
                    <a:pt x="11000" y="11269"/>
                    <a:pt x="11177" y="9653"/>
                    <a:pt x="11285" y="9325"/>
                  </a:cubicBezTo>
                  <a:cubicBezTo>
                    <a:pt x="11460" y="8791"/>
                    <a:pt x="11555" y="8186"/>
                    <a:pt x="11596" y="7616"/>
                  </a:cubicBezTo>
                  <a:cubicBezTo>
                    <a:pt x="11626" y="7204"/>
                    <a:pt x="11663" y="6834"/>
                    <a:pt x="11804" y="6450"/>
                  </a:cubicBezTo>
                  <a:cubicBezTo>
                    <a:pt x="12132" y="5554"/>
                    <a:pt x="12881" y="5794"/>
                    <a:pt x="12976" y="6728"/>
                  </a:cubicBezTo>
                  <a:cubicBezTo>
                    <a:pt x="13032" y="7273"/>
                    <a:pt x="12812" y="7796"/>
                    <a:pt x="12776" y="8337"/>
                  </a:cubicBezTo>
                  <a:cubicBezTo>
                    <a:pt x="12740" y="8882"/>
                    <a:pt x="12629" y="9500"/>
                    <a:pt x="12459" y="10026"/>
                  </a:cubicBezTo>
                  <a:cubicBezTo>
                    <a:pt x="12320" y="10457"/>
                    <a:pt x="12422" y="10912"/>
                    <a:pt x="12334" y="11364"/>
                  </a:cubicBezTo>
                  <a:cubicBezTo>
                    <a:pt x="12243" y="11837"/>
                    <a:pt x="12155" y="12146"/>
                    <a:pt x="12267" y="12628"/>
                  </a:cubicBezTo>
                  <a:cubicBezTo>
                    <a:pt x="12513" y="13688"/>
                    <a:pt x="12427" y="14900"/>
                    <a:pt x="12454" y="15850"/>
                  </a:cubicBezTo>
                  <a:cubicBezTo>
                    <a:pt x="12478" y="16701"/>
                    <a:pt x="12402" y="17232"/>
                    <a:pt x="12215" y="18058"/>
                  </a:cubicBezTo>
                  <a:cubicBezTo>
                    <a:pt x="11974" y="19124"/>
                    <a:pt x="12145" y="20145"/>
                    <a:pt x="12111" y="21258"/>
                  </a:cubicBezTo>
                  <a:cubicBezTo>
                    <a:pt x="12109" y="21322"/>
                    <a:pt x="12110" y="21381"/>
                    <a:pt x="12108" y="21444"/>
                  </a:cubicBezTo>
                  <a:cubicBezTo>
                    <a:pt x="13826" y="20996"/>
                    <a:pt x="15456" y="20044"/>
                    <a:pt x="16796" y="18564"/>
                  </a:cubicBezTo>
                  <a:cubicBezTo>
                    <a:pt x="20638" y="14317"/>
                    <a:pt x="20639" y="7432"/>
                    <a:pt x="16796" y="3185"/>
                  </a:cubicBezTo>
                  <a:cubicBezTo>
                    <a:pt x="14875" y="1061"/>
                    <a:pt x="12358" y="0"/>
                    <a:pt x="9840" y="0"/>
                  </a:cubicBezTo>
                  <a:close/>
                </a:path>
              </a:pathLst>
            </a:custGeom>
            <a:solidFill>
              <a:schemeClr val="accent5"/>
            </a:solidFill>
            <a:ln>
              <a:noFill/>
            </a:ln>
            <a:effectLst/>
            <a:extLst/>
          </p:spPr>
          <p:txBody>
            <a:bodyPr anchor="ctr"/>
            <a:lstStyle/>
            <a:p>
              <a:pPr algn="ctr"/>
              <a:endParaRPr/>
            </a:p>
          </p:txBody>
        </p:sp>
        <p:sp>
          <p:nvSpPr>
            <p:cNvPr id="11" name="文字方塊 10"/>
            <p:cNvSpPr txBox="1"/>
            <p:nvPr/>
          </p:nvSpPr>
          <p:spPr>
            <a:xfrm>
              <a:off x="10247606" y="4363781"/>
              <a:ext cx="5799250" cy="811367"/>
            </a:xfrm>
            <a:prstGeom prst="rect">
              <a:avLst/>
            </a:prstGeom>
            <a:noFill/>
          </p:spPr>
          <p:txBody>
            <a:bodyPr wrap="square" lIns="36000" tIns="36000" rIns="36000" bIns="36000" rtlCol="0" anchor="ctr" anchorCtr="0">
              <a:spAutoFit/>
            </a:bodyPr>
            <a:lstStyle/>
            <a:p>
              <a:pPr algn="l"/>
              <a:r>
                <a:rPr lang="zh-TW" altLang="en-US" sz="4800" b="1" dirty="0" smtClean="0">
                  <a:solidFill>
                    <a:srgbClr val="0000FF"/>
                  </a:solidFill>
                  <a:latin typeface="Arial" panose="020B0604020202020204" pitchFamily="34" charset="0"/>
                  <a:ea typeface="微軟正黑體" panose="020B0604030504040204" pitchFamily="34" charset="-120"/>
                </a:rPr>
                <a:t>孩童學習模式不同</a:t>
              </a:r>
              <a:endParaRPr lang="zh-TW" altLang="en-US" sz="4800" b="1" dirty="0">
                <a:solidFill>
                  <a:srgbClr val="0000FF"/>
                </a:solidFill>
                <a:latin typeface="Arial" panose="020B0604020202020204" pitchFamily="34" charset="0"/>
                <a:ea typeface="微軟正黑體" panose="020B0604030504040204" pitchFamily="34" charset="-120"/>
              </a:endParaRPr>
            </a:p>
          </p:txBody>
        </p:sp>
      </p:grpSp>
      <p:grpSp>
        <p:nvGrpSpPr>
          <p:cNvPr id="13" name="群組 12"/>
          <p:cNvGrpSpPr/>
          <p:nvPr/>
        </p:nvGrpSpPr>
        <p:grpSpPr>
          <a:xfrm>
            <a:off x="16080432" y="4128538"/>
            <a:ext cx="7092120" cy="1281852"/>
            <a:chOff x="16080432" y="4128538"/>
            <a:chExt cx="7092120" cy="1281852"/>
          </a:xfrm>
        </p:grpSpPr>
        <p:sp>
          <p:nvSpPr>
            <p:cNvPr id="8" name="îŝḷîḓé-Freeform: Shape 8"/>
            <p:cNvSpPr>
              <a:spLocks/>
            </p:cNvSpPr>
            <p:nvPr/>
          </p:nvSpPr>
          <p:spPr bwMode="auto">
            <a:xfrm>
              <a:off x="16080432" y="4128538"/>
              <a:ext cx="1292870" cy="1281852"/>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3"/>
                    <a:pt x="2881" y="3190"/>
                  </a:cubicBezTo>
                  <a:cubicBezTo>
                    <a:pt x="-961" y="7445"/>
                    <a:pt x="-961" y="14344"/>
                    <a:pt x="2881" y="18598"/>
                  </a:cubicBezTo>
                  <a:cubicBezTo>
                    <a:pt x="4337" y="20210"/>
                    <a:pt x="6134" y="21209"/>
                    <a:pt x="8016" y="21600"/>
                  </a:cubicBezTo>
                  <a:cubicBezTo>
                    <a:pt x="8154" y="20857"/>
                    <a:pt x="8137" y="20064"/>
                    <a:pt x="8049" y="19309"/>
                  </a:cubicBezTo>
                  <a:cubicBezTo>
                    <a:pt x="7981" y="18720"/>
                    <a:pt x="7552" y="18189"/>
                    <a:pt x="7389" y="17614"/>
                  </a:cubicBezTo>
                  <a:cubicBezTo>
                    <a:pt x="7066" y="16467"/>
                    <a:pt x="6898" y="15510"/>
                    <a:pt x="6898" y="14297"/>
                  </a:cubicBezTo>
                  <a:cubicBezTo>
                    <a:pt x="6898" y="13719"/>
                    <a:pt x="6390" y="12905"/>
                    <a:pt x="7171" y="12234"/>
                  </a:cubicBezTo>
                  <a:cubicBezTo>
                    <a:pt x="7405" y="12033"/>
                    <a:pt x="7717" y="12156"/>
                    <a:pt x="7748" y="11802"/>
                  </a:cubicBezTo>
                  <a:cubicBezTo>
                    <a:pt x="7766" y="11598"/>
                    <a:pt x="7754" y="11382"/>
                    <a:pt x="7709" y="11184"/>
                  </a:cubicBezTo>
                  <a:cubicBezTo>
                    <a:pt x="7551" y="10484"/>
                    <a:pt x="7369" y="9823"/>
                    <a:pt x="7288" y="9106"/>
                  </a:cubicBezTo>
                  <a:cubicBezTo>
                    <a:pt x="7219" y="8496"/>
                    <a:pt x="7152" y="7823"/>
                    <a:pt x="7018" y="7227"/>
                  </a:cubicBezTo>
                  <a:cubicBezTo>
                    <a:pt x="6929" y="6833"/>
                    <a:pt x="6938" y="5868"/>
                    <a:pt x="7574" y="6099"/>
                  </a:cubicBezTo>
                  <a:cubicBezTo>
                    <a:pt x="8112" y="6295"/>
                    <a:pt x="8202" y="7091"/>
                    <a:pt x="8237" y="7613"/>
                  </a:cubicBezTo>
                  <a:cubicBezTo>
                    <a:pt x="8321" y="8873"/>
                    <a:pt x="8637" y="10157"/>
                    <a:pt x="9011" y="11356"/>
                  </a:cubicBezTo>
                  <a:cubicBezTo>
                    <a:pt x="9365" y="11088"/>
                    <a:pt x="9136" y="10567"/>
                    <a:pt x="9154" y="10200"/>
                  </a:cubicBezTo>
                  <a:cubicBezTo>
                    <a:pt x="9177" y="9704"/>
                    <a:pt x="9200" y="9216"/>
                    <a:pt x="9232" y="8724"/>
                  </a:cubicBezTo>
                  <a:cubicBezTo>
                    <a:pt x="9272" y="8096"/>
                    <a:pt x="9103" y="7497"/>
                    <a:pt x="9193" y="6859"/>
                  </a:cubicBezTo>
                  <a:cubicBezTo>
                    <a:pt x="9254" y="6428"/>
                    <a:pt x="9119" y="5797"/>
                    <a:pt x="9432" y="5449"/>
                  </a:cubicBezTo>
                  <a:cubicBezTo>
                    <a:pt x="9728" y="5121"/>
                    <a:pt x="10265" y="5332"/>
                    <a:pt x="10372" y="5757"/>
                  </a:cubicBezTo>
                  <a:cubicBezTo>
                    <a:pt x="10522" y="6349"/>
                    <a:pt x="10388" y="7074"/>
                    <a:pt x="10370" y="7676"/>
                  </a:cubicBezTo>
                  <a:cubicBezTo>
                    <a:pt x="10349" y="8368"/>
                    <a:pt x="10560" y="9005"/>
                    <a:pt x="10560" y="9696"/>
                  </a:cubicBezTo>
                  <a:cubicBezTo>
                    <a:pt x="10560" y="10149"/>
                    <a:pt x="10351" y="10721"/>
                    <a:pt x="10609" y="11135"/>
                  </a:cubicBezTo>
                  <a:cubicBezTo>
                    <a:pt x="11006" y="10952"/>
                    <a:pt x="10975" y="10063"/>
                    <a:pt x="11079" y="9653"/>
                  </a:cubicBezTo>
                  <a:cubicBezTo>
                    <a:pt x="11169" y="9299"/>
                    <a:pt x="11287" y="9000"/>
                    <a:pt x="11337" y="8629"/>
                  </a:cubicBezTo>
                  <a:cubicBezTo>
                    <a:pt x="11370" y="8376"/>
                    <a:pt x="11464" y="8074"/>
                    <a:pt x="11464" y="7791"/>
                  </a:cubicBezTo>
                  <a:cubicBezTo>
                    <a:pt x="11464" y="7264"/>
                    <a:pt x="11488" y="6489"/>
                    <a:pt x="11843" y="6071"/>
                  </a:cubicBezTo>
                  <a:cubicBezTo>
                    <a:pt x="12136" y="5726"/>
                    <a:pt x="12824" y="5844"/>
                    <a:pt x="12916" y="6347"/>
                  </a:cubicBezTo>
                  <a:cubicBezTo>
                    <a:pt x="13046" y="7049"/>
                    <a:pt x="12637" y="7834"/>
                    <a:pt x="12597" y="8539"/>
                  </a:cubicBezTo>
                  <a:cubicBezTo>
                    <a:pt x="12556" y="9246"/>
                    <a:pt x="12525" y="9868"/>
                    <a:pt x="12308" y="10551"/>
                  </a:cubicBezTo>
                  <a:cubicBezTo>
                    <a:pt x="11919" y="11778"/>
                    <a:pt x="12431" y="13033"/>
                    <a:pt x="12225" y="14280"/>
                  </a:cubicBezTo>
                  <a:cubicBezTo>
                    <a:pt x="12091" y="15095"/>
                    <a:pt x="12382" y="15825"/>
                    <a:pt x="12256" y="16699"/>
                  </a:cubicBezTo>
                  <a:cubicBezTo>
                    <a:pt x="12204" y="17063"/>
                    <a:pt x="12041" y="17402"/>
                    <a:pt x="11916" y="17744"/>
                  </a:cubicBezTo>
                  <a:cubicBezTo>
                    <a:pt x="11833" y="17969"/>
                    <a:pt x="11607" y="18118"/>
                    <a:pt x="11607" y="18363"/>
                  </a:cubicBezTo>
                  <a:cubicBezTo>
                    <a:pt x="11607" y="19161"/>
                    <a:pt x="11789" y="19938"/>
                    <a:pt x="11781" y="20728"/>
                  </a:cubicBezTo>
                  <a:cubicBezTo>
                    <a:pt x="11778" y="21016"/>
                    <a:pt x="11753" y="21300"/>
                    <a:pt x="11734" y="21585"/>
                  </a:cubicBezTo>
                  <a:cubicBezTo>
                    <a:pt x="13589" y="21184"/>
                    <a:pt x="15359" y="20189"/>
                    <a:pt x="16796" y="18598"/>
                  </a:cubicBezTo>
                  <a:cubicBezTo>
                    <a:pt x="20638" y="14344"/>
                    <a:pt x="20638" y="7445"/>
                    <a:pt x="16796" y="3190"/>
                  </a:cubicBezTo>
                  <a:cubicBezTo>
                    <a:pt x="14875" y="1063"/>
                    <a:pt x="12358" y="0"/>
                    <a:pt x="9840" y="0"/>
                  </a:cubicBezTo>
                  <a:close/>
                </a:path>
              </a:pathLst>
            </a:custGeom>
            <a:solidFill>
              <a:schemeClr val="accent5"/>
            </a:solidFill>
            <a:ln>
              <a:noFill/>
            </a:ln>
            <a:effectLst/>
            <a:extLst/>
          </p:spPr>
          <p:txBody>
            <a:bodyPr anchor="ctr"/>
            <a:lstStyle/>
            <a:p>
              <a:pPr algn="ctr"/>
              <a:endParaRPr/>
            </a:p>
          </p:txBody>
        </p:sp>
        <p:sp>
          <p:nvSpPr>
            <p:cNvPr id="12" name="文字方塊 11"/>
            <p:cNvSpPr txBox="1"/>
            <p:nvPr/>
          </p:nvSpPr>
          <p:spPr>
            <a:xfrm>
              <a:off x="17373302" y="4363781"/>
              <a:ext cx="5799250" cy="811367"/>
            </a:xfrm>
            <a:prstGeom prst="rect">
              <a:avLst/>
            </a:prstGeom>
            <a:noFill/>
          </p:spPr>
          <p:txBody>
            <a:bodyPr wrap="square" lIns="36000" tIns="36000" rIns="36000" bIns="36000" rtlCol="0" anchor="ctr" anchorCtr="0">
              <a:spAutoFit/>
            </a:bodyPr>
            <a:lstStyle/>
            <a:p>
              <a:pPr algn="l"/>
              <a:r>
                <a:rPr lang="zh-TW" altLang="en-US" sz="4800" b="1" dirty="0" smtClean="0">
                  <a:solidFill>
                    <a:srgbClr val="0000FF"/>
                  </a:solidFill>
                  <a:latin typeface="Arial" panose="020B0604020202020204" pitchFamily="34" charset="0"/>
                  <a:ea typeface="微軟正黑體" panose="020B0604030504040204" pitchFamily="34" charset="-120"/>
                </a:rPr>
                <a:t>家長對孩童安心需求</a:t>
              </a:r>
              <a:endParaRPr lang="zh-TW" altLang="en-US" sz="4800" b="1" dirty="0">
                <a:solidFill>
                  <a:srgbClr val="0000FF"/>
                </a:solidFill>
                <a:latin typeface="Arial" panose="020B0604020202020204" pitchFamily="34" charset="0"/>
                <a:ea typeface="微軟正黑體" panose="020B0604030504040204" pitchFamily="34" charset="-120"/>
              </a:endParaRPr>
            </a:p>
          </p:txBody>
        </p:sp>
      </p:grpSp>
      <p:sp>
        <p:nvSpPr>
          <p:cNvPr id="16" name="文字方塊 15"/>
          <p:cNvSpPr txBox="1"/>
          <p:nvPr/>
        </p:nvSpPr>
        <p:spPr>
          <a:xfrm>
            <a:off x="2450795" y="5851245"/>
            <a:ext cx="5799250" cy="5543259"/>
          </a:xfrm>
          <a:prstGeom prst="rect">
            <a:avLst/>
          </a:prstGeom>
          <a:noFill/>
        </p:spPr>
        <p:txBody>
          <a:bodyPr wrap="square" lIns="36000" tIns="36000" rIns="36000" bIns="36000" rtlCol="0" anchor="t" anchorCtr="0">
            <a:noAutofit/>
          </a:bodyPr>
          <a:lstStyle/>
          <a:p>
            <a:pPr marL="277813" indent="-277813" algn="l">
              <a:buFont typeface="Arial" panose="020B0604020202020204" pitchFamily="34" charset="0"/>
              <a:buChar char="•"/>
            </a:pPr>
            <a:r>
              <a:rPr lang="zh-TW" altLang="en-US" sz="3600" dirty="0" smtClean="0">
                <a:latin typeface="Arial" panose="020B0604020202020204" pitchFamily="34" charset="0"/>
                <a:ea typeface="微軟正黑體" panose="020B0604030504040204" pitchFamily="34" charset="-120"/>
              </a:rPr>
              <a:t>日本</a:t>
            </a:r>
            <a:r>
              <a:rPr lang="en-US" altLang="zh-TW" sz="3600" dirty="0" smtClean="0">
                <a:latin typeface="Arial" panose="020B0604020202020204" pitchFamily="34" charset="0"/>
                <a:ea typeface="微軟正黑體" panose="020B0604030504040204" pitchFamily="34" charset="-120"/>
              </a:rPr>
              <a:t>《</a:t>
            </a:r>
            <a:r>
              <a:rPr lang="zh-TW" altLang="en-US" sz="3600" dirty="0" smtClean="0">
                <a:latin typeface="Arial" panose="020B0604020202020204" pitchFamily="34" charset="0"/>
                <a:ea typeface="微軟正黑體" panose="020B0604030504040204" pitchFamily="34" charset="-120"/>
              </a:rPr>
              <a:t>教育再興</a:t>
            </a:r>
            <a:r>
              <a:rPr lang="en-US" altLang="zh-TW" sz="3600" dirty="0" smtClean="0">
                <a:latin typeface="Arial" panose="020B0604020202020204" pitchFamily="34" charset="0"/>
                <a:ea typeface="微軟正黑體" panose="020B0604030504040204" pitchFamily="34" charset="-120"/>
              </a:rPr>
              <a:t>》</a:t>
            </a:r>
            <a:r>
              <a:rPr lang="zh-TW" altLang="en-US" sz="3600" dirty="0" smtClean="0">
                <a:latin typeface="Arial" panose="020B0604020202020204" pitchFamily="34" charset="0"/>
                <a:ea typeface="微軟正黑體" panose="020B0604030504040204" pitchFamily="34" charset="-120"/>
              </a:rPr>
              <a:t>中，將程式教育導入小學中</a:t>
            </a:r>
            <a:endParaRPr lang="en-US" altLang="zh-TW" sz="3600" dirty="0" smtClean="0">
              <a:latin typeface="Arial" panose="020B0604020202020204" pitchFamily="34" charset="0"/>
              <a:ea typeface="微軟正黑體" panose="020B0604030504040204" pitchFamily="34" charset="-120"/>
            </a:endParaRPr>
          </a:p>
          <a:p>
            <a:pPr marL="277813" indent="-277813" algn="l">
              <a:buFont typeface="Arial" panose="020B0604020202020204" pitchFamily="34" charset="0"/>
              <a:buChar char="•"/>
            </a:pPr>
            <a:r>
              <a:rPr lang="zh-TW" altLang="en-US" sz="3600" dirty="0" smtClean="0">
                <a:latin typeface="Arial" panose="020B0604020202020204" pitchFamily="34" charset="0"/>
                <a:ea typeface="微軟正黑體" panose="020B0604030504040204" pitchFamily="34" charset="-120"/>
              </a:rPr>
              <a:t>韓國政府推動程式編撰納入小學三年級正式教育中</a:t>
            </a:r>
            <a:endParaRPr lang="en-US" altLang="zh-TW" sz="3600" dirty="0" smtClean="0">
              <a:latin typeface="Arial" panose="020B0604020202020204" pitchFamily="34" charset="0"/>
              <a:ea typeface="微軟正黑體" panose="020B0604030504040204" pitchFamily="34" charset="-120"/>
            </a:endParaRPr>
          </a:p>
          <a:p>
            <a:pPr marL="277813" indent="-277813" algn="l">
              <a:buFont typeface="Arial" panose="020B0604020202020204" pitchFamily="34" charset="0"/>
              <a:buChar char="•"/>
            </a:pPr>
            <a:r>
              <a:rPr lang="zh-TW" altLang="en-US" sz="3600" dirty="0" smtClean="0">
                <a:latin typeface="Arial" panose="020B0604020202020204" pitchFamily="34" charset="0"/>
                <a:ea typeface="微軟正黑體" panose="020B0604030504040204" pitchFamily="34" charset="-120"/>
              </a:rPr>
              <a:t>加拿大將程式設計納入中小學課綱</a:t>
            </a:r>
            <a:endParaRPr lang="en-US" altLang="zh-TW" sz="3600" dirty="0" smtClean="0">
              <a:latin typeface="Arial" panose="020B0604020202020204" pitchFamily="34" charset="0"/>
              <a:ea typeface="微軟正黑體" panose="020B0604030504040204" pitchFamily="34" charset="-120"/>
            </a:endParaRPr>
          </a:p>
          <a:p>
            <a:pPr marL="277813" indent="-277813" algn="l">
              <a:buFont typeface="Arial" panose="020B0604020202020204" pitchFamily="34" charset="0"/>
              <a:buChar char="•"/>
            </a:pPr>
            <a:r>
              <a:rPr lang="zh-TW" altLang="en-US" sz="3600" dirty="0" smtClean="0">
                <a:latin typeface="Arial" panose="020B0604020202020204" pitchFamily="34" charset="0"/>
                <a:ea typeface="微軟正黑體" panose="020B0604030504040204" pitchFamily="34" charset="-120"/>
              </a:rPr>
              <a:t>歐盟中</a:t>
            </a:r>
            <a:r>
              <a:rPr lang="en-US" altLang="zh-TW" sz="3600" dirty="0" smtClean="0">
                <a:latin typeface="Arial" panose="020B0604020202020204" pitchFamily="34" charset="0"/>
                <a:ea typeface="微軟正黑體" panose="020B0604030504040204" pitchFamily="34" charset="-120"/>
              </a:rPr>
              <a:t>9</a:t>
            </a:r>
            <a:r>
              <a:rPr lang="zh-TW" altLang="en-US" sz="3600" dirty="0" smtClean="0">
                <a:latin typeface="Arial" panose="020B0604020202020204" pitchFamily="34" charset="0"/>
                <a:ea typeface="微軟正黑體" panose="020B0604030504040204" pitchFamily="34" charset="-120"/>
              </a:rPr>
              <a:t>個國家將程式設計納入小學課程必修</a:t>
            </a:r>
            <a:endParaRPr lang="zh-TW" altLang="en-US" sz="3600" dirty="0">
              <a:latin typeface="Arial" panose="020B0604020202020204" pitchFamily="34" charset="0"/>
              <a:ea typeface="微軟正黑體" panose="020B0604030504040204" pitchFamily="34" charset="-120"/>
            </a:endParaRPr>
          </a:p>
        </p:txBody>
      </p:sp>
      <p:sp>
        <p:nvSpPr>
          <p:cNvPr id="17" name="文字方塊 16"/>
          <p:cNvSpPr txBox="1"/>
          <p:nvPr/>
        </p:nvSpPr>
        <p:spPr>
          <a:xfrm>
            <a:off x="9901977" y="5851245"/>
            <a:ext cx="5799250" cy="5543259"/>
          </a:xfrm>
          <a:prstGeom prst="rect">
            <a:avLst/>
          </a:prstGeom>
          <a:noFill/>
        </p:spPr>
        <p:txBody>
          <a:bodyPr wrap="square" lIns="36000" tIns="36000" rIns="36000" bIns="36000" rtlCol="0" anchor="t" anchorCtr="0">
            <a:noAutofit/>
          </a:bodyPr>
          <a:lstStyle/>
          <a:p>
            <a:pPr marL="277813" indent="-277813" algn="l">
              <a:buFont typeface="Arial" panose="020B0604020202020204" pitchFamily="34" charset="0"/>
              <a:buChar char="•"/>
            </a:pPr>
            <a:r>
              <a:rPr lang="zh-TW" altLang="en-US" sz="3600" dirty="0" smtClean="0">
                <a:latin typeface="Arial" panose="020B0604020202020204" pitchFamily="34" charset="0"/>
                <a:ea typeface="微軟正黑體" panose="020B0604030504040204" pitchFamily="34" charset="-120"/>
              </a:rPr>
              <a:t>因為腦部發育差異，孩童與成人學習程式設計的方式應有所差異</a:t>
            </a:r>
            <a:endParaRPr lang="en-US" altLang="zh-TW" sz="3600" dirty="0" smtClean="0">
              <a:latin typeface="Arial" panose="020B0604020202020204" pitchFamily="34" charset="0"/>
              <a:ea typeface="微軟正黑體" panose="020B0604030504040204" pitchFamily="34" charset="-120"/>
            </a:endParaRPr>
          </a:p>
          <a:p>
            <a:pPr marL="277813" indent="-277813" algn="l">
              <a:buFont typeface="Arial" panose="020B0604020202020204" pitchFamily="34" charset="0"/>
              <a:buChar char="•"/>
            </a:pPr>
            <a:r>
              <a:rPr lang="zh-TW" altLang="en-US" sz="3600" dirty="0" smtClean="0">
                <a:latin typeface="Arial" panose="020B0604020202020204" pitchFamily="34" charset="0"/>
                <a:ea typeface="微軟正黑體" panose="020B0604030504040204" pitchFamily="34" charset="-120"/>
              </a:rPr>
              <a:t>年齡越低的孩童，越容易接受短期、封閉循環的學習模式（即動手做後可以馬上看到成果）</a:t>
            </a:r>
            <a:endParaRPr lang="zh-TW" altLang="en-US" sz="3600" dirty="0">
              <a:latin typeface="Arial" panose="020B0604020202020204" pitchFamily="34" charset="0"/>
              <a:ea typeface="微軟正黑體" panose="020B0604030504040204" pitchFamily="34" charset="-120"/>
            </a:endParaRPr>
          </a:p>
        </p:txBody>
      </p:sp>
      <p:sp>
        <p:nvSpPr>
          <p:cNvPr id="18" name="文字方塊 17"/>
          <p:cNvSpPr txBox="1"/>
          <p:nvPr/>
        </p:nvSpPr>
        <p:spPr>
          <a:xfrm>
            <a:off x="17353159" y="5851245"/>
            <a:ext cx="5799250" cy="6839403"/>
          </a:xfrm>
          <a:prstGeom prst="rect">
            <a:avLst/>
          </a:prstGeom>
          <a:noFill/>
        </p:spPr>
        <p:txBody>
          <a:bodyPr wrap="square" lIns="36000" tIns="36000" rIns="36000" bIns="36000" rtlCol="0" anchor="t" anchorCtr="0">
            <a:noAutofit/>
          </a:bodyPr>
          <a:lstStyle/>
          <a:p>
            <a:pPr marL="277813" indent="-277813" algn="l">
              <a:buFont typeface="Arial" panose="020B0604020202020204" pitchFamily="34" charset="0"/>
              <a:buChar char="•"/>
            </a:pPr>
            <a:r>
              <a:rPr lang="zh-TW" altLang="en-US" sz="3600" dirty="0" smtClean="0">
                <a:latin typeface="Arial" panose="020B0604020202020204" pitchFamily="34" charset="0"/>
                <a:ea typeface="微軟正黑體" panose="020B0604030504040204" pitchFamily="34" charset="-120"/>
              </a:rPr>
              <a:t>家長疑慮</a:t>
            </a:r>
            <a:r>
              <a:rPr lang="en-US" altLang="zh-TW" sz="3600" dirty="0" smtClean="0">
                <a:latin typeface="Arial" panose="020B0604020202020204" pitchFamily="34" charset="0"/>
                <a:ea typeface="微軟正黑體" panose="020B0604030504040204" pitchFamily="34" charset="-120"/>
              </a:rPr>
              <a:t>1</a:t>
            </a:r>
            <a:r>
              <a:rPr lang="zh-TW" altLang="en-US" sz="3600" dirty="0" smtClean="0">
                <a:latin typeface="Arial" panose="020B0604020202020204" pitchFamily="34" charset="0"/>
                <a:ea typeface="微軟正黑體" panose="020B0604030504040204" pitchFamily="34" charset="-120"/>
              </a:rPr>
              <a:t>：學習方式是否會影響子女健康（如長時間盯螢幕）</a:t>
            </a:r>
            <a:endParaRPr lang="en-US" altLang="zh-TW" sz="3600" dirty="0" smtClean="0">
              <a:latin typeface="Arial" panose="020B0604020202020204" pitchFamily="34" charset="0"/>
              <a:ea typeface="微軟正黑體" panose="020B0604030504040204" pitchFamily="34" charset="-120"/>
            </a:endParaRPr>
          </a:p>
          <a:p>
            <a:pPr marL="277813" indent="-277813" algn="l">
              <a:buFont typeface="Arial" panose="020B0604020202020204" pitchFamily="34" charset="0"/>
              <a:buChar char="•"/>
            </a:pPr>
            <a:r>
              <a:rPr lang="zh-TW" altLang="en-US" sz="3600" dirty="0" smtClean="0">
                <a:latin typeface="Arial" panose="020B0604020202020204" pitchFamily="34" charset="0"/>
                <a:ea typeface="微軟正黑體" panose="020B0604030504040204" pitchFamily="34" charset="-120"/>
              </a:rPr>
              <a:t>家長疑慮</a:t>
            </a:r>
            <a:r>
              <a:rPr lang="en-US" altLang="zh-TW" sz="3600" dirty="0" smtClean="0">
                <a:latin typeface="Arial" panose="020B0604020202020204" pitchFamily="34" charset="0"/>
                <a:ea typeface="微軟正黑體" panose="020B0604030504040204" pitchFamily="34" charset="-120"/>
              </a:rPr>
              <a:t>2</a:t>
            </a:r>
            <a:r>
              <a:rPr lang="zh-TW" altLang="en-US" sz="3600" dirty="0" smtClean="0">
                <a:latin typeface="Arial" panose="020B0604020202020204" pitchFamily="34" charset="0"/>
                <a:ea typeface="微軟正黑體" panose="020B0604030504040204" pitchFamily="34" charset="-120"/>
              </a:rPr>
              <a:t>：學習內容是否合子女未來需要（如對未來升學與就業幫助）</a:t>
            </a:r>
            <a:endParaRPr lang="en-US" altLang="zh-TW" sz="3600" dirty="0" smtClean="0">
              <a:latin typeface="Arial" panose="020B0604020202020204" pitchFamily="34" charset="0"/>
              <a:ea typeface="微軟正黑體" panose="020B0604030504040204" pitchFamily="34" charset="-120"/>
            </a:endParaRPr>
          </a:p>
          <a:p>
            <a:pPr marL="277813" indent="-277813" algn="l">
              <a:buFont typeface="Arial" panose="020B0604020202020204" pitchFamily="34" charset="0"/>
              <a:buChar char="•"/>
            </a:pPr>
            <a:r>
              <a:rPr lang="zh-TW" altLang="en-US" sz="3600" dirty="0" smtClean="0">
                <a:latin typeface="Arial" panose="020B0604020202020204" pitchFamily="34" charset="0"/>
                <a:ea typeface="微軟正黑體" panose="020B0604030504040204" pitchFamily="34" charset="-120"/>
              </a:rPr>
              <a:t>家長疑慮</a:t>
            </a:r>
            <a:r>
              <a:rPr lang="en-US" altLang="zh-TW" sz="3600" dirty="0" smtClean="0">
                <a:latin typeface="Arial" panose="020B0604020202020204" pitchFamily="34" charset="0"/>
                <a:ea typeface="微軟正黑體" panose="020B0604030504040204" pitchFamily="34" charset="-120"/>
              </a:rPr>
              <a:t>3</a:t>
            </a:r>
            <a:r>
              <a:rPr lang="zh-TW" altLang="en-US" sz="3600" dirty="0" smtClean="0">
                <a:latin typeface="Arial" panose="020B0604020202020204" pitchFamily="34" charset="0"/>
                <a:ea typeface="微軟正黑體" panose="020B0604030504040204" pitchFamily="34" charset="-120"/>
              </a:rPr>
              <a:t>：學習環境是否會對子女帶來不當影響（如出入該環境份子是否有不良人士）</a:t>
            </a:r>
            <a:endParaRPr lang="zh-TW" altLang="en-US" sz="3600" dirty="0">
              <a:latin typeface="Arial" panose="020B0604020202020204" pitchFamily="34" charset="0"/>
              <a:ea typeface="微軟正黑體" panose="020B0604030504040204" pitchFamily="34" charset="-120"/>
            </a:endParaRPr>
          </a:p>
        </p:txBody>
      </p:sp>
    </p:spTree>
    <p:extLst>
      <p:ext uri="{BB962C8B-B14F-4D97-AF65-F5344CB8AC3E}">
        <p14:creationId xmlns:p14="http://schemas.microsoft.com/office/powerpoint/2010/main" xmlns="" val="198790856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個人, 室內, 坐, 桌 的圖片&#10;&#10;自動產生的描述">
            <a:extLst>
              <a:ext uri="{FF2B5EF4-FFF2-40B4-BE49-F238E27FC236}">
                <a16:creationId xmlns:a16="http://schemas.microsoft.com/office/drawing/2014/main" xmlns="" id="{5AD67710-8B23-4B0B-92D2-AFF5245E9B0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5400000">
            <a:off x="1794061" y="5327452"/>
            <a:ext cx="9804394" cy="5514972"/>
          </a:xfrm>
          <a:prstGeom prst="rect">
            <a:avLst/>
          </a:prstGeom>
        </p:spPr>
      </p:pic>
      <p:pic>
        <p:nvPicPr>
          <p:cNvPr id="6" name="圖片 5" descr="一張含有 個人, 室外, 建築物, 地面 的圖片&#10;&#10;自動產生的描述">
            <a:extLst>
              <a:ext uri="{FF2B5EF4-FFF2-40B4-BE49-F238E27FC236}">
                <a16:creationId xmlns:a16="http://schemas.microsoft.com/office/drawing/2014/main" xmlns="" id="{234E3679-608E-4A2E-8A48-2725BC5121E2}"/>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718788" y="3182745"/>
            <a:ext cx="12105612" cy="6809406"/>
          </a:xfrm>
          <a:prstGeom prst="rect">
            <a:avLst/>
          </a:prstGeom>
        </p:spPr>
      </p:pic>
      <p:sp>
        <p:nvSpPr>
          <p:cNvPr id="7" name="矩形 6">
            <a:extLst>
              <a:ext uri="{FF2B5EF4-FFF2-40B4-BE49-F238E27FC236}">
                <a16:creationId xmlns:a16="http://schemas.microsoft.com/office/drawing/2014/main" xmlns="" id="{0876469B-9DF4-47BA-A440-A11BE613738A}"/>
              </a:ext>
            </a:extLst>
          </p:cNvPr>
          <p:cNvSpPr/>
          <p:nvPr/>
        </p:nvSpPr>
        <p:spPr>
          <a:xfrm>
            <a:off x="9453744" y="9992151"/>
            <a:ext cx="14403552" cy="2994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l" defTabSz="1828800" fontAlgn="auto" hangingPunct="1">
              <a:spcBef>
                <a:spcPts val="0"/>
              </a:spcBef>
              <a:spcAft>
                <a:spcPts val="0"/>
              </a:spcAft>
              <a:buFont typeface="Wingdings" pitchFamily="2" charset="2"/>
              <a:buChar char="ü"/>
            </a:pPr>
            <a:r>
              <a:rPr lang="zh-TW" altLang="en-US" sz="5400" b="1" dirty="0">
                <a:solidFill>
                  <a:prstClr val="black">
                    <a:lumMod val="65000"/>
                    <a:lumOff val="35000"/>
                  </a:prstClr>
                </a:solidFill>
                <a:latin typeface="Microsoft YaHei" panose="020B0503020204020204" pitchFamily="34" charset="-122"/>
                <a:ea typeface="Microsoft YaHei" panose="020B0503020204020204" pitchFamily="34" charset="-122"/>
              </a:rPr>
              <a:t>配合北市校園小田園計畫</a:t>
            </a:r>
            <a:endParaRPr lang="en-US" altLang="zh-TW" sz="5400" b="1" dirty="0">
              <a:solidFill>
                <a:prstClr val="black">
                  <a:lumMod val="65000"/>
                  <a:lumOff val="35000"/>
                </a:prstClr>
              </a:solidFill>
              <a:latin typeface="Microsoft YaHei" panose="020B0503020204020204" pitchFamily="34" charset="-122"/>
              <a:ea typeface="Microsoft YaHei" panose="020B0503020204020204" pitchFamily="34" charset="-122"/>
            </a:endParaRPr>
          </a:p>
          <a:p>
            <a:pPr algn="l" defTabSz="1828800" fontAlgn="auto" hangingPunct="1">
              <a:spcBef>
                <a:spcPts val="0"/>
              </a:spcBef>
              <a:spcAft>
                <a:spcPts val="0"/>
              </a:spcAft>
              <a:buFont typeface="Wingdings" pitchFamily="2" charset="2"/>
              <a:buChar char="ü"/>
            </a:pPr>
            <a:r>
              <a:rPr lang="zh-TW" altLang="en-US" sz="5400" b="1" dirty="0" smtClean="0">
                <a:solidFill>
                  <a:prstClr val="black">
                    <a:lumMod val="65000"/>
                    <a:lumOff val="35000"/>
                  </a:prstClr>
                </a:solidFill>
                <a:latin typeface="Microsoft YaHei" panose="020B0503020204020204" pitchFamily="34" charset="-122"/>
                <a:ea typeface="Microsoft YaHei" panose="020B0503020204020204" pitchFamily="34" charset="-122"/>
              </a:rPr>
              <a:t>農業與科技營隊課程超過</a:t>
            </a:r>
            <a:r>
              <a:rPr lang="en-US" altLang="zh-TW" sz="5400" b="1" dirty="0" smtClean="0">
                <a:solidFill>
                  <a:prstClr val="black">
                    <a:lumMod val="65000"/>
                    <a:lumOff val="35000"/>
                  </a:prstClr>
                </a:solidFill>
                <a:latin typeface="Microsoft YaHei" panose="020B0503020204020204" pitchFamily="34" charset="-122"/>
                <a:ea typeface="Microsoft YaHei" panose="020B0503020204020204" pitchFamily="34" charset="-122"/>
              </a:rPr>
              <a:t>1000</a:t>
            </a:r>
            <a:r>
              <a:rPr lang="zh-TW" altLang="en-US" sz="5400" b="1" dirty="0" smtClean="0">
                <a:solidFill>
                  <a:prstClr val="black">
                    <a:lumMod val="65000"/>
                    <a:lumOff val="35000"/>
                  </a:prstClr>
                </a:solidFill>
                <a:latin typeface="Microsoft YaHei" panose="020B0503020204020204" pitchFamily="34" charset="-122"/>
                <a:ea typeface="Microsoft YaHei" panose="020B0503020204020204" pitchFamily="34" charset="-122"/>
              </a:rPr>
              <a:t>人次</a:t>
            </a:r>
            <a:r>
              <a:rPr lang="en-US" altLang="zh-TW" sz="5400" b="1" dirty="0" smtClean="0">
                <a:solidFill>
                  <a:prstClr val="black">
                    <a:lumMod val="65000"/>
                    <a:lumOff val="35000"/>
                  </a:prstClr>
                </a:solidFill>
                <a:latin typeface="Microsoft YaHei" panose="020B0503020204020204" pitchFamily="34" charset="-122"/>
                <a:ea typeface="Microsoft YaHei" panose="020B0503020204020204" pitchFamily="34" charset="-122"/>
              </a:rPr>
              <a:t>/</a:t>
            </a:r>
            <a:r>
              <a:rPr lang="zh-TW" altLang="en-US" sz="5400" b="1" dirty="0" smtClean="0">
                <a:solidFill>
                  <a:prstClr val="black">
                    <a:lumMod val="65000"/>
                    <a:lumOff val="35000"/>
                  </a:prstClr>
                </a:solidFill>
                <a:latin typeface="Microsoft YaHei" panose="020B0503020204020204" pitchFamily="34" charset="-122"/>
                <a:ea typeface="Microsoft YaHei" panose="020B0503020204020204" pitchFamily="34" charset="-122"/>
              </a:rPr>
              <a:t>年</a:t>
            </a:r>
            <a:endParaRPr lang="zh-TW" altLang="en-US" sz="5400" b="1" dirty="0">
              <a:solidFill>
                <a:prstClr val="black">
                  <a:lumMod val="65000"/>
                  <a:lumOff val="35000"/>
                </a:prstClr>
              </a:solidFill>
              <a:latin typeface="Microsoft YaHei" panose="020B0503020204020204" pitchFamily="34" charset="-122"/>
              <a:ea typeface="Microsoft YaHei" panose="020B0503020204020204" pitchFamily="34" charset="-122"/>
            </a:endParaRPr>
          </a:p>
        </p:txBody>
      </p:sp>
      <p:sp>
        <p:nvSpPr>
          <p:cNvPr id="8" name="矩形 7">
            <a:extLst>
              <a:ext uri="{FF2B5EF4-FFF2-40B4-BE49-F238E27FC236}">
                <a16:creationId xmlns:a16="http://schemas.microsoft.com/office/drawing/2014/main" xmlns="" id="{E66D5A02-9254-4830-AB0D-6EDF3738F075}"/>
              </a:ext>
            </a:extLst>
          </p:cNvPr>
          <p:cNvSpPr/>
          <p:nvPr/>
        </p:nvSpPr>
        <p:spPr>
          <a:xfrm>
            <a:off x="1904928" y="857208"/>
            <a:ext cx="20080160" cy="139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l" defTabSz="1828800" fontAlgn="auto" hangingPunct="1">
              <a:spcBef>
                <a:spcPts val="0"/>
              </a:spcBef>
              <a:spcAft>
                <a:spcPts val="0"/>
              </a:spcAft>
            </a:pPr>
            <a:r>
              <a:rPr lang="zh-TW" altLang="en-US" sz="8000" b="1" dirty="0" smtClean="0">
                <a:solidFill>
                  <a:schemeClr val="tx1">
                    <a:lumMod val="75000"/>
                    <a:lumOff val="25000"/>
                  </a:schemeClr>
                </a:solidFill>
                <a:latin typeface="Microsoft JhengHei" pitchFamily="34" charset="-120"/>
                <a:ea typeface="Microsoft JhengHei" pitchFamily="34" charset="-120"/>
              </a:rPr>
              <a:t>綸堡國際教育</a:t>
            </a:r>
            <a:r>
              <a:rPr lang="en-US" altLang="zh-TW" sz="8000" b="1" dirty="0" smtClean="0">
                <a:solidFill>
                  <a:schemeClr val="tx1">
                    <a:lumMod val="75000"/>
                    <a:lumOff val="25000"/>
                  </a:schemeClr>
                </a:solidFill>
                <a:latin typeface="Microsoft JhengHei" pitchFamily="34" charset="-120"/>
                <a:ea typeface="Microsoft JhengHei" pitchFamily="34" charset="-120"/>
              </a:rPr>
              <a:t>(</a:t>
            </a:r>
            <a:r>
              <a:rPr lang="zh-TW" altLang="en-US" sz="8000" b="1" dirty="0" smtClean="0">
                <a:solidFill>
                  <a:schemeClr val="tx1">
                    <a:lumMod val="75000"/>
                    <a:lumOff val="25000"/>
                  </a:schemeClr>
                </a:solidFill>
                <a:latin typeface="Microsoft JhengHei" pitchFamily="34" charset="-120"/>
                <a:ea typeface="Microsoft JhengHei" pitchFamily="34" charset="-120"/>
              </a:rPr>
              <a:t>策略聯盟下游通路</a:t>
            </a:r>
            <a:r>
              <a:rPr lang="en-US" altLang="zh-TW" sz="8000" b="1" dirty="0" smtClean="0">
                <a:solidFill>
                  <a:schemeClr val="tx1">
                    <a:lumMod val="75000"/>
                    <a:lumOff val="25000"/>
                  </a:schemeClr>
                </a:solidFill>
                <a:latin typeface="Microsoft JhengHei" pitchFamily="34" charset="-120"/>
                <a:ea typeface="Microsoft JhengHei" pitchFamily="34" charset="-120"/>
              </a:rPr>
              <a:t>)</a:t>
            </a:r>
            <a:r>
              <a:rPr lang="zh-TW" altLang="en-US" sz="8000" b="1" dirty="0" smtClean="0">
                <a:solidFill>
                  <a:schemeClr val="tx1">
                    <a:lumMod val="75000"/>
                    <a:lumOff val="25000"/>
                  </a:schemeClr>
                </a:solidFill>
                <a:latin typeface="Microsoft JhengHei" pitchFamily="34" charset="-120"/>
                <a:ea typeface="Microsoft JhengHei" pitchFamily="34" charset="-120"/>
              </a:rPr>
              <a:t>場域驗證</a:t>
            </a:r>
            <a:endParaRPr lang="zh-TW" altLang="en-US" sz="8000" b="1" dirty="0">
              <a:solidFill>
                <a:schemeClr val="tx1">
                  <a:lumMod val="75000"/>
                  <a:lumOff val="25000"/>
                </a:schemeClr>
              </a:solidFill>
              <a:latin typeface="Microsoft JhengHei" pitchFamily="34" charset="-120"/>
              <a:ea typeface="Microsoft JhengHei" pitchFamily="34" charset="-120"/>
            </a:endParaRPr>
          </a:p>
        </p:txBody>
      </p:sp>
    </p:spTree>
    <p:extLst>
      <p:ext uri="{BB962C8B-B14F-4D97-AF65-F5344CB8AC3E}">
        <p14:creationId xmlns:p14="http://schemas.microsoft.com/office/powerpoint/2010/main" xmlns="" val="2553331771"/>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圓角 3">
            <a:extLst>
              <a:ext uri="{FF2B5EF4-FFF2-40B4-BE49-F238E27FC236}">
                <a16:creationId xmlns:a16="http://schemas.microsoft.com/office/drawing/2014/main" xmlns="" id="{B72CE531-D6E0-499F-8896-C47DB1A6BED9}"/>
              </a:ext>
            </a:extLst>
          </p:cNvPr>
          <p:cNvSpPr/>
          <p:nvPr/>
        </p:nvSpPr>
        <p:spPr>
          <a:xfrm>
            <a:off x="1026156" y="2355265"/>
            <a:ext cx="10881324" cy="5181602"/>
          </a:xfrm>
          <a:prstGeom prst="roundRect">
            <a:avLst/>
          </a:prstGeom>
          <a:gradFill flip="none" rotWithShape="1">
            <a:gsLst>
              <a:gs pos="0">
                <a:schemeClr val="bg1"/>
              </a:gs>
              <a:gs pos="100000">
                <a:srgbClr val="DDDEDD"/>
              </a:gs>
            </a:gsLst>
            <a:lin ang="6000000" scaled="0"/>
            <a:tileRect/>
          </a:gra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endParaRPr lang="zh-TW" altLang="en-US" sz="3200" dirty="0">
              <a:solidFill>
                <a:prstClr val="white"/>
              </a:solidFill>
              <a:latin typeface="Microsoft YaHei" panose="020B0503020204020204" pitchFamily="34" charset="-122"/>
              <a:ea typeface="Microsoft YaHei" panose="020B0503020204020204" pitchFamily="34" charset="-122"/>
            </a:endParaRPr>
          </a:p>
        </p:txBody>
      </p:sp>
      <p:sp>
        <p:nvSpPr>
          <p:cNvPr id="5" name="矩形: 圓角 4">
            <a:extLst>
              <a:ext uri="{FF2B5EF4-FFF2-40B4-BE49-F238E27FC236}">
                <a16:creationId xmlns:a16="http://schemas.microsoft.com/office/drawing/2014/main" xmlns="" id="{44459D31-A4C9-46F7-8C32-8FF3836B2E82}"/>
              </a:ext>
            </a:extLst>
          </p:cNvPr>
          <p:cNvSpPr/>
          <p:nvPr/>
        </p:nvSpPr>
        <p:spPr>
          <a:xfrm>
            <a:off x="12532860" y="2355263"/>
            <a:ext cx="10881324" cy="5181602"/>
          </a:xfrm>
          <a:prstGeom prst="roundRect">
            <a:avLst/>
          </a:prstGeom>
          <a:gradFill flip="none" rotWithShape="1">
            <a:gsLst>
              <a:gs pos="0">
                <a:schemeClr val="bg1"/>
              </a:gs>
              <a:gs pos="100000">
                <a:srgbClr val="DDDEDD"/>
              </a:gs>
            </a:gsLst>
            <a:lin ang="6000000" scaled="0"/>
            <a:tileRect/>
          </a:gra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endParaRPr lang="zh-TW" altLang="en-US" sz="3200" dirty="0">
              <a:solidFill>
                <a:prstClr val="white"/>
              </a:solidFill>
              <a:latin typeface="Microsoft YaHei" panose="020B0503020204020204" pitchFamily="34" charset="-122"/>
              <a:ea typeface="Microsoft YaHei" panose="020B0503020204020204" pitchFamily="34" charset="-122"/>
            </a:endParaRPr>
          </a:p>
        </p:txBody>
      </p:sp>
      <p:sp>
        <p:nvSpPr>
          <p:cNvPr id="6" name="矩形: 圓角 5">
            <a:extLst>
              <a:ext uri="{FF2B5EF4-FFF2-40B4-BE49-F238E27FC236}">
                <a16:creationId xmlns:a16="http://schemas.microsoft.com/office/drawing/2014/main" xmlns="" id="{913ADB0B-C099-4DB7-90E6-49C3BD41392D}"/>
              </a:ext>
            </a:extLst>
          </p:cNvPr>
          <p:cNvSpPr/>
          <p:nvPr/>
        </p:nvSpPr>
        <p:spPr>
          <a:xfrm>
            <a:off x="1026156" y="7995855"/>
            <a:ext cx="10881324" cy="5181602"/>
          </a:xfrm>
          <a:prstGeom prst="roundRect">
            <a:avLst/>
          </a:prstGeom>
          <a:gradFill flip="none" rotWithShape="1">
            <a:gsLst>
              <a:gs pos="0">
                <a:schemeClr val="bg1"/>
              </a:gs>
              <a:gs pos="100000">
                <a:srgbClr val="DDDEDD"/>
              </a:gs>
            </a:gsLst>
            <a:lin ang="6000000" scaled="0"/>
            <a:tileRect/>
          </a:gra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endParaRPr lang="zh-TW" altLang="en-US" sz="3200" dirty="0">
              <a:solidFill>
                <a:prstClr val="white"/>
              </a:solidFill>
              <a:latin typeface="Microsoft YaHei" panose="020B0503020204020204" pitchFamily="34" charset="-122"/>
              <a:ea typeface="Microsoft YaHei" panose="020B0503020204020204" pitchFamily="34" charset="-122"/>
            </a:endParaRPr>
          </a:p>
        </p:txBody>
      </p:sp>
      <p:sp>
        <p:nvSpPr>
          <p:cNvPr id="7" name="矩形: 圓角 6">
            <a:extLst>
              <a:ext uri="{FF2B5EF4-FFF2-40B4-BE49-F238E27FC236}">
                <a16:creationId xmlns:a16="http://schemas.microsoft.com/office/drawing/2014/main" xmlns="" id="{DD8C3CE2-64BA-4B1B-98BA-51B87E791A4B}"/>
              </a:ext>
            </a:extLst>
          </p:cNvPr>
          <p:cNvSpPr/>
          <p:nvPr/>
        </p:nvSpPr>
        <p:spPr>
          <a:xfrm>
            <a:off x="12532856" y="7995855"/>
            <a:ext cx="10881324" cy="5181602"/>
          </a:xfrm>
          <a:prstGeom prst="roundRect">
            <a:avLst/>
          </a:prstGeom>
          <a:gradFill flip="none" rotWithShape="1">
            <a:gsLst>
              <a:gs pos="0">
                <a:schemeClr val="bg1"/>
              </a:gs>
              <a:gs pos="100000">
                <a:srgbClr val="DDDEDD"/>
              </a:gs>
            </a:gsLst>
            <a:lin ang="6000000" scaled="0"/>
            <a:tileRect/>
          </a:gra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endParaRPr lang="zh-TW" altLang="en-US" sz="3200" dirty="0">
              <a:solidFill>
                <a:prstClr val="white"/>
              </a:solidFill>
              <a:latin typeface="Microsoft YaHei" panose="020B0503020204020204" pitchFamily="34" charset="-122"/>
              <a:ea typeface="Microsoft YaHei" panose="020B0503020204020204" pitchFamily="34" charset="-122"/>
            </a:endParaRPr>
          </a:p>
        </p:txBody>
      </p:sp>
      <p:pic>
        <p:nvPicPr>
          <p:cNvPr id="8" name="圖片 7">
            <a:extLst>
              <a:ext uri="{FF2B5EF4-FFF2-40B4-BE49-F238E27FC236}">
                <a16:creationId xmlns:a16="http://schemas.microsoft.com/office/drawing/2014/main" xmlns="" id="{1BA99BA9-A4E2-40A0-9ADF-D8EAF2E6C458}"/>
              </a:ext>
            </a:extLst>
          </p:cNvPr>
          <p:cNvPicPr>
            <a:picLocks noChangeAspect="1"/>
          </p:cNvPicPr>
          <p:nvPr/>
        </p:nvPicPr>
        <p:blipFill>
          <a:blip r:embed="rId2" cstate="print">
            <a:extLst>
              <a:ext uri="{28A0092B-C50C-407E-A947-70E740481C1C}">
                <a14:useLocalDpi xmlns:a14="http://schemas.microsoft.com/office/drawing/2010/main" xmlns="" val="0"/>
              </a:ext>
            </a:extLst>
          </a:blip>
          <a:srcRect/>
          <a:stretch/>
        </p:blipFill>
        <p:spPr>
          <a:xfrm>
            <a:off x="1616396" y="3697495"/>
            <a:ext cx="5917208" cy="3328430"/>
          </a:xfrm>
          <a:prstGeom prst="rect">
            <a:avLst/>
          </a:prstGeom>
          <a:effectLst>
            <a:innerShdw blurRad="63500" dist="50800" dir="13500000">
              <a:prstClr val="black">
                <a:alpha val="50000"/>
              </a:prstClr>
            </a:innerShdw>
          </a:effectLst>
        </p:spPr>
      </p:pic>
      <p:sp>
        <p:nvSpPr>
          <p:cNvPr id="9" name="矩形 8">
            <a:extLst>
              <a:ext uri="{FF2B5EF4-FFF2-40B4-BE49-F238E27FC236}">
                <a16:creationId xmlns:a16="http://schemas.microsoft.com/office/drawing/2014/main" xmlns="" id="{15D58BB3-A7C5-4495-8C79-A2F9450A97DF}"/>
              </a:ext>
            </a:extLst>
          </p:cNvPr>
          <p:cNvSpPr/>
          <p:nvPr/>
        </p:nvSpPr>
        <p:spPr>
          <a:xfrm>
            <a:off x="7689220" y="3697495"/>
            <a:ext cx="3616092" cy="3328430"/>
          </a:xfrm>
          <a:prstGeom prst="rect">
            <a:avLst/>
          </a:prstGeom>
          <a:solidFill>
            <a:srgbClr val="008372"/>
          </a:solidFill>
          <a:ln w="28575">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單點講座</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帶狀課程</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營隊執行</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活動規劃</a:t>
            </a:r>
          </a:p>
        </p:txBody>
      </p:sp>
      <p:sp>
        <p:nvSpPr>
          <p:cNvPr id="10" name="矩形 9">
            <a:extLst>
              <a:ext uri="{FF2B5EF4-FFF2-40B4-BE49-F238E27FC236}">
                <a16:creationId xmlns:a16="http://schemas.microsoft.com/office/drawing/2014/main" xmlns="" id="{9F3EB463-EA54-4829-95C9-0010F40DBDD7}"/>
              </a:ext>
            </a:extLst>
          </p:cNvPr>
          <p:cNvSpPr/>
          <p:nvPr/>
        </p:nvSpPr>
        <p:spPr>
          <a:xfrm>
            <a:off x="2753800" y="2355258"/>
            <a:ext cx="7426036" cy="1342232"/>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sz="6000" b="1" dirty="0">
                <a:solidFill>
                  <a:srgbClr val="01AB94"/>
                </a:solidFill>
                <a:latin typeface="Microsoft YaHei" panose="020B0503020204020204" pitchFamily="34" charset="-122"/>
                <a:ea typeface="Microsoft YaHei" panose="020B0503020204020204" pitchFamily="34" charset="-122"/>
              </a:rPr>
              <a:t>課程類</a:t>
            </a:r>
          </a:p>
        </p:txBody>
      </p:sp>
      <p:sp>
        <p:nvSpPr>
          <p:cNvPr id="11" name="矩形 10">
            <a:extLst>
              <a:ext uri="{FF2B5EF4-FFF2-40B4-BE49-F238E27FC236}">
                <a16:creationId xmlns:a16="http://schemas.microsoft.com/office/drawing/2014/main" xmlns="" id="{6A036D8A-80E4-48F9-98BF-92CB0D411CC6}"/>
              </a:ext>
            </a:extLst>
          </p:cNvPr>
          <p:cNvSpPr/>
          <p:nvPr/>
        </p:nvSpPr>
        <p:spPr>
          <a:xfrm>
            <a:off x="19151512" y="3697495"/>
            <a:ext cx="3616092" cy="3328430"/>
          </a:xfrm>
          <a:prstGeom prst="rect">
            <a:avLst/>
          </a:prstGeom>
          <a:solidFill>
            <a:srgbClr val="008372"/>
          </a:solidFill>
          <a:ln w="28575">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食農教材教案</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小型魚菜共生</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食安實驗套組</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食農遊具</a:t>
            </a:r>
            <a:endParaRPr lang="en-US" altLang="zh-TW" sz="3600" b="1" dirty="0">
              <a:solidFill>
                <a:prstClr val="white"/>
              </a:solidFill>
              <a:latin typeface="Microsoft YaHei" panose="020B0503020204020204" pitchFamily="34" charset="-122"/>
              <a:ea typeface="Microsoft YaHei" panose="020B0503020204020204" pitchFamily="34" charset="-122"/>
            </a:endParaRPr>
          </a:p>
        </p:txBody>
      </p:sp>
      <p:sp>
        <p:nvSpPr>
          <p:cNvPr id="12" name="矩形 11">
            <a:extLst>
              <a:ext uri="{FF2B5EF4-FFF2-40B4-BE49-F238E27FC236}">
                <a16:creationId xmlns:a16="http://schemas.microsoft.com/office/drawing/2014/main" xmlns="" id="{878A9EB5-FA49-4F19-8BFC-0E52318496D5}"/>
              </a:ext>
            </a:extLst>
          </p:cNvPr>
          <p:cNvSpPr/>
          <p:nvPr/>
        </p:nvSpPr>
        <p:spPr>
          <a:xfrm>
            <a:off x="14216092" y="2355258"/>
            <a:ext cx="7426036" cy="1342232"/>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sz="6000" b="1" dirty="0">
                <a:solidFill>
                  <a:srgbClr val="01AB94"/>
                </a:solidFill>
                <a:latin typeface="Microsoft YaHei" panose="020B0503020204020204" pitchFamily="34" charset="-122"/>
                <a:ea typeface="Microsoft YaHei" panose="020B0503020204020204" pitchFamily="34" charset="-122"/>
              </a:rPr>
              <a:t>教具類</a:t>
            </a:r>
          </a:p>
        </p:txBody>
      </p:sp>
      <p:sp>
        <p:nvSpPr>
          <p:cNvPr id="13" name="矩形 12">
            <a:extLst>
              <a:ext uri="{FF2B5EF4-FFF2-40B4-BE49-F238E27FC236}">
                <a16:creationId xmlns:a16="http://schemas.microsoft.com/office/drawing/2014/main" xmlns="" id="{A3EEA260-D658-4A5B-80C6-B108E6DDD82D}"/>
              </a:ext>
            </a:extLst>
          </p:cNvPr>
          <p:cNvSpPr/>
          <p:nvPr/>
        </p:nvSpPr>
        <p:spPr>
          <a:xfrm>
            <a:off x="7689220" y="9338087"/>
            <a:ext cx="3616092" cy="3328430"/>
          </a:xfrm>
          <a:prstGeom prst="rect">
            <a:avLst/>
          </a:prstGeom>
          <a:solidFill>
            <a:srgbClr val="008372"/>
          </a:solidFill>
          <a:ln w="28575">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綠屋頂建置</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魚菜共生建置</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辦公室綠化</a:t>
            </a:r>
            <a:endParaRPr lang="en-US" altLang="zh-TW" sz="3600" b="1" dirty="0">
              <a:solidFill>
                <a:prstClr val="white"/>
              </a:solidFill>
              <a:latin typeface="Microsoft YaHei" panose="020B0503020204020204" pitchFamily="34" charset="-122"/>
              <a:ea typeface="Microsoft YaHei" panose="020B0503020204020204" pitchFamily="34" charset="-122"/>
            </a:endParaRPr>
          </a:p>
        </p:txBody>
      </p:sp>
      <p:sp>
        <p:nvSpPr>
          <p:cNvPr id="14" name="矩形 13">
            <a:extLst>
              <a:ext uri="{FF2B5EF4-FFF2-40B4-BE49-F238E27FC236}">
                <a16:creationId xmlns:a16="http://schemas.microsoft.com/office/drawing/2014/main" xmlns="" id="{572E900B-C4ED-4DA0-ADE1-F48B6EB64445}"/>
              </a:ext>
            </a:extLst>
          </p:cNvPr>
          <p:cNvSpPr/>
          <p:nvPr/>
        </p:nvSpPr>
        <p:spPr>
          <a:xfrm>
            <a:off x="2753800" y="7995850"/>
            <a:ext cx="7426036" cy="1342232"/>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sz="6000" b="1" dirty="0">
                <a:solidFill>
                  <a:srgbClr val="01AB94"/>
                </a:solidFill>
                <a:latin typeface="Microsoft YaHei" panose="020B0503020204020204" pitchFamily="34" charset="-122"/>
                <a:ea typeface="Microsoft YaHei" panose="020B0503020204020204" pitchFamily="34" charset="-122"/>
              </a:rPr>
              <a:t>建置類</a:t>
            </a:r>
          </a:p>
        </p:txBody>
      </p:sp>
      <p:sp>
        <p:nvSpPr>
          <p:cNvPr id="15" name="矩形 14">
            <a:extLst>
              <a:ext uri="{FF2B5EF4-FFF2-40B4-BE49-F238E27FC236}">
                <a16:creationId xmlns:a16="http://schemas.microsoft.com/office/drawing/2014/main" xmlns="" id="{3C5A6433-4CF5-476A-9D5A-F39FCA9A58E6}"/>
              </a:ext>
            </a:extLst>
          </p:cNvPr>
          <p:cNvSpPr/>
          <p:nvPr/>
        </p:nvSpPr>
        <p:spPr>
          <a:xfrm>
            <a:off x="19151512" y="9338087"/>
            <a:ext cx="3616092" cy="3328430"/>
          </a:xfrm>
          <a:prstGeom prst="rect">
            <a:avLst/>
          </a:prstGeom>
          <a:solidFill>
            <a:srgbClr val="008372"/>
          </a:solidFill>
          <a:ln w="28575">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水耕蔬菜架</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組盆設計盆栽</a:t>
            </a:r>
            <a:endParaRPr lang="en-US" altLang="zh-TW" sz="3600" b="1" dirty="0">
              <a:solidFill>
                <a:prstClr val="white"/>
              </a:solidFill>
              <a:latin typeface="Microsoft YaHei" panose="020B0503020204020204" pitchFamily="34" charset="-122"/>
              <a:ea typeface="Microsoft YaHei" panose="020B0503020204020204" pitchFamily="34" charset="-122"/>
            </a:endParaRPr>
          </a:p>
          <a:p>
            <a:pPr defTabSz="1828800" fontAlgn="auto" hangingPunct="1">
              <a:spcBef>
                <a:spcPts val="0"/>
              </a:spcBef>
              <a:spcAft>
                <a:spcPts val="1200"/>
              </a:spcAft>
            </a:pPr>
            <a:r>
              <a:rPr lang="zh-TW" altLang="en-US" sz="3600" b="1" dirty="0">
                <a:solidFill>
                  <a:prstClr val="white"/>
                </a:solidFill>
                <a:latin typeface="Microsoft YaHei" panose="020B0503020204020204" pitchFamily="34" charset="-122"/>
                <a:ea typeface="Microsoft YaHei" panose="020B0503020204020204" pitchFamily="34" charset="-122"/>
              </a:rPr>
              <a:t>食農主題餐墊</a:t>
            </a:r>
          </a:p>
        </p:txBody>
      </p:sp>
      <p:sp>
        <p:nvSpPr>
          <p:cNvPr id="16" name="矩形 15">
            <a:extLst>
              <a:ext uri="{FF2B5EF4-FFF2-40B4-BE49-F238E27FC236}">
                <a16:creationId xmlns:a16="http://schemas.microsoft.com/office/drawing/2014/main" xmlns="" id="{4896BE28-8264-4457-9C63-323C8C785E93}"/>
              </a:ext>
            </a:extLst>
          </p:cNvPr>
          <p:cNvSpPr/>
          <p:nvPr/>
        </p:nvSpPr>
        <p:spPr>
          <a:xfrm>
            <a:off x="14216092" y="7995850"/>
            <a:ext cx="7426036" cy="1342232"/>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sz="6000" b="1" dirty="0">
                <a:solidFill>
                  <a:srgbClr val="01AB94"/>
                </a:solidFill>
                <a:latin typeface="Microsoft YaHei" panose="020B0503020204020204" pitchFamily="34" charset="-122"/>
                <a:ea typeface="Microsoft YaHei" panose="020B0503020204020204" pitchFamily="34" charset="-122"/>
              </a:rPr>
              <a:t>食農商品類</a:t>
            </a:r>
          </a:p>
        </p:txBody>
      </p:sp>
      <p:pic>
        <p:nvPicPr>
          <p:cNvPr id="17" name="Picture 4" descr="D:\原舊電腦資料\魚菜共生專區\學校建設\樂廷\2-5.jpg">
            <a:extLst>
              <a:ext uri="{FF2B5EF4-FFF2-40B4-BE49-F238E27FC236}">
                <a16:creationId xmlns:a16="http://schemas.microsoft.com/office/drawing/2014/main" xmlns="" id="{00CF2407-292A-4B59-BAB2-D6D44D5EB716}"/>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16971" r="8664" b="5187"/>
          <a:stretch/>
        </p:blipFill>
        <p:spPr bwMode="auto">
          <a:xfrm>
            <a:off x="1616396" y="9338087"/>
            <a:ext cx="5917208" cy="3328430"/>
          </a:xfrm>
          <a:prstGeom prst="rect">
            <a:avLst/>
          </a:prstGeom>
          <a:noFill/>
          <a:effectLst>
            <a:innerShdw blurRad="63500" dist="50800" dir="13500000">
              <a:prstClr val="black">
                <a:alpha val="50000"/>
              </a:prstClr>
            </a:innerShdw>
          </a:effectLst>
          <a:extLst>
            <a:ext uri="{909E8E84-426E-40DD-AFC4-6F175D3DCCD1}">
              <a14:hiddenFill xmlns:a14="http://schemas.microsoft.com/office/drawing/2010/main" xmlns="">
                <a:solidFill>
                  <a:srgbClr val="FFFFFF"/>
                </a:solidFill>
              </a14:hiddenFill>
            </a:ext>
          </a:extLst>
        </p:spPr>
      </p:pic>
      <p:pic>
        <p:nvPicPr>
          <p:cNvPr id="18" name="圖片 17" descr="一張含有 建築物, 桌, 室內, 坐 的圖片&#10;&#10;自動產生的描述">
            <a:extLst>
              <a:ext uri="{FF2B5EF4-FFF2-40B4-BE49-F238E27FC236}">
                <a16:creationId xmlns:a16="http://schemas.microsoft.com/office/drawing/2014/main" xmlns="" id="{575B112C-BD56-40D5-9473-91D6B7AB66E4}"/>
              </a:ext>
            </a:extLst>
          </p:cNvPr>
          <p:cNvPicPr>
            <a:picLocks noChangeAspect="1"/>
          </p:cNvPicPr>
          <p:nvPr/>
        </p:nvPicPr>
        <p:blipFill rotWithShape="1">
          <a:blip r:embed="rId4" cstate="print">
            <a:extLst>
              <a:ext uri="{28A0092B-C50C-407E-A947-70E740481C1C}">
                <a14:useLocalDpi xmlns:a14="http://schemas.microsoft.com/office/drawing/2010/main" xmlns="" val="0"/>
              </a:ext>
            </a:extLst>
          </a:blip>
          <a:srcRect t="13731" b="13418"/>
          <a:stretch/>
        </p:blipFill>
        <p:spPr>
          <a:xfrm>
            <a:off x="13078689" y="9338087"/>
            <a:ext cx="5917210" cy="3328430"/>
          </a:xfrm>
          <a:prstGeom prst="rect">
            <a:avLst/>
          </a:prstGeom>
          <a:effectLst>
            <a:innerShdw blurRad="63500" dist="50800" dir="13500000">
              <a:prstClr val="black">
                <a:alpha val="50000"/>
              </a:prstClr>
            </a:innerShdw>
          </a:effectLst>
        </p:spPr>
      </p:pic>
      <p:pic>
        <p:nvPicPr>
          <p:cNvPr id="19" name="圖片 18">
            <a:extLst>
              <a:ext uri="{FF2B5EF4-FFF2-40B4-BE49-F238E27FC236}">
                <a16:creationId xmlns:a16="http://schemas.microsoft.com/office/drawing/2014/main" xmlns="" id="{57DF4BF3-7D46-41A2-BC8E-387CEA48A3FB}"/>
              </a:ext>
            </a:extLst>
          </p:cNvPr>
          <p:cNvPicPr>
            <a:picLocks noChangeAspect="1"/>
          </p:cNvPicPr>
          <p:nvPr/>
        </p:nvPicPr>
        <p:blipFill>
          <a:blip r:embed="rId5" cstate="print"/>
          <a:stretch>
            <a:fillRect/>
          </a:stretch>
        </p:blipFill>
        <p:spPr>
          <a:xfrm>
            <a:off x="13082264" y="3673910"/>
            <a:ext cx="5913632" cy="3328704"/>
          </a:xfrm>
          <a:prstGeom prst="rect">
            <a:avLst/>
          </a:prstGeom>
          <a:effectLst>
            <a:innerShdw blurRad="63500" dist="50800" dir="13500000">
              <a:prstClr val="black">
                <a:alpha val="50000"/>
              </a:prstClr>
            </a:innerShdw>
          </a:effectLst>
        </p:spPr>
      </p:pic>
      <p:sp>
        <p:nvSpPr>
          <p:cNvPr id="2" name="標題 1"/>
          <p:cNvSpPr>
            <a:spLocks noGrp="1"/>
          </p:cNvSpPr>
          <p:nvPr>
            <p:ph type="title"/>
          </p:nvPr>
        </p:nvSpPr>
        <p:spPr/>
        <p:txBody>
          <a:bodyPr/>
          <a:lstStyle/>
          <a:p>
            <a:r>
              <a:rPr lang="zh-TW" altLang="en-US" sz="8000" dirty="0" smtClean="0">
                <a:solidFill>
                  <a:schemeClr val="tx1">
                    <a:lumMod val="75000"/>
                    <a:lumOff val="25000"/>
                  </a:schemeClr>
                </a:solidFill>
              </a:rPr>
              <a:t>服務及商業模式驗證：深化場域與課程結合</a:t>
            </a:r>
            <a:endParaRPr lang="zh-TW" altLang="en-US" sz="8000" dirty="0">
              <a:solidFill>
                <a:schemeClr val="tx1">
                  <a:lumMod val="75000"/>
                  <a:lumOff val="25000"/>
                </a:schemeClr>
              </a:solidFill>
            </a:endParaRPr>
          </a:p>
        </p:txBody>
      </p:sp>
    </p:spTree>
    <p:extLst>
      <p:ext uri="{BB962C8B-B14F-4D97-AF65-F5344CB8AC3E}">
        <p14:creationId xmlns:p14="http://schemas.microsoft.com/office/powerpoint/2010/main" xmlns="" val="61129132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xmlns="" id="{5DB99C6B-E2BF-4C01-9009-822A77B33FE0}"/>
              </a:ext>
            </a:extLst>
          </p:cNvPr>
          <p:cNvGrpSpPr/>
          <p:nvPr/>
        </p:nvGrpSpPr>
        <p:grpSpPr>
          <a:xfrm>
            <a:off x="2874040" y="305272"/>
            <a:ext cx="18635920" cy="4358164"/>
            <a:chOff x="515153" y="1296042"/>
            <a:chExt cx="11134903" cy="2603989"/>
          </a:xfrm>
        </p:grpSpPr>
        <p:sp>
          <p:nvSpPr>
            <p:cNvPr id="4" name="矩形 3">
              <a:extLst>
                <a:ext uri="{FF2B5EF4-FFF2-40B4-BE49-F238E27FC236}">
                  <a16:creationId xmlns:a16="http://schemas.microsoft.com/office/drawing/2014/main" xmlns="" id="{17A3972A-A1E7-4FB7-B92D-0F0C094E66C0}"/>
                </a:ext>
              </a:extLst>
            </p:cNvPr>
            <p:cNvSpPr/>
            <p:nvPr/>
          </p:nvSpPr>
          <p:spPr>
            <a:xfrm>
              <a:off x="4922028" y="1296042"/>
              <a:ext cx="2347944" cy="78970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6000" b="1" dirty="0">
                  <a:solidFill>
                    <a:prstClr val="black">
                      <a:lumMod val="65000"/>
                      <a:lumOff val="35000"/>
                    </a:prstClr>
                  </a:solidFill>
                  <a:latin typeface="Microsoft YaHei" panose="020B0503020204020204" pitchFamily="34" charset="-122"/>
                  <a:ea typeface="Microsoft YaHei" panose="020B0503020204020204" pitchFamily="34" charset="-122"/>
                </a:rPr>
                <a:t>偵測項目</a:t>
              </a:r>
            </a:p>
          </p:txBody>
        </p:sp>
        <p:grpSp>
          <p:nvGrpSpPr>
            <p:cNvPr id="3" name="群組 4">
              <a:extLst>
                <a:ext uri="{FF2B5EF4-FFF2-40B4-BE49-F238E27FC236}">
                  <a16:creationId xmlns:a16="http://schemas.microsoft.com/office/drawing/2014/main" xmlns="" id="{CA0558A1-1C99-4D1B-8402-3DDB1554173A}"/>
                </a:ext>
              </a:extLst>
            </p:cNvPr>
            <p:cNvGrpSpPr/>
            <p:nvPr/>
          </p:nvGrpSpPr>
          <p:grpSpPr>
            <a:xfrm>
              <a:off x="515153" y="2087741"/>
              <a:ext cx="1778262" cy="1812288"/>
              <a:chOff x="1344729" y="2381483"/>
              <a:chExt cx="1778262" cy="1812288"/>
            </a:xfrm>
          </p:grpSpPr>
          <p:sp>
            <p:nvSpPr>
              <p:cNvPr id="6" name="橢圓 5">
                <a:extLst>
                  <a:ext uri="{FF2B5EF4-FFF2-40B4-BE49-F238E27FC236}">
                    <a16:creationId xmlns:a16="http://schemas.microsoft.com/office/drawing/2014/main" xmlns="" id="{ECD7FC5E-8FBA-4406-B2CB-59CE7CC685BB}"/>
                  </a:ext>
                </a:extLst>
              </p:cNvPr>
              <p:cNvSpPr/>
              <p:nvPr/>
            </p:nvSpPr>
            <p:spPr>
              <a:xfrm>
                <a:off x="1616986" y="2381483"/>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pic>
            <p:nvPicPr>
              <p:cNvPr id="7" name="圖形 6">
                <a:extLst>
                  <a:ext uri="{FF2B5EF4-FFF2-40B4-BE49-F238E27FC236}">
                    <a16:creationId xmlns:a16="http://schemas.microsoft.com/office/drawing/2014/main" xmlns="" id="{79046ACB-D3B6-48EA-84E5-133DE14CF561}"/>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1786430" y="2546875"/>
                <a:ext cx="894860" cy="894860"/>
              </a:xfrm>
              <a:prstGeom prst="rect">
                <a:avLst/>
              </a:prstGeom>
            </p:spPr>
          </p:pic>
          <p:sp>
            <p:nvSpPr>
              <p:cNvPr id="8" name="矩形 7">
                <a:extLst>
                  <a:ext uri="{FF2B5EF4-FFF2-40B4-BE49-F238E27FC236}">
                    <a16:creationId xmlns:a16="http://schemas.microsoft.com/office/drawing/2014/main" xmlns="" id="{AC1B03F0-3F3C-41FE-B802-CC506C422645}"/>
                  </a:ext>
                </a:extLst>
              </p:cNvPr>
              <p:cNvSpPr/>
              <p:nvPr/>
            </p:nvSpPr>
            <p:spPr>
              <a:xfrm>
                <a:off x="1344729" y="3677202"/>
                <a:ext cx="1778262"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空氣溫度</a:t>
                </a:r>
              </a:p>
            </p:txBody>
          </p:sp>
        </p:grpSp>
        <p:grpSp>
          <p:nvGrpSpPr>
            <p:cNvPr id="5" name="群組 8">
              <a:extLst>
                <a:ext uri="{FF2B5EF4-FFF2-40B4-BE49-F238E27FC236}">
                  <a16:creationId xmlns:a16="http://schemas.microsoft.com/office/drawing/2014/main" xmlns="" id="{085393A4-BA56-4383-B56B-555C4E3CF787}"/>
                </a:ext>
              </a:extLst>
            </p:cNvPr>
            <p:cNvGrpSpPr/>
            <p:nvPr/>
          </p:nvGrpSpPr>
          <p:grpSpPr>
            <a:xfrm>
              <a:off x="2854313" y="2087741"/>
              <a:ext cx="1778262" cy="1812290"/>
              <a:chOff x="3946522" y="2381483"/>
              <a:chExt cx="1778262" cy="1812290"/>
            </a:xfrm>
          </p:grpSpPr>
          <p:sp>
            <p:nvSpPr>
              <p:cNvPr id="10" name="橢圓 9">
                <a:extLst>
                  <a:ext uri="{FF2B5EF4-FFF2-40B4-BE49-F238E27FC236}">
                    <a16:creationId xmlns:a16="http://schemas.microsoft.com/office/drawing/2014/main" xmlns="" id="{B5F0DF4F-B721-4E9D-A090-A0F916867ACA}"/>
                  </a:ext>
                </a:extLst>
              </p:cNvPr>
              <p:cNvSpPr/>
              <p:nvPr/>
            </p:nvSpPr>
            <p:spPr>
              <a:xfrm>
                <a:off x="4182074" y="2381483"/>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pic>
            <p:nvPicPr>
              <p:cNvPr id="11" name="圖形 10">
                <a:extLst>
                  <a:ext uri="{FF2B5EF4-FFF2-40B4-BE49-F238E27FC236}">
                    <a16:creationId xmlns:a16="http://schemas.microsoft.com/office/drawing/2014/main" xmlns="" id="{172B065F-29B3-4C3A-BF48-5E2DCFF19B95}"/>
                  </a:ext>
                </a:extLst>
              </p:cNvPr>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tretch>
                <a:fillRect/>
              </a:stretch>
            </p:blipFill>
            <p:spPr>
              <a:xfrm>
                <a:off x="4362927" y="2550927"/>
                <a:ext cx="894860" cy="894860"/>
              </a:xfrm>
              <a:prstGeom prst="rect">
                <a:avLst/>
              </a:prstGeom>
            </p:spPr>
          </p:pic>
          <p:sp>
            <p:nvSpPr>
              <p:cNvPr id="12" name="矩形 11">
                <a:extLst>
                  <a:ext uri="{FF2B5EF4-FFF2-40B4-BE49-F238E27FC236}">
                    <a16:creationId xmlns:a16="http://schemas.microsoft.com/office/drawing/2014/main" xmlns="" id="{F29CC7D5-46B9-4FF0-BC22-59187500227B}"/>
                  </a:ext>
                </a:extLst>
              </p:cNvPr>
              <p:cNvSpPr/>
              <p:nvPr/>
            </p:nvSpPr>
            <p:spPr>
              <a:xfrm>
                <a:off x="3946522" y="3677204"/>
                <a:ext cx="1778262"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空氣濕度</a:t>
                </a:r>
              </a:p>
            </p:txBody>
          </p:sp>
        </p:grpSp>
        <p:grpSp>
          <p:nvGrpSpPr>
            <p:cNvPr id="9" name="群組 12">
              <a:extLst>
                <a:ext uri="{FF2B5EF4-FFF2-40B4-BE49-F238E27FC236}">
                  <a16:creationId xmlns:a16="http://schemas.microsoft.com/office/drawing/2014/main" xmlns="" id="{1C4A94A2-F7FC-4F31-8756-8C261CBCF6F7}"/>
                </a:ext>
              </a:extLst>
            </p:cNvPr>
            <p:cNvGrpSpPr/>
            <p:nvPr/>
          </p:nvGrpSpPr>
          <p:grpSpPr>
            <a:xfrm>
              <a:off x="9871794" y="2087741"/>
              <a:ext cx="1778262" cy="1808559"/>
              <a:chOff x="9039993" y="2381483"/>
              <a:chExt cx="1778262" cy="1808559"/>
            </a:xfrm>
          </p:grpSpPr>
          <p:sp>
            <p:nvSpPr>
              <p:cNvPr id="14" name="橢圓 13">
                <a:extLst>
                  <a:ext uri="{FF2B5EF4-FFF2-40B4-BE49-F238E27FC236}">
                    <a16:creationId xmlns:a16="http://schemas.microsoft.com/office/drawing/2014/main" xmlns="" id="{4B423394-867E-46FB-97FE-34D711AA2C7E}"/>
                  </a:ext>
                </a:extLst>
              </p:cNvPr>
              <p:cNvSpPr/>
              <p:nvPr/>
            </p:nvSpPr>
            <p:spPr>
              <a:xfrm>
                <a:off x="9312250" y="2381483"/>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pic>
            <p:nvPicPr>
              <p:cNvPr id="15" name="圖形 14">
                <a:extLst>
                  <a:ext uri="{FF2B5EF4-FFF2-40B4-BE49-F238E27FC236}">
                    <a16:creationId xmlns:a16="http://schemas.microsoft.com/office/drawing/2014/main" xmlns="" id="{DF6C6413-BDFE-4CCF-8270-7D130CDC7A6F}"/>
                  </a:ext>
                </a:extLst>
              </p:cNvPr>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tretch>
                <a:fillRect/>
              </a:stretch>
            </p:blipFill>
            <p:spPr>
              <a:xfrm>
                <a:off x="9481694" y="2545140"/>
                <a:ext cx="894860" cy="894860"/>
              </a:xfrm>
              <a:prstGeom prst="rect">
                <a:avLst/>
              </a:prstGeom>
            </p:spPr>
          </p:pic>
          <p:sp>
            <p:nvSpPr>
              <p:cNvPr id="16" name="矩形 15">
                <a:extLst>
                  <a:ext uri="{FF2B5EF4-FFF2-40B4-BE49-F238E27FC236}">
                    <a16:creationId xmlns:a16="http://schemas.microsoft.com/office/drawing/2014/main" xmlns="" id="{D69B0577-68D1-4CD3-A8E9-3DBF41E0253B}"/>
                  </a:ext>
                </a:extLst>
              </p:cNvPr>
              <p:cNvSpPr/>
              <p:nvPr/>
            </p:nvSpPr>
            <p:spPr>
              <a:xfrm>
                <a:off x="9039993" y="3673473"/>
                <a:ext cx="1778262"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光照度</a:t>
                </a:r>
              </a:p>
            </p:txBody>
          </p:sp>
        </p:grpSp>
        <p:grpSp>
          <p:nvGrpSpPr>
            <p:cNvPr id="13" name="群組 16">
              <a:extLst>
                <a:ext uri="{FF2B5EF4-FFF2-40B4-BE49-F238E27FC236}">
                  <a16:creationId xmlns:a16="http://schemas.microsoft.com/office/drawing/2014/main" xmlns="" id="{1F96C35E-2E16-4D83-A1ED-0E6C1008B49C}"/>
                </a:ext>
              </a:extLst>
            </p:cNvPr>
            <p:cNvGrpSpPr/>
            <p:nvPr/>
          </p:nvGrpSpPr>
          <p:grpSpPr>
            <a:xfrm>
              <a:off x="5193473" y="2087741"/>
              <a:ext cx="1778262" cy="1812289"/>
              <a:chOff x="6450407" y="2381483"/>
              <a:chExt cx="1778262" cy="1812289"/>
            </a:xfrm>
          </p:grpSpPr>
          <p:sp>
            <p:nvSpPr>
              <p:cNvPr id="18" name="橢圓 17">
                <a:extLst>
                  <a:ext uri="{FF2B5EF4-FFF2-40B4-BE49-F238E27FC236}">
                    <a16:creationId xmlns:a16="http://schemas.microsoft.com/office/drawing/2014/main" xmlns="" id="{5070A364-B78C-4E4C-9131-41D3C35EA2DA}"/>
                  </a:ext>
                </a:extLst>
              </p:cNvPr>
              <p:cNvSpPr/>
              <p:nvPr/>
            </p:nvSpPr>
            <p:spPr>
              <a:xfrm>
                <a:off x="6747162" y="2381483"/>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sp>
            <p:nvSpPr>
              <p:cNvPr id="19" name="矩形 18">
                <a:extLst>
                  <a:ext uri="{FF2B5EF4-FFF2-40B4-BE49-F238E27FC236}">
                    <a16:creationId xmlns:a16="http://schemas.microsoft.com/office/drawing/2014/main" xmlns="" id="{A19006BB-5D02-4AA9-AEBF-3FFC3FFD17FE}"/>
                  </a:ext>
                </a:extLst>
              </p:cNvPr>
              <p:cNvSpPr/>
              <p:nvPr/>
            </p:nvSpPr>
            <p:spPr>
              <a:xfrm>
                <a:off x="6450407" y="3677203"/>
                <a:ext cx="1778262"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土壤溼度</a:t>
                </a:r>
              </a:p>
            </p:txBody>
          </p:sp>
          <p:pic>
            <p:nvPicPr>
              <p:cNvPr id="20" name="圖形 19">
                <a:extLst>
                  <a:ext uri="{FF2B5EF4-FFF2-40B4-BE49-F238E27FC236}">
                    <a16:creationId xmlns:a16="http://schemas.microsoft.com/office/drawing/2014/main" xmlns="" id="{F4B77188-8A8D-4EA9-8898-EA9CEE02FEA6}"/>
                  </a:ext>
                </a:extLst>
              </p:cNvPr>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tretch>
                <a:fillRect/>
              </a:stretch>
            </p:blipFill>
            <p:spPr>
              <a:xfrm>
                <a:off x="6918195" y="2551452"/>
                <a:ext cx="901182" cy="901182"/>
              </a:xfrm>
              <a:prstGeom prst="rect">
                <a:avLst/>
              </a:prstGeom>
            </p:spPr>
          </p:pic>
        </p:grpSp>
        <p:grpSp>
          <p:nvGrpSpPr>
            <p:cNvPr id="17" name="群組 20">
              <a:extLst>
                <a:ext uri="{FF2B5EF4-FFF2-40B4-BE49-F238E27FC236}">
                  <a16:creationId xmlns:a16="http://schemas.microsoft.com/office/drawing/2014/main" xmlns="" id="{ED5E6D2E-2276-4568-ACD4-B93002E50BA2}"/>
                </a:ext>
              </a:extLst>
            </p:cNvPr>
            <p:cNvGrpSpPr/>
            <p:nvPr/>
          </p:nvGrpSpPr>
          <p:grpSpPr>
            <a:xfrm>
              <a:off x="7532633" y="2087741"/>
              <a:ext cx="1778262" cy="1812289"/>
              <a:chOff x="6455157" y="4627971"/>
              <a:chExt cx="1778262" cy="1812289"/>
            </a:xfrm>
          </p:grpSpPr>
          <p:sp>
            <p:nvSpPr>
              <p:cNvPr id="22" name="橢圓 21">
                <a:extLst>
                  <a:ext uri="{FF2B5EF4-FFF2-40B4-BE49-F238E27FC236}">
                    <a16:creationId xmlns:a16="http://schemas.microsoft.com/office/drawing/2014/main" xmlns="" id="{CD39B810-E7F8-4278-A4CF-3F0DC9C8DECF}"/>
                  </a:ext>
                </a:extLst>
              </p:cNvPr>
              <p:cNvSpPr/>
              <p:nvPr/>
            </p:nvSpPr>
            <p:spPr>
              <a:xfrm>
                <a:off x="6751912" y="4627971"/>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sp>
            <p:nvSpPr>
              <p:cNvPr id="23" name="矩形 22">
                <a:extLst>
                  <a:ext uri="{FF2B5EF4-FFF2-40B4-BE49-F238E27FC236}">
                    <a16:creationId xmlns:a16="http://schemas.microsoft.com/office/drawing/2014/main" xmlns="" id="{76E1765F-761C-400C-BC54-9ED07824827E}"/>
                  </a:ext>
                </a:extLst>
              </p:cNvPr>
              <p:cNvSpPr/>
              <p:nvPr/>
            </p:nvSpPr>
            <p:spPr>
              <a:xfrm>
                <a:off x="6455157" y="5923691"/>
                <a:ext cx="1778262"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滴水感測</a:t>
                </a:r>
              </a:p>
            </p:txBody>
          </p:sp>
          <p:pic>
            <p:nvPicPr>
              <p:cNvPr id="24" name="圖形 23">
                <a:extLst>
                  <a:ext uri="{FF2B5EF4-FFF2-40B4-BE49-F238E27FC236}">
                    <a16:creationId xmlns:a16="http://schemas.microsoft.com/office/drawing/2014/main" xmlns="" id="{B888BC7D-08AA-4ED4-9D7A-5DA062502E4E}"/>
                  </a:ext>
                </a:extLst>
              </p:cNvPr>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tretch>
                <a:fillRect/>
              </a:stretch>
            </p:blipFill>
            <p:spPr>
              <a:xfrm>
                <a:off x="6913445" y="4768881"/>
                <a:ext cx="901182" cy="901182"/>
              </a:xfrm>
              <a:prstGeom prst="rect">
                <a:avLst/>
              </a:prstGeom>
            </p:spPr>
          </p:pic>
        </p:grpSp>
      </p:grpSp>
      <p:grpSp>
        <p:nvGrpSpPr>
          <p:cNvPr id="21" name="群組 2">
            <a:extLst>
              <a:ext uri="{FF2B5EF4-FFF2-40B4-BE49-F238E27FC236}">
                <a16:creationId xmlns:a16="http://schemas.microsoft.com/office/drawing/2014/main" xmlns="" id="{068A80DA-5270-4F41-B33B-6E3D327662AC}"/>
              </a:ext>
            </a:extLst>
          </p:cNvPr>
          <p:cNvGrpSpPr/>
          <p:nvPr/>
        </p:nvGrpSpPr>
        <p:grpSpPr>
          <a:xfrm>
            <a:off x="2874038" y="8714712"/>
            <a:ext cx="18635920" cy="4335976"/>
            <a:chOff x="515153" y="3933230"/>
            <a:chExt cx="11134903" cy="2590732"/>
          </a:xfrm>
        </p:grpSpPr>
        <p:sp>
          <p:nvSpPr>
            <p:cNvPr id="25" name="矩形 24">
              <a:extLst>
                <a:ext uri="{FF2B5EF4-FFF2-40B4-BE49-F238E27FC236}">
                  <a16:creationId xmlns:a16="http://schemas.microsoft.com/office/drawing/2014/main" xmlns="" id="{C9E0EF9D-3B22-41DF-983F-137EBB8ADBE4}"/>
                </a:ext>
              </a:extLst>
            </p:cNvPr>
            <p:cNvSpPr/>
            <p:nvPr/>
          </p:nvSpPr>
          <p:spPr>
            <a:xfrm>
              <a:off x="4922028" y="3933230"/>
              <a:ext cx="2347944" cy="78970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6000" b="1" dirty="0">
                  <a:solidFill>
                    <a:prstClr val="black">
                      <a:lumMod val="65000"/>
                      <a:lumOff val="35000"/>
                    </a:prstClr>
                  </a:solidFill>
                  <a:latin typeface="Microsoft YaHei" panose="020B0503020204020204" pitchFamily="34" charset="-122"/>
                  <a:ea typeface="Microsoft YaHei" panose="020B0503020204020204" pitchFamily="34" charset="-122"/>
                </a:rPr>
                <a:t>對應功能</a:t>
              </a:r>
            </a:p>
          </p:txBody>
        </p:sp>
        <p:sp>
          <p:nvSpPr>
            <p:cNvPr id="26" name="橢圓 25">
              <a:extLst>
                <a:ext uri="{FF2B5EF4-FFF2-40B4-BE49-F238E27FC236}">
                  <a16:creationId xmlns:a16="http://schemas.microsoft.com/office/drawing/2014/main" xmlns="" id="{4CFE002E-4DED-48CF-BEC6-517918F5DBC1}"/>
                </a:ext>
              </a:extLst>
            </p:cNvPr>
            <p:cNvSpPr/>
            <p:nvPr/>
          </p:nvSpPr>
          <p:spPr>
            <a:xfrm>
              <a:off x="787410" y="4711672"/>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sp>
          <p:nvSpPr>
            <p:cNvPr id="27" name="矩形 26">
              <a:extLst>
                <a:ext uri="{FF2B5EF4-FFF2-40B4-BE49-F238E27FC236}">
                  <a16:creationId xmlns:a16="http://schemas.microsoft.com/office/drawing/2014/main" xmlns="" id="{53D3FD02-CAFB-4A2B-8308-09D3D72E733B}"/>
                </a:ext>
              </a:extLst>
            </p:cNvPr>
            <p:cNvSpPr/>
            <p:nvPr/>
          </p:nvSpPr>
          <p:spPr>
            <a:xfrm>
              <a:off x="515153" y="6007391"/>
              <a:ext cx="1778262"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風扇降溫</a:t>
              </a:r>
            </a:p>
          </p:txBody>
        </p:sp>
        <p:sp>
          <p:nvSpPr>
            <p:cNvPr id="28" name="橢圓 27">
              <a:extLst>
                <a:ext uri="{FF2B5EF4-FFF2-40B4-BE49-F238E27FC236}">
                  <a16:creationId xmlns:a16="http://schemas.microsoft.com/office/drawing/2014/main" xmlns="" id="{6096705B-4102-4C34-B8FF-744F8FF4D464}"/>
                </a:ext>
              </a:extLst>
            </p:cNvPr>
            <p:cNvSpPr/>
            <p:nvPr/>
          </p:nvSpPr>
          <p:spPr>
            <a:xfrm>
              <a:off x="3089865" y="4711672"/>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sp>
          <p:nvSpPr>
            <p:cNvPr id="29" name="矩形 28">
              <a:extLst>
                <a:ext uri="{FF2B5EF4-FFF2-40B4-BE49-F238E27FC236}">
                  <a16:creationId xmlns:a16="http://schemas.microsoft.com/office/drawing/2014/main" xmlns="" id="{A45AEDE4-10EA-489C-B457-4A04D25B110B}"/>
                </a:ext>
              </a:extLst>
            </p:cNvPr>
            <p:cNvSpPr/>
            <p:nvPr/>
          </p:nvSpPr>
          <p:spPr>
            <a:xfrm>
              <a:off x="2564860" y="6007393"/>
              <a:ext cx="2357168"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水分調節提示</a:t>
              </a:r>
            </a:p>
          </p:txBody>
        </p:sp>
        <p:sp>
          <p:nvSpPr>
            <p:cNvPr id="30" name="橢圓 29">
              <a:extLst>
                <a:ext uri="{FF2B5EF4-FFF2-40B4-BE49-F238E27FC236}">
                  <a16:creationId xmlns:a16="http://schemas.microsoft.com/office/drawing/2014/main" xmlns="" id="{E2E50745-BBB8-4B5D-8EB1-E2FA700FB77C}"/>
                </a:ext>
              </a:extLst>
            </p:cNvPr>
            <p:cNvSpPr/>
            <p:nvPr/>
          </p:nvSpPr>
          <p:spPr>
            <a:xfrm>
              <a:off x="10144051" y="4711672"/>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sp>
          <p:nvSpPr>
            <p:cNvPr id="31" name="矩形 30">
              <a:extLst>
                <a:ext uri="{FF2B5EF4-FFF2-40B4-BE49-F238E27FC236}">
                  <a16:creationId xmlns:a16="http://schemas.microsoft.com/office/drawing/2014/main" xmlns="" id="{4FC1027B-9159-49E7-B069-822DA871A5E1}"/>
                </a:ext>
              </a:extLst>
            </p:cNvPr>
            <p:cNvSpPr/>
            <p:nvPr/>
          </p:nvSpPr>
          <p:spPr>
            <a:xfrm>
              <a:off x="9871794" y="6003662"/>
              <a:ext cx="1778262"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輔助光照</a:t>
              </a:r>
            </a:p>
          </p:txBody>
        </p:sp>
        <p:sp>
          <p:nvSpPr>
            <p:cNvPr id="32" name="橢圓 31">
              <a:extLst>
                <a:ext uri="{FF2B5EF4-FFF2-40B4-BE49-F238E27FC236}">
                  <a16:creationId xmlns:a16="http://schemas.microsoft.com/office/drawing/2014/main" xmlns="" id="{D2A33AEF-653C-4B03-8602-55DC1BDF7FEE}"/>
                </a:ext>
              </a:extLst>
            </p:cNvPr>
            <p:cNvSpPr/>
            <p:nvPr/>
          </p:nvSpPr>
          <p:spPr>
            <a:xfrm>
              <a:off x="5490228" y="4711672"/>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sp>
          <p:nvSpPr>
            <p:cNvPr id="33" name="矩形 32">
              <a:extLst>
                <a:ext uri="{FF2B5EF4-FFF2-40B4-BE49-F238E27FC236}">
                  <a16:creationId xmlns:a16="http://schemas.microsoft.com/office/drawing/2014/main" xmlns="" id="{F4946B78-23C4-4894-8DF8-CC47FBCABE97}"/>
                </a:ext>
              </a:extLst>
            </p:cNvPr>
            <p:cNvSpPr/>
            <p:nvPr/>
          </p:nvSpPr>
          <p:spPr>
            <a:xfrm>
              <a:off x="4922028" y="6007392"/>
              <a:ext cx="2321152"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土壤含水顯示</a:t>
              </a:r>
            </a:p>
          </p:txBody>
        </p:sp>
        <p:sp>
          <p:nvSpPr>
            <p:cNvPr id="34" name="橢圓 33">
              <a:extLst>
                <a:ext uri="{FF2B5EF4-FFF2-40B4-BE49-F238E27FC236}">
                  <a16:creationId xmlns:a16="http://schemas.microsoft.com/office/drawing/2014/main" xmlns="" id="{E6E11CD7-EE2E-4034-A12E-75F5AAC02B71}"/>
                </a:ext>
              </a:extLst>
            </p:cNvPr>
            <p:cNvSpPr/>
            <p:nvPr/>
          </p:nvSpPr>
          <p:spPr>
            <a:xfrm>
              <a:off x="7829388" y="4711672"/>
              <a:ext cx="1233748" cy="1233748"/>
            </a:xfrm>
            <a:prstGeom prst="ellipse">
              <a:avLst/>
            </a:prstGeom>
            <a:solidFill>
              <a:schemeClr val="tx1">
                <a:lumMod val="65000"/>
                <a:lumOff val="35000"/>
              </a:schemeClr>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400" dirty="0">
                <a:solidFill>
                  <a:prstClr val="white"/>
                </a:solidFill>
                <a:latin typeface="Microsoft YaHei" panose="020B0503020204020204" pitchFamily="34" charset="-122"/>
                <a:ea typeface="Microsoft YaHei" panose="020B0503020204020204" pitchFamily="34" charset="-122"/>
              </a:endParaRPr>
            </a:p>
          </p:txBody>
        </p:sp>
        <p:sp>
          <p:nvSpPr>
            <p:cNvPr id="35" name="矩形 34">
              <a:extLst>
                <a:ext uri="{FF2B5EF4-FFF2-40B4-BE49-F238E27FC236}">
                  <a16:creationId xmlns:a16="http://schemas.microsoft.com/office/drawing/2014/main" xmlns="" id="{04AFAA6A-5CDE-4E23-ADBF-2A1D3DA70FD0}"/>
                </a:ext>
              </a:extLst>
            </p:cNvPr>
            <p:cNvSpPr/>
            <p:nvPr/>
          </p:nvSpPr>
          <p:spPr>
            <a:xfrm>
              <a:off x="7338920" y="6007392"/>
              <a:ext cx="2165688" cy="516569"/>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b="1" dirty="0">
                  <a:solidFill>
                    <a:prstClr val="black">
                      <a:lumMod val="65000"/>
                      <a:lumOff val="35000"/>
                    </a:prstClr>
                  </a:solidFill>
                  <a:latin typeface="Microsoft YaHei" panose="020B0503020204020204" pitchFamily="34" charset="-122"/>
                  <a:ea typeface="Microsoft YaHei" panose="020B0503020204020204" pitchFamily="34" charset="-122"/>
                </a:rPr>
                <a:t>滴水提示音</a:t>
              </a:r>
            </a:p>
          </p:txBody>
        </p:sp>
        <p:pic>
          <p:nvPicPr>
            <p:cNvPr id="36" name="圖形 35">
              <a:extLst>
                <a:ext uri="{FF2B5EF4-FFF2-40B4-BE49-F238E27FC236}">
                  <a16:creationId xmlns:a16="http://schemas.microsoft.com/office/drawing/2014/main" xmlns="" id="{023455A6-C13C-412B-905B-C3B55A40FCD4}"/>
                </a:ext>
              </a:extLst>
            </p:cNvPr>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13"/>
                </a:ext>
              </a:extLst>
            </a:blip>
            <a:stretch>
              <a:fillRect/>
            </a:stretch>
          </p:blipFill>
          <p:spPr>
            <a:xfrm>
              <a:off x="956854" y="4900842"/>
              <a:ext cx="894860" cy="894860"/>
            </a:xfrm>
            <a:prstGeom prst="rect">
              <a:avLst/>
            </a:prstGeom>
          </p:spPr>
        </p:pic>
        <p:pic>
          <p:nvPicPr>
            <p:cNvPr id="37" name="圖形 36">
              <a:extLst>
                <a:ext uri="{FF2B5EF4-FFF2-40B4-BE49-F238E27FC236}">
                  <a16:creationId xmlns:a16="http://schemas.microsoft.com/office/drawing/2014/main" xmlns="" id="{E12EA6F2-49FC-462A-9A05-5EFF28C6C869}"/>
                </a:ext>
              </a:extLst>
            </p:cNvPr>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asvg="http://schemas.microsoft.com/office/drawing/2016/SVG/main" xmlns="" r:embed="rId15"/>
                </a:ext>
              </a:extLst>
            </a:blip>
            <a:stretch>
              <a:fillRect/>
            </a:stretch>
          </p:blipFill>
          <p:spPr>
            <a:xfrm>
              <a:off x="3178086" y="4865461"/>
              <a:ext cx="901182" cy="901182"/>
            </a:xfrm>
            <a:prstGeom prst="rect">
              <a:avLst/>
            </a:prstGeom>
          </p:spPr>
        </p:pic>
        <p:pic>
          <p:nvPicPr>
            <p:cNvPr id="38" name="圖形 37">
              <a:extLst>
                <a:ext uri="{FF2B5EF4-FFF2-40B4-BE49-F238E27FC236}">
                  <a16:creationId xmlns:a16="http://schemas.microsoft.com/office/drawing/2014/main" xmlns="" id="{570BE776-0D1A-44D4-A9E0-D0FB5C58242C}"/>
                </a:ext>
              </a:extLst>
            </p:cNvPr>
            <p:cNvPicPr>
              <a:picLocks noChangeAspect="1"/>
            </p:cNvPicPr>
            <p:nvPr/>
          </p:nvPicPr>
          <p:blipFill>
            <a:blip r:embed="rId16" cstate="print">
              <a:extLst>
                <a:ext uri="{28A0092B-C50C-407E-A947-70E740481C1C}">
                  <a14:useLocalDpi xmlns:a14="http://schemas.microsoft.com/office/drawing/2010/main" xmlns="" val="0"/>
                </a:ext>
                <a:ext uri="{96DAC541-7B7A-43D3-8B79-37D633B846F1}">
                  <asvg:svgBlip xmlns:asvg="http://schemas.microsoft.com/office/drawing/2016/SVG/main" xmlns="" r:embed="rId17"/>
                </a:ext>
              </a:extLst>
            </a:blip>
            <a:stretch>
              <a:fillRect/>
            </a:stretch>
          </p:blipFill>
          <p:spPr>
            <a:xfrm>
              <a:off x="7998832" y="4900842"/>
              <a:ext cx="894860" cy="894860"/>
            </a:xfrm>
            <a:prstGeom prst="rect">
              <a:avLst/>
            </a:prstGeom>
          </p:spPr>
        </p:pic>
        <p:pic>
          <p:nvPicPr>
            <p:cNvPr id="39" name="圖形 38">
              <a:extLst>
                <a:ext uri="{FF2B5EF4-FFF2-40B4-BE49-F238E27FC236}">
                  <a16:creationId xmlns:a16="http://schemas.microsoft.com/office/drawing/2014/main" xmlns="" id="{EE0B059A-0893-4077-B62F-E514C22A73D9}"/>
                </a:ext>
              </a:extLst>
            </p:cNvPr>
            <p:cNvPicPr>
              <a:picLocks noChangeAspect="1"/>
            </p:cNvPicPr>
            <p:nvPr/>
          </p:nvPicPr>
          <p:blipFill>
            <a:blip r:embed="rId18" cstate="print">
              <a:extLst>
                <a:ext uri="{28A0092B-C50C-407E-A947-70E740481C1C}">
                  <a14:useLocalDpi xmlns:a14="http://schemas.microsoft.com/office/drawing/2010/main" xmlns="" val="0"/>
                </a:ext>
                <a:ext uri="{96DAC541-7B7A-43D3-8B79-37D633B846F1}">
                  <asvg:svgBlip xmlns:asvg="http://schemas.microsoft.com/office/drawing/2016/SVG/main" xmlns="" r:embed="rId19"/>
                </a:ext>
              </a:extLst>
            </a:blip>
            <a:stretch>
              <a:fillRect/>
            </a:stretch>
          </p:blipFill>
          <p:spPr>
            <a:xfrm>
              <a:off x="10313495" y="4865461"/>
              <a:ext cx="894860" cy="894860"/>
            </a:xfrm>
            <a:prstGeom prst="rect">
              <a:avLst/>
            </a:prstGeom>
          </p:spPr>
        </p:pic>
        <p:pic>
          <p:nvPicPr>
            <p:cNvPr id="40" name="圖形 39">
              <a:extLst>
                <a:ext uri="{FF2B5EF4-FFF2-40B4-BE49-F238E27FC236}">
                  <a16:creationId xmlns:a16="http://schemas.microsoft.com/office/drawing/2014/main" xmlns="" id="{5EB26AD5-DF8D-4DB4-82E6-8DB1F8CA7EA9}"/>
                </a:ext>
              </a:extLst>
            </p:cNvPr>
            <p:cNvPicPr>
              <a:picLocks noChangeAspect="1"/>
            </p:cNvPicPr>
            <p:nvPr/>
          </p:nvPicPr>
          <p:blipFill>
            <a:blip r:embed="rId20" cstate="print">
              <a:extLst>
                <a:ext uri="{28A0092B-C50C-407E-A947-70E740481C1C}">
                  <a14:useLocalDpi xmlns:a14="http://schemas.microsoft.com/office/drawing/2010/main" xmlns="" val="0"/>
                </a:ext>
                <a:ext uri="{96DAC541-7B7A-43D3-8B79-37D633B846F1}">
                  <asvg:svgBlip xmlns:asvg="http://schemas.microsoft.com/office/drawing/2016/SVG/main" xmlns="" r:embed="rId21"/>
                </a:ext>
              </a:extLst>
            </a:blip>
            <a:stretch>
              <a:fillRect/>
            </a:stretch>
          </p:blipFill>
          <p:spPr>
            <a:xfrm>
              <a:off x="5711606" y="4915063"/>
              <a:ext cx="768787" cy="768787"/>
            </a:xfrm>
            <a:prstGeom prst="rect">
              <a:avLst/>
            </a:prstGeom>
          </p:spPr>
        </p:pic>
      </p:grpSp>
      <p:sp>
        <p:nvSpPr>
          <p:cNvPr id="43" name="等腰三角形 42"/>
          <p:cNvSpPr/>
          <p:nvPr/>
        </p:nvSpPr>
        <p:spPr bwMode="auto">
          <a:xfrm rot="10800000">
            <a:off x="3150821" y="6482952"/>
            <a:ext cx="18180257" cy="2416833"/>
          </a:xfrm>
          <a:prstGeom prst="triangle">
            <a:avLst/>
          </a:prstGeom>
          <a:solidFill>
            <a:srgbClr val="F4F4F4"/>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pic>
        <p:nvPicPr>
          <p:cNvPr id="41" name="圖片 40"/>
          <p:cNvPicPr>
            <a:picLocks noChangeAspect="1"/>
          </p:cNvPicPr>
          <p:nvPr/>
        </p:nvPicPr>
        <p:blipFill>
          <a:blip r:embed="rId22" cstate="print"/>
          <a:stretch>
            <a:fillRect/>
          </a:stretch>
        </p:blipFill>
        <p:spPr>
          <a:xfrm>
            <a:off x="8669075" y="4661347"/>
            <a:ext cx="7143750" cy="4019550"/>
          </a:xfrm>
          <a:prstGeom prst="rect">
            <a:avLst/>
          </a:prstGeom>
        </p:spPr>
      </p:pic>
      <p:sp>
        <p:nvSpPr>
          <p:cNvPr id="44" name="文字方塊 43"/>
          <p:cNvSpPr txBox="1"/>
          <p:nvPr/>
        </p:nvSpPr>
        <p:spPr>
          <a:xfrm>
            <a:off x="5135216" y="5781198"/>
            <a:ext cx="6097242" cy="1015663"/>
          </a:xfrm>
          <a:prstGeom prst="rect">
            <a:avLst/>
          </a:prstGeom>
          <a:noFill/>
        </p:spPr>
        <p:txBody>
          <a:bodyPr wrap="square" rtlCol="0">
            <a:spAutoFit/>
          </a:bodyPr>
          <a:lstStyle/>
          <a:p>
            <a:r>
              <a:rPr lang="zh-TW" altLang="en-US" sz="6000" b="1" dirty="0" smtClean="0">
                <a:latin typeface="微軟正黑體" pitchFamily="34" charset="-120"/>
                <a:ea typeface="微軟正黑體" pitchFamily="34" charset="-120"/>
              </a:rPr>
              <a:t>數位孿生模型</a:t>
            </a:r>
            <a:endParaRPr lang="zh-TW" altLang="en-US" sz="6000" b="1" dirty="0">
              <a:latin typeface="微軟正黑體" pitchFamily="34" charset="-120"/>
              <a:ea typeface="微軟正黑體" pitchFamily="34" charset="-120"/>
            </a:endParaRPr>
          </a:p>
        </p:txBody>
      </p:sp>
      <p:sp>
        <p:nvSpPr>
          <p:cNvPr id="42" name="橢圓 41"/>
          <p:cNvSpPr/>
          <p:nvPr/>
        </p:nvSpPr>
        <p:spPr bwMode="auto">
          <a:xfrm>
            <a:off x="670720" y="966120"/>
            <a:ext cx="1296144" cy="1654143"/>
          </a:xfrm>
          <a:prstGeom prst="ellipse">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Tree>
    <p:extLst>
      <p:ext uri="{BB962C8B-B14F-4D97-AF65-F5344CB8AC3E}">
        <p14:creationId xmlns:p14="http://schemas.microsoft.com/office/powerpoint/2010/main" xmlns="" val="417465209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xmlns="" id="{E66D5A02-9254-4830-AB0D-6EDF3738F075}"/>
              </a:ext>
            </a:extLst>
          </p:cNvPr>
          <p:cNvSpPr/>
          <p:nvPr/>
        </p:nvSpPr>
        <p:spPr>
          <a:xfrm>
            <a:off x="1904928" y="857208"/>
            <a:ext cx="20780496" cy="139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l" defTabSz="1828800" fontAlgn="auto" hangingPunct="1">
              <a:spcBef>
                <a:spcPts val="0"/>
              </a:spcBef>
              <a:spcAft>
                <a:spcPts val="0"/>
              </a:spcAft>
            </a:pPr>
            <a:r>
              <a:rPr lang="en-US" altLang="zh-TW" sz="8000" b="1" dirty="0" smtClean="0">
                <a:solidFill>
                  <a:schemeClr val="tx1"/>
                </a:solidFill>
                <a:latin typeface="Microsoft JhengHei" pitchFamily="34" charset="-120"/>
                <a:ea typeface="Microsoft JhengHei" pitchFamily="34" charset="-120"/>
              </a:rPr>
              <a:t>Persona</a:t>
            </a:r>
            <a:r>
              <a:rPr lang="zh-TW" altLang="en-US" sz="8000" b="1" dirty="0" smtClean="0">
                <a:solidFill>
                  <a:schemeClr val="tx1"/>
                </a:solidFill>
                <a:latin typeface="Microsoft JhengHei" pitchFamily="34" charset="-120"/>
                <a:ea typeface="Microsoft JhengHei" pitchFamily="34" charset="-120"/>
              </a:rPr>
              <a:t>描繪用戶：由親子帶動至家庭及社群</a:t>
            </a:r>
            <a:endParaRPr lang="zh-TW" altLang="en-US" sz="8000" b="1" dirty="0">
              <a:solidFill>
                <a:schemeClr val="tx1"/>
              </a:solidFill>
              <a:latin typeface="Microsoft JhengHei" pitchFamily="34" charset="-120"/>
              <a:ea typeface="Microsoft JhengHei" pitchFamily="34" charset="-120"/>
            </a:endParaRPr>
          </a:p>
        </p:txBody>
      </p:sp>
      <p:grpSp>
        <p:nvGrpSpPr>
          <p:cNvPr id="4" name="群組 6"/>
          <p:cNvGrpSpPr/>
          <p:nvPr/>
        </p:nvGrpSpPr>
        <p:grpSpPr>
          <a:xfrm>
            <a:off x="109149" y="4147711"/>
            <a:ext cx="7906387" cy="7936725"/>
            <a:chOff x="253165" y="3703958"/>
            <a:chExt cx="8352928" cy="7949468"/>
          </a:xfrm>
        </p:grpSpPr>
        <p:pic>
          <p:nvPicPr>
            <p:cNvPr id="3074" name="Picture 2" descr="kid, life, love, partner, sibling icon"/>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65677" y="3703958"/>
              <a:ext cx="4639442" cy="4502450"/>
            </a:xfrm>
            <a:prstGeom prst="ellipse">
              <a:avLst/>
            </a:prstGeom>
            <a:noFill/>
            <a:ln>
              <a:solidFill>
                <a:srgbClr val="FFCC99"/>
              </a:solidFill>
            </a:ln>
            <a:extLst>
              <a:ext uri="{909E8E84-426E-40DD-AFC4-6F175D3DCCD1}">
                <a14:hiddenFill xmlns:a14="http://schemas.microsoft.com/office/drawing/2010/main" xmlns="">
                  <a:solidFill>
                    <a:srgbClr val="FFFFFF"/>
                  </a:solidFill>
                </a14:hiddenFill>
              </a:ext>
            </a:extLst>
          </p:spPr>
        </p:pic>
        <p:sp>
          <p:nvSpPr>
            <p:cNvPr id="2" name="文字方塊 1"/>
            <p:cNvSpPr txBox="1"/>
            <p:nvPr/>
          </p:nvSpPr>
          <p:spPr>
            <a:xfrm>
              <a:off x="1197530" y="8787951"/>
              <a:ext cx="6689814" cy="709023"/>
            </a:xfrm>
            <a:prstGeom prst="rect">
              <a:avLst/>
            </a:prstGeom>
            <a:noFill/>
          </p:spPr>
          <p:txBody>
            <a:bodyPr wrap="none" rtlCol="0">
              <a:spAutoFit/>
            </a:bodyPr>
            <a:lstStyle/>
            <a:p>
              <a:r>
                <a:rPr lang="zh-TW" altLang="en-US" sz="4000" dirty="0">
                  <a:solidFill>
                    <a:schemeClr val="accent5">
                      <a:lumMod val="75000"/>
                    </a:schemeClr>
                  </a:solidFill>
                  <a:latin typeface="微軟正黑體" panose="020B0604030504040204" pitchFamily="34" charset="-120"/>
                  <a:ea typeface="微軟正黑體" panose="020B0604030504040204" pitchFamily="34" charset="-120"/>
                </a:rPr>
                <a:t>洪</a:t>
              </a:r>
              <a:r>
                <a:rPr lang="zh-TW" altLang="en-US" sz="4000" dirty="0" smtClean="0">
                  <a:solidFill>
                    <a:schemeClr val="accent5">
                      <a:lumMod val="75000"/>
                    </a:schemeClr>
                  </a:solidFill>
                  <a:latin typeface="微軟正黑體" panose="020B0604030504040204" pitchFamily="34" charset="-120"/>
                  <a:ea typeface="微軟正黑體" panose="020B0604030504040204" pitchFamily="34" charset="-120"/>
                </a:rPr>
                <a:t>媽咪</a:t>
              </a:r>
              <a:r>
                <a:rPr lang="zh-TW" altLang="en-US" sz="3200" dirty="0" smtClean="0">
                  <a:solidFill>
                    <a:schemeClr val="accent5">
                      <a:lumMod val="75000"/>
                    </a:schemeClr>
                  </a:solidFill>
                  <a:latin typeface="微軟正黑體" panose="020B0604030504040204" pitchFamily="34" charset="-120"/>
                  <a:ea typeface="微軟正黑體" panose="020B0604030504040204" pitchFamily="34" charset="-120"/>
                </a:rPr>
                <a:t> </a:t>
              </a:r>
              <a:r>
                <a:rPr lang="en-US" altLang="zh-TW" sz="3200" dirty="0" smtClean="0">
                  <a:solidFill>
                    <a:schemeClr val="accent5">
                      <a:lumMod val="75000"/>
                    </a:schemeClr>
                  </a:solidFill>
                  <a:latin typeface="微軟正黑體" panose="020B0604030504040204" pitchFamily="34" charset="-120"/>
                  <a:ea typeface="微軟正黑體" panose="020B0604030504040204" pitchFamily="34" charset="-120"/>
                </a:rPr>
                <a:t>(35-40Y</a:t>
              </a:r>
              <a:r>
                <a:rPr lang="zh-TW" altLang="en-US" sz="3200" dirty="0" smtClean="0">
                  <a:solidFill>
                    <a:schemeClr val="accent5">
                      <a:lumMod val="75000"/>
                    </a:schemeClr>
                  </a:solidFill>
                  <a:latin typeface="微軟正黑體" panose="020B0604030504040204" pitchFamily="34" charset="-120"/>
                  <a:ea typeface="微軟正黑體" panose="020B0604030504040204" pitchFamily="34" charset="-120"/>
                </a:rPr>
                <a:t>，小孩邁入學齡</a:t>
              </a:r>
              <a:r>
                <a:rPr lang="en-US" altLang="zh-TW" sz="3200" dirty="0" smtClean="0">
                  <a:solidFill>
                    <a:schemeClr val="accent5">
                      <a:lumMod val="75000"/>
                    </a:schemeClr>
                  </a:solidFill>
                  <a:latin typeface="微軟正黑體" panose="020B0604030504040204" pitchFamily="34" charset="-120"/>
                  <a:ea typeface="微軟正黑體" panose="020B0604030504040204" pitchFamily="34" charset="-120"/>
                </a:rPr>
                <a:t>)</a:t>
              </a:r>
              <a:endParaRPr lang="zh-TW" altLang="en-US" sz="3200" dirty="0">
                <a:solidFill>
                  <a:schemeClr val="accent5">
                    <a:lumMod val="75000"/>
                  </a:schemeClr>
                </a:solidFill>
                <a:latin typeface="微軟正黑體" panose="020B0604030504040204" pitchFamily="34" charset="-120"/>
                <a:ea typeface="微軟正黑體" panose="020B0604030504040204" pitchFamily="34" charset="-120"/>
              </a:endParaRPr>
            </a:p>
          </p:txBody>
        </p:sp>
        <p:sp>
          <p:nvSpPr>
            <p:cNvPr id="5" name="圓角矩形 4"/>
            <p:cNvSpPr/>
            <p:nvPr/>
          </p:nvSpPr>
          <p:spPr bwMode="auto">
            <a:xfrm>
              <a:off x="2497823" y="7808715"/>
              <a:ext cx="3737794" cy="750344"/>
            </a:xfrm>
            <a:prstGeom prst="roundRect">
              <a:avLst/>
            </a:prstGeom>
            <a:solidFill>
              <a:srgbClr val="FFC000"/>
            </a:solidFill>
            <a:ln w="12700" cap="flat" cmpd="sng" algn="ctr">
              <a:solidFill>
                <a:schemeClr val="accent1"/>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4400" b="0" i="0" u="none" strike="noStrike" cap="none" normalizeH="0" baseline="0" dirty="0" smtClean="0">
                  <a:ln>
                    <a:noFill/>
                  </a:ln>
                  <a:solidFill>
                    <a:srgbClr val="3333CC"/>
                  </a:solidFill>
                  <a:effectLst/>
                  <a:latin typeface="微軟正黑體" panose="020B0604030504040204" pitchFamily="34" charset="-120"/>
                  <a:ea typeface="微軟正黑體" panose="020B0604030504040204" pitchFamily="34" charset="-120"/>
                  <a:sym typeface="Lato" pitchFamily="34" charset="0"/>
                </a:rPr>
                <a:t>學齡家長</a:t>
              </a:r>
            </a:p>
          </p:txBody>
        </p:sp>
        <p:sp>
          <p:nvSpPr>
            <p:cNvPr id="6" name="圓角矩形 5"/>
            <p:cNvSpPr/>
            <p:nvPr/>
          </p:nvSpPr>
          <p:spPr bwMode="auto">
            <a:xfrm>
              <a:off x="253165" y="9811673"/>
              <a:ext cx="8352928" cy="1841753"/>
            </a:xfrm>
            <a:prstGeom prst="roundRect">
              <a:avLst/>
            </a:prstGeom>
            <a:solidFill>
              <a:srgbClr val="F4F4F4"/>
            </a:solidFill>
            <a:ln w="12700" cap="flat" cmpd="sng" algn="ctr">
              <a:solidFill>
                <a:schemeClr val="accent1"/>
              </a:solidFill>
              <a:prstDash val="dash"/>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3600" b="1" i="0" u="none" strike="noStrike" cap="none" normalizeH="0" baseline="0" dirty="0" smtClean="0">
                  <a:ln>
                    <a:noFill/>
                  </a:ln>
                  <a:solidFill>
                    <a:srgbClr val="3333CC"/>
                  </a:solidFill>
                  <a:effectLst/>
                  <a:latin typeface="微軟正黑體" panose="020B0604030504040204" pitchFamily="34" charset="-120"/>
                  <a:ea typeface="微軟正黑體" panose="020B0604030504040204" pitchFamily="34" charset="-120"/>
                  <a:sym typeface="Lato" pitchFamily="34" charset="0"/>
                </a:rPr>
                <a:t>我覺得小孩要多學習大自然知識是好的，但又沒有一直有空帶小孩外出，對小孩有用的都值得投資</a:t>
              </a:r>
            </a:p>
          </p:txBody>
        </p:sp>
      </p:grpSp>
      <p:grpSp>
        <p:nvGrpSpPr>
          <p:cNvPr id="7" name="群組 3075"/>
          <p:cNvGrpSpPr/>
          <p:nvPr/>
        </p:nvGrpSpPr>
        <p:grpSpPr>
          <a:xfrm>
            <a:off x="16224448" y="3416649"/>
            <a:ext cx="7906386" cy="8667787"/>
            <a:chOff x="8136775" y="3371533"/>
            <a:chExt cx="7906386" cy="8667787"/>
          </a:xfrm>
        </p:grpSpPr>
        <p:pic>
          <p:nvPicPr>
            <p:cNvPr id="3077" name="Picture 5" descr="beanie, cool, skater, style icon"/>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802227" y="3371533"/>
              <a:ext cx="5803027" cy="5803028"/>
            </a:xfrm>
            <a:prstGeom prst="ellipse">
              <a:avLst/>
            </a:prstGeom>
            <a:noFill/>
            <a:extLst>
              <a:ext uri="{909E8E84-426E-40DD-AFC4-6F175D3DCCD1}">
                <a14:hiddenFill xmlns:a14="http://schemas.microsoft.com/office/drawing/2010/main" xmlns="">
                  <a:solidFill>
                    <a:srgbClr val="FFFFFF"/>
                  </a:solidFill>
                </a14:hiddenFill>
              </a:ext>
            </a:extLst>
          </p:spPr>
        </p:pic>
        <p:grpSp>
          <p:nvGrpSpPr>
            <p:cNvPr id="8" name="群組 19"/>
            <p:cNvGrpSpPr/>
            <p:nvPr/>
          </p:nvGrpSpPr>
          <p:grpSpPr>
            <a:xfrm>
              <a:off x="8136775" y="8245882"/>
              <a:ext cx="7906386" cy="3793438"/>
              <a:chOff x="253165" y="7808715"/>
              <a:chExt cx="8352928" cy="3799530"/>
            </a:xfrm>
          </p:grpSpPr>
          <p:sp>
            <p:nvSpPr>
              <p:cNvPr id="22" name="文字方塊 21"/>
              <p:cNvSpPr txBox="1"/>
              <p:nvPr/>
            </p:nvSpPr>
            <p:spPr>
              <a:xfrm>
                <a:off x="763979" y="8787951"/>
                <a:ext cx="7556906" cy="709023"/>
              </a:xfrm>
              <a:prstGeom prst="rect">
                <a:avLst/>
              </a:prstGeom>
              <a:noFill/>
            </p:spPr>
            <p:txBody>
              <a:bodyPr wrap="none" rtlCol="0">
                <a:spAutoFit/>
              </a:bodyPr>
              <a:lstStyle/>
              <a:p>
                <a:r>
                  <a:rPr lang="zh-TW" altLang="en-US" sz="4000" dirty="0" smtClean="0">
                    <a:solidFill>
                      <a:schemeClr val="accent5">
                        <a:lumMod val="75000"/>
                      </a:schemeClr>
                    </a:solidFill>
                    <a:latin typeface="微軟正黑體" panose="020B0604030504040204" pitchFamily="34" charset="-120"/>
                    <a:ea typeface="微軟正黑體" panose="020B0604030504040204" pitchFamily="34" charset="-120"/>
                  </a:rPr>
                  <a:t>楊先生</a:t>
                </a:r>
                <a:r>
                  <a:rPr lang="zh-TW" altLang="en-US" sz="3200" dirty="0" smtClean="0">
                    <a:solidFill>
                      <a:schemeClr val="accent5">
                        <a:lumMod val="75000"/>
                      </a:schemeClr>
                    </a:solidFill>
                    <a:latin typeface="微軟正黑體" panose="020B0604030504040204" pitchFamily="34" charset="-120"/>
                    <a:ea typeface="微軟正黑體" panose="020B0604030504040204" pitchFamily="34" charset="-120"/>
                  </a:rPr>
                  <a:t> </a:t>
                </a:r>
                <a:r>
                  <a:rPr lang="en-US" altLang="zh-TW" sz="3200" dirty="0" smtClean="0">
                    <a:solidFill>
                      <a:schemeClr val="accent5">
                        <a:lumMod val="75000"/>
                      </a:schemeClr>
                    </a:solidFill>
                    <a:latin typeface="微軟正黑體" panose="020B0604030504040204" pitchFamily="34" charset="-120"/>
                    <a:ea typeface="微軟正黑體" panose="020B0604030504040204" pitchFamily="34" charset="-120"/>
                  </a:rPr>
                  <a:t>(20-65Y</a:t>
                </a:r>
                <a:r>
                  <a:rPr lang="zh-TW" altLang="en-US" sz="3200" dirty="0" smtClean="0">
                    <a:solidFill>
                      <a:schemeClr val="accent5">
                        <a:lumMod val="75000"/>
                      </a:schemeClr>
                    </a:solidFill>
                    <a:latin typeface="微軟正黑體" panose="020B0604030504040204" pitchFamily="34" charset="-120"/>
                    <a:ea typeface="微軟正黑體" panose="020B0604030504040204" pitchFamily="34" charset="-120"/>
                  </a:rPr>
                  <a:t>，都會居住空間不足</a:t>
                </a:r>
                <a:r>
                  <a:rPr lang="en-US" altLang="zh-TW" sz="3200" dirty="0" smtClean="0">
                    <a:solidFill>
                      <a:schemeClr val="accent5">
                        <a:lumMod val="75000"/>
                      </a:schemeClr>
                    </a:solidFill>
                    <a:latin typeface="微軟正黑體" panose="020B0604030504040204" pitchFamily="34" charset="-120"/>
                    <a:ea typeface="微軟正黑體" panose="020B0604030504040204" pitchFamily="34" charset="-120"/>
                  </a:rPr>
                  <a:t>)</a:t>
                </a:r>
                <a:endParaRPr lang="zh-TW" altLang="en-US" sz="3200" dirty="0">
                  <a:solidFill>
                    <a:schemeClr val="accent5">
                      <a:lumMod val="75000"/>
                    </a:schemeClr>
                  </a:solidFill>
                  <a:latin typeface="微軟正黑體" panose="020B0604030504040204" pitchFamily="34" charset="-120"/>
                  <a:ea typeface="微軟正黑體" panose="020B0604030504040204" pitchFamily="34" charset="-120"/>
                </a:endParaRPr>
              </a:p>
            </p:txBody>
          </p:sp>
          <p:sp>
            <p:nvSpPr>
              <p:cNvPr id="24" name="圓角矩形 23"/>
              <p:cNvSpPr/>
              <p:nvPr/>
            </p:nvSpPr>
            <p:spPr bwMode="auto">
              <a:xfrm>
                <a:off x="253165" y="9766491"/>
                <a:ext cx="8352928" cy="1841754"/>
              </a:xfrm>
              <a:prstGeom prst="roundRect">
                <a:avLst/>
              </a:prstGeom>
              <a:solidFill>
                <a:srgbClr val="F4F4F4"/>
              </a:solidFill>
              <a:ln w="12700" cap="flat" cmpd="sng" algn="ctr">
                <a:solidFill>
                  <a:schemeClr val="accent1"/>
                </a:solidFill>
                <a:prstDash val="dash"/>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b="1" dirty="0">
                    <a:solidFill>
                      <a:srgbClr val="3333CC"/>
                    </a:solidFill>
                    <a:latin typeface="微軟正黑體" panose="020B0604030504040204" pitchFamily="34" charset="-120"/>
                    <a:ea typeface="微軟正黑體" panose="020B0604030504040204" pitchFamily="34" charset="-120"/>
                  </a:rPr>
                  <a:t>我覺得我比較重視園藝活動的過程</a:t>
                </a:r>
                <a:r>
                  <a:rPr lang="zh-TW" altLang="en-US" sz="3600" b="1" dirty="0" smtClean="0">
                    <a:solidFill>
                      <a:srgbClr val="3333CC"/>
                    </a:solidFill>
                    <a:latin typeface="微軟正黑體" panose="020B0604030504040204" pitchFamily="34" charset="-120"/>
                    <a:ea typeface="微軟正黑體" panose="020B0604030504040204" pitchFamily="34" charset="-120"/>
                  </a:rPr>
                  <a:t>，可以</a:t>
                </a:r>
                <a:r>
                  <a:rPr lang="zh-TW" altLang="en-US" sz="3600" b="1" dirty="0">
                    <a:solidFill>
                      <a:srgbClr val="3333CC"/>
                    </a:solidFill>
                    <a:latin typeface="微軟正黑體" panose="020B0604030504040204" pitchFamily="34" charset="-120"/>
                    <a:ea typeface="微軟正黑體" panose="020B0604030504040204" pitchFamily="34" charset="-120"/>
                  </a:rPr>
                  <a:t>滿足園藝夢，豐收的</a:t>
                </a:r>
                <a:r>
                  <a:rPr lang="zh-TW" altLang="en-US" sz="3600" b="1" dirty="0" smtClean="0">
                    <a:solidFill>
                      <a:srgbClr val="3333CC"/>
                    </a:solidFill>
                    <a:latin typeface="微軟正黑體" panose="020B0604030504040204" pitchFamily="34" charset="-120"/>
                    <a:ea typeface="微軟正黑體" panose="020B0604030504040204" pitchFamily="34" charset="-120"/>
                  </a:rPr>
                  <a:t>蔬菜也證明</a:t>
                </a:r>
                <a:r>
                  <a:rPr lang="zh-TW" altLang="en-US" sz="3600" b="1" dirty="0">
                    <a:solidFill>
                      <a:srgbClr val="3333CC"/>
                    </a:solidFill>
                    <a:latin typeface="微軟正黑體" panose="020B0604030504040204" pitchFamily="34" charset="-120"/>
                    <a:ea typeface="微軟正黑體" panose="020B0604030504040204" pitchFamily="34" charset="-120"/>
                  </a:rPr>
                  <a:t>我自己的</a:t>
                </a:r>
                <a:r>
                  <a:rPr lang="zh-TW" altLang="en-US" sz="3600" b="1" dirty="0" smtClean="0">
                    <a:solidFill>
                      <a:srgbClr val="3333CC"/>
                    </a:solidFill>
                    <a:latin typeface="微軟正黑體" panose="020B0604030504040204" pitchFamily="34" charset="-120"/>
                    <a:ea typeface="微軟正黑體" panose="020B0604030504040204" pitchFamily="34" charset="-120"/>
                  </a:rPr>
                  <a:t>努力滿足成就感</a:t>
                </a:r>
                <a:endParaRPr lang="zh-TW" altLang="en-US" sz="3600" b="1" dirty="0">
                  <a:solidFill>
                    <a:srgbClr val="3333CC"/>
                  </a:solidFill>
                  <a:latin typeface="微軟正黑體" panose="020B0604030504040204" pitchFamily="34" charset="-120"/>
                  <a:ea typeface="微軟正黑體" panose="020B0604030504040204" pitchFamily="34" charset="-120"/>
                </a:endParaRPr>
              </a:p>
            </p:txBody>
          </p:sp>
          <p:sp>
            <p:nvSpPr>
              <p:cNvPr id="23" name="圓角矩形 22"/>
              <p:cNvSpPr/>
              <p:nvPr/>
            </p:nvSpPr>
            <p:spPr bwMode="auto">
              <a:xfrm>
                <a:off x="1928321" y="7808715"/>
                <a:ext cx="4307296" cy="750344"/>
              </a:xfrm>
              <a:prstGeom prst="roundRect">
                <a:avLst/>
              </a:prstGeom>
              <a:solidFill>
                <a:srgbClr val="FFC000"/>
              </a:solidFill>
              <a:ln w="12700" cap="flat" cmpd="sng" algn="ctr">
                <a:solidFill>
                  <a:schemeClr val="accent1"/>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zh-TW" altLang="en-US" sz="4400" dirty="0">
                    <a:solidFill>
                      <a:srgbClr val="3333CC"/>
                    </a:solidFill>
                    <a:latin typeface="微軟正黑體" panose="020B0604030504040204" pitchFamily="34" charset="-120"/>
                    <a:ea typeface="微軟正黑體" panose="020B0604030504040204" pitchFamily="34" charset="-120"/>
                  </a:rPr>
                  <a:t>都會園藝</a:t>
                </a:r>
                <a:r>
                  <a:rPr lang="zh-TW" altLang="en-US" sz="4400" dirty="0" smtClean="0">
                    <a:solidFill>
                      <a:srgbClr val="3333CC"/>
                    </a:solidFill>
                    <a:latin typeface="微軟正黑體" panose="020B0604030504040204" pitchFamily="34" charset="-120"/>
                    <a:ea typeface="微軟正黑體" panose="020B0604030504040204" pitchFamily="34" charset="-120"/>
                  </a:rPr>
                  <a:t>愛好</a:t>
                </a:r>
                <a:endParaRPr kumimoji="0" lang="zh-TW" altLang="en-US" sz="4400" b="0" i="0" u="none" strike="noStrike" cap="none" normalizeH="0" baseline="0" dirty="0" smtClean="0">
                  <a:ln>
                    <a:noFill/>
                  </a:ln>
                  <a:solidFill>
                    <a:srgbClr val="3333CC"/>
                  </a:solidFill>
                  <a:effectLst/>
                  <a:latin typeface="微軟正黑體" panose="020B0604030504040204" pitchFamily="34" charset="-120"/>
                  <a:ea typeface="微軟正黑體" panose="020B0604030504040204" pitchFamily="34" charset="-120"/>
                  <a:sym typeface="Lato" pitchFamily="34" charset="0"/>
                </a:endParaRPr>
              </a:p>
            </p:txBody>
          </p:sp>
        </p:grpSp>
      </p:grpSp>
      <p:grpSp>
        <p:nvGrpSpPr>
          <p:cNvPr id="9" name="群組 3077"/>
          <p:cNvGrpSpPr/>
          <p:nvPr/>
        </p:nvGrpSpPr>
        <p:grpSpPr>
          <a:xfrm>
            <a:off x="8181895" y="3917732"/>
            <a:ext cx="7906387" cy="8166705"/>
            <a:chOff x="16281963" y="3917732"/>
            <a:chExt cx="7906387" cy="8166705"/>
          </a:xfrm>
        </p:grpSpPr>
        <p:pic>
          <p:nvPicPr>
            <p:cNvPr id="3083" name="Picture 11" descr="meditate, meditation, yoga icon"/>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808624" y="3917732"/>
              <a:ext cx="4876800" cy="48768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0" name="群組 24"/>
            <p:cNvGrpSpPr/>
            <p:nvPr/>
          </p:nvGrpSpPr>
          <p:grpSpPr>
            <a:xfrm>
              <a:off x="16281963" y="8202726"/>
              <a:ext cx="7906387" cy="3881711"/>
              <a:chOff x="253165" y="7808715"/>
              <a:chExt cx="8352928" cy="3887944"/>
            </a:xfrm>
          </p:grpSpPr>
          <p:sp>
            <p:nvSpPr>
              <p:cNvPr id="27" name="文字方塊 26"/>
              <p:cNvSpPr txBox="1"/>
              <p:nvPr/>
            </p:nvSpPr>
            <p:spPr>
              <a:xfrm>
                <a:off x="980755" y="8787951"/>
                <a:ext cx="7123360" cy="709023"/>
              </a:xfrm>
              <a:prstGeom prst="rect">
                <a:avLst/>
              </a:prstGeom>
              <a:noFill/>
            </p:spPr>
            <p:txBody>
              <a:bodyPr wrap="none" rtlCol="0">
                <a:spAutoFit/>
              </a:bodyPr>
              <a:lstStyle/>
              <a:p>
                <a:r>
                  <a:rPr lang="zh-TW" altLang="en-US" sz="4000" dirty="0" smtClean="0">
                    <a:solidFill>
                      <a:schemeClr val="accent5">
                        <a:lumMod val="75000"/>
                      </a:schemeClr>
                    </a:solidFill>
                    <a:latin typeface="微軟正黑體" panose="020B0604030504040204" pitchFamily="34" charset="-120"/>
                    <a:ea typeface="微軟正黑體" panose="020B0604030504040204" pitchFamily="34" charset="-120"/>
                  </a:rPr>
                  <a:t>張女士</a:t>
                </a:r>
                <a:r>
                  <a:rPr lang="zh-TW" altLang="en-US" sz="3200" dirty="0" smtClean="0">
                    <a:solidFill>
                      <a:schemeClr val="accent5">
                        <a:lumMod val="75000"/>
                      </a:schemeClr>
                    </a:solidFill>
                    <a:latin typeface="微軟正黑體" panose="020B0604030504040204" pitchFamily="34" charset="-120"/>
                    <a:ea typeface="微軟正黑體" panose="020B0604030504040204" pitchFamily="34" charset="-120"/>
                  </a:rPr>
                  <a:t> </a:t>
                </a:r>
                <a:r>
                  <a:rPr lang="en-US" altLang="zh-TW" sz="3200" dirty="0" smtClean="0">
                    <a:solidFill>
                      <a:schemeClr val="accent5">
                        <a:lumMod val="75000"/>
                      </a:schemeClr>
                    </a:solidFill>
                    <a:latin typeface="微軟正黑體" panose="020B0604030504040204" pitchFamily="34" charset="-120"/>
                    <a:ea typeface="微軟正黑體" panose="020B0604030504040204" pitchFamily="34" charset="-120"/>
                  </a:rPr>
                  <a:t>(20-65Y</a:t>
                </a:r>
                <a:r>
                  <a:rPr lang="zh-TW" altLang="en-US" sz="3200" dirty="0" smtClean="0">
                    <a:solidFill>
                      <a:schemeClr val="accent5">
                        <a:lumMod val="75000"/>
                      </a:schemeClr>
                    </a:solidFill>
                    <a:latin typeface="微軟正黑體" panose="020B0604030504040204" pitchFamily="34" charset="-120"/>
                    <a:ea typeface="微軟正黑體" panose="020B0604030504040204" pitchFamily="34" charset="-120"/>
                  </a:rPr>
                  <a:t>，</a:t>
                </a:r>
                <a:r>
                  <a:rPr lang="zh-TW" altLang="en-US" sz="3200" dirty="0">
                    <a:solidFill>
                      <a:schemeClr val="accent5">
                        <a:lumMod val="75000"/>
                      </a:schemeClr>
                    </a:solidFill>
                    <a:latin typeface="微軟正黑體" panose="020B0604030504040204" pitchFamily="34" charset="-120"/>
                    <a:ea typeface="微軟正黑體" panose="020B0604030504040204" pitchFamily="34" charset="-120"/>
                  </a:rPr>
                  <a:t>悠</a:t>
                </a:r>
                <a:r>
                  <a:rPr lang="zh-TW" altLang="en-US" sz="3200" dirty="0" smtClean="0">
                    <a:solidFill>
                      <a:schemeClr val="accent5">
                        <a:lumMod val="75000"/>
                      </a:schemeClr>
                    </a:solidFill>
                    <a:latin typeface="微軟正黑體" panose="020B0604030504040204" pitchFamily="34" charset="-120"/>
                    <a:ea typeface="微軟正黑體" panose="020B0604030504040204" pitchFamily="34" charset="-120"/>
                  </a:rPr>
                  <a:t>閒重生活品質</a:t>
                </a:r>
                <a:r>
                  <a:rPr lang="en-US" altLang="zh-TW" sz="3200" dirty="0" smtClean="0">
                    <a:solidFill>
                      <a:schemeClr val="accent5">
                        <a:lumMod val="75000"/>
                      </a:schemeClr>
                    </a:solidFill>
                    <a:latin typeface="微軟正黑體" panose="020B0604030504040204" pitchFamily="34" charset="-120"/>
                    <a:ea typeface="微軟正黑體" panose="020B0604030504040204" pitchFamily="34" charset="-120"/>
                  </a:rPr>
                  <a:t>)</a:t>
                </a:r>
                <a:endParaRPr lang="zh-TW" altLang="en-US" sz="3200" dirty="0">
                  <a:solidFill>
                    <a:schemeClr val="accent5">
                      <a:lumMod val="75000"/>
                    </a:schemeClr>
                  </a:solidFill>
                  <a:latin typeface="微軟正黑體" panose="020B0604030504040204" pitchFamily="34" charset="-120"/>
                  <a:ea typeface="微軟正黑體" panose="020B0604030504040204" pitchFamily="34" charset="-120"/>
                </a:endParaRPr>
              </a:p>
            </p:txBody>
          </p:sp>
          <p:sp>
            <p:nvSpPr>
              <p:cNvPr id="29" name="圓角矩形 28"/>
              <p:cNvSpPr/>
              <p:nvPr/>
            </p:nvSpPr>
            <p:spPr bwMode="auto">
              <a:xfrm>
                <a:off x="253165" y="9854905"/>
                <a:ext cx="8352928" cy="1841754"/>
              </a:xfrm>
              <a:prstGeom prst="roundRect">
                <a:avLst/>
              </a:prstGeom>
              <a:solidFill>
                <a:srgbClr val="F4F4F4"/>
              </a:solidFill>
              <a:ln w="12700" cap="flat" cmpd="sng" algn="ctr">
                <a:solidFill>
                  <a:schemeClr val="accent1"/>
                </a:solidFill>
                <a:prstDash val="dash"/>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3600" b="1" i="0" u="none" strike="noStrike" cap="none" normalizeH="0" baseline="0" dirty="0" smtClean="0">
                    <a:ln>
                      <a:noFill/>
                    </a:ln>
                    <a:solidFill>
                      <a:srgbClr val="3333CC"/>
                    </a:solidFill>
                    <a:effectLst/>
                    <a:latin typeface="微軟正黑體" panose="020B0604030504040204" pitchFamily="34" charset="-120"/>
                    <a:ea typeface="微軟正黑體" panose="020B0604030504040204" pitchFamily="34" charset="-120"/>
                    <a:sym typeface="Lato" pitchFamily="34" charset="0"/>
                  </a:rPr>
                  <a:t>我覺得現在食安問題很嚴重，如果可以自己種，然後取代一部份購買的蔬菜就更好了</a:t>
                </a:r>
              </a:p>
            </p:txBody>
          </p:sp>
          <p:sp>
            <p:nvSpPr>
              <p:cNvPr id="28" name="圓角矩形 27"/>
              <p:cNvSpPr/>
              <p:nvPr/>
            </p:nvSpPr>
            <p:spPr bwMode="auto">
              <a:xfrm>
                <a:off x="2497823" y="7808715"/>
                <a:ext cx="3737794" cy="750344"/>
              </a:xfrm>
              <a:prstGeom prst="roundRect">
                <a:avLst/>
              </a:prstGeom>
              <a:solidFill>
                <a:srgbClr val="FFC000"/>
              </a:solidFill>
              <a:ln w="12700" cap="flat" cmpd="sng" algn="ctr">
                <a:solidFill>
                  <a:schemeClr val="accent1"/>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400" dirty="0">
                    <a:solidFill>
                      <a:srgbClr val="3333CC"/>
                    </a:solidFill>
                    <a:latin typeface="微軟正黑體" panose="020B0604030504040204" pitchFamily="34" charset="-120"/>
                    <a:ea typeface="微軟正黑體" panose="020B0604030504040204" pitchFamily="34" charset="-120"/>
                  </a:rPr>
                  <a:t>蔬食養生族</a:t>
                </a:r>
              </a:p>
            </p:txBody>
          </p:sp>
        </p:grpSp>
      </p:grpSp>
      <p:sp>
        <p:nvSpPr>
          <p:cNvPr id="3073" name="＞形箭號 3072"/>
          <p:cNvSpPr/>
          <p:nvPr/>
        </p:nvSpPr>
        <p:spPr bwMode="auto">
          <a:xfrm>
            <a:off x="443129" y="2943544"/>
            <a:ext cx="7794640" cy="984885"/>
          </a:xfrm>
          <a:prstGeom prst="chevron">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numCol="1" rtlCol="0" anchor="ctr" anchorCtr="0" compatLnSpc="1">
            <a:prstTxWarp prst="textNoShape">
              <a:avLst/>
            </a:prstTxWarp>
            <a:spAutoFit/>
          </a:bodyPr>
          <a:lstStyle/>
          <a:p>
            <a:r>
              <a:rPr lang="zh-TW" altLang="en-US" sz="3200" dirty="0"/>
              <a:t>在家教導幼兒與孩童共學</a:t>
            </a:r>
            <a:endParaRPr lang="en-US" altLang="zh-TW" sz="3200" dirty="0"/>
          </a:p>
          <a:p>
            <a:r>
              <a:rPr lang="zh-TW" altLang="en-US" sz="3200" dirty="0" smtClean="0"/>
              <a:t>由原</a:t>
            </a:r>
            <a:r>
              <a:rPr lang="en-US" altLang="zh-TW" sz="3200" dirty="0" smtClean="0"/>
              <a:t>TA</a:t>
            </a:r>
            <a:r>
              <a:rPr lang="zh-TW" altLang="en-US" sz="3200" dirty="0" smtClean="0"/>
              <a:t>孩童將影響家庭</a:t>
            </a:r>
            <a:endParaRPr lang="zh-TW" altLang="en-US" sz="3200" dirty="0"/>
          </a:p>
        </p:txBody>
      </p:sp>
      <p:sp>
        <p:nvSpPr>
          <p:cNvPr id="40" name="＞形箭號 39"/>
          <p:cNvSpPr/>
          <p:nvPr/>
        </p:nvSpPr>
        <p:spPr bwMode="auto">
          <a:xfrm>
            <a:off x="8293642" y="2943544"/>
            <a:ext cx="7794640" cy="984885"/>
          </a:xfrm>
          <a:prstGeom prst="chevron">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numCol="1" rtlCol="0" anchor="ctr" anchorCtr="0" compatLnSpc="1">
            <a:prstTxWarp prst="textNoShape">
              <a:avLst/>
            </a:prstTxWarp>
            <a:spAutoFit/>
          </a:bodyPr>
          <a:lstStyle/>
          <a:p>
            <a:r>
              <a:rPr lang="zh-TW" altLang="en-US" sz="3200" dirty="0" smtClean="0"/>
              <a:t>擴大食品</a:t>
            </a:r>
            <a:r>
              <a:rPr lang="en-US" altLang="zh-TW" sz="3200" dirty="0" smtClean="0"/>
              <a:t>/</a:t>
            </a:r>
            <a:r>
              <a:rPr lang="zh-TW" altLang="en-US" sz="3200" dirty="0"/>
              <a:t>新鮮</a:t>
            </a:r>
            <a:r>
              <a:rPr lang="en-US" altLang="zh-TW" sz="3200" dirty="0"/>
              <a:t>/</a:t>
            </a:r>
            <a:r>
              <a:rPr lang="zh-TW" altLang="en-US" sz="3200" dirty="0"/>
              <a:t>便利</a:t>
            </a:r>
            <a:r>
              <a:rPr lang="zh-TW" altLang="en-US" sz="3200" dirty="0" smtClean="0"/>
              <a:t>等需求</a:t>
            </a:r>
            <a:endParaRPr lang="en-US" altLang="zh-TW" sz="3200" dirty="0" smtClean="0"/>
          </a:p>
          <a:p>
            <a:r>
              <a:rPr lang="zh-TW" altLang="en-US" sz="3200" dirty="0" smtClean="0"/>
              <a:t>很多人開始願意在家種槙</a:t>
            </a:r>
            <a:endParaRPr lang="zh-TW" altLang="en-US" sz="3200" dirty="0"/>
          </a:p>
        </p:txBody>
      </p:sp>
      <p:sp>
        <p:nvSpPr>
          <p:cNvPr id="41" name="＞形箭號 40"/>
          <p:cNvSpPr/>
          <p:nvPr/>
        </p:nvSpPr>
        <p:spPr bwMode="auto">
          <a:xfrm>
            <a:off x="16144155" y="2943543"/>
            <a:ext cx="8145189" cy="984885"/>
          </a:xfrm>
          <a:prstGeom prst="chevron">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numCol="1" rtlCol="0" anchor="ctr" anchorCtr="0" compatLnSpc="1">
            <a:prstTxWarp prst="textNoShape">
              <a:avLst/>
            </a:prstTxWarp>
            <a:spAutoFit/>
          </a:bodyPr>
          <a:lstStyle/>
          <a:p>
            <a:r>
              <a:rPr lang="zh-TW" altLang="en-US" sz="3200" dirty="0" smtClean="0"/>
              <a:t>平台數據串連各家庭種植技巧、</a:t>
            </a:r>
            <a:endParaRPr lang="en-US" altLang="zh-TW" sz="3200" dirty="0" smtClean="0"/>
          </a:p>
          <a:p>
            <a:r>
              <a:rPr lang="zh-TW" altLang="en-US" sz="3200" dirty="0" smtClean="0"/>
              <a:t>種類或食材等資訊達到共享經濟</a:t>
            </a:r>
            <a:endParaRPr lang="zh-TW" altLang="en-US" sz="3200" dirty="0"/>
          </a:p>
        </p:txBody>
      </p:sp>
    </p:spTree>
    <p:extLst>
      <p:ext uri="{BB962C8B-B14F-4D97-AF65-F5344CB8AC3E}">
        <p14:creationId xmlns:p14="http://schemas.microsoft.com/office/powerpoint/2010/main" xmlns="" val="341485901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bwMode="auto">
          <a:xfrm>
            <a:off x="0" y="5993904"/>
            <a:ext cx="24384000" cy="3077766"/>
          </a:xfrm>
          <a:prstGeom prst="rect">
            <a:avLst/>
          </a:prstGeom>
          <a:solidFill>
            <a:schemeClr val="accent1">
              <a:lumMod val="40000"/>
              <a:lumOff val="60000"/>
              <a:alpha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altLang="zh-TW" sz="4000" b="0" i="0" u="none" strike="noStrike" cap="none" normalizeH="0" baseline="0" dirty="0" smtClean="0">
              <a:ln>
                <a:noFill/>
              </a:ln>
              <a:solidFill>
                <a:srgbClr val="333333"/>
              </a:solidFill>
              <a:effectLst/>
              <a:latin typeface="Lato" pitchFamily="34" charset="0"/>
              <a:ea typeface="Lato" pitchFamily="34" charset="0"/>
              <a:cs typeface="Lato" pitchFamily="34" charset="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endParaRPr lang="en-US" altLang="zh-TW" sz="4000" dirty="0" smtClean="0"/>
          </a:p>
          <a:p>
            <a:pPr marL="0" marR="0" indent="0" algn="ctr" defTabSz="825500" rtl="0" eaLnBrk="1" fontAlgn="base" latinLnBrk="0" hangingPunct="0">
              <a:lnSpc>
                <a:spcPct val="100000"/>
              </a:lnSpc>
              <a:spcBef>
                <a:spcPct val="0"/>
              </a:spcBef>
              <a:spcAft>
                <a:spcPct val="0"/>
              </a:spcAft>
              <a:buClrTx/>
              <a:buSzTx/>
              <a:buFontTx/>
              <a:buNone/>
              <a:tabLst/>
            </a:pPr>
            <a:endParaRPr kumimoji="0" lang="en-US" altLang="zh-TW" sz="4000" b="0" i="0" u="none" strike="noStrike" cap="none" normalizeH="0" baseline="0" dirty="0" smtClean="0">
              <a:ln>
                <a:noFill/>
              </a:ln>
              <a:solidFill>
                <a:srgbClr val="333333"/>
              </a:solidFill>
              <a:effectLst/>
              <a:latin typeface="Lato" pitchFamily="34" charset="0"/>
              <a:ea typeface="Lato" pitchFamily="34" charset="0"/>
              <a:cs typeface="Lato" pitchFamily="34" charset="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endParaRPr lang="en-US" altLang="zh-TW" sz="4000" dirty="0" smtClean="0"/>
          </a:p>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4000" b="0" i="0" u="none" strike="noStrike" cap="none" normalizeH="0" baseline="0" dirty="0" smtClean="0">
              <a:ln>
                <a:noFill/>
              </a:ln>
              <a:solidFill>
                <a:srgbClr val="333333"/>
              </a:solidFill>
              <a:effectLst/>
              <a:latin typeface="Lato" pitchFamily="34" charset="0"/>
              <a:ea typeface="Lato" pitchFamily="34" charset="0"/>
              <a:cs typeface="Lato" pitchFamily="34" charset="0"/>
              <a:sym typeface="Lato" pitchFamily="34" charset="0"/>
            </a:endParaRPr>
          </a:p>
        </p:txBody>
      </p:sp>
      <p:grpSp>
        <p:nvGrpSpPr>
          <p:cNvPr id="2" name="群組 13"/>
          <p:cNvGrpSpPr/>
          <p:nvPr/>
        </p:nvGrpSpPr>
        <p:grpSpPr>
          <a:xfrm>
            <a:off x="0" y="2475385"/>
            <a:ext cx="24384000" cy="6614863"/>
            <a:chOff x="0" y="4203577"/>
            <a:chExt cx="24384000" cy="6614863"/>
          </a:xfrm>
        </p:grpSpPr>
        <p:sp>
          <p:nvSpPr>
            <p:cNvPr id="5" name="矩形 4"/>
            <p:cNvSpPr/>
            <p:nvPr/>
          </p:nvSpPr>
          <p:spPr bwMode="auto">
            <a:xfrm>
              <a:off x="0" y="5176553"/>
              <a:ext cx="24384000" cy="2554545"/>
            </a:xfrm>
            <a:prstGeom prst="rect">
              <a:avLst/>
            </a:prstGeom>
            <a:solidFill>
              <a:srgbClr val="F4F4F4">
                <a:alpha val="5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16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22" name="TextBox 21"/>
            <p:cNvSpPr txBox="1"/>
            <p:nvPr/>
          </p:nvSpPr>
          <p:spPr>
            <a:xfrm>
              <a:off x="4496252" y="5532983"/>
              <a:ext cx="4779584" cy="1479187"/>
            </a:xfrm>
            <a:prstGeom prst="rect">
              <a:avLst/>
            </a:prstGeom>
            <a:noFill/>
          </p:spPr>
          <p:txBody>
            <a:bodyPr wrap="square" lIns="0" rtlCol="0" anchor="t">
              <a:spAutoFit/>
            </a:bodyPr>
            <a:lstStyle/>
            <a:p>
              <a:pPr lvl="0" algn="l" hangingPunct="1">
                <a:lnSpc>
                  <a:spcPct val="150000"/>
                </a:lnSpc>
                <a:spcBef>
                  <a:spcPts val="1200"/>
                </a:spcBef>
                <a:spcAft>
                  <a:spcPts val="1200"/>
                </a:spcAft>
                <a:defRPr/>
              </a:pPr>
              <a:r>
                <a:rPr lang="zh-TW" altLang="en-US" sz="3200" dirty="0" smtClean="0">
                  <a:latin typeface="微軟正黑體" pitchFamily="34" charset="-120"/>
                  <a:ea typeface="微軟正黑體" pitchFamily="34" charset="-120"/>
                </a:rPr>
                <a:t>場域提供種子</a:t>
              </a:r>
              <a:r>
                <a:rPr lang="zh-TW" altLang="en-US" sz="3200" dirty="0">
                  <a:latin typeface="微軟正黑體" pitchFamily="34" charset="-120"/>
                  <a:ea typeface="微軟正黑體" pitchFamily="34" charset="-120"/>
                </a:rPr>
                <a:t>、農具和限量有機肥料。</a:t>
              </a:r>
              <a:endParaRPr lang="en-US" altLang="zh-TW" sz="3200" dirty="0">
                <a:latin typeface="微軟正黑體" pitchFamily="34" charset="-120"/>
                <a:ea typeface="微軟正黑體" pitchFamily="34" charset="-120"/>
              </a:endParaRPr>
            </a:p>
          </p:txBody>
        </p:sp>
        <p:sp>
          <p:nvSpPr>
            <p:cNvPr id="25" name="TextBox 24"/>
            <p:cNvSpPr txBox="1"/>
            <p:nvPr/>
          </p:nvSpPr>
          <p:spPr>
            <a:xfrm>
              <a:off x="11471920" y="5777880"/>
              <a:ext cx="4752528" cy="1220655"/>
            </a:xfrm>
            <a:prstGeom prst="rect">
              <a:avLst/>
            </a:prstGeom>
            <a:noFill/>
          </p:spPr>
          <p:txBody>
            <a:bodyPr wrap="square" lIns="0" rtlCol="0" anchor="t">
              <a:spAutoFit/>
            </a:bodyPr>
            <a:lstStyle/>
            <a:p>
              <a:pPr algn="l">
                <a:lnSpc>
                  <a:spcPct val="120000"/>
                </a:lnSpc>
              </a:pPr>
              <a:r>
                <a:rPr lang="zh-TW" altLang="en-US" sz="3200" dirty="0">
                  <a:latin typeface="微軟正黑體" pitchFamily="34" charset="-120"/>
                  <a:ea typeface="微軟正黑體" pitchFamily="34" charset="-120"/>
                </a:rPr>
                <a:t>自主</a:t>
              </a:r>
              <a:r>
                <a:rPr lang="zh-TW" altLang="en-US" sz="3200" dirty="0" smtClean="0">
                  <a:latin typeface="微軟正黑體" pitchFamily="34" charset="-120"/>
                  <a:ea typeface="微軟正黑體" pitchFamily="34" charset="-120"/>
                </a:rPr>
                <a:t>管理</a:t>
              </a:r>
              <a:endParaRPr lang="en-US" altLang="zh-TW" sz="3200" dirty="0" smtClean="0">
                <a:latin typeface="微軟正黑體" pitchFamily="34" charset="-120"/>
                <a:ea typeface="微軟正黑體" pitchFamily="34" charset="-120"/>
              </a:endParaRPr>
            </a:p>
            <a:p>
              <a:pPr algn="l">
                <a:lnSpc>
                  <a:spcPct val="120000"/>
                </a:lnSpc>
              </a:pPr>
              <a:r>
                <a:rPr lang="zh-TW" altLang="en-US" sz="3200" dirty="0" smtClean="0">
                  <a:latin typeface="微軟正黑體" pitchFamily="34" charset="-120"/>
                  <a:ea typeface="微軟正黑體" pitchFamily="34" charset="-120"/>
                </a:rPr>
                <a:t>或</a:t>
              </a:r>
              <a:r>
                <a:rPr lang="zh-TW" altLang="en-US" sz="3200" dirty="0">
                  <a:latin typeface="微軟正黑體" pitchFamily="34" charset="-120"/>
                  <a:ea typeface="微軟正黑體" pitchFamily="34" charset="-120"/>
                </a:rPr>
                <a:t>委託</a:t>
              </a:r>
              <a:r>
                <a:rPr lang="zh-TW" altLang="en-US" sz="3200" dirty="0" smtClean="0">
                  <a:latin typeface="微軟正黑體" pitchFamily="34" charset="-120"/>
                  <a:ea typeface="微軟正黑體" pitchFamily="34" charset="-120"/>
                </a:rPr>
                <a:t>管理</a:t>
              </a:r>
              <a:endParaRPr lang="en-US" altLang="zh-TW" sz="3200" dirty="0" smtClean="0">
                <a:latin typeface="微軟正黑體" pitchFamily="34" charset="-120"/>
                <a:ea typeface="微軟正黑體" pitchFamily="34" charset="-120"/>
              </a:endParaRPr>
            </a:p>
          </p:txBody>
        </p:sp>
        <p:sp>
          <p:nvSpPr>
            <p:cNvPr id="26" name="TextBox 25"/>
            <p:cNvSpPr txBox="1"/>
            <p:nvPr/>
          </p:nvSpPr>
          <p:spPr>
            <a:xfrm>
              <a:off x="17448584" y="5532983"/>
              <a:ext cx="5204282" cy="1479187"/>
            </a:xfrm>
            <a:prstGeom prst="rect">
              <a:avLst/>
            </a:prstGeom>
            <a:noFill/>
          </p:spPr>
          <p:txBody>
            <a:bodyPr wrap="square" lIns="0" rtlCol="0" anchor="t">
              <a:spAutoFit/>
            </a:bodyPr>
            <a:lstStyle/>
            <a:p>
              <a:pPr algn="l" defTabSz="914400" fontAlgn="auto" hangingPunct="1">
                <a:lnSpc>
                  <a:spcPct val="150000"/>
                </a:lnSpc>
                <a:spcBef>
                  <a:spcPts val="1200"/>
                </a:spcBef>
                <a:spcAft>
                  <a:spcPts val="1200"/>
                </a:spcAft>
                <a:defRPr/>
              </a:pPr>
              <a:r>
                <a:rPr lang="zh-TW" altLang="en-US" sz="3200" dirty="0">
                  <a:latin typeface="微軟正黑體" pitchFamily="34" charset="-120"/>
                  <a:ea typeface="微軟正黑體" pitchFamily="34" charset="-120"/>
                </a:rPr>
                <a:t>會員制</a:t>
              </a:r>
              <a:r>
                <a:rPr lang="zh-TW" altLang="en-US" sz="3200" dirty="0" smtClean="0">
                  <a:latin typeface="微軟正黑體" pitchFamily="34" charset="-120"/>
                  <a:ea typeface="微軟正黑體" pitchFamily="34" charset="-120"/>
                </a:rPr>
                <a:t>管理</a:t>
              </a:r>
              <a:r>
                <a:rPr lang="en-US" altLang="zh-TW" sz="3200" dirty="0" smtClean="0">
                  <a:latin typeface="微軟正黑體" pitchFamily="34" charset="-120"/>
                  <a:ea typeface="微軟正黑體" pitchFamily="34" charset="-120"/>
                </a:rPr>
                <a:t/>
              </a:r>
              <a:br>
                <a:rPr lang="en-US" altLang="zh-TW" sz="3200" dirty="0" smtClean="0">
                  <a:latin typeface="微軟正黑體" pitchFamily="34" charset="-120"/>
                  <a:ea typeface="微軟正黑體" pitchFamily="34" charset="-120"/>
                </a:rPr>
              </a:br>
              <a:r>
                <a:rPr lang="zh-TW" altLang="en-US" sz="3200" dirty="0" smtClean="0">
                  <a:latin typeface="微軟正黑體" pitchFamily="34" charset="-120"/>
                  <a:ea typeface="微軟正黑體" pitchFamily="34" charset="-120"/>
                </a:rPr>
                <a:t>並</a:t>
              </a:r>
              <a:r>
                <a:rPr lang="zh-TW" altLang="en-US" sz="3200" dirty="0">
                  <a:latin typeface="微軟正黑體" pitchFamily="34" charset="-120"/>
                  <a:ea typeface="微軟正黑體" pitchFamily="34" charset="-120"/>
                </a:rPr>
                <a:t>提供採收配送服務。</a:t>
              </a:r>
              <a:endParaRPr lang="en-US" altLang="zh-TW" sz="3200" dirty="0">
                <a:latin typeface="微軟正黑體" pitchFamily="34" charset="-120"/>
                <a:ea typeface="微軟正黑體" pitchFamily="34" charset="-120"/>
              </a:endParaRPr>
            </a:p>
          </p:txBody>
        </p:sp>
        <p:sp>
          <p:nvSpPr>
            <p:cNvPr id="9" name="TextBox 98"/>
            <p:cNvSpPr txBox="1"/>
            <p:nvPr/>
          </p:nvSpPr>
          <p:spPr>
            <a:xfrm>
              <a:off x="3767064" y="4203577"/>
              <a:ext cx="6912023" cy="769441"/>
            </a:xfrm>
            <a:prstGeom prst="rect">
              <a:avLst/>
            </a:prstGeom>
            <a:noFill/>
          </p:spPr>
          <p:txBody>
            <a:bodyPr wrap="square" lIns="0" rtlCol="0" anchor="b">
              <a:spAutoFit/>
            </a:bodyPr>
            <a:lstStyle/>
            <a:p>
              <a:r>
                <a:rPr lang="zh-TW" altLang="en-US" sz="4400" b="1" dirty="0">
                  <a:latin typeface="微軟正黑體" pitchFamily="34" charset="-120"/>
                  <a:ea typeface="微軟正黑體" pitchFamily="34" charset="-120"/>
                </a:rPr>
                <a:t>用具</a:t>
              </a:r>
              <a:r>
                <a:rPr lang="en-US" altLang="zh-TW" sz="4400" b="1" dirty="0">
                  <a:latin typeface="微軟正黑體" pitchFamily="34" charset="-120"/>
                  <a:ea typeface="微軟正黑體" pitchFamily="34" charset="-120"/>
                </a:rPr>
                <a:t>/</a:t>
              </a:r>
              <a:r>
                <a:rPr lang="zh-TW" altLang="en-US" sz="4400" b="1" dirty="0">
                  <a:latin typeface="微軟正黑體" pitchFamily="34" charset="-120"/>
                  <a:ea typeface="微軟正黑體" pitchFamily="34" charset="-120"/>
                </a:rPr>
                <a:t>耗材分配不足</a:t>
              </a:r>
            </a:p>
          </p:txBody>
        </p:sp>
        <p:sp>
          <p:nvSpPr>
            <p:cNvPr id="10" name="TextBox 18"/>
            <p:cNvSpPr txBox="1"/>
            <p:nvPr/>
          </p:nvSpPr>
          <p:spPr>
            <a:xfrm>
              <a:off x="9301829" y="4215939"/>
              <a:ext cx="13619363" cy="769441"/>
            </a:xfrm>
            <a:prstGeom prst="rect">
              <a:avLst/>
            </a:prstGeom>
            <a:noFill/>
          </p:spPr>
          <p:txBody>
            <a:bodyPr wrap="square" lIns="0" rtlCol="0" anchor="b">
              <a:spAutoFit/>
            </a:bodyPr>
            <a:lstStyle/>
            <a:p>
              <a:r>
                <a:rPr lang="zh-TW" altLang="en-US" sz="4400" b="1" dirty="0" smtClean="0">
                  <a:latin typeface="微軟正黑體" pitchFamily="34" charset="-120"/>
                  <a:ea typeface="微軟正黑體" pitchFamily="34" charset="-120"/>
                </a:rPr>
                <a:t>後續的場域託管需大量經</a:t>
              </a:r>
              <a:r>
                <a:rPr lang="zh-TW" altLang="en-US" sz="4400" b="1" dirty="0">
                  <a:latin typeface="微軟正黑體" pitchFamily="34" charset="-120"/>
                  <a:ea typeface="微軟正黑體" pitchFamily="34" charset="-120"/>
                </a:rPr>
                <a:t>費</a:t>
              </a:r>
            </a:p>
          </p:txBody>
        </p:sp>
        <p:sp>
          <p:nvSpPr>
            <p:cNvPr id="3" name="矩形 2"/>
            <p:cNvSpPr/>
            <p:nvPr/>
          </p:nvSpPr>
          <p:spPr>
            <a:xfrm>
              <a:off x="55930" y="6179313"/>
              <a:ext cx="3031599" cy="584775"/>
            </a:xfrm>
            <a:prstGeom prst="rect">
              <a:avLst/>
            </a:prstGeom>
          </p:spPr>
          <p:txBody>
            <a:bodyPr wrap="none">
              <a:spAutoFit/>
            </a:bodyPr>
            <a:lstStyle/>
            <a:p>
              <a:pPr algn="l"/>
              <a:r>
                <a:rPr lang="en-US" altLang="zh-TW" sz="3200" dirty="0">
                  <a:latin typeface="微軟正黑體" pitchFamily="34" charset="-120"/>
                  <a:ea typeface="微軟正黑體" pitchFamily="34" charset="-120"/>
                </a:rPr>
                <a:t>Scenario (</a:t>
              </a:r>
              <a:r>
                <a:rPr lang="zh-TW" altLang="en-US" sz="3200" dirty="0">
                  <a:latin typeface="微軟正黑體" pitchFamily="34" charset="-120"/>
                  <a:ea typeface="微軟正黑體" pitchFamily="34" charset="-120"/>
                </a:rPr>
                <a:t>情境</a:t>
              </a:r>
              <a:r>
                <a:rPr lang="en-US" altLang="zh-TW" sz="3200" dirty="0">
                  <a:latin typeface="微軟正黑體" pitchFamily="34" charset="-120"/>
                  <a:ea typeface="微軟正黑體" pitchFamily="34" charset="-120"/>
                </a:rPr>
                <a:t>)</a:t>
              </a:r>
              <a:endParaRPr lang="zh-TW" altLang="en-US" sz="3200" dirty="0">
                <a:latin typeface="微軟正黑體" pitchFamily="34" charset="-120"/>
                <a:ea typeface="微軟正黑體" pitchFamily="34" charset="-120"/>
              </a:endParaRPr>
            </a:p>
          </p:txBody>
        </p:sp>
        <p:sp>
          <p:nvSpPr>
            <p:cNvPr id="34" name="TextBox 21"/>
            <p:cNvSpPr txBox="1"/>
            <p:nvPr/>
          </p:nvSpPr>
          <p:spPr>
            <a:xfrm>
              <a:off x="4495685" y="7789917"/>
              <a:ext cx="5760640" cy="2956515"/>
            </a:xfrm>
            <a:prstGeom prst="rect">
              <a:avLst/>
            </a:prstGeom>
            <a:noFill/>
          </p:spPr>
          <p:txBody>
            <a:bodyPr wrap="square" lIns="0" rtlCol="0" anchor="t">
              <a:spAutoFit/>
            </a:bodyPr>
            <a:lstStyle/>
            <a:p>
              <a:pPr lvl="0" algn="l" hangingPunct="1">
                <a:lnSpc>
                  <a:spcPct val="150000"/>
                </a:lnSpc>
                <a:spcBef>
                  <a:spcPts val="1200"/>
                </a:spcBef>
                <a:spcAft>
                  <a:spcPts val="1200"/>
                </a:spcAft>
                <a:defRPr/>
              </a:pPr>
              <a:r>
                <a:rPr lang="zh-TW" altLang="en-US" sz="3200" dirty="0" smtClean="0">
                  <a:latin typeface="微軟正黑體" pitchFamily="34" charset="-120"/>
                  <a:ea typeface="微軟正黑體" pitchFamily="34" charset="-120"/>
                  <a:sym typeface="Wingdings" pitchFamily="2" charset="2"/>
                </a:rPr>
                <a:t>人</a:t>
              </a:r>
              <a:r>
                <a:rPr lang="zh-TW" altLang="en-US" sz="3200" dirty="0">
                  <a:latin typeface="微軟正黑體" pitchFamily="34" charset="-120"/>
                  <a:ea typeface="微軟正黑體" pitchFamily="34" charset="-120"/>
                  <a:sym typeface="Wingdings" pitchFamily="2" charset="2"/>
                </a:rPr>
                <a:t>流高峰</a:t>
              </a:r>
              <a:r>
                <a:rPr lang="zh-TW" altLang="en-US" sz="3200" dirty="0" smtClean="0">
                  <a:latin typeface="微軟正黑體" pitchFamily="34" charset="-120"/>
                  <a:ea typeface="微軟正黑體" pitchFamily="34" charset="-120"/>
                  <a:sym typeface="Wingdings" pitchFamily="2" charset="2"/>
                </a:rPr>
                <a:t>期</a:t>
              </a:r>
              <a:r>
                <a:rPr lang="en-US" altLang="zh-TW" sz="3200" dirty="0">
                  <a:latin typeface="微軟正黑體" pitchFamily="34" charset="-120"/>
                  <a:ea typeface="微軟正黑體" pitchFamily="34" charset="-120"/>
                  <a:sym typeface="Wingdings" pitchFamily="2" charset="2"/>
                </a:rPr>
                <a:t/>
              </a:r>
              <a:br>
                <a:rPr lang="en-US" altLang="zh-TW" sz="3200" dirty="0">
                  <a:latin typeface="微軟正黑體" pitchFamily="34" charset="-120"/>
                  <a:ea typeface="微軟正黑體" pitchFamily="34" charset="-120"/>
                  <a:sym typeface="Wingdings" pitchFamily="2" charset="2"/>
                </a:rPr>
              </a:br>
              <a:r>
                <a:rPr lang="zh-TW" altLang="en-US" sz="3200" dirty="0" smtClean="0">
                  <a:latin typeface="微軟正黑體" pitchFamily="34" charset="-120"/>
                  <a:ea typeface="微軟正黑體" pitchFamily="34" charset="-120"/>
                  <a:sym typeface="Wingdings" pitchFamily="2" charset="2"/>
                </a:rPr>
                <a:t>－農具</a:t>
              </a:r>
              <a:r>
                <a:rPr lang="zh-TW" altLang="en-US" sz="3200" dirty="0">
                  <a:latin typeface="微軟正黑體" pitchFamily="34" charset="-120"/>
                  <a:ea typeface="微軟正黑體" pitchFamily="34" charset="-120"/>
                  <a:sym typeface="Wingdings" pitchFamily="2" charset="2"/>
                </a:rPr>
                <a:t>、肥料難以</a:t>
              </a:r>
              <a:r>
                <a:rPr lang="zh-TW" altLang="en-US" sz="3200" dirty="0" smtClean="0">
                  <a:latin typeface="微軟正黑體" pitchFamily="34" charset="-120"/>
                  <a:ea typeface="微軟正黑體" pitchFamily="34" charset="-120"/>
                  <a:sym typeface="Wingdings" pitchFamily="2" charset="2"/>
                </a:rPr>
                <a:t>配置</a:t>
              </a:r>
              <a:r>
                <a:rPr lang="en-US" altLang="zh-TW" sz="3200" dirty="0">
                  <a:latin typeface="微軟正黑體" pitchFamily="34" charset="-120"/>
                  <a:ea typeface="微軟正黑體" pitchFamily="34" charset="-120"/>
                  <a:sym typeface="Wingdings" pitchFamily="2" charset="2"/>
                </a:rPr>
                <a:t/>
              </a:r>
              <a:br>
                <a:rPr lang="en-US" altLang="zh-TW" sz="3200" dirty="0">
                  <a:latin typeface="微軟正黑體" pitchFamily="34" charset="-120"/>
                  <a:ea typeface="微軟正黑體" pitchFamily="34" charset="-120"/>
                  <a:sym typeface="Wingdings" pitchFamily="2" charset="2"/>
                </a:rPr>
              </a:br>
              <a:r>
                <a:rPr lang="zh-TW" altLang="en-US" sz="3200" dirty="0" smtClean="0">
                  <a:latin typeface="微軟正黑體" pitchFamily="34" charset="-120"/>
                  <a:ea typeface="微軟正黑體" pitchFamily="34" charset="-120"/>
                  <a:sym typeface="Wingdings" pitchFamily="2" charset="2"/>
                </a:rPr>
                <a:t>人流高峰期以外</a:t>
              </a:r>
              <a:r>
                <a:rPr lang="en-US" altLang="zh-TW" sz="3200" dirty="0" smtClean="0">
                  <a:latin typeface="微軟正黑體" pitchFamily="34" charset="-120"/>
                  <a:ea typeface="微軟正黑體" pitchFamily="34" charset="-120"/>
                  <a:sym typeface="Wingdings" pitchFamily="2" charset="2"/>
                </a:rPr>
                <a:t/>
              </a:r>
              <a:br>
                <a:rPr lang="en-US" altLang="zh-TW" sz="3200" dirty="0" smtClean="0">
                  <a:latin typeface="微軟正黑體" pitchFamily="34" charset="-120"/>
                  <a:ea typeface="微軟正黑體" pitchFamily="34" charset="-120"/>
                  <a:sym typeface="Wingdings" pitchFamily="2" charset="2"/>
                </a:rPr>
              </a:br>
              <a:r>
                <a:rPr lang="zh-TW" altLang="en-US" sz="3200" dirty="0" smtClean="0">
                  <a:latin typeface="微軟正黑體" pitchFamily="34" charset="-120"/>
                  <a:ea typeface="微軟正黑體" pitchFamily="34" charset="-120"/>
                  <a:sym typeface="Wingdings" pitchFamily="2" charset="2"/>
                </a:rPr>
                <a:t>－農具閒置</a:t>
              </a:r>
              <a:endParaRPr lang="en-US" altLang="zh-TW" sz="3200" dirty="0">
                <a:latin typeface="微軟正黑體" pitchFamily="34" charset="-120"/>
                <a:ea typeface="微軟正黑體" pitchFamily="34" charset="-120"/>
              </a:endParaRPr>
            </a:p>
          </p:txBody>
        </p:sp>
        <p:sp>
          <p:nvSpPr>
            <p:cNvPr id="35" name="TextBox 24"/>
            <p:cNvSpPr txBox="1"/>
            <p:nvPr/>
          </p:nvSpPr>
          <p:spPr>
            <a:xfrm>
              <a:off x="11452214" y="7789917"/>
              <a:ext cx="6140386" cy="2217851"/>
            </a:xfrm>
            <a:prstGeom prst="rect">
              <a:avLst/>
            </a:prstGeom>
            <a:noFill/>
          </p:spPr>
          <p:txBody>
            <a:bodyPr wrap="square" lIns="0" rtlCol="0" anchor="t">
              <a:spAutoFit/>
            </a:bodyPr>
            <a:lstStyle/>
            <a:p>
              <a:pPr algn="l">
                <a:lnSpc>
                  <a:spcPct val="150000"/>
                </a:lnSpc>
                <a:spcBef>
                  <a:spcPts val="0"/>
                </a:spcBef>
                <a:spcAft>
                  <a:spcPts val="0"/>
                </a:spcAft>
              </a:pPr>
              <a:r>
                <a:rPr lang="zh-TW" altLang="en-US" sz="3200" dirty="0">
                  <a:latin typeface="微軟正黑體" pitchFamily="34" charset="-120"/>
                  <a:ea typeface="微軟正黑體" pitchFamily="34" charset="-120"/>
                  <a:sym typeface="Wingdings" pitchFamily="2" charset="2"/>
                </a:rPr>
                <a:t>委託</a:t>
              </a:r>
              <a:r>
                <a:rPr lang="zh-TW" altLang="en-US" sz="3200" dirty="0" smtClean="0">
                  <a:latin typeface="微軟正黑體" pitchFamily="34" charset="-120"/>
                  <a:ea typeface="微軟正黑體" pitchFamily="34" charset="-120"/>
                  <a:sym typeface="Wingdings" pitchFamily="2" charset="2"/>
                </a:rPr>
                <a:t>管理費</a:t>
              </a:r>
              <a:r>
                <a:rPr lang="en-US" altLang="zh-TW" sz="3200" dirty="0" smtClean="0">
                  <a:latin typeface="微軟正黑體" pitchFamily="34" charset="-120"/>
                  <a:ea typeface="微軟正黑體" pitchFamily="34" charset="-120"/>
                  <a:sym typeface="Wingdings" pitchFamily="2" charset="2"/>
                </a:rPr>
                <a:t> </a:t>
              </a:r>
              <a:r>
                <a:rPr lang="en-US" altLang="zh-TW" sz="3200" dirty="0">
                  <a:latin typeface="微軟正黑體" pitchFamily="34" charset="-120"/>
                  <a:ea typeface="微軟正黑體" pitchFamily="34" charset="-120"/>
                  <a:sym typeface="Wingdings" pitchFamily="2" charset="2"/>
                </a:rPr>
                <a:t/>
              </a:r>
              <a:br>
                <a:rPr lang="en-US" altLang="zh-TW" sz="3200" dirty="0">
                  <a:latin typeface="微軟正黑體" pitchFamily="34" charset="-120"/>
                  <a:ea typeface="微軟正黑體" pitchFamily="34" charset="-120"/>
                  <a:sym typeface="Wingdings" pitchFamily="2" charset="2"/>
                </a:rPr>
              </a:br>
              <a:r>
                <a:rPr lang="zh-TW" altLang="en-US" sz="3200" dirty="0" smtClean="0">
                  <a:latin typeface="微軟正黑體" pitchFamily="34" charset="-120"/>
                  <a:ea typeface="微軟正黑體" pitchFamily="34" charset="-120"/>
                  <a:sym typeface="Wingdings" pitchFamily="2" charset="2"/>
                </a:rPr>
                <a:t>－人力</a:t>
              </a:r>
              <a:r>
                <a:rPr lang="zh-TW" altLang="en-US" sz="3200" dirty="0">
                  <a:latin typeface="微軟正黑體" pitchFamily="34" charset="-120"/>
                  <a:ea typeface="微軟正黑體" pitchFamily="34" charset="-120"/>
                  <a:sym typeface="Wingdings" pitchFamily="2" charset="2"/>
                </a:rPr>
                <a:t>管理成本</a:t>
              </a:r>
              <a:r>
                <a:rPr lang="zh-TW" altLang="en-US" sz="3200" dirty="0" smtClean="0">
                  <a:latin typeface="微軟正黑體" pitchFamily="34" charset="-120"/>
                  <a:ea typeface="微軟正黑體" pitchFamily="34" charset="-120"/>
                  <a:sym typeface="Wingdings" pitchFamily="2" charset="2"/>
                </a:rPr>
                <a:t>問題</a:t>
              </a:r>
              <a:r>
                <a:rPr lang="en-US" altLang="zh-TW" sz="3200" dirty="0" smtClean="0">
                  <a:latin typeface="微軟正黑體" pitchFamily="34" charset="-120"/>
                  <a:ea typeface="微軟正黑體" pitchFamily="34" charset="-120"/>
                  <a:sym typeface="Wingdings" pitchFamily="2" charset="2"/>
                </a:rPr>
                <a:t/>
              </a:r>
              <a:br>
                <a:rPr lang="en-US" altLang="zh-TW" sz="3200" dirty="0" smtClean="0">
                  <a:latin typeface="微軟正黑體" pitchFamily="34" charset="-120"/>
                  <a:ea typeface="微軟正黑體" pitchFamily="34" charset="-120"/>
                  <a:sym typeface="Wingdings" pitchFamily="2" charset="2"/>
                </a:rPr>
              </a:br>
              <a:r>
                <a:rPr lang="zh-TW" altLang="en-US" sz="3200" dirty="0" smtClean="0">
                  <a:latin typeface="微軟正黑體" pitchFamily="34" charset="-120"/>
                  <a:ea typeface="微軟正黑體" pitchFamily="34" charset="-120"/>
                  <a:sym typeface="Wingdings" pitchFamily="2" charset="2"/>
                </a:rPr>
                <a:t>－轉嫁至用戶 </a:t>
              </a:r>
              <a:r>
                <a:rPr lang="en-US" altLang="zh-TW" sz="3200" dirty="0" smtClean="0">
                  <a:latin typeface="微軟正黑體" pitchFamily="34" charset="-120"/>
                  <a:ea typeface="微軟正黑體" pitchFamily="34" charset="-120"/>
                  <a:sym typeface="Wingdings" pitchFamily="2" charset="2"/>
                </a:rPr>
                <a:t>(</a:t>
              </a:r>
              <a:r>
                <a:rPr lang="zh-TW" altLang="en-US" sz="3200" dirty="0" smtClean="0">
                  <a:latin typeface="微軟正黑體" pitchFamily="34" charset="-120"/>
                  <a:ea typeface="微軟正黑體" pitchFamily="34" charset="-120"/>
                  <a:sym typeface="Wingdings" pitchFamily="2" charset="2"/>
                </a:rPr>
                <a:t>長期負擔</a:t>
              </a:r>
              <a:r>
                <a:rPr lang="en-US" altLang="zh-TW" sz="3200" dirty="0" smtClean="0">
                  <a:latin typeface="微軟正黑體" pitchFamily="34" charset="-120"/>
                  <a:ea typeface="微軟正黑體" pitchFamily="34" charset="-120"/>
                  <a:sym typeface="Wingdings" pitchFamily="2" charset="2"/>
                </a:rPr>
                <a:t>)</a:t>
              </a:r>
              <a:endParaRPr lang="zh-TW" altLang="en-US" sz="3200" dirty="0">
                <a:latin typeface="微軟正黑體" pitchFamily="34" charset="-120"/>
                <a:ea typeface="微軟正黑體" pitchFamily="34" charset="-120"/>
              </a:endParaRPr>
            </a:p>
          </p:txBody>
        </p:sp>
        <p:sp>
          <p:nvSpPr>
            <p:cNvPr id="36" name="TextBox 25"/>
            <p:cNvSpPr txBox="1"/>
            <p:nvPr/>
          </p:nvSpPr>
          <p:spPr>
            <a:xfrm>
              <a:off x="17448584" y="7789917"/>
              <a:ext cx="6500426" cy="2217851"/>
            </a:xfrm>
            <a:prstGeom prst="rect">
              <a:avLst/>
            </a:prstGeom>
            <a:noFill/>
          </p:spPr>
          <p:txBody>
            <a:bodyPr wrap="square" lIns="0" rtlCol="0" anchor="t">
              <a:spAutoFit/>
            </a:bodyPr>
            <a:lstStyle/>
            <a:p>
              <a:pPr algn="l">
                <a:lnSpc>
                  <a:spcPct val="150000"/>
                </a:lnSpc>
                <a:spcBef>
                  <a:spcPts val="1200"/>
                </a:spcBef>
                <a:spcAft>
                  <a:spcPts val="0"/>
                </a:spcAft>
              </a:pPr>
              <a:r>
                <a:rPr lang="zh-TW" altLang="en-US" sz="3200" dirty="0">
                  <a:latin typeface="微軟正黑體" pitchFamily="34" charset="-120"/>
                  <a:ea typeface="微軟正黑體" pitchFamily="34" charset="-120"/>
                  <a:sym typeface="Wingdings" pitchFamily="2" charset="2"/>
                </a:rPr>
                <a:t>委託採收</a:t>
              </a:r>
              <a:r>
                <a:rPr lang="zh-TW" altLang="en-US" sz="3200" dirty="0" smtClean="0">
                  <a:latin typeface="微軟正黑體" pitchFamily="34" charset="-120"/>
                  <a:ea typeface="微軟正黑體" pitchFamily="34" charset="-120"/>
                  <a:sym typeface="Wingdings" pitchFamily="2" charset="2"/>
                </a:rPr>
                <a:t>服務</a:t>
              </a:r>
              <a:r>
                <a:rPr lang="en-US" altLang="zh-TW" sz="3200" dirty="0" smtClean="0">
                  <a:latin typeface="微軟正黑體" pitchFamily="34" charset="-120"/>
                  <a:ea typeface="微軟正黑體" pitchFamily="34" charset="-120"/>
                  <a:sym typeface="Wingdings" pitchFamily="2" charset="2"/>
                </a:rPr>
                <a:t/>
              </a:r>
              <a:br>
                <a:rPr lang="en-US" altLang="zh-TW" sz="3200" dirty="0" smtClean="0">
                  <a:latin typeface="微軟正黑體" pitchFamily="34" charset="-120"/>
                  <a:ea typeface="微軟正黑體" pitchFamily="34" charset="-120"/>
                  <a:sym typeface="Wingdings" pitchFamily="2" charset="2"/>
                </a:rPr>
              </a:br>
              <a:r>
                <a:rPr lang="zh-TW" altLang="en-US" sz="3200" dirty="0" smtClean="0">
                  <a:latin typeface="微軟正黑體" pitchFamily="34" charset="-120"/>
                  <a:ea typeface="微軟正黑體" pitchFamily="34" charset="-120"/>
                  <a:sym typeface="Wingdings" pitchFamily="2" charset="2"/>
                </a:rPr>
                <a:t>－人力問題</a:t>
              </a:r>
              <a:endParaRPr lang="en-US" altLang="zh-TW" sz="3200" dirty="0" smtClean="0">
                <a:latin typeface="微軟正黑體" pitchFamily="34" charset="-120"/>
                <a:ea typeface="微軟正黑體" pitchFamily="34" charset="-120"/>
                <a:sym typeface="Wingdings" pitchFamily="2" charset="2"/>
              </a:endParaRPr>
            </a:p>
            <a:p>
              <a:pPr algn="l">
                <a:lnSpc>
                  <a:spcPct val="150000"/>
                </a:lnSpc>
                <a:spcBef>
                  <a:spcPts val="0"/>
                </a:spcBef>
                <a:spcAft>
                  <a:spcPts val="0"/>
                </a:spcAft>
              </a:pPr>
              <a:r>
                <a:rPr lang="en-US" altLang="zh-TW" sz="3200" dirty="0" smtClean="0">
                  <a:latin typeface="微軟正黑體" pitchFamily="34" charset="-120"/>
                  <a:ea typeface="微軟正黑體" pitchFamily="34" charset="-120"/>
                  <a:sym typeface="Wingdings" pitchFamily="2" charset="2"/>
                </a:rPr>
                <a:t> - </a:t>
              </a:r>
              <a:r>
                <a:rPr lang="zh-TW" altLang="en-US" sz="3200" dirty="0" smtClean="0">
                  <a:latin typeface="微軟正黑體" pitchFamily="34" charset="-120"/>
                  <a:ea typeface="微軟正黑體" pitchFamily="34" charset="-120"/>
                  <a:sym typeface="Wingdings" pitchFamily="2" charset="2"/>
                </a:rPr>
                <a:t>採收時間不一致</a:t>
              </a:r>
              <a:endParaRPr lang="zh-TW" altLang="en-US" sz="3200" dirty="0">
                <a:latin typeface="微軟正黑體" pitchFamily="34" charset="-120"/>
                <a:ea typeface="微軟正黑體" pitchFamily="34" charset="-120"/>
              </a:endParaRPr>
            </a:p>
          </p:txBody>
        </p:sp>
        <p:sp>
          <p:nvSpPr>
            <p:cNvPr id="37" name="矩形 36"/>
            <p:cNvSpPr/>
            <p:nvPr/>
          </p:nvSpPr>
          <p:spPr>
            <a:xfrm>
              <a:off x="461489" y="9059633"/>
              <a:ext cx="2313454" cy="584775"/>
            </a:xfrm>
            <a:prstGeom prst="rect">
              <a:avLst/>
            </a:prstGeom>
          </p:spPr>
          <p:txBody>
            <a:bodyPr wrap="none">
              <a:spAutoFit/>
            </a:bodyPr>
            <a:lstStyle/>
            <a:p>
              <a:pPr algn="l"/>
              <a:r>
                <a:rPr lang="en-US" altLang="zh-TW" sz="3200" dirty="0">
                  <a:latin typeface="微軟正黑體" pitchFamily="34" charset="-120"/>
                  <a:ea typeface="微軟正黑體" pitchFamily="34" charset="-120"/>
                </a:rPr>
                <a:t>As-is</a:t>
              </a:r>
              <a:r>
                <a:rPr lang="zh-TW" altLang="en-US" sz="3200" dirty="0">
                  <a:latin typeface="微軟正黑體" pitchFamily="34" charset="-120"/>
                  <a:ea typeface="微軟正黑體" pitchFamily="34" charset="-120"/>
                </a:rPr>
                <a:t> </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痛點</a:t>
              </a:r>
              <a:r>
                <a:rPr lang="en-US" altLang="zh-TW" sz="3200" dirty="0" smtClean="0">
                  <a:latin typeface="微軟正黑體" pitchFamily="34" charset="-120"/>
                  <a:ea typeface="微軟正黑體" pitchFamily="34" charset="-120"/>
                </a:rPr>
                <a:t>)</a:t>
              </a:r>
              <a:endParaRPr lang="zh-TW" altLang="en-US" sz="3200" dirty="0">
                <a:latin typeface="微軟正黑體" pitchFamily="34" charset="-120"/>
                <a:ea typeface="微軟正黑體" pitchFamily="34" charset="-120"/>
              </a:endParaRPr>
            </a:p>
          </p:txBody>
        </p:sp>
        <p:cxnSp>
          <p:nvCxnSpPr>
            <p:cNvPr id="11" name="直線接點 10"/>
            <p:cNvCxnSpPr/>
            <p:nvPr/>
          </p:nvCxnSpPr>
          <p:spPr bwMode="auto">
            <a:xfrm>
              <a:off x="10751840" y="5547374"/>
              <a:ext cx="0" cy="5271066"/>
            </a:xfrm>
            <a:prstGeom prst="line">
              <a:avLst/>
            </a:prstGeom>
            <a:solidFill>
              <a:srgbClr val="F4F4F4"/>
            </a:solidFill>
            <a:ln w="12700" cap="flat" cmpd="sng" algn="ctr">
              <a:solidFill>
                <a:schemeClr val="accent1"/>
              </a:solidFill>
              <a:prstDash val="solid"/>
              <a:miter lim="800000"/>
              <a:headEnd type="none" w="med" len="med"/>
              <a:tailEnd type="none" w="med" len="med"/>
            </a:ln>
            <a:effectLst/>
          </p:spPr>
        </p:cxnSp>
      </p:grpSp>
      <p:sp>
        <p:nvSpPr>
          <p:cNvPr id="38" name="標題 1"/>
          <p:cNvSpPr txBox="1">
            <a:spLocks/>
          </p:cNvSpPr>
          <p:nvPr/>
        </p:nvSpPr>
        <p:spPr>
          <a:xfrm>
            <a:off x="1894856" y="953347"/>
            <a:ext cx="21031200" cy="2651126"/>
          </a:xfrm>
          <a:prstGeom prst="rect">
            <a:avLst/>
          </a:prstGeom>
        </p:spPr>
        <p:txBody>
          <a:bodyPr>
            <a:normAutofit/>
          </a:bodyPr>
          <a:lst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a:lstStyle>
          <a:p>
            <a:r>
              <a:rPr lang="zh-TW" altLang="en-US" sz="8000" kern="0" dirty="0" smtClean="0">
                <a:solidFill>
                  <a:schemeClr val="tx1">
                    <a:lumMod val="75000"/>
                    <a:lumOff val="25000"/>
                  </a:schemeClr>
                </a:solidFill>
              </a:rPr>
              <a:t>產業痛點</a:t>
            </a:r>
            <a:r>
              <a:rPr lang="zh-TW" altLang="en-US" sz="8000" kern="0" dirty="0" smtClean="0"/>
              <a:t>：</a:t>
            </a:r>
            <a:r>
              <a:rPr lang="zh-TW" altLang="en-US" sz="6600" kern="0" dirty="0" smtClean="0">
                <a:solidFill>
                  <a:schemeClr val="bg1">
                    <a:lumMod val="50000"/>
                  </a:schemeClr>
                </a:solidFill>
              </a:rPr>
              <a:t>教育機構</a:t>
            </a:r>
            <a:r>
              <a:rPr lang="zh-TW" altLang="en-US" sz="6600" kern="0" dirty="0">
                <a:solidFill>
                  <a:schemeClr val="bg1">
                    <a:lumMod val="50000"/>
                  </a:schemeClr>
                </a:solidFill>
              </a:rPr>
              <a:t>舉辦校外教學活動所面臨的痛點</a:t>
            </a:r>
            <a:endParaRPr lang="zh-TW" altLang="en-US" sz="8000" kern="0" dirty="0">
              <a:solidFill>
                <a:schemeClr val="bg1">
                  <a:lumMod val="50000"/>
                </a:schemeClr>
              </a:solidFill>
            </a:endParaRPr>
          </a:p>
          <a:p>
            <a:endParaRPr lang="zh-TW" altLang="en-US" sz="6600" kern="0" dirty="0">
              <a:solidFill>
                <a:schemeClr val="tx1">
                  <a:lumMod val="50000"/>
                  <a:lumOff val="50000"/>
                </a:schemeClr>
              </a:solidFill>
              <a:cs typeface="+mn-cs"/>
            </a:endParaRPr>
          </a:p>
        </p:txBody>
      </p:sp>
      <p:sp>
        <p:nvSpPr>
          <p:cNvPr id="19" name="矩形 18"/>
          <p:cNvSpPr/>
          <p:nvPr/>
        </p:nvSpPr>
        <p:spPr>
          <a:xfrm>
            <a:off x="11687944" y="10435753"/>
            <a:ext cx="10873208" cy="2456057"/>
          </a:xfrm>
          <a:prstGeom prst="rect">
            <a:avLst/>
          </a:prstGeom>
          <a:ln>
            <a:solidFill>
              <a:schemeClr val="bg1">
                <a:lumMod val="65000"/>
              </a:schemeClr>
            </a:solidFill>
          </a:ln>
        </p:spPr>
        <p:txBody>
          <a:bodyPr wrap="square">
            <a:spAutoFit/>
          </a:bodyPr>
          <a:lstStyle/>
          <a:p>
            <a:pPr algn="l">
              <a:lnSpc>
                <a:spcPct val="120000"/>
              </a:lnSpc>
            </a:pPr>
            <a:r>
              <a:rPr lang="zh-TW" altLang="en-US" sz="3600" dirty="0" smtClean="0">
                <a:solidFill>
                  <a:srgbClr val="000000"/>
                </a:solidFill>
                <a:latin typeface="微軟正黑體" pitchFamily="34" charset="-120"/>
                <a:ea typeface="微軟正黑體" pitchFamily="34" charset="-120"/>
              </a:rPr>
              <a:t>認養地瓜田地</a:t>
            </a:r>
            <a:r>
              <a:rPr lang="en-US" altLang="zh-TW" sz="3600" dirty="0" smtClean="0">
                <a:solidFill>
                  <a:srgbClr val="000000"/>
                </a:solidFill>
                <a:latin typeface="微軟正黑體" pitchFamily="34" charset="-120"/>
                <a:ea typeface="微軟正黑體" pitchFamily="34" charset="-120"/>
              </a:rPr>
              <a:t>2</a:t>
            </a:r>
            <a:r>
              <a:rPr lang="zh-TW" altLang="en-US" sz="3600" dirty="0" smtClean="0">
                <a:solidFill>
                  <a:srgbClr val="000000"/>
                </a:solidFill>
                <a:latin typeface="微軟正黑體" pitchFamily="34" charset="-120"/>
                <a:ea typeface="微軟正黑體" pitchFamily="34" charset="-120"/>
              </a:rPr>
              <a:t>米，</a:t>
            </a:r>
            <a:r>
              <a:rPr lang="zh-TW" altLang="en-US" sz="3600" dirty="0" smtClean="0">
                <a:solidFill>
                  <a:srgbClr val="00B050"/>
                </a:solidFill>
                <a:latin typeface="微軟正黑體" pitchFamily="34" charset="-120"/>
                <a:ea typeface="微軟正黑體" pitchFamily="34" charset="-120"/>
              </a:rPr>
              <a:t>單次體驗收費為</a:t>
            </a:r>
            <a:r>
              <a:rPr lang="en-US" altLang="zh-TW" sz="3600" dirty="0" smtClean="0">
                <a:solidFill>
                  <a:srgbClr val="00B050"/>
                </a:solidFill>
                <a:latin typeface="微軟正黑體" pitchFamily="34" charset="-120"/>
                <a:ea typeface="微軟正黑體" pitchFamily="34" charset="-120"/>
              </a:rPr>
              <a:t>1200</a:t>
            </a:r>
            <a:r>
              <a:rPr lang="zh-TW" altLang="en-US" sz="3600" dirty="0" smtClean="0">
                <a:solidFill>
                  <a:srgbClr val="00B050"/>
                </a:solidFill>
                <a:latin typeface="微軟正黑體" pitchFamily="34" charset="-120"/>
                <a:ea typeface="微軟正黑體" pitchFamily="34" charset="-120"/>
              </a:rPr>
              <a:t>元，三次為</a:t>
            </a:r>
            <a:r>
              <a:rPr lang="en-US" altLang="zh-TW" sz="3600" dirty="0" smtClean="0">
                <a:solidFill>
                  <a:srgbClr val="00B050"/>
                </a:solidFill>
                <a:latin typeface="微軟正黑體" pitchFamily="34" charset="-120"/>
                <a:ea typeface="微軟正黑體" pitchFamily="34" charset="-120"/>
              </a:rPr>
              <a:t>3000</a:t>
            </a:r>
            <a:r>
              <a:rPr lang="zh-TW" altLang="en-US" sz="3600" dirty="0" smtClean="0">
                <a:solidFill>
                  <a:srgbClr val="00B050"/>
                </a:solidFill>
                <a:latin typeface="微軟正黑體" pitchFamily="34" charset="-120"/>
                <a:ea typeface="微軟正黑體" pitchFamily="34" charset="-120"/>
              </a:rPr>
              <a:t>元。</a:t>
            </a:r>
            <a:r>
              <a:rPr lang="zh-TW" altLang="en-US" sz="3600" dirty="0" smtClean="0">
                <a:solidFill>
                  <a:srgbClr val="00B050"/>
                </a:solidFill>
              </a:rPr>
              <a:t>費用包含田地認養費</a:t>
            </a:r>
            <a:r>
              <a:rPr lang="zh-TW" altLang="en-US" sz="3600" dirty="0" smtClean="0"/>
              <a:t>、活動體驗費、活動當日保險與餐點等，不含交通。</a:t>
            </a:r>
            <a:r>
              <a:rPr lang="zh-TW" altLang="en-US" sz="3600" dirty="0" smtClean="0">
                <a:latin typeface="微軟正黑體" pitchFamily="34" charset="-120"/>
                <a:ea typeface="微軟正黑體" pitchFamily="34" charset="-120"/>
              </a:rPr>
              <a:t/>
            </a:r>
            <a:br>
              <a:rPr lang="zh-TW" altLang="en-US" sz="3600" dirty="0" smtClean="0">
                <a:latin typeface="微軟正黑體" pitchFamily="34" charset="-120"/>
                <a:ea typeface="微軟正黑體" pitchFamily="34" charset="-120"/>
              </a:rPr>
            </a:br>
            <a:r>
              <a:rPr lang="zh-TW" altLang="en-US" sz="2000" dirty="0" smtClean="0">
                <a:solidFill>
                  <a:srgbClr val="000000"/>
                </a:solidFill>
                <a:latin typeface="微軟正黑體" pitchFamily="34" charset="-120"/>
                <a:ea typeface="微軟正黑體" pitchFamily="34" charset="-120"/>
              </a:rPr>
              <a:t>原文網址：</a:t>
            </a:r>
            <a:r>
              <a:rPr lang="en-US" altLang="zh-TW" sz="2000" dirty="0" smtClean="0">
                <a:hlinkClick r:id="rId3"/>
              </a:rPr>
              <a:t>https://www.newsmarket.com.tw/blog/34017/</a:t>
            </a:r>
            <a:endParaRPr lang="fr-FR" altLang="zh-TW" sz="3600" dirty="0">
              <a:latin typeface="微軟正黑體" pitchFamily="34" charset="-120"/>
              <a:ea typeface="微軟正黑體" pitchFamily="34" charset="-120"/>
              <a:cs typeface="Segoe UI Light" panose="020B0502040204020203" pitchFamily="34" charset="0"/>
            </a:endParaRPr>
          </a:p>
        </p:txBody>
      </p:sp>
      <p:sp>
        <p:nvSpPr>
          <p:cNvPr id="20" name="矩形 19"/>
          <p:cNvSpPr/>
          <p:nvPr/>
        </p:nvSpPr>
        <p:spPr>
          <a:xfrm>
            <a:off x="886744" y="10435753"/>
            <a:ext cx="10225136" cy="2616101"/>
          </a:xfrm>
          <a:prstGeom prst="rect">
            <a:avLst/>
          </a:prstGeom>
          <a:ln>
            <a:solidFill>
              <a:schemeClr val="bg1">
                <a:lumMod val="65000"/>
              </a:schemeClr>
            </a:solidFill>
          </a:ln>
        </p:spPr>
        <p:txBody>
          <a:bodyPr wrap="square">
            <a:spAutoFit/>
          </a:bodyPr>
          <a:lstStyle/>
          <a:p>
            <a:pPr algn="l"/>
            <a:r>
              <a:rPr lang="zh-TW" altLang="en-US" sz="3600" dirty="0" smtClean="0">
                <a:latin typeface="微軟正黑體" pitchFamily="34" charset="-120"/>
                <a:ea typeface="微軟正黑體" pitchFamily="34" charset="-120"/>
              </a:rPr>
              <a:t>據交通部觀光 局（</a:t>
            </a:r>
            <a:r>
              <a:rPr lang="en-US" altLang="zh-TW" sz="3600" dirty="0" smtClean="0">
                <a:latin typeface="微軟正黑體" pitchFamily="34" charset="-120"/>
                <a:ea typeface="微軟正黑體" pitchFamily="34" charset="-120"/>
              </a:rPr>
              <a:t>2012</a:t>
            </a:r>
            <a:r>
              <a:rPr lang="zh-TW" altLang="en-US" sz="3600" dirty="0" smtClean="0">
                <a:latin typeface="微軟正黑體" pitchFamily="34" charset="-120"/>
                <a:ea typeface="微軟正黑體" pitchFamily="34" charset="-120"/>
              </a:rPr>
              <a:t>）旅遊狀況調查資料顯示國人參與國內旅遊次數計</a:t>
            </a:r>
            <a:r>
              <a:rPr lang="en-US" altLang="zh-TW" sz="3600" dirty="0" smtClean="0">
                <a:latin typeface="微軟正黑體" pitchFamily="34" charset="-120"/>
                <a:ea typeface="微軟正黑體" pitchFamily="34" charset="-120"/>
              </a:rPr>
              <a:t>142,06.9</a:t>
            </a:r>
            <a:r>
              <a:rPr lang="zh-TW" altLang="en-US" sz="3600" dirty="0" smtClean="0">
                <a:latin typeface="微軟正黑體" pitchFamily="34" charset="-120"/>
                <a:ea typeface="微軟正黑體" pitchFamily="34" charset="-120"/>
              </a:rPr>
              <a:t>萬旅次，旅 遊總費用</a:t>
            </a:r>
            <a:r>
              <a:rPr lang="en-US" altLang="zh-TW" sz="3600" dirty="0" smtClean="0">
                <a:latin typeface="微軟正黑體" pitchFamily="34" charset="-120"/>
                <a:ea typeface="微軟正黑體" pitchFamily="34" charset="-120"/>
              </a:rPr>
              <a:t>2,699</a:t>
            </a:r>
            <a:r>
              <a:rPr lang="zh-TW" altLang="en-US" sz="3600" dirty="0" smtClean="0">
                <a:latin typeface="微軟正黑體" pitchFamily="34" charset="-120"/>
                <a:ea typeface="微軟正黑體" pitchFamily="34" charset="-120"/>
              </a:rPr>
              <a:t>億元，</a:t>
            </a:r>
            <a:r>
              <a:rPr lang="en-US" altLang="zh-TW" sz="3600" dirty="0" smtClean="0">
                <a:latin typeface="微軟正黑體" pitchFamily="34" charset="-120"/>
                <a:ea typeface="微軟正黑體" pitchFamily="34" charset="-120"/>
              </a:rPr>
              <a:t>101</a:t>
            </a:r>
            <a:r>
              <a:rPr lang="zh-TW" altLang="en-US" sz="3600" dirty="0" smtClean="0">
                <a:latin typeface="微軟正黑體" pitchFamily="34" charset="-120"/>
                <a:ea typeface="微軟正黑體" pitchFamily="34" charset="-120"/>
              </a:rPr>
              <a:t>年以</a:t>
            </a:r>
            <a:r>
              <a:rPr lang="zh-TW" altLang="en-US" sz="3600" dirty="0" smtClean="0">
                <a:solidFill>
                  <a:srgbClr val="00B050"/>
                </a:solidFill>
                <a:latin typeface="微軟正黑體" pitchFamily="34" charset="-120"/>
                <a:ea typeface="微軟正黑體" pitchFamily="34" charset="-120"/>
              </a:rPr>
              <a:t>利用「週末或星期日」從事旅遊最多，占</a:t>
            </a:r>
            <a:r>
              <a:rPr lang="en-US" altLang="zh-TW" sz="3600" dirty="0" smtClean="0">
                <a:solidFill>
                  <a:srgbClr val="00B050"/>
                </a:solidFill>
                <a:latin typeface="微軟正黑體" pitchFamily="34" charset="-120"/>
                <a:ea typeface="微軟正黑體" pitchFamily="34" charset="-120"/>
              </a:rPr>
              <a:t>61%</a:t>
            </a:r>
          </a:p>
          <a:p>
            <a:pPr algn="l"/>
            <a:r>
              <a:rPr lang="zh-TW" altLang="en-US" sz="2000" dirty="0" smtClean="0">
                <a:solidFill>
                  <a:srgbClr val="000000"/>
                </a:solidFill>
                <a:latin typeface="微軟正黑體" pitchFamily="34" charset="-120"/>
                <a:ea typeface="微軟正黑體" pitchFamily="34" charset="-120"/>
              </a:rPr>
              <a:t>原文網址：</a:t>
            </a:r>
            <a:r>
              <a:rPr lang="en-US" altLang="zh-TW" sz="2000" dirty="0" smtClean="0">
                <a:hlinkClick r:id="rId4"/>
              </a:rPr>
              <a:t> http://leisure.nkut.edu.tw/files/writing_journal/7/122_ebf05c38.pdf</a:t>
            </a:r>
            <a:endParaRPr lang="zh-TW" altLang="en-US" sz="3600" dirty="0">
              <a:solidFill>
                <a:srgbClr val="00B050"/>
              </a:solidFill>
              <a:latin typeface="微軟正黑體" pitchFamily="34" charset="-120"/>
              <a:ea typeface="微軟正黑體" pitchFamily="34" charset="-120"/>
            </a:endParaRPr>
          </a:p>
        </p:txBody>
      </p:sp>
      <p:sp>
        <p:nvSpPr>
          <p:cNvPr id="23" name="TextBox 18"/>
          <p:cNvSpPr txBox="1"/>
          <p:nvPr/>
        </p:nvSpPr>
        <p:spPr>
          <a:xfrm>
            <a:off x="886744" y="9522296"/>
            <a:ext cx="19514168" cy="769441"/>
          </a:xfrm>
          <a:prstGeom prst="rect">
            <a:avLst/>
          </a:prstGeom>
          <a:noFill/>
        </p:spPr>
        <p:txBody>
          <a:bodyPr wrap="square" lIns="0" rtlCol="0" anchor="b">
            <a:spAutoFit/>
          </a:bodyPr>
          <a:lstStyle/>
          <a:p>
            <a:pPr algn="l"/>
            <a:r>
              <a:rPr lang="zh-TW" altLang="en-US" sz="4400" b="1" dirty="0" smtClean="0">
                <a:latin typeface="微軟正黑體" pitchFamily="34" charset="-120"/>
                <a:ea typeface="微軟正黑體" pitchFamily="34" charset="-120"/>
              </a:rPr>
              <a:t>未來可延伸的應用需求</a:t>
            </a:r>
            <a:r>
              <a:rPr lang="en-US" altLang="zh-TW" sz="4400" b="1" dirty="0" smtClean="0">
                <a:latin typeface="微軟正黑體" pitchFamily="34" charset="-120"/>
                <a:ea typeface="微軟正黑體" pitchFamily="34" charset="-120"/>
              </a:rPr>
              <a:t>:</a:t>
            </a:r>
            <a:r>
              <a:rPr lang="zh-TW" altLang="en-US" sz="4400" b="1" dirty="0" smtClean="0">
                <a:latin typeface="微軟正黑體" pitchFamily="34" charset="-120"/>
                <a:ea typeface="微軟正黑體" pitchFamily="34" charset="-120"/>
              </a:rPr>
              <a:t> 休閒農場域觀光農業也有類似的需求與痛點</a:t>
            </a:r>
            <a:endParaRPr lang="zh-TW" altLang="en-US" sz="4400" b="1" dirty="0">
              <a:latin typeface="微軟正黑體" pitchFamily="34" charset="-120"/>
              <a:ea typeface="微軟正黑體" pitchFamily="34" charset="-120"/>
            </a:endParaRPr>
          </a:p>
        </p:txBody>
      </p:sp>
    </p:spTree>
    <p:extLst>
      <p:ext uri="{BB962C8B-B14F-4D97-AF65-F5344CB8AC3E}">
        <p14:creationId xmlns:p14="http://schemas.microsoft.com/office/powerpoint/2010/main" xmlns="" val="112964444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50840" y="953344"/>
            <a:ext cx="22012276" cy="1536700"/>
          </a:xfrm>
        </p:spPr>
        <p:txBody>
          <a:bodyPr/>
          <a:lstStyle/>
          <a:p>
            <a:r>
              <a:rPr lang="zh-TW" altLang="en-US" sz="8000" dirty="0" smtClean="0">
                <a:solidFill>
                  <a:schemeClr val="tx1">
                    <a:lumMod val="75000"/>
                    <a:lumOff val="25000"/>
                  </a:schemeClr>
                </a:solidFill>
              </a:rPr>
              <a:t>拓可思創新解：將線上與物聯網元素進入課程</a:t>
            </a:r>
            <a:endParaRPr lang="zh-TW" altLang="en-US" sz="8000" dirty="0">
              <a:solidFill>
                <a:schemeClr val="tx1">
                  <a:lumMod val="75000"/>
                  <a:lumOff val="25000"/>
                </a:schemeClr>
              </a:solidFill>
            </a:endParaRPr>
          </a:p>
        </p:txBody>
      </p:sp>
      <p:sp>
        <p:nvSpPr>
          <p:cNvPr id="9" name="文字方塊 8"/>
          <p:cNvSpPr txBox="1"/>
          <p:nvPr/>
        </p:nvSpPr>
        <p:spPr>
          <a:xfrm>
            <a:off x="9689196" y="12500932"/>
            <a:ext cx="5042992" cy="769441"/>
          </a:xfrm>
          <a:prstGeom prst="rect">
            <a:avLst/>
          </a:prstGeom>
          <a:noFill/>
        </p:spPr>
        <p:txBody>
          <a:bodyPr wrap="square" rtlCol="0">
            <a:spAutoFit/>
          </a:bodyPr>
          <a:lstStyle/>
          <a:p>
            <a:r>
              <a:rPr lang="zh-TW" altLang="en-US" sz="4400" b="1" dirty="0" smtClean="0">
                <a:solidFill>
                  <a:schemeClr val="tx1">
                    <a:lumMod val="60000"/>
                    <a:lumOff val="40000"/>
                  </a:schemeClr>
                </a:solidFill>
              </a:rPr>
              <a:t>體驗經濟</a:t>
            </a:r>
            <a:endParaRPr lang="zh-TW" altLang="en-US" sz="4400" b="1" dirty="0">
              <a:solidFill>
                <a:schemeClr val="tx1">
                  <a:lumMod val="60000"/>
                  <a:lumOff val="40000"/>
                </a:schemeClr>
              </a:solidFill>
            </a:endParaRPr>
          </a:p>
        </p:txBody>
      </p:sp>
      <p:sp>
        <p:nvSpPr>
          <p:cNvPr id="10" name="文字方塊 9"/>
          <p:cNvSpPr txBox="1"/>
          <p:nvPr/>
        </p:nvSpPr>
        <p:spPr>
          <a:xfrm>
            <a:off x="3831073" y="12540428"/>
            <a:ext cx="5042992" cy="769441"/>
          </a:xfrm>
          <a:prstGeom prst="rect">
            <a:avLst/>
          </a:prstGeom>
          <a:noFill/>
        </p:spPr>
        <p:txBody>
          <a:bodyPr wrap="square" rtlCol="0">
            <a:spAutoFit/>
          </a:bodyPr>
          <a:lstStyle>
            <a:defPPr>
              <a:defRPr lang="zh-TW"/>
            </a:defPPr>
            <a:lvl1pPr>
              <a:defRPr sz="4400"/>
            </a:lvl1pPr>
          </a:lstStyle>
          <a:p>
            <a:r>
              <a:rPr lang="zh-TW" altLang="en-US" b="1" dirty="0">
                <a:solidFill>
                  <a:schemeClr val="tx1">
                    <a:lumMod val="60000"/>
                    <a:lumOff val="40000"/>
                  </a:schemeClr>
                </a:solidFill>
              </a:rPr>
              <a:t>數位經濟</a:t>
            </a:r>
          </a:p>
        </p:txBody>
      </p:sp>
      <p:sp>
        <p:nvSpPr>
          <p:cNvPr id="11" name="文字方塊 10"/>
          <p:cNvSpPr txBox="1"/>
          <p:nvPr/>
        </p:nvSpPr>
        <p:spPr>
          <a:xfrm>
            <a:off x="15547319" y="12481042"/>
            <a:ext cx="5042992" cy="769441"/>
          </a:xfrm>
          <a:prstGeom prst="rect">
            <a:avLst/>
          </a:prstGeom>
          <a:noFill/>
        </p:spPr>
        <p:txBody>
          <a:bodyPr wrap="square" rtlCol="0">
            <a:spAutoFit/>
          </a:bodyPr>
          <a:lstStyle>
            <a:defPPr>
              <a:defRPr lang="zh-TW"/>
            </a:defPPr>
            <a:lvl1pPr>
              <a:defRPr sz="4400"/>
            </a:lvl1pPr>
          </a:lstStyle>
          <a:p>
            <a:r>
              <a:rPr lang="zh-TW" altLang="en-US" b="1" dirty="0" smtClean="0">
                <a:solidFill>
                  <a:schemeClr val="tx1">
                    <a:lumMod val="60000"/>
                    <a:lumOff val="40000"/>
                  </a:schemeClr>
                </a:solidFill>
              </a:rPr>
              <a:t>循</a:t>
            </a:r>
            <a:r>
              <a:rPr lang="zh-TW" altLang="en-US" b="1" dirty="0">
                <a:solidFill>
                  <a:schemeClr val="tx1">
                    <a:lumMod val="60000"/>
                    <a:lumOff val="40000"/>
                  </a:schemeClr>
                </a:solidFill>
              </a:rPr>
              <a:t>環</a:t>
            </a:r>
            <a:r>
              <a:rPr lang="zh-TW" altLang="en-US" b="1" dirty="0" smtClean="0">
                <a:solidFill>
                  <a:schemeClr val="tx1">
                    <a:lumMod val="60000"/>
                    <a:lumOff val="40000"/>
                  </a:schemeClr>
                </a:solidFill>
              </a:rPr>
              <a:t>經濟</a:t>
            </a:r>
            <a:endParaRPr lang="zh-TW" altLang="en-US" b="1" dirty="0">
              <a:solidFill>
                <a:schemeClr val="tx1">
                  <a:lumMod val="60000"/>
                  <a:lumOff val="40000"/>
                </a:schemeClr>
              </a:solidFill>
            </a:endParaRPr>
          </a:p>
        </p:txBody>
      </p:sp>
      <p:pic>
        <p:nvPicPr>
          <p:cNvPr id="12" name="圖片 11"/>
          <p:cNvPicPr>
            <a:picLocks noChangeAspect="1"/>
          </p:cNvPicPr>
          <p:nvPr/>
        </p:nvPicPr>
        <p:blipFill rotWithShape="1">
          <a:blip r:embed="rId2" cstate="print"/>
          <a:srcRect r="847"/>
          <a:stretch/>
        </p:blipFill>
        <p:spPr>
          <a:xfrm>
            <a:off x="3479032" y="4326819"/>
            <a:ext cx="17463319" cy="8154223"/>
          </a:xfrm>
          <a:prstGeom prst="rect">
            <a:avLst/>
          </a:prstGeom>
        </p:spPr>
      </p:pic>
      <p:sp>
        <p:nvSpPr>
          <p:cNvPr id="13" name="圓角矩形 12"/>
          <p:cNvSpPr/>
          <p:nvPr/>
        </p:nvSpPr>
        <p:spPr>
          <a:xfrm>
            <a:off x="1491701" y="2515528"/>
            <a:ext cx="21573507" cy="1822192"/>
          </a:xfrm>
          <a:prstGeom prst="roundRect">
            <a:avLst>
              <a:gd name="adj" fmla="val 7843"/>
            </a:avLst>
          </a:prstGeom>
          <a:noFill/>
        </p:spPr>
        <p:style>
          <a:lnRef idx="2">
            <a:schemeClr val="dk1"/>
          </a:lnRef>
          <a:fillRef idx="1">
            <a:schemeClr val="lt1"/>
          </a:fillRef>
          <a:effectRef idx="0">
            <a:schemeClr val="dk1"/>
          </a:effectRef>
          <a:fontRef idx="minor">
            <a:schemeClr val="dk1"/>
          </a:fontRef>
        </p:style>
        <p:txBody>
          <a:bodyPr wrap="square">
            <a:spAutoFit/>
          </a:bodyPr>
          <a:lstStyle/>
          <a:p>
            <a:pPr marL="571500" indent="-571500" algn="l">
              <a:buFont typeface="Arial" panose="020B0604020202020204" pitchFamily="34" charset="0"/>
              <a:buChar char="•"/>
            </a:pPr>
            <a:r>
              <a:rPr lang="zh-TW" altLang="en-US" sz="3600" dirty="0" smtClean="0">
                <a:latin typeface="微軟正黑體" panose="020B0604030504040204" pitchFamily="34" charset="-120"/>
                <a:ea typeface="微軟正黑體" panose="020B0604030504040204" pitchFamily="34" charset="-120"/>
              </a:rPr>
              <a:t>結合農場體驗經濟、數位學習經濟、循環綠色經濟等三經一體的創新學習服務</a:t>
            </a:r>
            <a:endParaRPr lang="en-US" altLang="zh-TW" sz="3600" dirty="0" smtClean="0">
              <a:latin typeface="微軟正黑體" panose="020B0604030504040204" pitchFamily="34" charset="-120"/>
              <a:ea typeface="微軟正黑體" panose="020B0604030504040204" pitchFamily="34" charset="-120"/>
            </a:endParaRPr>
          </a:p>
          <a:p>
            <a:pPr marL="571500" indent="-571500" algn="l">
              <a:buFont typeface="Arial" panose="020B0604020202020204" pitchFamily="34" charset="0"/>
              <a:buChar char="•"/>
            </a:pPr>
            <a:r>
              <a:rPr lang="zh-TW" altLang="en-US" sz="3600" dirty="0" smtClean="0">
                <a:latin typeface="微軟正黑體" panose="020B0604030504040204" pitchFamily="34" charset="-120"/>
                <a:ea typeface="微軟正黑體" panose="020B0604030504040204" pitchFamily="34" charset="-120"/>
              </a:rPr>
              <a:t>以</a:t>
            </a:r>
            <a:r>
              <a:rPr lang="zh-TW" altLang="en-US" sz="3600" dirty="0">
                <a:latin typeface="微軟正黑體" panose="020B0604030504040204" pitchFamily="34" charset="-120"/>
                <a:ea typeface="微軟正黑體" panose="020B0604030504040204" pitchFamily="34" charset="-120"/>
              </a:rPr>
              <a:t>人為</a:t>
            </a:r>
            <a:r>
              <a:rPr lang="zh-TW" altLang="en-US" sz="3600" dirty="0" smtClean="0">
                <a:latin typeface="微軟正黑體" panose="020B0604030504040204" pitchFamily="34" charset="-120"/>
                <a:ea typeface="微軟正黑體" panose="020B0604030504040204" pitchFamily="34" charset="-120"/>
              </a:rPr>
              <a:t>本、以使用者為中心的新農業經濟概念帶進中小學生學習履歷</a:t>
            </a:r>
            <a:endParaRPr lang="en-US" altLang="zh-TW" sz="3600" dirty="0" smtClean="0">
              <a:latin typeface="微軟正黑體" panose="020B0604030504040204" pitchFamily="34" charset="-120"/>
              <a:ea typeface="微軟正黑體" panose="020B0604030504040204" pitchFamily="34" charset="-120"/>
            </a:endParaRPr>
          </a:p>
          <a:p>
            <a:pPr marL="571500" indent="-571500" algn="l">
              <a:buFont typeface="Arial" panose="020B0604020202020204" pitchFamily="34" charset="0"/>
              <a:buChar char="•"/>
            </a:pPr>
            <a:r>
              <a:rPr lang="zh-TW" altLang="en-US" sz="3600" dirty="0" smtClean="0">
                <a:latin typeface="微軟正黑體" panose="020B0604030504040204" pitchFamily="34" charset="-120"/>
                <a:ea typeface="微軟正黑體" panose="020B0604030504040204" pitchFamily="34" charset="-120"/>
              </a:rPr>
              <a:t>以數位孿生技術，結合物聯網數據，快速反應驗證使用者</a:t>
            </a:r>
            <a:r>
              <a:rPr lang="zh-TW" altLang="en-US" sz="3600" dirty="0">
                <a:latin typeface="微軟正黑體" panose="020B0604030504040204" pitchFamily="34" charset="-120"/>
                <a:ea typeface="微軟正黑體" panose="020B0604030504040204" pitchFamily="34" charset="-120"/>
              </a:rPr>
              <a:t>決策</a:t>
            </a:r>
            <a:r>
              <a:rPr lang="zh-TW" altLang="en-US" sz="3600" dirty="0" smtClean="0">
                <a:latin typeface="微軟正黑體" panose="020B0604030504040204" pitchFamily="34" charset="-120"/>
                <a:ea typeface="微軟正黑體" panose="020B0604030504040204" pitchFamily="34" charset="-120"/>
              </a:rPr>
              <a:t>，使孩童在動手做中達到教育效果</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335228674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bwMode="auto">
      <p:bgPr>
        <a:solidFill>
          <a:srgbClr val="C8A200">
            <a:alpha val="65000"/>
          </a:srgbClr>
        </a:solidFill>
        <a:effectLst/>
      </p:bgPr>
    </p:bg>
    <p:spTree>
      <p:nvGrpSpPr>
        <p:cNvPr id="1" name=""/>
        <p:cNvGrpSpPr/>
        <p:nvPr/>
      </p:nvGrpSpPr>
      <p:grpSpPr>
        <a:xfrm>
          <a:off x="0" y="0"/>
          <a:ext cx="0" cy="0"/>
          <a:chOff x="0" y="0"/>
          <a:chExt cx="0" cy="0"/>
        </a:xfrm>
      </p:grpSpPr>
      <p:sp>
        <p:nvSpPr>
          <p:cNvPr id="6145" name="Rectangle 1"/>
          <p:cNvSpPr>
            <a:spLocks/>
          </p:cNvSpPr>
          <p:nvPr/>
        </p:nvSpPr>
        <p:spPr bwMode="auto">
          <a:xfrm>
            <a:off x="9347200" y="129619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98C929F5-D458-412B-A8E4-D89B2FD28B8E}" type="slidenum">
              <a:rPr lang="zh-TW" altLang="zh-TW" sz="2100">
                <a:solidFill>
                  <a:srgbClr val="A7A7A7"/>
                </a:solidFill>
                <a:latin typeface="Gill Sans" charset="0"/>
                <a:ea typeface="Gill Sans" charset="0"/>
                <a:cs typeface="Gill Sans" charset="0"/>
                <a:sym typeface="Gill Sans" charset="0"/>
              </a:rPr>
              <a:pPr defTabSz="823913"/>
              <a:t>2</a:t>
            </a:fld>
            <a:endParaRPr lang="zh-TW" altLang="zh-TW" sz="2100">
              <a:solidFill>
                <a:srgbClr val="A7A7A7"/>
              </a:solidFill>
              <a:latin typeface="Gill Sans" charset="0"/>
              <a:ea typeface="Gill Sans" charset="0"/>
              <a:cs typeface="Gill Sans" charset="0"/>
              <a:sym typeface="Gill Sans" charset="0"/>
            </a:endParaRPr>
          </a:p>
        </p:txBody>
      </p:sp>
      <p:sp>
        <p:nvSpPr>
          <p:cNvPr id="6146" name="Rectangle 2" descr="Food Security"/>
          <p:cNvSpPr>
            <a:spLocks/>
          </p:cNvSpPr>
          <p:nvPr/>
        </p:nvSpPr>
        <p:spPr bwMode="auto">
          <a:xfrm>
            <a:off x="5205413" y="4278313"/>
            <a:ext cx="13971587" cy="814387"/>
          </a:xfrm>
          <a:prstGeom prst="rect">
            <a:avLst/>
          </a:prstGeom>
          <a:noFill/>
          <a:ln w="12700" cap="flat" cmpd="sng">
            <a:noFill/>
            <a:prstDash val="solid"/>
            <a:miter lim="400000"/>
            <a:headEnd type="none" w="med" len="med"/>
            <a:tailEnd type="none" w="med" len="med"/>
          </a:ln>
          <a:effectLst/>
        </p:spPr>
        <p:txBody>
          <a:bodyPr lIns="50800" tIns="50800" rIns="50800" bIns="50800">
            <a:spAutoFit/>
          </a:bodyPr>
          <a:lstStyle/>
          <a:p>
            <a:pPr>
              <a:lnSpc>
                <a:spcPct val="140000"/>
              </a:lnSpc>
            </a:pPr>
            <a:r>
              <a:rPr lang="zh-TW" altLang="zh-TW" sz="6100">
                <a:solidFill>
                  <a:srgbClr val="535353"/>
                </a:solidFill>
                <a:latin typeface="Brown-Regular" charset="0"/>
                <a:ea typeface="Brown-Regular" charset="0"/>
                <a:cs typeface="Brown-Regular" charset="0"/>
                <a:sym typeface="Brown-Regular" charset="0"/>
              </a:rPr>
              <a:t>ABOUT</a:t>
            </a:r>
          </a:p>
        </p:txBody>
      </p:sp>
      <p:pic>
        <p:nvPicPr>
          <p:cNvPr id="6147" name="Picture 3" descr="pasted-image.pdf"/>
          <p:cNvPicPr>
            <a:picLocks noChangeAspect="1"/>
          </p:cNvPicPr>
          <p:nvPr/>
        </p:nvPicPr>
        <p:blipFill>
          <a:blip r:embed="rId2" cstate="print"/>
          <a:srcRect b="14840"/>
          <a:stretch>
            <a:fillRect/>
          </a:stretch>
        </p:blipFill>
        <p:spPr bwMode="auto">
          <a:xfrm>
            <a:off x="8820150" y="5894388"/>
            <a:ext cx="6742113" cy="2115740"/>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標題 1"/>
          <p:cNvSpPr txBox="1">
            <a:spLocks/>
          </p:cNvSpPr>
          <p:nvPr/>
        </p:nvSpPr>
        <p:spPr>
          <a:xfrm>
            <a:off x="1588597" y="851196"/>
            <a:ext cx="23117250" cy="2769989"/>
          </a:xfrm>
          <a:prstGeom prst="rect">
            <a:avLst/>
          </a:prstGeom>
          <a:noFill/>
        </p:spPr>
        <p:txBody>
          <a:bodyPr vert="horz" wrap="square" lIns="182880" tIns="91440" rIns="182880" bIns="9144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1200"/>
              </a:spcBef>
            </a:pPr>
            <a:r>
              <a:rPr kumimoji="1" lang="zh-TW" altLang="en-US" sz="8000" b="1" dirty="0">
                <a:solidFill>
                  <a:schemeClr val="tx1">
                    <a:lumMod val="75000"/>
                    <a:lumOff val="25000"/>
                  </a:schemeClr>
                </a:solidFill>
                <a:latin typeface="微軟正黑體" panose="020B0604030504040204" pitchFamily="34" charset="-120"/>
                <a:ea typeface="微軟正黑體" panose="020B0604030504040204" pitchFamily="34" charset="-120"/>
              </a:rPr>
              <a:t>計畫</a:t>
            </a:r>
            <a:r>
              <a:rPr kumimoji="1" lang="zh-TW" altLang="en-US" sz="8000" b="1" dirty="0" smtClean="0">
                <a:solidFill>
                  <a:schemeClr val="tx1">
                    <a:lumMod val="75000"/>
                    <a:lumOff val="25000"/>
                  </a:schemeClr>
                </a:solidFill>
                <a:latin typeface="微軟正黑體" panose="020B0604030504040204" pitchFamily="34" charset="-120"/>
                <a:ea typeface="微軟正黑體" panose="020B0604030504040204" pitchFamily="34" charset="-120"/>
              </a:rPr>
              <a:t>目標</a:t>
            </a:r>
            <a:r>
              <a:rPr kumimoji="1" lang="en-US" altLang="zh-TW" sz="6000" b="1" dirty="0" smtClean="0">
                <a:effectLst>
                  <a:outerShdw blurRad="38100" dist="38100" dir="2700000" algn="tl">
                    <a:srgbClr val="C0C0C0"/>
                  </a:outerShdw>
                </a:effectLst>
                <a:latin typeface="微軟正黑體" panose="020B0604030504040204" pitchFamily="34" charset="-120"/>
                <a:ea typeface="微軟正黑體" panose="020B0604030504040204" pitchFamily="34" charset="-120"/>
              </a:rPr>
              <a:t/>
            </a:r>
            <a:br>
              <a:rPr kumimoji="1" lang="en-US" altLang="zh-TW" sz="6000" b="1" dirty="0" smtClean="0">
                <a:effectLst>
                  <a:outerShdw blurRad="38100" dist="38100" dir="2700000" algn="tl">
                    <a:srgbClr val="C0C0C0"/>
                  </a:outerShdw>
                </a:effectLst>
                <a:latin typeface="微軟正黑體" panose="020B0604030504040204" pitchFamily="34" charset="-120"/>
                <a:ea typeface="微軟正黑體" panose="020B0604030504040204" pitchFamily="34" charset="-120"/>
              </a:rPr>
            </a:br>
            <a:r>
              <a:rPr lang="zh-TW" altLang="en-US" dirty="0" smtClean="0">
                <a:latin typeface="微軟正黑體" panose="020B0604030504040204" pitchFamily="34" charset="-120"/>
                <a:ea typeface="微軟正黑體" panose="020B0604030504040204" pitchFamily="34" charset="-120"/>
                <a:cs typeface="+mn-cs"/>
              </a:rPr>
              <a:t>本</a:t>
            </a:r>
            <a:r>
              <a:rPr lang="zh-TW" altLang="en-US" dirty="0">
                <a:latin typeface="微軟正黑體" panose="020B0604030504040204" pitchFamily="34" charset="-120"/>
                <a:ea typeface="微軟正黑體" panose="020B0604030504040204" pitchFamily="34" charset="-120"/>
                <a:cs typeface="+mn-cs"/>
              </a:rPr>
              <a:t>計畫研發一套智能微型農場生態數位</a:t>
            </a:r>
            <a:r>
              <a:rPr lang="zh-TW" altLang="en-US" dirty="0" smtClean="0">
                <a:latin typeface="微軟正黑體" panose="020B0604030504040204" pitchFamily="34" charset="-120"/>
                <a:ea typeface="微軟正黑體" panose="020B0604030504040204" pitchFamily="34" charset="-120"/>
                <a:cs typeface="+mn-cs"/>
              </a:rPr>
              <a:t>孿生服務平台，</a:t>
            </a:r>
            <a:r>
              <a:rPr lang="en-US" altLang="zh-TW" dirty="0" smtClean="0">
                <a:latin typeface="微軟正黑體" panose="020B0604030504040204" pitchFamily="34" charset="-120"/>
                <a:ea typeface="微軟正黑體" panose="020B0604030504040204" pitchFamily="34" charset="-120"/>
                <a:cs typeface="+mn-cs"/>
              </a:rPr>
              <a:t/>
            </a:r>
            <a:br>
              <a:rPr lang="en-US" altLang="zh-TW" dirty="0" smtClean="0">
                <a:latin typeface="微軟正黑體" panose="020B0604030504040204" pitchFamily="34" charset="-120"/>
                <a:ea typeface="微軟正黑體" panose="020B0604030504040204" pitchFamily="34" charset="-120"/>
                <a:cs typeface="+mn-cs"/>
              </a:rPr>
            </a:br>
            <a:r>
              <a:rPr lang="zh-TW" altLang="en-US" dirty="0">
                <a:latin typeface="微軟正黑體" panose="020B0604030504040204" pitchFamily="34" charset="-120"/>
                <a:ea typeface="微軟正黑體" panose="020B0604030504040204" pitchFamily="34" charset="-120"/>
                <a:cs typeface="+mn-cs"/>
              </a:rPr>
              <a:t>整合聯網微型農場、手持式裝置</a:t>
            </a:r>
            <a:r>
              <a:rPr lang="en-US" altLang="zh-TW" dirty="0">
                <a:latin typeface="微軟正黑體" panose="020B0604030504040204" pitchFamily="34" charset="-120"/>
                <a:ea typeface="微軟正黑體" panose="020B0604030504040204" pitchFamily="34" charset="-120"/>
                <a:cs typeface="+mn-cs"/>
              </a:rPr>
              <a:t>App</a:t>
            </a:r>
            <a:r>
              <a:rPr lang="zh-TW" altLang="en-US" dirty="0">
                <a:latin typeface="微軟正黑體" panose="020B0604030504040204" pitchFamily="34" charset="-120"/>
                <a:ea typeface="微軟正黑體" panose="020B0604030504040204" pitchFamily="34" charset="-120"/>
                <a:cs typeface="+mn-cs"/>
              </a:rPr>
              <a:t>、</a:t>
            </a:r>
            <a:r>
              <a:rPr lang="en-US" altLang="zh-TW" dirty="0" err="1">
                <a:latin typeface="微軟正黑體" panose="020B0604030504040204" pitchFamily="34" charset="-120"/>
                <a:ea typeface="微軟正黑體" panose="020B0604030504040204" pitchFamily="34" charset="-120"/>
                <a:cs typeface="+mn-cs"/>
              </a:rPr>
              <a:t>IoT</a:t>
            </a:r>
            <a:r>
              <a:rPr lang="zh-TW" altLang="en-US" dirty="0">
                <a:latin typeface="微軟正黑體" panose="020B0604030504040204" pitchFamily="34" charset="-120"/>
                <a:ea typeface="微軟正黑體" panose="020B0604030504040204" pitchFamily="34" charset="-120"/>
                <a:cs typeface="+mn-cs"/>
              </a:rPr>
              <a:t>通訊、自動化器具及感測設備</a:t>
            </a:r>
          </a:p>
        </p:txBody>
      </p:sp>
      <p:sp>
        <p:nvSpPr>
          <p:cNvPr id="3" name="文字方塊 2"/>
          <p:cNvSpPr txBox="1"/>
          <p:nvPr/>
        </p:nvSpPr>
        <p:spPr>
          <a:xfrm>
            <a:off x="1588597" y="3775074"/>
            <a:ext cx="22274984" cy="769441"/>
          </a:xfrm>
          <a:prstGeom prst="rect">
            <a:avLst/>
          </a:prstGeom>
          <a:noFill/>
        </p:spPr>
        <p:txBody>
          <a:bodyPr wrap="square" lIns="91440" tIns="45720" rIns="91440" bIns="45720" rtlCol="0">
            <a:spAutoFit/>
          </a:bodyPr>
          <a:lstStyle/>
          <a:p>
            <a:pPr algn="l"/>
            <a:r>
              <a:rPr lang="zh-TW" altLang="en-US" sz="4400" b="1" dirty="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用戶年齡</a:t>
            </a:r>
            <a:r>
              <a:rPr lang="zh-TW" altLang="en-US"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層：</a:t>
            </a:r>
            <a:r>
              <a:rPr lang="en-US" altLang="zh-TW"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1.</a:t>
            </a:r>
            <a:r>
              <a:rPr lang="zh-TW" altLang="en-US"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小</a:t>
            </a:r>
            <a:r>
              <a:rPr lang="en-US" altLang="zh-TW"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4</a:t>
            </a:r>
            <a:r>
              <a:rPr lang="zh-TW" altLang="en-US"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～小</a:t>
            </a:r>
            <a:r>
              <a:rPr lang="en-US" altLang="zh-TW"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6</a:t>
            </a:r>
            <a:r>
              <a:rPr lang="zh-TW" altLang="en-US" sz="4400" b="1" dirty="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學童（優先對象） </a:t>
            </a:r>
            <a:r>
              <a:rPr lang="en-US" altLang="zh-TW"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2.</a:t>
            </a:r>
            <a:r>
              <a:rPr lang="zh-TW" altLang="en-US"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小</a:t>
            </a:r>
            <a:r>
              <a:rPr lang="en-US" altLang="zh-TW"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6</a:t>
            </a:r>
            <a:r>
              <a:rPr lang="zh-TW" altLang="en-US"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4400" b="1" dirty="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高三</a:t>
            </a:r>
            <a:r>
              <a:rPr lang="zh-TW" altLang="en-US" sz="4400" b="1" dirty="0" smtClean="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4400" b="1" dirty="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3.</a:t>
            </a:r>
            <a:r>
              <a:rPr lang="zh-TW" altLang="en-US" sz="4400" b="1" dirty="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rPr>
              <a:t>前述學童家長</a:t>
            </a:r>
            <a:endParaRPr lang="en-US" altLang="zh-TW" sz="4400" b="1" dirty="0">
              <a:solidFill>
                <a:schemeClr val="accent4">
                  <a:lumMod val="75000"/>
                  <a:lumOff val="25000"/>
                </a:schemeClr>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pSp>
        <p:nvGrpSpPr>
          <p:cNvPr id="5" name="群組 22"/>
          <p:cNvGrpSpPr/>
          <p:nvPr/>
        </p:nvGrpSpPr>
        <p:grpSpPr>
          <a:xfrm>
            <a:off x="2038872" y="4985792"/>
            <a:ext cx="9217024" cy="6590477"/>
            <a:chOff x="2427018" y="4149923"/>
            <a:chExt cx="8922488" cy="7850133"/>
          </a:xfrm>
        </p:grpSpPr>
        <p:pic>
          <p:nvPicPr>
            <p:cNvPr id="2" name="圖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427019" y="10198863"/>
              <a:ext cx="1801193" cy="1801193"/>
            </a:xfrm>
            <a:prstGeom prst="rect">
              <a:avLst/>
            </a:prstGeom>
          </p:spPr>
        </p:pic>
        <p:sp>
          <p:nvSpPr>
            <p:cNvPr id="14" name="矩形 13"/>
            <p:cNvSpPr/>
            <p:nvPr/>
          </p:nvSpPr>
          <p:spPr>
            <a:xfrm>
              <a:off x="3528009" y="4149923"/>
              <a:ext cx="4714364" cy="1099809"/>
            </a:xfrm>
            <a:prstGeom prst="rect">
              <a:avLst/>
            </a:prstGeom>
          </p:spPr>
          <p:txBody>
            <a:bodyPr wrap="none">
              <a:spAutoFit/>
            </a:bodyPr>
            <a:lstStyle/>
            <a:p>
              <a:pPr algn="l"/>
              <a:r>
                <a:rPr lang="en-US" altLang="zh-TW" sz="5400" b="1" dirty="0" smtClean="0">
                  <a:solidFill>
                    <a:schemeClr val="tx1"/>
                  </a:solidFill>
                  <a:latin typeface="微軟正黑體" pitchFamily="34" charset="-120"/>
                  <a:ea typeface="微軟正黑體" pitchFamily="34" charset="-120"/>
                </a:rPr>
                <a:t>Web</a:t>
              </a:r>
              <a:r>
                <a:rPr lang="zh-TW" altLang="en-US" sz="5400" b="1" dirty="0" smtClean="0">
                  <a:solidFill>
                    <a:schemeClr val="tx1"/>
                  </a:solidFill>
                  <a:latin typeface="微軟正黑體" pitchFamily="34" charset="-120"/>
                  <a:ea typeface="微軟正黑體" pitchFamily="34" charset="-120"/>
                </a:rPr>
                <a:t>與</a:t>
              </a:r>
              <a:r>
                <a:rPr lang="en-US" altLang="zh-TW" sz="5400" b="1" dirty="0" err="1">
                  <a:solidFill>
                    <a:schemeClr val="tx1"/>
                  </a:solidFill>
                  <a:latin typeface="微軟正黑體" pitchFamily="34" charset="-120"/>
                  <a:ea typeface="微軟正黑體" pitchFamily="34" charset="-120"/>
                </a:rPr>
                <a:t>IoT</a:t>
              </a:r>
              <a:r>
                <a:rPr lang="zh-TW" altLang="en-US" sz="5400" b="1" dirty="0">
                  <a:solidFill>
                    <a:schemeClr val="tx1"/>
                  </a:solidFill>
                  <a:latin typeface="微軟正黑體" pitchFamily="34" charset="-120"/>
                  <a:ea typeface="微軟正黑體" pitchFamily="34" charset="-120"/>
                </a:rPr>
                <a:t>架構</a:t>
              </a:r>
              <a:endParaRPr lang="en-US" altLang="zh-TW" sz="5400" b="1" dirty="0">
                <a:solidFill>
                  <a:schemeClr val="tx1"/>
                </a:solidFill>
                <a:latin typeface="微軟正黑體" pitchFamily="34" charset="-120"/>
                <a:ea typeface="微軟正黑體" pitchFamily="34" charset="-120"/>
              </a:endParaRPr>
            </a:p>
          </p:txBody>
        </p:sp>
        <p:grpSp>
          <p:nvGrpSpPr>
            <p:cNvPr id="9" name="群組 17"/>
            <p:cNvGrpSpPr/>
            <p:nvPr/>
          </p:nvGrpSpPr>
          <p:grpSpPr>
            <a:xfrm>
              <a:off x="2427018" y="5290900"/>
              <a:ext cx="7213058" cy="2142368"/>
              <a:chOff x="2427018" y="5290900"/>
              <a:chExt cx="7213058" cy="2142368"/>
            </a:xfrm>
          </p:grpSpPr>
          <p:pic>
            <p:nvPicPr>
              <p:cNvPr id="8" name="圖片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427018" y="5290900"/>
                <a:ext cx="1863540" cy="2142368"/>
              </a:xfrm>
              <a:prstGeom prst="rect">
                <a:avLst/>
              </a:prstGeom>
            </p:spPr>
          </p:pic>
          <p:sp>
            <p:nvSpPr>
              <p:cNvPr id="19" name="文字方塊 18"/>
              <p:cNvSpPr txBox="1"/>
              <p:nvPr/>
            </p:nvSpPr>
            <p:spPr>
              <a:xfrm>
                <a:off x="4676477" y="5706570"/>
                <a:ext cx="4963599" cy="1429751"/>
              </a:xfrm>
              <a:prstGeom prst="rect">
                <a:avLst/>
              </a:prstGeom>
              <a:noFill/>
            </p:spPr>
            <p:txBody>
              <a:bodyPr wrap="square" lIns="91440" tIns="45720" rIns="91440" bIns="45720" rtlCol="0">
                <a:spAutoFit/>
              </a:bodyPr>
              <a:lstStyle/>
              <a:p>
                <a:pPr algn="l"/>
                <a:r>
                  <a:rPr lang="zh-TW" altLang="en-US" sz="3600" dirty="0" smtClean="0">
                    <a:solidFill>
                      <a:schemeClr val="tx1"/>
                    </a:solidFill>
                    <a:latin typeface="微軟正黑體" pitchFamily="34" charset="-120"/>
                    <a:ea typeface="微軟正黑體" pitchFamily="34" charset="-120"/>
                  </a:rPr>
                  <a:t>即時</a:t>
                </a:r>
                <a:r>
                  <a:rPr lang="zh-TW" altLang="en-US" sz="3600" dirty="0">
                    <a:solidFill>
                      <a:schemeClr val="tx1"/>
                    </a:solidFill>
                    <a:latin typeface="微軟正黑體" pitchFamily="34" charset="-120"/>
                    <a:ea typeface="微軟正黑體" pitchFamily="34" charset="-120"/>
                  </a:rPr>
                  <a:t>監控</a:t>
                </a:r>
                <a:r>
                  <a:rPr lang="zh-TW" altLang="en-US" sz="3600" dirty="0" smtClean="0">
                    <a:solidFill>
                      <a:schemeClr val="tx1"/>
                    </a:solidFill>
                    <a:latin typeface="微軟正黑體" pitchFamily="34" charset="-120"/>
                    <a:ea typeface="微軟正黑體" pitchFamily="34" charset="-120"/>
                  </a:rPr>
                  <a:t>農地</a:t>
                </a:r>
                <a:r>
                  <a:rPr lang="en-US" altLang="zh-TW" sz="3600" dirty="0" smtClean="0">
                    <a:solidFill>
                      <a:schemeClr val="tx1"/>
                    </a:solidFill>
                    <a:latin typeface="微軟正黑體" pitchFamily="34" charset="-120"/>
                    <a:ea typeface="微軟正黑體" pitchFamily="34" charset="-120"/>
                  </a:rPr>
                  <a:t/>
                </a:r>
                <a:br>
                  <a:rPr lang="en-US" altLang="zh-TW" sz="3600" dirty="0" smtClean="0">
                    <a:solidFill>
                      <a:schemeClr val="tx1"/>
                    </a:solidFill>
                    <a:latin typeface="微軟正黑體" pitchFamily="34" charset="-120"/>
                    <a:ea typeface="微軟正黑體" pitchFamily="34" charset="-120"/>
                  </a:rPr>
                </a:br>
                <a:r>
                  <a:rPr lang="zh-TW" altLang="en-US" sz="3600" dirty="0" smtClean="0">
                    <a:solidFill>
                      <a:schemeClr val="tx1"/>
                    </a:solidFill>
                    <a:latin typeface="微軟正黑體" pitchFamily="34" charset="-120"/>
                    <a:ea typeface="微軟正黑體" pitchFamily="34" charset="-120"/>
                  </a:rPr>
                  <a:t>病蟲害觀察</a:t>
                </a:r>
                <a:endParaRPr lang="en-US" altLang="zh-TW" sz="3600" dirty="0">
                  <a:solidFill>
                    <a:schemeClr val="tx1"/>
                  </a:solidFill>
                  <a:latin typeface="微軟正黑體" pitchFamily="34" charset="-120"/>
                  <a:ea typeface="微軟正黑體" pitchFamily="34" charset="-120"/>
                </a:endParaRPr>
              </a:p>
            </p:txBody>
          </p:sp>
        </p:grpSp>
        <p:grpSp>
          <p:nvGrpSpPr>
            <p:cNvPr id="10" name="群組 19"/>
            <p:cNvGrpSpPr/>
            <p:nvPr/>
          </p:nvGrpSpPr>
          <p:grpSpPr>
            <a:xfrm>
              <a:off x="2427019" y="7730215"/>
              <a:ext cx="7213057" cy="2166370"/>
              <a:chOff x="2427019" y="7730215"/>
              <a:chExt cx="7213057" cy="2166370"/>
            </a:xfrm>
          </p:grpSpPr>
          <p:pic>
            <p:nvPicPr>
              <p:cNvPr id="6" name="圖片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427019" y="7730215"/>
                <a:ext cx="1770695" cy="2166370"/>
              </a:xfrm>
              <a:prstGeom prst="rect">
                <a:avLst/>
              </a:prstGeom>
            </p:spPr>
          </p:pic>
          <p:sp>
            <p:nvSpPr>
              <p:cNvPr id="21" name="文字方塊 20"/>
              <p:cNvSpPr txBox="1"/>
              <p:nvPr/>
            </p:nvSpPr>
            <p:spPr>
              <a:xfrm>
                <a:off x="4676477" y="7866069"/>
                <a:ext cx="4963599" cy="1429751"/>
              </a:xfrm>
              <a:prstGeom prst="rect">
                <a:avLst/>
              </a:prstGeom>
              <a:noFill/>
            </p:spPr>
            <p:txBody>
              <a:bodyPr wrap="square" lIns="91440" tIns="45720" rIns="91440" bIns="45720" rtlCol="0">
                <a:spAutoFit/>
              </a:bodyPr>
              <a:lstStyle/>
              <a:p>
                <a:pPr algn="l"/>
                <a:r>
                  <a:rPr lang="en-US" altLang="zh-TW" sz="3600" dirty="0" smtClean="0">
                    <a:solidFill>
                      <a:schemeClr val="tx1"/>
                    </a:solidFill>
                    <a:latin typeface="微軟正黑體" pitchFamily="34" charset="-120"/>
                    <a:ea typeface="微軟正黑體" pitchFamily="34" charset="-120"/>
                  </a:rPr>
                  <a:t>Dashboard</a:t>
                </a:r>
                <a:r>
                  <a:rPr lang="zh-TW" altLang="en-US" sz="3600" dirty="0" smtClean="0">
                    <a:solidFill>
                      <a:schemeClr val="tx1"/>
                    </a:solidFill>
                    <a:latin typeface="微軟正黑體" pitchFamily="34" charset="-120"/>
                    <a:ea typeface="微軟正黑體" pitchFamily="34" charset="-120"/>
                  </a:rPr>
                  <a:t>顯示</a:t>
                </a:r>
                <a:r>
                  <a:rPr lang="en-US" altLang="zh-TW" sz="3600" dirty="0" smtClean="0">
                    <a:solidFill>
                      <a:schemeClr val="tx1"/>
                    </a:solidFill>
                    <a:latin typeface="微軟正黑體" pitchFamily="34" charset="-120"/>
                    <a:ea typeface="微軟正黑體" pitchFamily="34" charset="-120"/>
                  </a:rPr>
                  <a:t/>
                </a:r>
                <a:br>
                  <a:rPr lang="en-US" altLang="zh-TW" sz="3600" dirty="0" smtClean="0">
                    <a:solidFill>
                      <a:schemeClr val="tx1"/>
                    </a:solidFill>
                    <a:latin typeface="微軟正黑體" pitchFamily="34" charset="-120"/>
                    <a:ea typeface="微軟正黑體" pitchFamily="34" charset="-120"/>
                  </a:rPr>
                </a:br>
                <a:r>
                  <a:rPr lang="zh-TW" altLang="en-US" sz="3600" dirty="0" smtClean="0">
                    <a:solidFill>
                      <a:schemeClr val="tx1"/>
                    </a:solidFill>
                    <a:latin typeface="微軟正黑體" pitchFamily="34" charset="-120"/>
                    <a:ea typeface="微軟正黑體" pitchFamily="34" charset="-120"/>
                  </a:rPr>
                  <a:t>遠端各式感測</a:t>
                </a:r>
                <a:r>
                  <a:rPr lang="zh-TW" altLang="en-US" sz="3600" dirty="0">
                    <a:solidFill>
                      <a:schemeClr val="tx1"/>
                    </a:solidFill>
                    <a:latin typeface="微軟正黑體" pitchFamily="34" charset="-120"/>
                    <a:ea typeface="微軟正黑體" pitchFamily="34" charset="-120"/>
                  </a:rPr>
                  <a:t>數據</a:t>
                </a:r>
                <a:endParaRPr lang="en-US" altLang="zh-TW" sz="3600" dirty="0">
                  <a:solidFill>
                    <a:schemeClr val="tx1"/>
                  </a:solidFill>
                  <a:latin typeface="微軟正黑體" pitchFamily="34" charset="-120"/>
                  <a:ea typeface="微軟正黑體" pitchFamily="34" charset="-120"/>
                </a:endParaRPr>
              </a:p>
            </p:txBody>
          </p:sp>
        </p:grpSp>
        <p:sp>
          <p:nvSpPr>
            <p:cNvPr id="24" name="文字方塊 23"/>
            <p:cNvSpPr txBox="1"/>
            <p:nvPr/>
          </p:nvSpPr>
          <p:spPr>
            <a:xfrm>
              <a:off x="4676477" y="10153899"/>
              <a:ext cx="6673029" cy="1429751"/>
            </a:xfrm>
            <a:prstGeom prst="rect">
              <a:avLst/>
            </a:prstGeom>
            <a:noFill/>
          </p:spPr>
          <p:txBody>
            <a:bodyPr wrap="square" lIns="91440" tIns="45720" rIns="91440" bIns="45720" rtlCol="0">
              <a:spAutoFit/>
            </a:bodyPr>
            <a:lstStyle/>
            <a:p>
              <a:pPr algn="l"/>
              <a:r>
                <a:rPr lang="zh-TW" altLang="en-US" sz="3600" dirty="0" smtClean="0">
                  <a:solidFill>
                    <a:schemeClr val="tx1"/>
                  </a:solidFill>
                  <a:latin typeface="微軟正黑體" pitchFamily="34" charset="-120"/>
                  <a:ea typeface="微軟正黑體" pitchFamily="34" charset="-120"/>
                </a:rPr>
                <a:t>雲端</a:t>
              </a:r>
              <a:r>
                <a:rPr lang="zh-TW" altLang="en-US" sz="3600" dirty="0">
                  <a:solidFill>
                    <a:schemeClr val="tx1"/>
                  </a:solidFill>
                  <a:latin typeface="微軟正黑體" pitchFamily="34" charset="-120"/>
                  <a:ea typeface="微軟正黑體" pitchFamily="34" charset="-120"/>
                </a:rPr>
                <a:t>資料統計</a:t>
              </a:r>
              <a:r>
                <a:rPr lang="zh-TW" altLang="en-US" sz="3600" dirty="0" smtClean="0">
                  <a:solidFill>
                    <a:schemeClr val="tx1"/>
                  </a:solidFill>
                  <a:latin typeface="微軟正黑體" pitchFamily="34" charset="-120"/>
                  <a:ea typeface="微軟正黑體" pitchFamily="34" charset="-120"/>
                </a:rPr>
                <a:t>、分析</a:t>
              </a:r>
              <a:r>
                <a:rPr lang="zh-TW" altLang="en-US" sz="3600" dirty="0">
                  <a:solidFill>
                    <a:schemeClr val="tx1"/>
                  </a:solidFill>
                  <a:latin typeface="微軟正黑體" pitchFamily="34" charset="-120"/>
                  <a:ea typeface="微軟正黑體" pitchFamily="34" charset="-120"/>
                </a:rPr>
                <a:t>與比較</a:t>
              </a:r>
              <a:r>
                <a:rPr lang="en-US" altLang="zh-TW" sz="3600" dirty="0">
                  <a:solidFill>
                    <a:schemeClr val="tx1"/>
                  </a:solidFill>
                  <a:latin typeface="微軟正黑體" pitchFamily="34" charset="-120"/>
                  <a:ea typeface="微軟正黑體" pitchFamily="34" charset="-120"/>
                </a:rPr>
                <a:t/>
              </a:r>
              <a:br>
                <a:rPr lang="en-US" altLang="zh-TW" sz="3600" dirty="0">
                  <a:solidFill>
                    <a:schemeClr val="tx1"/>
                  </a:solidFill>
                  <a:latin typeface="微軟正黑體" pitchFamily="34" charset="-120"/>
                  <a:ea typeface="微軟正黑體" pitchFamily="34" charset="-120"/>
                </a:rPr>
              </a:br>
              <a:r>
                <a:rPr lang="zh-TW" altLang="en-US" sz="3600" dirty="0" smtClean="0">
                  <a:solidFill>
                    <a:schemeClr val="tx1"/>
                  </a:solidFill>
                  <a:latin typeface="微軟正黑體" pitchFamily="34" charset="-120"/>
                  <a:ea typeface="微軟正黑體" pitchFamily="34" charset="-120"/>
                </a:rPr>
                <a:t>提供</a:t>
              </a:r>
              <a:r>
                <a:rPr lang="zh-TW" altLang="en-US" sz="3600" dirty="0">
                  <a:solidFill>
                    <a:schemeClr val="tx1"/>
                  </a:solidFill>
                  <a:latin typeface="微軟正黑體" pitchFamily="34" charset="-120"/>
                  <a:ea typeface="微軟正黑體" pitchFamily="34" charset="-120"/>
                </a:rPr>
                <a:t>場域學術研究</a:t>
              </a:r>
              <a:r>
                <a:rPr lang="zh-TW" altLang="en-US" sz="3600" dirty="0" smtClean="0">
                  <a:solidFill>
                    <a:schemeClr val="tx1"/>
                  </a:solidFill>
                  <a:latin typeface="微軟正黑體" pitchFamily="34" charset="-120"/>
                  <a:ea typeface="微軟正黑體" pitchFamily="34" charset="-120"/>
                </a:rPr>
                <a:t>使用</a:t>
              </a:r>
              <a:endParaRPr lang="en-US" altLang="zh-TW" sz="3600" dirty="0">
                <a:solidFill>
                  <a:schemeClr val="tx1"/>
                </a:solidFill>
                <a:latin typeface="微軟正黑體" pitchFamily="34" charset="-120"/>
                <a:ea typeface="微軟正黑體" pitchFamily="34" charset="-120"/>
              </a:endParaRPr>
            </a:p>
          </p:txBody>
        </p:sp>
      </p:grpSp>
      <p:grpSp>
        <p:nvGrpSpPr>
          <p:cNvPr id="11" name="群組 26"/>
          <p:cNvGrpSpPr/>
          <p:nvPr/>
        </p:nvGrpSpPr>
        <p:grpSpPr>
          <a:xfrm>
            <a:off x="10432351" y="4990318"/>
            <a:ext cx="13784985" cy="6918344"/>
            <a:chOff x="10713131" y="4147478"/>
            <a:chExt cx="13784985" cy="6918344"/>
          </a:xfrm>
        </p:grpSpPr>
        <p:pic>
          <p:nvPicPr>
            <p:cNvPr id="7" name="圖片 6"/>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2062953" y="5829150"/>
              <a:ext cx="2981695" cy="2981695"/>
            </a:xfrm>
            <a:prstGeom prst="rect">
              <a:avLst/>
            </a:prstGeom>
          </p:spPr>
        </p:pic>
        <p:sp>
          <p:nvSpPr>
            <p:cNvPr id="15" name="矩形 14"/>
            <p:cNvSpPr/>
            <p:nvPr/>
          </p:nvSpPr>
          <p:spPr>
            <a:xfrm>
              <a:off x="10713131" y="4147478"/>
              <a:ext cx="5929828" cy="954107"/>
            </a:xfrm>
            <a:prstGeom prst="rect">
              <a:avLst/>
            </a:prstGeom>
          </p:spPr>
          <p:txBody>
            <a:bodyPr wrap="none">
              <a:spAutoFit/>
            </a:bodyPr>
            <a:lstStyle/>
            <a:p>
              <a:pPr algn="l"/>
              <a:r>
                <a:rPr lang="zh-TW" altLang="en-US" sz="5400" b="1" dirty="0">
                  <a:solidFill>
                    <a:schemeClr val="tx1"/>
                  </a:solidFill>
                  <a:latin typeface="微軟正黑體" pitchFamily="34" charset="-120"/>
                  <a:ea typeface="微軟正黑體" pitchFamily="34" charset="-120"/>
                </a:rPr>
                <a:t>數位孿生預測模型</a:t>
              </a:r>
              <a:endParaRPr lang="en-US" altLang="zh-TW" sz="5400" b="1" dirty="0">
                <a:solidFill>
                  <a:schemeClr val="tx1"/>
                </a:solidFill>
                <a:latin typeface="微軟正黑體" pitchFamily="34" charset="-120"/>
                <a:ea typeface="微軟正黑體" pitchFamily="34" charset="-120"/>
              </a:endParaRPr>
            </a:p>
          </p:txBody>
        </p:sp>
        <p:sp>
          <p:nvSpPr>
            <p:cNvPr id="16" name="矩形 15"/>
            <p:cNvSpPr/>
            <p:nvPr/>
          </p:nvSpPr>
          <p:spPr>
            <a:xfrm>
              <a:off x="19030913" y="4147478"/>
              <a:ext cx="3775393" cy="954107"/>
            </a:xfrm>
            <a:prstGeom prst="rect">
              <a:avLst/>
            </a:prstGeom>
          </p:spPr>
          <p:txBody>
            <a:bodyPr wrap="none">
              <a:spAutoFit/>
            </a:bodyPr>
            <a:lstStyle/>
            <a:p>
              <a:pPr algn="l"/>
              <a:r>
                <a:rPr lang="zh-TW" altLang="en-US" sz="5400" b="1" dirty="0">
                  <a:solidFill>
                    <a:schemeClr val="tx1"/>
                  </a:solidFill>
                  <a:latin typeface="微軟正黑體" pitchFamily="34" charset="-120"/>
                  <a:ea typeface="微軟正黑體" pitchFamily="34" charset="-120"/>
                </a:rPr>
                <a:t>自動化機械</a:t>
              </a:r>
              <a:endParaRPr lang="en-US" altLang="zh-TW" sz="5400" b="1" dirty="0">
                <a:solidFill>
                  <a:schemeClr val="tx1"/>
                </a:solidFill>
                <a:latin typeface="微軟正黑體" pitchFamily="34" charset="-120"/>
                <a:ea typeface="微軟正黑體" pitchFamily="34" charset="-120"/>
              </a:endParaRPr>
            </a:p>
          </p:txBody>
        </p:sp>
        <p:sp>
          <p:nvSpPr>
            <p:cNvPr id="26" name="矩形 25"/>
            <p:cNvSpPr/>
            <p:nvPr/>
          </p:nvSpPr>
          <p:spPr>
            <a:xfrm>
              <a:off x="10826515" y="9311496"/>
              <a:ext cx="5703059" cy="1754326"/>
            </a:xfrm>
            <a:prstGeom prst="rect">
              <a:avLst/>
            </a:prstGeom>
          </p:spPr>
          <p:txBody>
            <a:bodyPr wrap="square">
              <a:spAutoFit/>
            </a:bodyPr>
            <a:lstStyle/>
            <a:p>
              <a:r>
                <a:rPr lang="zh-TW" altLang="en-US" sz="3600" dirty="0" smtClean="0">
                  <a:solidFill>
                    <a:schemeClr val="tx1"/>
                  </a:solidFill>
                  <a:latin typeface="微軟正黑體" pitchFamily="34" charset="-120"/>
                  <a:ea typeface="微軟正黑體" pitchFamily="34" charset="-120"/>
                </a:rPr>
                <a:t>依</a:t>
              </a:r>
              <a:r>
                <a:rPr lang="zh-TW" altLang="en-US" sz="3600" dirty="0">
                  <a:solidFill>
                    <a:schemeClr val="tx1"/>
                  </a:solidFill>
                  <a:latin typeface="微軟正黑體" pitchFamily="34" charset="-120"/>
                  <a:ea typeface="微軟正黑體" pitchFamily="34" charset="-120"/>
                </a:rPr>
                <a:t>經驗模型視覺化</a:t>
              </a:r>
              <a:br>
                <a:rPr lang="zh-TW" altLang="en-US" sz="3600" dirty="0">
                  <a:solidFill>
                    <a:schemeClr val="tx1"/>
                  </a:solidFill>
                  <a:latin typeface="微軟正黑體" pitchFamily="34" charset="-120"/>
                  <a:ea typeface="微軟正黑體" pitchFamily="34" charset="-120"/>
                </a:rPr>
              </a:br>
              <a:r>
                <a:rPr lang="zh-TW" altLang="en-US" sz="3600" dirty="0">
                  <a:solidFill>
                    <a:schemeClr val="tx1"/>
                  </a:solidFill>
                  <a:latin typeface="微軟正黑體" pitchFamily="34" charset="-120"/>
                  <a:ea typeface="微軟正黑體" pitchFamily="34" charset="-120"/>
                </a:rPr>
                <a:t>呈現未來</a:t>
              </a:r>
              <a:r>
                <a:rPr lang="en-US" altLang="zh-TW" sz="3600" dirty="0">
                  <a:solidFill>
                    <a:schemeClr val="tx1"/>
                  </a:solidFill>
                  <a:latin typeface="微軟正黑體" pitchFamily="34" charset="-120"/>
                  <a:ea typeface="微軟正黑體" pitchFamily="34" charset="-120"/>
                </a:rPr>
                <a:t>24</a:t>
              </a:r>
              <a:r>
                <a:rPr lang="zh-TW" altLang="en-US" sz="3600" dirty="0">
                  <a:solidFill>
                    <a:schemeClr val="tx1"/>
                  </a:solidFill>
                  <a:latin typeface="微軟正黑體" pitchFamily="34" charset="-120"/>
                  <a:ea typeface="微軟正黑體" pitchFamily="34" charset="-120"/>
                </a:rPr>
                <a:t>小時發展</a:t>
              </a:r>
            </a:p>
            <a:p>
              <a:r>
                <a:rPr lang="zh-TW" altLang="en-US" sz="3600" dirty="0">
                  <a:solidFill>
                    <a:schemeClr val="tx1"/>
                  </a:solidFill>
                  <a:latin typeface="微軟正黑體" pitchFamily="34" charset="-120"/>
                  <a:ea typeface="微軟正黑體" pitchFamily="34" charset="-120"/>
                </a:rPr>
                <a:t>並</a:t>
              </a:r>
              <a:r>
                <a:rPr lang="zh-TW" altLang="en-US" sz="3600" dirty="0" smtClean="0">
                  <a:solidFill>
                    <a:schemeClr val="tx1"/>
                  </a:solidFill>
                  <a:latin typeface="微軟正黑體" pitchFamily="34" charset="-120"/>
                  <a:ea typeface="微軟正黑體" pitchFamily="34" charset="-120"/>
                </a:rPr>
                <a:t>建議</a:t>
              </a:r>
              <a:r>
                <a:rPr lang="zh-TW" altLang="en-US" sz="3600" dirty="0">
                  <a:solidFill>
                    <a:schemeClr val="tx1"/>
                  </a:solidFill>
                  <a:latin typeface="微軟正黑體" pitchFamily="34" charset="-120"/>
                  <a:ea typeface="微軟正黑體" pitchFamily="34" charset="-120"/>
                </a:rPr>
                <a:t>使用者採取</a:t>
              </a:r>
              <a:r>
                <a:rPr lang="zh-TW" altLang="en-US" sz="3600" dirty="0" smtClean="0">
                  <a:solidFill>
                    <a:schemeClr val="tx1"/>
                  </a:solidFill>
                  <a:latin typeface="微軟正黑體" pitchFamily="34" charset="-120"/>
                  <a:ea typeface="微軟正黑體" pitchFamily="34" charset="-120"/>
                </a:rPr>
                <a:t>動作</a:t>
              </a:r>
              <a:endParaRPr lang="zh-TW" altLang="en-US" sz="3600" dirty="0">
                <a:solidFill>
                  <a:schemeClr val="tx1"/>
                </a:solidFill>
                <a:latin typeface="微軟正黑體" pitchFamily="34" charset="-120"/>
                <a:ea typeface="微軟正黑體" pitchFamily="34" charset="-120"/>
              </a:endParaRPr>
            </a:p>
          </p:txBody>
        </p:sp>
        <p:pic>
          <p:nvPicPr>
            <p:cNvPr id="25" name="圖片 24"/>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9613106" y="6038315"/>
              <a:ext cx="2611008" cy="2611008"/>
            </a:xfrm>
            <a:prstGeom prst="rect">
              <a:avLst/>
            </a:prstGeom>
          </p:spPr>
        </p:pic>
        <p:sp>
          <p:nvSpPr>
            <p:cNvPr id="28" name="矩形 27"/>
            <p:cNvSpPr/>
            <p:nvPr/>
          </p:nvSpPr>
          <p:spPr>
            <a:xfrm>
              <a:off x="17339102" y="8959904"/>
              <a:ext cx="7159014" cy="646331"/>
            </a:xfrm>
            <a:prstGeom prst="rect">
              <a:avLst/>
            </a:prstGeom>
          </p:spPr>
          <p:txBody>
            <a:bodyPr wrap="square">
              <a:spAutoFit/>
            </a:bodyPr>
            <a:lstStyle/>
            <a:p>
              <a:r>
                <a:rPr lang="zh-TW" altLang="en-US" sz="3600" dirty="0" smtClean="0">
                  <a:solidFill>
                    <a:schemeClr val="tx1"/>
                  </a:solidFill>
                  <a:latin typeface="微軟正黑體" pitchFamily="34" charset="-120"/>
                  <a:ea typeface="微軟正黑體" pitchFamily="34" charset="-120"/>
                </a:rPr>
                <a:t>耕種</a:t>
              </a:r>
              <a:r>
                <a:rPr lang="zh-TW" altLang="en-US" sz="3600" dirty="0">
                  <a:solidFill>
                    <a:schemeClr val="tx1"/>
                  </a:solidFill>
                  <a:latin typeface="微軟正黑體" pitchFamily="34" charset="-120"/>
                  <a:ea typeface="微軟正黑體" pitchFamily="34" charset="-120"/>
                </a:rPr>
                <a:t>、灑水、施肥及採</a:t>
              </a:r>
              <a:r>
                <a:rPr lang="zh-TW" altLang="en-US" sz="3600" dirty="0" smtClean="0">
                  <a:solidFill>
                    <a:schemeClr val="tx1"/>
                  </a:solidFill>
                  <a:latin typeface="微軟正黑體" pitchFamily="34" charset="-120"/>
                  <a:ea typeface="微軟正黑體" pitchFamily="34" charset="-120"/>
                </a:rPr>
                <a:t>收</a:t>
              </a:r>
              <a:endParaRPr lang="en-US" altLang="zh-TW" sz="3600" dirty="0">
                <a:solidFill>
                  <a:schemeClr val="tx1"/>
                </a:solidFill>
                <a:latin typeface="微軟正黑體" pitchFamily="34" charset="-120"/>
                <a:ea typeface="微軟正黑體" pitchFamily="34" charset="-120"/>
              </a:endParaRPr>
            </a:p>
          </p:txBody>
        </p:sp>
      </p:grpSp>
      <p:sp>
        <p:nvSpPr>
          <p:cNvPr id="22" name="矩形 21">
            <a:extLst>
              <a:ext uri="{FF2B5EF4-FFF2-40B4-BE49-F238E27FC236}">
                <a16:creationId xmlns:a16="http://schemas.microsoft.com/office/drawing/2014/main" xmlns="" id="{5D676C11-313F-486C-B6C4-EF5AE921CB35}"/>
              </a:ext>
            </a:extLst>
          </p:cNvPr>
          <p:cNvSpPr/>
          <p:nvPr/>
        </p:nvSpPr>
        <p:spPr>
          <a:xfrm>
            <a:off x="2209312" y="12330608"/>
            <a:ext cx="20610998" cy="1292662"/>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sz="4000" b="1" dirty="0" smtClean="0">
                <a:solidFill>
                  <a:srgbClr val="008372"/>
                </a:solidFill>
                <a:latin typeface="Microsoft YaHei" panose="020B0503020204020204" pitchFamily="34" charset="-122"/>
                <a:ea typeface="Microsoft YaHei" panose="020B0503020204020204" pitchFamily="34" charset="-122"/>
              </a:rPr>
              <a:t>利用</a:t>
            </a:r>
            <a:r>
              <a:rPr lang="zh-TW" altLang="en-US" sz="4000" b="1" dirty="0">
                <a:solidFill>
                  <a:srgbClr val="008372"/>
                </a:solidFill>
                <a:latin typeface="Microsoft YaHei" panose="020B0503020204020204" pitchFamily="34" charset="-122"/>
                <a:ea typeface="Microsoft YaHei" panose="020B0503020204020204" pitchFamily="34" charset="-122"/>
              </a:rPr>
              <a:t>科技與大數據將「經驗農法」轉化為「精準農法</a:t>
            </a:r>
            <a:r>
              <a:rPr lang="zh-TW" altLang="en-US" sz="4000" b="1" dirty="0" smtClean="0">
                <a:solidFill>
                  <a:srgbClr val="008372"/>
                </a:solidFill>
                <a:latin typeface="Microsoft YaHei" panose="020B0503020204020204" pitchFamily="34" charset="-122"/>
                <a:ea typeface="Microsoft YaHei" panose="020B0503020204020204" pitchFamily="34" charset="-122"/>
              </a:rPr>
              <a:t>」之體驗學習</a:t>
            </a:r>
            <a:endParaRPr lang="zh-TW" altLang="en-US" sz="4000" b="1" dirty="0">
              <a:solidFill>
                <a:srgbClr val="00837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xmlns="" val="300277037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8000" dirty="0" smtClean="0">
                <a:solidFill>
                  <a:schemeClr val="tx1">
                    <a:lumMod val="75000"/>
                    <a:lumOff val="25000"/>
                  </a:schemeClr>
                </a:solidFill>
              </a:rPr>
              <a:t>拓可思與類似產業差異</a:t>
            </a:r>
            <a:endParaRPr lang="zh-TW" altLang="en-US" sz="8000" dirty="0">
              <a:solidFill>
                <a:schemeClr val="tx1">
                  <a:lumMod val="75000"/>
                  <a:lumOff val="25000"/>
                </a:schemeClr>
              </a:solidFill>
            </a:endParaRPr>
          </a:p>
        </p:txBody>
      </p:sp>
      <p:graphicFrame>
        <p:nvGraphicFramePr>
          <p:cNvPr id="6" name="表格 5"/>
          <p:cNvGraphicFramePr>
            <a:graphicFrameLocks noGrp="1"/>
          </p:cNvGraphicFramePr>
          <p:nvPr>
            <p:extLst>
              <p:ext uri="{D42A27DB-BD31-4B8C-83A1-F6EECF244321}">
                <p14:modId xmlns:p14="http://schemas.microsoft.com/office/powerpoint/2010/main" xmlns="" val="4208679766"/>
              </p:ext>
            </p:extLst>
          </p:nvPr>
        </p:nvGraphicFramePr>
        <p:xfrm>
          <a:off x="1606824" y="6577880"/>
          <a:ext cx="22034447" cy="6400800"/>
        </p:xfrm>
        <a:graphic>
          <a:graphicData uri="http://schemas.openxmlformats.org/drawingml/2006/table">
            <a:tbl>
              <a:tblPr firstRow="1" bandRow="1">
                <a:tableStyleId>{5C22544A-7EE6-4342-B048-85BDC9FD1C3A}</a:tableStyleId>
              </a:tblPr>
              <a:tblGrid>
                <a:gridCol w="2857907">
                  <a:extLst>
                    <a:ext uri="{9D8B030D-6E8A-4147-A177-3AD203B41FA5}">
                      <a16:colId xmlns="" xmlns:a16="http://schemas.microsoft.com/office/drawing/2014/main" val="1544054915"/>
                    </a:ext>
                  </a:extLst>
                </a:gridCol>
                <a:gridCol w="6392180">
                  <a:extLst>
                    <a:ext uri="{9D8B030D-6E8A-4147-A177-3AD203B41FA5}">
                      <a16:colId xmlns="" xmlns:a16="http://schemas.microsoft.com/office/drawing/2014/main" val="128535623"/>
                    </a:ext>
                  </a:extLst>
                </a:gridCol>
                <a:gridCol w="6392180">
                  <a:extLst>
                    <a:ext uri="{9D8B030D-6E8A-4147-A177-3AD203B41FA5}">
                      <a16:colId xmlns="" xmlns:a16="http://schemas.microsoft.com/office/drawing/2014/main" val="3014144570"/>
                    </a:ext>
                  </a:extLst>
                </a:gridCol>
                <a:gridCol w="6392180">
                  <a:extLst>
                    <a:ext uri="{9D8B030D-6E8A-4147-A177-3AD203B41FA5}">
                      <a16:colId xmlns="" xmlns:a16="http://schemas.microsoft.com/office/drawing/2014/main" val="1654088914"/>
                    </a:ext>
                  </a:extLst>
                </a:gridCol>
              </a:tblGrid>
              <a:tr h="370840">
                <a:tc>
                  <a:txBody>
                    <a:bodyPr/>
                    <a:lstStyle/>
                    <a:p>
                      <a:endParaRPr lang="zh-TW" altLang="en-US" sz="3600" baseline="0" dirty="0">
                        <a:latin typeface="Arial" panose="020B0604020202020204" pitchFamily="34" charset="0"/>
                        <a:ea typeface="微軟正黑體" panose="020B0604030504040204" pitchFamily="34" charset="-120"/>
                      </a:endParaRPr>
                    </a:p>
                  </a:txBody>
                  <a:tcPr/>
                </a:tc>
                <a:tc>
                  <a:txBody>
                    <a:bodyPr/>
                    <a:lstStyle/>
                    <a:p>
                      <a:pPr algn="ctr"/>
                      <a:r>
                        <a:rPr lang="zh-TW" altLang="en-US" sz="3600" baseline="0" dirty="0" smtClean="0">
                          <a:latin typeface="Arial" panose="020B0604020202020204" pitchFamily="34" charset="0"/>
                          <a:ea typeface="微軟正黑體" panose="020B0604030504040204" pitchFamily="34" charset="-120"/>
                        </a:rPr>
                        <a:t>拓可思</a:t>
                      </a:r>
                      <a:endParaRPr lang="zh-TW" altLang="en-US" sz="3600" baseline="0" dirty="0">
                        <a:latin typeface="Arial" panose="020B0604020202020204" pitchFamily="34" charset="0"/>
                        <a:ea typeface="微軟正黑體" panose="020B0604030504040204" pitchFamily="34" charset="-120"/>
                      </a:endParaRPr>
                    </a:p>
                  </a:txBody>
                  <a:tcPr/>
                </a:tc>
                <a:tc>
                  <a:txBody>
                    <a:bodyPr/>
                    <a:lstStyle/>
                    <a:p>
                      <a:pPr algn="ctr"/>
                      <a:r>
                        <a:rPr lang="zh-TW" altLang="en-US" sz="3600" baseline="0" dirty="0" smtClean="0">
                          <a:latin typeface="Arial" panose="020B0604020202020204" pitchFamily="34" charset="0"/>
                          <a:ea typeface="微軟正黑體" panose="020B0604030504040204" pitchFamily="34" charset="-120"/>
                        </a:rPr>
                        <a:t>學校</a:t>
                      </a:r>
                      <a:endParaRPr lang="zh-TW" altLang="en-US" sz="3600" baseline="0" dirty="0">
                        <a:latin typeface="Arial" panose="020B0604020202020204" pitchFamily="34" charset="0"/>
                        <a:ea typeface="微軟正黑體" panose="020B0604030504040204" pitchFamily="34" charset="-120"/>
                      </a:endParaRPr>
                    </a:p>
                  </a:txBody>
                  <a:tcPr/>
                </a:tc>
                <a:tc>
                  <a:txBody>
                    <a:bodyPr/>
                    <a:lstStyle/>
                    <a:p>
                      <a:pPr algn="ctr"/>
                      <a:r>
                        <a:rPr lang="zh-TW" altLang="en-US" sz="3600" baseline="0" dirty="0" smtClean="0">
                          <a:latin typeface="Arial" panose="020B0604020202020204" pitchFamily="34" charset="0"/>
                          <a:ea typeface="微軟正黑體" panose="020B0604030504040204" pitchFamily="34" charset="-120"/>
                        </a:rPr>
                        <a:t>農場</a:t>
                      </a:r>
                      <a:endParaRPr lang="zh-TW" altLang="en-US" sz="3600" baseline="0" dirty="0">
                        <a:latin typeface="Arial" panose="020B0604020202020204" pitchFamily="34" charset="0"/>
                        <a:ea typeface="微軟正黑體" panose="020B0604030504040204" pitchFamily="34" charset="-120"/>
                      </a:endParaRPr>
                    </a:p>
                  </a:txBody>
                  <a:tcPr/>
                </a:tc>
                <a:extLst>
                  <a:ext uri="{0D108BD9-81ED-4DB2-BD59-A6C34878D82A}">
                    <a16:rowId xmlns="" xmlns:a16="http://schemas.microsoft.com/office/drawing/2014/main" val="2949240151"/>
                  </a:ext>
                </a:extLst>
              </a:tr>
              <a:tr h="370840">
                <a:tc>
                  <a:txBody>
                    <a:bodyPr/>
                    <a:lstStyle/>
                    <a:p>
                      <a:pPr algn="ctr"/>
                      <a:r>
                        <a:rPr lang="zh-TW" altLang="en-US" sz="3600" baseline="0" dirty="0" smtClean="0">
                          <a:latin typeface="Arial" panose="020B0604020202020204" pitchFamily="34" charset="0"/>
                          <a:ea typeface="微軟正黑體" panose="020B0604030504040204" pitchFamily="34" charset="-120"/>
                        </a:rPr>
                        <a:t>場地</a:t>
                      </a:r>
                      <a:endParaRPr lang="zh-TW" altLang="en-US" sz="3600" baseline="0" dirty="0">
                        <a:latin typeface="Arial" panose="020B0604020202020204" pitchFamily="34" charset="0"/>
                        <a:ea typeface="微軟正黑體" panose="020B0604030504040204" pitchFamily="34" charset="-120"/>
                      </a:endParaRPr>
                    </a:p>
                  </a:txBody>
                  <a:tcPr anchor="ctr"/>
                </a:tc>
                <a:tc>
                  <a:txBody>
                    <a:bodyPr/>
                    <a:lstStyle/>
                    <a:p>
                      <a:pPr algn="l"/>
                      <a:r>
                        <a:rPr lang="zh-TW" altLang="en-US" sz="3600" baseline="0" dirty="0" smtClean="0">
                          <a:latin typeface="Arial" panose="020B0604020202020204" pitchFamily="34" charset="0"/>
                          <a:ea typeface="微軟正黑體" panose="020B0604030504040204" pitchFamily="34" charset="-120"/>
                        </a:rPr>
                        <a:t>空間小，但可以自由移動，同時功能模組套件可應用在花圃、盆栽、農地</a:t>
                      </a:r>
                      <a:endParaRPr lang="zh-TW" altLang="en-US" sz="3600" baseline="0" dirty="0">
                        <a:latin typeface="Arial" panose="020B0604020202020204" pitchFamily="34" charset="0"/>
                        <a:ea typeface="微軟正黑體" panose="020B0604030504040204" pitchFamily="34" charset="-120"/>
                      </a:endParaRPr>
                    </a:p>
                  </a:txBody>
                  <a:tcPr/>
                </a:tc>
                <a:tc>
                  <a:txBody>
                    <a:bodyPr/>
                    <a:lstStyle/>
                    <a:p>
                      <a:pPr algn="l"/>
                      <a:r>
                        <a:rPr lang="zh-TW" altLang="en-US" sz="3600" baseline="0" dirty="0" smtClean="0">
                          <a:latin typeface="Arial" panose="020B0604020202020204" pitchFamily="34" charset="0"/>
                          <a:ea typeface="微軟正黑體" panose="020B0604030504040204" pitchFamily="34" charset="-120"/>
                        </a:rPr>
                        <a:t>配合學校閒置空間，於屋頂、花圃等有限空間進行</a:t>
                      </a:r>
                      <a:endParaRPr lang="zh-TW" altLang="en-US" sz="3600" baseline="0" dirty="0">
                        <a:latin typeface="Arial" panose="020B0604020202020204" pitchFamily="34" charset="0"/>
                        <a:ea typeface="微軟正黑體" panose="020B0604030504040204" pitchFamily="34" charset="-120"/>
                      </a:endParaRPr>
                    </a:p>
                  </a:txBody>
                  <a:tcPr/>
                </a:tc>
                <a:tc>
                  <a:txBody>
                    <a:bodyPr/>
                    <a:lstStyle/>
                    <a:p>
                      <a:pPr algn="l"/>
                      <a:r>
                        <a:rPr lang="zh-TW" altLang="en-US" sz="3600" baseline="0" dirty="0" smtClean="0">
                          <a:latin typeface="Arial" panose="020B0604020202020204" pitchFamily="34" charset="0"/>
                          <a:ea typeface="微軟正黑體" panose="020B0604030504040204" pitchFamily="34" charset="-120"/>
                        </a:rPr>
                        <a:t>空間最大，可依照需求決定所需空間大小</a:t>
                      </a:r>
                      <a:endParaRPr lang="zh-TW" altLang="en-US" sz="3600" baseline="0" dirty="0">
                        <a:latin typeface="Arial" panose="020B0604020202020204" pitchFamily="34" charset="0"/>
                        <a:ea typeface="微軟正黑體" panose="020B0604030504040204" pitchFamily="34" charset="-120"/>
                      </a:endParaRPr>
                    </a:p>
                  </a:txBody>
                  <a:tcPr/>
                </a:tc>
                <a:extLst>
                  <a:ext uri="{0D108BD9-81ED-4DB2-BD59-A6C34878D82A}">
                    <a16:rowId xmlns="" xmlns:a16="http://schemas.microsoft.com/office/drawing/2014/main" val="1154443214"/>
                  </a:ext>
                </a:extLst>
              </a:tr>
              <a:tr h="370840">
                <a:tc>
                  <a:txBody>
                    <a:bodyPr/>
                    <a:lstStyle/>
                    <a:p>
                      <a:pPr algn="ctr"/>
                      <a:r>
                        <a:rPr lang="zh-TW" altLang="en-US" sz="3600" baseline="0" dirty="0" smtClean="0">
                          <a:latin typeface="Arial" panose="020B0604020202020204" pitchFamily="34" charset="0"/>
                          <a:ea typeface="微軟正黑體" panose="020B0604030504040204" pitchFamily="34" charset="-120"/>
                        </a:rPr>
                        <a:t>教學</a:t>
                      </a:r>
                      <a:endParaRPr lang="zh-TW" altLang="en-US" sz="3600" baseline="0" dirty="0">
                        <a:latin typeface="Arial" panose="020B0604020202020204" pitchFamily="34" charset="0"/>
                        <a:ea typeface="微軟正黑體" panose="020B0604030504040204" pitchFamily="34" charset="-120"/>
                      </a:endParaRPr>
                    </a:p>
                  </a:txBody>
                  <a:tcPr anchor="ctr"/>
                </a:tc>
                <a:tc>
                  <a:txBody>
                    <a:bodyPr/>
                    <a:lstStyle/>
                    <a:p>
                      <a:pPr marL="360363" indent="-360363" algn="l">
                        <a:buFont typeface="Arial" panose="020B0604020202020204" pitchFamily="34" charset="0"/>
                        <a:buChar char="•"/>
                      </a:pPr>
                      <a:r>
                        <a:rPr lang="zh-TW" altLang="en-US" sz="3600" baseline="0" dirty="0" smtClean="0">
                          <a:latin typeface="Arial" panose="020B0604020202020204" pitchFamily="34" charset="0"/>
                          <a:ea typeface="微軟正黑體" panose="020B0604030504040204" pitchFamily="34" charset="-120"/>
                        </a:rPr>
                        <a:t>以大數據為基礎，科技與農業結合為主軸</a:t>
                      </a:r>
                      <a:endParaRPr lang="en-US" altLang="zh-TW" sz="3600" baseline="0" dirty="0" smtClean="0">
                        <a:latin typeface="Arial" panose="020B0604020202020204" pitchFamily="34" charset="0"/>
                        <a:ea typeface="微軟正黑體" panose="020B0604030504040204" pitchFamily="34" charset="-120"/>
                      </a:endParaRPr>
                    </a:p>
                    <a:p>
                      <a:pPr marL="360363" indent="-360363" algn="l">
                        <a:buFont typeface="Arial" panose="020B0604020202020204" pitchFamily="34" charset="0"/>
                        <a:buChar char="•"/>
                      </a:pPr>
                      <a:r>
                        <a:rPr lang="zh-TW" altLang="en-US" sz="3600" baseline="0" dirty="0" smtClean="0">
                          <a:latin typeface="Arial" panose="020B0604020202020204" pitchFamily="34" charset="0"/>
                          <a:ea typeface="微軟正黑體" panose="020B0604030504040204" pitchFamily="34" charset="-120"/>
                        </a:rPr>
                        <a:t>程式教學具專業性</a:t>
                      </a:r>
                      <a:endParaRPr lang="zh-TW" altLang="en-US" sz="3600" baseline="0" dirty="0">
                        <a:latin typeface="Arial" panose="020B0604020202020204" pitchFamily="34" charset="0"/>
                        <a:ea typeface="微軟正黑體" panose="020B0604030504040204" pitchFamily="34" charset="-120"/>
                      </a:endParaRPr>
                    </a:p>
                  </a:txBody>
                  <a:tcPr/>
                </a:tc>
                <a:tc>
                  <a:txBody>
                    <a:bodyPr/>
                    <a:lstStyle/>
                    <a:p>
                      <a:pPr marL="360363" indent="-360363" algn="l" defTabSz="914400" rtl="0" eaLnBrk="1" latinLnBrk="0" hangingPunct="1">
                        <a:buFont typeface="Arial" panose="020B0604020202020204" pitchFamily="34" charset="0"/>
                        <a:buChar char="•"/>
                      </a:pPr>
                      <a:r>
                        <a:rPr lang="zh-TW" altLang="en-US" sz="3600" kern="1200" baseline="0" dirty="0" smtClean="0">
                          <a:solidFill>
                            <a:schemeClr val="dk1"/>
                          </a:solidFill>
                          <a:latin typeface="Arial" panose="020B0604020202020204" pitchFamily="34" charset="0"/>
                          <a:ea typeface="微軟正黑體" panose="020B0604030504040204" pitchFamily="34" charset="-120"/>
                          <a:cs typeface="+mn-cs"/>
                        </a:rPr>
                        <a:t>孩童教育專業高</a:t>
                      </a:r>
                      <a:endParaRPr lang="en-US" altLang="zh-TW" sz="3600" kern="1200" baseline="0" dirty="0" smtClean="0">
                        <a:solidFill>
                          <a:schemeClr val="dk1"/>
                        </a:solidFill>
                        <a:latin typeface="Arial" panose="020B0604020202020204" pitchFamily="34" charset="0"/>
                        <a:ea typeface="微軟正黑體" panose="020B0604030504040204" pitchFamily="34" charset="-120"/>
                        <a:cs typeface="+mn-cs"/>
                      </a:endParaRPr>
                    </a:p>
                    <a:p>
                      <a:pPr marL="360363" indent="-360363" algn="l" defTabSz="914400" rtl="0" eaLnBrk="1" latinLnBrk="0" hangingPunct="1">
                        <a:buFont typeface="Arial" panose="020B0604020202020204" pitchFamily="34" charset="0"/>
                        <a:buChar char="•"/>
                      </a:pPr>
                      <a:r>
                        <a:rPr lang="zh-TW" altLang="en-US" sz="3600" kern="1200" baseline="0" dirty="0" smtClean="0">
                          <a:solidFill>
                            <a:schemeClr val="dk1"/>
                          </a:solidFill>
                          <a:latin typeface="Arial" panose="020B0604020202020204" pitchFamily="34" charset="0"/>
                          <a:ea typeface="微軟正黑體" panose="020B0604030504040204" pitchFamily="34" charset="-120"/>
                          <a:cs typeface="+mn-cs"/>
                        </a:rPr>
                        <a:t>農業及程式語言專業度較有限</a:t>
                      </a:r>
                      <a:endParaRPr lang="zh-TW" altLang="en-US" sz="3600" kern="1200" baseline="0" dirty="0">
                        <a:solidFill>
                          <a:schemeClr val="dk1"/>
                        </a:solidFill>
                        <a:latin typeface="Arial" panose="020B0604020202020204" pitchFamily="34" charset="0"/>
                        <a:ea typeface="微軟正黑體" panose="020B0604030504040204" pitchFamily="34" charset="-120"/>
                        <a:cs typeface="+mn-cs"/>
                      </a:endParaRPr>
                    </a:p>
                  </a:txBody>
                  <a:tcPr/>
                </a:tc>
                <a:tc>
                  <a:txBody>
                    <a:bodyPr/>
                    <a:lstStyle/>
                    <a:p>
                      <a:pPr marL="360363" indent="-360363" algn="l" defTabSz="914400" rtl="0" eaLnBrk="1" latinLnBrk="0" hangingPunct="1">
                        <a:buFont typeface="Arial" panose="020B0604020202020204" pitchFamily="34" charset="0"/>
                        <a:buChar char="•"/>
                      </a:pPr>
                      <a:r>
                        <a:rPr lang="zh-TW" altLang="en-US" sz="3600" kern="1200" baseline="0" dirty="0" smtClean="0">
                          <a:solidFill>
                            <a:schemeClr val="dk1"/>
                          </a:solidFill>
                          <a:latin typeface="Arial" panose="020B0604020202020204" pitchFamily="34" charset="0"/>
                          <a:ea typeface="微軟正黑體" panose="020B0604030504040204" pitchFamily="34" charset="-120"/>
                          <a:cs typeface="+mn-cs"/>
                        </a:rPr>
                        <a:t>農業種植專業性高</a:t>
                      </a:r>
                      <a:endParaRPr lang="en-US" altLang="zh-TW" sz="3600" kern="1200" baseline="0" dirty="0" smtClean="0">
                        <a:solidFill>
                          <a:schemeClr val="dk1"/>
                        </a:solidFill>
                        <a:latin typeface="Arial" panose="020B0604020202020204" pitchFamily="34" charset="0"/>
                        <a:ea typeface="微軟正黑體" panose="020B0604030504040204" pitchFamily="34" charset="-120"/>
                        <a:cs typeface="+mn-cs"/>
                      </a:endParaRPr>
                    </a:p>
                    <a:p>
                      <a:pPr marL="360363" indent="-360363" algn="l" defTabSz="914400" rtl="0" eaLnBrk="1" latinLnBrk="0" hangingPunct="1">
                        <a:buFont typeface="Arial" panose="020B0604020202020204" pitchFamily="34" charset="0"/>
                        <a:buChar char="•"/>
                      </a:pPr>
                      <a:r>
                        <a:rPr lang="zh-TW" altLang="en-US" sz="3600" kern="1200" baseline="0" dirty="0" smtClean="0">
                          <a:solidFill>
                            <a:schemeClr val="dk1"/>
                          </a:solidFill>
                          <a:latin typeface="Arial" panose="020B0604020202020204" pitchFamily="34" charset="0"/>
                          <a:ea typeface="微軟正黑體" panose="020B0604030504040204" pitchFamily="34" charset="-120"/>
                          <a:cs typeface="+mn-cs"/>
                        </a:rPr>
                        <a:t>程式語言與孩童教育專業度相對低</a:t>
                      </a:r>
                      <a:endParaRPr lang="zh-TW" altLang="en-US" sz="3600" kern="1200" baseline="0" dirty="0">
                        <a:solidFill>
                          <a:schemeClr val="dk1"/>
                        </a:solidFill>
                        <a:latin typeface="Arial" panose="020B0604020202020204" pitchFamily="34" charset="0"/>
                        <a:ea typeface="微軟正黑體" panose="020B0604030504040204" pitchFamily="34" charset="-120"/>
                        <a:cs typeface="+mn-cs"/>
                      </a:endParaRPr>
                    </a:p>
                  </a:txBody>
                  <a:tcPr/>
                </a:tc>
                <a:extLst>
                  <a:ext uri="{0D108BD9-81ED-4DB2-BD59-A6C34878D82A}">
                    <a16:rowId xmlns="" xmlns:a16="http://schemas.microsoft.com/office/drawing/2014/main" val="700995979"/>
                  </a:ext>
                </a:extLst>
              </a:tr>
              <a:tr h="370840">
                <a:tc>
                  <a:txBody>
                    <a:bodyPr/>
                    <a:lstStyle/>
                    <a:p>
                      <a:pPr algn="ctr"/>
                      <a:r>
                        <a:rPr lang="zh-TW" altLang="en-US" sz="3600" baseline="0" dirty="0" smtClean="0">
                          <a:latin typeface="Arial" panose="020B0604020202020204" pitchFamily="34" charset="0"/>
                          <a:ea typeface="微軟正黑體" panose="020B0604030504040204" pitchFamily="34" charset="-120"/>
                        </a:rPr>
                        <a:t>費用</a:t>
                      </a:r>
                      <a:endParaRPr lang="zh-TW" altLang="en-US" sz="3600" baseline="0" dirty="0">
                        <a:latin typeface="Arial" panose="020B0604020202020204" pitchFamily="34" charset="0"/>
                        <a:ea typeface="微軟正黑體" panose="020B0604030504040204" pitchFamily="34" charset="-120"/>
                      </a:endParaRPr>
                    </a:p>
                  </a:txBody>
                  <a:tcPr anchor="ctr"/>
                </a:tc>
                <a:tc>
                  <a:txBody>
                    <a:bodyPr/>
                    <a:lstStyle/>
                    <a:p>
                      <a:pPr algn="l"/>
                      <a:r>
                        <a:rPr lang="zh-TW" altLang="en-US" sz="3600" baseline="0" dirty="0" smtClean="0">
                          <a:latin typeface="Arial" panose="020B0604020202020204" pitchFamily="34" charset="0"/>
                          <a:ea typeface="微軟正黑體" panose="020B0604030504040204" pitchFamily="34" charset="-120"/>
                        </a:rPr>
                        <a:t>教具費用低可達到一人一機，拓可思並提供社團租</a:t>
                      </a:r>
                      <a:r>
                        <a:rPr lang="zh-TW" altLang="en-US" sz="3600" baseline="0" smtClean="0">
                          <a:latin typeface="Arial" panose="020B0604020202020204" pitchFamily="34" charset="0"/>
                          <a:ea typeface="微軟正黑體" panose="020B0604030504040204" pitchFamily="34" charset="-120"/>
                        </a:rPr>
                        <a:t>貸方案降低使用費用門檻，</a:t>
                      </a:r>
                      <a:r>
                        <a:rPr lang="zh-TW" altLang="en-US" sz="3600" baseline="0" dirty="0" smtClean="0">
                          <a:latin typeface="Arial" panose="020B0604020202020204" pitchFamily="34" charset="0"/>
                          <a:ea typeface="微軟正黑體" panose="020B0604030504040204" pitchFamily="34" charset="-120"/>
                        </a:rPr>
                        <a:t>學童可以帶回家持續觀察，</a:t>
                      </a:r>
                      <a:endParaRPr lang="zh-TW" altLang="en-US" sz="3600" baseline="0" dirty="0">
                        <a:latin typeface="Arial" panose="020B0604020202020204" pitchFamily="34" charset="0"/>
                        <a:ea typeface="微軟正黑體" panose="020B0604030504040204" pitchFamily="34" charset="-120"/>
                      </a:endParaRPr>
                    </a:p>
                  </a:txBody>
                  <a:tcPr/>
                </a:tc>
                <a:tc>
                  <a:txBody>
                    <a:bodyPr/>
                    <a:lstStyle/>
                    <a:p>
                      <a:pPr algn="l"/>
                      <a:r>
                        <a:rPr lang="zh-TW" altLang="en-US" sz="3600" baseline="0" dirty="0" smtClean="0">
                          <a:latin typeface="Arial" panose="020B0604020202020204" pitchFamily="34" charset="0"/>
                          <a:ea typeface="微軟正黑體" panose="020B0604030504040204" pitchFamily="34" charset="-120"/>
                        </a:rPr>
                        <a:t>費用納入教材費用，雖價格較合理，但材料有分配不均問題，且學生返家或課程結束後，家長需要重新負擔全部費用</a:t>
                      </a:r>
                      <a:endParaRPr lang="zh-TW" altLang="en-US" sz="3600" baseline="0" dirty="0">
                        <a:latin typeface="Arial" panose="020B0604020202020204" pitchFamily="34" charset="0"/>
                        <a:ea typeface="微軟正黑體" panose="020B0604030504040204" pitchFamily="34" charset="-120"/>
                      </a:endParaRPr>
                    </a:p>
                  </a:txBody>
                  <a:tcPr/>
                </a:tc>
                <a:tc>
                  <a:txBody>
                    <a:bodyPr/>
                    <a:lstStyle/>
                    <a:p>
                      <a:pPr algn="l"/>
                      <a:r>
                        <a:rPr lang="zh-TW" altLang="en-US" sz="3600" baseline="0" dirty="0" smtClean="0">
                          <a:latin typeface="Arial" panose="020B0604020202020204" pitchFamily="34" charset="0"/>
                          <a:ea typeface="微軟正黑體" panose="020B0604030504040204" pitchFamily="34" charset="-120"/>
                        </a:rPr>
                        <a:t>種植作物需要專人照顧，故需要較高成本維護，若要維持學習效果，成長負擔重</a:t>
                      </a:r>
                      <a:endParaRPr lang="zh-TW" altLang="en-US" sz="3600" baseline="0" dirty="0">
                        <a:latin typeface="Arial" panose="020B0604020202020204" pitchFamily="34" charset="0"/>
                        <a:ea typeface="微軟正黑體" panose="020B0604030504040204" pitchFamily="34" charset="-120"/>
                      </a:endParaRPr>
                    </a:p>
                  </a:txBody>
                  <a:tcPr/>
                </a:tc>
                <a:extLst>
                  <a:ext uri="{0D108BD9-81ED-4DB2-BD59-A6C34878D82A}">
                    <a16:rowId xmlns="" xmlns:a16="http://schemas.microsoft.com/office/drawing/2014/main" val="2561872056"/>
                  </a:ext>
                </a:extLst>
              </a:tr>
            </a:tbl>
          </a:graphicData>
        </a:graphic>
      </p:graphicFrame>
      <p:pic>
        <p:nvPicPr>
          <p:cNvPr id="1026" name="Picture 2"/>
          <p:cNvPicPr>
            <a:picLocks noChangeAspect="1" noChangeArrowheads="1"/>
          </p:cNvPicPr>
          <p:nvPr/>
        </p:nvPicPr>
        <p:blipFill>
          <a:blip r:embed="rId2" cstate="print"/>
          <a:srcRect l="11128" r="3298"/>
          <a:stretch>
            <a:fillRect/>
          </a:stretch>
        </p:blipFill>
        <p:spPr bwMode="auto">
          <a:xfrm>
            <a:off x="11039872" y="2465512"/>
            <a:ext cx="6048672" cy="396044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7527" r="2151" b="13762"/>
          <a:stretch>
            <a:fillRect/>
          </a:stretch>
        </p:blipFill>
        <p:spPr bwMode="auto">
          <a:xfrm>
            <a:off x="17448584" y="2468024"/>
            <a:ext cx="6048672" cy="3971325"/>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a:stretch>
            <a:fillRect/>
          </a:stretch>
        </p:blipFill>
        <p:spPr bwMode="auto">
          <a:xfrm>
            <a:off x="4775175" y="2393504"/>
            <a:ext cx="5677679" cy="3987279"/>
          </a:xfrm>
          <a:prstGeom prst="rect">
            <a:avLst/>
          </a:prstGeom>
          <a:noFill/>
          <a:ln w="9525">
            <a:noFill/>
            <a:miter lim="800000"/>
            <a:headEnd/>
            <a:tailEnd/>
          </a:ln>
        </p:spPr>
      </p:pic>
    </p:spTree>
    <p:extLst>
      <p:ext uri="{BB962C8B-B14F-4D97-AF65-F5344CB8AC3E}">
        <p14:creationId xmlns:p14="http://schemas.microsoft.com/office/powerpoint/2010/main" xmlns="" val="74933587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1570869" y="613131"/>
            <a:ext cx="21031200" cy="1881214"/>
          </a:xfrm>
          <a:prstGeom prst="rect">
            <a:avLst/>
          </a:prstGeom>
        </p:spPr>
        <p:txBody>
          <a:bodyPr vert="horz" lIns="182880" tIns="91440" rIns="182880" bIns="91440" rtlCol="0" anchor="ctr">
            <a:normAutofit/>
          </a:bodyPr>
          <a:lstStyle>
            <a:defPPr>
              <a:defRPr lang="zh-TW"/>
            </a:defPPr>
            <a:lvl1pPr defTabSz="914400" eaLnBrk="1" latinLnBrk="0" hangingPunct="1">
              <a:buNone/>
              <a:defRPr sz="7200" b="1">
                <a:solidFill>
                  <a:srgbClr val="FF0000"/>
                </a:solidFill>
                <a:latin typeface="微軟正黑體" panose="020B0604030504040204" pitchFamily="34" charset="-120"/>
                <a:ea typeface="微軟正黑體" panose="020B0604030504040204" pitchFamily="34" charset="-120"/>
                <a:cs typeface="+mj-cs"/>
              </a:defRPr>
            </a:lvl1pPr>
          </a:lstStyle>
          <a:p>
            <a:pPr algn="l"/>
            <a:r>
              <a:rPr lang="zh-TW" altLang="en-US" sz="8000" dirty="0">
                <a:solidFill>
                  <a:schemeClr val="tx1">
                    <a:lumMod val="75000"/>
                    <a:lumOff val="25000"/>
                  </a:schemeClr>
                </a:solidFill>
                <a:sym typeface="Aleo" pitchFamily="34" charset="0"/>
              </a:rPr>
              <a:t>計畫目標與規格 </a:t>
            </a:r>
            <a:r>
              <a:rPr lang="en-US" altLang="zh-TW" sz="8000" dirty="0">
                <a:solidFill>
                  <a:schemeClr val="tx1">
                    <a:lumMod val="75000"/>
                    <a:lumOff val="25000"/>
                  </a:schemeClr>
                </a:solidFill>
                <a:sym typeface="Aleo" pitchFamily="34" charset="0"/>
              </a:rPr>
              <a:t>(</a:t>
            </a:r>
            <a:r>
              <a:rPr lang="zh-TW" altLang="en-US" sz="8000" dirty="0">
                <a:solidFill>
                  <a:schemeClr val="tx1">
                    <a:lumMod val="75000"/>
                    <a:lumOff val="25000"/>
                  </a:schemeClr>
                </a:solidFill>
                <a:sym typeface="Aleo" pitchFamily="34" charset="0"/>
              </a:rPr>
              <a:t>使用情境</a:t>
            </a:r>
            <a:r>
              <a:rPr lang="en-US" altLang="zh-TW" sz="8000" dirty="0">
                <a:solidFill>
                  <a:schemeClr val="tx1">
                    <a:lumMod val="75000"/>
                    <a:lumOff val="25000"/>
                  </a:schemeClr>
                </a:solidFill>
                <a:sym typeface="Aleo" pitchFamily="34" charset="0"/>
              </a:rPr>
              <a:t>)</a:t>
            </a:r>
            <a:endParaRPr lang="zh-TW" altLang="en-US" sz="8000" dirty="0">
              <a:solidFill>
                <a:schemeClr val="tx1">
                  <a:lumMod val="75000"/>
                  <a:lumOff val="25000"/>
                </a:schemeClr>
              </a:solidFill>
              <a:sym typeface="Aleo" pitchFamily="34" charset="0"/>
            </a:endParaRPr>
          </a:p>
        </p:txBody>
      </p:sp>
      <p:sp>
        <p:nvSpPr>
          <p:cNvPr id="58" name="矩形 57"/>
          <p:cNvSpPr/>
          <p:nvPr/>
        </p:nvSpPr>
        <p:spPr>
          <a:xfrm>
            <a:off x="898589" y="3692158"/>
            <a:ext cx="3927946" cy="2123658"/>
          </a:xfrm>
          <a:prstGeom prst="rect">
            <a:avLst/>
          </a:prstGeom>
        </p:spPr>
        <p:txBody>
          <a:bodyPr wrap="square" lIns="91440" tIns="45720" rIns="91440" bIns="45720">
            <a:spAutoFit/>
          </a:bodyPr>
          <a:lstStyle/>
          <a:p>
            <a:r>
              <a:rPr lang="zh-TW" altLang="en-US" sz="4400" b="1" dirty="0" smtClean="0">
                <a:latin typeface="微軟正黑體" panose="020B0604030504040204" pitchFamily="34" charset="-120"/>
                <a:ea typeface="微軟正黑體" panose="020B0604030504040204" pitchFamily="34" charset="-120"/>
              </a:rPr>
              <a:t>登入網頁</a:t>
            </a:r>
            <a:endParaRPr lang="en-US" altLang="zh-TW" sz="4400" b="1" dirty="0" smtClean="0">
              <a:latin typeface="微軟正黑體" panose="020B0604030504040204" pitchFamily="34" charset="-120"/>
              <a:ea typeface="微軟正黑體" panose="020B0604030504040204" pitchFamily="34" charset="-120"/>
            </a:endParaRPr>
          </a:p>
          <a:p>
            <a:r>
              <a:rPr lang="zh-TW" altLang="en-US" sz="4400" b="1" dirty="0" smtClean="0">
                <a:latin typeface="微軟正黑體" panose="020B0604030504040204" pitchFamily="34" charset="-120"/>
                <a:ea typeface="微軟正黑體" panose="020B0604030504040204" pitchFamily="34" charset="-120"/>
              </a:rPr>
              <a:t>認養</a:t>
            </a:r>
            <a:r>
              <a:rPr lang="zh-TW" altLang="en-US" sz="4400" b="1" dirty="0">
                <a:latin typeface="微軟正黑體" panose="020B0604030504040204" pitchFamily="34" charset="-120"/>
                <a:ea typeface="微軟正黑體" panose="020B0604030504040204" pitchFamily="34" charset="-120"/>
              </a:rPr>
              <a:t>智能微型</a:t>
            </a:r>
            <a:r>
              <a:rPr lang="zh-TW" altLang="en-US" sz="4400" b="1" dirty="0" smtClean="0">
                <a:latin typeface="微軟正黑體" panose="020B0604030504040204" pitchFamily="34" charset="-120"/>
                <a:ea typeface="微軟正黑體" panose="020B0604030504040204" pitchFamily="34" charset="-120"/>
              </a:rPr>
              <a:t>農場</a:t>
            </a:r>
            <a:endParaRPr lang="en-US" altLang="zh-TW" sz="4400" b="1" dirty="0">
              <a:latin typeface="微軟正黑體" panose="020B0604030504040204" pitchFamily="34" charset="-120"/>
              <a:ea typeface="微軟正黑體" panose="020B0604030504040204" pitchFamily="34" charset="-120"/>
            </a:endParaRPr>
          </a:p>
        </p:txBody>
      </p:sp>
      <p:sp>
        <p:nvSpPr>
          <p:cNvPr id="59" name="矩形 58"/>
          <p:cNvSpPr/>
          <p:nvPr/>
        </p:nvSpPr>
        <p:spPr>
          <a:xfrm>
            <a:off x="5474454" y="3696466"/>
            <a:ext cx="5334000" cy="2123658"/>
          </a:xfrm>
          <a:prstGeom prst="rect">
            <a:avLst/>
          </a:prstGeom>
        </p:spPr>
        <p:txBody>
          <a:bodyPr wrap="square" lIns="91440" tIns="45720" rIns="91440" bIns="45720">
            <a:spAutoFit/>
          </a:bodyPr>
          <a:lstStyle/>
          <a:p>
            <a:r>
              <a:rPr lang="zh-TW" altLang="en-US" sz="4400" b="1" dirty="0" smtClean="0">
                <a:latin typeface="微軟正黑體" panose="020B0604030504040204" pitchFamily="34" charset="-120"/>
                <a:ea typeface="微軟正黑體" panose="020B0604030504040204" pitchFamily="34" charset="-120"/>
              </a:rPr>
              <a:t>孩童依網頁教程引導</a:t>
            </a:r>
            <a:r>
              <a:rPr lang="en-US" altLang="zh-TW" sz="4400" b="1" dirty="0" smtClean="0">
                <a:latin typeface="微軟正黑體" panose="020B0604030504040204" pitchFamily="34" charset="-120"/>
                <a:ea typeface="微軟正黑體" panose="020B0604030504040204" pitchFamily="34" charset="-120"/>
              </a:rPr>
              <a:t/>
            </a:r>
            <a:br>
              <a:rPr lang="en-US" altLang="zh-TW" sz="4400" b="1" dirty="0" smtClean="0">
                <a:latin typeface="微軟正黑體" panose="020B0604030504040204" pitchFamily="34" charset="-120"/>
                <a:ea typeface="微軟正黑體" panose="020B0604030504040204" pitchFamily="34" charset="-120"/>
              </a:rPr>
            </a:br>
            <a:r>
              <a:rPr lang="zh-TW" altLang="en-US" sz="4400" b="1" dirty="0" smtClean="0">
                <a:latin typeface="微軟正黑體" panose="020B0604030504040204" pitchFamily="34" charset="-120"/>
                <a:ea typeface="微軟正黑體" panose="020B0604030504040204" pitchFamily="34" charset="-120"/>
              </a:rPr>
              <a:t>逐步學習控制系統實踐農業知識</a:t>
            </a:r>
            <a:endParaRPr lang="en-US" altLang="zh-TW" sz="4400" b="1" dirty="0">
              <a:latin typeface="微軟正黑體" panose="020B0604030504040204" pitchFamily="34" charset="-120"/>
              <a:ea typeface="微軟正黑體" panose="020B0604030504040204" pitchFamily="34" charset="-120"/>
            </a:endParaRPr>
          </a:p>
        </p:txBody>
      </p:sp>
      <p:sp>
        <p:nvSpPr>
          <p:cNvPr id="60" name="矩形 59"/>
          <p:cNvSpPr/>
          <p:nvPr/>
        </p:nvSpPr>
        <p:spPr>
          <a:xfrm>
            <a:off x="11724995" y="3637166"/>
            <a:ext cx="5273854" cy="2123658"/>
          </a:xfrm>
          <a:prstGeom prst="rect">
            <a:avLst/>
          </a:prstGeom>
        </p:spPr>
        <p:txBody>
          <a:bodyPr wrap="square" lIns="91440" tIns="45720" rIns="91440" bIns="45720">
            <a:spAutoFit/>
          </a:bodyPr>
          <a:lstStyle/>
          <a:p>
            <a:r>
              <a:rPr lang="zh-TW" altLang="en-US" sz="4400" b="1" dirty="0" smtClean="0">
                <a:latin typeface="微軟正黑體" panose="020B0604030504040204" pitchFamily="34" charset="-120"/>
                <a:ea typeface="微軟正黑體" panose="020B0604030504040204" pitchFamily="34" charset="-120"/>
              </a:rPr>
              <a:t>透過雲端傳送狀態</a:t>
            </a:r>
            <a:r>
              <a:rPr lang="zh-TW" altLang="en-US" sz="4400" b="1" dirty="0">
                <a:latin typeface="微軟正黑體" panose="020B0604030504040204" pitchFamily="34" charset="-120"/>
                <a:ea typeface="微軟正黑體" panose="020B0604030504040204" pitchFamily="34" charset="-120"/>
              </a:rPr>
              <a:t>以及智能微型農場數位</a:t>
            </a:r>
            <a:r>
              <a:rPr lang="zh-TW" altLang="en-US" sz="4400" b="1" dirty="0" smtClean="0">
                <a:latin typeface="微軟正黑體" panose="020B0604030504040204" pitchFamily="34" charset="-120"/>
                <a:ea typeface="微軟正黑體" panose="020B0604030504040204" pitchFamily="34" charset="-120"/>
              </a:rPr>
              <a:t>孿生預測</a:t>
            </a:r>
            <a:endParaRPr lang="en-US" altLang="zh-TW" sz="4400" b="1" dirty="0">
              <a:latin typeface="微軟正黑體" panose="020B0604030504040204" pitchFamily="34" charset="-120"/>
              <a:ea typeface="微軟正黑體" panose="020B0604030504040204" pitchFamily="34" charset="-120"/>
            </a:endParaRPr>
          </a:p>
        </p:txBody>
      </p:sp>
      <p:sp>
        <p:nvSpPr>
          <p:cNvPr id="61" name="圓角矩形 60"/>
          <p:cNvSpPr/>
          <p:nvPr/>
        </p:nvSpPr>
        <p:spPr>
          <a:xfrm>
            <a:off x="847742" y="2590800"/>
            <a:ext cx="3968976" cy="10515600"/>
          </a:xfrm>
          <a:prstGeom prst="roundRect">
            <a:avLst/>
          </a:prstGeom>
          <a:noFill/>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endParaRPr lang="zh-TW" altLang="en-US" sz="11200" dirty="0">
              <a:solidFill>
                <a:srgbClr val="333333"/>
              </a:solidFill>
            </a:endParaRPr>
          </a:p>
        </p:txBody>
      </p:sp>
      <p:sp>
        <p:nvSpPr>
          <p:cNvPr id="62" name="橢圓 61"/>
          <p:cNvSpPr/>
          <p:nvPr/>
        </p:nvSpPr>
        <p:spPr>
          <a:xfrm>
            <a:off x="582120" y="2133600"/>
            <a:ext cx="1219200" cy="1219200"/>
          </a:xfrm>
          <a:prstGeom prst="ellipse">
            <a:avLst/>
          </a:prstGeom>
          <a:solidFill>
            <a:schemeClr val="accent1">
              <a:lumMod val="40000"/>
              <a:lumOff val="6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endParaRPr lang="zh-TW" altLang="en-US" sz="11200" dirty="0">
              <a:solidFill>
                <a:srgbClr val="FFFFFF"/>
              </a:solidFill>
            </a:endParaRPr>
          </a:p>
        </p:txBody>
      </p:sp>
      <p:sp>
        <p:nvSpPr>
          <p:cNvPr id="63" name="文字方塊 62"/>
          <p:cNvSpPr txBox="1"/>
          <p:nvPr/>
        </p:nvSpPr>
        <p:spPr>
          <a:xfrm>
            <a:off x="801025" y="2283778"/>
            <a:ext cx="769844" cy="830998"/>
          </a:xfrm>
          <a:prstGeom prst="rect">
            <a:avLst/>
          </a:prstGeom>
          <a:noFill/>
        </p:spPr>
        <p:txBody>
          <a:bodyPr wrap="square" lIns="91440" tIns="45720" rIns="91440" bIns="45720" rtlCol="0">
            <a:spAutoFit/>
          </a:bodyPr>
          <a:lstStyle/>
          <a:p>
            <a:r>
              <a:rPr lang="en-US" altLang="zh-TW" sz="4800" dirty="0">
                <a:solidFill>
                  <a:srgbClr val="FFFFFF"/>
                </a:solidFill>
              </a:rPr>
              <a:t>1</a:t>
            </a:r>
            <a:endParaRPr lang="zh-TW" altLang="en-US" sz="4800" dirty="0">
              <a:solidFill>
                <a:srgbClr val="FFFFFF"/>
              </a:solidFill>
            </a:endParaRPr>
          </a:p>
        </p:txBody>
      </p:sp>
      <p:sp>
        <p:nvSpPr>
          <p:cNvPr id="64" name="圓角矩形 63"/>
          <p:cNvSpPr/>
          <p:nvPr/>
        </p:nvSpPr>
        <p:spPr>
          <a:xfrm>
            <a:off x="5185195" y="2590800"/>
            <a:ext cx="5912526" cy="10515600"/>
          </a:xfrm>
          <a:prstGeom prst="roundRect">
            <a:avLst/>
          </a:prstGeom>
          <a:noFill/>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endParaRPr lang="zh-TW" altLang="en-US" sz="11200" dirty="0">
              <a:solidFill>
                <a:srgbClr val="333333"/>
              </a:solidFill>
            </a:endParaRPr>
          </a:p>
        </p:txBody>
      </p:sp>
      <p:sp>
        <p:nvSpPr>
          <p:cNvPr id="68" name="圓角矩形 67"/>
          <p:cNvSpPr/>
          <p:nvPr/>
        </p:nvSpPr>
        <p:spPr>
          <a:xfrm>
            <a:off x="11406663" y="2590800"/>
            <a:ext cx="5912526" cy="10515600"/>
          </a:xfrm>
          <a:prstGeom prst="roundRect">
            <a:avLst/>
          </a:prstGeom>
          <a:noFill/>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endParaRPr lang="zh-TW" altLang="en-US" sz="11200" dirty="0">
              <a:solidFill>
                <a:srgbClr val="333333"/>
              </a:solidFill>
            </a:endParaRPr>
          </a:p>
        </p:txBody>
      </p:sp>
      <p:sp>
        <p:nvSpPr>
          <p:cNvPr id="77" name="矩形 76"/>
          <p:cNvSpPr/>
          <p:nvPr/>
        </p:nvSpPr>
        <p:spPr>
          <a:xfrm>
            <a:off x="17965903" y="3612186"/>
            <a:ext cx="5273854" cy="2123658"/>
          </a:xfrm>
          <a:prstGeom prst="rect">
            <a:avLst/>
          </a:prstGeom>
        </p:spPr>
        <p:txBody>
          <a:bodyPr wrap="square" lIns="91440" tIns="45720" rIns="91440" bIns="45720">
            <a:spAutoFit/>
          </a:bodyPr>
          <a:lstStyle/>
          <a:p>
            <a:r>
              <a:rPr lang="zh-TW" altLang="en-US" sz="4400" b="1" dirty="0" smtClean="0">
                <a:latin typeface="微軟正黑體" panose="020B0604030504040204" pitchFamily="34" charset="-120"/>
                <a:ea typeface="微軟正黑體" panose="020B0604030504040204" pitchFamily="34" charset="-120"/>
              </a:rPr>
              <a:t>假日可直接至場域作實體觀測，增加與實體場域的連結</a:t>
            </a:r>
            <a:endParaRPr lang="en-US" altLang="zh-TW" sz="4400" b="1" dirty="0">
              <a:latin typeface="微軟正黑體" panose="020B0604030504040204" pitchFamily="34" charset="-120"/>
              <a:ea typeface="微軟正黑體" panose="020B0604030504040204" pitchFamily="34" charset="-120"/>
            </a:endParaRPr>
          </a:p>
        </p:txBody>
      </p:sp>
      <p:sp>
        <p:nvSpPr>
          <p:cNvPr id="78" name="圓角矩形 77"/>
          <p:cNvSpPr/>
          <p:nvPr/>
        </p:nvSpPr>
        <p:spPr>
          <a:xfrm>
            <a:off x="17647573" y="2565820"/>
            <a:ext cx="5912526" cy="10515600"/>
          </a:xfrm>
          <a:prstGeom prst="roundRect">
            <a:avLst/>
          </a:prstGeom>
          <a:noFill/>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endParaRPr lang="zh-TW" altLang="en-US" sz="11200" dirty="0">
              <a:solidFill>
                <a:srgbClr val="333333"/>
              </a:solidFill>
            </a:endParaRPr>
          </a:p>
        </p:txBody>
      </p:sp>
      <p:pic>
        <p:nvPicPr>
          <p:cNvPr id="86" name="Picture 2" descr="ãæ¸æãçåçæå°çµæ">
            <a:extLst>
              <a:ext uri="{FF2B5EF4-FFF2-40B4-BE49-F238E27FC236}">
                <a16:creationId xmlns:a16="http://schemas.microsoft.com/office/drawing/2014/main" xmlns="" id="{6B20F1F3-E285-4DBD-AFD1-3B32EAD6731C}"/>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663461" y="6693216"/>
            <a:ext cx="5134014" cy="2506844"/>
          </a:xfrm>
          <a:prstGeom prst="rect">
            <a:avLst/>
          </a:prstGeom>
          <a:noFill/>
          <a:extLst>
            <a:ext uri="{909E8E84-426E-40DD-AFC4-6F175D3DCCD1}">
              <a14:hiddenFill xmlns:a14="http://schemas.microsoft.com/office/drawing/2010/main" xmlns="">
                <a:solidFill>
                  <a:srgbClr val="FFFFFF"/>
                </a:solidFill>
              </a14:hiddenFill>
            </a:ext>
          </a:extLst>
        </p:spPr>
      </p:pic>
      <p:sp>
        <p:nvSpPr>
          <p:cNvPr id="27" name="投影片編號版面配置區 4"/>
          <p:cNvSpPr txBox="1">
            <a:spLocks/>
          </p:cNvSpPr>
          <p:nvPr/>
        </p:nvSpPr>
        <p:spPr>
          <a:xfrm>
            <a:off x="17475200" y="12712711"/>
            <a:ext cx="5689600" cy="730250"/>
          </a:xfrm>
          <a:prstGeom prst="rect">
            <a:avLst/>
          </a:prstGeom>
        </p:spPr>
        <p:txBody>
          <a:bodyPr lIns="91440" tIns="45720" rIns="91440" bIns="45720"/>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39457905-6329-4058-A1C6-B632C0CA30C5}" type="slidenum">
              <a:rPr lang="zh-TW" altLang="en-US" sz="2800" b="1">
                <a:solidFill>
                  <a:srgbClr val="333333"/>
                </a:solidFill>
                <a:latin typeface="微軟正黑體" panose="020B0604030504040204" pitchFamily="34" charset="-120"/>
                <a:ea typeface="微軟正黑體" panose="020B0604030504040204" pitchFamily="34" charset="-120"/>
              </a:rPr>
              <a:pPr algn="r">
                <a:defRPr/>
              </a:pPr>
              <a:t>22</a:t>
            </a:fld>
            <a:endParaRPr lang="zh-TW" altLang="en-US" sz="2800" b="1" dirty="0">
              <a:solidFill>
                <a:srgbClr val="333333"/>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50811" y="7541547"/>
            <a:ext cx="3924965" cy="3924965"/>
          </a:xfrm>
          <a:prstGeom prst="rect">
            <a:avLst/>
          </a:prstGeom>
          <a:solidFill>
            <a:srgbClr val="FFFFFF"/>
          </a:solidFill>
        </p:spPr>
      </p:pic>
      <p:sp>
        <p:nvSpPr>
          <p:cNvPr id="25" name="橢圓 24"/>
          <p:cNvSpPr/>
          <p:nvPr/>
        </p:nvSpPr>
        <p:spPr>
          <a:xfrm>
            <a:off x="4903075" y="2133600"/>
            <a:ext cx="1219200" cy="1219200"/>
          </a:xfrm>
          <a:prstGeom prst="ellipse">
            <a:avLst/>
          </a:prstGeom>
          <a:solidFill>
            <a:schemeClr val="accent1">
              <a:lumMod val="40000"/>
              <a:lumOff val="6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endParaRPr lang="zh-TW" altLang="en-US" sz="11200" dirty="0">
              <a:solidFill>
                <a:srgbClr val="FFFFFF"/>
              </a:solidFill>
            </a:endParaRPr>
          </a:p>
        </p:txBody>
      </p:sp>
      <p:sp>
        <p:nvSpPr>
          <p:cNvPr id="26" name="文字方塊 25"/>
          <p:cNvSpPr txBox="1"/>
          <p:nvPr/>
        </p:nvSpPr>
        <p:spPr>
          <a:xfrm>
            <a:off x="5157460" y="2310481"/>
            <a:ext cx="769844" cy="830998"/>
          </a:xfrm>
          <a:prstGeom prst="rect">
            <a:avLst/>
          </a:prstGeom>
          <a:noFill/>
        </p:spPr>
        <p:txBody>
          <a:bodyPr wrap="square" lIns="91440" tIns="45720" rIns="91440" bIns="45720" rtlCol="0">
            <a:spAutoFit/>
          </a:bodyPr>
          <a:lstStyle/>
          <a:p>
            <a:r>
              <a:rPr lang="zh-TW" altLang="en-US" sz="4800" dirty="0">
                <a:solidFill>
                  <a:srgbClr val="FFFFFF"/>
                </a:solidFill>
              </a:rPr>
              <a:t>２</a:t>
            </a:r>
          </a:p>
        </p:txBody>
      </p:sp>
      <p:sp>
        <p:nvSpPr>
          <p:cNvPr id="28" name="橢圓 27"/>
          <p:cNvSpPr/>
          <p:nvPr/>
        </p:nvSpPr>
        <p:spPr>
          <a:xfrm>
            <a:off x="11327904" y="2133600"/>
            <a:ext cx="1219200" cy="1219200"/>
          </a:xfrm>
          <a:prstGeom prst="ellipse">
            <a:avLst/>
          </a:prstGeom>
          <a:solidFill>
            <a:schemeClr val="accent1">
              <a:lumMod val="40000"/>
              <a:lumOff val="6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endParaRPr lang="zh-TW" altLang="en-US" sz="11200" dirty="0">
              <a:solidFill>
                <a:srgbClr val="FFFFFF"/>
              </a:solidFill>
            </a:endParaRPr>
          </a:p>
        </p:txBody>
      </p:sp>
      <p:sp>
        <p:nvSpPr>
          <p:cNvPr id="29" name="文字方塊 28"/>
          <p:cNvSpPr txBox="1"/>
          <p:nvPr/>
        </p:nvSpPr>
        <p:spPr>
          <a:xfrm>
            <a:off x="11566172" y="2310481"/>
            <a:ext cx="769844" cy="830998"/>
          </a:xfrm>
          <a:prstGeom prst="rect">
            <a:avLst/>
          </a:prstGeom>
          <a:noFill/>
        </p:spPr>
        <p:txBody>
          <a:bodyPr wrap="square" lIns="91440" tIns="45720" rIns="91440" bIns="45720" rtlCol="0">
            <a:spAutoFit/>
          </a:bodyPr>
          <a:lstStyle/>
          <a:p>
            <a:r>
              <a:rPr lang="zh-TW" altLang="en-US" sz="4800" dirty="0">
                <a:solidFill>
                  <a:srgbClr val="FFFFFF"/>
                </a:solidFill>
              </a:rPr>
              <a:t>３</a:t>
            </a:r>
          </a:p>
        </p:txBody>
      </p:sp>
      <p:sp>
        <p:nvSpPr>
          <p:cNvPr id="30" name="橢圓 29"/>
          <p:cNvSpPr/>
          <p:nvPr/>
        </p:nvSpPr>
        <p:spPr>
          <a:xfrm>
            <a:off x="17597536" y="2105472"/>
            <a:ext cx="1219200" cy="1219200"/>
          </a:xfrm>
          <a:prstGeom prst="ellipse">
            <a:avLst/>
          </a:prstGeom>
          <a:solidFill>
            <a:schemeClr val="accent1">
              <a:lumMod val="40000"/>
              <a:lumOff val="6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endParaRPr lang="zh-TW" altLang="en-US" sz="11200" dirty="0">
              <a:solidFill>
                <a:srgbClr val="FFFFFF"/>
              </a:solidFill>
            </a:endParaRPr>
          </a:p>
        </p:txBody>
      </p:sp>
      <p:sp>
        <p:nvSpPr>
          <p:cNvPr id="31" name="文字方塊 30"/>
          <p:cNvSpPr txBox="1"/>
          <p:nvPr/>
        </p:nvSpPr>
        <p:spPr>
          <a:xfrm>
            <a:off x="17808624" y="2283778"/>
            <a:ext cx="769844" cy="830998"/>
          </a:xfrm>
          <a:prstGeom prst="rect">
            <a:avLst/>
          </a:prstGeom>
          <a:noFill/>
        </p:spPr>
        <p:txBody>
          <a:bodyPr wrap="square" lIns="91440" tIns="45720" rIns="91440" bIns="45720" rtlCol="0">
            <a:spAutoFit/>
          </a:bodyPr>
          <a:lstStyle/>
          <a:p>
            <a:r>
              <a:rPr lang="zh-TW" altLang="en-US" sz="4800" dirty="0">
                <a:solidFill>
                  <a:srgbClr val="FFFFFF"/>
                </a:solidFill>
              </a:rPr>
              <a:t>４</a:t>
            </a:r>
          </a:p>
        </p:txBody>
      </p:sp>
      <p:sp>
        <p:nvSpPr>
          <p:cNvPr id="40" name="圓形箭號 39"/>
          <p:cNvSpPr/>
          <p:nvPr/>
        </p:nvSpPr>
        <p:spPr bwMode="auto">
          <a:xfrm rot="5400000">
            <a:off x="14259413" y="8109109"/>
            <a:ext cx="2532589" cy="2634967"/>
          </a:xfrm>
          <a:prstGeom prst="circularArrow">
            <a:avLst>
              <a:gd name="adj1" fmla="val 12500"/>
              <a:gd name="adj2" fmla="val 1142319"/>
              <a:gd name="adj3" fmla="val 20457681"/>
              <a:gd name="adj4" fmla="val 16152699"/>
              <a:gd name="adj5" fmla="val 12500"/>
            </a:avLst>
          </a:prstGeom>
          <a:solidFill>
            <a:srgbClr val="F4F4F4"/>
          </a:solidFill>
          <a:ln w="12700" cap="flat" cmpd="sng" algn="ctr">
            <a:solidFill>
              <a:schemeClr val="accent1"/>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42" name="圓形箭號 41"/>
          <p:cNvSpPr/>
          <p:nvPr/>
        </p:nvSpPr>
        <p:spPr bwMode="auto">
          <a:xfrm rot="10800000">
            <a:off x="11993065" y="8094444"/>
            <a:ext cx="2505987" cy="2664297"/>
          </a:xfrm>
          <a:prstGeom prst="circularArrow">
            <a:avLst>
              <a:gd name="adj1" fmla="val 12500"/>
              <a:gd name="adj2" fmla="val 1142319"/>
              <a:gd name="adj3" fmla="val 20457681"/>
              <a:gd name="adj4" fmla="val 16152699"/>
              <a:gd name="adj5" fmla="val 12500"/>
            </a:avLst>
          </a:prstGeom>
          <a:solidFill>
            <a:srgbClr val="F4F4F4"/>
          </a:solidFill>
          <a:ln w="12700" cap="flat" cmpd="sng" algn="ctr">
            <a:solidFill>
              <a:schemeClr val="accent1"/>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pic>
        <p:nvPicPr>
          <p:cNvPr id="11" name="圖片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8702227" y="7654992"/>
            <a:ext cx="3801206" cy="3801206"/>
          </a:xfrm>
          <a:prstGeom prst="rect">
            <a:avLst/>
          </a:prstGeom>
        </p:spPr>
      </p:pic>
      <p:pic>
        <p:nvPicPr>
          <p:cNvPr id="12" name="圖片 11"/>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989600" y="7654992"/>
            <a:ext cx="3713568" cy="3713568"/>
          </a:xfrm>
          <a:prstGeom prst="rect">
            <a:avLst/>
          </a:prstGeom>
        </p:spPr>
      </p:pic>
      <p:pic>
        <p:nvPicPr>
          <p:cNvPr id="45" name="圖片 44"/>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3151855" y="10098360"/>
            <a:ext cx="2496529" cy="2496529"/>
          </a:xfrm>
          <a:prstGeom prst="rect">
            <a:avLst/>
          </a:prstGeom>
        </p:spPr>
      </p:pic>
    </p:spTree>
    <p:extLst>
      <p:ext uri="{BB962C8B-B14F-4D97-AF65-F5344CB8AC3E}">
        <p14:creationId xmlns:p14="http://schemas.microsoft.com/office/powerpoint/2010/main" xmlns="" val="16621479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圓角矩形 15"/>
          <p:cNvSpPr/>
          <p:nvPr/>
        </p:nvSpPr>
        <p:spPr bwMode="auto">
          <a:xfrm>
            <a:off x="12047984" y="9297598"/>
            <a:ext cx="9217024" cy="953452"/>
          </a:xfrm>
          <a:prstGeom prst="roundRect">
            <a:avLst/>
          </a:prstGeom>
          <a:solidFill>
            <a:srgbClr val="FF9999">
              <a:alpha val="29804"/>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dirty="0" smtClean="0"/>
          </a:p>
        </p:txBody>
      </p:sp>
      <p:sp>
        <p:nvSpPr>
          <p:cNvPr id="15" name="圓角矩形 14"/>
          <p:cNvSpPr/>
          <p:nvPr/>
        </p:nvSpPr>
        <p:spPr bwMode="auto">
          <a:xfrm>
            <a:off x="1606824" y="9225590"/>
            <a:ext cx="9217024" cy="953452"/>
          </a:xfrm>
          <a:prstGeom prst="roundRect">
            <a:avLst/>
          </a:prstGeom>
          <a:solidFill>
            <a:srgbClr val="00B050">
              <a:alpha val="3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dirty="0" smtClean="0"/>
          </a:p>
        </p:txBody>
      </p:sp>
      <p:sp>
        <p:nvSpPr>
          <p:cNvPr id="14" name="圓角矩形 13"/>
          <p:cNvSpPr/>
          <p:nvPr/>
        </p:nvSpPr>
        <p:spPr bwMode="auto">
          <a:xfrm>
            <a:off x="12119992" y="4257038"/>
            <a:ext cx="9217024" cy="953452"/>
          </a:xfrm>
          <a:prstGeom prst="roundRect">
            <a:avLst/>
          </a:prstGeom>
          <a:solidFill>
            <a:srgbClr val="7030A0">
              <a:alpha val="12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dirty="0" smtClean="0"/>
          </a:p>
        </p:txBody>
      </p:sp>
      <p:sp>
        <p:nvSpPr>
          <p:cNvPr id="12" name="圓角矩形 11"/>
          <p:cNvSpPr/>
          <p:nvPr/>
        </p:nvSpPr>
        <p:spPr bwMode="auto">
          <a:xfrm>
            <a:off x="1606824" y="4257038"/>
            <a:ext cx="9217024" cy="953452"/>
          </a:xfrm>
          <a:prstGeom prst="roundRect">
            <a:avLst/>
          </a:prstGeom>
          <a:solidFill>
            <a:srgbClr val="FFC000">
              <a:alpha val="3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dirty="0" smtClean="0"/>
          </a:p>
        </p:txBody>
      </p:sp>
      <p:sp>
        <p:nvSpPr>
          <p:cNvPr id="2" name="標題 1"/>
          <p:cNvSpPr>
            <a:spLocks noGrp="1"/>
          </p:cNvSpPr>
          <p:nvPr>
            <p:ph type="title"/>
          </p:nvPr>
        </p:nvSpPr>
        <p:spPr/>
        <p:txBody>
          <a:bodyPr/>
          <a:lstStyle/>
          <a:p>
            <a:r>
              <a:rPr lang="zh-TW" altLang="en-US" sz="8000" dirty="0">
                <a:solidFill>
                  <a:schemeClr val="tx1">
                    <a:lumMod val="75000"/>
                    <a:lumOff val="25000"/>
                  </a:schemeClr>
                </a:solidFill>
              </a:rPr>
              <a:t>核心技術</a:t>
            </a:r>
          </a:p>
        </p:txBody>
      </p:sp>
      <p:sp>
        <p:nvSpPr>
          <p:cNvPr id="9" name="內容版面配置區 2">
            <a:extLst>
              <a:ext uri="{FF2B5EF4-FFF2-40B4-BE49-F238E27FC236}">
                <a16:creationId xmlns:a16="http://schemas.microsoft.com/office/drawing/2014/main" xmlns="" id="{03B8C326-F495-4442-8B59-471DFF6469BB}"/>
              </a:ext>
            </a:extLst>
          </p:cNvPr>
          <p:cNvSpPr>
            <a:spLocks noGrp="1"/>
          </p:cNvSpPr>
          <p:nvPr>
            <p:ph idx="1"/>
          </p:nvPr>
        </p:nvSpPr>
        <p:spPr>
          <a:xfrm>
            <a:off x="2038872" y="3401616"/>
            <a:ext cx="9433048" cy="3024336"/>
          </a:xfrm>
        </p:spPr>
        <p:txBody>
          <a:bodyPr/>
          <a:lstStyle/>
          <a:p>
            <a:r>
              <a:rPr kumimoji="1" lang="zh-TW" altLang="en-US" sz="4800" b="1" dirty="0" smtClean="0"/>
              <a:t>軟硬整合監控系統</a:t>
            </a:r>
            <a:endParaRPr kumimoji="1" lang="en-US" altLang="zh-TW" sz="4800" b="1" dirty="0"/>
          </a:p>
          <a:p>
            <a:r>
              <a:rPr kumimoji="1" lang="en-US" altLang="zh-TW" dirty="0"/>
              <a:t>	Device management </a:t>
            </a:r>
          </a:p>
          <a:p>
            <a:r>
              <a:rPr kumimoji="1" lang="en-US" altLang="zh-TW" dirty="0"/>
              <a:t>	Realtime device data status monitor</a:t>
            </a:r>
          </a:p>
          <a:p>
            <a:r>
              <a:rPr kumimoji="1" lang="en-US" altLang="zh-TW" dirty="0"/>
              <a:t>	History data query and </a:t>
            </a:r>
            <a:r>
              <a:rPr kumimoji="1" lang="en-US" altLang="zh-TW" dirty="0" smtClean="0"/>
              <a:t>access</a:t>
            </a:r>
            <a:endParaRPr kumimoji="1" lang="en-US" altLang="zh-TW" dirty="0"/>
          </a:p>
          <a:p>
            <a:endParaRPr kumimoji="1" lang="en-US" altLang="zh-CN" dirty="0"/>
          </a:p>
          <a:p>
            <a:endParaRPr kumimoji="1" lang="en-US" altLang="zh-CN" dirty="0"/>
          </a:p>
          <a:p>
            <a:endParaRPr kumimoji="1" lang="zh-TW" altLang="en-US" dirty="0"/>
          </a:p>
        </p:txBody>
      </p:sp>
      <p:sp>
        <p:nvSpPr>
          <p:cNvPr id="10" name="矩形 9">
            <a:extLst>
              <a:ext uri="{FF2B5EF4-FFF2-40B4-BE49-F238E27FC236}">
                <a16:creationId xmlns:a16="http://schemas.microsoft.com/office/drawing/2014/main" xmlns="" id="{18BB45DA-6BCB-1045-870C-00F61BFAB813}"/>
              </a:ext>
            </a:extLst>
          </p:cNvPr>
          <p:cNvSpPr/>
          <p:nvPr/>
        </p:nvSpPr>
        <p:spPr>
          <a:xfrm>
            <a:off x="12552040" y="3554341"/>
            <a:ext cx="8663608" cy="3231654"/>
          </a:xfrm>
          <a:prstGeom prst="rect">
            <a:avLst/>
          </a:prstGeom>
        </p:spPr>
        <p:txBody>
          <a:bodyPr wrap="square" lIns="91440" tIns="45720" rIns="91440" bIns="45720">
            <a:spAutoFit/>
          </a:bodyPr>
          <a:lstStyle/>
          <a:p>
            <a:pPr algn="l"/>
            <a:r>
              <a:rPr kumimoji="1" lang="zh-TW" altLang="en-US" sz="4800" b="1" dirty="0" smtClean="0">
                <a:solidFill>
                  <a:srgbClr val="535353"/>
                </a:solidFill>
                <a:latin typeface="微軟正黑體" pitchFamily="34" charset="-120"/>
                <a:ea typeface="微軟正黑體" pitchFamily="34" charset="-120"/>
              </a:rPr>
              <a:t>流程整合工具</a:t>
            </a:r>
            <a:r>
              <a:rPr kumimoji="1" lang="en-US" altLang="zh-TW" sz="4800" b="1" dirty="0" smtClean="0">
                <a:solidFill>
                  <a:srgbClr val="535353"/>
                </a:solidFill>
                <a:latin typeface="微軟正黑體" pitchFamily="34" charset="-120"/>
                <a:ea typeface="微軟正黑體" pitchFamily="34" charset="-120"/>
              </a:rPr>
              <a:t>UI</a:t>
            </a:r>
            <a:r>
              <a:rPr kumimoji="1" lang="zh-TW" altLang="en-US" sz="4800" b="1" dirty="0" smtClean="0">
                <a:solidFill>
                  <a:srgbClr val="535353"/>
                </a:solidFill>
                <a:latin typeface="微軟正黑體" pitchFamily="34" charset="-120"/>
                <a:ea typeface="微軟正黑體" pitchFamily="34" charset="-120"/>
              </a:rPr>
              <a:t>介面</a:t>
            </a:r>
            <a:endParaRPr kumimoji="1" lang="en-US" altLang="zh-TW" sz="4800" b="1" dirty="0">
              <a:solidFill>
                <a:srgbClr val="535353"/>
              </a:solidFill>
              <a:latin typeface="微軟正黑體" pitchFamily="34" charset="-120"/>
              <a:ea typeface="微軟正黑體" pitchFamily="34" charset="-120"/>
            </a:endParaRPr>
          </a:p>
          <a:p>
            <a:pPr algn="l"/>
            <a:r>
              <a:rPr kumimoji="1" lang="en-US" altLang="zh-CN" sz="3600" dirty="0">
                <a:latin typeface="微軟正黑體" pitchFamily="34" charset="-120"/>
                <a:ea typeface="微軟正黑體" pitchFamily="34" charset="-120"/>
              </a:rPr>
              <a:t>	</a:t>
            </a:r>
            <a:r>
              <a:rPr kumimoji="1" lang="en-US" altLang="zh-TW" sz="3600" dirty="0" smtClean="0">
                <a:latin typeface="微軟正黑體" pitchFamily="34" charset="-120"/>
                <a:ea typeface="微軟正黑體" pitchFamily="34" charset="-120"/>
              </a:rPr>
              <a:t>Tarkus VP </a:t>
            </a:r>
            <a:r>
              <a:rPr kumimoji="1" lang="en-US" altLang="zh-CN" sz="3600" dirty="0" smtClean="0">
                <a:latin typeface="微軟正黑體" pitchFamily="34" charset="-120"/>
                <a:ea typeface="微軟正黑體" pitchFamily="34" charset="-120"/>
              </a:rPr>
              <a:t>Solution </a:t>
            </a:r>
            <a:r>
              <a:rPr kumimoji="1" lang="en-US" altLang="zh-CN" sz="3600" dirty="0">
                <a:latin typeface="微軟正黑體" pitchFamily="34" charset="-120"/>
                <a:ea typeface="微軟正黑體" pitchFamily="34" charset="-120"/>
              </a:rPr>
              <a:t>integration</a:t>
            </a:r>
          </a:p>
          <a:p>
            <a:pPr algn="l"/>
            <a:r>
              <a:rPr kumimoji="1" lang="en-US" altLang="zh-CN" sz="3600" dirty="0">
                <a:latin typeface="微軟正黑體" pitchFamily="34" charset="-120"/>
                <a:ea typeface="微軟正黑體" pitchFamily="34" charset="-120"/>
              </a:rPr>
              <a:t>	Device Input integration</a:t>
            </a:r>
          </a:p>
          <a:p>
            <a:pPr algn="l"/>
            <a:r>
              <a:rPr kumimoji="1" lang="en-US" altLang="zh-CN" sz="3600" dirty="0">
                <a:latin typeface="微軟正黑體" pitchFamily="34" charset="-120"/>
                <a:ea typeface="微軟正黑體" pitchFamily="34" charset="-120"/>
              </a:rPr>
              <a:t>	Portal and middleware </a:t>
            </a:r>
            <a:r>
              <a:rPr kumimoji="1" lang="en-US" altLang="zh-CN" sz="3600" dirty="0" smtClean="0">
                <a:latin typeface="微軟正黑體" pitchFamily="34" charset="-120"/>
                <a:ea typeface="微軟正黑體" pitchFamily="34" charset="-120"/>
              </a:rPr>
              <a:t>integration</a:t>
            </a:r>
          </a:p>
          <a:p>
            <a:pPr algn="l"/>
            <a:endParaRPr kumimoji="1" lang="en-US" altLang="zh-CN" sz="4800" dirty="0">
              <a:latin typeface="微軟正黑體" pitchFamily="34" charset="-120"/>
              <a:ea typeface="微軟正黑體" pitchFamily="34" charset="-120"/>
            </a:endParaRPr>
          </a:p>
        </p:txBody>
      </p:sp>
      <p:sp>
        <p:nvSpPr>
          <p:cNvPr id="11" name="內容版面配置區 2">
            <a:extLst>
              <a:ext uri="{FF2B5EF4-FFF2-40B4-BE49-F238E27FC236}">
                <a16:creationId xmlns:a16="http://schemas.microsoft.com/office/drawing/2014/main" xmlns="" id="{03B8C326-F495-4442-8B59-471DFF6469BB}"/>
              </a:ext>
            </a:extLst>
          </p:cNvPr>
          <p:cNvSpPr txBox="1">
            <a:spLocks/>
          </p:cNvSpPr>
          <p:nvPr/>
        </p:nvSpPr>
        <p:spPr>
          <a:xfrm>
            <a:off x="2038872" y="8514184"/>
            <a:ext cx="8136904" cy="2736304"/>
          </a:xfrm>
          <a:prstGeom prst="rect">
            <a:avLst/>
          </a:prstGeom>
        </p:spPr>
        <p:txBody>
          <a:bodyPr lIns="91440" tIns="45720" rIns="91440" bIns="45720"/>
          <a:lstStyle/>
          <a:p>
            <a:pPr algn="l" defTabSz="457200">
              <a:defRPr/>
            </a:pPr>
            <a:r>
              <a:rPr kumimoji="1" lang="zh-TW" altLang="en-US" sz="4800" b="1" kern="0" dirty="0" smtClean="0">
                <a:solidFill>
                  <a:srgbClr val="4D4D4D"/>
                </a:solidFill>
                <a:latin typeface="微軟正黑體" pitchFamily="34" charset="-120"/>
                <a:ea typeface="微軟正黑體" pitchFamily="34" charset="-120"/>
                <a:cs typeface="+mn-cs"/>
                <a:sym typeface="Lato Light" pitchFamily="34" charset="0"/>
              </a:rPr>
              <a:t>雲伺服器</a:t>
            </a:r>
            <a:r>
              <a:rPr kumimoji="1" lang="en-US" altLang="zh-TW" sz="4800" b="1" kern="0" dirty="0" smtClean="0">
                <a:solidFill>
                  <a:srgbClr val="4D4D4D"/>
                </a:solidFill>
                <a:latin typeface="微軟正黑體" pitchFamily="34" charset="-120"/>
                <a:ea typeface="微軟正黑體" pitchFamily="34" charset="-120"/>
                <a:cs typeface="+mn-cs"/>
                <a:sym typeface="Lato Light" pitchFamily="34" charset="0"/>
              </a:rPr>
              <a:t>API</a:t>
            </a:r>
            <a:r>
              <a:rPr kumimoji="1" lang="zh-TW" altLang="en-US" sz="4800" b="1" kern="0" dirty="0" smtClean="0">
                <a:solidFill>
                  <a:srgbClr val="4D4D4D"/>
                </a:solidFill>
                <a:latin typeface="微軟正黑體" pitchFamily="34" charset="-120"/>
                <a:ea typeface="微軟正黑體" pitchFamily="34" charset="-120"/>
                <a:cs typeface="+mn-cs"/>
                <a:sym typeface="Lato Light" pitchFamily="34" charset="0"/>
              </a:rPr>
              <a:t>串接</a:t>
            </a:r>
            <a:endParaRPr kumimoji="1" lang="en-US" altLang="zh-TW" sz="4800" b="1" kern="0" dirty="0" smtClean="0">
              <a:solidFill>
                <a:srgbClr val="4D4D4D"/>
              </a:solidFill>
              <a:latin typeface="微軟正黑體" pitchFamily="34" charset="-120"/>
              <a:ea typeface="微軟正黑體" pitchFamily="34" charset="-120"/>
              <a:cs typeface="+mn-cs"/>
              <a:sym typeface="Lato Light" pitchFamily="34" charset="0"/>
            </a:endParaRPr>
          </a:p>
          <a:p>
            <a:pPr algn="l" defTabSz="457200">
              <a:defRPr/>
            </a:pPr>
            <a:r>
              <a:rPr kumimoji="1" lang="en-US" altLang="zh-TW" sz="3600" kern="0" dirty="0" smtClean="0">
                <a:solidFill>
                  <a:srgbClr val="4D4D4D"/>
                </a:solidFill>
                <a:latin typeface="微軟正黑體" pitchFamily="34" charset="-120"/>
                <a:ea typeface="微軟正黑體" pitchFamily="34" charset="-120"/>
                <a:cs typeface="+mn-cs"/>
                <a:sym typeface="Lato Light" pitchFamily="34" charset="0"/>
              </a:rPr>
              <a:t>	Data connector service</a:t>
            </a:r>
          </a:p>
          <a:p>
            <a:pPr algn="l" defTabSz="457200">
              <a:defRPr/>
            </a:pPr>
            <a:r>
              <a:rPr kumimoji="1" lang="en-US" altLang="zh-TW" sz="3600" kern="0" dirty="0" smtClean="0">
                <a:solidFill>
                  <a:srgbClr val="4D4D4D"/>
                </a:solidFill>
                <a:latin typeface="微軟正黑體" pitchFamily="34" charset="-120"/>
                <a:ea typeface="微軟正黑體" pitchFamily="34" charset="-120"/>
                <a:cs typeface="+mn-cs"/>
                <a:sym typeface="Lato Light" pitchFamily="34" charset="0"/>
              </a:rPr>
              <a:t>	Data middleware service</a:t>
            </a:r>
          </a:p>
          <a:p>
            <a:pPr algn="l" defTabSz="457200">
              <a:defRPr/>
            </a:pPr>
            <a:r>
              <a:rPr kumimoji="1" lang="en-US" altLang="zh-TW" sz="3600" kern="0" dirty="0" smtClean="0">
                <a:solidFill>
                  <a:srgbClr val="4D4D4D"/>
                </a:solidFill>
                <a:latin typeface="微軟正黑體" pitchFamily="34" charset="-120"/>
                <a:ea typeface="微軟正黑體" pitchFamily="34" charset="-120"/>
                <a:cs typeface="+mn-cs"/>
                <a:sym typeface="Lato Light" pitchFamily="34" charset="0"/>
              </a:rPr>
              <a:t>	Data management service</a:t>
            </a:r>
          </a:p>
          <a:p>
            <a:pPr algn="l" defTabSz="457200">
              <a:defRPr/>
            </a:pPr>
            <a:endParaRPr kumimoji="1" lang="en-US" altLang="zh-TW" sz="3600" kern="0" dirty="0" smtClean="0">
              <a:solidFill>
                <a:srgbClr val="4D4D4D"/>
              </a:solidFill>
              <a:latin typeface="微軟正黑體" pitchFamily="34" charset="-120"/>
              <a:ea typeface="微軟正黑體" pitchFamily="34" charset="-120"/>
              <a:cs typeface="+mn-cs"/>
              <a:sym typeface="Lato Light" pitchFamily="34" charset="0"/>
            </a:endParaRPr>
          </a:p>
          <a:p>
            <a:pPr algn="l" defTabSz="457200">
              <a:defRPr/>
            </a:pPr>
            <a:endParaRPr kumimoji="1" lang="en-US" altLang="zh-CN" sz="3600" kern="0" dirty="0" smtClean="0">
              <a:solidFill>
                <a:srgbClr val="4D4D4D"/>
              </a:solidFill>
              <a:latin typeface="微軟正黑體" pitchFamily="34" charset="-120"/>
              <a:ea typeface="微軟正黑體" pitchFamily="34" charset="-120"/>
              <a:cs typeface="+mn-cs"/>
              <a:sym typeface="Lato Light" pitchFamily="34" charset="0"/>
            </a:endParaRPr>
          </a:p>
          <a:p>
            <a:pPr algn="l" defTabSz="457200">
              <a:defRPr/>
            </a:pPr>
            <a:endParaRPr kumimoji="1" lang="en-US" altLang="zh-CN" sz="3600" kern="0" dirty="0" smtClean="0">
              <a:solidFill>
                <a:srgbClr val="4D4D4D"/>
              </a:solidFill>
              <a:latin typeface="微軟正黑體" pitchFamily="34" charset="-120"/>
              <a:ea typeface="微軟正黑體" pitchFamily="34" charset="-120"/>
              <a:cs typeface="+mn-cs"/>
              <a:sym typeface="Lato Light" pitchFamily="34" charset="0"/>
            </a:endParaRPr>
          </a:p>
          <a:p>
            <a:pPr algn="l" defTabSz="457200">
              <a:defRPr/>
            </a:pPr>
            <a:endParaRPr kumimoji="1" lang="zh-TW" altLang="en-US" sz="3600" kern="0" dirty="0">
              <a:solidFill>
                <a:srgbClr val="4D4D4D"/>
              </a:solidFill>
              <a:latin typeface="微軟正黑體" pitchFamily="34" charset="-120"/>
              <a:ea typeface="微軟正黑體" pitchFamily="34" charset="-120"/>
              <a:cs typeface="+mn-cs"/>
              <a:sym typeface="Lato Light" pitchFamily="34" charset="0"/>
            </a:endParaRPr>
          </a:p>
        </p:txBody>
      </p:sp>
      <p:sp>
        <p:nvSpPr>
          <p:cNvPr id="13" name="矩形 12">
            <a:extLst>
              <a:ext uri="{FF2B5EF4-FFF2-40B4-BE49-F238E27FC236}">
                <a16:creationId xmlns:a16="http://schemas.microsoft.com/office/drawing/2014/main" xmlns="" id="{18BB45DA-6BCB-1045-870C-00F61BFAB813}"/>
              </a:ext>
            </a:extLst>
          </p:cNvPr>
          <p:cNvSpPr/>
          <p:nvPr/>
        </p:nvSpPr>
        <p:spPr>
          <a:xfrm>
            <a:off x="12480032" y="8730208"/>
            <a:ext cx="9505056" cy="1938992"/>
          </a:xfrm>
          <a:prstGeom prst="rect">
            <a:avLst/>
          </a:prstGeom>
        </p:spPr>
        <p:txBody>
          <a:bodyPr wrap="square" lIns="91440" tIns="45720" rIns="91440" bIns="45720">
            <a:spAutoFit/>
          </a:bodyPr>
          <a:lstStyle/>
          <a:p>
            <a:pPr algn="l"/>
            <a:r>
              <a:rPr kumimoji="1" lang="zh-TW" altLang="en-US" sz="4800" b="1" dirty="0" smtClean="0">
                <a:solidFill>
                  <a:srgbClr val="535353"/>
                </a:solidFill>
                <a:latin typeface="微軟正黑體" pitchFamily="34" charset="-120"/>
                <a:ea typeface="微軟正黑體" pitchFamily="34" charset="-120"/>
              </a:rPr>
              <a:t>即時影像及數據處理</a:t>
            </a:r>
            <a:endParaRPr kumimoji="1" lang="en-US" altLang="zh-CN" sz="4800" b="1" dirty="0">
              <a:solidFill>
                <a:srgbClr val="535353"/>
              </a:solidFill>
              <a:latin typeface="微軟正黑體" pitchFamily="34" charset="-120"/>
              <a:ea typeface="微軟正黑體" pitchFamily="34" charset="-120"/>
            </a:endParaRPr>
          </a:p>
          <a:p>
            <a:pPr algn="l"/>
            <a:r>
              <a:rPr kumimoji="1" lang="en-US" altLang="zh-CN" sz="3600" dirty="0">
                <a:latin typeface="微軟正黑體" pitchFamily="34" charset="-120"/>
                <a:ea typeface="微軟正黑體" pitchFamily="34" charset="-120"/>
              </a:rPr>
              <a:t>	Realtime streaming data processing</a:t>
            </a:r>
          </a:p>
          <a:p>
            <a:pPr algn="l"/>
            <a:r>
              <a:rPr kumimoji="1" lang="en-US" altLang="zh-CN" sz="3600" dirty="0">
                <a:latin typeface="微軟正黑體" pitchFamily="34" charset="-120"/>
                <a:ea typeface="微軟正黑體" pitchFamily="34" charset="-120"/>
              </a:rPr>
              <a:t>	Realtime data monitor</a:t>
            </a:r>
          </a:p>
        </p:txBody>
      </p:sp>
      <p:pic>
        <p:nvPicPr>
          <p:cNvPr id="17" name="Picture 5" descr="E:\Tarkus 資料整理\07. 網頁\SUNIX\icon-multicloud-2.png"/>
          <p:cNvPicPr>
            <a:picLocks noChangeAspect="1" noChangeArrowheads="1"/>
          </p:cNvPicPr>
          <p:nvPr/>
        </p:nvPicPr>
        <p:blipFill>
          <a:blip r:embed="rId2" cstate="print">
            <a:duotone>
              <a:prstClr val="black"/>
              <a:schemeClr val="accent3">
                <a:tint val="45000"/>
                <a:satMod val="400000"/>
              </a:schemeClr>
            </a:duotone>
          </a:blip>
          <a:srcRect/>
          <a:stretch>
            <a:fillRect/>
          </a:stretch>
        </p:blipFill>
        <p:spPr bwMode="auto">
          <a:xfrm>
            <a:off x="8447587" y="7722099"/>
            <a:ext cx="1949202" cy="1949202"/>
          </a:xfrm>
          <a:prstGeom prst="rect">
            <a:avLst/>
          </a:prstGeom>
          <a:noFill/>
        </p:spPr>
      </p:pic>
      <p:pic>
        <p:nvPicPr>
          <p:cNvPr id="18" name="Picture 8" descr="E:\Tarkus 資料整理\07. 網頁\SUNIX\下載 (2).jpg"/>
          <p:cNvPicPr>
            <a:picLocks noChangeAspect="1" noChangeArrowheads="1"/>
          </p:cNvPicPr>
          <p:nvPr/>
        </p:nvPicPr>
        <p:blipFill>
          <a:blip r:embed="rId3" cstate="print">
            <a:clrChange>
              <a:clrFrom>
                <a:srgbClr val="FEFEFE"/>
              </a:clrFrom>
              <a:clrTo>
                <a:srgbClr val="FEFEFE">
                  <a:alpha val="0"/>
                </a:srgbClr>
              </a:clrTo>
            </a:clrChange>
            <a:duotone>
              <a:schemeClr val="accent4">
                <a:shade val="45000"/>
                <a:satMod val="135000"/>
              </a:schemeClr>
              <a:prstClr val="white"/>
            </a:duotone>
          </a:blip>
          <a:srcRect/>
          <a:stretch>
            <a:fillRect/>
          </a:stretch>
        </p:blipFill>
        <p:spPr bwMode="auto">
          <a:xfrm>
            <a:off x="19464811" y="2897561"/>
            <a:ext cx="1495054" cy="1495054"/>
          </a:xfrm>
          <a:prstGeom prst="rect">
            <a:avLst/>
          </a:prstGeom>
          <a:noFill/>
        </p:spPr>
      </p:pic>
      <p:pic>
        <p:nvPicPr>
          <p:cNvPr id="19" name="Picture 3" descr="E:\Tarkus 資料整理\07. 網頁\SUNIX\images (6).png"/>
          <p:cNvPicPr>
            <a:picLocks noChangeAspect="1" noChangeArrowheads="1"/>
          </p:cNvPicPr>
          <p:nvPr/>
        </p:nvPicPr>
        <p:blipFill>
          <a:blip r:embed="rId4" cstate="print">
            <a:clrChange>
              <a:clrFrom>
                <a:srgbClr val="FFFFFF"/>
              </a:clrFrom>
              <a:clrTo>
                <a:srgbClr val="FFFFFF">
                  <a:alpha val="0"/>
                </a:srgbClr>
              </a:clrTo>
            </a:clrChange>
            <a:duotone>
              <a:schemeClr val="accent5">
                <a:shade val="45000"/>
                <a:satMod val="135000"/>
              </a:schemeClr>
              <a:prstClr val="white"/>
            </a:duotone>
          </a:blip>
          <a:srcRect/>
          <a:stretch>
            <a:fillRect/>
          </a:stretch>
        </p:blipFill>
        <p:spPr bwMode="auto">
          <a:xfrm>
            <a:off x="8591600" y="2897560"/>
            <a:ext cx="1584176" cy="1584176"/>
          </a:xfrm>
          <a:prstGeom prst="rect">
            <a:avLst/>
          </a:prstGeom>
          <a:noFill/>
        </p:spPr>
      </p:pic>
      <p:pic>
        <p:nvPicPr>
          <p:cNvPr id="20" name="Picture 2" descr="E:\Tarkus 資料整理\07. 網頁\SUNIX\images.jpg"/>
          <p:cNvPicPr>
            <a:picLocks noChangeAspect="1" noChangeArrowheads="1"/>
          </p:cNvPicPr>
          <p:nvPr/>
        </p:nvPicPr>
        <p:blipFill>
          <a:blip r:embed="rId5" cstate="print">
            <a:clrChange>
              <a:clrFrom>
                <a:srgbClr val="FBFBFB"/>
              </a:clrFrom>
              <a:clrTo>
                <a:srgbClr val="FBFBFB">
                  <a:alpha val="0"/>
                </a:srgbClr>
              </a:clrTo>
            </a:clrChange>
            <a:duotone>
              <a:schemeClr val="accent4">
                <a:shade val="45000"/>
                <a:satMod val="135000"/>
              </a:schemeClr>
              <a:prstClr val="white"/>
            </a:duotone>
          </a:blip>
          <a:srcRect/>
          <a:stretch>
            <a:fillRect/>
          </a:stretch>
        </p:blipFill>
        <p:spPr bwMode="auto">
          <a:xfrm>
            <a:off x="19392800" y="7722096"/>
            <a:ext cx="1656184" cy="1656184"/>
          </a:xfrm>
          <a:prstGeom prst="rect">
            <a:avLst/>
          </a:prstGeom>
          <a:noFill/>
        </p:spPr>
      </p:pic>
    </p:spTree>
    <p:extLst>
      <p:ext uri="{BB962C8B-B14F-4D97-AF65-F5344CB8AC3E}">
        <p14:creationId xmlns:p14="http://schemas.microsoft.com/office/powerpoint/2010/main" xmlns="" val="149168054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3">
            <a:extLst>
              <a:ext uri="{FF2B5EF4-FFF2-40B4-BE49-F238E27FC236}">
                <a16:creationId xmlns="" xmlns:a16="http://schemas.microsoft.com/office/drawing/2014/main" id="{3B14B775-12C8-4843-90B9-6AAD78AB06AC}"/>
              </a:ext>
            </a:extLst>
          </p:cNvPr>
          <p:cNvGrpSpPr/>
          <p:nvPr/>
        </p:nvGrpSpPr>
        <p:grpSpPr>
          <a:xfrm>
            <a:off x="3929261" y="4123441"/>
            <a:ext cx="8401521" cy="2077510"/>
            <a:chOff x="-561292" y="1968338"/>
            <a:chExt cx="5147570" cy="1028614"/>
          </a:xfrm>
          <a:solidFill>
            <a:srgbClr val="0070C0"/>
          </a:solidFill>
        </p:grpSpPr>
        <p:sp>
          <p:nvSpPr>
            <p:cNvPr id="48" name="Block Arc 19">
              <a:extLst>
                <a:ext uri="{FF2B5EF4-FFF2-40B4-BE49-F238E27FC236}">
                  <a16:creationId xmlns="" xmlns:a16="http://schemas.microsoft.com/office/drawing/2014/main" id="{FB6A1F82-9893-4B36-B5E8-61BF684C5D5E}"/>
                </a:ext>
              </a:extLst>
            </p:cNvPr>
            <p:cNvSpPr/>
            <p:nvPr/>
          </p:nvSpPr>
          <p:spPr>
            <a:xfrm rot="21405923">
              <a:off x="-561292" y="1968338"/>
              <a:ext cx="1026000" cy="1026000"/>
            </a:xfrm>
            <a:prstGeom prst="blockArc">
              <a:avLst>
                <a:gd name="adj1" fmla="val 5349198"/>
                <a:gd name="adj2" fmla="val 16335419"/>
                <a:gd name="adj3" fmla="val 135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solidFill>
                  <a:schemeClr val="tx1"/>
                </a:solidFill>
                <a:latin typeface="Arial" panose="020B0604020202020204" pitchFamily="34" charset="0"/>
              </a:endParaRPr>
            </a:p>
          </p:txBody>
        </p:sp>
        <p:sp>
          <p:nvSpPr>
            <p:cNvPr id="49" name="Rectangle 20">
              <a:extLst>
                <a:ext uri="{FF2B5EF4-FFF2-40B4-BE49-F238E27FC236}">
                  <a16:creationId xmlns="" xmlns:a16="http://schemas.microsoft.com/office/drawing/2014/main" id="{7C3ABBC0-B024-49D4-BD31-406B77B87284}"/>
                </a:ext>
              </a:extLst>
            </p:cNvPr>
            <p:cNvSpPr/>
            <p:nvPr/>
          </p:nvSpPr>
          <p:spPr>
            <a:xfrm>
              <a:off x="-93722" y="1968338"/>
              <a:ext cx="4680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sp>
          <p:nvSpPr>
            <p:cNvPr id="50" name="Rectangle 21">
              <a:extLst>
                <a:ext uri="{FF2B5EF4-FFF2-40B4-BE49-F238E27FC236}">
                  <a16:creationId xmlns="" xmlns:a16="http://schemas.microsoft.com/office/drawing/2014/main" id="{5AC984FD-9299-40E6-BF91-A959FDB38932}"/>
                </a:ext>
              </a:extLst>
            </p:cNvPr>
            <p:cNvSpPr/>
            <p:nvPr/>
          </p:nvSpPr>
          <p:spPr>
            <a:xfrm>
              <a:off x="-36573" y="2888952"/>
              <a:ext cx="3600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grpSp>
      <p:grpSp>
        <p:nvGrpSpPr>
          <p:cNvPr id="8" name="Group 5">
            <a:extLst>
              <a:ext uri="{FF2B5EF4-FFF2-40B4-BE49-F238E27FC236}">
                <a16:creationId xmlns="" xmlns:a16="http://schemas.microsoft.com/office/drawing/2014/main" id="{1ADC62F5-32FD-4212-A463-A53032D3D14E}"/>
              </a:ext>
            </a:extLst>
          </p:cNvPr>
          <p:cNvGrpSpPr/>
          <p:nvPr/>
        </p:nvGrpSpPr>
        <p:grpSpPr>
          <a:xfrm flipH="1">
            <a:off x="13750530" y="6025595"/>
            <a:ext cx="8224077" cy="2159433"/>
            <a:chOff x="-567704" y="3794692"/>
            <a:chExt cx="4104256" cy="1028903"/>
          </a:xfrm>
          <a:solidFill>
            <a:srgbClr val="AD1E01"/>
          </a:solidFill>
        </p:grpSpPr>
        <p:sp>
          <p:nvSpPr>
            <p:cNvPr id="9" name="Block Arc 13">
              <a:extLst>
                <a:ext uri="{FF2B5EF4-FFF2-40B4-BE49-F238E27FC236}">
                  <a16:creationId xmlns="" xmlns:a16="http://schemas.microsoft.com/office/drawing/2014/main" id="{F625AA56-1CB7-4846-939E-C1707354E406}"/>
                </a:ext>
              </a:extLst>
            </p:cNvPr>
            <p:cNvSpPr/>
            <p:nvPr/>
          </p:nvSpPr>
          <p:spPr>
            <a:xfrm>
              <a:off x="-567704" y="3794692"/>
              <a:ext cx="1026000" cy="1026000"/>
            </a:xfrm>
            <a:prstGeom prst="blockArc">
              <a:avLst>
                <a:gd name="adj1" fmla="val 5349198"/>
                <a:gd name="adj2" fmla="val 16233715"/>
                <a:gd name="adj3" fmla="val 1021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solidFill>
                  <a:schemeClr val="tx1"/>
                </a:solidFill>
                <a:latin typeface="Arial" panose="020B0604020202020204" pitchFamily="34" charset="0"/>
              </a:endParaRPr>
            </a:p>
          </p:txBody>
        </p:sp>
        <p:sp>
          <p:nvSpPr>
            <p:cNvPr id="10" name="Rectangle 14">
              <a:extLst>
                <a:ext uri="{FF2B5EF4-FFF2-40B4-BE49-F238E27FC236}">
                  <a16:creationId xmlns="" xmlns:a16="http://schemas.microsoft.com/office/drawing/2014/main" id="{68396D65-15BB-449D-8BD1-7A13347701E3}"/>
                </a:ext>
              </a:extLst>
            </p:cNvPr>
            <p:cNvSpPr/>
            <p:nvPr/>
          </p:nvSpPr>
          <p:spPr>
            <a:xfrm>
              <a:off x="-76247" y="3794981"/>
              <a:ext cx="3600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sp>
          <p:nvSpPr>
            <p:cNvPr id="11" name="Rectangle 15">
              <a:extLst>
                <a:ext uri="{FF2B5EF4-FFF2-40B4-BE49-F238E27FC236}">
                  <a16:creationId xmlns="" xmlns:a16="http://schemas.microsoft.com/office/drawing/2014/main" id="{B549E2B3-DA9C-48C9-89A2-50D8F9EA466E}"/>
                </a:ext>
              </a:extLst>
            </p:cNvPr>
            <p:cNvSpPr/>
            <p:nvPr/>
          </p:nvSpPr>
          <p:spPr>
            <a:xfrm>
              <a:off x="-63448" y="4715595"/>
              <a:ext cx="3600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grpSp>
      <p:sp>
        <p:nvSpPr>
          <p:cNvPr id="12" name="Rectangle 7">
            <a:extLst>
              <a:ext uri="{FF2B5EF4-FFF2-40B4-BE49-F238E27FC236}">
                <a16:creationId xmlns="" xmlns:a16="http://schemas.microsoft.com/office/drawing/2014/main" id="{B472D5A4-A3AD-4460-85FB-94929E7F3383}"/>
              </a:ext>
            </a:extLst>
          </p:cNvPr>
          <p:cNvSpPr/>
          <p:nvPr/>
        </p:nvSpPr>
        <p:spPr>
          <a:xfrm>
            <a:off x="10052548" y="5167810"/>
            <a:ext cx="3697982" cy="1477328"/>
          </a:xfrm>
          <a:prstGeom prst="rect">
            <a:avLst/>
          </a:prstGeom>
          <a:solidFill>
            <a:schemeClr val="accent1">
              <a:lumMod val="20000"/>
              <a:lumOff val="80000"/>
            </a:schemeClr>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400">
              <a:latin typeface="Arial" panose="020B0604020202020204" pitchFamily="34" charset="0"/>
            </a:endParaRPr>
          </a:p>
        </p:txBody>
      </p:sp>
      <p:grpSp>
        <p:nvGrpSpPr>
          <p:cNvPr id="52" name="群組 51"/>
          <p:cNvGrpSpPr/>
          <p:nvPr/>
        </p:nvGrpSpPr>
        <p:grpSpPr>
          <a:xfrm>
            <a:off x="12330783" y="3689648"/>
            <a:ext cx="1282604" cy="1256687"/>
            <a:chOff x="10287850" y="3996024"/>
            <a:chExt cx="1282604" cy="1256687"/>
          </a:xfrm>
        </p:grpSpPr>
        <p:sp>
          <p:nvSpPr>
            <p:cNvPr id="14" name="Oval 22">
              <a:extLst>
                <a:ext uri="{FF2B5EF4-FFF2-40B4-BE49-F238E27FC236}">
                  <a16:creationId xmlns="" xmlns:a16="http://schemas.microsoft.com/office/drawing/2014/main" id="{08D8F198-1160-4F7F-B2A2-ACBD47D8A315}"/>
                </a:ext>
              </a:extLst>
            </p:cNvPr>
            <p:cNvSpPr/>
            <p:nvPr/>
          </p:nvSpPr>
          <p:spPr>
            <a:xfrm>
              <a:off x="10287850" y="3996024"/>
              <a:ext cx="1282604" cy="1256687"/>
            </a:xfrm>
            <a:prstGeom prst="ellipse">
              <a:avLst/>
            </a:prstGeom>
            <a:no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sp>
          <p:nvSpPr>
            <p:cNvPr id="15" name="Left Arrow 9215">
              <a:extLst>
                <a:ext uri="{FF2B5EF4-FFF2-40B4-BE49-F238E27FC236}">
                  <a16:creationId xmlns="" xmlns:a16="http://schemas.microsoft.com/office/drawing/2014/main" id="{F301D612-5EDD-4875-A461-CFB55576F1AA}"/>
                </a:ext>
              </a:extLst>
            </p:cNvPr>
            <p:cNvSpPr/>
            <p:nvPr/>
          </p:nvSpPr>
          <p:spPr>
            <a:xfrm>
              <a:off x="10463808" y="4369542"/>
              <a:ext cx="915348" cy="53122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grpSp>
      <p:sp>
        <p:nvSpPr>
          <p:cNvPr id="25" name="TextBox 26">
            <a:extLst>
              <a:ext uri="{FF2B5EF4-FFF2-40B4-BE49-F238E27FC236}">
                <a16:creationId xmlns="" xmlns:a16="http://schemas.microsoft.com/office/drawing/2014/main" id="{0A9E547F-689C-4299-9EE8-E4E7F87B5C7A}"/>
              </a:ext>
            </a:extLst>
          </p:cNvPr>
          <p:cNvSpPr txBox="1"/>
          <p:nvPr/>
        </p:nvSpPr>
        <p:spPr>
          <a:xfrm>
            <a:off x="10052548" y="5106255"/>
            <a:ext cx="3500369" cy="646331"/>
          </a:xfrm>
          <a:prstGeom prst="rect">
            <a:avLst/>
          </a:prstGeom>
          <a:noFill/>
        </p:spPr>
        <p:txBody>
          <a:bodyPr wrap="square" rtlCol="0" anchor="ctr">
            <a:spAutoFit/>
          </a:bodyPr>
          <a:lstStyle/>
          <a:p>
            <a:pPr algn="ctr"/>
            <a:r>
              <a:rPr lang="zh-TW" altLang="en-US" sz="3600" b="1" dirty="0">
                <a:latin typeface="Arial" panose="020B0604020202020204" pitchFamily="34" charset="0"/>
                <a:ea typeface="微軟正黑體" panose="020B0604030504040204" pitchFamily="34" charset="-120"/>
                <a:cs typeface="Arial" pitchFamily="34" charset="0"/>
              </a:rPr>
              <a:t>創新商模</a:t>
            </a:r>
            <a:r>
              <a:rPr lang="en-US" altLang="zh-TW" sz="3600" b="1" dirty="0">
                <a:latin typeface="Arial" panose="020B0604020202020204" pitchFamily="34" charset="0"/>
                <a:ea typeface="微軟正黑體" panose="020B0604030504040204" pitchFamily="34" charset="-120"/>
                <a:cs typeface="Arial" pitchFamily="34" charset="0"/>
              </a:rPr>
              <a:t>(</a:t>
            </a:r>
            <a:r>
              <a:rPr lang="zh-TW" altLang="en-US" sz="3600" b="1" dirty="0">
                <a:latin typeface="Arial" panose="020B0604020202020204" pitchFamily="34" charset="0"/>
                <a:ea typeface="微軟正黑體" panose="020B0604030504040204" pitchFamily="34" charset="-120"/>
                <a:cs typeface="Arial" pitchFamily="34" charset="0"/>
              </a:rPr>
              <a:t>短期</a:t>
            </a:r>
            <a:r>
              <a:rPr lang="en-US" altLang="zh-TW" sz="3600" b="1" dirty="0">
                <a:latin typeface="Arial" panose="020B0604020202020204" pitchFamily="34" charset="0"/>
                <a:ea typeface="微軟正黑體" panose="020B0604030504040204" pitchFamily="34" charset="-120"/>
                <a:cs typeface="Arial" pitchFamily="34" charset="0"/>
              </a:rPr>
              <a:t>)</a:t>
            </a:r>
            <a:endParaRPr lang="zh-TW" altLang="en-US" sz="3600" b="1" dirty="0">
              <a:latin typeface="Arial" panose="020B0604020202020204" pitchFamily="34" charset="0"/>
              <a:ea typeface="微軟正黑體" panose="020B0604030504040204" pitchFamily="34" charset="-120"/>
              <a:cs typeface="Arial" pitchFamily="34" charset="0"/>
            </a:endParaRPr>
          </a:p>
        </p:txBody>
      </p:sp>
      <p:sp>
        <p:nvSpPr>
          <p:cNvPr id="26" name="TextBox 36">
            <a:extLst>
              <a:ext uri="{FF2B5EF4-FFF2-40B4-BE49-F238E27FC236}">
                <a16:creationId xmlns="" xmlns:a16="http://schemas.microsoft.com/office/drawing/2014/main" id="{77DB25AD-D124-475C-A5C8-43CA5FB2F134}"/>
              </a:ext>
            </a:extLst>
          </p:cNvPr>
          <p:cNvSpPr txBox="1"/>
          <p:nvPr/>
        </p:nvSpPr>
        <p:spPr>
          <a:xfrm>
            <a:off x="9973881" y="5691031"/>
            <a:ext cx="4234343" cy="1077218"/>
          </a:xfrm>
          <a:prstGeom prst="rect">
            <a:avLst/>
          </a:prstGeom>
          <a:noFill/>
        </p:spPr>
        <p:txBody>
          <a:bodyPr wrap="square" rtlCol="0">
            <a:spAutoFit/>
          </a:bodyPr>
          <a:lstStyle/>
          <a:p>
            <a:pPr marL="88900" indent="-88900" algn="l">
              <a:buFont typeface="Arial" panose="020B0604020202020204" pitchFamily="34" charset="0"/>
              <a:buChar char="•"/>
            </a:pPr>
            <a:r>
              <a:rPr lang="zh-TW" altLang="en-US" sz="3200" dirty="0">
                <a:latin typeface="微軟正黑體" panose="020B0604030504040204" pitchFamily="34" charset="-120"/>
                <a:ea typeface="微軟正黑體" panose="020B0604030504040204" pitchFamily="34" charset="-120"/>
                <a:cs typeface="Arial" pitchFamily="34" charset="0"/>
              </a:rPr>
              <a:t>現場指導互動</a:t>
            </a:r>
            <a:endParaRPr lang="en-US" altLang="zh-TW" sz="3200" dirty="0">
              <a:latin typeface="微軟正黑體" panose="020B0604030504040204" pitchFamily="34" charset="-120"/>
              <a:ea typeface="微軟正黑體" panose="020B0604030504040204" pitchFamily="34" charset="-120"/>
              <a:cs typeface="Arial" pitchFamily="34" charset="0"/>
            </a:endParaRPr>
          </a:p>
          <a:p>
            <a:pPr marL="88900" indent="-88900" algn="l">
              <a:buFont typeface="Arial" panose="020B0604020202020204" pitchFamily="34" charset="0"/>
              <a:buChar char="•"/>
            </a:pPr>
            <a:r>
              <a:rPr lang="en-US" altLang="zh-TW" sz="3200" dirty="0">
                <a:solidFill>
                  <a:srgbClr val="FF0000"/>
                </a:solidFill>
                <a:latin typeface="微軟正黑體" panose="020B0604030504040204" pitchFamily="34" charset="-120"/>
                <a:ea typeface="微軟正黑體" panose="020B0604030504040204" pitchFamily="34" charset="-120"/>
                <a:cs typeface="Arial" pitchFamily="34" charset="0"/>
              </a:rPr>
              <a:t>(</a:t>
            </a:r>
            <a:r>
              <a:rPr lang="zh-TW" altLang="en-US" sz="3200" dirty="0">
                <a:solidFill>
                  <a:srgbClr val="FF0000"/>
                </a:solidFill>
                <a:latin typeface="微軟正黑體" panose="020B0604030504040204" pitchFamily="34" charset="-120"/>
                <a:ea typeface="微軟正黑體" panose="020B0604030504040204" pitchFamily="34" charset="-120"/>
                <a:cs typeface="Arial" pitchFamily="34" charset="0"/>
              </a:rPr>
              <a:t>新增</a:t>
            </a:r>
            <a:r>
              <a:rPr lang="en-US" altLang="zh-TW" sz="3200" dirty="0" smtClean="0">
                <a:solidFill>
                  <a:srgbClr val="FF0000"/>
                </a:solidFill>
                <a:latin typeface="微軟正黑體" panose="020B0604030504040204" pitchFamily="34" charset="-120"/>
                <a:ea typeface="微軟正黑體" panose="020B0604030504040204" pitchFamily="34" charset="-120"/>
                <a:cs typeface="Arial" pitchFamily="34" charset="0"/>
              </a:rPr>
              <a:t>)</a:t>
            </a:r>
            <a:r>
              <a:rPr lang="zh-TW" altLang="en-US" sz="3200" dirty="0" smtClean="0">
                <a:latin typeface="微軟正黑體" panose="020B0604030504040204" pitchFamily="34" charset="-120"/>
                <a:ea typeface="微軟正黑體" panose="020B0604030504040204" pitchFamily="34" charset="-120"/>
                <a:cs typeface="Arial" pitchFamily="34" charset="0"/>
              </a:rPr>
              <a:t>遠</a:t>
            </a:r>
            <a:r>
              <a:rPr lang="zh-TW" altLang="en-US" sz="3200" dirty="0">
                <a:latin typeface="微軟正黑體" panose="020B0604030504040204" pitchFamily="34" charset="-120"/>
                <a:ea typeface="微軟正黑體" panose="020B0604030504040204" pitchFamily="34" charset="-120"/>
                <a:cs typeface="Arial" pitchFamily="34" charset="0"/>
              </a:rPr>
              <a:t>距課程</a:t>
            </a:r>
            <a:r>
              <a:rPr lang="zh-TW" altLang="en-US" sz="3200" dirty="0" smtClean="0">
                <a:latin typeface="微軟正黑體" panose="020B0604030504040204" pitchFamily="34" charset="-120"/>
                <a:ea typeface="微軟正黑體" panose="020B0604030504040204" pitchFamily="34" charset="-120"/>
                <a:cs typeface="Arial" pitchFamily="34" charset="0"/>
              </a:rPr>
              <a:t>訂閱</a:t>
            </a:r>
            <a:endParaRPr lang="ko-KR" altLang="en-US" sz="3200" dirty="0">
              <a:solidFill>
                <a:srgbClr val="FF0000"/>
              </a:solidFill>
              <a:latin typeface="微軟正黑體" panose="020B0604030504040204" pitchFamily="34" charset="-120"/>
              <a:cs typeface="Arial" pitchFamily="34" charset="0"/>
            </a:endParaRPr>
          </a:p>
        </p:txBody>
      </p:sp>
      <p:sp>
        <p:nvSpPr>
          <p:cNvPr id="27" name="TextBox 37">
            <a:extLst>
              <a:ext uri="{FF2B5EF4-FFF2-40B4-BE49-F238E27FC236}">
                <a16:creationId xmlns="" xmlns:a16="http://schemas.microsoft.com/office/drawing/2014/main" id="{42D46010-6905-44BE-B5CD-DC4F2A59B429}"/>
              </a:ext>
            </a:extLst>
          </p:cNvPr>
          <p:cNvSpPr txBox="1"/>
          <p:nvPr/>
        </p:nvSpPr>
        <p:spPr>
          <a:xfrm>
            <a:off x="13790302" y="6809877"/>
            <a:ext cx="8246218" cy="707886"/>
          </a:xfrm>
          <a:prstGeom prst="rect">
            <a:avLst/>
          </a:prstGeom>
          <a:noFill/>
        </p:spPr>
        <p:txBody>
          <a:bodyPr wrap="square" rtlCol="0">
            <a:spAutoFit/>
          </a:bodyPr>
          <a:lstStyle/>
          <a:p>
            <a:pPr marL="88900" indent="-88900">
              <a:buFont typeface="Arial" panose="020B0604020202020204" pitchFamily="34" charset="0"/>
              <a:buChar char="•"/>
            </a:pPr>
            <a:r>
              <a:rPr lang="zh-TW" altLang="en-US" sz="4000" b="1" dirty="0">
                <a:solidFill>
                  <a:schemeClr val="accent2"/>
                </a:solidFill>
                <a:latin typeface="微軟正黑體" panose="020B0604030504040204" pitchFamily="34" charset="-120"/>
                <a:ea typeface="微軟正黑體" panose="020B0604030504040204" pitchFamily="34" charset="-120"/>
                <a:cs typeface="Arial" pitchFamily="34" charset="0"/>
              </a:rPr>
              <a:t>使用者數據累積與分析</a:t>
            </a:r>
            <a:endParaRPr lang="en-US" altLang="zh-TW" sz="4000" b="1" dirty="0">
              <a:solidFill>
                <a:schemeClr val="accent2"/>
              </a:solidFill>
              <a:latin typeface="微軟正黑體" panose="020B0604030504040204" pitchFamily="34" charset="-120"/>
              <a:ea typeface="微軟正黑體" panose="020B0604030504040204" pitchFamily="34" charset="-120"/>
              <a:cs typeface="Arial" pitchFamily="34" charset="0"/>
            </a:endParaRPr>
          </a:p>
        </p:txBody>
      </p:sp>
      <p:sp>
        <p:nvSpPr>
          <p:cNvPr id="28" name="Rectangle 8">
            <a:extLst>
              <a:ext uri="{FF2B5EF4-FFF2-40B4-BE49-F238E27FC236}">
                <a16:creationId xmlns="" xmlns:a16="http://schemas.microsoft.com/office/drawing/2014/main" id="{21B4D359-122A-47A7-A70A-B94CC2E1E741}"/>
              </a:ext>
            </a:extLst>
          </p:cNvPr>
          <p:cNvSpPr/>
          <p:nvPr/>
        </p:nvSpPr>
        <p:spPr>
          <a:xfrm>
            <a:off x="10052547" y="6959408"/>
            <a:ext cx="3732177" cy="1369217"/>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zh-TW" altLang="en-US" sz="3200" dirty="0" smtClean="0">
                <a:solidFill>
                  <a:schemeClr val="bg1"/>
                </a:solidFill>
                <a:latin typeface="微軟正黑體" panose="020B0604030504040204" pitchFamily="34" charset="-120"/>
                <a:ea typeface="微軟正黑體" panose="020B0604030504040204" pitchFamily="34" charset="-120"/>
              </a:rPr>
              <a:t>創新商模</a:t>
            </a:r>
            <a:r>
              <a:rPr lang="en-US" altLang="zh-TW" sz="3200" dirty="0" smtClean="0">
                <a:solidFill>
                  <a:schemeClr val="bg1"/>
                </a:solidFill>
                <a:latin typeface="微軟正黑體" panose="020B0604030504040204" pitchFamily="34" charset="-120"/>
                <a:ea typeface="微軟正黑體" panose="020B0604030504040204" pitchFamily="34" charset="-120"/>
              </a:rPr>
              <a:t/>
            </a:r>
            <a:br>
              <a:rPr lang="en-US" altLang="zh-TW" sz="3200" dirty="0" smtClean="0">
                <a:solidFill>
                  <a:schemeClr val="bg1"/>
                </a:solidFill>
                <a:latin typeface="微軟正黑體" panose="020B0604030504040204" pitchFamily="34" charset="-120"/>
                <a:ea typeface="微軟正黑體" panose="020B0604030504040204" pitchFamily="34" charset="-120"/>
              </a:rPr>
            </a:br>
            <a:r>
              <a:rPr lang="en-US" altLang="zh-TW" sz="3200" dirty="0" smtClean="0">
                <a:solidFill>
                  <a:schemeClr val="bg1"/>
                </a:solidFill>
                <a:latin typeface="微軟正黑體" panose="020B0604030504040204" pitchFamily="34" charset="-120"/>
                <a:ea typeface="微軟正黑體" panose="020B0604030504040204" pitchFamily="34" charset="-120"/>
              </a:rPr>
              <a:t>(</a:t>
            </a:r>
            <a:r>
              <a:rPr lang="zh-TW" altLang="en-US" sz="3200" dirty="0" smtClean="0">
                <a:solidFill>
                  <a:schemeClr val="bg1"/>
                </a:solidFill>
                <a:latin typeface="微軟正黑體" panose="020B0604030504040204" pitchFamily="34" charset="-120"/>
                <a:ea typeface="微軟正黑體" panose="020B0604030504040204" pitchFamily="34" charset="-120"/>
              </a:rPr>
              <a:t>中長期</a:t>
            </a:r>
            <a:r>
              <a:rPr lang="en-US" altLang="zh-TW" sz="3200" dirty="0" smtClean="0">
                <a:solidFill>
                  <a:schemeClr val="bg1"/>
                </a:solidFill>
                <a:latin typeface="微軟正黑體" panose="020B0604030504040204" pitchFamily="34" charset="-120"/>
                <a:ea typeface="微軟正黑體" panose="020B0604030504040204" pitchFamily="34" charset="-120"/>
              </a:rPr>
              <a:t>)</a:t>
            </a:r>
            <a:endParaRPr lang="ko-KR" altLang="en-US" sz="3200" dirty="0">
              <a:solidFill>
                <a:schemeClr val="bg1"/>
              </a:solidFill>
              <a:latin typeface="微軟正黑體" panose="020B0604030504040204" pitchFamily="34" charset="-120"/>
            </a:endParaRPr>
          </a:p>
        </p:txBody>
      </p:sp>
      <p:grpSp>
        <p:nvGrpSpPr>
          <p:cNvPr id="36" name="群組 35"/>
          <p:cNvGrpSpPr/>
          <p:nvPr/>
        </p:nvGrpSpPr>
        <p:grpSpPr>
          <a:xfrm>
            <a:off x="13272877" y="8428698"/>
            <a:ext cx="1367395" cy="1254052"/>
            <a:chOff x="10679832" y="8916316"/>
            <a:chExt cx="1367395" cy="1254052"/>
          </a:xfrm>
        </p:grpSpPr>
        <p:sp>
          <p:nvSpPr>
            <p:cNvPr id="30" name="Left Arrow 43">
              <a:extLst>
                <a:ext uri="{FF2B5EF4-FFF2-40B4-BE49-F238E27FC236}">
                  <a16:creationId xmlns="" xmlns:a16="http://schemas.microsoft.com/office/drawing/2014/main" id="{634001C6-4D83-4901-9406-FB76B0484A5A}"/>
                </a:ext>
              </a:extLst>
            </p:cNvPr>
            <p:cNvSpPr/>
            <p:nvPr/>
          </p:nvSpPr>
          <p:spPr>
            <a:xfrm rot="5400000" flipH="1">
              <a:off x="10885676" y="9202949"/>
              <a:ext cx="1018611" cy="837795"/>
            </a:xfrm>
            <a:prstGeom prst="lef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sp>
          <p:nvSpPr>
            <p:cNvPr id="34" name="Oval 23">
              <a:extLst>
                <a:ext uri="{FF2B5EF4-FFF2-40B4-BE49-F238E27FC236}">
                  <a16:creationId xmlns="" xmlns:a16="http://schemas.microsoft.com/office/drawing/2014/main" id="{A35F248E-D81B-40FA-BEC0-8BBB7E6F7B97}"/>
                </a:ext>
              </a:extLst>
            </p:cNvPr>
            <p:cNvSpPr/>
            <p:nvPr/>
          </p:nvSpPr>
          <p:spPr>
            <a:xfrm rot="5400000" flipH="1">
              <a:off x="10736504" y="8859644"/>
              <a:ext cx="1254052" cy="1367395"/>
            </a:xfrm>
            <a:prstGeom prst="ellipse">
              <a:avLst/>
            </a:prstGeom>
            <a:noFill/>
            <a:ln w="88900">
              <a:solidFill>
                <a:schemeClr val="bg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grpSp>
      <p:grpSp>
        <p:nvGrpSpPr>
          <p:cNvPr id="37" name="群組 36"/>
          <p:cNvGrpSpPr/>
          <p:nvPr/>
        </p:nvGrpSpPr>
        <p:grpSpPr>
          <a:xfrm>
            <a:off x="9167664" y="8398782"/>
            <a:ext cx="1367395" cy="1254052"/>
            <a:chOff x="10679832" y="8916316"/>
            <a:chExt cx="1367395" cy="1254052"/>
          </a:xfrm>
        </p:grpSpPr>
        <p:sp>
          <p:nvSpPr>
            <p:cNvPr id="38" name="Left Arrow 43">
              <a:extLst>
                <a:ext uri="{FF2B5EF4-FFF2-40B4-BE49-F238E27FC236}">
                  <a16:creationId xmlns="" xmlns:a16="http://schemas.microsoft.com/office/drawing/2014/main" id="{634001C6-4D83-4901-9406-FB76B0484A5A}"/>
                </a:ext>
              </a:extLst>
            </p:cNvPr>
            <p:cNvSpPr/>
            <p:nvPr/>
          </p:nvSpPr>
          <p:spPr>
            <a:xfrm rot="5400000" flipH="1">
              <a:off x="10885676" y="9202949"/>
              <a:ext cx="1018611" cy="837795"/>
            </a:xfrm>
            <a:prstGeom prst="lef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sp>
          <p:nvSpPr>
            <p:cNvPr id="39" name="Oval 23">
              <a:extLst>
                <a:ext uri="{FF2B5EF4-FFF2-40B4-BE49-F238E27FC236}">
                  <a16:creationId xmlns="" xmlns:a16="http://schemas.microsoft.com/office/drawing/2014/main" id="{A35F248E-D81B-40FA-BEC0-8BBB7E6F7B97}"/>
                </a:ext>
              </a:extLst>
            </p:cNvPr>
            <p:cNvSpPr/>
            <p:nvPr/>
          </p:nvSpPr>
          <p:spPr>
            <a:xfrm rot="5400000" flipH="1">
              <a:off x="10736504" y="8859644"/>
              <a:ext cx="1254052" cy="1367395"/>
            </a:xfrm>
            <a:prstGeom prst="ellipse">
              <a:avLst/>
            </a:prstGeom>
            <a:noFill/>
            <a:ln w="88900">
              <a:solidFill>
                <a:schemeClr val="bg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latin typeface="Arial" panose="020B0604020202020204" pitchFamily="34" charset="0"/>
              </a:endParaRPr>
            </a:p>
          </p:txBody>
        </p:sp>
      </p:grpSp>
      <p:grpSp>
        <p:nvGrpSpPr>
          <p:cNvPr id="2" name="群組 1"/>
          <p:cNvGrpSpPr/>
          <p:nvPr/>
        </p:nvGrpSpPr>
        <p:grpSpPr>
          <a:xfrm>
            <a:off x="2686944" y="9796850"/>
            <a:ext cx="8511877" cy="2857902"/>
            <a:chOff x="4692398" y="10369104"/>
            <a:chExt cx="7575773" cy="2857902"/>
          </a:xfrm>
        </p:grpSpPr>
        <p:sp>
          <p:nvSpPr>
            <p:cNvPr id="40" name="TextBox 33">
              <a:extLst>
                <a:ext uri="{FF2B5EF4-FFF2-40B4-BE49-F238E27FC236}">
                  <a16:creationId xmlns="" xmlns:a16="http://schemas.microsoft.com/office/drawing/2014/main" id="{5F962E20-92C8-4581-B7EE-81EECBA984DD}"/>
                </a:ext>
              </a:extLst>
            </p:cNvPr>
            <p:cNvSpPr txBox="1"/>
            <p:nvPr/>
          </p:nvSpPr>
          <p:spPr>
            <a:xfrm>
              <a:off x="4785672" y="11164903"/>
              <a:ext cx="7482499" cy="2062103"/>
            </a:xfrm>
            <a:prstGeom prst="rect">
              <a:avLst/>
            </a:prstGeom>
            <a:noFill/>
          </p:spPr>
          <p:txBody>
            <a:bodyPr wrap="square" rtlCol="0">
              <a:spAutoFit/>
            </a:bodyPr>
            <a:lstStyle/>
            <a:p>
              <a:pPr marL="88900" indent="-88900" algn="l">
                <a:buFont typeface="Arial" panose="020B0604020202020204" pitchFamily="34" charset="0"/>
                <a:buChar char="•"/>
              </a:pP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擴大現有平台服務項目（如利用大數據針對特定使用者做客製化課程規劃）</a:t>
              </a:r>
              <a:endParaRPr lang="ko-KR" altLang="en-US" sz="3200" dirty="0">
                <a:solidFill>
                  <a:schemeClr val="tx1">
                    <a:lumMod val="75000"/>
                    <a:lumOff val="25000"/>
                  </a:schemeClr>
                </a:solidFill>
                <a:latin typeface="微軟正黑體" panose="020B0604030504040204" pitchFamily="34" charset="-120"/>
                <a:cs typeface="Arial" pitchFamily="34" charset="0"/>
              </a:endParaRPr>
            </a:p>
            <a:p>
              <a:pPr marL="88900" indent="-88900" algn="l">
                <a:buFont typeface="Arial" panose="020B0604020202020204" pitchFamily="34" charset="0"/>
                <a:buChar char="•"/>
              </a:pP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遠距及</a:t>
              </a:r>
              <a:r>
                <a:rPr lang="zh-TW" altLang="en-US" sz="3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現場課程</a:t>
              </a: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調整</a:t>
              </a:r>
              <a:endParaRPr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a:p>
              <a:pPr marL="88900" indent="-88900" algn="l">
                <a:buFont typeface="Arial" panose="020B0604020202020204" pitchFamily="34" charset="0"/>
                <a:buChar char="•"/>
              </a:pPr>
              <a:r>
                <a:rPr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p>
          </p:txBody>
        </p:sp>
        <p:sp>
          <p:nvSpPr>
            <p:cNvPr id="41" name="TextBox 34">
              <a:extLst>
                <a:ext uri="{FF2B5EF4-FFF2-40B4-BE49-F238E27FC236}">
                  <a16:creationId xmlns="" xmlns:a16="http://schemas.microsoft.com/office/drawing/2014/main" id="{D79B0C97-3723-46F6-BA91-E5E39B12D747}"/>
                </a:ext>
              </a:extLst>
            </p:cNvPr>
            <p:cNvSpPr txBox="1"/>
            <p:nvPr/>
          </p:nvSpPr>
          <p:spPr>
            <a:xfrm>
              <a:off x="4692398" y="10369104"/>
              <a:ext cx="7575772" cy="599267"/>
            </a:xfrm>
            <a:prstGeom prst="rect">
              <a:avLst/>
            </a:prstGeom>
            <a:solidFill>
              <a:srgbClr val="FF9933"/>
            </a:solidFill>
          </p:spPr>
          <p:txBody>
            <a:bodyPr wrap="square" rtlCol="0">
              <a:spAutoFit/>
            </a:bodyPr>
            <a:lstStyle/>
            <a:p>
              <a:r>
                <a:rPr lang="zh-TW" altLang="en-US" sz="3200" b="1" dirty="0">
                  <a:solidFill>
                    <a:schemeClr val="bg1"/>
                  </a:solidFill>
                  <a:latin typeface="微軟正黑體" panose="020B0604030504040204" pitchFamily="34" charset="-120"/>
                  <a:ea typeface="微軟正黑體" panose="020B0604030504040204" pitchFamily="34" charset="-120"/>
                  <a:cs typeface="Arial" pitchFamily="34" charset="0"/>
                </a:rPr>
                <a:t>商模修正</a:t>
              </a:r>
              <a:r>
                <a:rPr lang="en-US" altLang="zh-TW" sz="3200" b="1" dirty="0">
                  <a:solidFill>
                    <a:schemeClr val="bg1"/>
                  </a:solidFill>
                  <a:latin typeface="微軟正黑體" panose="020B0604030504040204" pitchFamily="34" charset="-120"/>
                  <a:ea typeface="微軟正黑體" panose="020B0604030504040204" pitchFamily="34" charset="-120"/>
                  <a:cs typeface="Arial" pitchFamily="34" charset="0"/>
                </a:rPr>
                <a:t>/</a:t>
              </a:r>
              <a:r>
                <a:rPr lang="zh-TW" altLang="en-US" sz="3200" b="1" dirty="0">
                  <a:solidFill>
                    <a:schemeClr val="bg1"/>
                  </a:solidFill>
                  <a:latin typeface="微軟正黑體" panose="020B0604030504040204" pitchFamily="34" charset="-120"/>
                  <a:ea typeface="微軟正黑體" panose="020B0604030504040204" pitchFamily="34" charset="-120"/>
                  <a:cs typeface="Arial" pitchFamily="34" charset="0"/>
                </a:rPr>
                <a:t>持續投入其他研發資源</a:t>
              </a:r>
              <a:endParaRPr lang="ko-KR" altLang="en-US" sz="3200" b="1" dirty="0">
                <a:solidFill>
                  <a:schemeClr val="bg1"/>
                </a:solidFill>
                <a:latin typeface="微軟正黑體" panose="020B0604030504040204" pitchFamily="34" charset="-120"/>
                <a:cs typeface="Arial" pitchFamily="34" charset="0"/>
              </a:endParaRPr>
            </a:p>
          </p:txBody>
        </p:sp>
      </p:grpSp>
      <p:grpSp>
        <p:nvGrpSpPr>
          <p:cNvPr id="42" name="Group 32">
            <a:extLst>
              <a:ext uri="{FF2B5EF4-FFF2-40B4-BE49-F238E27FC236}">
                <a16:creationId xmlns="" xmlns:a16="http://schemas.microsoft.com/office/drawing/2014/main" id="{3A4777BB-E1FE-4857-B1DC-23798E4385A0}"/>
              </a:ext>
            </a:extLst>
          </p:cNvPr>
          <p:cNvGrpSpPr/>
          <p:nvPr/>
        </p:nvGrpSpPr>
        <p:grpSpPr>
          <a:xfrm>
            <a:off x="12824833" y="9812409"/>
            <a:ext cx="9149774" cy="6406631"/>
            <a:chOff x="2829419" y="4190845"/>
            <a:chExt cx="2132525" cy="6406631"/>
          </a:xfrm>
        </p:grpSpPr>
        <p:sp>
          <p:nvSpPr>
            <p:cNvPr id="43" name="TextBox 33">
              <a:extLst>
                <a:ext uri="{FF2B5EF4-FFF2-40B4-BE49-F238E27FC236}">
                  <a16:creationId xmlns="" xmlns:a16="http://schemas.microsoft.com/office/drawing/2014/main" id="{5F962E20-92C8-4581-B7EE-81EECBA984DD}"/>
                </a:ext>
              </a:extLst>
            </p:cNvPr>
            <p:cNvSpPr txBox="1"/>
            <p:nvPr/>
          </p:nvSpPr>
          <p:spPr>
            <a:xfrm>
              <a:off x="2836449" y="5026720"/>
              <a:ext cx="2116930" cy="5570756"/>
            </a:xfrm>
            <a:prstGeom prst="rect">
              <a:avLst/>
            </a:prstGeom>
            <a:noFill/>
          </p:spPr>
          <p:txBody>
            <a:bodyPr wrap="square" rtlCol="0">
              <a:spAutoFit/>
            </a:bodyPr>
            <a:lstStyle/>
            <a:p>
              <a:pPr marL="88900" lvl="2" indent="-88900" algn="l">
                <a:buFont typeface="Arial" panose="020B0604020202020204" pitchFamily="34" charset="0"/>
                <a:buChar char="•"/>
              </a:pPr>
              <a:r>
                <a:rPr lang="zh-TW" altLang="en-US" sz="2800" b="1" dirty="0">
                  <a:solidFill>
                    <a:srgbClr val="C00000"/>
                  </a:solidFill>
                  <a:latin typeface="微軟正黑體" panose="020B0604030504040204" pitchFamily="34" charset="-120"/>
                  <a:ea typeface="微軟正黑體" panose="020B0604030504040204" pitchFamily="34" charset="-120"/>
                  <a:cs typeface="Arial" pitchFamily="34" charset="0"/>
                </a:rPr>
                <a:t>教育機構</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綸堡國際教育仕</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團、優</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達創意教育</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中心</a:t>
              </a:r>
              <a:r>
                <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endPar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a:p>
              <a:pPr marL="88900" indent="-88900" algn="l">
                <a:buFont typeface="Arial" panose="020B0604020202020204" pitchFamily="34" charset="0"/>
                <a:buChar char="•"/>
              </a:pPr>
              <a:r>
                <a:rPr lang="zh-TW" altLang="en-US" sz="2800" b="1" dirty="0">
                  <a:solidFill>
                    <a:srgbClr val="C00000"/>
                  </a:solidFill>
                  <a:latin typeface="微軟正黑體" panose="020B0604030504040204" pitchFamily="34" charset="-120"/>
                  <a:ea typeface="微軟正黑體" panose="020B0604030504040204" pitchFamily="34" charset="-120"/>
                  <a:cs typeface="Arial" pitchFamily="34" charset="0"/>
                </a:rPr>
                <a:t>學術界</a:t>
              </a:r>
              <a:r>
                <a:rPr lang="en-US" altLang="zh-TW" sz="2800" b="1" dirty="0">
                  <a:solidFill>
                    <a:srgbClr val="C00000"/>
                  </a:solidFill>
                  <a:latin typeface="微軟正黑體" panose="020B0604030504040204" pitchFamily="34" charset="-120"/>
                  <a:ea typeface="微軟正黑體" panose="020B0604030504040204" pitchFamily="34" charset="-120"/>
                  <a:cs typeface="Arial" pitchFamily="34" charset="0"/>
                </a:rPr>
                <a:t>-</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台灣科技大學應用科技研究所、清華大學教育與學習科技學系</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p>
            <a:p>
              <a:pPr marL="88900" indent="-88900" algn="l">
                <a:buFont typeface="Arial" panose="020B0604020202020204" pitchFamily="34" charset="0"/>
                <a:buChar char="•"/>
              </a:pPr>
              <a:r>
                <a:rPr lang="zh-TW" altLang="en-US" sz="2800" b="1" dirty="0">
                  <a:solidFill>
                    <a:srgbClr val="C00000"/>
                  </a:solidFill>
                  <a:latin typeface="微軟正黑體" panose="020B0604030504040204" pitchFamily="34" charset="-120"/>
                  <a:ea typeface="微軟正黑體" panose="020B0604030504040204" pitchFamily="34" charset="-120"/>
                  <a:cs typeface="Arial" pitchFamily="34" charset="0"/>
                </a:rPr>
                <a:t>台灣公協會</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臺北市教育人員產業發展協進</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會</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中華</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創新設計管理</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協會</a:t>
              </a:r>
              <a:r>
                <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 </a:t>
              </a:r>
              <a:endPar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a:p>
              <a:pPr marL="88900" lvl="2" indent="-88900" algn="l">
                <a:buFont typeface="Arial" panose="020B0604020202020204" pitchFamily="34" charset="0"/>
                <a:buChar char="•"/>
              </a:pPr>
              <a:r>
                <a:rPr lang="zh-TW" altLang="en-US" sz="2800" b="1" dirty="0">
                  <a:solidFill>
                    <a:srgbClr val="C00000"/>
                  </a:solidFill>
                  <a:latin typeface="微軟正黑體" panose="020B0604030504040204" pitchFamily="34" charset="-120"/>
                  <a:ea typeface="微軟正黑體" panose="020B0604030504040204" pitchFamily="34" charset="-120"/>
                  <a:cs typeface="Arial" pitchFamily="34" charset="0"/>
                </a:rPr>
                <a:t>香港協會</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-HKEDA</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香港教師發展</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協會、</a:t>
              </a:r>
              <a:r>
                <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HKATP</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 </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香港教師專業發展</a:t>
              </a:r>
              <a:r>
                <a:rPr lang="zh-TW" altLang="en-US"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協會</a:t>
              </a:r>
              <a:r>
                <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endParaRPr lang="en-US" altLang="zh-CN"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a:p>
              <a:pPr marL="88900" indent="-88900" algn="l">
                <a:buFont typeface="Arial" panose="020B0604020202020204" pitchFamily="34" charset="0"/>
                <a:buChar char="•"/>
              </a:pPr>
              <a:endParaRPr lang="en-US" altLang="zh-TW" sz="2400" dirty="0" smtClean="0">
                <a:solidFill>
                  <a:srgbClr val="ED7D31">
                    <a:lumMod val="50000"/>
                  </a:srgbClr>
                </a:solidFill>
                <a:latin typeface="Microsoft YaHei" panose="020B0503020204020204" pitchFamily="34" charset="-122"/>
                <a:ea typeface="Microsoft YaHei" panose="020B0503020204020204" pitchFamily="34" charset="-122"/>
              </a:endParaRPr>
            </a:p>
            <a:p>
              <a:pPr marL="88900" indent="-88900" algn="l">
                <a:buFont typeface="Arial" panose="020B0604020202020204" pitchFamily="34" charset="0"/>
                <a:buChar char="•"/>
              </a:pPr>
              <a:endParaRPr lang="en-US" altLang="zh-TW" sz="2400" dirty="0">
                <a:solidFill>
                  <a:srgbClr val="ED7D31">
                    <a:lumMod val="50000"/>
                  </a:srgbClr>
                </a:solidFill>
                <a:latin typeface="Microsoft YaHei" panose="020B0503020204020204" pitchFamily="34" charset="-122"/>
                <a:ea typeface="Microsoft YaHei" panose="020B0503020204020204" pitchFamily="34" charset="-122"/>
              </a:endParaRPr>
            </a:p>
            <a:p>
              <a:pPr marL="88900" indent="-88900">
                <a:buFont typeface="Arial" panose="020B0604020202020204" pitchFamily="34" charset="0"/>
                <a:buChar char="•"/>
              </a:pPr>
              <a:endParaRPr lang="en-US" altLang="zh-TW" sz="2800" b="1" dirty="0">
                <a:solidFill>
                  <a:srgbClr val="ED7D31">
                    <a:lumMod val="50000"/>
                  </a:srgbClr>
                </a:solidFill>
                <a:latin typeface="Microsoft YaHei" panose="020B0503020204020204" pitchFamily="34" charset="-122"/>
                <a:ea typeface="Microsoft YaHei" panose="020B0503020204020204" pitchFamily="34" charset="-122"/>
              </a:endParaRPr>
            </a:p>
            <a:p>
              <a:pPr marL="88900" indent="-88900">
                <a:buFont typeface="Arial" panose="020B0604020202020204" pitchFamily="34" charset="0"/>
                <a:buChar char="•"/>
              </a:pPr>
              <a:endParaRPr lang="en-US" altLang="zh-TW" sz="28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a:p>
              <a:pPr marL="88900" indent="-88900">
                <a:buFont typeface="Arial" panose="020B0604020202020204" pitchFamily="34" charset="0"/>
                <a:buChar char="•"/>
              </a:pPr>
              <a:endPar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p:txBody>
        </p:sp>
        <p:sp>
          <p:nvSpPr>
            <p:cNvPr id="44" name="TextBox 34">
              <a:extLst>
                <a:ext uri="{FF2B5EF4-FFF2-40B4-BE49-F238E27FC236}">
                  <a16:creationId xmlns="" xmlns:a16="http://schemas.microsoft.com/office/drawing/2014/main" id="{D79B0C97-3723-46F6-BA91-E5E39B12D747}"/>
                </a:ext>
              </a:extLst>
            </p:cNvPr>
            <p:cNvSpPr txBox="1"/>
            <p:nvPr/>
          </p:nvSpPr>
          <p:spPr>
            <a:xfrm>
              <a:off x="2829419" y="4190845"/>
              <a:ext cx="2132525" cy="584775"/>
            </a:xfrm>
            <a:prstGeom prst="rect">
              <a:avLst/>
            </a:prstGeom>
            <a:solidFill>
              <a:srgbClr val="00B050"/>
            </a:solidFill>
          </p:spPr>
          <p:txBody>
            <a:bodyPr wrap="square" rtlCol="0">
              <a:spAutoFit/>
            </a:bodyPr>
            <a:lstStyle/>
            <a:p>
              <a:r>
                <a:rPr lang="zh-TW" altLang="en-US" sz="3200" b="1" dirty="0">
                  <a:solidFill>
                    <a:schemeClr val="bg1"/>
                  </a:solidFill>
                  <a:latin typeface="微軟正黑體" panose="020B0604030504040204" pitchFamily="34" charset="-120"/>
                  <a:ea typeface="微軟正黑體" panose="020B0604030504040204" pitchFamily="34" charset="-120"/>
                  <a:cs typeface="Arial" pitchFamily="34" charset="0"/>
                </a:rPr>
                <a:t>異業策略</a:t>
              </a:r>
              <a:r>
                <a:rPr lang="zh-TW" altLang="en-US" sz="3200" b="1" dirty="0" smtClean="0">
                  <a:solidFill>
                    <a:schemeClr val="bg1"/>
                  </a:solidFill>
                  <a:latin typeface="微軟正黑體" panose="020B0604030504040204" pitchFamily="34" charset="-120"/>
                  <a:ea typeface="微軟正黑體" panose="020B0604030504040204" pitchFamily="34" charset="-120"/>
                  <a:cs typeface="Arial" pitchFamily="34" charset="0"/>
                </a:rPr>
                <a:t>合作</a:t>
              </a:r>
              <a:r>
                <a:rPr lang="en-US" altLang="zh-TW" sz="3200" b="1" dirty="0">
                  <a:solidFill>
                    <a:schemeClr val="bg1"/>
                  </a:solidFill>
                  <a:latin typeface="微軟正黑體" panose="020B0604030504040204" pitchFamily="34" charset="-120"/>
                  <a:ea typeface="微軟正黑體" panose="020B0604030504040204" pitchFamily="34" charset="-120"/>
                  <a:cs typeface="Arial" pitchFamily="34" charset="0"/>
                </a:rPr>
                <a:t>/</a:t>
              </a:r>
              <a:r>
                <a:rPr lang="zh-TW" altLang="en-US" sz="3200" b="1" dirty="0">
                  <a:solidFill>
                    <a:schemeClr val="bg1"/>
                  </a:solidFill>
                  <a:latin typeface="微軟正黑體" panose="020B0604030504040204" pitchFamily="34" charset="-120"/>
                  <a:ea typeface="微軟正黑體" panose="020B0604030504040204" pitchFamily="34" charset="-120"/>
                  <a:cs typeface="Arial" pitchFamily="34" charset="0"/>
                </a:rPr>
                <a:t>吸引其他</a:t>
              </a:r>
              <a:r>
                <a:rPr lang="zh-TW" altLang="en-US" sz="3200" b="1" dirty="0" smtClean="0">
                  <a:solidFill>
                    <a:schemeClr val="bg1"/>
                  </a:solidFill>
                  <a:latin typeface="微軟正黑體" panose="020B0604030504040204" pitchFamily="34" charset="-120"/>
                  <a:ea typeface="微軟正黑體" panose="020B0604030504040204" pitchFamily="34" charset="-120"/>
                  <a:cs typeface="Arial" pitchFamily="34" charset="0"/>
                </a:rPr>
                <a:t>投資</a:t>
              </a:r>
              <a:endParaRPr lang="ko-KR" altLang="en-US" sz="3200" b="1" dirty="0">
                <a:solidFill>
                  <a:schemeClr val="bg1"/>
                </a:solidFill>
                <a:latin typeface="微軟正黑體" panose="020B0604030504040204" pitchFamily="34" charset="-120"/>
                <a:cs typeface="Arial" pitchFamily="34" charset="0"/>
              </a:endParaRPr>
            </a:p>
          </p:txBody>
        </p:sp>
      </p:grpSp>
      <p:sp>
        <p:nvSpPr>
          <p:cNvPr id="46" name="TextBox 31">
            <a:extLst>
              <a:ext uri="{FF2B5EF4-FFF2-40B4-BE49-F238E27FC236}">
                <a16:creationId xmlns="" xmlns:a16="http://schemas.microsoft.com/office/drawing/2014/main" id="{A88AAAAB-7BBC-40C4-B3D9-6D2A4C650411}"/>
              </a:ext>
            </a:extLst>
          </p:cNvPr>
          <p:cNvSpPr txBox="1"/>
          <p:nvPr/>
        </p:nvSpPr>
        <p:spPr>
          <a:xfrm>
            <a:off x="4285690" y="4458491"/>
            <a:ext cx="6370157" cy="2554545"/>
          </a:xfrm>
          <a:prstGeom prst="rect">
            <a:avLst/>
          </a:prstGeom>
          <a:noFill/>
        </p:spPr>
        <p:txBody>
          <a:bodyPr wrap="square" rtlCol="0">
            <a:spAutoFit/>
          </a:bodyPr>
          <a:lstStyle/>
          <a:p>
            <a:r>
              <a:rPr lang="zh-TW" altLang="en-US" sz="3200" b="1" dirty="0">
                <a:solidFill>
                  <a:schemeClr val="accent2"/>
                </a:solidFill>
                <a:latin typeface="微軟正黑體" panose="020B0604030504040204" pitchFamily="34" charset="-120"/>
                <a:ea typeface="微軟正黑體" panose="020B0604030504040204" pitchFamily="34" charset="-120"/>
                <a:cs typeface="Arial" pitchFamily="34" charset="0"/>
              </a:rPr>
              <a:t>智能微型農場生態數位孿生創新服務智慧</a:t>
            </a:r>
            <a:r>
              <a:rPr lang="zh-TW" altLang="en-US" sz="3200" b="1" dirty="0" smtClean="0">
                <a:solidFill>
                  <a:schemeClr val="accent2"/>
                </a:solidFill>
                <a:latin typeface="微軟正黑體" panose="020B0604030504040204" pitchFamily="34" charset="-120"/>
                <a:ea typeface="微軟正黑體" panose="020B0604030504040204" pitchFamily="34" charset="-120"/>
                <a:cs typeface="Arial" pitchFamily="34" charset="0"/>
              </a:rPr>
              <a:t>平台</a:t>
            </a:r>
            <a:endParaRPr lang="en-US" altLang="zh-TW" sz="3200" b="1" dirty="0" smtClean="0">
              <a:solidFill>
                <a:schemeClr val="accent2"/>
              </a:solidFill>
              <a:latin typeface="微軟正黑體" panose="020B0604030504040204" pitchFamily="34" charset="-120"/>
              <a:ea typeface="微軟正黑體" panose="020B0604030504040204" pitchFamily="34" charset="-120"/>
              <a:cs typeface="Arial" pitchFamily="34" charset="0"/>
            </a:endParaRPr>
          </a:p>
          <a:p>
            <a:r>
              <a:rPr lang="en-US" altLang="zh-TW" sz="3200" b="1" dirty="0">
                <a:solidFill>
                  <a:srgbClr val="FF0000"/>
                </a:solidFill>
                <a:latin typeface="微軟正黑體" panose="020B0604030504040204" pitchFamily="34" charset="-120"/>
                <a:ea typeface="微軟正黑體" panose="020B0604030504040204" pitchFamily="34" charset="-120"/>
                <a:cs typeface="Arial" pitchFamily="34" charset="0"/>
              </a:rPr>
              <a:t>(</a:t>
            </a:r>
            <a:r>
              <a:rPr lang="zh-TW" altLang="en-US" sz="3200" b="1" dirty="0">
                <a:solidFill>
                  <a:srgbClr val="FF0000"/>
                </a:solidFill>
                <a:latin typeface="微軟正黑體" panose="020B0604030504040204" pitchFamily="34" charset="-120"/>
                <a:ea typeface="微軟正黑體" panose="020B0604030504040204" pitchFamily="34" charset="-120"/>
                <a:cs typeface="Arial" pitchFamily="34" charset="0"/>
              </a:rPr>
              <a:t>本次申請計畫開發</a:t>
            </a:r>
            <a:r>
              <a:rPr lang="en-US" altLang="zh-TW" sz="3200" b="1" dirty="0">
                <a:solidFill>
                  <a:srgbClr val="FF0000"/>
                </a:solidFill>
                <a:latin typeface="微軟正黑體" panose="020B0604030504040204" pitchFamily="34" charset="-120"/>
                <a:ea typeface="微軟正黑體" panose="020B0604030504040204" pitchFamily="34" charset="-120"/>
                <a:cs typeface="Arial" pitchFamily="34" charset="0"/>
              </a:rPr>
              <a:t>)</a:t>
            </a:r>
          </a:p>
          <a:p>
            <a:endParaRPr lang="zh-TW" altLang="en-US" sz="3200" b="1" dirty="0" smtClean="0">
              <a:solidFill>
                <a:schemeClr val="accent2"/>
              </a:solidFill>
              <a:latin typeface="微軟正黑體" panose="020B0604030504040204" pitchFamily="34" charset="-120"/>
              <a:ea typeface="微軟正黑體" panose="020B0604030504040204" pitchFamily="34" charset="-120"/>
              <a:cs typeface="Arial" pitchFamily="34" charset="0"/>
            </a:endParaRPr>
          </a:p>
          <a:p>
            <a:endParaRPr lang="zh-TW" altLang="en-US" sz="3200" b="1" dirty="0">
              <a:solidFill>
                <a:schemeClr val="accent1"/>
              </a:solidFill>
              <a:latin typeface="微軟正黑體" panose="020B0604030504040204" pitchFamily="34" charset="-120"/>
              <a:ea typeface="微軟正黑體" panose="020B0604030504040204" pitchFamily="34" charset="-120"/>
              <a:cs typeface="Arial" pitchFamily="34" charset="0"/>
            </a:endParaRPr>
          </a:p>
        </p:txBody>
      </p:sp>
      <p:grpSp>
        <p:nvGrpSpPr>
          <p:cNvPr id="53" name="Group 44">
            <a:extLst>
              <a:ext uri="{FF2B5EF4-FFF2-40B4-BE49-F238E27FC236}">
                <a16:creationId xmlns="" xmlns:a16="http://schemas.microsoft.com/office/drawing/2014/main" id="{9801E5C1-A0F2-4236-AA52-29C4E2AF597A}"/>
              </a:ext>
            </a:extLst>
          </p:cNvPr>
          <p:cNvGrpSpPr/>
          <p:nvPr/>
        </p:nvGrpSpPr>
        <p:grpSpPr>
          <a:xfrm>
            <a:off x="12317361" y="3964048"/>
            <a:ext cx="6770142" cy="1338225"/>
            <a:chOff x="-469076" y="3785951"/>
            <a:chExt cx="4190369" cy="1338225"/>
          </a:xfrm>
        </p:grpSpPr>
        <p:sp>
          <p:nvSpPr>
            <p:cNvPr id="54" name="TextBox 45">
              <a:extLst>
                <a:ext uri="{FF2B5EF4-FFF2-40B4-BE49-F238E27FC236}">
                  <a16:creationId xmlns="" xmlns:a16="http://schemas.microsoft.com/office/drawing/2014/main" id="{244AAF47-F283-459B-8A7A-88449814E8C5}"/>
                </a:ext>
              </a:extLst>
            </p:cNvPr>
            <p:cNvSpPr txBox="1"/>
            <p:nvPr/>
          </p:nvSpPr>
          <p:spPr>
            <a:xfrm>
              <a:off x="-469076" y="3785951"/>
              <a:ext cx="3972999" cy="707886"/>
            </a:xfrm>
            <a:prstGeom prst="rect">
              <a:avLst/>
            </a:prstGeom>
            <a:noFill/>
          </p:spPr>
          <p:txBody>
            <a:bodyPr wrap="square" rtlCol="0" anchor="ctr">
              <a:spAutoFit/>
            </a:bodyPr>
            <a:lstStyle/>
            <a:p>
              <a:r>
                <a:rPr lang="zh-TW" altLang="en-US" sz="4000" b="1" dirty="0">
                  <a:solidFill>
                    <a:schemeClr val="accent2"/>
                  </a:solidFill>
                  <a:latin typeface="微軟正黑體" panose="020B0604030504040204" pitchFamily="34" charset="-120"/>
                  <a:ea typeface="微軟正黑體" panose="020B0604030504040204" pitchFamily="34" charset="-120"/>
                  <a:cs typeface="Arial" pitchFamily="34" charset="0"/>
                </a:rPr>
                <a:t>拓可思現有商模</a:t>
              </a:r>
              <a:endParaRPr lang="ko-KR" altLang="en-US" sz="4000" b="1" dirty="0">
                <a:solidFill>
                  <a:schemeClr val="accent2"/>
                </a:solidFill>
                <a:latin typeface="微軟正黑體" panose="020B0604030504040204" pitchFamily="34" charset="-120"/>
                <a:ea typeface="微軟正黑體" panose="020B0604030504040204" pitchFamily="34" charset="-120"/>
                <a:cs typeface="Arial" pitchFamily="34" charset="0"/>
              </a:endParaRPr>
            </a:p>
          </p:txBody>
        </p:sp>
        <p:sp>
          <p:nvSpPr>
            <p:cNvPr id="55" name="TextBox 46">
              <a:extLst>
                <a:ext uri="{FF2B5EF4-FFF2-40B4-BE49-F238E27FC236}">
                  <a16:creationId xmlns="" xmlns:a16="http://schemas.microsoft.com/office/drawing/2014/main" id="{88ABEE98-E2F8-4161-A039-61567A144718}"/>
                </a:ext>
              </a:extLst>
            </p:cNvPr>
            <p:cNvSpPr txBox="1"/>
            <p:nvPr/>
          </p:nvSpPr>
          <p:spPr>
            <a:xfrm>
              <a:off x="-251702" y="4416290"/>
              <a:ext cx="3972995" cy="707886"/>
            </a:xfrm>
            <a:prstGeom prst="rect">
              <a:avLst/>
            </a:prstGeom>
            <a:noFill/>
          </p:spPr>
          <p:txBody>
            <a:bodyPr wrap="square" rtlCol="0">
              <a:spAutoFit/>
            </a:bodyPr>
            <a:lstStyle/>
            <a:p>
              <a:pPr marL="88900" indent="-88900">
                <a:buFont typeface="Arial" panose="020B0604020202020204" pitchFamily="34" charset="0"/>
                <a:buChar char="•"/>
              </a:pPr>
              <a:r>
                <a:rPr lang="zh-TW" altLang="en-US" sz="4000" dirty="0" smtClean="0">
                  <a:solidFill>
                    <a:schemeClr val="tx1">
                      <a:lumMod val="75000"/>
                      <a:lumOff val="25000"/>
                    </a:schemeClr>
                  </a:solidFill>
                  <a:latin typeface="Arial" panose="020B0604020202020204" pitchFamily="34" charset="0"/>
                  <a:ea typeface="微軟正黑體" panose="020B0604030504040204" pitchFamily="34" charset="-120"/>
                  <a:cs typeface="Arial" pitchFamily="34" charset="0"/>
                </a:rPr>
                <a:t>營隊指導</a:t>
              </a:r>
              <a:r>
                <a:rPr lang="en-US" altLang="ko-KR" sz="4000" dirty="0" smtClean="0">
                  <a:solidFill>
                    <a:schemeClr val="tx1">
                      <a:lumMod val="75000"/>
                      <a:lumOff val="25000"/>
                    </a:schemeClr>
                  </a:solidFill>
                  <a:latin typeface="Arial" panose="020B0604020202020204" pitchFamily="34" charset="0"/>
                  <a:ea typeface="微軟正黑體" panose="020B0604030504040204" pitchFamily="34" charset="-120"/>
                  <a:cs typeface="Arial" pitchFamily="34" charset="0"/>
                </a:rPr>
                <a:t>.</a:t>
              </a:r>
              <a:r>
                <a:rPr lang="zh-TW" altLang="en-US" sz="4000" dirty="0" smtClean="0">
                  <a:solidFill>
                    <a:schemeClr val="tx1">
                      <a:lumMod val="75000"/>
                      <a:lumOff val="25000"/>
                    </a:schemeClr>
                  </a:solidFill>
                  <a:latin typeface="Arial" panose="020B0604020202020204" pitchFamily="34" charset="0"/>
                  <a:ea typeface="微軟正黑體" panose="020B0604030504040204" pitchFamily="34" charset="-120"/>
                  <a:cs typeface="Arial" pitchFamily="34" charset="0"/>
                </a:rPr>
                <a:t>數據斷鏈</a:t>
              </a:r>
              <a:endParaRPr lang="en-US" altLang="ko-KR" sz="4000" dirty="0">
                <a:solidFill>
                  <a:schemeClr val="tx1">
                    <a:lumMod val="75000"/>
                    <a:lumOff val="25000"/>
                  </a:schemeClr>
                </a:solidFill>
                <a:latin typeface="Arial" panose="020B0604020202020204" pitchFamily="34" charset="0"/>
                <a:ea typeface="微軟正黑體" panose="020B0604030504040204" pitchFamily="34" charset="-120"/>
                <a:cs typeface="Arial" pitchFamily="34" charset="0"/>
              </a:endParaRPr>
            </a:p>
          </p:txBody>
        </p:sp>
      </p:grpSp>
      <p:sp>
        <p:nvSpPr>
          <p:cNvPr id="56" name="文字方塊 55">
            <a:extLst>
              <a:ext uri="{FF2B5EF4-FFF2-40B4-BE49-F238E27FC236}">
                <a16:creationId xmlns="" xmlns:a16="http://schemas.microsoft.com/office/drawing/2014/main" id="{C1493065-9141-4F2E-B043-4A2C94C5E8C5}"/>
              </a:ext>
            </a:extLst>
          </p:cNvPr>
          <p:cNvSpPr txBox="1"/>
          <p:nvPr/>
        </p:nvSpPr>
        <p:spPr>
          <a:xfrm>
            <a:off x="1894856" y="1673424"/>
            <a:ext cx="21617551" cy="175432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l"/>
            <a:r>
              <a:rPr lang="zh-TW" altLang="en-US" sz="3600" dirty="0">
                <a:latin typeface="微軟正黑體" panose="020B0604030504040204" pitchFamily="34" charset="-120"/>
                <a:ea typeface="微軟正黑體" panose="020B0604030504040204" pitchFamily="34" charset="-120"/>
              </a:rPr>
              <a:t>本計畫以「智能微型農場生態數位孿生創新服務智慧平台」，整合拓可思公司</a:t>
            </a:r>
            <a:r>
              <a:rPr lang="zh-TW" altLang="en-US" sz="3600" dirty="0" smtClean="0">
                <a:latin typeface="微軟正黑體" panose="020B0604030504040204" pitchFamily="34" charset="-120"/>
                <a:ea typeface="微軟正黑體" panose="020B0604030504040204" pitchFamily="34" charset="-120"/>
              </a:rPr>
              <a:t>目前課程活動式指導與學習數據，</a:t>
            </a:r>
            <a:r>
              <a:rPr lang="zh-TW" altLang="en-US" sz="3600" dirty="0">
                <a:latin typeface="微軟正黑體" panose="020B0604030504040204" pitchFamily="34" charset="-120"/>
                <a:ea typeface="微軟正黑體" panose="020B0604030504040204" pitchFamily="34" charset="-120"/>
              </a:rPr>
              <a:t>建立創新商模，包括：現場指導互動與遠距課程訂閱，</a:t>
            </a:r>
            <a:r>
              <a:rPr lang="zh-TW" altLang="en-US" sz="3600" dirty="0" smtClean="0">
                <a:latin typeface="微軟正黑體" panose="020B0604030504040204" pitchFamily="34" charset="-120"/>
                <a:ea typeface="微軟正黑體" panose="020B0604030504040204" pitchFamily="34" charset="-120"/>
              </a:rPr>
              <a:t>經由合作</a:t>
            </a:r>
            <a:r>
              <a:rPr lang="zh-TW" altLang="en-US" sz="3600" dirty="0">
                <a:latin typeface="微軟正黑體" panose="020B0604030504040204" pitchFamily="34" charset="-120"/>
                <a:ea typeface="微軟正黑體" panose="020B0604030504040204" pitchFamily="34" charset="-120"/>
              </a:rPr>
              <a:t>業者的使用者數據累積與分析，驗證與修訂商業模式，並擴大現有平台服務項目，同時調整遠距及現場課程。</a:t>
            </a:r>
            <a:endParaRPr lang="en-US" altLang="zh-TW" sz="3600" dirty="0">
              <a:latin typeface="微軟正黑體" panose="020B0604030504040204" pitchFamily="34" charset="-120"/>
              <a:ea typeface="微軟正黑體" panose="020B0604030504040204" pitchFamily="34" charset="-120"/>
            </a:endParaRPr>
          </a:p>
        </p:txBody>
      </p:sp>
      <p:sp>
        <p:nvSpPr>
          <p:cNvPr id="57" name="標題 1"/>
          <p:cNvSpPr>
            <a:spLocks noGrp="1"/>
          </p:cNvSpPr>
          <p:nvPr>
            <p:ph type="title"/>
          </p:nvPr>
        </p:nvSpPr>
        <p:spPr>
          <a:xfrm>
            <a:off x="1795464" y="449288"/>
            <a:ext cx="22012276" cy="1536700"/>
          </a:xfrm>
        </p:spPr>
        <p:txBody>
          <a:bodyPr/>
          <a:lstStyle/>
          <a:p>
            <a:r>
              <a:rPr lang="zh-TW" altLang="en-US" sz="8000" dirty="0" smtClean="0">
                <a:solidFill>
                  <a:schemeClr val="tx1">
                    <a:lumMod val="75000"/>
                    <a:lumOff val="25000"/>
                  </a:schemeClr>
                </a:solidFill>
              </a:rPr>
              <a:t>發展規劃</a:t>
            </a:r>
            <a:endParaRPr lang="zh-TW" altLang="en-US" sz="8000" dirty="0">
              <a:solidFill>
                <a:schemeClr val="tx1">
                  <a:lumMod val="75000"/>
                  <a:lumOff val="25000"/>
                </a:schemeClr>
              </a:solidFill>
            </a:endParaRPr>
          </a:p>
        </p:txBody>
      </p:sp>
      <p:sp>
        <p:nvSpPr>
          <p:cNvPr id="4" name="等腰三角形 3"/>
          <p:cNvSpPr/>
          <p:nvPr/>
        </p:nvSpPr>
        <p:spPr bwMode="auto">
          <a:xfrm rot="10800000">
            <a:off x="11366765" y="10458400"/>
            <a:ext cx="1257283" cy="1527217"/>
          </a:xfrm>
          <a:prstGeom prst="triangle">
            <a:avLst/>
          </a:prstGeom>
          <a:solidFill>
            <a:schemeClr val="accent1">
              <a:lumMod val="40000"/>
              <a:lumOff val="6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5" name="文字方塊 4"/>
          <p:cNvSpPr txBox="1"/>
          <p:nvPr/>
        </p:nvSpPr>
        <p:spPr>
          <a:xfrm>
            <a:off x="11319592" y="11759768"/>
            <a:ext cx="1210588" cy="1938992"/>
          </a:xfrm>
          <a:prstGeom prst="rect">
            <a:avLst/>
          </a:prstGeom>
          <a:noFill/>
        </p:spPr>
        <p:txBody>
          <a:bodyPr wrap="none" rtlCol="0">
            <a:spAutoFit/>
          </a:bodyPr>
          <a:lstStyle/>
          <a:p>
            <a:r>
              <a:rPr lang="zh-TW" altLang="en-US" sz="4000" b="1" dirty="0" smtClean="0">
                <a:solidFill>
                  <a:schemeClr val="accent2"/>
                </a:solidFill>
                <a:latin typeface="微軟正黑體" panose="020B0604030504040204" pitchFamily="34" charset="-120"/>
                <a:ea typeface="微軟正黑體" panose="020B0604030504040204" pitchFamily="34" charset="-120"/>
                <a:cs typeface="Arial" pitchFamily="34" charset="0"/>
              </a:rPr>
              <a:t>個人</a:t>
            </a:r>
            <a:endParaRPr lang="en-US" altLang="zh-TW" sz="4000" b="1" dirty="0" smtClean="0">
              <a:solidFill>
                <a:schemeClr val="accent2"/>
              </a:solidFill>
              <a:latin typeface="微軟正黑體" panose="020B0604030504040204" pitchFamily="34" charset="-120"/>
              <a:ea typeface="微軟正黑體" panose="020B0604030504040204" pitchFamily="34" charset="-120"/>
              <a:cs typeface="Arial" pitchFamily="34" charset="0"/>
            </a:endParaRPr>
          </a:p>
          <a:p>
            <a:r>
              <a:rPr lang="zh-TW" altLang="en-US" sz="4000" b="1" dirty="0" smtClean="0">
                <a:solidFill>
                  <a:schemeClr val="accent2"/>
                </a:solidFill>
                <a:latin typeface="微軟正黑體" panose="020B0604030504040204" pitchFamily="34" charset="-120"/>
                <a:ea typeface="微軟正黑體" panose="020B0604030504040204" pitchFamily="34" charset="-120"/>
                <a:cs typeface="Arial" pitchFamily="34" charset="0"/>
              </a:rPr>
              <a:t>家庭</a:t>
            </a:r>
            <a:endParaRPr lang="en-US" altLang="zh-TW" sz="4000" b="1" dirty="0" smtClean="0">
              <a:solidFill>
                <a:schemeClr val="accent2"/>
              </a:solidFill>
              <a:latin typeface="微軟正黑體" panose="020B0604030504040204" pitchFamily="34" charset="-120"/>
              <a:ea typeface="微軟正黑體" panose="020B0604030504040204" pitchFamily="34" charset="-120"/>
              <a:cs typeface="Arial" pitchFamily="34" charset="0"/>
            </a:endParaRPr>
          </a:p>
          <a:p>
            <a:r>
              <a:rPr lang="zh-TW" altLang="en-US" sz="4000" b="1" dirty="0" smtClean="0">
                <a:solidFill>
                  <a:schemeClr val="accent2"/>
                </a:solidFill>
                <a:latin typeface="微軟正黑體" panose="020B0604030504040204" pitchFamily="34" charset="-120"/>
                <a:ea typeface="微軟正黑體" panose="020B0604030504040204" pitchFamily="34" charset="-120"/>
                <a:cs typeface="Arial" pitchFamily="34" charset="0"/>
              </a:rPr>
              <a:t>社</a:t>
            </a:r>
            <a:r>
              <a:rPr lang="zh-TW" altLang="en-US" sz="4000" b="1" dirty="0">
                <a:solidFill>
                  <a:schemeClr val="accent2"/>
                </a:solidFill>
                <a:latin typeface="微軟正黑體" panose="020B0604030504040204" pitchFamily="34" charset="-120"/>
                <a:ea typeface="微軟正黑體" panose="020B0604030504040204" pitchFamily="34" charset="-120"/>
                <a:cs typeface="Arial" pitchFamily="34" charset="0"/>
              </a:rPr>
              <a:t>群</a:t>
            </a:r>
          </a:p>
        </p:txBody>
      </p:sp>
    </p:spTree>
    <p:extLst>
      <p:ext uri="{BB962C8B-B14F-4D97-AF65-F5344CB8AC3E}">
        <p14:creationId xmlns:p14="http://schemas.microsoft.com/office/powerpoint/2010/main" xmlns="" val="189123876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C8A2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Coding Class</a:t>
            </a:r>
            <a:r>
              <a:rPr lang="en-US" altLang="zh-TW" sz="9600" dirty="0" smtClean="0">
                <a:solidFill>
                  <a:schemeClr val="bg1"/>
                </a:solidFill>
              </a:rPr>
              <a:t/>
            </a:r>
            <a:br>
              <a:rPr lang="en-US" altLang="zh-TW" sz="9600" dirty="0" smtClean="0">
                <a:solidFill>
                  <a:schemeClr val="bg1"/>
                </a:solidFill>
              </a:rPr>
            </a:br>
            <a:r>
              <a:rPr lang="zh-TW" altLang="en-US" sz="6600" dirty="0" smtClean="0">
                <a:solidFill>
                  <a:schemeClr val="bg1"/>
                </a:solidFill>
              </a:rPr>
              <a:t>商業模式創新</a:t>
            </a:r>
            <a:endParaRPr lang="zh-TW" altLang="en-US" sz="9600"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6" name="直線單箭頭接點 75"/>
          <p:cNvCxnSpPr/>
          <p:nvPr/>
        </p:nvCxnSpPr>
        <p:spPr>
          <a:xfrm flipH="1" flipV="1">
            <a:off x="4764041" y="5003755"/>
            <a:ext cx="1963050" cy="9274"/>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1" name="直線單箭頭接點 70"/>
          <p:cNvCxnSpPr/>
          <p:nvPr/>
        </p:nvCxnSpPr>
        <p:spPr>
          <a:xfrm flipV="1">
            <a:off x="4901778" y="4503420"/>
            <a:ext cx="1849387" cy="1"/>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6" name="群組 41"/>
          <p:cNvGrpSpPr/>
          <p:nvPr/>
        </p:nvGrpSpPr>
        <p:grpSpPr>
          <a:xfrm>
            <a:off x="7289199" y="3436871"/>
            <a:ext cx="11076618" cy="4804272"/>
            <a:chOff x="5349808" y="414641"/>
            <a:chExt cx="3375992" cy="2246312"/>
          </a:xfrm>
        </p:grpSpPr>
        <p:pic>
          <p:nvPicPr>
            <p:cNvPr id="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37276" y="1340768"/>
              <a:ext cx="1172278" cy="10764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 name="直線單箭頭接點 7"/>
            <p:cNvCxnSpPr/>
            <p:nvPr/>
          </p:nvCxnSpPr>
          <p:spPr>
            <a:xfrm flipV="1">
              <a:off x="5457056" y="1636648"/>
              <a:ext cx="1944216" cy="770527"/>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直線單箭頭接點 8"/>
            <p:cNvCxnSpPr>
              <a:stCxn id="7" idx="1"/>
            </p:cNvCxnSpPr>
            <p:nvPr/>
          </p:nvCxnSpPr>
          <p:spPr>
            <a:xfrm flipH="1">
              <a:off x="5440170" y="1878983"/>
              <a:ext cx="1997106" cy="767003"/>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0"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503919" y="414641"/>
              <a:ext cx="399390" cy="2102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文字方塊 10"/>
            <p:cNvSpPr txBox="1"/>
            <p:nvPr/>
          </p:nvSpPr>
          <p:spPr>
            <a:xfrm>
              <a:off x="5349808" y="1655929"/>
              <a:ext cx="1383158" cy="503670"/>
            </a:xfrm>
            <a:prstGeom prst="rect">
              <a:avLst/>
            </a:prstGeom>
            <a:noFill/>
          </p:spPr>
          <p:txBody>
            <a:bodyPr wrap="square" rtlCol="0">
              <a:spAutoFit/>
            </a:bodyPr>
            <a:lstStyle/>
            <a:p>
              <a:pPr defTabSz="1828800" fontAlgn="auto" hangingPunct="1">
                <a:spcBef>
                  <a:spcPts val="0"/>
                </a:spcBef>
                <a:spcAft>
                  <a:spcPts val="0"/>
                </a:spcAft>
              </a:pPr>
              <a:r>
                <a:rPr lang="zh-TW" altLang="en-US" sz="3200" b="1" dirty="0" smtClean="0">
                  <a:solidFill>
                    <a:prstClr val="black"/>
                  </a:solidFill>
                  <a:latin typeface="微軟正黑體" panose="020B0604030504040204" pitchFamily="34" charset="-120"/>
                  <a:ea typeface="微軟正黑體" panose="020B0604030504040204" pitchFamily="34" charset="-120"/>
                  <a:cs typeface="+mn-cs"/>
                </a:rPr>
                <a:t>粉絲專業</a:t>
              </a:r>
              <a:endParaRPr lang="en-US" altLang="zh-TW" sz="3200" b="1" dirty="0" smtClean="0">
                <a:solidFill>
                  <a:prstClr val="black"/>
                </a:solidFill>
                <a:latin typeface="微軟正黑體" panose="020B0604030504040204" pitchFamily="34" charset="-120"/>
                <a:ea typeface="微軟正黑體" panose="020B0604030504040204" pitchFamily="34" charset="-120"/>
                <a:cs typeface="+mn-cs"/>
              </a:endParaRPr>
            </a:p>
            <a:p>
              <a:pPr defTabSz="1828800" fontAlgn="auto" hangingPunct="1">
                <a:spcBef>
                  <a:spcPts val="0"/>
                </a:spcBef>
                <a:spcAft>
                  <a:spcPts val="0"/>
                </a:spcAft>
              </a:pPr>
              <a:r>
                <a:rPr lang="zh-TW" altLang="en-US" sz="3200" b="1" dirty="0" smtClean="0">
                  <a:solidFill>
                    <a:prstClr val="black"/>
                  </a:solidFill>
                  <a:latin typeface="微軟正黑體" panose="020B0604030504040204" pitchFamily="34" charset="-120"/>
                  <a:ea typeface="微軟正黑體" panose="020B0604030504040204" pitchFamily="34" charset="-120"/>
                  <a:cs typeface="+mn-cs"/>
                </a:rPr>
                <a:t>互動體驗</a:t>
              </a:r>
              <a:endParaRPr lang="zh-TW" altLang="en-US" sz="3200" b="1" dirty="0">
                <a:solidFill>
                  <a:prstClr val="black"/>
                </a:solidFill>
                <a:latin typeface="微軟正黑體" panose="020B0604030504040204" pitchFamily="34" charset="-120"/>
                <a:ea typeface="微軟正黑體" panose="020B0604030504040204" pitchFamily="34" charset="-120"/>
                <a:cs typeface="+mn-cs"/>
              </a:endParaRPr>
            </a:p>
          </p:txBody>
        </p:sp>
        <p:sp>
          <p:nvSpPr>
            <p:cNvPr id="12" name="文字方塊 11"/>
            <p:cNvSpPr txBox="1"/>
            <p:nvPr/>
          </p:nvSpPr>
          <p:spPr>
            <a:xfrm>
              <a:off x="7334826" y="2071119"/>
              <a:ext cx="1390974" cy="330983"/>
            </a:xfrm>
            <a:prstGeom prst="rect">
              <a:avLst/>
            </a:prstGeom>
            <a:noFill/>
          </p:spPr>
          <p:txBody>
            <a:bodyPr wrap="square" rtlCol="0">
              <a:spAutoFit/>
            </a:bodyPr>
            <a:lstStyle/>
            <a:p>
              <a:pPr defTabSz="1828800" fontAlgn="auto" hangingPunct="1">
                <a:spcBef>
                  <a:spcPts val="0"/>
                </a:spcBef>
                <a:spcAft>
                  <a:spcPts val="0"/>
                </a:spcAft>
              </a:pPr>
              <a:r>
                <a:rPr lang="zh-TW" altLang="en-US" sz="4000" b="1" dirty="0" smtClean="0">
                  <a:solidFill>
                    <a:prstClr val="black"/>
                  </a:solidFill>
                  <a:latin typeface="微軟正黑體" panose="020B0604030504040204" pitchFamily="34" charset="-120"/>
                  <a:ea typeface="微軟正黑體" panose="020B0604030504040204" pitchFamily="34" charset="-120"/>
                  <a:cs typeface="+mn-cs"/>
                </a:rPr>
                <a:t>課堂學員</a:t>
              </a:r>
              <a:r>
                <a:rPr lang="en-US" altLang="zh-TW" sz="4000" b="1" dirty="0" smtClean="0">
                  <a:solidFill>
                    <a:prstClr val="black"/>
                  </a:solidFill>
                  <a:latin typeface="微軟正黑體" panose="020B0604030504040204" pitchFamily="34" charset="-120"/>
                  <a:ea typeface="微軟正黑體" panose="020B0604030504040204" pitchFamily="34" charset="-120"/>
                  <a:cs typeface="+mn-cs"/>
                </a:rPr>
                <a:t>(10-18Y)</a:t>
              </a:r>
              <a:endParaRPr lang="zh-TW" altLang="en-US" sz="4000" b="1" dirty="0">
                <a:solidFill>
                  <a:prstClr val="black"/>
                </a:solidFill>
                <a:latin typeface="微軟正黑體" panose="020B0604030504040204" pitchFamily="34" charset="-120"/>
                <a:ea typeface="微軟正黑體" panose="020B0604030504040204" pitchFamily="34" charset="-120"/>
                <a:cs typeface="+mn-cs"/>
              </a:endParaRPr>
            </a:p>
          </p:txBody>
        </p:sp>
        <p:sp>
          <p:nvSpPr>
            <p:cNvPr id="13" name="文字方塊 12"/>
            <p:cNvSpPr txBox="1"/>
            <p:nvPr/>
          </p:nvSpPr>
          <p:spPr>
            <a:xfrm>
              <a:off x="6019311" y="2387532"/>
              <a:ext cx="1164917" cy="273421"/>
            </a:xfrm>
            <a:prstGeom prst="rect">
              <a:avLst/>
            </a:prstGeom>
            <a:noFill/>
          </p:spPr>
          <p:txBody>
            <a:bodyPr wrap="square" rtlCol="0">
              <a:spAutoFit/>
            </a:bodyPr>
            <a:lstStyle/>
            <a:p>
              <a:pPr defTabSz="1828800" fontAlgn="auto" hangingPunct="1">
                <a:spcBef>
                  <a:spcPts val="0"/>
                </a:spcBef>
                <a:spcAft>
                  <a:spcPts val="0"/>
                </a:spcAft>
              </a:pPr>
              <a:r>
                <a:rPr lang="zh-TW" altLang="en-US" sz="3200" b="1" dirty="0">
                  <a:solidFill>
                    <a:prstClr val="black"/>
                  </a:solidFill>
                  <a:latin typeface="微軟正黑體" panose="020B0604030504040204" pitchFamily="34" charset="-120"/>
                  <a:ea typeface="微軟正黑體" panose="020B0604030504040204" pitchFamily="34" charset="-120"/>
                  <a:cs typeface="+mn-cs"/>
                </a:rPr>
                <a:t>觸及</a:t>
              </a:r>
              <a:r>
                <a:rPr lang="zh-TW" altLang="en-US" sz="3200" b="1" dirty="0" smtClean="0">
                  <a:solidFill>
                    <a:prstClr val="black"/>
                  </a:solidFill>
                  <a:latin typeface="微軟正黑體" panose="020B0604030504040204" pitchFamily="34" charset="-120"/>
                  <a:ea typeface="微軟正黑體" panose="020B0604030504040204" pitchFamily="34" charset="-120"/>
                  <a:cs typeface="+mn-cs"/>
                </a:rPr>
                <a:t>率、按讚數</a:t>
              </a:r>
              <a:endParaRPr lang="zh-TW" altLang="en-US" sz="3200" b="1" dirty="0">
                <a:solidFill>
                  <a:prstClr val="black"/>
                </a:solidFill>
                <a:latin typeface="微軟正黑體" panose="020B0604030504040204" pitchFamily="34" charset="-120"/>
                <a:ea typeface="微軟正黑體" panose="020B0604030504040204" pitchFamily="34" charset="-120"/>
                <a:cs typeface="+mn-cs"/>
              </a:endParaRPr>
            </a:p>
          </p:txBody>
        </p:sp>
        <p:pic>
          <p:nvPicPr>
            <p:cNvPr id="15"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122843" y="1194399"/>
              <a:ext cx="327931" cy="225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
        <p:nvSpPr>
          <p:cNvPr id="43" name="AutoShape 12" descr="「卡通學童」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44" name="AutoShape 14" descr="「卡通學童」的圖片搜尋結果"/>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40" name="Picture 16" descr="「卡通學童」的圖片搜尋結果"/>
          <p:cNvPicPr>
            <a:picLocks noChangeAspect="1" noChangeArrowheads="1"/>
          </p:cNvPicPr>
          <p:nvPr/>
        </p:nvPicPr>
        <p:blipFill rotWithShape="1">
          <a:blip r:embed="rId6" cstate="print">
            <a:extLst>
              <a:ext uri="{BEBA8EAE-BF5A-486C-A8C5-ECC9F3942E4B}">
                <a14:imgProps xmlns:a14="http://schemas.microsoft.com/office/drawing/2010/main" xmlns="">
                  <a14:imgLayer r:embed="rId7">
                    <a14:imgEffect>
                      <a14:backgroundRemoval t="153" b="89924" l="33150" r="89978"/>
                    </a14:imgEffect>
                  </a14:imgLayer>
                </a14:imgProps>
              </a:ext>
              <a:ext uri="{28A0092B-C50C-407E-A947-70E740481C1C}">
                <a14:useLocalDpi xmlns:a14="http://schemas.microsoft.com/office/drawing/2010/main" xmlns="" val="0"/>
              </a:ext>
            </a:extLst>
          </a:blip>
          <a:srcRect l="34704" r="33069"/>
          <a:stretch/>
        </p:blipFill>
        <p:spPr bwMode="auto">
          <a:xfrm>
            <a:off x="16940724" y="4360352"/>
            <a:ext cx="1509007" cy="2830227"/>
          </a:xfrm>
          <a:prstGeom prst="rect">
            <a:avLst/>
          </a:prstGeom>
          <a:noFill/>
          <a:extLst>
            <a:ext uri="{909E8E84-426E-40DD-AFC4-6F175D3DCCD1}">
              <a14:hiddenFill xmlns:a14="http://schemas.microsoft.com/office/drawing/2010/main" xmlns="">
                <a:solidFill>
                  <a:srgbClr val="FFFFFF"/>
                </a:solidFill>
              </a14:hiddenFill>
            </a:ext>
          </a:extLst>
        </p:spPr>
      </p:pic>
      <p:pic>
        <p:nvPicPr>
          <p:cNvPr id="1042" name="Picture 18" descr="「卡通 學校」的圖片搜尋結果"/>
          <p:cNvPicPr>
            <a:picLocks noChangeAspect="1" noChangeArrowheads="1"/>
          </p:cNvPicPr>
          <p:nvPr/>
        </p:nvPicPr>
        <p:blipFill rotWithShape="1">
          <a:blip r:embed="rId8" cstate="print">
            <a:extLst>
              <a:ext uri="{BEBA8EAE-BF5A-486C-A8C5-ECC9F3942E4B}">
                <a14:imgProps xmlns:a14="http://schemas.microsoft.com/office/drawing/2010/main" xmlns="">
                  <a14:imgLayer r:embed="rId9">
                    <a14:imgEffect>
                      <a14:backgroundRemoval t="9750" b="88801" l="5814" r="92907"/>
                    </a14:imgEffect>
                  </a14:imgLayer>
                </a14:imgProps>
              </a:ext>
              <a:ext uri="{28A0092B-C50C-407E-A947-70E740481C1C}">
                <a14:useLocalDpi xmlns:a14="http://schemas.microsoft.com/office/drawing/2010/main" xmlns="" val="0"/>
              </a:ext>
            </a:extLst>
          </a:blip>
          <a:srcRect l="4297" t="7391" r="5048" b="9943"/>
          <a:stretch/>
        </p:blipFill>
        <p:spPr bwMode="auto">
          <a:xfrm>
            <a:off x="14421731" y="5008392"/>
            <a:ext cx="2435077" cy="1959706"/>
          </a:xfrm>
          <a:prstGeom prst="rect">
            <a:avLst/>
          </a:prstGeom>
          <a:noFill/>
          <a:extLst>
            <a:ext uri="{909E8E84-426E-40DD-AFC4-6F175D3DCCD1}">
              <a14:hiddenFill xmlns:a14="http://schemas.microsoft.com/office/drawing/2010/main" xmlns="">
                <a:solidFill>
                  <a:srgbClr val="FFFFFF"/>
                </a:solidFill>
              </a14:hiddenFill>
            </a:ext>
          </a:extLst>
        </p:spPr>
      </p:pic>
      <p:sp>
        <p:nvSpPr>
          <p:cNvPr id="46" name="矩形 45"/>
          <p:cNvSpPr/>
          <p:nvPr/>
        </p:nvSpPr>
        <p:spPr>
          <a:xfrm>
            <a:off x="14250546" y="4392485"/>
            <a:ext cx="2941779" cy="646331"/>
          </a:xfrm>
          <a:prstGeom prst="rect">
            <a:avLst/>
          </a:prstGeom>
        </p:spPr>
        <p:txBody>
          <a:bodyPr wrap="square">
            <a:spAutoFit/>
          </a:bodyPr>
          <a:lstStyle/>
          <a:p>
            <a:r>
              <a:rPr lang="zh-TW" altLang="en-US" sz="3600" dirty="0">
                <a:latin typeface="微軟正黑體" pitchFamily="34" charset="-120"/>
                <a:ea typeface="微軟正黑體" pitchFamily="34" charset="-120"/>
              </a:rPr>
              <a:t>線下農場營</a:t>
            </a:r>
            <a:r>
              <a:rPr lang="zh-TW" altLang="en-US" sz="3600" dirty="0" smtClean="0">
                <a:latin typeface="微軟正黑體" pitchFamily="34" charset="-120"/>
                <a:ea typeface="微軟正黑體" pitchFamily="34" charset="-120"/>
              </a:rPr>
              <a:t>隊</a:t>
            </a:r>
            <a:endParaRPr lang="en-US" altLang="zh-TW" sz="3600" dirty="0">
              <a:latin typeface="微軟正黑體" pitchFamily="34" charset="-120"/>
              <a:ea typeface="微軟正黑體" pitchFamily="34" charset="-120"/>
            </a:endParaRPr>
          </a:p>
        </p:txBody>
      </p:sp>
      <p:sp>
        <p:nvSpPr>
          <p:cNvPr id="47" name="矩形 46"/>
          <p:cNvSpPr/>
          <p:nvPr/>
        </p:nvSpPr>
        <p:spPr>
          <a:xfrm>
            <a:off x="18449731" y="4707830"/>
            <a:ext cx="3012363" cy="3046988"/>
          </a:xfrm>
          <a:prstGeom prst="rect">
            <a:avLst/>
          </a:prstGeom>
        </p:spPr>
        <p:txBody>
          <a:bodyPr wrap="none" lIns="91440" tIns="45720" rIns="91440" bIns="45720">
            <a:spAutoFit/>
          </a:bodyPr>
          <a:lstStyle/>
          <a:p>
            <a:pPr marL="361950" indent="-361950" algn="l">
              <a:buFont typeface="Arial" pitchFamily="34" charset="0"/>
              <a:buChar char="•"/>
            </a:pPr>
            <a:r>
              <a:rPr lang="zh-TW" altLang="en-US" sz="3200" dirty="0" smtClean="0">
                <a:latin typeface="微軟正黑體" pitchFamily="34" charset="-120"/>
                <a:ea typeface="微軟正黑體" pitchFamily="34" charset="-120"/>
              </a:rPr>
              <a:t>寒暑期營隊</a:t>
            </a:r>
            <a:endParaRPr lang="en-US" altLang="zh-TW" sz="3200" dirty="0" smtClean="0">
              <a:latin typeface="微軟正黑體" pitchFamily="34" charset="-120"/>
              <a:ea typeface="微軟正黑體" pitchFamily="34" charset="-120"/>
            </a:endParaRPr>
          </a:p>
          <a:p>
            <a:pPr marL="361950" indent="-361950" algn="l">
              <a:buFont typeface="Arial" pitchFamily="34" charset="0"/>
              <a:buChar char="•"/>
            </a:pPr>
            <a:r>
              <a:rPr lang="zh-TW" altLang="en-US" sz="3200" dirty="0" smtClean="0">
                <a:latin typeface="微軟正黑體" pitchFamily="34" charset="-120"/>
                <a:ea typeface="微軟正黑體" pitchFamily="34" charset="-120"/>
              </a:rPr>
              <a:t>社團活動</a:t>
            </a:r>
            <a:endParaRPr lang="en-US" altLang="zh-TW" sz="3200" dirty="0" smtClean="0">
              <a:latin typeface="微軟正黑體" pitchFamily="34" charset="-120"/>
              <a:ea typeface="微軟正黑體" pitchFamily="34" charset="-120"/>
            </a:endParaRPr>
          </a:p>
          <a:p>
            <a:pPr marL="361950" indent="-361950" algn="l">
              <a:buFont typeface="Arial" pitchFamily="34" charset="0"/>
              <a:buChar char="•"/>
            </a:pPr>
            <a:r>
              <a:rPr lang="zh-TW" altLang="en-US" sz="3200" dirty="0" smtClean="0">
                <a:latin typeface="微軟正黑體" pitchFamily="34" charset="-120"/>
                <a:ea typeface="微軟正黑體" pitchFamily="34" charset="-120"/>
              </a:rPr>
              <a:t>競賽</a:t>
            </a:r>
            <a:endParaRPr lang="en-US" altLang="zh-TW" sz="3200" dirty="0" smtClean="0">
              <a:latin typeface="微軟正黑體" pitchFamily="34" charset="-120"/>
              <a:ea typeface="微軟正黑體" pitchFamily="34" charset="-120"/>
            </a:endParaRPr>
          </a:p>
          <a:p>
            <a:pPr marL="361950" indent="-361950" algn="l">
              <a:buFont typeface="Arial" pitchFamily="34" charset="0"/>
              <a:buChar char="•"/>
            </a:pPr>
            <a:r>
              <a:rPr lang="zh-TW" altLang="en-US" sz="3200" dirty="0">
                <a:latin typeface="微軟正黑體" pitchFamily="34" charset="-120"/>
                <a:ea typeface="微軟正黑體" pitchFamily="34" charset="-120"/>
              </a:rPr>
              <a:t>觀光套裝行程</a:t>
            </a:r>
            <a:endParaRPr lang="en-US" altLang="zh-TW" sz="3200" dirty="0">
              <a:latin typeface="微軟正黑體" pitchFamily="34" charset="-120"/>
              <a:ea typeface="微軟正黑體" pitchFamily="34" charset="-120"/>
            </a:endParaRPr>
          </a:p>
          <a:p>
            <a:pPr marL="361950" indent="-361950" algn="l">
              <a:buFont typeface="Arial" pitchFamily="34" charset="0"/>
              <a:buChar char="•"/>
            </a:pPr>
            <a:r>
              <a:rPr lang="zh-TW" altLang="en-US" sz="3200" dirty="0">
                <a:latin typeface="微軟正黑體" pitchFamily="34" charset="-120"/>
                <a:ea typeface="微軟正黑體" pitchFamily="34" charset="-120"/>
              </a:rPr>
              <a:t>旅遊折價券</a:t>
            </a:r>
            <a:endParaRPr lang="en-US" altLang="zh-TW" sz="3200" dirty="0">
              <a:latin typeface="微軟正黑體" pitchFamily="34" charset="-120"/>
              <a:ea typeface="微軟正黑體" pitchFamily="34" charset="-120"/>
            </a:endParaRPr>
          </a:p>
          <a:p>
            <a:pPr marL="361950" indent="-361950" algn="l">
              <a:buFont typeface="Arial" pitchFamily="34" charset="0"/>
              <a:buChar char="•"/>
            </a:pPr>
            <a:r>
              <a:rPr lang="zh-TW" altLang="en-US" sz="3200" dirty="0">
                <a:latin typeface="微軟正黑體" pitchFamily="34" charset="-120"/>
                <a:ea typeface="微軟正黑體" pitchFamily="34" charset="-120"/>
              </a:rPr>
              <a:t>短期教學</a:t>
            </a:r>
            <a:r>
              <a:rPr lang="zh-TW" altLang="en-US" sz="3200" dirty="0" smtClean="0">
                <a:latin typeface="微軟正黑體" pitchFamily="34" charset="-120"/>
                <a:ea typeface="微軟正黑體" pitchFamily="34" charset="-120"/>
              </a:rPr>
              <a:t>活動</a:t>
            </a:r>
            <a:endParaRPr lang="zh-TW" altLang="en-US" sz="3200" dirty="0">
              <a:latin typeface="微軟正黑體" pitchFamily="34" charset="-120"/>
              <a:ea typeface="微軟正黑體" pitchFamily="34" charset="-120"/>
            </a:endParaRPr>
          </a:p>
        </p:txBody>
      </p:sp>
      <p:cxnSp>
        <p:nvCxnSpPr>
          <p:cNvPr id="60" name="直線單箭頭接點 59"/>
          <p:cNvCxnSpPr/>
          <p:nvPr/>
        </p:nvCxnSpPr>
        <p:spPr>
          <a:xfrm flipV="1">
            <a:off x="7556057" y="4572293"/>
            <a:ext cx="6663529" cy="1"/>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直線單箭頭接點 61"/>
          <p:cNvCxnSpPr/>
          <p:nvPr/>
        </p:nvCxnSpPr>
        <p:spPr>
          <a:xfrm flipH="1">
            <a:off x="9415461" y="4951671"/>
            <a:ext cx="4631143" cy="38938"/>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9485836" y="4035341"/>
            <a:ext cx="4538137" cy="584775"/>
          </a:xfrm>
          <a:prstGeom prst="rect">
            <a:avLst/>
          </a:prstGeom>
          <a:noFill/>
        </p:spPr>
        <p:txBody>
          <a:bodyPr wrap="square" rtlCol="0">
            <a:spAutoFit/>
          </a:bodyPr>
          <a:lstStyle/>
          <a:p>
            <a:pPr defTabSz="1828800" fontAlgn="auto" hangingPunct="1">
              <a:spcBef>
                <a:spcPts val="0"/>
              </a:spcBef>
              <a:spcAft>
                <a:spcPts val="0"/>
              </a:spcAft>
            </a:pPr>
            <a:r>
              <a:rPr lang="zh-TW" altLang="en-US" sz="3200" b="1" dirty="0" smtClean="0">
                <a:solidFill>
                  <a:prstClr val="black"/>
                </a:solidFill>
                <a:latin typeface="微軟正黑體" panose="020B0604030504040204" pitchFamily="34" charset="-120"/>
                <a:ea typeface="微軟正黑體" panose="020B0604030504040204" pitchFamily="34" charset="-120"/>
                <a:cs typeface="+mn-cs"/>
              </a:rPr>
              <a:t>實體課程銷售</a:t>
            </a:r>
            <a:endParaRPr lang="zh-TW" altLang="en-US" sz="3200" b="1" dirty="0">
              <a:solidFill>
                <a:prstClr val="black"/>
              </a:solidFill>
              <a:latin typeface="微軟正黑體" panose="020B0604030504040204" pitchFamily="34" charset="-120"/>
              <a:ea typeface="微軟正黑體" panose="020B0604030504040204" pitchFamily="34" charset="-120"/>
              <a:cs typeface="+mn-cs"/>
            </a:endParaRPr>
          </a:p>
        </p:txBody>
      </p:sp>
      <p:sp>
        <p:nvSpPr>
          <p:cNvPr id="65" name="文字方塊 64"/>
          <p:cNvSpPr txBox="1"/>
          <p:nvPr/>
        </p:nvSpPr>
        <p:spPr>
          <a:xfrm>
            <a:off x="9487469" y="5062617"/>
            <a:ext cx="4538137" cy="584775"/>
          </a:xfrm>
          <a:prstGeom prst="rect">
            <a:avLst/>
          </a:prstGeom>
          <a:noFill/>
        </p:spPr>
        <p:txBody>
          <a:bodyPr wrap="square" rtlCol="0">
            <a:spAutoFit/>
          </a:bodyPr>
          <a:lstStyle/>
          <a:p>
            <a:pPr defTabSz="1828800" fontAlgn="auto" hangingPunct="1">
              <a:spcBef>
                <a:spcPts val="0"/>
              </a:spcBef>
              <a:spcAft>
                <a:spcPts val="0"/>
              </a:spcAft>
            </a:pPr>
            <a:r>
              <a:rPr lang="zh-TW" altLang="en-US" sz="3200" b="1" dirty="0" smtClean="0">
                <a:solidFill>
                  <a:prstClr val="black"/>
                </a:solidFill>
                <a:latin typeface="微軟正黑體" panose="020B0604030504040204" pitchFamily="34" charset="-120"/>
                <a:ea typeface="微軟正黑體" panose="020B0604030504040204" pitchFamily="34" charset="-120"/>
                <a:cs typeface="+mn-cs"/>
              </a:rPr>
              <a:t>課程付費</a:t>
            </a:r>
            <a:endParaRPr lang="zh-TW" altLang="en-US" sz="3200" b="1" dirty="0">
              <a:solidFill>
                <a:prstClr val="black"/>
              </a:solidFill>
              <a:latin typeface="微軟正黑體" panose="020B0604030504040204" pitchFamily="34" charset="-120"/>
              <a:ea typeface="微軟正黑體" panose="020B0604030504040204" pitchFamily="34" charset="-120"/>
              <a:cs typeface="+mn-cs"/>
            </a:endParaRPr>
          </a:p>
        </p:txBody>
      </p:sp>
      <p:grpSp>
        <p:nvGrpSpPr>
          <p:cNvPr id="66" name="群組 65">
            <a:extLst>
              <a:ext uri="{FF2B5EF4-FFF2-40B4-BE49-F238E27FC236}">
                <a16:creationId xmlns="" xmlns:a16="http://schemas.microsoft.com/office/drawing/2014/main" id="{D90D74BD-003F-4179-AF4F-A00043A7EF61}"/>
              </a:ext>
            </a:extLst>
          </p:cNvPr>
          <p:cNvGrpSpPr/>
          <p:nvPr/>
        </p:nvGrpSpPr>
        <p:grpSpPr>
          <a:xfrm>
            <a:off x="6684255" y="4054505"/>
            <a:ext cx="2731206" cy="1814550"/>
            <a:chOff x="488504" y="2204864"/>
            <a:chExt cx="1132083" cy="1159150"/>
          </a:xfrm>
        </p:grpSpPr>
        <p:pic>
          <p:nvPicPr>
            <p:cNvPr id="67" name="Picture 4">
              <a:extLst>
                <a:ext uri="{FF2B5EF4-FFF2-40B4-BE49-F238E27FC236}">
                  <a16:creationId xmlns="" xmlns:a16="http://schemas.microsoft.com/office/drawing/2014/main" id="{202FD98A-E302-4A65-ADF0-FFF0E2CD25DC}"/>
                </a:ext>
              </a:extLst>
            </p:cNvPr>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514545" y="2204864"/>
              <a:ext cx="1080000" cy="10763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8" name="文字方塊 67">
              <a:extLst>
                <a:ext uri="{FF2B5EF4-FFF2-40B4-BE49-F238E27FC236}">
                  <a16:creationId xmlns="" xmlns:a16="http://schemas.microsoft.com/office/drawing/2014/main" id="{8EA3E56E-0AEF-41D4-8D02-842E89F41CC1}"/>
                </a:ext>
              </a:extLst>
            </p:cNvPr>
            <p:cNvSpPr txBox="1"/>
            <p:nvPr/>
          </p:nvSpPr>
          <p:spPr>
            <a:xfrm>
              <a:off x="488504" y="2911810"/>
              <a:ext cx="1132083" cy="452204"/>
            </a:xfrm>
            <a:prstGeom prst="rect">
              <a:avLst/>
            </a:prstGeom>
            <a:noFill/>
          </p:spPr>
          <p:txBody>
            <a:bodyPr wrap="square" rtlCol="0">
              <a:spAutoFit/>
            </a:bodyPr>
            <a:lstStyle>
              <a:defPPr>
                <a:defRPr lang="zh-TW"/>
              </a:defPPr>
              <a:lvl1pPr algn="ctr">
                <a:defRPr sz="1200" b="1">
                  <a:latin typeface="微軟正黑體" panose="020B0604030504040204" pitchFamily="34" charset="-120"/>
                  <a:ea typeface="微軟正黑體" panose="020B0604030504040204" pitchFamily="34" charset="-120"/>
                </a:defRPr>
              </a:lvl1pPr>
            </a:lstStyle>
            <a:p>
              <a:pPr lvl="0"/>
              <a:r>
                <a:rPr lang="zh-TW" altLang="en-US" sz="4000" kern="0" dirty="0" smtClean="0">
                  <a:solidFill>
                    <a:srgbClr val="0D0D0D"/>
                  </a:solidFill>
                  <a:cs typeface="+mn-cs"/>
                  <a:sym typeface="Gill Sans" charset="0"/>
                </a:rPr>
                <a:t>教育機構</a:t>
              </a:r>
              <a:endParaRPr lang="en-US" altLang="zh-TW" sz="4000" kern="0" dirty="0">
                <a:solidFill>
                  <a:srgbClr val="0D0D0D"/>
                </a:solidFill>
                <a:cs typeface="+mn-cs"/>
                <a:sym typeface="Gill Sans" charset="0"/>
              </a:endParaRPr>
            </a:p>
          </p:txBody>
        </p:sp>
      </p:grpSp>
      <p:grpSp>
        <p:nvGrpSpPr>
          <p:cNvPr id="55" name="群組 54">
            <a:extLst>
              <a:ext uri="{FF2B5EF4-FFF2-40B4-BE49-F238E27FC236}">
                <a16:creationId xmlns="" xmlns:a16="http://schemas.microsoft.com/office/drawing/2014/main" id="{D90D74BD-003F-4179-AF4F-A00043A7EF61}"/>
              </a:ext>
            </a:extLst>
          </p:cNvPr>
          <p:cNvGrpSpPr/>
          <p:nvPr/>
        </p:nvGrpSpPr>
        <p:grpSpPr>
          <a:xfrm>
            <a:off x="2219759" y="4093442"/>
            <a:ext cx="2731206" cy="1814550"/>
            <a:chOff x="488504" y="2204864"/>
            <a:chExt cx="1132083" cy="1159150"/>
          </a:xfrm>
        </p:grpSpPr>
        <p:pic>
          <p:nvPicPr>
            <p:cNvPr id="56" name="Picture 4">
              <a:extLst>
                <a:ext uri="{FF2B5EF4-FFF2-40B4-BE49-F238E27FC236}">
                  <a16:creationId xmlns="" xmlns:a16="http://schemas.microsoft.com/office/drawing/2014/main" id="{202FD98A-E302-4A65-ADF0-FFF0E2CD25DC}"/>
                </a:ext>
              </a:extLst>
            </p:cNvPr>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514545" y="2204864"/>
              <a:ext cx="1080000" cy="10763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7" name="文字方塊 56">
              <a:extLst>
                <a:ext uri="{FF2B5EF4-FFF2-40B4-BE49-F238E27FC236}">
                  <a16:creationId xmlns="" xmlns:a16="http://schemas.microsoft.com/office/drawing/2014/main" id="{8EA3E56E-0AEF-41D4-8D02-842E89F41CC1}"/>
                </a:ext>
              </a:extLst>
            </p:cNvPr>
            <p:cNvSpPr txBox="1"/>
            <p:nvPr/>
          </p:nvSpPr>
          <p:spPr>
            <a:xfrm>
              <a:off x="488504" y="2911810"/>
              <a:ext cx="1132083" cy="452204"/>
            </a:xfrm>
            <a:prstGeom prst="rect">
              <a:avLst/>
            </a:prstGeom>
            <a:noFill/>
          </p:spPr>
          <p:txBody>
            <a:bodyPr wrap="square" rtlCol="0">
              <a:spAutoFit/>
            </a:bodyPr>
            <a:lstStyle>
              <a:defPPr>
                <a:defRPr lang="zh-TW"/>
              </a:defPPr>
              <a:lvl1pPr algn="ctr">
                <a:defRPr sz="1200" b="1">
                  <a:latin typeface="微軟正黑體" panose="020B0604030504040204" pitchFamily="34" charset="-120"/>
                  <a:ea typeface="微軟正黑體" panose="020B0604030504040204" pitchFamily="34" charset="-120"/>
                </a:defRPr>
              </a:lvl1pPr>
            </a:lstStyle>
            <a:p>
              <a:pPr lvl="0"/>
              <a:r>
                <a:rPr lang="zh-TW" altLang="en-US" sz="4000" kern="0" dirty="0">
                  <a:solidFill>
                    <a:srgbClr val="7030A0"/>
                  </a:solidFill>
                  <a:effectLst>
                    <a:outerShdw blurRad="38100" dist="38100" dir="2700000" algn="tl">
                      <a:srgbClr val="000000">
                        <a:alpha val="43137"/>
                      </a:srgbClr>
                    </a:outerShdw>
                  </a:effectLst>
                  <a:cs typeface="+mn-cs"/>
                  <a:sym typeface="Gill Sans" charset="0"/>
                </a:rPr>
                <a:t>拓可</a:t>
              </a:r>
              <a:r>
                <a:rPr lang="zh-TW" altLang="en-US" sz="4000" kern="0" dirty="0" smtClean="0">
                  <a:solidFill>
                    <a:srgbClr val="7030A0"/>
                  </a:solidFill>
                  <a:effectLst>
                    <a:outerShdw blurRad="38100" dist="38100" dir="2700000" algn="tl">
                      <a:srgbClr val="000000">
                        <a:alpha val="43137"/>
                      </a:srgbClr>
                    </a:outerShdw>
                  </a:effectLst>
                  <a:cs typeface="+mn-cs"/>
                  <a:sym typeface="Gill Sans" charset="0"/>
                </a:rPr>
                <a:t>思</a:t>
              </a:r>
              <a:endParaRPr lang="en-US" altLang="zh-TW" sz="4000" kern="0" dirty="0">
                <a:solidFill>
                  <a:srgbClr val="7030A0"/>
                </a:solidFill>
                <a:effectLst>
                  <a:outerShdw blurRad="38100" dist="38100" dir="2700000" algn="tl">
                    <a:srgbClr val="000000">
                      <a:alpha val="43137"/>
                    </a:srgbClr>
                  </a:outerShdw>
                </a:effectLst>
                <a:cs typeface="+mn-cs"/>
                <a:sym typeface="Gill Sans" charset="0"/>
              </a:endParaRPr>
            </a:p>
          </p:txBody>
        </p:sp>
      </p:grpSp>
      <p:sp>
        <p:nvSpPr>
          <p:cNvPr id="89" name="文字方塊 88"/>
          <p:cNvSpPr txBox="1"/>
          <p:nvPr/>
        </p:nvSpPr>
        <p:spPr>
          <a:xfrm>
            <a:off x="3585362" y="5200106"/>
            <a:ext cx="4538137" cy="1077218"/>
          </a:xfrm>
          <a:prstGeom prst="rect">
            <a:avLst/>
          </a:prstGeom>
          <a:noFill/>
        </p:spPr>
        <p:txBody>
          <a:bodyPr wrap="square" rtlCol="0">
            <a:spAutoFit/>
          </a:bodyPr>
          <a:lstStyle/>
          <a:p>
            <a:pPr defTabSz="1828800" fontAlgn="auto" hangingPunct="1">
              <a:spcBef>
                <a:spcPts val="0"/>
              </a:spcBef>
              <a:spcAft>
                <a:spcPts val="0"/>
              </a:spcAft>
            </a:pPr>
            <a:r>
              <a:rPr lang="zh-TW" altLang="en-US" sz="3200" b="1" dirty="0" smtClean="0">
                <a:solidFill>
                  <a:prstClr val="black"/>
                </a:solidFill>
                <a:latin typeface="微軟正黑體" panose="020B0604030504040204" pitchFamily="34" charset="-120"/>
                <a:ea typeface="微軟正黑體" panose="020B0604030504040204" pitchFamily="34" charset="-120"/>
                <a:cs typeface="+mn-cs"/>
              </a:rPr>
              <a:t>商品曝光</a:t>
            </a:r>
            <a:endParaRPr lang="en-US" altLang="zh-TW" sz="3200" b="1" dirty="0" smtClean="0">
              <a:solidFill>
                <a:prstClr val="black"/>
              </a:solidFill>
              <a:latin typeface="微軟正黑體" panose="020B0604030504040204" pitchFamily="34" charset="-120"/>
              <a:ea typeface="微軟正黑體" panose="020B0604030504040204" pitchFamily="34" charset="-120"/>
              <a:cs typeface="+mn-cs"/>
            </a:endParaRPr>
          </a:p>
          <a:p>
            <a:pPr defTabSz="1828800" fontAlgn="auto" hangingPunct="1">
              <a:spcBef>
                <a:spcPts val="0"/>
              </a:spcBef>
              <a:spcAft>
                <a:spcPts val="0"/>
              </a:spcAft>
            </a:pPr>
            <a:r>
              <a:rPr lang="zh-TW" altLang="en-US" sz="3200" b="1" dirty="0">
                <a:solidFill>
                  <a:prstClr val="black"/>
                </a:solidFill>
                <a:latin typeface="微軟正黑體" panose="020B0604030504040204" pitchFamily="34" charset="-120"/>
                <a:ea typeface="微軟正黑體" panose="020B0604030504040204" pitchFamily="34" charset="-120"/>
                <a:cs typeface="+mn-cs"/>
              </a:rPr>
              <a:t>管道</a:t>
            </a:r>
          </a:p>
        </p:txBody>
      </p:sp>
      <p:sp>
        <p:nvSpPr>
          <p:cNvPr id="90" name="文字方塊 89"/>
          <p:cNvSpPr txBox="1"/>
          <p:nvPr/>
        </p:nvSpPr>
        <p:spPr>
          <a:xfrm>
            <a:off x="3377222" y="3943588"/>
            <a:ext cx="4538137" cy="584775"/>
          </a:xfrm>
          <a:prstGeom prst="rect">
            <a:avLst/>
          </a:prstGeom>
          <a:noFill/>
        </p:spPr>
        <p:txBody>
          <a:bodyPr wrap="square" rtlCol="0">
            <a:spAutoFit/>
          </a:bodyPr>
          <a:lstStyle/>
          <a:p>
            <a:pPr defTabSz="1828800" fontAlgn="auto" hangingPunct="1">
              <a:spcBef>
                <a:spcPts val="0"/>
              </a:spcBef>
              <a:spcAft>
                <a:spcPts val="0"/>
              </a:spcAft>
            </a:pPr>
            <a:r>
              <a:rPr lang="zh-TW" altLang="en-US" sz="3200" b="1" dirty="0" smtClean="0">
                <a:solidFill>
                  <a:prstClr val="black"/>
                </a:solidFill>
                <a:latin typeface="微軟正黑體" panose="020B0604030504040204" pitchFamily="34" charset="-120"/>
                <a:ea typeface="微軟正黑體" panose="020B0604030504040204" pitchFamily="34" charset="-120"/>
                <a:cs typeface="+mn-cs"/>
              </a:rPr>
              <a:t>代銷費</a:t>
            </a:r>
            <a:endParaRPr lang="zh-TW" altLang="en-US" sz="3200" b="1" dirty="0">
              <a:solidFill>
                <a:prstClr val="black"/>
              </a:solidFill>
              <a:latin typeface="微軟正黑體" panose="020B0604030504040204" pitchFamily="34" charset="-120"/>
              <a:ea typeface="微軟正黑體" panose="020B0604030504040204" pitchFamily="34" charset="-120"/>
              <a:cs typeface="+mn-cs"/>
            </a:endParaRPr>
          </a:p>
        </p:txBody>
      </p:sp>
      <p:pic>
        <p:nvPicPr>
          <p:cNvPr id="74" name="Picture 12"/>
          <p:cNvPicPr>
            <a:picLocks/>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4891648" y="7388924"/>
            <a:ext cx="2623307" cy="16726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5" name="文字方塊 74">
            <a:extLst>
              <a:ext uri="{FF2B5EF4-FFF2-40B4-BE49-F238E27FC236}">
                <a16:creationId xmlns="" xmlns:a16="http://schemas.microsoft.com/office/drawing/2014/main" id="{8EA3E56E-0AEF-41D4-8D02-842E89F41CC1}"/>
              </a:ext>
            </a:extLst>
          </p:cNvPr>
          <p:cNvSpPr txBox="1"/>
          <p:nvPr/>
        </p:nvSpPr>
        <p:spPr>
          <a:xfrm>
            <a:off x="4929565" y="8477911"/>
            <a:ext cx="2731206" cy="707886"/>
          </a:xfrm>
          <a:prstGeom prst="rect">
            <a:avLst/>
          </a:prstGeom>
          <a:noFill/>
        </p:spPr>
        <p:txBody>
          <a:bodyPr wrap="square" rtlCol="0">
            <a:spAutoFit/>
          </a:bodyPr>
          <a:lstStyle>
            <a:defPPr>
              <a:defRPr lang="zh-TW"/>
            </a:defPPr>
            <a:lvl1pPr algn="ctr">
              <a:defRPr sz="1200" b="1">
                <a:latin typeface="微軟正黑體" panose="020B0604030504040204" pitchFamily="34" charset="-120"/>
                <a:ea typeface="微軟正黑體" panose="020B0604030504040204" pitchFamily="34" charset="-120"/>
              </a:defRPr>
            </a:lvl1pPr>
          </a:lstStyle>
          <a:p>
            <a:pPr lvl="0"/>
            <a:r>
              <a:rPr lang="zh-TW" altLang="en-US" sz="4000" kern="0" dirty="0" smtClean="0">
                <a:solidFill>
                  <a:srgbClr val="0D0D0D"/>
                </a:solidFill>
                <a:cs typeface="+mn-cs"/>
                <a:sym typeface="Gill Sans" charset="0"/>
              </a:rPr>
              <a:t>粉絲頁</a:t>
            </a:r>
            <a:endParaRPr lang="en-US" altLang="zh-TW" sz="4000" kern="0" dirty="0">
              <a:solidFill>
                <a:srgbClr val="0D0D0D"/>
              </a:solidFill>
              <a:cs typeface="+mn-cs"/>
              <a:sym typeface="Gill Sans" charset="0"/>
            </a:endParaRPr>
          </a:p>
        </p:txBody>
      </p:sp>
      <p:pic>
        <p:nvPicPr>
          <p:cNvPr id="81" name="Picture 5"/>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10650825" y="5921896"/>
            <a:ext cx="605071" cy="7356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2"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71272" y="6120292"/>
            <a:ext cx="1310397" cy="4496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3"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219228" y="3548402"/>
            <a:ext cx="1075940" cy="4812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5" name="Picture 6"/>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8719736" y="7986560"/>
            <a:ext cx="1012224" cy="5643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8" name="直線單箭頭接點 87"/>
          <p:cNvCxnSpPr/>
          <p:nvPr/>
        </p:nvCxnSpPr>
        <p:spPr>
          <a:xfrm>
            <a:off x="3588290" y="5846437"/>
            <a:ext cx="2238181" cy="1542487"/>
          </a:xfrm>
          <a:prstGeom prst="straightConnector1">
            <a:avLst/>
          </a:prstGeom>
          <a:ln w="762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1" name="文字方塊 90"/>
          <p:cNvSpPr txBox="1"/>
          <p:nvPr/>
        </p:nvSpPr>
        <p:spPr>
          <a:xfrm>
            <a:off x="2158257" y="6617680"/>
            <a:ext cx="4538137" cy="1077218"/>
          </a:xfrm>
          <a:prstGeom prst="rect">
            <a:avLst/>
          </a:prstGeom>
          <a:noFill/>
        </p:spPr>
        <p:txBody>
          <a:bodyPr wrap="square" rtlCol="0">
            <a:spAutoFit/>
          </a:bodyPr>
          <a:lstStyle/>
          <a:p>
            <a:pPr defTabSz="1828800" fontAlgn="auto" hangingPunct="1">
              <a:spcBef>
                <a:spcPts val="0"/>
              </a:spcBef>
              <a:spcAft>
                <a:spcPts val="0"/>
              </a:spcAft>
            </a:pPr>
            <a:r>
              <a:rPr lang="zh-TW" altLang="en-US" sz="3200" b="1" dirty="0" smtClean="0">
                <a:solidFill>
                  <a:prstClr val="black"/>
                </a:solidFill>
                <a:latin typeface="微軟正黑體" panose="020B0604030504040204" pitchFamily="34" charset="-120"/>
                <a:ea typeface="微軟正黑體" panose="020B0604030504040204" pitchFamily="34" charset="-120"/>
                <a:cs typeface="+mn-cs"/>
              </a:rPr>
              <a:t>商品曝光</a:t>
            </a:r>
            <a:endParaRPr lang="en-US" altLang="zh-TW" sz="3200" b="1" dirty="0" smtClean="0">
              <a:solidFill>
                <a:prstClr val="black"/>
              </a:solidFill>
              <a:latin typeface="微軟正黑體" panose="020B0604030504040204" pitchFamily="34" charset="-120"/>
              <a:ea typeface="微軟正黑體" panose="020B0604030504040204" pitchFamily="34" charset="-120"/>
              <a:cs typeface="+mn-cs"/>
            </a:endParaRPr>
          </a:p>
          <a:p>
            <a:pPr defTabSz="1828800" fontAlgn="auto" hangingPunct="1">
              <a:spcBef>
                <a:spcPts val="0"/>
              </a:spcBef>
              <a:spcAft>
                <a:spcPts val="0"/>
              </a:spcAft>
            </a:pPr>
            <a:r>
              <a:rPr lang="zh-TW" altLang="en-US" sz="3200" b="1" dirty="0">
                <a:solidFill>
                  <a:prstClr val="black"/>
                </a:solidFill>
                <a:latin typeface="微軟正黑體" panose="020B0604030504040204" pitchFamily="34" charset="-120"/>
                <a:ea typeface="微軟正黑體" panose="020B0604030504040204" pitchFamily="34" charset="-120"/>
                <a:cs typeface="+mn-cs"/>
              </a:rPr>
              <a:t>管道</a:t>
            </a:r>
          </a:p>
        </p:txBody>
      </p:sp>
      <p:sp>
        <p:nvSpPr>
          <p:cNvPr id="92" name="矩形 91"/>
          <p:cNvSpPr/>
          <p:nvPr/>
        </p:nvSpPr>
        <p:spPr>
          <a:xfrm>
            <a:off x="1825495" y="2408039"/>
            <a:ext cx="9417963" cy="830997"/>
          </a:xfrm>
          <a:prstGeom prst="rect">
            <a:avLst/>
          </a:prstGeom>
        </p:spPr>
        <p:txBody>
          <a:bodyPr wrap="none">
            <a:spAutoFit/>
          </a:bodyPr>
          <a:lstStyle/>
          <a:p>
            <a:pPr algn="l" hangingPunct="1"/>
            <a:r>
              <a:rPr lang="zh-TW" altLang="en-US" sz="4800" dirty="0" smtClean="0">
                <a:latin typeface="微軟正黑體" pitchFamily="34" charset="-120"/>
                <a:ea typeface="微軟正黑體" pitchFamily="34" charset="-120"/>
              </a:rPr>
              <a:t>掌握目前所提供的服務與營收模式</a:t>
            </a:r>
            <a:endParaRPr lang="en-US" altLang="zh-TW" sz="4800" dirty="0">
              <a:latin typeface="微軟正黑體" pitchFamily="34" charset="-120"/>
              <a:ea typeface="微軟正黑體" pitchFamily="34" charset="-120"/>
            </a:endParaRPr>
          </a:p>
        </p:txBody>
      </p:sp>
      <p:sp>
        <p:nvSpPr>
          <p:cNvPr id="42" name="矩形 41">
            <a:extLst>
              <a:ext uri="{FF2B5EF4-FFF2-40B4-BE49-F238E27FC236}">
                <a16:creationId xmlns:a16="http://schemas.microsoft.com/office/drawing/2014/main" xmlns="" id="{F7BA223E-5EF5-4019-AEE9-F14689346E6C}"/>
              </a:ext>
            </a:extLst>
          </p:cNvPr>
          <p:cNvSpPr/>
          <p:nvPr/>
        </p:nvSpPr>
        <p:spPr>
          <a:xfrm>
            <a:off x="1678892" y="751018"/>
            <a:ext cx="16871090" cy="139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l"/>
            <a:r>
              <a:rPr lang="en-US" altLang="zh-TW" sz="8000" b="1" dirty="0" smtClean="0">
                <a:solidFill>
                  <a:schemeClr val="tx1">
                    <a:lumMod val="75000"/>
                    <a:lumOff val="25000"/>
                  </a:schemeClr>
                </a:solidFill>
                <a:latin typeface="Microsoft JhengHei" pitchFamily="34" charset="-120"/>
                <a:ea typeface="Microsoft JhengHei" pitchFamily="34" charset="-120"/>
              </a:rPr>
              <a:t>AS-IS</a:t>
            </a:r>
            <a:r>
              <a:rPr lang="zh-TW" altLang="en-US" sz="8000" b="1" dirty="0" smtClean="0">
                <a:solidFill>
                  <a:schemeClr val="tx1">
                    <a:lumMod val="75000"/>
                    <a:lumOff val="25000"/>
                  </a:schemeClr>
                </a:solidFill>
                <a:latin typeface="Microsoft JhengHei" pitchFamily="34" charset="-120"/>
                <a:ea typeface="Microsoft JhengHei" pitchFamily="34" charset="-120"/>
              </a:rPr>
              <a:t>營運模式</a:t>
            </a:r>
            <a:r>
              <a:rPr lang="en-US" altLang="zh-TW" sz="8000" b="1" dirty="0" smtClean="0">
                <a:solidFill>
                  <a:schemeClr val="tx1">
                    <a:lumMod val="75000"/>
                    <a:lumOff val="25000"/>
                  </a:schemeClr>
                </a:solidFill>
                <a:latin typeface="Microsoft JhengHei" pitchFamily="34" charset="-120"/>
                <a:ea typeface="Microsoft JhengHei" pitchFamily="34" charset="-120"/>
              </a:rPr>
              <a:t>:</a:t>
            </a:r>
            <a:endParaRPr lang="zh-TW" altLang="en-US" sz="8000" b="1" dirty="0">
              <a:solidFill>
                <a:schemeClr val="tx1">
                  <a:lumMod val="75000"/>
                  <a:lumOff val="25000"/>
                </a:schemeClr>
              </a:solidFill>
              <a:latin typeface="Microsoft JhengHei" pitchFamily="34" charset="-120"/>
              <a:ea typeface="Microsoft JhengHei" pitchFamily="34" charset="-120"/>
            </a:endParaRPr>
          </a:p>
        </p:txBody>
      </p:sp>
    </p:spTree>
    <p:extLst>
      <p:ext uri="{BB962C8B-B14F-4D97-AF65-F5344CB8AC3E}">
        <p14:creationId xmlns:p14="http://schemas.microsoft.com/office/powerpoint/2010/main" xmlns="" val="314251254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橢圓 10">
            <a:extLst>
              <a:ext uri="{FF2B5EF4-FFF2-40B4-BE49-F238E27FC236}">
                <a16:creationId xmlns:a16="http://schemas.microsoft.com/office/drawing/2014/main" xmlns="" id="{FE8B141E-3491-49EA-BE17-98971A651BC3}"/>
              </a:ext>
            </a:extLst>
          </p:cNvPr>
          <p:cNvSpPr/>
          <p:nvPr/>
        </p:nvSpPr>
        <p:spPr>
          <a:xfrm>
            <a:off x="821646" y="6758608"/>
            <a:ext cx="4267196" cy="206734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000" b="1" dirty="0">
                <a:latin typeface="Microsoft YaHei" panose="020B0503020204020204" pitchFamily="34" charset="-122"/>
                <a:ea typeface="Microsoft YaHei" panose="020B0503020204020204" pitchFamily="34" charset="-122"/>
              </a:rPr>
              <a:t>食農</a:t>
            </a:r>
            <a:endParaRPr lang="en-US" altLang="zh-TW" sz="4000" b="1" dirty="0">
              <a:latin typeface="Microsoft YaHei" panose="020B0503020204020204" pitchFamily="34" charset="-122"/>
              <a:ea typeface="Microsoft YaHei" panose="020B0503020204020204" pitchFamily="34" charset="-122"/>
            </a:endParaRPr>
          </a:p>
          <a:p>
            <a:pPr algn="ctr"/>
            <a:r>
              <a:rPr lang="zh-TW" altLang="en-US" sz="4000" b="1" dirty="0">
                <a:latin typeface="Microsoft YaHei" panose="020B0503020204020204" pitchFamily="34" charset="-122"/>
                <a:ea typeface="Microsoft YaHei" panose="020B0503020204020204" pitchFamily="34" charset="-122"/>
              </a:rPr>
              <a:t>園藝</a:t>
            </a:r>
          </a:p>
        </p:txBody>
      </p:sp>
      <p:sp>
        <p:nvSpPr>
          <p:cNvPr id="15" name="橢圓 14">
            <a:extLst>
              <a:ext uri="{FF2B5EF4-FFF2-40B4-BE49-F238E27FC236}">
                <a16:creationId xmlns:a16="http://schemas.microsoft.com/office/drawing/2014/main" xmlns="" id="{1090B54B-0471-4EED-9F8B-65DCFE19FE68}"/>
              </a:ext>
            </a:extLst>
          </p:cNvPr>
          <p:cNvSpPr/>
          <p:nvPr/>
        </p:nvSpPr>
        <p:spPr>
          <a:xfrm>
            <a:off x="5420154" y="6758608"/>
            <a:ext cx="4267196" cy="20673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000" b="1" dirty="0" smtClean="0">
                <a:latin typeface="Microsoft YaHei" panose="020B0503020204020204" pitchFamily="34" charset="-122"/>
                <a:ea typeface="Microsoft YaHei" panose="020B0503020204020204" pitchFamily="34" charset="-122"/>
              </a:rPr>
              <a:t>栽種</a:t>
            </a:r>
            <a:endParaRPr lang="en-US" altLang="zh-TW" sz="4000" b="1" dirty="0" smtClean="0">
              <a:latin typeface="Microsoft YaHei" panose="020B0503020204020204" pitchFamily="34" charset="-122"/>
              <a:ea typeface="Microsoft YaHei" panose="020B0503020204020204" pitchFamily="34" charset="-122"/>
            </a:endParaRPr>
          </a:p>
          <a:p>
            <a:pPr algn="ctr"/>
            <a:r>
              <a:rPr lang="zh-TW" altLang="en-US" sz="4000" b="1" dirty="0" smtClean="0">
                <a:latin typeface="Microsoft YaHei" panose="020B0503020204020204" pitchFamily="34" charset="-122"/>
                <a:ea typeface="Microsoft YaHei" panose="020B0503020204020204" pitchFamily="34" charset="-122"/>
              </a:rPr>
              <a:t>知識</a:t>
            </a:r>
            <a:endParaRPr lang="zh-TW" altLang="en-US" sz="4000" b="1" dirty="0">
              <a:latin typeface="Microsoft YaHei" panose="020B0503020204020204" pitchFamily="34" charset="-122"/>
              <a:ea typeface="Microsoft YaHei" panose="020B0503020204020204" pitchFamily="34" charset="-122"/>
            </a:endParaRPr>
          </a:p>
        </p:txBody>
      </p:sp>
      <p:sp>
        <p:nvSpPr>
          <p:cNvPr id="17" name="橢圓 16">
            <a:extLst>
              <a:ext uri="{FF2B5EF4-FFF2-40B4-BE49-F238E27FC236}">
                <a16:creationId xmlns:a16="http://schemas.microsoft.com/office/drawing/2014/main" xmlns="" id="{08B97360-88D0-44DF-AB8F-B5298900D721}"/>
              </a:ext>
            </a:extLst>
          </p:cNvPr>
          <p:cNvSpPr/>
          <p:nvPr/>
        </p:nvSpPr>
        <p:spPr>
          <a:xfrm>
            <a:off x="10018660" y="6771266"/>
            <a:ext cx="4267196" cy="206734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000" b="1" dirty="0" smtClean="0">
                <a:latin typeface="Microsoft YaHei" panose="020B0503020204020204" pitchFamily="34" charset="-122"/>
                <a:ea typeface="Microsoft YaHei" panose="020B0503020204020204" pitchFamily="34" charset="-122"/>
              </a:rPr>
              <a:t>農耕</a:t>
            </a:r>
            <a:endParaRPr lang="en-US" altLang="zh-TW" sz="4000" b="1" dirty="0" smtClean="0">
              <a:latin typeface="Microsoft YaHei" panose="020B0503020204020204" pitchFamily="34" charset="-122"/>
              <a:ea typeface="Microsoft YaHei" panose="020B0503020204020204" pitchFamily="34" charset="-122"/>
            </a:endParaRPr>
          </a:p>
          <a:p>
            <a:pPr algn="ctr"/>
            <a:r>
              <a:rPr lang="zh-TW" altLang="en-US" sz="4000" b="1" dirty="0" smtClean="0">
                <a:latin typeface="Microsoft YaHei" panose="020B0503020204020204" pitchFamily="34" charset="-122"/>
                <a:ea typeface="Microsoft YaHei" panose="020B0503020204020204" pitchFamily="34" charset="-122"/>
              </a:rPr>
              <a:t>實作</a:t>
            </a:r>
            <a:endParaRPr lang="zh-TW" altLang="en-US" sz="4000" b="1" dirty="0">
              <a:latin typeface="Microsoft YaHei" panose="020B0503020204020204" pitchFamily="34" charset="-122"/>
              <a:ea typeface="Microsoft YaHei" panose="020B0503020204020204" pitchFamily="34" charset="-122"/>
            </a:endParaRPr>
          </a:p>
        </p:txBody>
      </p:sp>
      <p:sp>
        <p:nvSpPr>
          <p:cNvPr id="18" name="矩形: 圓角 17">
            <a:extLst>
              <a:ext uri="{FF2B5EF4-FFF2-40B4-BE49-F238E27FC236}">
                <a16:creationId xmlns:a16="http://schemas.microsoft.com/office/drawing/2014/main" xmlns="" id="{CC36559A-F2C9-4ABD-9FEC-BB80412A1C00}"/>
              </a:ext>
            </a:extLst>
          </p:cNvPr>
          <p:cNvSpPr/>
          <p:nvPr/>
        </p:nvSpPr>
        <p:spPr>
          <a:xfrm>
            <a:off x="4717785" y="2974219"/>
            <a:ext cx="5671930" cy="2305878"/>
          </a:xfrm>
          <a:prstGeom prst="roundRect">
            <a:avLst/>
          </a:prstGeom>
          <a:solidFill>
            <a:srgbClr val="FF757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800" b="1" dirty="0">
                <a:latin typeface="Microsoft YaHei" panose="020B0503020204020204" pitchFamily="34" charset="-122"/>
                <a:ea typeface="Microsoft YaHei" panose="020B0503020204020204" pitchFamily="34" charset="-122"/>
              </a:rPr>
              <a:t>營隊活動</a:t>
            </a:r>
          </a:p>
        </p:txBody>
      </p:sp>
      <p:cxnSp>
        <p:nvCxnSpPr>
          <p:cNvPr id="20" name="接點: 肘形 19">
            <a:extLst>
              <a:ext uri="{FF2B5EF4-FFF2-40B4-BE49-F238E27FC236}">
                <a16:creationId xmlns:a16="http://schemas.microsoft.com/office/drawing/2014/main" xmlns="" id="{304B267C-A86A-4BD5-B6BA-714DEAD06C8E}"/>
              </a:ext>
            </a:extLst>
          </p:cNvPr>
          <p:cNvCxnSpPr>
            <a:cxnSpLocks/>
            <a:stCxn id="18" idx="2"/>
            <a:endCxn id="11" idx="0"/>
          </p:cNvCxnSpPr>
          <p:nvPr/>
        </p:nvCxnSpPr>
        <p:spPr>
          <a:xfrm rot="5400000">
            <a:off x="4515242" y="3720101"/>
            <a:ext cx="1478512" cy="4598506"/>
          </a:xfrm>
          <a:prstGeom prst="bentConnector3">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xmlns="" id="{1017BF4E-62DD-4197-B741-F1FECBD7918D}"/>
              </a:ext>
            </a:extLst>
          </p:cNvPr>
          <p:cNvCxnSpPr>
            <a:cxnSpLocks/>
            <a:stCxn id="18" idx="2"/>
            <a:endCxn id="17" idx="0"/>
          </p:cNvCxnSpPr>
          <p:nvPr/>
        </p:nvCxnSpPr>
        <p:spPr>
          <a:xfrm rot="16200000" flipH="1">
            <a:off x="9107421" y="3726426"/>
            <a:ext cx="1491170" cy="4598508"/>
          </a:xfrm>
          <a:prstGeom prst="bentConnector3">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xmlns="" id="{A2FAEFFF-18BF-4AC0-9378-417C6D632BCD}"/>
              </a:ext>
            </a:extLst>
          </p:cNvPr>
          <p:cNvCxnSpPr>
            <a:cxnSpLocks/>
            <a:stCxn id="18" idx="2"/>
            <a:endCxn id="15" idx="0"/>
          </p:cNvCxnSpPr>
          <p:nvPr/>
        </p:nvCxnSpPr>
        <p:spPr>
          <a:xfrm>
            <a:off x="7553751" y="5280096"/>
            <a:ext cx="2" cy="1478512"/>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矩形: 圓角 24">
            <a:extLst>
              <a:ext uri="{FF2B5EF4-FFF2-40B4-BE49-F238E27FC236}">
                <a16:creationId xmlns:a16="http://schemas.microsoft.com/office/drawing/2014/main" xmlns="" id="{AE059659-C03C-43EB-91F7-315EE0BD80C6}"/>
              </a:ext>
            </a:extLst>
          </p:cNvPr>
          <p:cNvSpPr/>
          <p:nvPr/>
        </p:nvSpPr>
        <p:spPr>
          <a:xfrm>
            <a:off x="16260425" y="2974217"/>
            <a:ext cx="5671930" cy="2305878"/>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800" b="1" dirty="0">
                <a:latin typeface="Microsoft YaHei" panose="020B0503020204020204" pitchFamily="34" charset="-122"/>
                <a:ea typeface="Microsoft YaHei" panose="020B0503020204020204" pitchFamily="34" charset="-122"/>
              </a:rPr>
              <a:t>平日課程</a:t>
            </a:r>
          </a:p>
        </p:txBody>
      </p:sp>
      <p:sp>
        <p:nvSpPr>
          <p:cNvPr id="30" name="橢圓 29">
            <a:extLst>
              <a:ext uri="{FF2B5EF4-FFF2-40B4-BE49-F238E27FC236}">
                <a16:creationId xmlns:a16="http://schemas.microsoft.com/office/drawing/2014/main" xmlns="" id="{213A0B84-6E12-4BDB-8AA0-C0C4E2953D1C}"/>
              </a:ext>
            </a:extLst>
          </p:cNvPr>
          <p:cNvSpPr/>
          <p:nvPr/>
        </p:nvSpPr>
        <p:spPr>
          <a:xfrm>
            <a:off x="14617168" y="6758608"/>
            <a:ext cx="4267196" cy="206734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000" b="1" dirty="0">
                <a:latin typeface="Microsoft YaHei" panose="020B0503020204020204" pitchFamily="34" charset="-122"/>
                <a:ea typeface="Microsoft YaHei" panose="020B0503020204020204" pitchFamily="34" charset="-122"/>
              </a:rPr>
              <a:t>帶狀</a:t>
            </a:r>
            <a:endParaRPr lang="en-US" altLang="zh-TW" sz="4000" b="1" dirty="0">
              <a:latin typeface="Microsoft YaHei" panose="020B0503020204020204" pitchFamily="34" charset="-122"/>
              <a:ea typeface="Microsoft YaHei" panose="020B0503020204020204" pitchFamily="34" charset="-122"/>
            </a:endParaRPr>
          </a:p>
          <a:p>
            <a:pPr algn="ctr"/>
            <a:r>
              <a:rPr lang="zh-TW" altLang="en-US" sz="4000" b="1" dirty="0">
                <a:latin typeface="Microsoft YaHei" panose="020B0503020204020204" pitchFamily="34" charset="-122"/>
                <a:ea typeface="Microsoft YaHei" panose="020B0503020204020204" pitchFamily="34" charset="-122"/>
              </a:rPr>
              <a:t>課程</a:t>
            </a:r>
          </a:p>
        </p:txBody>
      </p:sp>
      <p:sp>
        <p:nvSpPr>
          <p:cNvPr id="31" name="橢圓 30">
            <a:extLst>
              <a:ext uri="{FF2B5EF4-FFF2-40B4-BE49-F238E27FC236}">
                <a16:creationId xmlns:a16="http://schemas.microsoft.com/office/drawing/2014/main" xmlns="" id="{1A08BA8E-2083-470A-8CDC-913EBFAFF790}"/>
              </a:ext>
            </a:extLst>
          </p:cNvPr>
          <p:cNvSpPr/>
          <p:nvPr/>
        </p:nvSpPr>
        <p:spPr>
          <a:xfrm>
            <a:off x="19427704" y="6758608"/>
            <a:ext cx="4267196" cy="2067340"/>
          </a:xfrm>
          <a:prstGeom prst="ellipse">
            <a:avLst/>
          </a:prstGeom>
          <a:solidFill>
            <a:srgbClr val="00837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000" b="1" dirty="0">
                <a:latin typeface="Microsoft YaHei" panose="020B0503020204020204" pitchFamily="34" charset="-122"/>
                <a:ea typeface="Microsoft YaHei" panose="020B0503020204020204" pitchFamily="34" charset="-122"/>
              </a:rPr>
              <a:t>單點</a:t>
            </a:r>
            <a:endParaRPr lang="en-US" altLang="zh-TW" sz="4000" b="1" dirty="0">
              <a:latin typeface="Microsoft YaHei" panose="020B0503020204020204" pitchFamily="34" charset="-122"/>
              <a:ea typeface="Microsoft YaHei" panose="020B0503020204020204" pitchFamily="34" charset="-122"/>
            </a:endParaRPr>
          </a:p>
          <a:p>
            <a:pPr algn="ctr"/>
            <a:r>
              <a:rPr lang="zh-TW" altLang="en-US" sz="4000" b="1" dirty="0">
                <a:latin typeface="Microsoft YaHei" panose="020B0503020204020204" pitchFamily="34" charset="-122"/>
                <a:ea typeface="Microsoft YaHei" panose="020B0503020204020204" pitchFamily="34" charset="-122"/>
              </a:rPr>
              <a:t>講座</a:t>
            </a:r>
          </a:p>
        </p:txBody>
      </p:sp>
      <p:cxnSp>
        <p:nvCxnSpPr>
          <p:cNvPr id="34" name="接點: 肘形 33">
            <a:extLst>
              <a:ext uri="{FF2B5EF4-FFF2-40B4-BE49-F238E27FC236}">
                <a16:creationId xmlns:a16="http://schemas.microsoft.com/office/drawing/2014/main" xmlns="" id="{7AB2E64B-A3F1-44F1-B987-4519E649FD92}"/>
              </a:ext>
            </a:extLst>
          </p:cNvPr>
          <p:cNvCxnSpPr>
            <a:stCxn id="25" idx="2"/>
            <a:endCxn id="30" idx="0"/>
          </p:cNvCxnSpPr>
          <p:nvPr/>
        </p:nvCxnSpPr>
        <p:spPr>
          <a:xfrm rot="5400000">
            <a:off x="17184323" y="4846538"/>
            <a:ext cx="1478514" cy="2345624"/>
          </a:xfrm>
          <a:prstGeom prst="bentConnector3">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接點: 肘形 35">
            <a:extLst>
              <a:ext uri="{FF2B5EF4-FFF2-40B4-BE49-F238E27FC236}">
                <a16:creationId xmlns:a16="http://schemas.microsoft.com/office/drawing/2014/main" xmlns="" id="{101F80E2-FF53-4685-9590-E4C0E6F3C0DE}"/>
              </a:ext>
            </a:extLst>
          </p:cNvPr>
          <p:cNvCxnSpPr>
            <a:stCxn id="25" idx="2"/>
            <a:endCxn id="31" idx="0"/>
          </p:cNvCxnSpPr>
          <p:nvPr/>
        </p:nvCxnSpPr>
        <p:spPr>
          <a:xfrm rot="16200000" flipH="1">
            <a:off x="19589591" y="4786894"/>
            <a:ext cx="1478514" cy="2464912"/>
          </a:xfrm>
          <a:prstGeom prst="bentConnector3">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0" name="等腰三角形 39">
            <a:extLst>
              <a:ext uri="{FF2B5EF4-FFF2-40B4-BE49-F238E27FC236}">
                <a16:creationId xmlns:a16="http://schemas.microsoft.com/office/drawing/2014/main" xmlns="" id="{AE6B0960-BF21-4CD8-9CBB-1496019BCA26}"/>
              </a:ext>
            </a:extLst>
          </p:cNvPr>
          <p:cNvSpPr/>
          <p:nvPr/>
        </p:nvSpPr>
        <p:spPr>
          <a:xfrm rot="10800000">
            <a:off x="16313446" y="9058752"/>
            <a:ext cx="874640" cy="456308"/>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endParaRPr lang="zh-TW" altLang="en-US" sz="4800" b="1">
              <a:latin typeface="Microsoft YaHei" panose="020B0503020204020204" pitchFamily="34" charset="-122"/>
              <a:ea typeface="Microsoft YaHei" panose="020B0503020204020204" pitchFamily="34" charset="-122"/>
            </a:endParaRPr>
          </a:p>
        </p:txBody>
      </p:sp>
      <p:sp>
        <p:nvSpPr>
          <p:cNvPr id="41" name="等腰三角形 40">
            <a:extLst>
              <a:ext uri="{FF2B5EF4-FFF2-40B4-BE49-F238E27FC236}">
                <a16:creationId xmlns:a16="http://schemas.microsoft.com/office/drawing/2014/main" xmlns="" id="{A157782B-E333-430E-89DE-BC4088AC8652}"/>
              </a:ext>
            </a:extLst>
          </p:cNvPr>
          <p:cNvSpPr/>
          <p:nvPr/>
        </p:nvSpPr>
        <p:spPr>
          <a:xfrm rot="10800000">
            <a:off x="21123982" y="9058752"/>
            <a:ext cx="874640" cy="456308"/>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endParaRPr lang="zh-TW" altLang="en-US" sz="4800" b="1">
              <a:latin typeface="Microsoft YaHei" panose="020B0503020204020204" pitchFamily="34" charset="-122"/>
              <a:ea typeface="Microsoft YaHei" panose="020B0503020204020204" pitchFamily="34" charset="-122"/>
            </a:endParaRPr>
          </a:p>
        </p:txBody>
      </p:sp>
      <p:sp>
        <p:nvSpPr>
          <p:cNvPr id="47" name="矩形 46">
            <a:extLst>
              <a:ext uri="{FF2B5EF4-FFF2-40B4-BE49-F238E27FC236}">
                <a16:creationId xmlns:a16="http://schemas.microsoft.com/office/drawing/2014/main" xmlns="" id="{CDB8A1D9-3CB7-490C-80BB-7F6B653426AD}"/>
              </a:ext>
            </a:extLst>
          </p:cNvPr>
          <p:cNvSpPr/>
          <p:nvPr/>
        </p:nvSpPr>
        <p:spPr>
          <a:xfrm>
            <a:off x="15465292" y="9747867"/>
            <a:ext cx="2570948" cy="1114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400" b="1" dirty="0">
                <a:solidFill>
                  <a:schemeClr val="bg2">
                    <a:lumMod val="50000"/>
                  </a:schemeClr>
                </a:solidFill>
                <a:latin typeface="Microsoft YaHei" panose="020B0503020204020204" pitchFamily="34" charset="-122"/>
                <a:ea typeface="Microsoft YaHei" panose="020B0503020204020204" pitchFamily="34" charset="-122"/>
              </a:rPr>
              <a:t>校園</a:t>
            </a:r>
          </a:p>
        </p:txBody>
      </p:sp>
      <p:sp>
        <p:nvSpPr>
          <p:cNvPr id="48" name="矩形 47">
            <a:extLst>
              <a:ext uri="{FF2B5EF4-FFF2-40B4-BE49-F238E27FC236}">
                <a16:creationId xmlns:a16="http://schemas.microsoft.com/office/drawing/2014/main" xmlns="" id="{B2769D9D-4960-44A5-854B-A00B5208F36B}"/>
              </a:ext>
            </a:extLst>
          </p:cNvPr>
          <p:cNvSpPr/>
          <p:nvPr/>
        </p:nvSpPr>
        <p:spPr>
          <a:xfrm>
            <a:off x="19104768" y="9747866"/>
            <a:ext cx="5279232" cy="3000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000" b="1" dirty="0">
                <a:solidFill>
                  <a:srgbClr val="008372"/>
                </a:solidFill>
                <a:latin typeface="Microsoft YaHei" panose="020B0503020204020204" pitchFamily="34" charset="-122"/>
                <a:ea typeface="Microsoft YaHei" panose="020B0503020204020204" pitchFamily="34" charset="-122"/>
              </a:rPr>
              <a:t>社區巡迴</a:t>
            </a:r>
            <a:endParaRPr lang="en-US" altLang="zh-TW" sz="4000" b="1" dirty="0">
              <a:solidFill>
                <a:srgbClr val="008372"/>
              </a:solidFill>
              <a:latin typeface="Microsoft YaHei" panose="020B0503020204020204" pitchFamily="34" charset="-122"/>
              <a:ea typeface="Microsoft YaHei" panose="020B0503020204020204" pitchFamily="34" charset="-122"/>
            </a:endParaRPr>
          </a:p>
          <a:p>
            <a:pPr algn="ctr"/>
            <a:r>
              <a:rPr lang="zh-TW" altLang="en-US" sz="4000" b="1" dirty="0">
                <a:solidFill>
                  <a:srgbClr val="008372"/>
                </a:solidFill>
                <a:latin typeface="Microsoft YaHei" panose="020B0503020204020204" pitchFamily="34" charset="-122"/>
                <a:ea typeface="Microsoft YaHei" panose="020B0503020204020204" pitchFamily="34" charset="-122"/>
              </a:rPr>
              <a:t>親子講座</a:t>
            </a:r>
            <a:endParaRPr lang="en-US" altLang="zh-TW" sz="4000" b="1" dirty="0">
              <a:solidFill>
                <a:srgbClr val="008372"/>
              </a:solidFill>
              <a:latin typeface="Microsoft YaHei" panose="020B0503020204020204" pitchFamily="34" charset="-122"/>
              <a:ea typeface="Microsoft YaHei" panose="020B0503020204020204" pitchFamily="34" charset="-122"/>
            </a:endParaRPr>
          </a:p>
          <a:p>
            <a:pPr algn="ctr"/>
            <a:r>
              <a:rPr lang="zh-TW" altLang="en-US" sz="4000" b="1" dirty="0">
                <a:solidFill>
                  <a:srgbClr val="008372"/>
                </a:solidFill>
                <a:latin typeface="Microsoft YaHei" panose="020B0503020204020204" pitchFamily="34" charset="-122"/>
                <a:ea typeface="Microsoft YaHei" panose="020B0503020204020204" pitchFamily="34" charset="-122"/>
              </a:rPr>
              <a:t>里民活動</a:t>
            </a:r>
            <a:endParaRPr lang="en-US" altLang="zh-TW" sz="4000" b="1" dirty="0">
              <a:solidFill>
                <a:srgbClr val="008372"/>
              </a:solidFill>
              <a:latin typeface="Microsoft YaHei" panose="020B0503020204020204" pitchFamily="34" charset="-122"/>
              <a:ea typeface="Microsoft YaHei" panose="020B0503020204020204" pitchFamily="34" charset="-122"/>
            </a:endParaRPr>
          </a:p>
          <a:p>
            <a:pPr algn="ctr"/>
            <a:r>
              <a:rPr lang="en-US" altLang="zh-TW" sz="4000" b="1" dirty="0">
                <a:solidFill>
                  <a:srgbClr val="008372"/>
                </a:solidFill>
                <a:latin typeface="Microsoft YaHei" panose="020B0503020204020204" pitchFamily="34" charset="-122"/>
                <a:ea typeface="Microsoft YaHei" panose="020B0503020204020204" pitchFamily="34" charset="-122"/>
              </a:rPr>
              <a:t>etc.</a:t>
            </a:r>
          </a:p>
        </p:txBody>
      </p:sp>
      <p:sp>
        <p:nvSpPr>
          <p:cNvPr id="49" name="矩形 48">
            <a:extLst>
              <a:ext uri="{FF2B5EF4-FFF2-40B4-BE49-F238E27FC236}">
                <a16:creationId xmlns:a16="http://schemas.microsoft.com/office/drawing/2014/main" xmlns="" id="{EF515E79-DEDC-4894-9D05-A1617EF0AA6A}"/>
              </a:ext>
            </a:extLst>
          </p:cNvPr>
          <p:cNvSpPr/>
          <p:nvPr/>
        </p:nvSpPr>
        <p:spPr>
          <a:xfrm>
            <a:off x="833358" y="9747867"/>
            <a:ext cx="13501782" cy="1114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zh-TW" altLang="en-US" sz="4800" b="1" dirty="0" smtClean="0">
                <a:solidFill>
                  <a:schemeClr val="accent2">
                    <a:lumMod val="75000"/>
                  </a:schemeClr>
                </a:solidFill>
                <a:latin typeface="Microsoft YaHei" panose="020B0503020204020204" pitchFamily="34" charset="-122"/>
                <a:ea typeface="Microsoft YaHei" panose="020B0503020204020204" pitchFamily="34" charset="-122"/>
              </a:rPr>
              <a:t>休閒農業教育</a:t>
            </a:r>
            <a:r>
              <a:rPr lang="zh-TW" altLang="en-US" sz="4800" b="1" dirty="0">
                <a:solidFill>
                  <a:schemeClr val="accent6">
                    <a:lumMod val="50000"/>
                  </a:schemeClr>
                </a:solidFill>
                <a:latin typeface="Microsoft YaHei" panose="020B0503020204020204" pitchFamily="34" charset="-122"/>
                <a:ea typeface="Microsoft YaHei" panose="020B0503020204020204" pitchFamily="34" charset="-122"/>
              </a:rPr>
              <a:t>結合</a:t>
            </a:r>
            <a:r>
              <a:rPr lang="zh-TW" altLang="en-US" sz="4800" b="1" dirty="0">
                <a:solidFill>
                  <a:schemeClr val="accent2">
                    <a:lumMod val="75000"/>
                  </a:schemeClr>
                </a:solidFill>
                <a:latin typeface="Microsoft YaHei" panose="020B0503020204020204" pitchFamily="34" charset="-122"/>
                <a:ea typeface="Microsoft YaHei" panose="020B0503020204020204" pitchFamily="34" charset="-122"/>
              </a:rPr>
              <a:t>手作</a:t>
            </a:r>
            <a:r>
              <a:rPr lang="zh-TW" altLang="en-US" sz="4800" b="1" dirty="0">
                <a:solidFill>
                  <a:schemeClr val="accent6">
                    <a:lumMod val="50000"/>
                  </a:schemeClr>
                </a:solidFill>
                <a:latin typeface="Microsoft YaHei" panose="020B0503020204020204" pitchFamily="34" charset="-122"/>
                <a:ea typeface="Microsoft YaHei" panose="020B0503020204020204" pitchFamily="34" charset="-122"/>
              </a:rPr>
              <a:t>與</a:t>
            </a:r>
            <a:r>
              <a:rPr lang="zh-TW" altLang="en-US" sz="4800" b="1" dirty="0">
                <a:solidFill>
                  <a:schemeClr val="accent2">
                    <a:lumMod val="75000"/>
                  </a:schemeClr>
                </a:solidFill>
                <a:latin typeface="Microsoft YaHei" panose="020B0503020204020204" pitchFamily="34" charset="-122"/>
                <a:ea typeface="Microsoft YaHei" panose="020B0503020204020204" pitchFamily="34" charset="-122"/>
              </a:rPr>
              <a:t>才藝</a:t>
            </a:r>
            <a:r>
              <a:rPr lang="zh-TW" altLang="en-US" sz="4800" b="1" dirty="0">
                <a:solidFill>
                  <a:schemeClr val="accent6">
                    <a:lumMod val="50000"/>
                  </a:schemeClr>
                </a:solidFill>
                <a:latin typeface="Microsoft YaHei" panose="020B0503020204020204" pitchFamily="34" charset="-122"/>
                <a:ea typeface="Microsoft YaHei" panose="020B0503020204020204" pitchFamily="34" charset="-122"/>
              </a:rPr>
              <a:t>的主題營隊</a:t>
            </a:r>
          </a:p>
        </p:txBody>
      </p:sp>
      <p:sp>
        <p:nvSpPr>
          <p:cNvPr id="23" name="矩形 22">
            <a:extLst>
              <a:ext uri="{FF2B5EF4-FFF2-40B4-BE49-F238E27FC236}">
                <a16:creationId xmlns:a16="http://schemas.microsoft.com/office/drawing/2014/main" xmlns="" id="{F7BA223E-5EF5-4019-AEE9-F14689346E6C}"/>
              </a:ext>
            </a:extLst>
          </p:cNvPr>
          <p:cNvSpPr/>
          <p:nvPr/>
        </p:nvSpPr>
        <p:spPr>
          <a:xfrm>
            <a:off x="1678892" y="751018"/>
            <a:ext cx="16871090" cy="139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l"/>
            <a:r>
              <a:rPr lang="en-US" altLang="zh-TW" sz="8000" b="1" dirty="0" smtClean="0">
                <a:solidFill>
                  <a:schemeClr val="tx1">
                    <a:lumMod val="75000"/>
                    <a:lumOff val="25000"/>
                  </a:schemeClr>
                </a:solidFill>
                <a:latin typeface="Microsoft JhengHei" pitchFamily="34" charset="-120"/>
                <a:ea typeface="Microsoft JhengHei" pitchFamily="34" charset="-120"/>
              </a:rPr>
              <a:t>AS-IS</a:t>
            </a:r>
            <a:r>
              <a:rPr lang="zh-TW" altLang="en-US" sz="8000" b="1" dirty="0" smtClean="0">
                <a:solidFill>
                  <a:schemeClr val="tx1">
                    <a:lumMod val="75000"/>
                    <a:lumOff val="25000"/>
                  </a:schemeClr>
                </a:solidFill>
                <a:latin typeface="Microsoft JhengHei" pitchFamily="34" charset="-120"/>
                <a:ea typeface="Microsoft JhengHei" pitchFamily="34" charset="-120"/>
              </a:rPr>
              <a:t>與合作通路目前的營運模式</a:t>
            </a:r>
            <a:r>
              <a:rPr lang="en-US" altLang="zh-TW" sz="8000" b="1" dirty="0" smtClean="0">
                <a:solidFill>
                  <a:schemeClr val="tx1">
                    <a:lumMod val="75000"/>
                    <a:lumOff val="25000"/>
                  </a:schemeClr>
                </a:solidFill>
                <a:latin typeface="Microsoft JhengHei" pitchFamily="34" charset="-120"/>
                <a:ea typeface="Microsoft JhengHei" pitchFamily="34" charset="-120"/>
              </a:rPr>
              <a:t>:</a:t>
            </a:r>
            <a:endParaRPr lang="zh-TW" altLang="en-US" sz="8000" b="1" dirty="0">
              <a:solidFill>
                <a:schemeClr val="tx1">
                  <a:lumMod val="75000"/>
                  <a:lumOff val="25000"/>
                </a:schemeClr>
              </a:solidFill>
              <a:latin typeface="Microsoft JhengHei" pitchFamily="34" charset="-120"/>
              <a:ea typeface="Microsoft JhengHei" pitchFamily="34" charset="-120"/>
            </a:endParaRPr>
          </a:p>
        </p:txBody>
      </p:sp>
    </p:spTree>
    <p:extLst>
      <p:ext uri="{BB962C8B-B14F-4D97-AF65-F5344CB8AC3E}">
        <p14:creationId xmlns:p14="http://schemas.microsoft.com/office/powerpoint/2010/main" xmlns="" val="235796717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xmlns="" id="{48E2B382-4113-475E-958C-E606E599B0F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3120694" y="2285967"/>
            <a:ext cx="7572428" cy="10797721"/>
          </a:xfrm>
          <a:prstGeom prst="rect">
            <a:avLst/>
          </a:prstGeom>
        </p:spPr>
      </p:pic>
      <p:pic>
        <p:nvPicPr>
          <p:cNvPr id="8" name="圖片 7">
            <a:extLst>
              <a:ext uri="{FF2B5EF4-FFF2-40B4-BE49-F238E27FC236}">
                <a16:creationId xmlns:a16="http://schemas.microsoft.com/office/drawing/2014/main" xmlns="" id="{5E7887B8-452B-46BA-BA71-6673CEFBC648}"/>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047804" y="2285967"/>
            <a:ext cx="7643866" cy="10840625"/>
          </a:xfrm>
          <a:prstGeom prst="rect">
            <a:avLst/>
          </a:prstGeom>
        </p:spPr>
      </p:pic>
      <p:pic>
        <p:nvPicPr>
          <p:cNvPr id="21" name="圖片 20">
            <a:extLst>
              <a:ext uri="{FF2B5EF4-FFF2-40B4-BE49-F238E27FC236}">
                <a16:creationId xmlns:a16="http://schemas.microsoft.com/office/drawing/2014/main" xmlns="" id="{117DF7C6-F7CE-43DD-BD82-62B6C3A07BE8}"/>
              </a:ext>
            </a:extLst>
          </p:cNvPr>
          <p:cNvPicPr>
            <a:picLocks noChangeAspect="1"/>
          </p:cNvPicPr>
          <p:nvPr/>
        </p:nvPicPr>
        <p:blipFill rotWithShape="1">
          <a:blip r:embed="rId4" cstate="print">
            <a:extLst>
              <a:ext uri="{28A0092B-C50C-407E-A947-70E740481C1C}">
                <a14:useLocalDpi xmlns:a14="http://schemas.microsoft.com/office/drawing/2010/main" xmlns="" val="0"/>
              </a:ext>
            </a:extLst>
          </a:blip>
          <a:srcRect l="23760" r="4219"/>
          <a:stretch/>
        </p:blipFill>
        <p:spPr>
          <a:xfrm rot="5400000">
            <a:off x="7363147" y="8257829"/>
            <a:ext cx="4854954" cy="5055692"/>
          </a:xfrm>
          <a:prstGeom prst="ellipse">
            <a:avLst/>
          </a:prstGeom>
          <a:ln w="76200" cap="rnd">
            <a:solidFill>
              <a:schemeClr val="bg1"/>
            </a:solidFill>
          </a:ln>
          <a:effectLst/>
          <a:scene3d>
            <a:camera prst="orthographicFront"/>
            <a:lightRig rig="contrasting" dir="t">
              <a:rot lat="0" lon="0" rev="3000000"/>
            </a:lightRig>
          </a:scene3d>
          <a:sp3d contourW="7620">
            <a:bevelT w="95250" h="31750"/>
            <a:contourClr>
              <a:srgbClr val="333333"/>
            </a:contourClr>
          </a:sp3d>
        </p:spPr>
      </p:pic>
      <p:pic>
        <p:nvPicPr>
          <p:cNvPr id="23" name="圖片 22">
            <a:extLst>
              <a:ext uri="{FF2B5EF4-FFF2-40B4-BE49-F238E27FC236}">
                <a16:creationId xmlns:a16="http://schemas.microsoft.com/office/drawing/2014/main" xmlns="" id="{E85F707C-FD67-4237-9463-F462FA23E262}"/>
              </a:ext>
            </a:extLst>
          </p:cNvPr>
          <p:cNvPicPr>
            <a:picLocks noChangeAspect="1"/>
          </p:cNvPicPr>
          <p:nvPr/>
        </p:nvPicPr>
        <p:blipFill>
          <a:blip r:embed="rId5" cstate="print"/>
          <a:stretch>
            <a:fillRect/>
          </a:stretch>
        </p:blipFill>
        <p:spPr>
          <a:xfrm>
            <a:off x="8905852" y="3214662"/>
            <a:ext cx="5635140" cy="4854954"/>
          </a:xfrm>
          <a:prstGeom prst="ellipse">
            <a:avLst/>
          </a:prstGeom>
          <a:ln w="76200" cap="rnd">
            <a:solidFill>
              <a:schemeClr val="bg1"/>
            </a:solidFill>
          </a:ln>
          <a:effectLst>
            <a:softEdge rad="127000"/>
          </a:effectLst>
          <a:scene3d>
            <a:camera prst="orthographicFront"/>
            <a:lightRig rig="contrasting" dir="t">
              <a:rot lat="0" lon="0" rev="3000000"/>
            </a:lightRig>
          </a:scene3d>
          <a:sp3d contourW="7620">
            <a:bevelT w="95250" h="31750"/>
            <a:contourClr>
              <a:srgbClr val="333333"/>
            </a:contourClr>
          </a:sp3d>
        </p:spPr>
      </p:pic>
      <p:sp>
        <p:nvSpPr>
          <p:cNvPr id="9" name="矩形 8">
            <a:extLst>
              <a:ext uri="{FF2B5EF4-FFF2-40B4-BE49-F238E27FC236}">
                <a16:creationId xmlns:a16="http://schemas.microsoft.com/office/drawing/2014/main" xmlns="" id="{F7BA223E-5EF5-4019-AEE9-F14689346E6C}"/>
              </a:ext>
            </a:extLst>
          </p:cNvPr>
          <p:cNvSpPr/>
          <p:nvPr/>
        </p:nvSpPr>
        <p:spPr>
          <a:xfrm>
            <a:off x="1678892" y="751018"/>
            <a:ext cx="20871618" cy="139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l"/>
            <a:r>
              <a:rPr lang="en-US" altLang="zh-TW" sz="8000" b="1" dirty="0" smtClean="0">
                <a:solidFill>
                  <a:schemeClr val="accent2">
                    <a:lumMod val="50000"/>
                  </a:schemeClr>
                </a:solidFill>
                <a:latin typeface="Microsoft JhengHei" pitchFamily="34" charset="-120"/>
                <a:ea typeface="Microsoft JhengHei" pitchFamily="34" charset="-120"/>
              </a:rPr>
              <a:t>AS-IS</a:t>
            </a:r>
            <a:r>
              <a:rPr lang="zh-TW" altLang="en-US" sz="8000" b="1" dirty="0" smtClean="0">
                <a:solidFill>
                  <a:schemeClr val="accent2">
                    <a:lumMod val="50000"/>
                  </a:schemeClr>
                </a:solidFill>
                <a:latin typeface="Microsoft JhengHei" pitchFamily="34" charset="-120"/>
                <a:ea typeface="Microsoft JhengHei" pitchFamily="34" charset="-120"/>
              </a:rPr>
              <a:t>與合作通路目前的營運模式</a:t>
            </a:r>
            <a:r>
              <a:rPr lang="en-US" altLang="zh-TW" sz="8000" b="1" dirty="0" smtClean="0">
                <a:solidFill>
                  <a:schemeClr val="accent2">
                    <a:lumMod val="50000"/>
                  </a:schemeClr>
                </a:solidFill>
                <a:latin typeface="Microsoft JhengHei" pitchFamily="34" charset="-120"/>
                <a:ea typeface="Microsoft JhengHei" pitchFamily="34" charset="-120"/>
              </a:rPr>
              <a:t>:</a:t>
            </a:r>
            <a:r>
              <a:rPr lang="zh-TW" altLang="en-US" sz="8000" b="1" dirty="0" smtClean="0">
                <a:solidFill>
                  <a:schemeClr val="accent2">
                    <a:lumMod val="50000"/>
                  </a:schemeClr>
                </a:solidFill>
                <a:latin typeface="Microsoft JhengHei" pitchFamily="34" charset="-120"/>
                <a:ea typeface="Microsoft JhengHei" pitchFamily="34" charset="-120"/>
              </a:rPr>
              <a:t>推展成果</a:t>
            </a:r>
            <a:endParaRPr lang="zh-TW" altLang="en-US" sz="8000" b="1" dirty="0">
              <a:solidFill>
                <a:schemeClr val="accent2">
                  <a:lumMod val="50000"/>
                </a:schemeClr>
              </a:solidFill>
              <a:latin typeface="Microsoft JhengHei" pitchFamily="34" charset="-120"/>
              <a:ea typeface="Microsoft JhengHei" pitchFamily="34" charset="-120"/>
            </a:endParaRPr>
          </a:p>
        </p:txBody>
      </p:sp>
    </p:spTree>
    <p:extLst>
      <p:ext uri="{BB962C8B-B14F-4D97-AF65-F5344CB8AC3E}">
        <p14:creationId xmlns:p14="http://schemas.microsoft.com/office/powerpoint/2010/main" xmlns="" val="186027259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ownloads\1548406796653.jpg">
            <a:extLst>
              <a:ext uri="{FF2B5EF4-FFF2-40B4-BE49-F238E27FC236}">
                <a16:creationId xmlns:a16="http://schemas.microsoft.com/office/drawing/2014/main" xmlns="" id="{E2F386BF-87D0-453A-9CBE-651496FD3C3E}"/>
              </a:ext>
            </a:extLst>
          </p:cNvPr>
          <p:cNvPicPr>
            <a:picLocks noChangeAspect="1" noChangeArrowheads="1"/>
          </p:cNvPicPr>
          <p:nvPr/>
        </p:nvPicPr>
        <p:blipFill rotWithShape="1">
          <a:blip r:embed="rId2" cstate="print">
            <a:clrChange>
              <a:clrFrom>
                <a:srgbClr val="FFFFFF"/>
              </a:clrFrom>
              <a:clrTo>
                <a:srgbClr val="FFFFFF">
                  <a:alpha val="0"/>
                </a:srgbClr>
              </a:clrTo>
            </a:clrChange>
          </a:blip>
          <a:srcRect b="10577"/>
          <a:stretch/>
        </p:blipFill>
        <p:spPr bwMode="auto">
          <a:xfrm>
            <a:off x="1695877" y="4431621"/>
            <a:ext cx="13852390" cy="6140386"/>
          </a:xfrm>
          <a:prstGeom prst="rect">
            <a:avLst/>
          </a:prstGeom>
          <a:noFill/>
        </p:spPr>
      </p:pic>
      <p:sp>
        <p:nvSpPr>
          <p:cNvPr id="5" name="矩形 4">
            <a:extLst>
              <a:ext uri="{FF2B5EF4-FFF2-40B4-BE49-F238E27FC236}">
                <a16:creationId xmlns:a16="http://schemas.microsoft.com/office/drawing/2014/main" xmlns="" id="{5D676C11-313F-486C-B6C4-EF5AE921CB35}"/>
              </a:ext>
            </a:extLst>
          </p:cNvPr>
          <p:cNvSpPr/>
          <p:nvPr/>
        </p:nvSpPr>
        <p:spPr>
          <a:xfrm>
            <a:off x="2787651" y="11177091"/>
            <a:ext cx="20610998" cy="1292662"/>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b="1" dirty="0">
                <a:solidFill>
                  <a:srgbClr val="008372"/>
                </a:solidFill>
                <a:latin typeface="Microsoft YaHei" panose="020B0503020204020204" pitchFamily="34" charset="-122"/>
                <a:ea typeface="Microsoft YaHei" panose="020B0503020204020204" pitchFamily="34" charset="-122"/>
              </a:rPr>
              <a:t>學以致用，利用科技與大數據將「經驗農法」轉化為「精準農法」</a:t>
            </a:r>
          </a:p>
        </p:txBody>
      </p:sp>
      <p:sp>
        <p:nvSpPr>
          <p:cNvPr id="6" name="矩形 5">
            <a:extLst>
              <a:ext uri="{FF2B5EF4-FFF2-40B4-BE49-F238E27FC236}">
                <a16:creationId xmlns:a16="http://schemas.microsoft.com/office/drawing/2014/main" xmlns="" id="{82DA1BCE-423B-4494-B2FB-164432F7A2F5}"/>
              </a:ext>
            </a:extLst>
          </p:cNvPr>
          <p:cNvSpPr/>
          <p:nvPr/>
        </p:nvSpPr>
        <p:spPr>
          <a:xfrm>
            <a:off x="1886503" y="2555029"/>
            <a:ext cx="20610998" cy="1292662"/>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b="1" dirty="0">
                <a:solidFill>
                  <a:srgbClr val="008372"/>
                </a:solidFill>
                <a:latin typeface="Microsoft YaHei" panose="020B0503020204020204" pitchFamily="34" charset="-122"/>
                <a:ea typeface="Microsoft YaHei" panose="020B0503020204020204" pitchFamily="34" charset="-122"/>
              </a:rPr>
              <a:t>讓教學輔以感測實證，記錄種植期間內各項數值與狀況進行分析</a:t>
            </a:r>
          </a:p>
        </p:txBody>
      </p:sp>
      <p:sp>
        <p:nvSpPr>
          <p:cNvPr id="8" name="矩形 7">
            <a:extLst>
              <a:ext uri="{FF2B5EF4-FFF2-40B4-BE49-F238E27FC236}">
                <a16:creationId xmlns:a16="http://schemas.microsoft.com/office/drawing/2014/main" xmlns="" id="{DB8E1175-AF54-48D7-AF56-E1685BA9639C}"/>
              </a:ext>
            </a:extLst>
          </p:cNvPr>
          <p:cNvSpPr/>
          <p:nvPr/>
        </p:nvSpPr>
        <p:spPr>
          <a:xfrm>
            <a:off x="1833490" y="751018"/>
            <a:ext cx="17359434" cy="139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l" defTabSz="1828800" fontAlgn="auto" hangingPunct="1">
              <a:spcBef>
                <a:spcPts val="0"/>
              </a:spcBef>
              <a:spcAft>
                <a:spcPts val="0"/>
              </a:spcAft>
            </a:pPr>
            <a:r>
              <a:rPr lang="en-US" altLang="zh-TW" sz="8000" b="1" dirty="0" smtClean="0">
                <a:solidFill>
                  <a:schemeClr val="tx1">
                    <a:lumMod val="75000"/>
                    <a:lumOff val="25000"/>
                  </a:schemeClr>
                </a:solidFill>
                <a:latin typeface="Microsoft JhengHei" pitchFamily="34" charset="-120"/>
                <a:ea typeface="Microsoft JhengHei" pitchFamily="34" charset="-120"/>
              </a:rPr>
              <a:t>AS-IS</a:t>
            </a:r>
            <a:r>
              <a:rPr lang="zh-TW" altLang="en-US" sz="8000" b="1" dirty="0" smtClean="0">
                <a:solidFill>
                  <a:schemeClr val="tx1">
                    <a:lumMod val="75000"/>
                    <a:lumOff val="25000"/>
                  </a:schemeClr>
                </a:solidFill>
                <a:latin typeface="Microsoft JhengHei" pitchFamily="34" charset="-120"/>
                <a:ea typeface="Microsoft JhengHei" pitchFamily="34" charset="-120"/>
              </a:rPr>
              <a:t> 引入科技農業元素</a:t>
            </a:r>
            <a:endParaRPr lang="zh-TW" altLang="en-US" sz="8000" b="1" dirty="0">
              <a:solidFill>
                <a:schemeClr val="tx1">
                  <a:lumMod val="75000"/>
                  <a:lumOff val="25000"/>
                </a:schemeClr>
              </a:solidFill>
              <a:latin typeface="Microsoft JhengHei" pitchFamily="34" charset="-120"/>
              <a:ea typeface="Microsoft JhengHei" pitchFamily="34" charset="-120"/>
            </a:endParaRPr>
          </a:p>
        </p:txBody>
      </p:sp>
      <p:sp>
        <p:nvSpPr>
          <p:cNvPr id="9" name="矩形 8">
            <a:extLst>
              <a:ext uri="{FF2B5EF4-FFF2-40B4-BE49-F238E27FC236}">
                <a16:creationId xmlns:a16="http://schemas.microsoft.com/office/drawing/2014/main" xmlns="" id="{A7245533-86D1-477A-9E5D-26A2DDCB3007}"/>
              </a:ext>
            </a:extLst>
          </p:cNvPr>
          <p:cNvSpPr/>
          <p:nvPr/>
        </p:nvSpPr>
        <p:spPr>
          <a:xfrm>
            <a:off x="17677038" y="4837444"/>
            <a:ext cx="3680308" cy="850300"/>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sz="6400" b="1" dirty="0">
                <a:solidFill>
                  <a:srgbClr val="008372"/>
                </a:solidFill>
                <a:latin typeface="Microsoft YaHei" panose="020B0503020204020204" pitchFamily="34" charset="-122"/>
                <a:ea typeface="Microsoft YaHei" panose="020B0503020204020204" pitchFamily="34" charset="-122"/>
              </a:rPr>
              <a:t>適用範圍</a:t>
            </a:r>
          </a:p>
        </p:txBody>
      </p:sp>
      <p:grpSp>
        <p:nvGrpSpPr>
          <p:cNvPr id="2" name="群組 9">
            <a:extLst>
              <a:ext uri="{FF2B5EF4-FFF2-40B4-BE49-F238E27FC236}">
                <a16:creationId xmlns:a16="http://schemas.microsoft.com/office/drawing/2014/main" xmlns="" id="{05387281-12F4-4349-9CF9-57A5B4717AFA}"/>
              </a:ext>
            </a:extLst>
          </p:cNvPr>
          <p:cNvGrpSpPr/>
          <p:nvPr/>
        </p:nvGrpSpPr>
        <p:grpSpPr>
          <a:xfrm>
            <a:off x="21468116" y="6474864"/>
            <a:ext cx="2058764" cy="2058764"/>
            <a:chOff x="1601930" y="2067730"/>
            <a:chExt cx="1413164" cy="1413164"/>
          </a:xfrm>
        </p:grpSpPr>
        <p:sp>
          <p:nvSpPr>
            <p:cNvPr id="11" name="橢圓 10">
              <a:extLst>
                <a:ext uri="{FF2B5EF4-FFF2-40B4-BE49-F238E27FC236}">
                  <a16:creationId xmlns:a16="http://schemas.microsoft.com/office/drawing/2014/main" xmlns="" id="{FDB76975-3783-46D1-9398-EA74552DE500}"/>
                </a:ext>
              </a:extLst>
            </p:cNvPr>
            <p:cNvSpPr/>
            <p:nvPr/>
          </p:nvSpPr>
          <p:spPr>
            <a:xfrm>
              <a:off x="1601930" y="2067730"/>
              <a:ext cx="1413164" cy="1413164"/>
            </a:xfrm>
            <a:prstGeom prst="ellipse">
              <a:avLst/>
            </a:prstGeom>
            <a:solidFill>
              <a:srgbClr val="008372"/>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200" dirty="0">
                <a:solidFill>
                  <a:prstClr val="white"/>
                </a:solidFill>
                <a:latin typeface="Microsoft YaHei" panose="020B0503020204020204" pitchFamily="34" charset="-122"/>
                <a:ea typeface="Microsoft YaHei" panose="020B0503020204020204" pitchFamily="34" charset="-122"/>
              </a:endParaRPr>
            </a:p>
          </p:txBody>
        </p:sp>
        <p:grpSp>
          <p:nvGrpSpPr>
            <p:cNvPr id="3" name="群組 11">
              <a:extLst>
                <a:ext uri="{FF2B5EF4-FFF2-40B4-BE49-F238E27FC236}">
                  <a16:creationId xmlns:a16="http://schemas.microsoft.com/office/drawing/2014/main" xmlns="" id="{1EF99A45-2C77-459E-959D-318F0BC85137}"/>
                </a:ext>
              </a:extLst>
            </p:cNvPr>
            <p:cNvGrpSpPr/>
            <p:nvPr/>
          </p:nvGrpSpPr>
          <p:grpSpPr>
            <a:xfrm>
              <a:off x="1797627" y="2261754"/>
              <a:ext cx="1021773" cy="1219140"/>
              <a:chOff x="1797627" y="2261754"/>
              <a:chExt cx="1021773" cy="1219140"/>
            </a:xfrm>
          </p:grpSpPr>
          <p:pic>
            <p:nvPicPr>
              <p:cNvPr id="13" name="圖形 12">
                <a:extLst>
                  <a:ext uri="{FF2B5EF4-FFF2-40B4-BE49-F238E27FC236}">
                    <a16:creationId xmlns:a16="http://schemas.microsoft.com/office/drawing/2014/main" xmlns="" id="{2341725F-D437-400A-A500-0630B26388E7}"/>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1797627" y="2261754"/>
                <a:ext cx="1021773" cy="1021773"/>
              </a:xfrm>
              <a:prstGeom prst="rect">
                <a:avLst/>
              </a:prstGeom>
            </p:spPr>
          </p:pic>
          <p:pic>
            <p:nvPicPr>
              <p:cNvPr id="14" name="圖形 13">
                <a:extLst>
                  <a:ext uri="{FF2B5EF4-FFF2-40B4-BE49-F238E27FC236}">
                    <a16:creationId xmlns:a16="http://schemas.microsoft.com/office/drawing/2014/main" xmlns="" id="{28CD517E-6273-40E7-83FE-1468717F5B19}"/>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1936172" y="2736213"/>
                <a:ext cx="744681" cy="744681"/>
              </a:xfrm>
              <a:prstGeom prst="rect">
                <a:avLst/>
              </a:prstGeom>
            </p:spPr>
          </p:pic>
        </p:grpSp>
      </p:grpSp>
      <p:grpSp>
        <p:nvGrpSpPr>
          <p:cNvPr id="7" name="群組 14">
            <a:extLst>
              <a:ext uri="{FF2B5EF4-FFF2-40B4-BE49-F238E27FC236}">
                <a16:creationId xmlns:a16="http://schemas.microsoft.com/office/drawing/2014/main" xmlns="" id="{78AD8AA3-80CF-4896-AD3D-67F428EEAFB0}"/>
              </a:ext>
            </a:extLst>
          </p:cNvPr>
          <p:cNvGrpSpPr/>
          <p:nvPr/>
        </p:nvGrpSpPr>
        <p:grpSpPr>
          <a:xfrm>
            <a:off x="18828338" y="6474864"/>
            <a:ext cx="2058764" cy="2058764"/>
            <a:chOff x="2318343" y="4147704"/>
            <a:chExt cx="1413164" cy="1413164"/>
          </a:xfrm>
        </p:grpSpPr>
        <p:sp>
          <p:nvSpPr>
            <p:cNvPr id="16" name="橢圓 15">
              <a:extLst>
                <a:ext uri="{FF2B5EF4-FFF2-40B4-BE49-F238E27FC236}">
                  <a16:creationId xmlns:a16="http://schemas.microsoft.com/office/drawing/2014/main" xmlns="" id="{523D26D9-28BC-4AC8-A786-E343FF073233}"/>
                </a:ext>
              </a:extLst>
            </p:cNvPr>
            <p:cNvSpPr/>
            <p:nvPr/>
          </p:nvSpPr>
          <p:spPr>
            <a:xfrm>
              <a:off x="2318343" y="4147704"/>
              <a:ext cx="1413164" cy="1413164"/>
            </a:xfrm>
            <a:prstGeom prst="ellipse">
              <a:avLst/>
            </a:prstGeom>
            <a:solidFill>
              <a:srgbClr val="008372"/>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200" dirty="0">
                <a:solidFill>
                  <a:prstClr val="white"/>
                </a:solidFill>
                <a:latin typeface="Microsoft YaHei" panose="020B0503020204020204" pitchFamily="34" charset="-122"/>
                <a:ea typeface="Microsoft YaHei" panose="020B0503020204020204" pitchFamily="34" charset="-122"/>
              </a:endParaRPr>
            </a:p>
          </p:txBody>
        </p:sp>
        <p:pic>
          <p:nvPicPr>
            <p:cNvPr id="17" name="圖形 16">
              <a:extLst>
                <a:ext uri="{FF2B5EF4-FFF2-40B4-BE49-F238E27FC236}">
                  <a16:creationId xmlns:a16="http://schemas.microsoft.com/office/drawing/2014/main" xmlns="" id="{B73F1C84-D56D-4821-B74C-FFA44B9E0EDD}"/>
                </a:ext>
              </a:extLst>
            </p:cNvPr>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a:off x="2490954" y="4306747"/>
              <a:ext cx="1150498" cy="1150498"/>
            </a:xfrm>
            <a:prstGeom prst="rect">
              <a:avLst/>
            </a:prstGeom>
          </p:spPr>
        </p:pic>
      </p:grpSp>
      <p:grpSp>
        <p:nvGrpSpPr>
          <p:cNvPr id="10" name="群組 17">
            <a:extLst>
              <a:ext uri="{FF2B5EF4-FFF2-40B4-BE49-F238E27FC236}">
                <a16:creationId xmlns:a16="http://schemas.microsoft.com/office/drawing/2014/main" xmlns="" id="{915991BB-5B26-4583-88FE-72DB9AF34C8D}"/>
              </a:ext>
            </a:extLst>
          </p:cNvPr>
          <p:cNvGrpSpPr/>
          <p:nvPr/>
        </p:nvGrpSpPr>
        <p:grpSpPr>
          <a:xfrm>
            <a:off x="16188560" y="6474864"/>
            <a:ext cx="2058764" cy="2058764"/>
            <a:chOff x="5389418" y="2066058"/>
            <a:chExt cx="1413164" cy="1413164"/>
          </a:xfrm>
        </p:grpSpPr>
        <p:sp>
          <p:nvSpPr>
            <p:cNvPr id="19" name="橢圓 18">
              <a:extLst>
                <a:ext uri="{FF2B5EF4-FFF2-40B4-BE49-F238E27FC236}">
                  <a16:creationId xmlns:a16="http://schemas.microsoft.com/office/drawing/2014/main" xmlns="" id="{7CD3F04A-07AB-483B-83F9-6C36DE4935D6}"/>
                </a:ext>
              </a:extLst>
            </p:cNvPr>
            <p:cNvSpPr/>
            <p:nvPr/>
          </p:nvSpPr>
          <p:spPr>
            <a:xfrm>
              <a:off x="5389418" y="2066058"/>
              <a:ext cx="1413164" cy="1413164"/>
            </a:xfrm>
            <a:prstGeom prst="ellipse">
              <a:avLst/>
            </a:prstGeom>
            <a:solidFill>
              <a:srgbClr val="008372"/>
            </a:solidFill>
            <a:ln w="28575">
              <a:noFill/>
            </a:ln>
            <a:effectLst>
              <a:outerShdw blurRad="2794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2200" dirty="0">
                <a:solidFill>
                  <a:prstClr val="white"/>
                </a:solidFill>
                <a:latin typeface="Microsoft YaHei" panose="020B0503020204020204" pitchFamily="34" charset="-122"/>
                <a:ea typeface="Microsoft YaHei" panose="020B0503020204020204" pitchFamily="34" charset="-122"/>
              </a:endParaRPr>
            </a:p>
          </p:txBody>
        </p:sp>
        <p:pic>
          <p:nvPicPr>
            <p:cNvPr id="20" name="圖形 19">
              <a:extLst>
                <a:ext uri="{FF2B5EF4-FFF2-40B4-BE49-F238E27FC236}">
                  <a16:creationId xmlns:a16="http://schemas.microsoft.com/office/drawing/2014/main" xmlns="" id="{17F32047-8D52-40E5-94F9-B52C68D8E705}"/>
                </a:ext>
              </a:extLst>
            </p:cNvPr>
            <p:cNvPicPr>
              <a:picLocks noChangeAspect="1"/>
            </p:cNvPicPr>
            <p:nvPr/>
          </p:nvPicPr>
          <p:blipFill>
            <a:blip r:embed="rId9" cstate="print">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tretch>
              <a:fillRect/>
            </a:stretch>
          </p:blipFill>
          <p:spPr>
            <a:xfrm>
              <a:off x="5531427" y="2225327"/>
              <a:ext cx="1021773" cy="1021773"/>
            </a:xfrm>
            <a:prstGeom prst="rect">
              <a:avLst/>
            </a:prstGeom>
          </p:spPr>
        </p:pic>
      </p:grpSp>
      <p:sp>
        <p:nvSpPr>
          <p:cNvPr id="21" name="矩形 20">
            <a:extLst>
              <a:ext uri="{FF2B5EF4-FFF2-40B4-BE49-F238E27FC236}">
                <a16:creationId xmlns:a16="http://schemas.microsoft.com/office/drawing/2014/main" xmlns="" id="{EFA1E9B6-6799-4CD4-8D43-CC8FF1C64426}"/>
              </a:ext>
            </a:extLst>
          </p:cNvPr>
          <p:cNvSpPr/>
          <p:nvPr/>
        </p:nvSpPr>
        <p:spPr>
          <a:xfrm>
            <a:off x="21191137" y="8763235"/>
            <a:ext cx="2615058" cy="831658"/>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sz="4000" b="1" dirty="0">
                <a:solidFill>
                  <a:prstClr val="black">
                    <a:lumMod val="65000"/>
                    <a:lumOff val="35000"/>
                  </a:prstClr>
                </a:solidFill>
                <a:latin typeface="Microsoft YaHei" panose="020B0503020204020204" pitchFamily="34" charset="-122"/>
                <a:ea typeface="Microsoft YaHei" panose="020B0503020204020204" pitchFamily="34" charset="-122"/>
              </a:rPr>
              <a:t>魚菜共生</a:t>
            </a:r>
          </a:p>
        </p:txBody>
      </p:sp>
      <p:sp>
        <p:nvSpPr>
          <p:cNvPr id="22" name="矩形 21">
            <a:extLst>
              <a:ext uri="{FF2B5EF4-FFF2-40B4-BE49-F238E27FC236}">
                <a16:creationId xmlns:a16="http://schemas.microsoft.com/office/drawing/2014/main" xmlns="" id="{7AB41B4F-8C72-4290-9C43-96CE6F7614A0}"/>
              </a:ext>
            </a:extLst>
          </p:cNvPr>
          <p:cNvSpPr/>
          <p:nvPr/>
        </p:nvSpPr>
        <p:spPr>
          <a:xfrm>
            <a:off x="18551359" y="8763233"/>
            <a:ext cx="2615058" cy="831658"/>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sz="4000" b="1" dirty="0">
                <a:solidFill>
                  <a:prstClr val="black">
                    <a:lumMod val="65000"/>
                    <a:lumOff val="35000"/>
                  </a:prstClr>
                </a:solidFill>
                <a:latin typeface="Microsoft YaHei" panose="020B0503020204020204" pitchFamily="34" charset="-122"/>
                <a:ea typeface="Microsoft YaHei" panose="020B0503020204020204" pitchFamily="34" charset="-122"/>
              </a:rPr>
              <a:t>離地栽培</a:t>
            </a:r>
          </a:p>
        </p:txBody>
      </p:sp>
      <p:sp>
        <p:nvSpPr>
          <p:cNvPr id="23" name="矩形 22">
            <a:extLst>
              <a:ext uri="{FF2B5EF4-FFF2-40B4-BE49-F238E27FC236}">
                <a16:creationId xmlns:a16="http://schemas.microsoft.com/office/drawing/2014/main" xmlns="" id="{6A9734F5-2C49-4747-91E1-24C64F7839E4}"/>
              </a:ext>
            </a:extLst>
          </p:cNvPr>
          <p:cNvSpPr/>
          <p:nvPr/>
        </p:nvSpPr>
        <p:spPr>
          <a:xfrm>
            <a:off x="15911581" y="8763233"/>
            <a:ext cx="2615058" cy="831658"/>
          </a:xfrm>
          <a:prstGeom prst="rect">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defTabSz="1828800" fontAlgn="auto" hangingPunct="1">
              <a:spcBef>
                <a:spcPts val="0"/>
              </a:spcBef>
              <a:spcAft>
                <a:spcPts val="0"/>
              </a:spcAft>
            </a:pPr>
            <a:r>
              <a:rPr lang="zh-TW" altLang="en-US" sz="4000" b="1" dirty="0">
                <a:solidFill>
                  <a:prstClr val="black">
                    <a:lumMod val="65000"/>
                    <a:lumOff val="35000"/>
                  </a:prstClr>
                </a:solidFill>
                <a:latin typeface="Microsoft YaHei" panose="020B0503020204020204" pitchFamily="34" charset="-122"/>
                <a:ea typeface="Microsoft YaHei" panose="020B0503020204020204" pitchFamily="34" charset="-122"/>
              </a:rPr>
              <a:t>一般土耕</a:t>
            </a:r>
          </a:p>
        </p:txBody>
      </p:sp>
    </p:spTree>
    <p:extLst>
      <p:ext uri="{BB962C8B-B14F-4D97-AF65-F5344CB8AC3E}">
        <p14:creationId xmlns:p14="http://schemas.microsoft.com/office/powerpoint/2010/main" xmlns="" val="373192795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C8A2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Coding Class</a:t>
            </a:r>
            <a:r>
              <a:rPr lang="en-US" altLang="zh-TW" sz="9600" dirty="0" smtClean="0">
                <a:solidFill>
                  <a:schemeClr val="bg1"/>
                </a:solidFill>
              </a:rPr>
              <a:t/>
            </a:r>
            <a:br>
              <a:rPr lang="en-US" altLang="zh-TW" sz="9600" dirty="0" smtClean="0">
                <a:solidFill>
                  <a:schemeClr val="bg1"/>
                </a:solidFill>
              </a:rPr>
            </a:br>
            <a:r>
              <a:rPr lang="zh-TW" altLang="en-US" sz="6600" dirty="0" smtClean="0">
                <a:solidFill>
                  <a:schemeClr val="bg1"/>
                </a:solidFill>
              </a:rPr>
              <a:t>背景</a:t>
            </a:r>
            <a:r>
              <a:rPr lang="zh-TW" altLang="en-US" sz="6600" dirty="0" smtClean="0">
                <a:solidFill>
                  <a:schemeClr val="bg1"/>
                </a:solidFill>
              </a:rPr>
              <a:t>與計畫</a:t>
            </a:r>
            <a:r>
              <a:rPr lang="zh-TW" altLang="en-US" sz="6600" dirty="0" smtClean="0">
                <a:solidFill>
                  <a:schemeClr val="bg1"/>
                </a:solidFill>
              </a:rPr>
              <a:t>目標</a:t>
            </a:r>
            <a:endParaRPr lang="zh-TW" altLang="en-US" sz="9600"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圓角矩形 8">
            <a:extLst>
              <a:ext uri="{FF2B5EF4-FFF2-40B4-BE49-F238E27FC236}">
                <a16:creationId xmlns="" xmlns:a16="http://schemas.microsoft.com/office/drawing/2014/main" id="{8BD67F21-1233-412B-936D-30CC80F78C51}"/>
              </a:ext>
            </a:extLst>
          </p:cNvPr>
          <p:cNvSpPr/>
          <p:nvPr/>
        </p:nvSpPr>
        <p:spPr>
          <a:xfrm>
            <a:off x="2003684" y="2973094"/>
            <a:ext cx="19010112" cy="4533931"/>
          </a:xfrm>
          <a:custGeom>
            <a:avLst/>
            <a:gdLst>
              <a:gd name="connsiteX0" fmla="*/ 0 w 18015386"/>
              <a:gd name="connsiteY0" fmla="*/ 335248 h 2011448"/>
              <a:gd name="connsiteX1" fmla="*/ 335248 w 18015386"/>
              <a:gd name="connsiteY1" fmla="*/ 0 h 2011448"/>
              <a:gd name="connsiteX2" fmla="*/ 17680138 w 18015386"/>
              <a:gd name="connsiteY2" fmla="*/ 0 h 2011448"/>
              <a:gd name="connsiteX3" fmla="*/ 18015386 w 18015386"/>
              <a:gd name="connsiteY3" fmla="*/ 335248 h 2011448"/>
              <a:gd name="connsiteX4" fmla="*/ 18015386 w 18015386"/>
              <a:gd name="connsiteY4" fmla="*/ 1676200 h 2011448"/>
              <a:gd name="connsiteX5" fmla="*/ 17680138 w 18015386"/>
              <a:gd name="connsiteY5" fmla="*/ 2011448 h 2011448"/>
              <a:gd name="connsiteX6" fmla="*/ 335248 w 18015386"/>
              <a:gd name="connsiteY6" fmla="*/ 2011448 h 2011448"/>
              <a:gd name="connsiteX7" fmla="*/ 0 w 18015386"/>
              <a:gd name="connsiteY7" fmla="*/ 1676200 h 2011448"/>
              <a:gd name="connsiteX8" fmla="*/ 0 w 18015386"/>
              <a:gd name="connsiteY8" fmla="*/ 335248 h 2011448"/>
              <a:gd name="connsiteX0" fmla="*/ 0 w 18083245"/>
              <a:gd name="connsiteY0" fmla="*/ 335248 h 4533931"/>
              <a:gd name="connsiteX1" fmla="*/ 335248 w 18083245"/>
              <a:gd name="connsiteY1" fmla="*/ 0 h 4533931"/>
              <a:gd name="connsiteX2" fmla="*/ 17680138 w 18083245"/>
              <a:gd name="connsiteY2" fmla="*/ 0 h 4533931"/>
              <a:gd name="connsiteX3" fmla="*/ 18015386 w 18083245"/>
              <a:gd name="connsiteY3" fmla="*/ 335248 h 4533931"/>
              <a:gd name="connsiteX4" fmla="*/ 18015386 w 18083245"/>
              <a:gd name="connsiteY4" fmla="*/ 1676200 h 4533931"/>
              <a:gd name="connsiteX5" fmla="*/ 17995449 w 18083245"/>
              <a:gd name="connsiteY5" fmla="*/ 4533931 h 4533931"/>
              <a:gd name="connsiteX6" fmla="*/ 335248 w 18083245"/>
              <a:gd name="connsiteY6" fmla="*/ 2011448 h 4533931"/>
              <a:gd name="connsiteX7" fmla="*/ 0 w 18083245"/>
              <a:gd name="connsiteY7" fmla="*/ 1676200 h 4533931"/>
              <a:gd name="connsiteX8" fmla="*/ 0 w 18083245"/>
              <a:gd name="connsiteY8" fmla="*/ 335248 h 453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83245" h="4533931">
                <a:moveTo>
                  <a:pt x="0" y="335248"/>
                </a:moveTo>
                <a:cubicBezTo>
                  <a:pt x="0" y="150096"/>
                  <a:pt x="150096" y="0"/>
                  <a:pt x="335248" y="0"/>
                </a:cubicBezTo>
                <a:lnTo>
                  <a:pt x="17680138" y="0"/>
                </a:lnTo>
                <a:cubicBezTo>
                  <a:pt x="17865290" y="0"/>
                  <a:pt x="18015386" y="150096"/>
                  <a:pt x="18015386" y="335248"/>
                </a:cubicBezTo>
                <a:lnTo>
                  <a:pt x="18015386" y="1676200"/>
                </a:lnTo>
                <a:cubicBezTo>
                  <a:pt x="18015386" y="1861352"/>
                  <a:pt x="18180601" y="4533931"/>
                  <a:pt x="17995449" y="4533931"/>
                </a:cubicBezTo>
                <a:cubicBezTo>
                  <a:pt x="12213819" y="4533931"/>
                  <a:pt x="6116878" y="2011448"/>
                  <a:pt x="335248" y="2011448"/>
                </a:cubicBezTo>
                <a:cubicBezTo>
                  <a:pt x="150096" y="2011448"/>
                  <a:pt x="0" y="1861352"/>
                  <a:pt x="0" y="1676200"/>
                </a:cubicBezTo>
                <a:lnTo>
                  <a:pt x="0" y="335248"/>
                </a:lnTo>
                <a:close/>
              </a:path>
            </a:pathLst>
          </a:custGeom>
          <a:solidFill>
            <a:schemeClr val="bg2">
              <a:lumMod val="20000"/>
              <a:lumOff val="80000"/>
              <a:alpha val="49000"/>
            </a:schemeClr>
          </a:solidFill>
          <a:ln w="28575">
            <a:solidFill>
              <a:schemeClr val="accent1">
                <a:lumMod val="40000"/>
                <a:lumOff val="6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                                                              </a:t>
            </a:r>
            <a:endParaRPr lang="zh-TW" altLang="en-US" dirty="0"/>
          </a:p>
        </p:txBody>
      </p:sp>
      <p:cxnSp>
        <p:nvCxnSpPr>
          <p:cNvPr id="76" name="直線單箭頭接點 75"/>
          <p:cNvCxnSpPr/>
          <p:nvPr/>
        </p:nvCxnSpPr>
        <p:spPr>
          <a:xfrm flipH="1" flipV="1">
            <a:off x="5351240" y="3894931"/>
            <a:ext cx="1314977" cy="9273"/>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1" name="直線單箭頭接點 70"/>
          <p:cNvCxnSpPr/>
          <p:nvPr/>
        </p:nvCxnSpPr>
        <p:spPr>
          <a:xfrm flipV="1">
            <a:off x="4653981" y="3430364"/>
            <a:ext cx="1849387" cy="1"/>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r>
              <a:rPr lang="en-US" altLang="zh-TW" sz="7200" dirty="0" smtClean="0"/>
              <a:t>TO-BE</a:t>
            </a:r>
            <a:r>
              <a:rPr lang="zh-TW" altLang="en-US" sz="8000" dirty="0" smtClean="0"/>
              <a:t>創新</a:t>
            </a:r>
            <a:r>
              <a:rPr lang="zh-TW" altLang="en-US" sz="8000" dirty="0"/>
              <a:t>營運</a:t>
            </a:r>
            <a:r>
              <a:rPr lang="zh-TW" altLang="en-US" sz="8000" dirty="0" smtClean="0"/>
              <a:t>模式</a:t>
            </a:r>
            <a:r>
              <a:rPr lang="en-US" altLang="zh-TW" sz="8000" dirty="0" smtClean="0"/>
              <a:t>:</a:t>
            </a:r>
            <a:r>
              <a:rPr lang="zh-TW" altLang="en-US" sz="4400" dirty="0" smtClean="0">
                <a:solidFill>
                  <a:srgbClr val="C00000"/>
                </a:solidFill>
              </a:rPr>
              <a:t>零散型線下服務→</a:t>
            </a:r>
            <a:r>
              <a:rPr lang="zh-TW" altLang="en-US" sz="4400" dirty="0">
                <a:solidFill>
                  <a:srgbClr val="C00000"/>
                </a:solidFill>
                <a:cs typeface="Times New Roman" panose="02020603050405020304" pitchFamily="18" charset="0"/>
              </a:rPr>
              <a:t>智能微型</a:t>
            </a:r>
            <a:r>
              <a:rPr lang="zh-TW" altLang="en-US" sz="4400" dirty="0" smtClean="0">
                <a:solidFill>
                  <a:srgbClr val="C00000"/>
                </a:solidFill>
                <a:cs typeface="Times New Roman" panose="02020603050405020304" pitchFamily="18" charset="0"/>
              </a:rPr>
              <a:t>農場生態數位</a:t>
            </a:r>
            <a:r>
              <a:rPr lang="zh-TW" altLang="en-US" sz="4400" dirty="0">
                <a:solidFill>
                  <a:srgbClr val="C00000"/>
                </a:solidFill>
                <a:cs typeface="Times New Roman" panose="02020603050405020304" pitchFamily="18" charset="0"/>
              </a:rPr>
              <a:t>孿生</a:t>
            </a:r>
            <a:endParaRPr lang="zh-TW" altLang="en-US" sz="5400" dirty="0"/>
          </a:p>
        </p:txBody>
      </p:sp>
      <p:pic>
        <p:nvPicPr>
          <p:cNvPr id="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52667" y="9802652"/>
            <a:ext cx="1044202" cy="4466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文字方塊 4"/>
          <p:cNvSpPr txBox="1"/>
          <p:nvPr/>
        </p:nvSpPr>
        <p:spPr>
          <a:xfrm>
            <a:off x="3055963" y="10322268"/>
            <a:ext cx="2335538" cy="523220"/>
          </a:xfrm>
          <a:prstGeom prst="rect">
            <a:avLst/>
          </a:prstGeom>
          <a:noFill/>
        </p:spPr>
        <p:txBody>
          <a:bodyPr wrap="square" lIns="91440" tIns="45720" rIns="91440" bIns="45720" rtlCol="0">
            <a:spAutoFit/>
          </a:bodyPr>
          <a:lstStyle/>
          <a:p>
            <a:pPr defTabSz="1828800" fontAlgn="auto" hangingPunct="1">
              <a:spcBef>
                <a:spcPts val="0"/>
              </a:spcBef>
              <a:spcAft>
                <a:spcPts val="0"/>
              </a:spcAft>
            </a:pPr>
            <a:r>
              <a:rPr lang="zh-TW" altLang="en-US" sz="2800" b="1" dirty="0">
                <a:solidFill>
                  <a:prstClr val="black"/>
                </a:solidFill>
                <a:latin typeface="微軟正黑體" panose="020B0604030504040204" pitchFamily="34" charset="-120"/>
                <a:ea typeface="微軟正黑體" panose="020B0604030504040204" pitchFamily="34" charset="-120"/>
                <a:cs typeface="+mn-cs"/>
              </a:rPr>
              <a:t>回報數據</a:t>
            </a:r>
          </a:p>
        </p:txBody>
      </p:sp>
      <p:grpSp>
        <p:nvGrpSpPr>
          <p:cNvPr id="6" name="群組 41"/>
          <p:cNvGrpSpPr/>
          <p:nvPr/>
        </p:nvGrpSpPr>
        <p:grpSpPr>
          <a:xfrm>
            <a:off x="3552666" y="4344558"/>
            <a:ext cx="14565354" cy="9251120"/>
            <a:chOff x="4286492" y="1340768"/>
            <a:chExt cx="4439308" cy="4325504"/>
          </a:xfrm>
        </p:grpSpPr>
        <p:pic>
          <p:nvPicPr>
            <p:cNvPr id="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37276" y="1340768"/>
              <a:ext cx="1172278" cy="10764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 name="直線單箭頭接點 7"/>
            <p:cNvCxnSpPr/>
            <p:nvPr/>
          </p:nvCxnSpPr>
          <p:spPr>
            <a:xfrm flipV="1">
              <a:off x="5457056" y="1636648"/>
              <a:ext cx="1944216" cy="770527"/>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直線單箭頭接點 8"/>
            <p:cNvCxnSpPr>
              <a:stCxn id="7" idx="1"/>
            </p:cNvCxnSpPr>
            <p:nvPr/>
          </p:nvCxnSpPr>
          <p:spPr>
            <a:xfrm flipH="1">
              <a:off x="5440170" y="1878983"/>
              <a:ext cx="1997106" cy="767003"/>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0"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61215" y="1907247"/>
              <a:ext cx="399390" cy="2102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文字方塊 10"/>
            <p:cNvSpPr txBox="1"/>
            <p:nvPr/>
          </p:nvSpPr>
          <p:spPr>
            <a:xfrm>
              <a:off x="5865682" y="1578805"/>
              <a:ext cx="1383158" cy="244640"/>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smtClean="0">
                  <a:solidFill>
                    <a:prstClr val="black"/>
                  </a:solidFill>
                  <a:latin typeface="微軟正黑體" panose="020B0604030504040204" pitchFamily="34" charset="-120"/>
                  <a:ea typeface="微軟正黑體" panose="020B0604030504040204" pitchFamily="34" charset="-120"/>
                  <a:cs typeface="+mn-cs"/>
                </a:rPr>
                <a:t>實體</a:t>
              </a:r>
              <a:r>
                <a:rPr lang="zh-TW" altLang="en-US" sz="2800" b="1" dirty="0">
                  <a:solidFill>
                    <a:prstClr val="black"/>
                  </a:solidFill>
                  <a:latin typeface="微軟正黑體" panose="020B0604030504040204" pitchFamily="34" charset="-120"/>
                  <a:ea typeface="微軟正黑體" panose="020B0604030504040204" pitchFamily="34" charset="-120"/>
                  <a:cs typeface="+mn-cs"/>
                </a:rPr>
                <a:t>課程銷售</a:t>
              </a:r>
            </a:p>
          </p:txBody>
        </p:sp>
        <p:sp>
          <p:nvSpPr>
            <p:cNvPr id="12" name="文字方塊 11"/>
            <p:cNvSpPr txBox="1"/>
            <p:nvPr/>
          </p:nvSpPr>
          <p:spPr>
            <a:xfrm>
              <a:off x="7334826" y="2071119"/>
              <a:ext cx="1390974" cy="302202"/>
            </a:xfrm>
            <a:prstGeom prst="rect">
              <a:avLst/>
            </a:prstGeom>
            <a:noFill/>
          </p:spPr>
          <p:txBody>
            <a:bodyPr wrap="square" rtlCol="0">
              <a:spAutoFit/>
            </a:bodyPr>
            <a:lstStyle/>
            <a:p>
              <a:pPr defTabSz="1828800" fontAlgn="auto" hangingPunct="1">
                <a:spcBef>
                  <a:spcPts val="0"/>
                </a:spcBef>
                <a:spcAft>
                  <a:spcPts val="0"/>
                </a:spcAft>
              </a:pPr>
              <a:r>
                <a:rPr lang="zh-TW" altLang="en-US" sz="3600" b="1" dirty="0" smtClean="0">
                  <a:solidFill>
                    <a:prstClr val="black"/>
                  </a:solidFill>
                  <a:latin typeface="微軟正黑體" panose="020B0604030504040204" pitchFamily="34" charset="-120"/>
                  <a:ea typeface="微軟正黑體" panose="020B0604030504040204" pitchFamily="34" charset="-120"/>
                  <a:cs typeface="+mn-cs"/>
                </a:rPr>
                <a:t>課堂學員</a:t>
              </a:r>
              <a:r>
                <a:rPr lang="en-US" altLang="zh-TW" sz="3600" b="1" dirty="0" smtClean="0">
                  <a:solidFill>
                    <a:prstClr val="black"/>
                  </a:solidFill>
                  <a:latin typeface="微軟正黑體" panose="020B0604030504040204" pitchFamily="34" charset="-120"/>
                  <a:ea typeface="微軟正黑體" panose="020B0604030504040204" pitchFamily="34" charset="-120"/>
                  <a:cs typeface="+mn-cs"/>
                </a:rPr>
                <a:t>(10-18Y</a:t>
              </a:r>
              <a:r>
                <a:rPr lang="en-US" altLang="zh-TW" sz="3600" b="1" dirty="0">
                  <a:solidFill>
                    <a:prstClr val="black"/>
                  </a:solidFill>
                  <a:latin typeface="微軟正黑體" panose="020B0604030504040204" pitchFamily="34" charset="-120"/>
                  <a:ea typeface="微軟正黑體" panose="020B0604030504040204" pitchFamily="34" charset="-120"/>
                  <a:cs typeface="+mn-cs"/>
                </a:rPr>
                <a:t>)</a:t>
              </a:r>
              <a:endParaRPr lang="zh-TW" altLang="en-US" sz="3600" b="1" dirty="0">
                <a:solidFill>
                  <a:prstClr val="black"/>
                </a:solidFill>
                <a:latin typeface="微軟正黑體" panose="020B0604030504040204" pitchFamily="34" charset="-120"/>
                <a:ea typeface="微軟正黑體" panose="020B0604030504040204" pitchFamily="34" charset="-120"/>
                <a:cs typeface="+mn-cs"/>
              </a:endParaRPr>
            </a:p>
          </p:txBody>
        </p:sp>
        <p:sp>
          <p:nvSpPr>
            <p:cNvPr id="13" name="文字方塊 12"/>
            <p:cNvSpPr txBox="1"/>
            <p:nvPr/>
          </p:nvSpPr>
          <p:spPr>
            <a:xfrm>
              <a:off x="5785815" y="2647235"/>
              <a:ext cx="1164917" cy="244640"/>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a:solidFill>
                    <a:prstClr val="black"/>
                  </a:solidFill>
                  <a:latin typeface="微軟正黑體" panose="020B0604030504040204" pitchFamily="34" charset="-120"/>
                  <a:ea typeface="微軟正黑體" panose="020B0604030504040204" pitchFamily="34" charset="-120"/>
                  <a:cs typeface="+mn-cs"/>
                </a:rPr>
                <a:t>課程付費</a:t>
              </a:r>
            </a:p>
          </p:txBody>
        </p:sp>
        <p:cxnSp>
          <p:nvCxnSpPr>
            <p:cNvPr id="14" name="直線單箭頭接點 13"/>
            <p:cNvCxnSpPr/>
            <p:nvPr/>
          </p:nvCxnSpPr>
          <p:spPr>
            <a:xfrm flipV="1">
              <a:off x="4841793" y="3193781"/>
              <a:ext cx="1" cy="1479955"/>
            </a:xfrm>
            <a:prstGeom prst="straightConnector1">
              <a:avLst/>
            </a:prstGeom>
            <a:ln w="762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296291" y="2352838"/>
              <a:ext cx="432565" cy="296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16" name="直線單箭頭接點 15"/>
            <p:cNvCxnSpPr/>
            <p:nvPr/>
          </p:nvCxnSpPr>
          <p:spPr>
            <a:xfrm>
              <a:off x="5019430" y="3274597"/>
              <a:ext cx="0" cy="1361473"/>
            </a:xfrm>
            <a:prstGeom prst="straightConnector1">
              <a:avLst/>
            </a:prstGeom>
            <a:ln w="762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066120" y="3792234"/>
              <a:ext cx="436482" cy="2995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8" name="文字方塊 17"/>
            <p:cNvSpPr txBox="1"/>
            <p:nvPr/>
          </p:nvSpPr>
          <p:spPr>
            <a:xfrm>
              <a:off x="5019430" y="4112503"/>
              <a:ext cx="725624" cy="446107"/>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a:solidFill>
                    <a:prstClr val="black"/>
                  </a:solidFill>
                  <a:latin typeface="微軟正黑體" panose="020B0604030504040204" pitchFamily="34" charset="-120"/>
                  <a:ea typeface="微軟正黑體" panose="020B0604030504040204" pitchFamily="34" charset="-120"/>
                  <a:cs typeface="+mn-cs"/>
                </a:rPr>
                <a:t>數據分析服務費</a:t>
              </a:r>
            </a:p>
          </p:txBody>
        </p:sp>
        <p:cxnSp>
          <p:nvCxnSpPr>
            <p:cNvPr id="19" name="直線單箭頭接點 18"/>
            <p:cNvCxnSpPr/>
            <p:nvPr/>
          </p:nvCxnSpPr>
          <p:spPr>
            <a:xfrm flipV="1">
              <a:off x="5502602" y="4236735"/>
              <a:ext cx="1814045" cy="1175832"/>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p:nvPr/>
          </p:nvCxnSpPr>
          <p:spPr>
            <a:xfrm flipH="1">
              <a:off x="5532599" y="4448655"/>
              <a:ext cx="1784048" cy="1180326"/>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1" name="Picture 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160605" y="5292739"/>
              <a:ext cx="530806" cy="2731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2" name="文字方塊 21"/>
            <p:cNvSpPr txBox="1"/>
            <p:nvPr/>
          </p:nvSpPr>
          <p:spPr>
            <a:xfrm>
              <a:off x="5703798" y="4269551"/>
              <a:ext cx="1192718" cy="446107"/>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smtClean="0">
                  <a:solidFill>
                    <a:prstClr val="black"/>
                  </a:solidFill>
                  <a:latin typeface="微軟正黑體" panose="020B0604030504040204" pitchFamily="34" charset="-120"/>
                  <a:ea typeface="微軟正黑體" panose="020B0604030504040204" pitchFamily="34" charset="-120"/>
                  <a:cs typeface="+mn-cs"/>
                </a:rPr>
                <a:t>顧問指導與農場</a:t>
              </a:r>
              <a:endParaRPr lang="en-US" altLang="zh-TW" sz="2800" b="1" dirty="0" smtClean="0">
                <a:solidFill>
                  <a:prstClr val="black"/>
                </a:solidFill>
                <a:latin typeface="微軟正黑體" panose="020B0604030504040204" pitchFamily="34" charset="-120"/>
                <a:ea typeface="微軟正黑體" panose="020B0604030504040204" pitchFamily="34" charset="-120"/>
                <a:cs typeface="+mn-cs"/>
              </a:endParaRPr>
            </a:p>
            <a:p>
              <a:pPr defTabSz="1828800" fontAlgn="auto" hangingPunct="1">
                <a:spcBef>
                  <a:spcPts val="0"/>
                </a:spcBef>
                <a:spcAft>
                  <a:spcPts val="0"/>
                </a:spcAft>
              </a:pPr>
              <a:r>
                <a:rPr lang="zh-TW" altLang="en-US" sz="2800" b="1" dirty="0" smtClean="0">
                  <a:solidFill>
                    <a:prstClr val="black"/>
                  </a:solidFill>
                  <a:latin typeface="微軟正黑體" panose="020B0604030504040204" pitchFamily="34" charset="-120"/>
                  <a:ea typeface="微軟正黑體" panose="020B0604030504040204" pitchFamily="34" charset="-120"/>
                  <a:cs typeface="+mn-cs"/>
                </a:rPr>
                <a:t>互動</a:t>
              </a:r>
              <a:r>
                <a:rPr lang="zh-TW" altLang="en-US" sz="2800" b="1" dirty="0">
                  <a:solidFill>
                    <a:prstClr val="black"/>
                  </a:solidFill>
                  <a:latin typeface="微軟正黑體" panose="020B0604030504040204" pitchFamily="34" charset="-120"/>
                  <a:ea typeface="微軟正黑體" panose="020B0604030504040204" pitchFamily="34" charset="-120"/>
                  <a:cs typeface="+mn-cs"/>
                </a:rPr>
                <a:t>體驗</a:t>
              </a:r>
            </a:p>
          </p:txBody>
        </p:sp>
        <p:sp>
          <p:nvSpPr>
            <p:cNvPr id="23" name="文字方塊 22"/>
            <p:cNvSpPr txBox="1"/>
            <p:nvPr/>
          </p:nvSpPr>
          <p:spPr>
            <a:xfrm>
              <a:off x="6386530" y="4988731"/>
              <a:ext cx="930117" cy="446107"/>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a:solidFill>
                    <a:prstClr val="black"/>
                  </a:solidFill>
                  <a:latin typeface="微軟正黑體" panose="020B0604030504040204" pitchFamily="34" charset="-120"/>
                  <a:ea typeface="微軟正黑體" panose="020B0604030504040204" pitchFamily="34" charset="-120"/>
                  <a:cs typeface="+mn-cs"/>
                </a:rPr>
                <a:t>按讚數、觸及率、購買率</a:t>
              </a:r>
            </a:p>
          </p:txBody>
        </p:sp>
        <p:grpSp>
          <p:nvGrpSpPr>
            <p:cNvPr id="24" name="Group 43"/>
            <p:cNvGrpSpPr>
              <a:grpSpLocks/>
            </p:cNvGrpSpPr>
            <p:nvPr/>
          </p:nvGrpSpPr>
          <p:grpSpPr bwMode="auto">
            <a:xfrm>
              <a:off x="7435774" y="3307934"/>
              <a:ext cx="1173130" cy="1106772"/>
              <a:chOff x="3855" y="2208"/>
              <a:chExt cx="782" cy="687"/>
            </a:xfrm>
          </p:grpSpPr>
          <p:pic>
            <p:nvPicPr>
              <p:cNvPr id="36" name="Picture 12"/>
              <p:cNvPicPr>
                <a:picLocks/>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856" y="2208"/>
                <a:ext cx="781" cy="6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TextBox 23"/>
              <p:cNvSpPr txBox="1">
                <a:spLocks noChangeArrowheads="1"/>
              </p:cNvSpPr>
              <p:nvPr/>
            </p:nvSpPr>
            <p:spPr bwMode="auto">
              <a:xfrm>
                <a:off x="3855" y="2697"/>
                <a:ext cx="768" cy="1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8582" tIns="64292" rIns="128582" bIns="64292">
                <a:spAutoFit/>
              </a:bodyPr>
              <a:lstStyle>
                <a:lvl1pPr algn="ctr" defTabSz="642938">
                  <a:defRPr sz="2500">
                    <a:solidFill>
                      <a:schemeClr val="tx1"/>
                    </a:solidFill>
                    <a:latin typeface="Gill Sans" charset="0"/>
                    <a:ea typeface="ヒラギノ角ゴ ProN W3" charset="-128"/>
                    <a:sym typeface="Gill Sans" charset="0"/>
                  </a:defRPr>
                </a:lvl1pPr>
                <a:lvl2pPr marL="26670000" indent="-26349325" algn="ctr" defTabSz="642938">
                  <a:defRPr sz="2500">
                    <a:solidFill>
                      <a:schemeClr val="tx1"/>
                    </a:solidFill>
                    <a:latin typeface="Gill Sans" charset="0"/>
                    <a:ea typeface="ヒラギノ角ゴ ProN W3" charset="-128"/>
                    <a:sym typeface="Gill Sans" charset="0"/>
                  </a:defRPr>
                </a:lvl2pPr>
                <a:lvl3pPr marL="36352163" indent="-35709225" algn="ctr" defTabSz="642938">
                  <a:defRPr sz="2500">
                    <a:solidFill>
                      <a:schemeClr val="tx1"/>
                    </a:solidFill>
                    <a:latin typeface="Gill Sans" charset="0"/>
                    <a:ea typeface="ヒラギノ角ゴ ProN W3" charset="-128"/>
                    <a:sym typeface="Gill Sans" charset="0"/>
                  </a:defRPr>
                </a:lvl3pPr>
                <a:lvl4pPr marL="1125538" indent="-161925" algn="ctr" defTabSz="642938">
                  <a:defRPr sz="2500">
                    <a:solidFill>
                      <a:schemeClr val="tx1"/>
                    </a:solidFill>
                    <a:latin typeface="Gill Sans" charset="0"/>
                    <a:ea typeface="ヒラギノ角ゴ ProN W3" charset="-128"/>
                    <a:sym typeface="Gill Sans" charset="0"/>
                  </a:defRPr>
                </a:lvl4pPr>
                <a:lvl5pPr marL="1446213" indent="-160338" algn="ctr" defTabSz="642938">
                  <a:defRPr sz="2500">
                    <a:solidFill>
                      <a:schemeClr val="tx1"/>
                    </a:solidFill>
                    <a:latin typeface="Gill Sans" charset="0"/>
                    <a:ea typeface="ヒラギノ角ゴ ProN W3" charset="-128"/>
                    <a:sym typeface="Gill Sans" charset="0"/>
                  </a:defRPr>
                </a:lvl5pPr>
                <a:lvl6pPr marL="1903413" indent="-160338" algn="ctr" defTabSz="642938" eaLnBrk="0" fontAlgn="base" hangingPunct="0">
                  <a:spcBef>
                    <a:spcPct val="0"/>
                  </a:spcBef>
                  <a:spcAft>
                    <a:spcPct val="0"/>
                  </a:spcAft>
                  <a:defRPr sz="2500">
                    <a:solidFill>
                      <a:schemeClr val="tx1"/>
                    </a:solidFill>
                    <a:latin typeface="Gill Sans" charset="0"/>
                    <a:ea typeface="ヒラギノ角ゴ ProN W3" charset="-128"/>
                    <a:sym typeface="Gill Sans" charset="0"/>
                  </a:defRPr>
                </a:lvl6pPr>
                <a:lvl7pPr marL="2360613" indent="-160338" algn="ctr" defTabSz="642938" eaLnBrk="0" fontAlgn="base" hangingPunct="0">
                  <a:spcBef>
                    <a:spcPct val="0"/>
                  </a:spcBef>
                  <a:spcAft>
                    <a:spcPct val="0"/>
                  </a:spcAft>
                  <a:defRPr sz="2500">
                    <a:solidFill>
                      <a:schemeClr val="tx1"/>
                    </a:solidFill>
                    <a:latin typeface="Gill Sans" charset="0"/>
                    <a:ea typeface="ヒラギノ角ゴ ProN W3" charset="-128"/>
                    <a:sym typeface="Gill Sans" charset="0"/>
                  </a:defRPr>
                </a:lvl7pPr>
                <a:lvl8pPr marL="2817813" indent="-160338" algn="ctr" defTabSz="642938" eaLnBrk="0" fontAlgn="base" hangingPunct="0">
                  <a:spcBef>
                    <a:spcPct val="0"/>
                  </a:spcBef>
                  <a:spcAft>
                    <a:spcPct val="0"/>
                  </a:spcAft>
                  <a:defRPr sz="2500">
                    <a:solidFill>
                      <a:schemeClr val="tx1"/>
                    </a:solidFill>
                    <a:latin typeface="Gill Sans" charset="0"/>
                    <a:ea typeface="ヒラギノ角ゴ ProN W3" charset="-128"/>
                    <a:sym typeface="Gill Sans" charset="0"/>
                  </a:defRPr>
                </a:lvl8pPr>
                <a:lvl9pPr marL="3275013" indent="-160338" algn="ctr" defTabSz="642938" eaLnBrk="0" fontAlgn="base" hangingPunct="0">
                  <a:spcBef>
                    <a:spcPct val="0"/>
                  </a:spcBef>
                  <a:spcAft>
                    <a:spcPct val="0"/>
                  </a:spcAft>
                  <a:defRPr sz="2500">
                    <a:solidFill>
                      <a:schemeClr val="tx1"/>
                    </a:solidFill>
                    <a:latin typeface="Gill Sans" charset="0"/>
                    <a:ea typeface="ヒラギノ角ゴ ProN W3" charset="-128"/>
                    <a:sym typeface="Gill Sans" charset="0"/>
                  </a:defRPr>
                </a:lvl9pPr>
              </a:lstStyle>
              <a:p>
                <a:pPr hangingPunct="1">
                  <a:defRPr/>
                </a:pPr>
                <a:r>
                  <a:rPr lang="zh-TW" altLang="en-US" sz="3600" b="1" kern="0" dirty="0" smtClean="0">
                    <a:solidFill>
                      <a:srgbClr val="0D0D0D"/>
                    </a:solidFill>
                    <a:latin typeface="微軟正黑體" panose="020B0604030504040204" pitchFamily="34" charset="-120"/>
                    <a:ea typeface="微軟正黑體" panose="020B0604030504040204" pitchFamily="34" charset="-120"/>
                    <a:cs typeface="+mn-cs"/>
                  </a:rPr>
                  <a:t>家庭</a:t>
                </a:r>
                <a:r>
                  <a:rPr lang="en-US" altLang="zh-TW" sz="3600" b="1" kern="0" dirty="0" smtClean="0">
                    <a:solidFill>
                      <a:srgbClr val="0D0D0D"/>
                    </a:solidFill>
                    <a:latin typeface="微軟正黑體" panose="020B0604030504040204" pitchFamily="34" charset="-120"/>
                    <a:ea typeface="微軟正黑體" panose="020B0604030504040204" pitchFamily="34" charset="-120"/>
                    <a:cs typeface="+mn-cs"/>
                  </a:rPr>
                  <a:t>(3Y-Adlut)</a:t>
                </a:r>
                <a:endParaRPr lang="en-US" altLang="en-US" sz="3600" b="1" kern="0" dirty="0">
                  <a:solidFill>
                    <a:srgbClr val="0D0D0D"/>
                  </a:solidFill>
                  <a:latin typeface="微軟正黑體" panose="020B0604030504040204" pitchFamily="34" charset="-120"/>
                  <a:ea typeface="微軟正黑體" panose="020B0604030504040204" pitchFamily="34" charset="-120"/>
                  <a:cs typeface="+mn-cs"/>
                </a:endParaRPr>
              </a:p>
            </p:txBody>
          </p:sp>
        </p:grpSp>
        <p:cxnSp>
          <p:nvCxnSpPr>
            <p:cNvPr id="25" name="直線單箭頭接點 24"/>
            <p:cNvCxnSpPr/>
            <p:nvPr/>
          </p:nvCxnSpPr>
          <p:spPr>
            <a:xfrm>
              <a:off x="5444267" y="2963729"/>
              <a:ext cx="1993009" cy="729495"/>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p:nvPr/>
          </p:nvCxnSpPr>
          <p:spPr>
            <a:xfrm flipH="1" flipV="1">
              <a:off x="5415290" y="3169438"/>
              <a:ext cx="2016024" cy="775669"/>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7" name="文字方塊 26"/>
            <p:cNvSpPr txBox="1"/>
            <p:nvPr/>
          </p:nvSpPr>
          <p:spPr>
            <a:xfrm>
              <a:off x="6529540" y="3020016"/>
              <a:ext cx="733953" cy="302202"/>
            </a:xfrm>
            <a:prstGeom prst="rect">
              <a:avLst/>
            </a:prstGeom>
            <a:noFill/>
          </p:spPr>
          <p:txBody>
            <a:bodyPr wrap="square" rtlCol="0">
              <a:spAutoFit/>
            </a:bodyPr>
            <a:lstStyle/>
            <a:p>
              <a:pPr defTabSz="1828800" fontAlgn="auto" hangingPunct="1">
                <a:spcBef>
                  <a:spcPts val="0"/>
                </a:spcBef>
                <a:spcAft>
                  <a:spcPts val="0"/>
                </a:spcAft>
              </a:pPr>
              <a:r>
                <a:rPr lang="zh-TW" altLang="en-US" sz="3600" b="1" dirty="0">
                  <a:solidFill>
                    <a:prstClr val="black"/>
                  </a:solidFill>
                  <a:latin typeface="微軟正黑體" panose="020B0604030504040204" pitchFamily="34" charset="-120"/>
                  <a:ea typeface="微軟正黑體" panose="020B0604030504040204" pitchFamily="34" charset="-120"/>
                  <a:cs typeface="+mn-cs"/>
                </a:rPr>
                <a:t>體驗</a:t>
              </a:r>
            </a:p>
          </p:txBody>
        </p:sp>
        <p:pic>
          <p:nvPicPr>
            <p:cNvPr id="28"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1482" y="3705882"/>
              <a:ext cx="436482" cy="2995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9" name="文字方塊 28"/>
            <p:cNvSpPr txBox="1"/>
            <p:nvPr/>
          </p:nvSpPr>
          <p:spPr>
            <a:xfrm>
              <a:off x="6489387" y="3843445"/>
              <a:ext cx="992581" cy="244640"/>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a:solidFill>
                    <a:prstClr val="black"/>
                  </a:solidFill>
                  <a:latin typeface="微軟正黑體" panose="020B0604030504040204" pitchFamily="34" charset="-120"/>
                  <a:ea typeface="微軟正黑體" panose="020B0604030504040204" pitchFamily="34" charset="-120"/>
                  <a:cs typeface="+mn-cs"/>
                </a:rPr>
                <a:t>訂閱費用</a:t>
              </a:r>
            </a:p>
          </p:txBody>
        </p:sp>
        <p:grpSp>
          <p:nvGrpSpPr>
            <p:cNvPr id="30" name="群組 71"/>
            <p:cNvGrpSpPr/>
            <p:nvPr/>
          </p:nvGrpSpPr>
          <p:grpSpPr>
            <a:xfrm>
              <a:off x="4286492" y="2079001"/>
              <a:ext cx="1149530" cy="1181006"/>
              <a:chOff x="3114319" y="2079001"/>
              <a:chExt cx="1149530" cy="1181006"/>
            </a:xfrm>
          </p:grpSpPr>
          <p:pic>
            <p:nvPicPr>
              <p:cNvPr id="34" name="Picture 11"/>
              <p:cNvPicPr>
                <a:picLocks/>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152800" y="2079001"/>
                <a:ext cx="1079999"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 name="文字方塊 34"/>
              <p:cNvSpPr txBox="1"/>
              <p:nvPr/>
            </p:nvSpPr>
            <p:spPr>
              <a:xfrm>
                <a:off x="3114319" y="2813899"/>
                <a:ext cx="1149530" cy="446108"/>
              </a:xfrm>
              <a:prstGeom prst="rect">
                <a:avLst/>
              </a:prstGeom>
              <a:noFill/>
            </p:spPr>
            <p:txBody>
              <a:bodyPr wrap="square" rtlCol="0">
                <a:spAutoFit/>
              </a:bodyPr>
              <a:lstStyle>
                <a:defPPr>
                  <a:defRPr lang="zh-TW"/>
                </a:defPPr>
                <a:lvl1pPr algn="ctr">
                  <a:defRPr sz="1200" b="1">
                    <a:latin typeface="微軟正黑體" panose="020B0604030504040204" pitchFamily="34" charset="-120"/>
                    <a:ea typeface="微軟正黑體" panose="020B0604030504040204" pitchFamily="34" charset="-120"/>
                  </a:defRPr>
                </a:lvl1pPr>
              </a:lstStyle>
              <a:p>
                <a:pPr defTabSz="1828800" fontAlgn="auto" hangingPunct="1">
                  <a:spcBef>
                    <a:spcPts val="0"/>
                  </a:spcBef>
                  <a:spcAft>
                    <a:spcPts val="0"/>
                  </a:spcAft>
                </a:pPr>
                <a:r>
                  <a:rPr lang="zh-TW" altLang="en-US" sz="2800" dirty="0">
                    <a:solidFill>
                      <a:srgbClr val="C00000"/>
                    </a:solidFill>
                    <a:cs typeface="Times New Roman" panose="02020603050405020304" pitchFamily="18" charset="0"/>
                  </a:rPr>
                  <a:t>智能微型農場生態數位孿生創新服務</a:t>
                </a:r>
                <a:r>
                  <a:rPr lang="zh-TW" altLang="en-US" sz="2800" dirty="0" smtClean="0">
                    <a:solidFill>
                      <a:srgbClr val="C00000"/>
                    </a:solidFill>
                    <a:cs typeface="Times New Roman" panose="02020603050405020304" pitchFamily="18" charset="0"/>
                  </a:rPr>
                  <a:t>智慧</a:t>
                </a:r>
                <a:r>
                  <a:rPr lang="zh-TW" altLang="en-US" sz="2800" dirty="0">
                    <a:solidFill>
                      <a:srgbClr val="C00000"/>
                    </a:solidFill>
                    <a:cs typeface="Times New Roman" panose="02020603050405020304" pitchFamily="18" charset="0"/>
                  </a:rPr>
                  <a:t>平台</a:t>
                </a:r>
                <a:endParaRPr lang="zh-TW" altLang="en-US" sz="2800" dirty="0">
                  <a:solidFill>
                    <a:prstClr val="black"/>
                  </a:solidFill>
                  <a:cs typeface="+mn-cs"/>
                </a:endParaRPr>
              </a:p>
            </p:txBody>
          </p:sp>
        </p:grpSp>
        <p:grpSp>
          <p:nvGrpSpPr>
            <p:cNvPr id="31" name="群組 73"/>
            <p:cNvGrpSpPr/>
            <p:nvPr/>
          </p:nvGrpSpPr>
          <p:grpSpPr>
            <a:xfrm>
              <a:off x="4376936" y="4586887"/>
              <a:ext cx="1080120" cy="1079385"/>
              <a:chOff x="4376936" y="4586887"/>
              <a:chExt cx="1080120" cy="1079385"/>
            </a:xfrm>
          </p:grpSpPr>
          <p:pic>
            <p:nvPicPr>
              <p:cNvPr id="32" name="Picture 12"/>
              <p:cNvPicPr>
                <a:picLocks/>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376936" y="4586887"/>
                <a:ext cx="1080120" cy="10793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 name="文字方塊 32"/>
              <p:cNvSpPr txBox="1"/>
              <p:nvPr/>
            </p:nvSpPr>
            <p:spPr>
              <a:xfrm>
                <a:off x="4393937" y="5355132"/>
                <a:ext cx="991226" cy="302202"/>
              </a:xfrm>
              <a:prstGeom prst="rect">
                <a:avLst/>
              </a:prstGeom>
              <a:noFill/>
            </p:spPr>
            <p:txBody>
              <a:bodyPr wrap="square" rtlCol="0">
                <a:spAutoFit/>
              </a:bodyPr>
              <a:lstStyle/>
              <a:p>
                <a:pPr defTabSz="1828800" fontAlgn="auto" hangingPunct="1">
                  <a:spcBef>
                    <a:spcPts val="0"/>
                  </a:spcBef>
                  <a:spcAft>
                    <a:spcPts val="0"/>
                  </a:spcAft>
                </a:pPr>
                <a:r>
                  <a:rPr lang="zh-TW" altLang="en-US" sz="3600" b="1" dirty="0" smtClean="0">
                    <a:solidFill>
                      <a:prstClr val="black"/>
                    </a:solidFill>
                    <a:latin typeface="微軟正黑體" panose="020B0604030504040204" pitchFamily="34" charset="-120"/>
                    <a:ea typeface="微軟正黑體" panose="020B0604030504040204" pitchFamily="34" charset="-120"/>
                    <a:cs typeface="+mn-cs"/>
                  </a:rPr>
                  <a:t>網頁前台</a:t>
                </a:r>
                <a:endParaRPr lang="zh-TW" altLang="en-US" sz="3600" b="1" dirty="0">
                  <a:solidFill>
                    <a:prstClr val="black"/>
                  </a:solidFill>
                  <a:latin typeface="微軟正黑體" panose="020B0604030504040204" pitchFamily="34" charset="-120"/>
                  <a:ea typeface="微軟正黑體" panose="020B0604030504040204" pitchFamily="34" charset="-120"/>
                  <a:cs typeface="+mn-cs"/>
                </a:endParaRPr>
              </a:p>
            </p:txBody>
          </p:sp>
        </p:grpSp>
      </p:grpSp>
      <p:pic>
        <p:nvPicPr>
          <p:cNvPr id="39" name="Picture 3"/>
          <p:cNvPicPr>
            <a:picLocks noChangeAspect="1" noChangeArrowheads="1"/>
          </p:cNvPicPr>
          <p:nvPr/>
        </p:nvPicPr>
        <p:blipFill>
          <a:blip r:embed="rId9" cstate="print">
            <a:extLst>
              <a:ext uri="{BEBA8EAE-BF5A-486C-A8C5-ECC9F3942E4B}">
                <a14:imgProps xmlns:a14="http://schemas.microsoft.com/office/drawing/2010/main" xmlns="">
                  <a14:imgLayer r:embed="rId10">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a:off x="12563336" y="7636116"/>
            <a:ext cx="1307480" cy="13179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1" name="Picture 5"/>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4775176" y="11430032"/>
            <a:ext cx="1700852" cy="130089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2" name="矩形 41"/>
          <p:cNvSpPr/>
          <p:nvPr/>
        </p:nvSpPr>
        <p:spPr>
          <a:xfrm>
            <a:off x="18118020" y="10492267"/>
            <a:ext cx="3416320" cy="1200329"/>
          </a:xfrm>
          <a:prstGeom prst="rect">
            <a:avLst/>
          </a:prstGeom>
        </p:spPr>
        <p:txBody>
          <a:bodyPr wrap="none" lIns="91440" tIns="45720" rIns="91440" bIns="45720">
            <a:spAutoFit/>
          </a:bodyPr>
          <a:lstStyle/>
          <a:p>
            <a:pPr algn="l" defTabSz="1828800" fontAlgn="auto" hangingPunct="1">
              <a:spcBef>
                <a:spcPts val="0"/>
              </a:spcBef>
              <a:spcAft>
                <a:spcPts val="0"/>
              </a:spcAft>
            </a:pPr>
            <a:r>
              <a:rPr lang="zh-TW" altLang="en-US" sz="3600" b="1" dirty="0" smtClean="0">
                <a:solidFill>
                  <a:srgbClr val="0000FF"/>
                </a:solidFill>
                <a:latin typeface="微軟正黑體" panose="020B0604030504040204" pitchFamily="34" charset="-120"/>
                <a:ea typeface="微軟正黑體" panose="020B0604030504040204" pitchFamily="34" charset="-120"/>
                <a:cs typeface="+mn-cs"/>
              </a:rPr>
              <a:t>回家養植體驗 </a:t>
            </a:r>
            <a:endParaRPr lang="en-US" altLang="zh-TW" sz="3600" b="1" dirty="0">
              <a:solidFill>
                <a:srgbClr val="0000FF"/>
              </a:solidFill>
              <a:latin typeface="微軟正黑體" panose="020B0604030504040204" pitchFamily="34" charset="-120"/>
              <a:ea typeface="微軟正黑體" panose="020B0604030504040204" pitchFamily="34" charset="-120"/>
              <a:cs typeface="+mn-cs"/>
            </a:endParaRPr>
          </a:p>
          <a:p>
            <a:pPr algn="l" defTabSz="1828800" fontAlgn="auto" hangingPunct="1">
              <a:spcBef>
                <a:spcPts val="0"/>
              </a:spcBef>
              <a:spcAft>
                <a:spcPts val="0"/>
              </a:spcAft>
            </a:pPr>
            <a:r>
              <a:rPr lang="zh-TW" altLang="en-US" sz="3600" b="1" dirty="0">
                <a:solidFill>
                  <a:srgbClr val="0000FF"/>
                </a:solidFill>
                <a:latin typeface="微軟正黑體" panose="020B0604030504040204" pitchFamily="34" charset="-120"/>
                <a:ea typeface="微軟正黑體" panose="020B0604030504040204" pitchFamily="34" charset="-120"/>
                <a:cs typeface="+mn-cs"/>
              </a:rPr>
              <a:t>增強品牌黏著度</a:t>
            </a:r>
          </a:p>
        </p:txBody>
      </p:sp>
      <p:sp>
        <p:nvSpPr>
          <p:cNvPr id="43" name="AutoShape 12" descr="「卡通學童」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44" name="AutoShape 14" descr="「卡通學童」的圖片搜尋結果"/>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40" name="Picture 16" descr="「卡通學童」的圖片搜尋結果"/>
          <p:cNvPicPr>
            <a:picLocks noChangeAspect="1" noChangeArrowheads="1"/>
          </p:cNvPicPr>
          <p:nvPr/>
        </p:nvPicPr>
        <p:blipFill rotWithShape="1">
          <a:blip r:embed="rId12" cstate="print">
            <a:extLst>
              <a:ext uri="{BEBA8EAE-BF5A-486C-A8C5-ECC9F3942E4B}">
                <a14:imgProps xmlns:a14="http://schemas.microsoft.com/office/drawing/2010/main" xmlns="">
                  <a14:imgLayer r:embed="rId13">
                    <a14:imgEffect>
                      <a14:backgroundRemoval t="153" b="89924" l="33150" r="89978"/>
                    </a14:imgEffect>
                  </a14:imgLayer>
                </a14:imgProps>
              </a:ext>
              <a:ext uri="{28A0092B-C50C-407E-A947-70E740481C1C}">
                <a14:useLocalDpi xmlns:a14="http://schemas.microsoft.com/office/drawing/2010/main" xmlns="" val="0"/>
              </a:ext>
            </a:extLst>
          </a:blip>
          <a:srcRect l="34704" r="33069"/>
          <a:stretch/>
        </p:blipFill>
        <p:spPr bwMode="auto">
          <a:xfrm>
            <a:off x="16692927" y="3287296"/>
            <a:ext cx="1509007" cy="2830227"/>
          </a:xfrm>
          <a:prstGeom prst="rect">
            <a:avLst/>
          </a:prstGeom>
          <a:noFill/>
          <a:extLst>
            <a:ext uri="{909E8E84-426E-40DD-AFC4-6F175D3DCCD1}">
              <a14:hiddenFill xmlns:a14="http://schemas.microsoft.com/office/drawing/2010/main" xmlns="">
                <a:solidFill>
                  <a:srgbClr val="FFFFFF"/>
                </a:solidFill>
              </a14:hiddenFill>
            </a:ext>
          </a:extLst>
        </p:spPr>
      </p:pic>
      <p:pic>
        <p:nvPicPr>
          <p:cNvPr id="1042" name="Picture 18" descr="「卡通 學校」的圖片搜尋結果"/>
          <p:cNvPicPr>
            <a:picLocks noChangeAspect="1" noChangeArrowheads="1"/>
          </p:cNvPicPr>
          <p:nvPr/>
        </p:nvPicPr>
        <p:blipFill rotWithShape="1">
          <a:blip r:embed="rId14" cstate="print">
            <a:extLst>
              <a:ext uri="{BEBA8EAE-BF5A-486C-A8C5-ECC9F3942E4B}">
                <a14:imgProps xmlns:a14="http://schemas.microsoft.com/office/drawing/2010/main" xmlns="">
                  <a14:imgLayer r:embed="rId15">
                    <a14:imgEffect>
                      <a14:backgroundRemoval t="9750" b="88801" l="5814" r="92907"/>
                    </a14:imgEffect>
                  </a14:imgLayer>
                </a14:imgProps>
              </a:ext>
              <a:ext uri="{28A0092B-C50C-407E-A947-70E740481C1C}">
                <a14:useLocalDpi xmlns:a14="http://schemas.microsoft.com/office/drawing/2010/main" xmlns="" val="0"/>
              </a:ext>
            </a:extLst>
          </a:blip>
          <a:srcRect l="4297" t="7391" r="5048" b="9943"/>
          <a:stretch/>
        </p:blipFill>
        <p:spPr bwMode="auto">
          <a:xfrm>
            <a:off x="14173934" y="3935336"/>
            <a:ext cx="2435077" cy="1959706"/>
          </a:xfrm>
          <a:prstGeom prst="rect">
            <a:avLst/>
          </a:prstGeom>
          <a:noFill/>
          <a:extLst>
            <a:ext uri="{909E8E84-426E-40DD-AFC4-6F175D3DCCD1}">
              <a14:hiddenFill xmlns:a14="http://schemas.microsoft.com/office/drawing/2010/main" xmlns="">
                <a:solidFill>
                  <a:srgbClr val="FFFFFF"/>
                </a:solidFill>
              </a14:hiddenFill>
            </a:ext>
          </a:extLst>
        </p:spPr>
      </p:pic>
      <p:sp>
        <p:nvSpPr>
          <p:cNvPr id="46" name="矩形 45"/>
          <p:cNvSpPr/>
          <p:nvPr/>
        </p:nvSpPr>
        <p:spPr>
          <a:xfrm>
            <a:off x="14002749" y="3319429"/>
            <a:ext cx="2941779" cy="584775"/>
          </a:xfrm>
          <a:prstGeom prst="rect">
            <a:avLst/>
          </a:prstGeom>
        </p:spPr>
        <p:txBody>
          <a:bodyPr wrap="square">
            <a:spAutoFit/>
          </a:bodyPr>
          <a:lstStyle/>
          <a:p>
            <a:r>
              <a:rPr lang="zh-TW" altLang="en-US" sz="3200" dirty="0">
                <a:latin typeface="微軟正黑體" pitchFamily="34" charset="-120"/>
                <a:ea typeface="微軟正黑體" pitchFamily="34" charset="-120"/>
              </a:rPr>
              <a:t>線下農場營</a:t>
            </a:r>
            <a:r>
              <a:rPr lang="zh-TW" altLang="en-US" sz="3200" dirty="0" smtClean="0">
                <a:latin typeface="微軟正黑體" pitchFamily="34" charset="-120"/>
                <a:ea typeface="微軟正黑體" pitchFamily="34" charset="-120"/>
              </a:rPr>
              <a:t>隊</a:t>
            </a:r>
            <a:endParaRPr lang="en-US" altLang="zh-TW" sz="3200" dirty="0">
              <a:latin typeface="微軟正黑體" pitchFamily="34" charset="-120"/>
              <a:ea typeface="微軟正黑體" pitchFamily="34" charset="-120"/>
            </a:endParaRPr>
          </a:p>
        </p:txBody>
      </p:sp>
      <p:pic>
        <p:nvPicPr>
          <p:cNvPr id="1026" name="Picture 2" descr="「親子 卡通」的圖片搜尋結果"/>
          <p:cNvPicPr>
            <a:picLocks noChangeAspect="1" noChangeArrowheads="1"/>
          </p:cNvPicPr>
          <p:nvPr/>
        </p:nvPicPr>
        <p:blipFill rotWithShape="1">
          <a:blip r:embed="rId16" cstate="print">
            <a:extLst>
              <a:ext uri="{BEBA8EAE-BF5A-486C-A8C5-ECC9F3942E4B}">
                <a14:imgProps xmlns:a14="http://schemas.microsoft.com/office/drawing/2010/main" xmlns="">
                  <a14:imgLayer r:embed="rId17">
                    <a14:imgEffect>
                      <a14:backgroundRemoval t="10000" b="90000" l="10000" r="90000"/>
                    </a14:imgEffect>
                  </a14:imgLayer>
                </a14:imgProps>
              </a:ext>
              <a:ext uri="{28A0092B-C50C-407E-A947-70E740481C1C}">
                <a14:useLocalDpi xmlns:a14="http://schemas.microsoft.com/office/drawing/2010/main" xmlns="" val="0"/>
              </a:ext>
            </a:extLst>
          </a:blip>
          <a:srcRect l="17839" t="18709" r="16972" b="17519"/>
          <a:stretch/>
        </p:blipFill>
        <p:spPr bwMode="auto">
          <a:xfrm>
            <a:off x="16309214" y="8126197"/>
            <a:ext cx="1892720" cy="1717724"/>
          </a:xfrm>
          <a:prstGeom prst="rect">
            <a:avLst/>
          </a:prstGeom>
          <a:noFill/>
          <a:extLst>
            <a:ext uri="{909E8E84-426E-40DD-AFC4-6F175D3DCCD1}">
              <a14:hiddenFill xmlns:a14="http://schemas.microsoft.com/office/drawing/2010/main" xmlns="">
                <a:solidFill>
                  <a:srgbClr val="FFFFFF"/>
                </a:solidFill>
              </a14:hiddenFill>
            </a:ext>
          </a:extLst>
        </p:spPr>
      </p:pic>
      <p:sp>
        <p:nvSpPr>
          <p:cNvPr id="47" name="矩形 46"/>
          <p:cNvSpPr/>
          <p:nvPr/>
        </p:nvSpPr>
        <p:spPr>
          <a:xfrm>
            <a:off x="18118020" y="4133577"/>
            <a:ext cx="2704587" cy="2677656"/>
          </a:xfrm>
          <a:prstGeom prst="rect">
            <a:avLst/>
          </a:prstGeom>
        </p:spPr>
        <p:txBody>
          <a:bodyPr wrap="none" lIns="91440" tIns="45720" rIns="91440" bIns="45720">
            <a:spAutoFit/>
          </a:bodyPr>
          <a:lstStyle/>
          <a:p>
            <a:pPr marL="361950" indent="-361950" algn="l">
              <a:buFont typeface="Arial" pitchFamily="34" charset="0"/>
              <a:buChar char="•"/>
            </a:pPr>
            <a:r>
              <a:rPr lang="zh-TW" altLang="en-US" sz="2800" dirty="0" smtClean="0">
                <a:latin typeface="微軟正黑體" pitchFamily="34" charset="-120"/>
                <a:ea typeface="微軟正黑體" pitchFamily="34" charset="-120"/>
              </a:rPr>
              <a:t>寒暑期營隊</a:t>
            </a:r>
            <a:endParaRPr lang="en-US" altLang="zh-TW" sz="2800" dirty="0" smtClean="0">
              <a:latin typeface="微軟正黑體" pitchFamily="34" charset="-120"/>
              <a:ea typeface="微軟正黑體" pitchFamily="34" charset="-120"/>
            </a:endParaRPr>
          </a:p>
          <a:p>
            <a:pPr marL="361950" indent="-361950" algn="l">
              <a:buFont typeface="Arial" pitchFamily="34" charset="0"/>
              <a:buChar char="•"/>
            </a:pPr>
            <a:r>
              <a:rPr lang="zh-TW" altLang="en-US" sz="2800" dirty="0" smtClean="0">
                <a:latin typeface="微軟正黑體" pitchFamily="34" charset="-120"/>
                <a:ea typeface="微軟正黑體" pitchFamily="34" charset="-120"/>
              </a:rPr>
              <a:t>社團活動</a:t>
            </a:r>
            <a:endParaRPr lang="en-US" altLang="zh-TW" sz="2800" dirty="0" smtClean="0">
              <a:latin typeface="微軟正黑體" pitchFamily="34" charset="-120"/>
              <a:ea typeface="微軟正黑體" pitchFamily="34" charset="-120"/>
            </a:endParaRPr>
          </a:p>
          <a:p>
            <a:pPr marL="361950" indent="-361950" algn="l">
              <a:buFont typeface="Arial" pitchFamily="34" charset="0"/>
              <a:buChar char="•"/>
            </a:pPr>
            <a:r>
              <a:rPr lang="zh-TW" altLang="en-US" sz="2800" dirty="0" smtClean="0">
                <a:latin typeface="微軟正黑體" pitchFamily="34" charset="-120"/>
                <a:ea typeface="微軟正黑體" pitchFamily="34" charset="-120"/>
              </a:rPr>
              <a:t>競賽</a:t>
            </a:r>
            <a:endParaRPr lang="en-US" altLang="zh-TW" sz="2800" dirty="0" smtClean="0">
              <a:latin typeface="微軟正黑體" pitchFamily="34" charset="-120"/>
              <a:ea typeface="微軟正黑體" pitchFamily="34" charset="-120"/>
            </a:endParaRPr>
          </a:p>
          <a:p>
            <a:pPr marL="361950" indent="-361950" algn="l">
              <a:buFont typeface="Arial" pitchFamily="34" charset="0"/>
              <a:buChar char="•"/>
            </a:pPr>
            <a:r>
              <a:rPr lang="zh-TW" altLang="en-US" sz="2800" dirty="0">
                <a:latin typeface="微軟正黑體" pitchFamily="34" charset="-120"/>
                <a:ea typeface="微軟正黑體" pitchFamily="34" charset="-120"/>
              </a:rPr>
              <a:t>觀光套裝行程</a:t>
            </a:r>
            <a:endParaRPr lang="en-US" altLang="zh-TW" sz="2800" dirty="0">
              <a:latin typeface="微軟正黑體" pitchFamily="34" charset="-120"/>
              <a:ea typeface="微軟正黑體" pitchFamily="34" charset="-120"/>
            </a:endParaRPr>
          </a:p>
          <a:p>
            <a:pPr marL="361950" indent="-361950" algn="l">
              <a:buFont typeface="Arial" pitchFamily="34" charset="0"/>
              <a:buChar char="•"/>
            </a:pPr>
            <a:r>
              <a:rPr lang="zh-TW" altLang="en-US" sz="2800" dirty="0">
                <a:latin typeface="微軟正黑體" pitchFamily="34" charset="-120"/>
                <a:ea typeface="微軟正黑體" pitchFamily="34" charset="-120"/>
              </a:rPr>
              <a:t>旅遊折價券</a:t>
            </a:r>
            <a:endParaRPr lang="en-US" altLang="zh-TW" sz="2800" dirty="0">
              <a:latin typeface="微軟正黑體" pitchFamily="34" charset="-120"/>
              <a:ea typeface="微軟正黑體" pitchFamily="34" charset="-120"/>
            </a:endParaRPr>
          </a:p>
          <a:p>
            <a:pPr marL="361950" indent="-361950" algn="l">
              <a:buFont typeface="Arial" pitchFamily="34" charset="0"/>
              <a:buChar char="•"/>
            </a:pPr>
            <a:r>
              <a:rPr lang="zh-TW" altLang="en-US" sz="2800" dirty="0">
                <a:latin typeface="微軟正黑體" pitchFamily="34" charset="-120"/>
                <a:ea typeface="微軟正黑體" pitchFamily="34" charset="-120"/>
              </a:rPr>
              <a:t>短期教學</a:t>
            </a:r>
            <a:r>
              <a:rPr lang="zh-TW" altLang="en-US" sz="2800" dirty="0" smtClean="0">
                <a:latin typeface="微軟正黑體" pitchFamily="34" charset="-120"/>
                <a:ea typeface="微軟正黑體" pitchFamily="34" charset="-120"/>
              </a:rPr>
              <a:t>活動</a:t>
            </a:r>
            <a:endParaRPr lang="zh-TW" altLang="en-US" sz="2800" dirty="0">
              <a:latin typeface="微軟正黑體" pitchFamily="34" charset="-120"/>
              <a:ea typeface="微軟正黑體" pitchFamily="34" charset="-120"/>
            </a:endParaRPr>
          </a:p>
        </p:txBody>
      </p:sp>
      <p:sp>
        <p:nvSpPr>
          <p:cNvPr id="3" name="矩形 2"/>
          <p:cNvSpPr/>
          <p:nvPr/>
        </p:nvSpPr>
        <p:spPr>
          <a:xfrm>
            <a:off x="1783435" y="2071654"/>
            <a:ext cx="10945625" cy="830997"/>
          </a:xfrm>
          <a:prstGeom prst="rect">
            <a:avLst/>
          </a:prstGeom>
        </p:spPr>
        <p:txBody>
          <a:bodyPr wrap="none">
            <a:spAutoFit/>
          </a:bodyPr>
          <a:lstStyle/>
          <a:p>
            <a:pPr algn="l" hangingPunct="1"/>
            <a:r>
              <a:rPr lang="zh-TW" altLang="en-US" sz="4800" dirty="0">
                <a:latin typeface="微軟正黑體" pitchFamily="34" charset="-120"/>
                <a:ea typeface="微軟正黑體" pitchFamily="34" charset="-120"/>
              </a:rPr>
              <a:t>產業模式升級後</a:t>
            </a:r>
            <a:r>
              <a:rPr lang="en-US" altLang="zh-TW" sz="4800" dirty="0">
                <a:latin typeface="微軟正黑體" pitchFamily="34" charset="-120"/>
                <a:ea typeface="微軟正黑體" pitchFamily="34" charset="-120"/>
              </a:rPr>
              <a:t>:</a:t>
            </a:r>
            <a:r>
              <a:rPr lang="zh-TW" altLang="en-US" sz="4800" dirty="0">
                <a:latin typeface="微軟正黑體" pitchFamily="34" charset="-120"/>
                <a:ea typeface="微軟正黑體" pitchFamily="34" charset="-120"/>
              </a:rPr>
              <a:t> 刺激產業生態圈總產值</a:t>
            </a:r>
            <a:endParaRPr lang="en-US" altLang="zh-TW" sz="4800" dirty="0">
              <a:latin typeface="微軟正黑體" pitchFamily="34" charset="-120"/>
              <a:ea typeface="微軟正黑體" pitchFamily="34" charset="-120"/>
            </a:endParaRPr>
          </a:p>
        </p:txBody>
      </p:sp>
      <p:sp>
        <p:nvSpPr>
          <p:cNvPr id="48" name="矩形 47"/>
          <p:cNvSpPr/>
          <p:nvPr/>
        </p:nvSpPr>
        <p:spPr>
          <a:xfrm>
            <a:off x="18201934" y="7733416"/>
            <a:ext cx="3063659" cy="3108543"/>
          </a:xfrm>
          <a:prstGeom prst="rect">
            <a:avLst/>
          </a:prstGeom>
        </p:spPr>
        <p:txBody>
          <a:bodyPr wrap="none" lIns="91440" tIns="45720" rIns="91440" bIns="45720">
            <a:spAutoFit/>
          </a:bodyPr>
          <a:lstStyle/>
          <a:p>
            <a:pPr marL="361950" indent="-361950" algn="l">
              <a:buFont typeface="Arial" pitchFamily="34" charset="0"/>
              <a:buChar char="•"/>
            </a:pPr>
            <a:r>
              <a:rPr lang="zh-TW" altLang="en-US" sz="2800" dirty="0" smtClean="0">
                <a:latin typeface="微軟正黑體" pitchFamily="34" charset="-120"/>
                <a:ea typeface="微軟正黑體" pitchFamily="34" charset="-120"/>
              </a:rPr>
              <a:t>種植條件及方法</a:t>
            </a:r>
            <a:endParaRPr lang="en-US" altLang="zh-TW" sz="2800" dirty="0" smtClean="0">
              <a:latin typeface="微軟正黑體" pitchFamily="34" charset="-120"/>
              <a:ea typeface="微軟正黑體" pitchFamily="34" charset="-120"/>
            </a:endParaRPr>
          </a:p>
          <a:p>
            <a:pPr marL="361950" indent="-361950" algn="l">
              <a:buFont typeface="Arial" pitchFamily="34" charset="0"/>
              <a:buChar char="•"/>
            </a:pPr>
            <a:r>
              <a:rPr lang="zh-TW" altLang="en-US" sz="2800" dirty="0" smtClean="0">
                <a:latin typeface="微軟正黑體" pitchFamily="34" charset="-120"/>
                <a:ea typeface="微軟正黑體" pitchFamily="34" charset="-120"/>
              </a:rPr>
              <a:t>植物病蟲害</a:t>
            </a:r>
            <a:endParaRPr lang="en-US" altLang="zh-TW" sz="2800" dirty="0" smtClean="0">
              <a:latin typeface="微軟正黑體" pitchFamily="34" charset="-120"/>
              <a:ea typeface="微軟正黑體" pitchFamily="34" charset="-120"/>
            </a:endParaRPr>
          </a:p>
          <a:p>
            <a:pPr marL="361950" indent="-361950" algn="l">
              <a:buFont typeface="Arial" pitchFamily="34" charset="0"/>
              <a:buChar char="•"/>
            </a:pPr>
            <a:r>
              <a:rPr lang="zh-TW" altLang="en-US" sz="2800" dirty="0" smtClean="0">
                <a:latin typeface="微軟正黑體" pitchFamily="34" charset="-120"/>
                <a:ea typeface="微軟正黑體" pitchFamily="34" charset="-120"/>
              </a:rPr>
              <a:t>學術研究</a:t>
            </a:r>
            <a:endParaRPr lang="en-US" altLang="zh-TW" sz="2800" dirty="0" smtClean="0">
              <a:latin typeface="微軟正黑體" pitchFamily="34" charset="-120"/>
              <a:ea typeface="微軟正黑體" pitchFamily="34" charset="-120"/>
            </a:endParaRPr>
          </a:p>
          <a:p>
            <a:pPr marL="361950" indent="-361950" algn="l">
              <a:buFont typeface="Arial" pitchFamily="34" charset="0"/>
              <a:buChar char="•"/>
            </a:pPr>
            <a:r>
              <a:rPr lang="zh-TW" altLang="en-US" sz="2800" dirty="0">
                <a:latin typeface="微軟正黑體" pitchFamily="34" charset="-120"/>
                <a:ea typeface="微軟正黑體" pitchFamily="34" charset="-120"/>
              </a:rPr>
              <a:t>販售實體配件</a:t>
            </a:r>
            <a:endParaRPr lang="en-US" altLang="zh-TW" sz="2800" dirty="0">
              <a:latin typeface="微軟正黑體" pitchFamily="34" charset="-120"/>
              <a:ea typeface="微軟正黑體" pitchFamily="34" charset="-120"/>
            </a:endParaRPr>
          </a:p>
          <a:p>
            <a:pPr marL="361950" indent="-361950" algn="l">
              <a:buFont typeface="Arial" pitchFamily="34" charset="0"/>
              <a:buChar char="•"/>
            </a:pPr>
            <a:r>
              <a:rPr lang="zh-TW" altLang="en-US" sz="2800" dirty="0">
                <a:latin typeface="微軟正黑體" pitchFamily="34" charset="-120"/>
                <a:ea typeface="微軟正黑體" pitchFamily="34" charset="-120"/>
              </a:rPr>
              <a:t>折價券</a:t>
            </a:r>
            <a:endParaRPr lang="en-US" altLang="zh-TW" sz="2800" dirty="0">
              <a:latin typeface="微軟正黑體" pitchFamily="34" charset="-120"/>
              <a:ea typeface="微軟正黑體" pitchFamily="34" charset="-120"/>
            </a:endParaRPr>
          </a:p>
          <a:p>
            <a:pPr marL="361950" indent="-361950" algn="l">
              <a:buFont typeface="Arial" pitchFamily="34" charset="0"/>
              <a:buChar char="•"/>
            </a:pPr>
            <a:r>
              <a:rPr lang="zh-TW" altLang="en-US" sz="2800" dirty="0">
                <a:latin typeface="微軟正黑體" pitchFamily="34" charset="-120"/>
                <a:ea typeface="微軟正黑體" pitchFamily="34" charset="-120"/>
              </a:rPr>
              <a:t>社群</a:t>
            </a:r>
            <a:r>
              <a:rPr lang="en-US" altLang="zh-TW" sz="2800" dirty="0">
                <a:latin typeface="微軟正黑體" pitchFamily="34" charset="-120"/>
                <a:ea typeface="微軟正黑體" pitchFamily="34" charset="-120"/>
              </a:rPr>
              <a:t>/</a:t>
            </a:r>
            <a:r>
              <a:rPr lang="zh-TW" altLang="en-US" sz="2800" dirty="0">
                <a:latin typeface="微軟正黑體" pitchFamily="34" charset="-120"/>
                <a:ea typeface="微軟正黑體" pitchFamily="34" charset="-120"/>
              </a:rPr>
              <a:t>活動入口</a:t>
            </a:r>
          </a:p>
          <a:p>
            <a:pPr marL="361950" indent="-361950" algn="l">
              <a:buFont typeface="Arial" pitchFamily="34" charset="0"/>
              <a:buChar char="•"/>
            </a:pPr>
            <a:endParaRPr lang="zh-TW" altLang="en-US" sz="2800" dirty="0">
              <a:latin typeface="微軟正黑體" pitchFamily="34" charset="-120"/>
              <a:ea typeface="微軟正黑體" pitchFamily="34" charset="-120"/>
            </a:endParaRPr>
          </a:p>
        </p:txBody>
      </p:sp>
      <p:sp>
        <p:nvSpPr>
          <p:cNvPr id="49" name="文字方塊 48">
            <a:extLst>
              <a:ext uri="{FF2B5EF4-FFF2-40B4-BE49-F238E27FC236}">
                <a16:creationId xmlns="" xmlns:a16="http://schemas.microsoft.com/office/drawing/2014/main" id="{F2152042-3804-48EB-9BDE-8941C58BA850}"/>
              </a:ext>
            </a:extLst>
          </p:cNvPr>
          <p:cNvSpPr txBox="1"/>
          <p:nvPr/>
        </p:nvSpPr>
        <p:spPr>
          <a:xfrm>
            <a:off x="4551504" y="5254227"/>
            <a:ext cx="1770357" cy="707886"/>
          </a:xfrm>
          <a:prstGeom prst="rect">
            <a:avLst/>
          </a:prstGeom>
          <a:noFill/>
        </p:spPr>
        <p:txBody>
          <a:bodyPr wrap="none" rtlCol="0">
            <a:spAutoFit/>
          </a:bodyPr>
          <a:lstStyle/>
          <a:p>
            <a:r>
              <a:rPr lang="en-US" altLang="zh-TW" sz="4000" b="1" dirty="0">
                <a:solidFill>
                  <a:srgbClr val="C00000"/>
                </a:solidFill>
              </a:rPr>
              <a:t>TO-BE</a:t>
            </a:r>
            <a:endParaRPr lang="zh-TW" altLang="en-US" sz="4000" b="1" dirty="0">
              <a:solidFill>
                <a:srgbClr val="C00000"/>
              </a:solidFill>
            </a:endParaRPr>
          </a:p>
        </p:txBody>
      </p:sp>
      <p:sp>
        <p:nvSpPr>
          <p:cNvPr id="51" name="文字方塊 50">
            <a:extLst>
              <a:ext uri="{FF2B5EF4-FFF2-40B4-BE49-F238E27FC236}">
                <a16:creationId xmlns="" xmlns:a16="http://schemas.microsoft.com/office/drawing/2014/main" id="{C3F51538-FDD3-4130-8B17-8D459878CDB1}"/>
              </a:ext>
            </a:extLst>
          </p:cNvPr>
          <p:cNvSpPr txBox="1"/>
          <p:nvPr/>
        </p:nvSpPr>
        <p:spPr>
          <a:xfrm>
            <a:off x="18625370" y="3221343"/>
            <a:ext cx="1689886" cy="769441"/>
          </a:xfrm>
          <a:prstGeom prst="rect">
            <a:avLst/>
          </a:prstGeom>
          <a:noFill/>
        </p:spPr>
        <p:txBody>
          <a:bodyPr wrap="none" rtlCol="0">
            <a:spAutoFit/>
          </a:bodyPr>
          <a:lstStyle/>
          <a:p>
            <a:r>
              <a:rPr lang="en-US" altLang="zh-TW" sz="4400" b="1" dirty="0">
                <a:solidFill>
                  <a:srgbClr val="C00000"/>
                </a:solidFill>
              </a:rPr>
              <a:t>AS-IS</a:t>
            </a:r>
            <a:endParaRPr lang="zh-TW" altLang="en-US" sz="4400" b="1" dirty="0">
              <a:solidFill>
                <a:srgbClr val="C00000"/>
              </a:solidFill>
            </a:endParaRPr>
          </a:p>
        </p:txBody>
      </p:sp>
      <p:sp>
        <p:nvSpPr>
          <p:cNvPr id="52" name="文字方塊 51">
            <a:extLst>
              <a:ext uri="{FF2B5EF4-FFF2-40B4-BE49-F238E27FC236}">
                <a16:creationId xmlns="" xmlns:a16="http://schemas.microsoft.com/office/drawing/2014/main" id="{FC07022C-C6DB-4D1B-AC5F-24DD36A84DD5}"/>
              </a:ext>
            </a:extLst>
          </p:cNvPr>
          <p:cNvSpPr txBox="1"/>
          <p:nvPr/>
        </p:nvSpPr>
        <p:spPr>
          <a:xfrm>
            <a:off x="383479" y="6552918"/>
            <a:ext cx="2231840" cy="954107"/>
          </a:xfrm>
          <a:prstGeom prst="rect">
            <a:avLst/>
          </a:prstGeom>
          <a:noFill/>
        </p:spPr>
        <p:txBody>
          <a:bodyPr wrap="square" rtlCol="0">
            <a:spAutoFit/>
          </a:bodyPr>
          <a:lstStyle/>
          <a:p>
            <a:r>
              <a:rPr lang="en-US" altLang="zh-TW" sz="2800" b="1" dirty="0">
                <a:latin typeface="微軟正黑體" panose="020B0604030504040204" pitchFamily="34" charset="-120"/>
              </a:rPr>
              <a:t>web</a:t>
            </a:r>
            <a:r>
              <a:rPr lang="zh-TW" altLang="en-US" sz="2800" b="1" dirty="0">
                <a:latin typeface="微軟正黑體" panose="020B0604030504040204" pitchFamily="34" charset="-120"/>
              </a:rPr>
              <a:t>介面</a:t>
            </a:r>
            <a:r>
              <a:rPr lang="en-US" altLang="zh-TW" sz="2800" b="1" dirty="0">
                <a:latin typeface="微軟正黑體" panose="020B0604030504040204" pitchFamily="34" charset="-120"/>
              </a:rPr>
              <a:t>(Http)</a:t>
            </a:r>
          </a:p>
        </p:txBody>
      </p:sp>
      <p:cxnSp>
        <p:nvCxnSpPr>
          <p:cNvPr id="60" name="直線單箭頭接點 59"/>
          <p:cNvCxnSpPr/>
          <p:nvPr/>
        </p:nvCxnSpPr>
        <p:spPr>
          <a:xfrm flipV="1">
            <a:off x="7308260" y="3499237"/>
            <a:ext cx="6663529" cy="1"/>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直線單箭頭接點 61"/>
          <p:cNvCxnSpPr/>
          <p:nvPr/>
        </p:nvCxnSpPr>
        <p:spPr>
          <a:xfrm flipH="1">
            <a:off x="9167664" y="3878615"/>
            <a:ext cx="4631143" cy="38938"/>
          </a:xfrm>
          <a:prstGeom prst="straightConnector1">
            <a:avLst/>
          </a:prstGeom>
          <a:ln w="76200">
            <a:solidFill>
              <a:srgbClr val="323E1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9238039" y="2962285"/>
            <a:ext cx="4538137" cy="523220"/>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smtClean="0">
                <a:solidFill>
                  <a:prstClr val="black"/>
                </a:solidFill>
                <a:latin typeface="微軟正黑體" panose="020B0604030504040204" pitchFamily="34" charset="-120"/>
                <a:ea typeface="微軟正黑體" panose="020B0604030504040204" pitchFamily="34" charset="-120"/>
                <a:cs typeface="+mn-cs"/>
              </a:rPr>
              <a:t>現場教學</a:t>
            </a:r>
            <a:endParaRPr lang="zh-TW" altLang="en-US" sz="2800" b="1" dirty="0">
              <a:solidFill>
                <a:prstClr val="black"/>
              </a:solidFill>
              <a:latin typeface="微軟正黑體" panose="020B0604030504040204" pitchFamily="34" charset="-120"/>
              <a:ea typeface="微軟正黑體" panose="020B0604030504040204" pitchFamily="34" charset="-120"/>
              <a:cs typeface="+mn-cs"/>
            </a:endParaRPr>
          </a:p>
        </p:txBody>
      </p:sp>
      <p:sp>
        <p:nvSpPr>
          <p:cNvPr id="65" name="文字方塊 64"/>
          <p:cNvSpPr txBox="1"/>
          <p:nvPr/>
        </p:nvSpPr>
        <p:spPr>
          <a:xfrm>
            <a:off x="9239672" y="3989561"/>
            <a:ext cx="4538137" cy="523220"/>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smtClean="0">
                <a:solidFill>
                  <a:prstClr val="black"/>
                </a:solidFill>
                <a:latin typeface="微軟正黑體" panose="020B0604030504040204" pitchFamily="34" charset="-120"/>
                <a:ea typeface="微軟正黑體" panose="020B0604030504040204" pitchFamily="34" charset="-120"/>
                <a:cs typeface="+mn-cs"/>
              </a:rPr>
              <a:t>學費</a:t>
            </a:r>
            <a:endParaRPr lang="zh-TW" altLang="en-US" sz="2800" b="1" dirty="0">
              <a:solidFill>
                <a:prstClr val="black"/>
              </a:solidFill>
              <a:latin typeface="微軟正黑體" panose="020B0604030504040204" pitchFamily="34" charset="-120"/>
              <a:ea typeface="微軟正黑體" panose="020B0604030504040204" pitchFamily="34" charset="-120"/>
              <a:cs typeface="+mn-cs"/>
            </a:endParaRPr>
          </a:p>
        </p:txBody>
      </p:sp>
      <p:grpSp>
        <p:nvGrpSpPr>
          <p:cNvPr id="38" name="群組 85"/>
          <p:cNvGrpSpPr/>
          <p:nvPr/>
        </p:nvGrpSpPr>
        <p:grpSpPr>
          <a:xfrm>
            <a:off x="2566132" y="3531333"/>
            <a:ext cx="1112790" cy="8792401"/>
            <a:chOff x="-2785664" y="3423654"/>
            <a:chExt cx="1368152" cy="3632366"/>
          </a:xfrm>
        </p:grpSpPr>
        <p:cxnSp>
          <p:nvCxnSpPr>
            <p:cNvPr id="78" name="直線接點 77"/>
            <p:cNvCxnSpPr/>
            <p:nvPr/>
          </p:nvCxnSpPr>
          <p:spPr bwMode="auto">
            <a:xfrm>
              <a:off x="-2785664" y="3427599"/>
              <a:ext cx="1368152" cy="0"/>
            </a:xfrm>
            <a:prstGeom prst="line">
              <a:avLst/>
            </a:prstGeom>
            <a:solidFill>
              <a:srgbClr val="F4F4F4"/>
            </a:solidFill>
            <a:ln w="76200" cap="flat" cmpd="sng" algn="ctr">
              <a:solidFill>
                <a:schemeClr val="accent1"/>
              </a:solidFill>
              <a:prstDash val="solid"/>
              <a:miter lim="800000"/>
              <a:headEnd type="none" w="med" len="med"/>
              <a:tailEnd type="none" w="med" len="med"/>
            </a:ln>
            <a:effectLst/>
          </p:spPr>
        </p:cxnSp>
        <p:cxnSp>
          <p:nvCxnSpPr>
            <p:cNvPr id="80" name="直線接點 79"/>
            <p:cNvCxnSpPr/>
            <p:nvPr/>
          </p:nvCxnSpPr>
          <p:spPr bwMode="auto">
            <a:xfrm>
              <a:off x="-2785664" y="3423654"/>
              <a:ext cx="0" cy="3632366"/>
            </a:xfrm>
            <a:prstGeom prst="line">
              <a:avLst/>
            </a:prstGeom>
            <a:solidFill>
              <a:srgbClr val="F4F4F4"/>
            </a:solidFill>
            <a:ln w="76200" cap="flat" cmpd="sng" algn="ctr">
              <a:solidFill>
                <a:schemeClr val="accent1"/>
              </a:solidFill>
              <a:prstDash val="solid"/>
              <a:miter lim="800000"/>
              <a:headEnd type="none" w="med" len="med"/>
              <a:tailEnd type="none" w="med" len="med"/>
            </a:ln>
            <a:effectLst/>
          </p:spPr>
        </p:cxnSp>
        <p:cxnSp>
          <p:nvCxnSpPr>
            <p:cNvPr id="84" name="直線單箭頭接點 83"/>
            <p:cNvCxnSpPr/>
            <p:nvPr/>
          </p:nvCxnSpPr>
          <p:spPr bwMode="auto">
            <a:xfrm>
              <a:off x="-2785664" y="7056020"/>
              <a:ext cx="1368152" cy="0"/>
            </a:xfrm>
            <a:prstGeom prst="straightConnector1">
              <a:avLst/>
            </a:prstGeom>
            <a:solidFill>
              <a:srgbClr val="F4F4F4"/>
            </a:solidFill>
            <a:ln w="76200" cap="flat" cmpd="sng" algn="ctr">
              <a:solidFill>
                <a:schemeClr val="accent1"/>
              </a:solidFill>
              <a:prstDash val="solid"/>
              <a:miter lim="800000"/>
              <a:headEnd type="none" w="med" len="med"/>
              <a:tailEnd type="triangle" w="med" len="med"/>
            </a:ln>
            <a:effectLst/>
          </p:spPr>
        </p:cxnSp>
      </p:grpSp>
      <p:grpSp>
        <p:nvGrpSpPr>
          <p:cNvPr id="40" name="群組 65">
            <a:extLst>
              <a:ext uri="{FF2B5EF4-FFF2-40B4-BE49-F238E27FC236}">
                <a16:creationId xmlns="" xmlns:a16="http://schemas.microsoft.com/office/drawing/2014/main" id="{D90D74BD-003F-4179-AF4F-A00043A7EF61}"/>
              </a:ext>
            </a:extLst>
          </p:cNvPr>
          <p:cNvGrpSpPr/>
          <p:nvPr/>
        </p:nvGrpSpPr>
        <p:grpSpPr>
          <a:xfrm>
            <a:off x="6436458" y="2981449"/>
            <a:ext cx="2731206" cy="1752995"/>
            <a:chOff x="488504" y="2204864"/>
            <a:chExt cx="1132083" cy="1119828"/>
          </a:xfrm>
        </p:grpSpPr>
        <p:pic>
          <p:nvPicPr>
            <p:cNvPr id="67" name="Picture 4">
              <a:extLst>
                <a:ext uri="{FF2B5EF4-FFF2-40B4-BE49-F238E27FC236}">
                  <a16:creationId xmlns="" xmlns:a16="http://schemas.microsoft.com/office/drawing/2014/main" id="{202FD98A-E302-4A65-ADF0-FFF0E2CD25DC}"/>
                </a:ext>
              </a:extLst>
            </p:cNvPr>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514545" y="2204864"/>
              <a:ext cx="1080000" cy="10763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8" name="文字方塊 67">
              <a:extLst>
                <a:ext uri="{FF2B5EF4-FFF2-40B4-BE49-F238E27FC236}">
                  <a16:creationId xmlns="" xmlns:a16="http://schemas.microsoft.com/office/drawing/2014/main" id="{8EA3E56E-0AEF-41D4-8D02-842E89F41CC1}"/>
                </a:ext>
              </a:extLst>
            </p:cNvPr>
            <p:cNvSpPr txBox="1"/>
            <p:nvPr/>
          </p:nvSpPr>
          <p:spPr>
            <a:xfrm>
              <a:off x="488504" y="2911810"/>
              <a:ext cx="1132083" cy="412882"/>
            </a:xfrm>
            <a:prstGeom prst="rect">
              <a:avLst/>
            </a:prstGeom>
            <a:noFill/>
          </p:spPr>
          <p:txBody>
            <a:bodyPr wrap="square" rtlCol="0">
              <a:spAutoFit/>
            </a:bodyPr>
            <a:lstStyle>
              <a:defPPr>
                <a:defRPr lang="zh-TW"/>
              </a:defPPr>
              <a:lvl1pPr algn="ctr">
                <a:defRPr sz="1200" b="1">
                  <a:latin typeface="微軟正黑體" panose="020B0604030504040204" pitchFamily="34" charset="-120"/>
                  <a:ea typeface="微軟正黑體" panose="020B0604030504040204" pitchFamily="34" charset="-120"/>
                </a:defRPr>
              </a:lvl1pPr>
            </a:lstStyle>
            <a:p>
              <a:pPr lvl="0"/>
              <a:r>
                <a:rPr lang="zh-TW" altLang="en-US" sz="3600" kern="0" dirty="0" smtClean="0">
                  <a:solidFill>
                    <a:srgbClr val="0D0D0D"/>
                  </a:solidFill>
                  <a:cs typeface="+mn-cs"/>
                  <a:sym typeface="Gill Sans" charset="0"/>
                </a:rPr>
                <a:t>教育機構</a:t>
              </a:r>
              <a:endParaRPr lang="en-US" altLang="zh-TW" sz="3600" kern="0" dirty="0">
                <a:solidFill>
                  <a:srgbClr val="0D0D0D"/>
                </a:solidFill>
                <a:cs typeface="+mn-cs"/>
                <a:sym typeface="Gill Sans" charset="0"/>
              </a:endParaRPr>
            </a:p>
          </p:txBody>
        </p:sp>
      </p:grpSp>
      <p:grpSp>
        <p:nvGrpSpPr>
          <p:cNvPr id="45" name="群組 54">
            <a:extLst>
              <a:ext uri="{FF2B5EF4-FFF2-40B4-BE49-F238E27FC236}">
                <a16:creationId xmlns="" xmlns:a16="http://schemas.microsoft.com/office/drawing/2014/main" id="{D90D74BD-003F-4179-AF4F-A00043A7EF61}"/>
              </a:ext>
            </a:extLst>
          </p:cNvPr>
          <p:cNvGrpSpPr/>
          <p:nvPr/>
        </p:nvGrpSpPr>
        <p:grpSpPr>
          <a:xfrm>
            <a:off x="2686944" y="3020386"/>
            <a:ext cx="2731206" cy="1752995"/>
            <a:chOff x="488504" y="2204864"/>
            <a:chExt cx="1132083" cy="1119828"/>
          </a:xfrm>
        </p:grpSpPr>
        <p:pic>
          <p:nvPicPr>
            <p:cNvPr id="56" name="Picture 4">
              <a:extLst>
                <a:ext uri="{FF2B5EF4-FFF2-40B4-BE49-F238E27FC236}">
                  <a16:creationId xmlns="" xmlns:a16="http://schemas.microsoft.com/office/drawing/2014/main" id="{202FD98A-E302-4A65-ADF0-FFF0E2CD25DC}"/>
                </a:ext>
              </a:extLst>
            </p:cNvPr>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514545" y="2204864"/>
              <a:ext cx="1080000" cy="10763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7" name="文字方塊 56">
              <a:extLst>
                <a:ext uri="{FF2B5EF4-FFF2-40B4-BE49-F238E27FC236}">
                  <a16:creationId xmlns="" xmlns:a16="http://schemas.microsoft.com/office/drawing/2014/main" id="{8EA3E56E-0AEF-41D4-8D02-842E89F41CC1}"/>
                </a:ext>
              </a:extLst>
            </p:cNvPr>
            <p:cNvSpPr txBox="1"/>
            <p:nvPr/>
          </p:nvSpPr>
          <p:spPr>
            <a:xfrm>
              <a:off x="488504" y="2911810"/>
              <a:ext cx="1132083" cy="412882"/>
            </a:xfrm>
            <a:prstGeom prst="rect">
              <a:avLst/>
            </a:prstGeom>
            <a:noFill/>
          </p:spPr>
          <p:txBody>
            <a:bodyPr wrap="square" rtlCol="0">
              <a:spAutoFit/>
            </a:bodyPr>
            <a:lstStyle>
              <a:defPPr>
                <a:defRPr lang="zh-TW"/>
              </a:defPPr>
              <a:lvl1pPr algn="ctr">
                <a:defRPr sz="1200" b="1">
                  <a:latin typeface="微軟正黑體" panose="020B0604030504040204" pitchFamily="34" charset="-120"/>
                  <a:ea typeface="微軟正黑體" panose="020B0604030504040204" pitchFamily="34" charset="-120"/>
                </a:defRPr>
              </a:lvl1pPr>
            </a:lstStyle>
            <a:p>
              <a:pPr lvl="0"/>
              <a:r>
                <a:rPr lang="zh-TW" altLang="en-US" sz="3600" kern="0" dirty="0">
                  <a:solidFill>
                    <a:srgbClr val="660066"/>
                  </a:solidFill>
                  <a:effectLst>
                    <a:outerShdw blurRad="38100" dist="38100" dir="2700000" algn="tl">
                      <a:srgbClr val="000000">
                        <a:alpha val="43137"/>
                      </a:srgbClr>
                    </a:outerShdw>
                  </a:effectLst>
                  <a:cs typeface="+mn-cs"/>
                  <a:sym typeface="Gill Sans" charset="0"/>
                </a:rPr>
                <a:t>拓可</a:t>
              </a:r>
              <a:r>
                <a:rPr lang="zh-TW" altLang="en-US" sz="3600" kern="0" dirty="0" smtClean="0">
                  <a:solidFill>
                    <a:srgbClr val="660066"/>
                  </a:solidFill>
                  <a:effectLst>
                    <a:outerShdw blurRad="38100" dist="38100" dir="2700000" algn="tl">
                      <a:srgbClr val="000000">
                        <a:alpha val="43137"/>
                      </a:srgbClr>
                    </a:outerShdw>
                  </a:effectLst>
                  <a:cs typeface="+mn-cs"/>
                  <a:sym typeface="Gill Sans" charset="0"/>
                </a:rPr>
                <a:t>思</a:t>
              </a:r>
              <a:endParaRPr lang="en-US" altLang="zh-TW" sz="3600" kern="0" dirty="0">
                <a:solidFill>
                  <a:srgbClr val="660066"/>
                </a:solidFill>
                <a:effectLst>
                  <a:outerShdw blurRad="38100" dist="38100" dir="2700000" algn="tl">
                    <a:srgbClr val="000000">
                      <a:alpha val="43137"/>
                    </a:srgbClr>
                  </a:outerShdw>
                </a:effectLst>
                <a:cs typeface="+mn-cs"/>
                <a:sym typeface="Gill Sans" charset="0"/>
              </a:endParaRPr>
            </a:p>
          </p:txBody>
        </p:sp>
      </p:grpSp>
      <p:sp>
        <p:nvSpPr>
          <p:cNvPr id="89" name="文字方塊 88"/>
          <p:cNvSpPr txBox="1"/>
          <p:nvPr/>
        </p:nvSpPr>
        <p:spPr>
          <a:xfrm>
            <a:off x="3695056" y="3989561"/>
            <a:ext cx="4538137" cy="954107"/>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smtClean="0">
                <a:solidFill>
                  <a:prstClr val="black"/>
                </a:solidFill>
                <a:latin typeface="微軟正黑體" panose="020B0604030504040204" pitchFamily="34" charset="-120"/>
                <a:ea typeface="微軟正黑體" panose="020B0604030504040204" pitchFamily="34" charset="-120"/>
                <a:cs typeface="+mn-cs"/>
              </a:rPr>
              <a:t>商品曝光</a:t>
            </a:r>
            <a:endParaRPr lang="en-US" altLang="zh-TW" sz="2800" b="1" dirty="0" smtClean="0">
              <a:solidFill>
                <a:prstClr val="black"/>
              </a:solidFill>
              <a:latin typeface="微軟正黑體" panose="020B0604030504040204" pitchFamily="34" charset="-120"/>
              <a:ea typeface="微軟正黑體" panose="020B0604030504040204" pitchFamily="34" charset="-120"/>
              <a:cs typeface="+mn-cs"/>
            </a:endParaRPr>
          </a:p>
          <a:p>
            <a:pPr defTabSz="1828800" fontAlgn="auto" hangingPunct="1">
              <a:spcBef>
                <a:spcPts val="0"/>
              </a:spcBef>
              <a:spcAft>
                <a:spcPts val="0"/>
              </a:spcAft>
            </a:pPr>
            <a:r>
              <a:rPr lang="zh-TW" altLang="en-US" sz="2800" b="1" dirty="0" smtClean="0">
                <a:solidFill>
                  <a:prstClr val="black"/>
                </a:solidFill>
                <a:latin typeface="微軟正黑體" panose="020B0604030504040204" pitchFamily="34" charset="-120"/>
                <a:ea typeface="微軟正黑體" panose="020B0604030504040204" pitchFamily="34" charset="-120"/>
                <a:cs typeface="+mn-cs"/>
              </a:rPr>
              <a:t>管道</a:t>
            </a:r>
            <a:endParaRPr lang="zh-TW" altLang="en-US" sz="2800" b="1" dirty="0">
              <a:solidFill>
                <a:prstClr val="black"/>
              </a:solidFill>
              <a:latin typeface="微軟正黑體" panose="020B0604030504040204" pitchFamily="34" charset="-120"/>
              <a:ea typeface="微軟正黑體" panose="020B0604030504040204" pitchFamily="34" charset="-120"/>
              <a:cs typeface="+mn-cs"/>
            </a:endParaRPr>
          </a:p>
        </p:txBody>
      </p:sp>
      <p:sp>
        <p:nvSpPr>
          <p:cNvPr id="90" name="文字方塊 89"/>
          <p:cNvSpPr txBox="1"/>
          <p:nvPr/>
        </p:nvSpPr>
        <p:spPr>
          <a:xfrm>
            <a:off x="3621415" y="2813491"/>
            <a:ext cx="4538137" cy="523220"/>
          </a:xfrm>
          <a:prstGeom prst="rect">
            <a:avLst/>
          </a:prstGeom>
          <a:noFill/>
        </p:spPr>
        <p:txBody>
          <a:bodyPr wrap="square" rtlCol="0">
            <a:spAutoFit/>
          </a:bodyPr>
          <a:lstStyle/>
          <a:p>
            <a:pPr defTabSz="1828800" fontAlgn="auto" hangingPunct="1">
              <a:spcBef>
                <a:spcPts val="0"/>
              </a:spcBef>
              <a:spcAft>
                <a:spcPts val="0"/>
              </a:spcAft>
            </a:pPr>
            <a:r>
              <a:rPr lang="zh-TW" altLang="en-US" sz="2800" b="1" dirty="0" smtClean="0">
                <a:solidFill>
                  <a:prstClr val="black"/>
                </a:solidFill>
                <a:latin typeface="微軟正黑體" panose="020B0604030504040204" pitchFamily="34" charset="-120"/>
                <a:ea typeface="微軟正黑體" panose="020B0604030504040204" pitchFamily="34" charset="-120"/>
                <a:cs typeface="+mn-cs"/>
              </a:rPr>
              <a:t>代銷費</a:t>
            </a:r>
            <a:endParaRPr lang="zh-TW" altLang="en-US" sz="2800" b="1" dirty="0">
              <a:solidFill>
                <a:prstClr val="black"/>
              </a:solidFill>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xmlns="" val="401595278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C8A2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Coding Class</a:t>
            </a:r>
            <a:r>
              <a:rPr lang="en-US" altLang="zh-TW" sz="9600" dirty="0" smtClean="0">
                <a:solidFill>
                  <a:schemeClr val="bg1"/>
                </a:solidFill>
              </a:rPr>
              <a:t/>
            </a:r>
            <a:br>
              <a:rPr lang="en-US" altLang="zh-TW" sz="9600" dirty="0" smtClean="0">
                <a:solidFill>
                  <a:schemeClr val="bg1"/>
                </a:solidFill>
              </a:rPr>
            </a:br>
            <a:r>
              <a:rPr lang="zh-TW" altLang="en-US" sz="6600" dirty="0" smtClean="0">
                <a:solidFill>
                  <a:schemeClr val="bg1"/>
                </a:solidFill>
              </a:rPr>
              <a:t>專案預期效益</a:t>
            </a:r>
            <a:endParaRPr lang="zh-TW" altLang="en-US" sz="9600" dirty="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384B6840-E8F1-4B3D-963E-D5EBB3A84D78}"/>
              </a:ext>
            </a:extLst>
          </p:cNvPr>
          <p:cNvSpPr>
            <a:spLocks noGrp="1"/>
          </p:cNvSpPr>
          <p:nvPr>
            <p:ph type="title"/>
          </p:nvPr>
        </p:nvSpPr>
        <p:spPr>
          <a:xfrm>
            <a:off x="1676400" y="831851"/>
            <a:ext cx="21031200" cy="875030"/>
          </a:xfrm>
        </p:spPr>
        <p:txBody>
          <a:bodyPr>
            <a:noAutofit/>
          </a:bodyPr>
          <a:lstStyle/>
          <a:p>
            <a:r>
              <a:rPr lang="zh-TW" altLang="en-US" sz="8000" dirty="0">
                <a:latin typeface="MS UI Gothic" panose="020B0600070205080204" pitchFamily="34" charset="-128"/>
                <a:ea typeface="MS UI Gothic" panose="020B0600070205080204" pitchFamily="34" charset="-128"/>
              </a:rPr>
              <a:t> </a:t>
            </a:r>
            <a:r>
              <a:rPr lang="zh-TW" altLang="en-US" sz="8000" dirty="0" smtClean="0">
                <a:latin typeface="MS UI Gothic" panose="020B0600070205080204" pitchFamily="34" charset="-128"/>
                <a:ea typeface="MS UI Gothic" panose="020B0600070205080204" pitchFamily="34" charset="-128"/>
              </a:rPr>
              <a:t>專案</a:t>
            </a:r>
            <a:r>
              <a:rPr lang="zh-TW" altLang="en-US" sz="8000" kern="1200" dirty="0" smtClean="0">
                <a:sym typeface="Lato" pitchFamily="34" charset="0"/>
              </a:rPr>
              <a:t>預期效益</a:t>
            </a:r>
            <a:r>
              <a:rPr lang="en-US" altLang="zh-TW" sz="8000" kern="1200" dirty="0" smtClean="0">
                <a:sym typeface="Lato" pitchFamily="34" charset="0"/>
              </a:rPr>
              <a:t>(</a:t>
            </a:r>
            <a:r>
              <a:rPr lang="zh-TW" altLang="en-US" sz="8000" kern="1200" dirty="0" smtClean="0">
                <a:sym typeface="Lato" pitchFamily="34" charset="0"/>
              </a:rPr>
              <a:t>業績性</a:t>
            </a:r>
            <a:r>
              <a:rPr lang="en-US" altLang="zh-TW" sz="8000" kern="1200" dirty="0" smtClean="0">
                <a:sym typeface="Lato" pitchFamily="34" charset="0"/>
              </a:rPr>
              <a:t>)</a:t>
            </a:r>
            <a:endParaRPr lang="zh-TW" altLang="en-US" sz="8000" kern="1200" dirty="0">
              <a:sym typeface="Lato" pitchFamily="34" charset="0"/>
            </a:endParaRPr>
          </a:p>
        </p:txBody>
      </p:sp>
      <p:graphicFrame>
        <p:nvGraphicFramePr>
          <p:cNvPr id="9" name="內容版面配置區 3">
            <a:extLst>
              <a:ext uri="{FF2B5EF4-FFF2-40B4-BE49-F238E27FC236}">
                <a16:creationId xmlns="" xmlns:a16="http://schemas.microsoft.com/office/drawing/2014/main" id="{B17A760B-A1C8-4E58-A16B-059FCCEDF1BF}"/>
              </a:ext>
            </a:extLst>
          </p:cNvPr>
          <p:cNvGraphicFramePr>
            <a:graphicFrameLocks/>
          </p:cNvGraphicFramePr>
          <p:nvPr>
            <p:extLst>
              <p:ext uri="{D42A27DB-BD31-4B8C-83A1-F6EECF244321}">
                <p14:modId xmlns:p14="http://schemas.microsoft.com/office/powerpoint/2010/main" xmlns="" val="1299730213"/>
              </p:ext>
            </p:extLst>
          </p:nvPr>
        </p:nvGraphicFramePr>
        <p:xfrm>
          <a:off x="670720" y="2229162"/>
          <a:ext cx="23042561" cy="11037549"/>
        </p:xfrm>
        <a:graphic>
          <a:graphicData uri="http://schemas.openxmlformats.org/drawingml/2006/table">
            <a:tbl>
              <a:tblPr firstRow="1" firstCol="1" lastRow="1" lastCol="1" bandRow="1" bandCol="1">
                <a:tableStyleId>{7E9639D4-E3E2-4D34-9284-5A2195B3D0D7}</a:tableStyleId>
              </a:tblPr>
              <a:tblGrid>
                <a:gridCol w="4248472">
                  <a:extLst>
                    <a:ext uri="{9D8B030D-6E8A-4147-A177-3AD203B41FA5}">
                      <a16:colId xmlns="" xmlns:a16="http://schemas.microsoft.com/office/drawing/2014/main" val="3984731720"/>
                    </a:ext>
                  </a:extLst>
                </a:gridCol>
                <a:gridCol w="3763214">
                  <a:extLst>
                    <a:ext uri="{9D8B030D-6E8A-4147-A177-3AD203B41FA5}">
                      <a16:colId xmlns="" xmlns:a16="http://schemas.microsoft.com/office/drawing/2014/main" val="20001"/>
                    </a:ext>
                  </a:extLst>
                </a:gridCol>
                <a:gridCol w="15030875">
                  <a:extLst>
                    <a:ext uri="{9D8B030D-6E8A-4147-A177-3AD203B41FA5}">
                      <a16:colId xmlns="" xmlns:a16="http://schemas.microsoft.com/office/drawing/2014/main" val="2086874357"/>
                    </a:ext>
                  </a:extLst>
                </a:gridCol>
              </a:tblGrid>
              <a:tr h="834913">
                <a:tc>
                  <a:txBody>
                    <a:bodyPr/>
                    <a:lstStyle/>
                    <a:p>
                      <a:pPr algn="ctr">
                        <a:spcAft>
                          <a:spcPts val="0"/>
                        </a:spcAft>
                      </a:pPr>
                      <a:r>
                        <a:rPr lang="zh-TW" altLang="en-US" sz="3600" kern="0" dirty="0" smtClean="0">
                          <a:effectLst/>
                          <a:latin typeface="微軟正黑體" panose="020B0604030504040204" pitchFamily="34" charset="-120"/>
                          <a:ea typeface="微軟正黑體" panose="020B0604030504040204" pitchFamily="34" charset="-120"/>
                        </a:rPr>
                        <a:t>指標</a:t>
                      </a:r>
                      <a:endParaRPr lang="zh-TW" sz="3600" kern="100" dirty="0">
                        <a:effectLst/>
                        <a:latin typeface="微軟正黑體" panose="020B0604030504040204" pitchFamily="34" charset="-120"/>
                        <a:ea typeface="微軟正黑體" panose="020B0604030504040204" pitchFamily="34" charset="-120"/>
                      </a:endParaRPr>
                    </a:p>
                  </a:txBody>
                  <a:tcPr marL="0" marR="0" marT="0" marB="0" anchor="ctr">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600" kern="0" dirty="0" err="1" smtClean="0">
                          <a:effectLst/>
                          <a:latin typeface="微軟正黑體" panose="020B0604030504040204" pitchFamily="34" charset="-120"/>
                          <a:ea typeface="微軟正黑體" panose="020B0604030504040204" pitchFamily="34" charset="-120"/>
                        </a:rPr>
                        <a:t>預期產生效益</a:t>
                      </a:r>
                      <a:endParaRPr lang="zh-TW" altLang="zh-TW" sz="3600" kern="100" dirty="0" smtClean="0">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3600" kern="0" dirty="0" err="1">
                          <a:effectLst/>
                          <a:latin typeface="微軟正黑體" panose="020B0604030504040204" pitchFamily="34" charset="-120"/>
                          <a:ea typeface="微軟正黑體" panose="020B0604030504040204" pitchFamily="34" charset="-120"/>
                        </a:rPr>
                        <a:t>估算方式或實施方法</a:t>
                      </a:r>
                      <a:endParaRPr lang="zh-TW" sz="3600" kern="100" dirty="0">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 xmlns:a16="http://schemas.microsoft.com/office/drawing/2014/main" val="2388013140"/>
                  </a:ext>
                </a:extLst>
              </a:tr>
              <a:tr h="3839596">
                <a:tc>
                  <a:txBody>
                    <a:bodyPr/>
                    <a:lstStyle/>
                    <a:p>
                      <a:pPr marL="0" algn="l" defTabSz="914400" rtl="0" eaLnBrk="1" latinLnBrk="0" hangingPunct="1">
                        <a:spcAft>
                          <a:spcPts val="0"/>
                        </a:spcAft>
                      </a:pPr>
                      <a:r>
                        <a:rPr lang="en-US" sz="3600" b="1" kern="100" dirty="0">
                          <a:solidFill>
                            <a:schemeClr val="tx1"/>
                          </a:solidFill>
                          <a:effectLst/>
                          <a:latin typeface="微軟正黑體" panose="020B0604030504040204" pitchFamily="34" charset="-120"/>
                          <a:ea typeface="微軟正黑體" panose="020B0604030504040204" pitchFamily="34" charset="-120"/>
                          <a:cs typeface="+mn-cs"/>
                        </a:rPr>
                        <a:t> </a:t>
                      </a:r>
                      <a:endParaRPr lang="zh-TW" sz="3600" b="1" kern="100" dirty="0">
                        <a:solidFill>
                          <a:schemeClr val="tx1"/>
                        </a:solidFill>
                        <a:effectLst/>
                        <a:latin typeface="微軟正黑體" panose="020B0604030504040204" pitchFamily="34" charset="-120"/>
                        <a:ea typeface="微軟正黑體" panose="020B0604030504040204" pitchFamily="34" charset="-120"/>
                        <a:cs typeface="+mn-cs"/>
                      </a:endParaRPr>
                    </a:p>
                    <a:p>
                      <a:pPr marL="0" algn="l" defTabSz="914400" rtl="0" eaLnBrk="1" latinLnBrk="0" hangingPunct="1">
                        <a:spcAft>
                          <a:spcPts val="0"/>
                        </a:spcAft>
                      </a:pPr>
                      <a:r>
                        <a:rPr lang="en-US" sz="3600" b="1" kern="100" dirty="0">
                          <a:solidFill>
                            <a:schemeClr val="tx1"/>
                          </a:solidFill>
                          <a:effectLst/>
                          <a:latin typeface="微軟正黑體" panose="020B0604030504040204" pitchFamily="34" charset="-120"/>
                          <a:ea typeface="微軟正黑體" panose="020B0604030504040204" pitchFamily="34" charset="-120"/>
                          <a:cs typeface="+mn-cs"/>
                        </a:rPr>
                        <a:t>1.</a:t>
                      </a:r>
                      <a:r>
                        <a:rPr lang="zh-TW" altLang="en-US" sz="3600" b="1" kern="100" dirty="0">
                          <a:solidFill>
                            <a:schemeClr val="tx1"/>
                          </a:solidFill>
                          <a:effectLst/>
                          <a:latin typeface="微軟正黑體" panose="020B0604030504040204" pitchFamily="34" charset="-120"/>
                          <a:ea typeface="微軟正黑體" panose="020B0604030504040204" pitchFamily="34" charset="-120"/>
                          <a:cs typeface="+mn-cs"/>
                        </a:rPr>
                        <a:t>增加</a:t>
                      </a:r>
                      <a:r>
                        <a:rPr lang="zh-TW" altLang="en-US" sz="3600" b="1" kern="100" dirty="0" smtClean="0">
                          <a:solidFill>
                            <a:schemeClr val="tx1"/>
                          </a:solidFill>
                          <a:effectLst/>
                          <a:latin typeface="微軟正黑體" panose="020B0604030504040204" pitchFamily="34" charset="-120"/>
                          <a:ea typeface="微軟正黑體" panose="020B0604030504040204" pitchFamily="34" charset="-120"/>
                          <a:cs typeface="+mn-cs"/>
                        </a:rPr>
                        <a:t>產值</a:t>
                      </a:r>
                      <a:endParaRPr lang="zh-TW" sz="3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spcAft>
                          <a:spcPts val="0"/>
                        </a:spcAft>
                      </a:pPr>
                      <a:endParaRPr lang="en-US" altLang="zh-TW" sz="3600" kern="0" dirty="0" smtClean="0">
                        <a:solidFill>
                          <a:schemeClr val="tx1"/>
                        </a:solidFill>
                        <a:effectLst/>
                        <a:latin typeface="微軟正黑體" panose="020B0604030504040204" pitchFamily="34" charset="-120"/>
                        <a:ea typeface="微軟正黑體" panose="020B0604030504040204" pitchFamily="34" charset="-120"/>
                      </a:endParaRPr>
                    </a:p>
                    <a:p>
                      <a:pPr algn="r">
                        <a:spcAft>
                          <a:spcPts val="0"/>
                        </a:spcAft>
                      </a:pPr>
                      <a:r>
                        <a:rPr lang="zh-TW" altLang="en-US" sz="3600" kern="0" dirty="0" smtClean="0">
                          <a:solidFill>
                            <a:schemeClr val="tx1"/>
                          </a:solidFill>
                          <a:effectLst/>
                          <a:latin typeface="微軟正黑體" panose="020B0604030504040204" pitchFamily="34" charset="-120"/>
                          <a:ea typeface="微軟正黑體" panose="020B0604030504040204" pitchFamily="34" charset="-120"/>
                        </a:rPr>
                        <a:t>第一年</a:t>
                      </a:r>
                      <a:endParaRPr lang="en-US" altLang="zh-TW" sz="3600" kern="0" dirty="0" smtClean="0">
                        <a:solidFill>
                          <a:schemeClr val="tx1"/>
                        </a:solidFill>
                        <a:effectLst/>
                        <a:latin typeface="微軟正黑體" panose="020B0604030504040204" pitchFamily="34" charset="-120"/>
                        <a:ea typeface="微軟正黑體" panose="020B0604030504040204" pitchFamily="34" charset="-120"/>
                      </a:endParaRPr>
                    </a:p>
                    <a:p>
                      <a:pPr algn="r">
                        <a:spcAft>
                          <a:spcPts val="0"/>
                        </a:spcAft>
                      </a:pPr>
                      <a:r>
                        <a:rPr lang="en-US" altLang="zh-TW" sz="3600" kern="0" dirty="0" smtClean="0">
                          <a:solidFill>
                            <a:schemeClr val="tx1"/>
                          </a:solidFill>
                          <a:effectLst/>
                          <a:latin typeface="微軟正黑體" panose="020B0604030504040204" pitchFamily="34" charset="-120"/>
                          <a:ea typeface="微軟正黑體" panose="020B0604030504040204" pitchFamily="34" charset="-120"/>
                        </a:rPr>
                        <a:t>2,880</a:t>
                      </a:r>
                      <a:r>
                        <a:rPr lang="zh-TW" altLang="en-US" sz="3600" kern="100" dirty="0" smtClean="0">
                          <a:solidFill>
                            <a:schemeClr val="tx1"/>
                          </a:solidFill>
                          <a:effectLst/>
                          <a:latin typeface="微軟正黑體" panose="020B0604030504040204" pitchFamily="34" charset="-120"/>
                          <a:ea typeface="微軟正黑體" panose="020B0604030504040204" pitchFamily="34" charset="-120"/>
                        </a:rPr>
                        <a:t>仟</a:t>
                      </a:r>
                      <a:r>
                        <a:rPr lang="zh-TW" altLang="en-US" sz="3600" kern="0" dirty="0" smtClean="0">
                          <a:solidFill>
                            <a:schemeClr val="tx1"/>
                          </a:solidFill>
                          <a:effectLst/>
                          <a:latin typeface="微軟正黑體" panose="020B0604030504040204" pitchFamily="34" charset="-120"/>
                          <a:ea typeface="微軟正黑體" panose="020B0604030504040204" pitchFamily="34" charset="-120"/>
                        </a:rPr>
                        <a:t>元</a:t>
                      </a:r>
                      <a:r>
                        <a:rPr lang="en-US" altLang="zh-TW" sz="36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600" b="0" kern="0" dirty="0" smtClean="0">
                          <a:solidFill>
                            <a:schemeClr val="tx1"/>
                          </a:solidFill>
                          <a:effectLst/>
                          <a:latin typeface="微軟正黑體" panose="020B0604030504040204" pitchFamily="34" charset="-120"/>
                          <a:ea typeface="微軟正黑體" panose="020B0604030504040204" pitchFamily="34" charset="-120"/>
                          <a:cs typeface="+mn-cs"/>
                        </a:rPr>
                        <a:t>年</a:t>
                      </a:r>
                      <a:endParaRPr lang="en-US" altLang="zh-TW" sz="3600" kern="0" dirty="0" smtClean="0">
                        <a:solidFill>
                          <a:schemeClr val="tx1"/>
                        </a:solidFill>
                        <a:effectLst/>
                        <a:latin typeface="微軟正黑體" panose="020B0604030504040204" pitchFamily="34" charset="-120"/>
                        <a:ea typeface="微軟正黑體" panose="020B0604030504040204" pitchFamily="34" charset="-120"/>
                      </a:endParaRPr>
                    </a:p>
                    <a:p>
                      <a:pPr algn="r">
                        <a:spcAft>
                          <a:spcPts val="0"/>
                        </a:spcAft>
                      </a:pPr>
                      <a:r>
                        <a:rPr lang="zh-TW" altLang="en-US" sz="3600" kern="0" dirty="0" smtClean="0">
                          <a:solidFill>
                            <a:schemeClr val="tx1"/>
                          </a:solidFill>
                          <a:effectLst/>
                          <a:latin typeface="微軟正黑體" panose="020B0604030504040204" pitchFamily="34" charset="-120"/>
                          <a:ea typeface="微軟正黑體" panose="020B0604030504040204" pitchFamily="34" charset="-120"/>
                        </a:rPr>
                        <a:t>第二</a:t>
                      </a:r>
                      <a:r>
                        <a:rPr lang="en-US" altLang="zh-TW" sz="3600" kern="0" dirty="0" smtClean="0">
                          <a:solidFill>
                            <a:schemeClr val="tx1"/>
                          </a:solidFill>
                          <a:effectLst/>
                          <a:latin typeface="微軟正黑體" panose="020B0604030504040204" pitchFamily="34" charset="-120"/>
                          <a:ea typeface="微軟正黑體" panose="020B0604030504040204" pitchFamily="34" charset="-120"/>
                        </a:rPr>
                        <a:t>~</a:t>
                      </a:r>
                      <a:r>
                        <a:rPr lang="zh-TW" altLang="en-US" sz="3600" kern="0" dirty="0" smtClean="0">
                          <a:solidFill>
                            <a:schemeClr val="tx1"/>
                          </a:solidFill>
                          <a:effectLst/>
                          <a:latin typeface="微軟正黑體" panose="020B0604030504040204" pitchFamily="34" charset="-120"/>
                          <a:ea typeface="微軟正黑體" panose="020B0604030504040204" pitchFamily="34" charset="-120"/>
                        </a:rPr>
                        <a:t>三年</a:t>
                      </a:r>
                      <a:endParaRPr lang="en-US" altLang="zh-TW" sz="3600" kern="0" dirty="0" smtClean="0">
                        <a:solidFill>
                          <a:schemeClr val="tx1"/>
                        </a:solidFill>
                        <a:effectLst/>
                        <a:latin typeface="微軟正黑體" panose="020B0604030504040204" pitchFamily="34" charset="-120"/>
                        <a:ea typeface="微軟正黑體" panose="020B0604030504040204" pitchFamily="34" charset="-120"/>
                      </a:endParaRPr>
                    </a:p>
                    <a:p>
                      <a:pPr algn="r">
                        <a:spcAft>
                          <a:spcPts val="0"/>
                        </a:spcAft>
                      </a:pPr>
                      <a:r>
                        <a:rPr lang="en-US" altLang="zh-TW" sz="3600" kern="0" dirty="0" smtClean="0">
                          <a:solidFill>
                            <a:schemeClr val="tx1"/>
                          </a:solidFill>
                          <a:effectLst/>
                          <a:latin typeface="微軟正黑體" panose="020B0604030504040204" pitchFamily="34" charset="-120"/>
                          <a:ea typeface="微軟正黑體" panose="020B0604030504040204" pitchFamily="34" charset="-120"/>
                        </a:rPr>
                        <a:t>12,000</a:t>
                      </a:r>
                      <a:r>
                        <a:rPr lang="zh-TW" altLang="en-US" sz="3600" kern="100" dirty="0" smtClean="0">
                          <a:solidFill>
                            <a:schemeClr val="tx1"/>
                          </a:solidFill>
                          <a:effectLst/>
                          <a:latin typeface="微軟正黑體" panose="020B0604030504040204" pitchFamily="34" charset="-120"/>
                          <a:ea typeface="微軟正黑體" panose="020B0604030504040204" pitchFamily="34" charset="-120"/>
                        </a:rPr>
                        <a:t>仟</a:t>
                      </a:r>
                      <a:r>
                        <a:rPr lang="zh-TW" altLang="en-US" sz="3600" kern="0" dirty="0" smtClean="0">
                          <a:solidFill>
                            <a:schemeClr val="tx1"/>
                          </a:solidFill>
                          <a:effectLst/>
                          <a:latin typeface="微軟正黑體" panose="020B0604030504040204" pitchFamily="34" charset="-120"/>
                          <a:ea typeface="微軟正黑體" panose="020B0604030504040204" pitchFamily="34" charset="-120"/>
                        </a:rPr>
                        <a:t>元</a:t>
                      </a:r>
                      <a:r>
                        <a:rPr lang="en-US" altLang="zh-TW" sz="36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600" b="0" kern="0" dirty="0" smtClean="0">
                          <a:solidFill>
                            <a:schemeClr val="tx1"/>
                          </a:solidFill>
                          <a:effectLst/>
                          <a:latin typeface="微軟正黑體" panose="020B0604030504040204" pitchFamily="34" charset="-120"/>
                          <a:ea typeface="微軟正黑體" panose="020B0604030504040204" pitchFamily="34" charset="-120"/>
                          <a:cs typeface="+mn-cs"/>
                        </a:rPr>
                        <a:t>年</a:t>
                      </a:r>
                      <a:endParaRPr lang="en-US" altLang="zh-TW" sz="3600" kern="0" dirty="0" smtClean="0">
                        <a:solidFill>
                          <a:schemeClr val="tx1"/>
                        </a:solidFill>
                        <a:effectLst/>
                        <a:latin typeface="微軟正黑體" panose="020B0604030504040204" pitchFamily="34" charset="-120"/>
                        <a:ea typeface="微軟正黑體" panose="020B0604030504040204" pitchFamily="34" charset="-120"/>
                      </a:endParaRPr>
                    </a:p>
                    <a:p>
                      <a:pPr algn="r">
                        <a:spcAft>
                          <a:spcPts val="0"/>
                        </a:spcAft>
                      </a:pPr>
                      <a:endParaRPr lang="zh-TW" sz="3600" kern="100" dirty="0">
                        <a:solidFill>
                          <a:schemeClr val="tx1"/>
                        </a:solidFill>
                        <a:effectLst/>
                        <a:latin typeface="微軟正黑體" panose="020B0604030504040204" pitchFamily="34" charset="-120"/>
                        <a:ea typeface="微軟正黑體" panose="020B0604030504040204" pitchFamily="34" charset="-120"/>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b="0" kern="100" dirty="0" smtClean="0">
                          <a:effectLst/>
                          <a:latin typeface="微軟正黑體" panose="020B0604030504040204" pitchFamily="34" charset="-120"/>
                          <a:ea typeface="微軟正黑體" panose="020B0604030504040204" pitchFamily="34" charset="-120"/>
                        </a:rPr>
                        <a:t>原先只有營隊收費</a:t>
                      </a:r>
                      <a:r>
                        <a:rPr lang="en-US" altLang="zh-TW" sz="3200" b="0" kern="100" dirty="0" smtClean="0">
                          <a:effectLst/>
                          <a:latin typeface="微軟正黑體" panose="020B0604030504040204" pitchFamily="34" charset="-120"/>
                          <a:ea typeface="微軟正黑體" panose="020B0604030504040204" pitchFamily="34" charset="-120"/>
                        </a:rPr>
                        <a:t>,</a:t>
                      </a:r>
                      <a:r>
                        <a:rPr lang="zh-TW" altLang="en-US" sz="3200" b="0" kern="100" dirty="0" smtClean="0">
                          <a:effectLst/>
                          <a:latin typeface="微軟正黑體" panose="020B0604030504040204" pitchFamily="34" charset="-120"/>
                          <a:ea typeface="微軟正黑體" panose="020B0604030504040204" pitchFamily="34" charset="-120"/>
                        </a:rPr>
                        <a:t> 依照先前意願問卷調查約</a:t>
                      </a:r>
                      <a:r>
                        <a:rPr lang="en-US" altLang="zh-TW" sz="3200" b="0" kern="100" dirty="0" smtClean="0">
                          <a:effectLst/>
                          <a:latin typeface="微軟正黑體" panose="020B0604030504040204" pitchFamily="34" charset="-120"/>
                          <a:ea typeface="微軟正黑體" panose="020B0604030504040204" pitchFamily="34" charset="-120"/>
                        </a:rPr>
                        <a:t>60%</a:t>
                      </a:r>
                      <a:r>
                        <a:rPr lang="zh-TW" altLang="en-US" sz="3200" b="0" kern="100" dirty="0" smtClean="0">
                          <a:effectLst/>
                          <a:latin typeface="微軟正黑體" panose="020B0604030504040204" pitchFamily="34" charset="-120"/>
                          <a:ea typeface="微軟正黑體" panose="020B0604030504040204" pitchFamily="34" charset="-120"/>
                        </a:rPr>
                        <a:t>的營隊人數有意願訂閱</a:t>
                      </a:r>
                      <a:r>
                        <a:rPr lang="en-US" altLang="zh-TW" sz="3200" b="0" kern="100" dirty="0" smtClean="0">
                          <a:effectLst/>
                          <a:latin typeface="微軟正黑體" panose="020B0604030504040204" pitchFamily="34" charset="-120"/>
                          <a:ea typeface="微軟正黑體" panose="020B0604030504040204" pitchFamily="34" charset="-120"/>
                        </a:rPr>
                        <a:t>,</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b="0" kern="100" dirty="0" smtClean="0">
                          <a:effectLst/>
                          <a:latin typeface="微軟正黑體" panose="020B0604030504040204" pitchFamily="34" charset="-120"/>
                          <a:ea typeface="微軟正黑體" panose="020B0604030504040204" pitchFamily="34" charset="-120"/>
                        </a:rPr>
                        <a:t>在營隊課程完成後完成後每人次預計收月費</a:t>
                      </a:r>
                      <a:r>
                        <a:rPr lang="en-US" altLang="zh-TW" sz="3200" b="0" kern="100" dirty="0" smtClean="0">
                          <a:effectLst/>
                          <a:latin typeface="微軟正黑體" panose="020B0604030504040204" pitchFamily="34" charset="-120"/>
                          <a:ea typeface="微軟正黑體" panose="020B0604030504040204" pitchFamily="34" charset="-120"/>
                        </a:rPr>
                        <a:t>200</a:t>
                      </a:r>
                      <a:r>
                        <a:rPr lang="zh-TW" altLang="en-US" sz="3200" b="0" kern="100" dirty="0" smtClean="0">
                          <a:effectLst/>
                          <a:latin typeface="微軟正黑體" panose="020B0604030504040204" pitchFamily="34" charset="-120"/>
                          <a:ea typeface="微軟正黑體" panose="020B0604030504040204" pitchFamily="34" charset="-120"/>
                        </a:rPr>
                        <a:t>元</a:t>
                      </a:r>
                      <a:r>
                        <a:rPr lang="en-US" altLang="zh-TW" sz="3200" b="0" kern="100" dirty="0" smtClean="0">
                          <a:effectLst/>
                          <a:latin typeface="微軟正黑體" panose="020B0604030504040204" pitchFamily="34" charset="-120"/>
                          <a:ea typeface="微軟正黑體" panose="020B0604030504040204" pitchFamily="34" charset="-120"/>
                        </a:rPr>
                        <a:t>, </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b="0" kern="100" dirty="0" smtClean="0">
                          <a:effectLst/>
                          <a:latin typeface="微軟正黑體" panose="020B0604030504040204" pitchFamily="34" charset="-120"/>
                          <a:ea typeface="微軟正黑體" panose="020B0604030504040204" pitchFamily="34" charset="-120"/>
                        </a:rPr>
                        <a:t>每單位人次預計基礎收費產值</a:t>
                      </a:r>
                      <a:r>
                        <a:rPr lang="en-US" altLang="zh-TW" sz="3200" b="0" kern="100" dirty="0" smtClean="0">
                          <a:effectLst/>
                          <a:latin typeface="微軟正黑體" panose="020B0604030504040204" pitchFamily="34" charset="-120"/>
                          <a:ea typeface="微軟正黑體" panose="020B0604030504040204" pitchFamily="34" charset="-120"/>
                        </a:rPr>
                        <a:t>2,400</a:t>
                      </a:r>
                      <a:r>
                        <a:rPr lang="zh-TW" altLang="en-US" sz="3200" b="0" kern="100" dirty="0" smtClean="0">
                          <a:effectLst/>
                          <a:latin typeface="微軟正黑體" panose="020B0604030504040204" pitchFamily="34" charset="-120"/>
                          <a:ea typeface="微軟正黑體" panose="020B0604030504040204" pitchFamily="34" charset="-120"/>
                        </a:rPr>
                        <a:t>元</a:t>
                      </a:r>
                      <a:r>
                        <a:rPr lang="en-US" altLang="zh-TW" sz="3200" b="0" kern="100" dirty="0" smtClean="0">
                          <a:effectLst/>
                          <a:latin typeface="微軟正黑體" panose="020B0604030504040204" pitchFamily="34" charset="-120"/>
                          <a:ea typeface="微軟正黑體" panose="020B0604030504040204" pitchFamily="34" charset="-120"/>
                        </a:rPr>
                        <a:t>/</a:t>
                      </a:r>
                      <a:r>
                        <a:rPr lang="zh-TW" altLang="en-US" sz="3200" b="0" kern="100" dirty="0" smtClean="0">
                          <a:effectLst/>
                          <a:latin typeface="微軟正黑體" panose="020B0604030504040204" pitchFamily="34" charset="-120"/>
                          <a:ea typeface="微軟正黑體" panose="020B0604030504040204" pitchFamily="34" charset="-120"/>
                        </a:rPr>
                        <a:t>年</a:t>
                      </a:r>
                      <a:r>
                        <a:rPr lang="en-US" altLang="zh-TW" sz="3200" b="0" kern="100" dirty="0" smtClean="0">
                          <a:effectLst/>
                          <a:latin typeface="微軟正黑體" panose="020B0604030504040204" pitchFamily="34" charset="-120"/>
                          <a:ea typeface="微軟正黑體" panose="020B0604030504040204" pitchFamily="34" charset="-120"/>
                        </a:rPr>
                        <a:t>(</a:t>
                      </a:r>
                      <a:r>
                        <a:rPr lang="zh-TW" altLang="en-US" sz="3200" b="0" kern="100" dirty="0" smtClean="0">
                          <a:effectLst/>
                          <a:latin typeface="微軟正黑體" panose="020B0604030504040204" pitchFamily="34" charset="-120"/>
                          <a:ea typeface="微軟正黑體" panose="020B0604030504040204" pitchFamily="34" charset="-120"/>
                        </a:rPr>
                        <a:t>不含其他加價購產品服務</a:t>
                      </a:r>
                      <a:r>
                        <a:rPr lang="en-US" altLang="zh-TW" sz="3200" b="0" kern="100" dirty="0" smtClean="0">
                          <a:effectLst/>
                          <a:latin typeface="微軟正黑體" panose="020B0604030504040204" pitchFamily="34" charset="-120"/>
                          <a:ea typeface="微軟正黑體" panose="020B0604030504040204" pitchFamily="34" charset="-120"/>
                        </a:rPr>
                        <a:t>),</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b="0" kern="100" dirty="0" smtClean="0">
                          <a:effectLst/>
                          <a:latin typeface="微軟正黑體" panose="020B0604030504040204" pitchFamily="34" charset="-120"/>
                          <a:ea typeface="微軟正黑體" panose="020B0604030504040204" pitchFamily="34" charset="-120"/>
                        </a:rPr>
                        <a:t>綸堡國際營隊</a:t>
                      </a:r>
                      <a:r>
                        <a:rPr lang="en-US" altLang="zh-TW" sz="3200" b="0" kern="100" dirty="0" smtClean="0">
                          <a:effectLst/>
                          <a:latin typeface="微軟正黑體" panose="020B0604030504040204" pitchFamily="34" charset="-120"/>
                          <a:ea typeface="微軟正黑體" panose="020B0604030504040204" pitchFamily="34" charset="-120"/>
                        </a:rPr>
                        <a:t>2000</a:t>
                      </a:r>
                      <a:r>
                        <a:rPr lang="zh-TW" altLang="en-US" sz="3200" b="0" kern="100" dirty="0" smtClean="0">
                          <a:effectLst/>
                          <a:latin typeface="微軟正黑體" panose="020B0604030504040204" pitchFamily="34" charset="-120"/>
                          <a:ea typeface="微軟正黑體" panose="020B0604030504040204" pitchFamily="34" charset="-120"/>
                        </a:rPr>
                        <a:t>人次</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年</a:t>
                      </a:r>
                      <a:r>
                        <a:rPr lang="zh-TW" altLang="en-US" sz="3200" b="0" kern="100" dirty="0" smtClean="0">
                          <a:effectLst/>
                          <a:latin typeface="微軟正黑體" panose="020B0604030504040204" pitchFamily="34" charset="-120"/>
                          <a:ea typeface="微軟正黑體" panose="020B0604030504040204" pitchFamily="34" charset="-120"/>
                        </a:rPr>
                        <a:t>基礎下預計有</a:t>
                      </a:r>
                      <a:r>
                        <a:rPr lang="en-US" altLang="zh-TW" sz="3200" b="0" kern="100" dirty="0" smtClean="0">
                          <a:effectLst/>
                          <a:latin typeface="微軟正黑體" panose="020B0604030504040204" pitchFamily="34" charset="-120"/>
                          <a:ea typeface="微軟正黑體" panose="020B0604030504040204" pitchFamily="34" charset="-120"/>
                        </a:rPr>
                        <a:t>1200</a:t>
                      </a:r>
                      <a:r>
                        <a:rPr lang="zh-TW" altLang="en-US" sz="3200" b="0" kern="100" dirty="0" smtClean="0">
                          <a:effectLst/>
                          <a:latin typeface="微軟正黑體" panose="020B0604030504040204" pitchFamily="34" charset="-120"/>
                          <a:ea typeface="微軟正黑體" panose="020B0604030504040204" pitchFamily="34" charset="-120"/>
                        </a:rPr>
                        <a:t>人訂閱</a:t>
                      </a:r>
                      <a:endParaRPr lang="en-US" altLang="zh-TW" sz="3200" b="0" kern="100" dirty="0" smtClean="0">
                        <a:effectLst/>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b="0" kern="100" dirty="0" smtClean="0">
                          <a:effectLst/>
                          <a:latin typeface="微軟正黑體" panose="020B0604030504040204" pitchFamily="34" charset="-120"/>
                          <a:ea typeface="微軟正黑體" panose="020B0604030504040204" pitchFamily="34" charset="-120"/>
                        </a:rPr>
                        <a:t>預計初期目標推廣</a:t>
                      </a:r>
                      <a:r>
                        <a:rPr lang="en-US" altLang="zh-TW" sz="3200" b="0" kern="100" dirty="0" smtClean="0">
                          <a:effectLst/>
                          <a:latin typeface="微軟正黑體" panose="020B0604030504040204" pitchFamily="34" charset="-120"/>
                          <a:ea typeface="微軟正黑體" panose="020B0604030504040204" pitchFamily="34" charset="-120"/>
                        </a:rPr>
                        <a:t>1200</a:t>
                      </a:r>
                      <a:r>
                        <a:rPr lang="zh-TW" altLang="en-US" sz="3200" b="0" kern="100" dirty="0" smtClean="0">
                          <a:effectLst/>
                          <a:latin typeface="微軟正黑體" panose="020B0604030504040204" pitchFamily="34" charset="-120"/>
                          <a:ea typeface="微軟正黑體" panose="020B0604030504040204" pitchFamily="34" charset="-120"/>
                        </a:rPr>
                        <a:t>人</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年</a:t>
                      </a:r>
                      <a:r>
                        <a:rPr lang="zh-TW" altLang="en-US" sz="3200" b="0" kern="100" dirty="0" smtClean="0">
                          <a:effectLst/>
                          <a:latin typeface="微軟正黑體" panose="020B0604030504040204" pitchFamily="34" charset="-120"/>
                          <a:ea typeface="微軟正黑體" panose="020B0604030504040204" pitchFamily="34" charset="-120"/>
                        </a:rPr>
                        <a:t>增加</a:t>
                      </a:r>
                      <a:r>
                        <a:rPr lang="zh-TW" altLang="en-US" sz="3200" b="0" kern="100" dirty="0">
                          <a:effectLst/>
                          <a:latin typeface="微軟正黑體" panose="020B0604030504040204" pitchFamily="34" charset="-120"/>
                          <a:ea typeface="微軟正黑體" panose="020B0604030504040204" pitchFamily="34" charset="-120"/>
                        </a:rPr>
                        <a:t>產值 </a:t>
                      </a:r>
                      <a:r>
                        <a:rPr lang="en-US" altLang="zh-TW" sz="3200" b="0" kern="100" dirty="0" smtClean="0">
                          <a:effectLst/>
                          <a:latin typeface="微軟正黑體" panose="020B0604030504040204" pitchFamily="34" charset="-120"/>
                          <a:ea typeface="微軟正黑體" panose="020B0604030504040204" pitchFamily="34" charset="-120"/>
                        </a:rPr>
                        <a:t>2,880</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仟元</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年</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endParaRPr lang="en-US" altLang="zh-TW" sz="3200" b="0" kern="100" dirty="0" smtClean="0">
                        <a:effectLst/>
                        <a:latin typeface="微軟正黑體" panose="020B0604030504040204" pitchFamily="34" charset="-120"/>
                        <a:ea typeface="微軟正黑體" panose="020B0604030504040204" pitchFamily="34" charset="-120"/>
                      </a:endParaRPr>
                    </a:p>
                    <a:p>
                      <a:pPr>
                        <a:spcAft>
                          <a:spcPts val="0"/>
                        </a:spcAft>
                      </a:pPr>
                      <a:r>
                        <a:rPr lang="zh-TW" altLang="en-US" sz="3200" b="0" kern="100" dirty="0" smtClean="0">
                          <a:effectLst/>
                          <a:latin typeface="微軟正黑體" panose="020B0604030504040204" pitchFamily="34" charset="-120"/>
                          <a:ea typeface="微軟正黑體" panose="020B0604030504040204" pitchFamily="34" charset="-120"/>
                        </a:rPr>
                        <a:t>第二年開始導入線上農場合作與原商模並進</a:t>
                      </a:r>
                      <a:r>
                        <a:rPr lang="en-US" altLang="zh-TW" sz="3200" b="0" kern="100" dirty="0" smtClean="0">
                          <a:effectLst/>
                          <a:latin typeface="微軟正黑體" panose="020B0604030504040204" pitchFamily="34" charset="-120"/>
                          <a:ea typeface="微軟正黑體" panose="020B0604030504040204" pitchFamily="34" charset="-120"/>
                        </a:rPr>
                        <a:t>, </a:t>
                      </a:r>
                    </a:p>
                    <a:p>
                      <a:pPr>
                        <a:spcAft>
                          <a:spcPts val="0"/>
                        </a:spcAft>
                      </a:pPr>
                      <a:r>
                        <a:rPr lang="zh-TW" altLang="en-US" sz="3200" b="0" kern="100" dirty="0" smtClean="0">
                          <a:effectLst/>
                          <a:latin typeface="微軟正黑體" panose="020B0604030504040204" pitchFamily="34" charset="-120"/>
                          <a:ea typeface="微軟正黑體" panose="020B0604030504040204" pitchFamily="34" charset="-120"/>
                        </a:rPr>
                        <a:t>預期第三年可達目標</a:t>
                      </a:r>
                      <a:r>
                        <a:rPr lang="en-US" altLang="zh-TW" sz="3200" b="0" kern="100" dirty="0" smtClean="0">
                          <a:effectLst/>
                          <a:latin typeface="微軟正黑體" panose="020B0604030504040204" pitchFamily="34" charset="-120"/>
                          <a:ea typeface="微軟正黑體" panose="020B0604030504040204" pitchFamily="34" charset="-120"/>
                        </a:rPr>
                        <a:t>5000</a:t>
                      </a:r>
                      <a:r>
                        <a:rPr lang="zh-TW" altLang="en-US" sz="3200" b="0" kern="100" dirty="0" smtClean="0">
                          <a:effectLst/>
                          <a:latin typeface="微軟正黑體" panose="020B0604030504040204" pitchFamily="34" charset="-120"/>
                          <a:ea typeface="微軟正黑體" panose="020B0604030504040204" pitchFamily="34" charset="-120"/>
                        </a:rPr>
                        <a:t>人次</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年</a:t>
                      </a:r>
                      <a:r>
                        <a:rPr lang="en-US" altLang="zh-TW" sz="3200" b="0" kern="100" dirty="0" smtClean="0">
                          <a:effectLst/>
                          <a:latin typeface="微軟正黑體" panose="020B0604030504040204" pitchFamily="34" charset="-120"/>
                          <a:ea typeface="微軟正黑體" panose="020B0604030504040204" pitchFamily="34" charset="-120"/>
                        </a:rPr>
                        <a:t>, </a:t>
                      </a:r>
                      <a:r>
                        <a:rPr lang="zh-TW" altLang="en-US" sz="3200" b="0" kern="100" dirty="0" smtClean="0">
                          <a:effectLst/>
                          <a:latin typeface="微軟正黑體" panose="020B0604030504040204" pitchFamily="34" charset="-120"/>
                          <a:ea typeface="微軟正黑體" panose="020B0604030504040204" pitchFamily="34" charset="-120"/>
                        </a:rPr>
                        <a:t>目標第三年產值至 </a:t>
                      </a:r>
                      <a:r>
                        <a:rPr lang="en-US" altLang="zh-TW" sz="3200" b="0" kern="100" dirty="0" smtClean="0">
                          <a:effectLst/>
                          <a:latin typeface="微軟正黑體" panose="020B0604030504040204" pitchFamily="34" charset="-120"/>
                          <a:ea typeface="微軟正黑體" panose="020B0604030504040204" pitchFamily="34" charset="-120"/>
                        </a:rPr>
                        <a:t>12,000</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仟元</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年</a:t>
                      </a:r>
                      <a:endParaRPr lang="en-US" altLang="zh-TW" sz="3200" b="0" kern="100" dirty="0">
                        <a:effectLst/>
                        <a:latin typeface="微軟正黑體" panose="020B0604030504040204" pitchFamily="34" charset="-120"/>
                        <a:ea typeface="微軟正黑體" panose="020B0604030504040204" pitchFamily="34" charset="-120"/>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171813249"/>
                  </a:ext>
                </a:extLst>
              </a:tr>
              <a:tr h="647923">
                <a:tc>
                  <a:txBody>
                    <a:bodyPr/>
                    <a:lstStyle/>
                    <a:p>
                      <a:pPr marL="0" algn="l" defTabSz="914400" rtl="0" eaLnBrk="1" latinLnBrk="0" hangingPunct="1">
                        <a:spcAft>
                          <a:spcPts val="0"/>
                        </a:spcAft>
                      </a:pPr>
                      <a:r>
                        <a:rPr lang="en-US" altLang="zh-TW" sz="3600" b="1" kern="1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3600" b="1" kern="100" dirty="0" smtClean="0">
                          <a:solidFill>
                            <a:schemeClr val="tx1"/>
                          </a:solidFill>
                          <a:effectLst/>
                          <a:latin typeface="微軟正黑體" panose="020B0604030504040204" pitchFamily="34" charset="-120"/>
                          <a:ea typeface="微軟正黑體" panose="020B0604030504040204" pitchFamily="34" charset="-120"/>
                          <a:cs typeface="+mn-cs"/>
                        </a:rPr>
                        <a:t>額外投入研發經費</a:t>
                      </a:r>
                      <a:endParaRPr lang="zh-TW" sz="3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spcAft>
                          <a:spcPts val="0"/>
                        </a:spcAft>
                      </a:pPr>
                      <a:r>
                        <a:rPr lang="en-US" altLang="zh-TW" sz="3600" kern="100" dirty="0" smtClean="0">
                          <a:solidFill>
                            <a:schemeClr val="tx1"/>
                          </a:solidFill>
                          <a:effectLst/>
                          <a:latin typeface="微軟正黑體" panose="020B0604030504040204" pitchFamily="34" charset="-120"/>
                          <a:ea typeface="微軟正黑體" panose="020B0604030504040204" pitchFamily="34" charset="-120"/>
                        </a:rPr>
                        <a:t>2,000</a:t>
                      </a:r>
                      <a:r>
                        <a:rPr lang="zh-TW" altLang="en-US" sz="3600" kern="100" dirty="0" smtClean="0">
                          <a:solidFill>
                            <a:schemeClr val="tx1"/>
                          </a:solidFill>
                          <a:effectLst/>
                          <a:latin typeface="微軟正黑體" panose="020B0604030504040204" pitchFamily="34" charset="-120"/>
                          <a:ea typeface="微軟正黑體" panose="020B0604030504040204" pitchFamily="34" charset="-120"/>
                        </a:rPr>
                        <a:t>仟元</a:t>
                      </a:r>
                      <a:endParaRPr lang="zh-TW" sz="3600" kern="100" dirty="0">
                        <a:solidFill>
                          <a:schemeClr val="tx1"/>
                        </a:solidFill>
                        <a:effectLst/>
                        <a:latin typeface="微軟正黑體" panose="020B0604030504040204" pitchFamily="34" charset="-120"/>
                        <a:ea typeface="微軟正黑體" panose="020B0604030504040204" pitchFamily="34" charset="-120"/>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行動網頁平台維護、第二年與休閒農場合作建置示範點自動化設備的費用</a:t>
                      </a:r>
                      <a:endPar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617078">
                <a:tc>
                  <a:txBody>
                    <a:bodyPr/>
                    <a:lstStyle/>
                    <a:p>
                      <a:pPr marL="0" algn="l" defTabSz="914400" rtl="0" eaLnBrk="1" latinLnBrk="0" hangingPunct="1">
                        <a:spcAft>
                          <a:spcPts val="0"/>
                        </a:spcAft>
                      </a:pPr>
                      <a:r>
                        <a:rPr lang="en-US" altLang="zh-TW" sz="3600" b="1" kern="100" dirty="0" smtClean="0">
                          <a:solidFill>
                            <a:schemeClr val="tx1"/>
                          </a:solidFill>
                          <a:effectLst/>
                          <a:latin typeface="微軟正黑體" panose="020B0604030504040204" pitchFamily="34" charset="-120"/>
                          <a:ea typeface="微軟正黑體" panose="020B0604030504040204" pitchFamily="34" charset="-120"/>
                          <a:cs typeface="+mn-cs"/>
                        </a:rPr>
                        <a:t>3.</a:t>
                      </a:r>
                      <a:r>
                        <a:rPr lang="zh-TW" altLang="en-US" sz="3600" b="1" kern="100" dirty="0" smtClean="0">
                          <a:solidFill>
                            <a:schemeClr val="tx1"/>
                          </a:solidFill>
                          <a:effectLst/>
                          <a:latin typeface="微軟正黑體" panose="020B0604030504040204" pitchFamily="34" charset="-120"/>
                          <a:ea typeface="微軟正黑體" panose="020B0604030504040204" pitchFamily="34" charset="-120"/>
                          <a:cs typeface="+mn-cs"/>
                        </a:rPr>
                        <a:t>促成投資</a:t>
                      </a:r>
                      <a:endParaRPr lang="zh-TW" sz="3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3600" kern="100" dirty="0" smtClean="0">
                          <a:solidFill>
                            <a:schemeClr val="tx1"/>
                          </a:solidFill>
                          <a:effectLst/>
                          <a:latin typeface="微軟正黑體" panose="020B0604030504040204" pitchFamily="34" charset="-120"/>
                          <a:ea typeface="微軟正黑體" panose="020B0604030504040204" pitchFamily="34" charset="-120"/>
                        </a:rPr>
                        <a:t>1,700</a:t>
                      </a:r>
                      <a:r>
                        <a:rPr lang="zh-TW" altLang="en-US" sz="3600" kern="100" dirty="0" smtClean="0">
                          <a:solidFill>
                            <a:schemeClr val="tx1"/>
                          </a:solidFill>
                          <a:effectLst/>
                          <a:latin typeface="微軟正黑體" panose="020B0604030504040204" pitchFamily="34" charset="-120"/>
                          <a:ea typeface="微軟正黑體" panose="020B0604030504040204" pitchFamily="34" charset="-120"/>
                        </a:rPr>
                        <a:t>仟元</a:t>
                      </a:r>
                      <a:endParaRPr lang="zh-TW" altLang="zh-TW" sz="3600" kern="100" dirty="0" smtClean="0">
                        <a:solidFill>
                          <a:schemeClr val="tx1"/>
                        </a:solidFill>
                        <a:effectLst/>
                        <a:latin typeface="微軟正黑體" panose="020B0604030504040204" pitchFamily="34" charset="-120"/>
                        <a:ea typeface="微軟正黑體" panose="020B0604030504040204" pitchFamily="34" charset="-120"/>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公司自行增資</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1,700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仟元，轉投資下游通路廠商	</a:t>
                      </a: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2331183">
                <a:tc>
                  <a:txBody>
                    <a:bodyPr/>
                    <a:lstStyle/>
                    <a:p>
                      <a:pPr>
                        <a:spcAft>
                          <a:spcPts val="0"/>
                        </a:spcAft>
                      </a:pPr>
                      <a:r>
                        <a:rPr lang="en-US" altLang="zh-TW" sz="3600" kern="0" dirty="0">
                          <a:solidFill>
                            <a:schemeClr val="tx1"/>
                          </a:solidFill>
                          <a:effectLst/>
                          <a:latin typeface="微軟正黑體" panose="020B0604030504040204" pitchFamily="34" charset="-120"/>
                          <a:ea typeface="微軟正黑體" panose="020B0604030504040204" pitchFamily="34" charset="-120"/>
                        </a:rPr>
                        <a:t>4</a:t>
                      </a:r>
                      <a:r>
                        <a:rPr lang="en-US" sz="3600" kern="0" dirty="0">
                          <a:solidFill>
                            <a:schemeClr val="tx1"/>
                          </a:solidFill>
                          <a:effectLst/>
                          <a:latin typeface="微軟正黑體" panose="020B0604030504040204" pitchFamily="34" charset="-120"/>
                          <a:ea typeface="微軟正黑體" panose="020B0604030504040204" pitchFamily="34" charset="-120"/>
                        </a:rPr>
                        <a:t>.</a:t>
                      </a:r>
                      <a:r>
                        <a:rPr lang="en-US" sz="3600" kern="0" dirty="0" smtClean="0">
                          <a:solidFill>
                            <a:schemeClr val="tx1"/>
                          </a:solidFill>
                          <a:effectLst/>
                          <a:latin typeface="微軟正黑體" panose="020B0604030504040204" pitchFamily="34" charset="-120"/>
                          <a:ea typeface="微軟正黑體" panose="020B0604030504040204" pitchFamily="34" charset="-120"/>
                        </a:rPr>
                        <a:t>增加就業人數</a:t>
                      </a:r>
                      <a:endParaRPr lang="zh-TW" sz="3600" kern="100" dirty="0">
                        <a:solidFill>
                          <a:schemeClr val="tx1"/>
                        </a:solidFill>
                        <a:effectLst/>
                        <a:latin typeface="微軟正黑體" panose="020B0604030504040204" pitchFamily="34" charset="-120"/>
                        <a:ea typeface="微軟正黑體" panose="020B0604030504040204" pitchFamily="34" charset="-120"/>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3600" kern="0" dirty="0" smtClean="0">
                          <a:solidFill>
                            <a:schemeClr val="tx1"/>
                          </a:solidFill>
                          <a:effectLst/>
                          <a:latin typeface="微軟正黑體" panose="020B0604030504040204" pitchFamily="34" charset="-120"/>
                          <a:ea typeface="微軟正黑體" panose="020B0604030504040204" pitchFamily="34" charset="-120"/>
                        </a:rPr>
                        <a:t>5 </a:t>
                      </a:r>
                      <a:r>
                        <a:rPr lang="zh-TW" altLang="en-US" sz="3600" kern="0" dirty="0" smtClean="0">
                          <a:solidFill>
                            <a:schemeClr val="tx1"/>
                          </a:solidFill>
                          <a:effectLst/>
                          <a:latin typeface="微軟正黑體" panose="020B0604030504040204" pitchFamily="34" charset="-120"/>
                          <a:ea typeface="微軟正黑體" panose="020B0604030504040204" pitchFamily="34" charset="-120"/>
                        </a:rPr>
                        <a:t>人 </a:t>
                      </a:r>
                      <a:r>
                        <a:rPr lang="en-US" altLang="zh-TW" sz="3600" kern="0" dirty="0" smtClean="0">
                          <a:solidFill>
                            <a:schemeClr val="tx1"/>
                          </a:solidFill>
                          <a:effectLst/>
                          <a:latin typeface="微軟正黑體" panose="020B0604030504040204" pitchFamily="34" charset="-120"/>
                          <a:ea typeface="微軟正黑體" panose="020B0604030504040204" pitchFamily="34" charset="-120"/>
                        </a:rPr>
                        <a:t>(3</a:t>
                      </a:r>
                      <a:r>
                        <a:rPr lang="zh-TW" altLang="en-US" sz="3600" kern="0" dirty="0" smtClean="0">
                          <a:solidFill>
                            <a:schemeClr val="tx1"/>
                          </a:solidFill>
                          <a:effectLst/>
                          <a:latin typeface="微軟正黑體" panose="020B0604030504040204" pitchFamily="34" charset="-120"/>
                          <a:ea typeface="微軟正黑體" panose="020B0604030504040204" pitchFamily="34" charset="-120"/>
                        </a:rPr>
                        <a:t>年</a:t>
                      </a:r>
                      <a:r>
                        <a:rPr lang="en-US" altLang="zh-TW" sz="3600" kern="0" dirty="0" smtClean="0">
                          <a:solidFill>
                            <a:schemeClr val="tx1"/>
                          </a:solidFill>
                          <a:effectLst/>
                          <a:latin typeface="微軟正黑體" panose="020B0604030504040204" pitchFamily="34" charset="-120"/>
                          <a:ea typeface="微軟正黑體" panose="020B0604030504040204" pitchFamily="34" charset="-120"/>
                        </a:rPr>
                        <a:t>)</a:t>
                      </a:r>
                      <a:endParaRPr lang="zh-TW" altLang="zh-TW" sz="3600" kern="100" dirty="0" smtClean="0">
                        <a:solidFill>
                          <a:schemeClr val="tx1"/>
                        </a:solidFill>
                        <a:effectLst/>
                        <a:latin typeface="微軟正黑體" panose="020B0604030504040204" pitchFamily="34" charset="-120"/>
                        <a:ea typeface="微軟正黑體" panose="020B0604030504040204" pitchFamily="34" charset="-120"/>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zh-TW" altLang="en-US" sz="3200" b="0" kern="0" dirty="0">
                          <a:effectLst/>
                          <a:latin typeface="微軟正黑體" panose="020B0604030504040204" pitchFamily="34" charset="-120"/>
                          <a:ea typeface="微軟正黑體" panose="020B0604030504040204" pitchFamily="34" charset="-120"/>
                        </a:rPr>
                        <a:t>計劃期間內</a:t>
                      </a:r>
                      <a:r>
                        <a:rPr lang="zh-TW" altLang="en-US" sz="3200" b="0" kern="0" dirty="0" smtClean="0">
                          <a:effectLst/>
                          <a:latin typeface="微軟正黑體" panose="020B0604030504040204" pitchFamily="34" charset="-120"/>
                          <a:ea typeface="微軟正黑體" panose="020B0604030504040204" pitchFamily="34" charset="-120"/>
                        </a:rPr>
                        <a:t>，第一年不增加人力，</a:t>
                      </a:r>
                      <a:endParaRPr lang="en-US" altLang="zh-TW" sz="3200" b="0" kern="0" dirty="0">
                        <a:effectLst/>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0" kern="0" dirty="0">
                          <a:effectLst/>
                          <a:latin typeface="微軟正黑體" panose="020B0604030504040204" pitchFamily="34" charset="-120"/>
                          <a:ea typeface="微軟正黑體" panose="020B0604030504040204" pitchFamily="34" charset="-120"/>
                        </a:rPr>
                        <a:t>三年內，</a:t>
                      </a:r>
                      <a:r>
                        <a:rPr lang="zh-TW" altLang="en-US" sz="3200" b="0" kern="0" dirty="0" smtClean="0">
                          <a:effectLst/>
                          <a:latin typeface="微軟正黑體" panose="020B0604030504040204" pitchFamily="34" charset="-120"/>
                          <a:ea typeface="微軟正黑體" panose="020B0604030504040204" pitchFamily="34" charset="-120"/>
                        </a:rPr>
                        <a:t>增加線上行銷工程師</a:t>
                      </a:r>
                      <a:r>
                        <a:rPr lang="en-US" altLang="zh-TW" sz="3200" b="0" kern="0" dirty="0" smtClean="0">
                          <a:effectLst/>
                          <a:latin typeface="微軟正黑體" panose="020B0604030504040204" pitchFamily="34" charset="-120"/>
                          <a:ea typeface="微軟正黑體" panose="020B0604030504040204" pitchFamily="34" charset="-120"/>
                        </a:rPr>
                        <a:t>2</a:t>
                      </a:r>
                      <a:r>
                        <a:rPr lang="zh-TW" altLang="en-US" sz="3200" b="0" kern="0" dirty="0" smtClean="0">
                          <a:effectLst/>
                          <a:latin typeface="微軟正黑體" panose="020B0604030504040204" pitchFamily="34" charset="-120"/>
                          <a:ea typeface="微軟正黑體" panose="020B0604030504040204" pitchFamily="34" charset="-120"/>
                        </a:rPr>
                        <a:t>人、售後服務人員</a:t>
                      </a:r>
                      <a:r>
                        <a:rPr lang="en-US" altLang="zh-TW" sz="3200" b="0" kern="0" dirty="0" smtClean="0">
                          <a:effectLst/>
                          <a:latin typeface="微軟正黑體" panose="020B0604030504040204" pitchFamily="34" charset="-120"/>
                          <a:ea typeface="+mn-ea"/>
                        </a:rPr>
                        <a:t>3</a:t>
                      </a:r>
                      <a:r>
                        <a:rPr lang="zh-TW" altLang="en-US" sz="3200" b="0" kern="0" dirty="0" smtClean="0">
                          <a:effectLst/>
                          <a:latin typeface="微軟正黑體" panose="020B0604030504040204" pitchFamily="34" charset="-120"/>
                          <a:ea typeface="+mn-ea"/>
                        </a:rPr>
                        <a:t> </a:t>
                      </a:r>
                      <a:r>
                        <a:rPr lang="zh-TW" altLang="en-US" sz="3200" b="0" kern="0" dirty="0">
                          <a:effectLst/>
                          <a:latin typeface="微軟正黑體" panose="020B0604030504040204" pitchFamily="34" charset="-120"/>
                          <a:ea typeface="+mn-ea"/>
                        </a:rPr>
                        <a:t>人</a:t>
                      </a:r>
                      <a:endParaRPr lang="en-US" altLang="zh-TW" sz="3200" b="0" kern="0" dirty="0">
                        <a:effectLst/>
                        <a:latin typeface="微軟正黑體" panose="020B0604030504040204" pitchFamily="34" charset="-120"/>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0" kern="0" dirty="0" smtClean="0">
                          <a:effectLst/>
                          <a:latin typeface="微軟正黑體" pitchFamily="34" charset="-120"/>
                          <a:ea typeface="微軟正黑體" pitchFamily="34" charset="-120"/>
                        </a:rPr>
                        <a:t>*人員</a:t>
                      </a:r>
                      <a:r>
                        <a:rPr lang="zh-TW" altLang="en-US" sz="2400" b="0" kern="0" dirty="0">
                          <a:effectLst/>
                          <a:latin typeface="微軟正黑體" pitchFamily="34" charset="-120"/>
                          <a:ea typeface="微軟正黑體" pitchFamily="34" charset="-120"/>
                        </a:rPr>
                        <a:t>負責項目：</a:t>
                      </a:r>
                      <a:r>
                        <a:rPr lang="en-US" altLang="zh-TW" sz="2400" b="0" kern="0" dirty="0" smtClean="0">
                          <a:effectLst/>
                          <a:latin typeface="微軟正黑體" pitchFamily="34" charset="-120"/>
                          <a:ea typeface="微軟正黑體" pitchFamily="34" charset="-120"/>
                        </a:rPr>
                        <a:t>1.SEO</a:t>
                      </a:r>
                      <a:r>
                        <a:rPr lang="zh-TW" altLang="en-US" sz="2400" b="0" kern="0" dirty="0" smtClean="0">
                          <a:effectLst/>
                          <a:latin typeface="微軟正黑體" pitchFamily="34" charset="-120"/>
                          <a:ea typeface="微軟正黑體" pitchFamily="34" charset="-120"/>
                        </a:rPr>
                        <a:t>搜尋引擎優化 </a:t>
                      </a:r>
                      <a:r>
                        <a:rPr lang="en-US" altLang="zh-TW" sz="2400" b="0" kern="0" dirty="0" smtClean="0">
                          <a:effectLst/>
                          <a:latin typeface="微軟正黑體" pitchFamily="34" charset="-120"/>
                          <a:ea typeface="微軟正黑體" pitchFamily="34" charset="-120"/>
                        </a:rPr>
                        <a:t>2.</a:t>
                      </a:r>
                      <a:r>
                        <a:rPr lang="zh-TW" altLang="en-US" sz="2400" b="0" kern="0" dirty="0" smtClean="0">
                          <a:effectLst/>
                          <a:latin typeface="微軟正黑體" pitchFamily="34" charset="-120"/>
                          <a:ea typeface="微軟正黑體" pitchFamily="34" charset="-120"/>
                        </a:rPr>
                        <a:t>線上行銷工具** </a:t>
                      </a:r>
                      <a:r>
                        <a:rPr lang="en-US" altLang="zh-TW" sz="2400" b="0" kern="0" dirty="0">
                          <a:effectLst/>
                          <a:latin typeface="微軟正黑體" pitchFamily="34" charset="-120"/>
                          <a:ea typeface="微軟正黑體" pitchFamily="34" charset="-120"/>
                        </a:rPr>
                        <a:t>3</a:t>
                      </a:r>
                      <a:r>
                        <a:rPr lang="en-US" altLang="zh-TW" sz="2400" b="0" kern="0" dirty="0" smtClean="0">
                          <a:effectLst/>
                          <a:latin typeface="微軟正黑體" pitchFamily="34" charset="-120"/>
                          <a:ea typeface="微軟正黑體" pitchFamily="34" charset="-120"/>
                        </a:rPr>
                        <a:t>.</a:t>
                      </a:r>
                      <a:r>
                        <a:rPr lang="zh-TW" altLang="en-US" sz="2400" b="0" kern="0" dirty="0" smtClean="0">
                          <a:effectLst/>
                          <a:latin typeface="微軟正黑體" pitchFamily="34" charset="-120"/>
                          <a:ea typeface="微軟正黑體" pitchFamily="34" charset="-120"/>
                        </a:rPr>
                        <a:t>售後服務人員***</a:t>
                      </a:r>
                      <a:endParaRPr lang="en-US" altLang="zh-TW" sz="2400" b="0" kern="0" dirty="0" smtClean="0">
                        <a:effectLst/>
                        <a:latin typeface="微軟正黑體" pitchFamily="34" charset="-120"/>
                        <a:ea typeface="微軟正黑體"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0" kern="0" dirty="0" smtClean="0">
                          <a:effectLst/>
                          <a:latin typeface="微軟正黑體" pitchFamily="34" charset="-120"/>
                          <a:ea typeface="微軟正黑體" pitchFamily="34" charset="-120"/>
                        </a:rPr>
                        <a:t>**行銷工具例如匯入</a:t>
                      </a:r>
                      <a:r>
                        <a:rPr lang="en-US" altLang="zh-TW" sz="2400" b="0" kern="0" dirty="0" smtClean="0">
                          <a:effectLst/>
                          <a:latin typeface="微軟正黑體" pitchFamily="34" charset="-120"/>
                          <a:ea typeface="微軟正黑體" pitchFamily="34" charset="-120"/>
                        </a:rPr>
                        <a:t>FB</a:t>
                      </a:r>
                      <a:r>
                        <a:rPr lang="zh-TW" altLang="en-US" sz="2400" b="0" kern="0" dirty="0" smtClean="0">
                          <a:effectLst/>
                          <a:latin typeface="微軟正黑體" pitchFamily="34" charset="-120"/>
                          <a:ea typeface="微軟正黑體" pitchFamily="34" charset="-120"/>
                        </a:rPr>
                        <a:t>粉絲專頁</a:t>
                      </a:r>
                      <a:r>
                        <a:rPr lang="en-US" altLang="zh-TW" sz="2400" b="0" kern="0" dirty="0" smtClean="0">
                          <a:effectLst/>
                          <a:latin typeface="微軟正黑體" pitchFamily="34" charset="-120"/>
                          <a:ea typeface="微軟正黑體" pitchFamily="34" charset="-120"/>
                        </a:rPr>
                        <a:t>/IG</a:t>
                      </a:r>
                      <a:r>
                        <a:rPr lang="zh-TW" altLang="en-US" sz="2400" b="0" kern="0" dirty="0" smtClean="0">
                          <a:effectLst/>
                          <a:latin typeface="微軟正黑體" pitchFamily="34" charset="-120"/>
                          <a:ea typeface="微軟正黑體" pitchFamily="34" charset="-120"/>
                        </a:rPr>
                        <a:t> </a:t>
                      </a:r>
                      <a:r>
                        <a:rPr lang="en-US" altLang="zh-TW" sz="2400" b="0" kern="0" dirty="0" smtClean="0">
                          <a:effectLst/>
                          <a:latin typeface="微軟正黑體" pitchFamily="34" charset="-120"/>
                          <a:ea typeface="微軟正黑體" pitchFamily="34" charset="-120"/>
                        </a:rPr>
                        <a:t>shop,</a:t>
                      </a:r>
                      <a:r>
                        <a:rPr lang="zh-TW" altLang="en-US" sz="2400" b="0" kern="0" dirty="0" smtClean="0">
                          <a:effectLst/>
                          <a:latin typeface="微軟正黑體" pitchFamily="34" charset="-120"/>
                          <a:ea typeface="微軟正黑體" pitchFamily="34" charset="-120"/>
                        </a:rPr>
                        <a:t>自動上傳商店目錄至</a:t>
                      </a:r>
                      <a:r>
                        <a:rPr lang="en-US" altLang="zh-TW" sz="2400" b="0" kern="0" dirty="0" smtClean="0">
                          <a:effectLst/>
                          <a:latin typeface="微軟正黑體" pitchFamily="34" charset="-120"/>
                          <a:ea typeface="微軟正黑體" pitchFamily="34" charset="-120"/>
                        </a:rPr>
                        <a:t>FB</a:t>
                      </a:r>
                      <a:r>
                        <a:rPr lang="zh-TW" altLang="en-US" sz="2400" b="0" kern="0" dirty="0" smtClean="0">
                          <a:effectLst/>
                          <a:latin typeface="微軟正黑體" pitchFamily="34" charset="-120"/>
                          <a:ea typeface="微軟正黑體" pitchFamily="34" charset="-120"/>
                        </a:rPr>
                        <a:t>廣告後台</a:t>
                      </a:r>
                      <a:endParaRPr lang="en-US" altLang="zh-TW" sz="2400" b="0" kern="0" dirty="0" smtClean="0">
                        <a:effectLst/>
                        <a:latin typeface="微軟正黑體" pitchFamily="34" charset="-120"/>
                        <a:ea typeface="微軟正黑體"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0" kern="0" dirty="0" smtClean="0">
                          <a:effectLst/>
                          <a:latin typeface="微軟正黑體" pitchFamily="34" charset="-120"/>
                          <a:ea typeface="微軟正黑體" pitchFamily="34" charset="-120"/>
                        </a:rPr>
                        <a:t>***售後服務包含提供線上</a:t>
                      </a:r>
                      <a:r>
                        <a:rPr lang="en-US" altLang="zh-TW" sz="2400" b="0" kern="0" dirty="0" smtClean="0">
                          <a:effectLst/>
                          <a:latin typeface="微軟正黑體" pitchFamily="34" charset="-120"/>
                          <a:ea typeface="微軟正黑體" pitchFamily="34" charset="-120"/>
                        </a:rPr>
                        <a:t>/</a:t>
                      </a:r>
                      <a:r>
                        <a:rPr lang="zh-TW" altLang="en-US" sz="2400" b="0" kern="0" dirty="0" smtClean="0">
                          <a:effectLst/>
                          <a:latin typeface="微軟正黑體" pitchFamily="34" charset="-120"/>
                          <a:ea typeface="微軟正黑體" pitchFamily="34" charset="-120"/>
                        </a:rPr>
                        <a:t>到府一對一顧客解說及使用指導、洽談</a:t>
                      </a:r>
                      <a:endParaRPr lang="en-US" altLang="zh-TW" sz="2400" b="0" kern="0" dirty="0">
                        <a:effectLst/>
                        <a:latin typeface="微軟正黑體" pitchFamily="34" charset="-120"/>
                        <a:ea typeface="微軟正黑體" pitchFamily="34" charset="-120"/>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r h="1669829">
                <a:tc>
                  <a:txBody>
                    <a:bodyPr/>
                    <a:lstStyle/>
                    <a:p>
                      <a:pPr marL="0" algn="l" defTabSz="914400" rtl="0" eaLnBrk="1" latinLnBrk="0" hangingPunct="1">
                        <a:spcAft>
                          <a:spcPts val="0"/>
                        </a:spcAft>
                      </a:pPr>
                      <a:r>
                        <a:rPr lang="en-US" altLang="zh-TW" sz="3600" b="1" kern="100" dirty="0" smtClean="0">
                          <a:solidFill>
                            <a:schemeClr val="tx1"/>
                          </a:solidFill>
                          <a:effectLst/>
                          <a:latin typeface="微軟正黑體" panose="020B0604030504040204" pitchFamily="34" charset="-120"/>
                          <a:ea typeface="微軟正黑體" panose="020B0604030504040204" pitchFamily="34" charset="-120"/>
                          <a:cs typeface="+mn-cs"/>
                        </a:rPr>
                        <a:t>5</a:t>
                      </a:r>
                      <a:r>
                        <a:rPr lang="en-US" sz="3600" b="1"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sz="3600" b="1" kern="100" dirty="0">
                          <a:solidFill>
                            <a:schemeClr val="tx1"/>
                          </a:solidFill>
                          <a:effectLst/>
                          <a:latin typeface="微軟正黑體" panose="020B0604030504040204" pitchFamily="34" charset="-120"/>
                          <a:ea typeface="微軟正黑體" panose="020B0604030504040204" pitchFamily="34" charset="-120"/>
                          <a:cs typeface="+mn-cs"/>
                        </a:rPr>
                        <a:t>產出新產品或</a:t>
                      </a:r>
                      <a:r>
                        <a:rPr lang="zh-TW" sz="3600" b="1" kern="100" dirty="0" smtClean="0">
                          <a:solidFill>
                            <a:schemeClr val="tx1"/>
                          </a:solidFill>
                          <a:effectLst/>
                          <a:latin typeface="微軟正黑體" panose="020B0604030504040204" pitchFamily="34" charset="-120"/>
                          <a:ea typeface="微軟正黑體" panose="020B0604030504040204" pitchFamily="34" charset="-120"/>
                          <a:cs typeface="+mn-cs"/>
                        </a:rPr>
                        <a:t>服務</a:t>
                      </a:r>
                      <a:endParaRPr lang="zh-TW" sz="3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zh-TW" altLang="zh-TW" sz="3600" kern="0" dirty="0" smtClean="0">
                          <a:solidFill>
                            <a:schemeClr val="tx1"/>
                          </a:solidFill>
                          <a:effectLst/>
                          <a:latin typeface="微軟正黑體" panose="020B0604030504040204" pitchFamily="34" charset="-120"/>
                          <a:ea typeface="微軟正黑體" panose="020B0604030504040204" pitchFamily="34" charset="-120"/>
                        </a:rPr>
                        <a:t>共</a:t>
                      </a:r>
                      <a:r>
                        <a:rPr lang="en-US" altLang="zh-TW" sz="3600" kern="0" dirty="0" smtClean="0">
                          <a:solidFill>
                            <a:schemeClr val="tx1"/>
                          </a:solidFill>
                          <a:effectLst/>
                          <a:latin typeface="微軟正黑體" panose="020B0604030504040204" pitchFamily="34" charset="-120"/>
                          <a:ea typeface="微軟正黑體" panose="020B0604030504040204" pitchFamily="34" charset="-120"/>
                        </a:rPr>
                        <a:t>3</a:t>
                      </a:r>
                      <a:r>
                        <a:rPr lang="zh-TW" altLang="en-US" sz="3600" kern="0" dirty="0" smtClean="0">
                          <a:solidFill>
                            <a:schemeClr val="tx1"/>
                          </a:solidFill>
                          <a:effectLst/>
                          <a:latin typeface="微軟正黑體" panose="020B0604030504040204" pitchFamily="34" charset="-120"/>
                          <a:ea typeface="微軟正黑體" panose="020B0604030504040204" pitchFamily="34" charset="-120"/>
                        </a:rPr>
                        <a:t> </a:t>
                      </a:r>
                      <a:r>
                        <a:rPr lang="zh-TW" altLang="zh-TW" sz="3600" kern="0" dirty="0" smtClean="0">
                          <a:solidFill>
                            <a:schemeClr val="tx1"/>
                          </a:solidFill>
                          <a:effectLst/>
                          <a:latin typeface="微軟正黑體" panose="020B0604030504040204" pitchFamily="34" charset="-120"/>
                          <a:ea typeface="微軟正黑體" panose="020B0604030504040204" pitchFamily="34" charset="-120"/>
                        </a:rPr>
                        <a:t>項</a:t>
                      </a:r>
                      <a:endParaRPr lang="zh-TW" altLang="zh-TW" sz="3600" kern="100" dirty="0" smtClean="0">
                        <a:solidFill>
                          <a:schemeClr val="tx1"/>
                        </a:solidFill>
                        <a:effectLst/>
                        <a:latin typeface="微軟正黑體" panose="020B0604030504040204" pitchFamily="34" charset="-120"/>
                        <a:ea typeface="微軟正黑體" panose="020B0604030504040204" pitchFamily="34" charset="-120"/>
                      </a:endParaRPr>
                    </a:p>
                    <a:p>
                      <a:pPr algn="r">
                        <a:spcAft>
                          <a:spcPts val="0"/>
                        </a:spcAft>
                      </a:pPr>
                      <a:endParaRPr lang="zh-TW" sz="3600" kern="100" dirty="0">
                        <a:solidFill>
                          <a:schemeClr val="tx1"/>
                        </a:solidFill>
                        <a:effectLst/>
                        <a:latin typeface="微軟正黑體" panose="020B0604030504040204" pitchFamily="34" charset="-120"/>
                        <a:ea typeface="微軟正黑體" panose="020B0604030504040204" pitchFamily="34" charset="-120"/>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US" altLang="zh-TW" sz="3200" b="0" kern="0" dirty="0" smtClean="0">
                          <a:effectLst/>
                          <a:latin typeface="微軟正黑體" panose="020B0604030504040204" pitchFamily="34" charset="-120"/>
                          <a:ea typeface="微軟正黑體" panose="020B0604030504040204" pitchFamily="34" charset="-120"/>
                        </a:rPr>
                        <a:t>(1)</a:t>
                      </a:r>
                      <a:r>
                        <a:rPr lang="zh-TW" altLang="en-US" sz="3200" b="0" kern="0" dirty="0" smtClean="0">
                          <a:effectLst/>
                          <a:latin typeface="微軟正黑體" panose="020B0604030504040204" pitchFamily="34" charset="-120"/>
                          <a:ea typeface="微軟正黑體" panose="020B0604030504040204" pitchFamily="34" charset="-120"/>
                        </a:rPr>
                        <a:t>產品：網頁、</a:t>
                      </a:r>
                      <a:r>
                        <a:rPr lang="zh-TW" altLang="en-US" sz="3200" b="0" kern="0" dirty="0">
                          <a:effectLst/>
                          <a:latin typeface="微軟正黑體" panose="020B0604030504040204" pitchFamily="34" charset="-120"/>
                          <a:ea typeface="微軟正黑體" panose="020B0604030504040204" pitchFamily="34" charset="-120"/>
                        </a:rPr>
                        <a:t>數據處理載體</a:t>
                      </a:r>
                      <a:endParaRPr lang="en-US" altLang="zh-TW" sz="3200" b="0" kern="0" dirty="0">
                        <a:effectLst/>
                        <a:latin typeface="微軟正黑體" panose="020B0604030504040204" pitchFamily="34" charset="-120"/>
                        <a:ea typeface="微軟正黑體" panose="020B0604030504040204" pitchFamily="34" charset="-120"/>
                      </a:endParaRPr>
                    </a:p>
                    <a:p>
                      <a:pPr>
                        <a:spcAft>
                          <a:spcPts val="0"/>
                        </a:spcAft>
                      </a:pPr>
                      <a:r>
                        <a:rPr lang="en-US" altLang="zh-TW" sz="3200" b="0" kern="0" dirty="0" smtClean="0">
                          <a:effectLst/>
                          <a:latin typeface="微軟正黑體" panose="020B0604030504040204" pitchFamily="34" charset="-120"/>
                          <a:ea typeface="微軟正黑體" panose="020B0604030504040204" pitchFamily="34" charset="-120"/>
                        </a:rPr>
                        <a:t>(2)</a:t>
                      </a:r>
                      <a:r>
                        <a:rPr lang="zh-TW" altLang="en-US" sz="3200" b="0" kern="0" dirty="0" smtClean="0">
                          <a:effectLst/>
                          <a:latin typeface="微軟正黑體" panose="020B0604030504040204" pitchFamily="34" charset="-120"/>
                          <a:ea typeface="微軟正黑體" panose="020B0604030504040204" pitchFamily="34" charset="-120"/>
                        </a:rPr>
                        <a:t>訂閱式服務：線上農場與數位孿生創新服務智慧平台</a:t>
                      </a:r>
                      <a:endParaRPr lang="en-US" altLang="zh-TW" sz="3200" b="0" kern="0" dirty="0" smtClean="0">
                        <a:effectLst/>
                        <a:latin typeface="微軟正黑體" panose="020B0604030504040204" pitchFamily="34" charset="-120"/>
                        <a:ea typeface="微軟正黑體" panose="020B0604030504040204" pitchFamily="34" charset="-120"/>
                      </a:endParaRPr>
                    </a:p>
                    <a:p>
                      <a:pPr>
                        <a:spcAft>
                          <a:spcPts val="0"/>
                        </a:spcAft>
                      </a:pPr>
                      <a:r>
                        <a:rPr lang="en-US" altLang="zh-TW" sz="3200" b="0" kern="0" dirty="0" smtClean="0">
                          <a:effectLst/>
                          <a:latin typeface="微軟正黑體" panose="020B0604030504040204" pitchFamily="34" charset="-120"/>
                          <a:ea typeface="微軟正黑體" panose="020B0604030504040204" pitchFamily="34" charset="-120"/>
                        </a:rPr>
                        <a:t>(3)</a:t>
                      </a:r>
                      <a:r>
                        <a:rPr lang="zh-TW" altLang="en-US" sz="3200" b="0" kern="0" dirty="0" smtClean="0">
                          <a:effectLst/>
                          <a:latin typeface="微軟正黑體" panose="020B0604030504040204" pitchFamily="34" charset="-120"/>
                          <a:ea typeface="微軟正黑體" panose="020B0604030504040204" pitchFamily="34" charset="-120"/>
                        </a:rPr>
                        <a:t>未來將進行產品服務數據及客流數據整合分析</a:t>
                      </a:r>
                      <a:r>
                        <a:rPr lang="en-US" altLang="zh-TW" sz="3200" b="0" kern="0" dirty="0" smtClean="0">
                          <a:effectLst/>
                          <a:latin typeface="微軟正黑體" panose="020B0604030504040204" pitchFamily="34" charset="-120"/>
                          <a:ea typeface="微軟正黑體" panose="020B0604030504040204" pitchFamily="34" charset="-120"/>
                        </a:rPr>
                        <a:t>, </a:t>
                      </a:r>
                      <a:r>
                        <a:rPr lang="zh-TW" altLang="en-US" sz="3200" b="0" kern="0" dirty="0" smtClean="0">
                          <a:effectLst/>
                          <a:latin typeface="微軟正黑體" panose="020B0604030504040204" pitchFamily="34" charset="-120"/>
                          <a:ea typeface="微軟正黑體" panose="020B0604030504040204" pitchFamily="34" charset="-120"/>
                        </a:rPr>
                        <a:t>可進行分眾廣告推播</a:t>
                      </a:r>
                      <a:endParaRPr lang="en-US" altLang="zh-TW" sz="3200" b="0" kern="0" dirty="0" smtClean="0">
                        <a:effectLst/>
                        <a:latin typeface="微軟正黑體" panose="020B0604030504040204" pitchFamily="34" charset="-120"/>
                        <a:ea typeface="微軟正黑體" panose="020B0604030504040204" pitchFamily="34" charset="-120"/>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3361227040"/>
                  </a:ext>
                </a:extLst>
              </a:tr>
              <a:tr h="1097027">
                <a:tc>
                  <a:txBody>
                    <a:bodyPr/>
                    <a:lstStyle/>
                    <a:p>
                      <a:pPr>
                        <a:spcAft>
                          <a:spcPts val="0"/>
                        </a:spcAft>
                      </a:pPr>
                      <a:r>
                        <a:rPr lang="en-US" altLang="zh-TW" sz="3600" b="1" kern="100" dirty="0" smtClean="0">
                          <a:solidFill>
                            <a:schemeClr val="tx1"/>
                          </a:solidFill>
                          <a:effectLst/>
                          <a:latin typeface="微軟正黑體" panose="020B0604030504040204" pitchFamily="34" charset="-120"/>
                          <a:ea typeface="微軟正黑體" panose="020B0604030504040204" pitchFamily="34" charset="-120"/>
                          <a:cs typeface="+mn-cs"/>
                        </a:rPr>
                        <a:t>6.</a:t>
                      </a:r>
                      <a:r>
                        <a:rPr lang="zh-TW" altLang="en-US" sz="3600" b="1" kern="100" dirty="0" smtClean="0">
                          <a:solidFill>
                            <a:schemeClr val="tx1"/>
                          </a:solidFill>
                          <a:effectLst/>
                          <a:latin typeface="微軟正黑體" panose="020B0604030504040204" pitchFamily="34" charset="-120"/>
                          <a:ea typeface="微軟正黑體" panose="020B0604030504040204" pitchFamily="34" charset="-120"/>
                          <a:cs typeface="+mn-cs"/>
                        </a:rPr>
                        <a:t>降低成本</a:t>
                      </a:r>
                      <a:endParaRPr lang="zh-TW" sz="3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altLang="zh-TW" sz="3600" b="0" kern="0" dirty="0" smtClean="0">
                          <a:solidFill>
                            <a:schemeClr val="tx1"/>
                          </a:solidFill>
                          <a:effectLst/>
                          <a:latin typeface="微軟正黑體" panose="020B0604030504040204" pitchFamily="34" charset="-120"/>
                          <a:ea typeface="微軟正黑體" panose="020B0604030504040204" pitchFamily="34" charset="-120"/>
                          <a:cs typeface="+mn-cs"/>
                        </a:rPr>
                        <a:t>460</a:t>
                      </a:r>
                      <a:r>
                        <a:rPr lang="zh-TW" altLang="en-US" sz="3600" b="0" kern="0" dirty="0" smtClean="0">
                          <a:solidFill>
                            <a:schemeClr val="tx1"/>
                          </a:solidFill>
                          <a:effectLst/>
                          <a:latin typeface="微軟正黑體" panose="020B0604030504040204" pitchFamily="34" charset="-120"/>
                          <a:ea typeface="微軟正黑體" panose="020B0604030504040204" pitchFamily="34" charset="-120"/>
                          <a:cs typeface="+mn-cs"/>
                        </a:rPr>
                        <a:t>仟元</a:t>
                      </a:r>
                      <a:r>
                        <a:rPr lang="en-US" altLang="zh-TW" sz="36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600" b="0" kern="0" dirty="0" smtClean="0">
                          <a:solidFill>
                            <a:schemeClr val="tx1"/>
                          </a:solidFill>
                          <a:effectLst/>
                          <a:latin typeface="微軟正黑體" panose="020B0604030504040204" pitchFamily="34" charset="-120"/>
                          <a:ea typeface="微軟正黑體" panose="020B0604030504040204" pitchFamily="34" charset="-120"/>
                          <a:cs typeface="+mn-cs"/>
                        </a:rPr>
                        <a:t>年</a:t>
                      </a:r>
                      <a:endParaRPr lang="zh-TW" altLang="en-US" sz="3600" b="1" kern="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降低營隊後學生種植需維持的場地租用約</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60,000</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元</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年租金與管理費</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a:t>
                      </a:r>
                    </a:p>
                    <a:p>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將實驗記錄與教學講義利用網頁平台進行雲端</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e</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化</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節省材料費</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400,000</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元</a:t>
                      </a:r>
                      <a:r>
                        <a:rPr lang="en-US" altLang="zh-TW" sz="3200" b="0" kern="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0" dirty="0" smtClean="0">
                          <a:solidFill>
                            <a:schemeClr val="tx1"/>
                          </a:solidFill>
                          <a:effectLst/>
                          <a:latin typeface="微軟正黑體" panose="020B0604030504040204" pitchFamily="34" charset="-120"/>
                          <a:ea typeface="微軟正黑體" panose="020B0604030504040204" pitchFamily="34" charset="-120"/>
                          <a:cs typeface="+mn-cs"/>
                        </a:rPr>
                        <a:t>年</a:t>
                      </a:r>
                    </a:p>
                  </a:txBody>
                  <a:tcPr marL="0" marR="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129677060"/>
                  </a:ext>
                </a:extLst>
              </a:tr>
            </a:tbl>
          </a:graphicData>
        </a:graphic>
      </p:graphicFrame>
      <p:sp>
        <p:nvSpPr>
          <p:cNvPr id="3" name="投影片編號版面配置區 2"/>
          <p:cNvSpPr>
            <a:spLocks noGrp="1"/>
          </p:cNvSpPr>
          <p:nvPr>
            <p:ph type="sldNum" sz="quarter" idx="4294967295"/>
          </p:nvPr>
        </p:nvSpPr>
        <p:spPr>
          <a:xfrm>
            <a:off x="17221200" y="12712701"/>
            <a:ext cx="5486400" cy="730250"/>
          </a:xfrm>
          <a:prstGeom prst="rect">
            <a:avLst/>
          </a:prstGeom>
        </p:spPr>
        <p:txBody>
          <a:bodyPr lIns="182880" tIns="91440" rIns="182880" bIns="91440"/>
          <a:lstStyle/>
          <a:p>
            <a:fld id="{E3C99A07-8B95-4703-BB50-5DC82DEA769F}" type="slidenum">
              <a:rPr lang="zh-TW" altLang="en-US" smtClean="0"/>
              <a:pPr/>
              <a:t>32</a:t>
            </a:fld>
            <a:endParaRPr lang="zh-TW" altLang="en-US" dirty="0"/>
          </a:p>
        </p:txBody>
      </p:sp>
    </p:spTree>
    <p:extLst>
      <p:ext uri="{BB962C8B-B14F-4D97-AF65-F5344CB8AC3E}">
        <p14:creationId xmlns:p14="http://schemas.microsoft.com/office/powerpoint/2010/main" xmlns="" val="373964525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8000" dirty="0" smtClean="0"/>
              <a:t>未來發展規劃</a:t>
            </a:r>
            <a:endParaRPr lang="zh-TW" altLang="en-US" sz="8000" dirty="0"/>
          </a:p>
        </p:txBody>
      </p:sp>
      <p:sp>
        <p:nvSpPr>
          <p:cNvPr id="4" name="箭號: 向右 3">
            <a:extLst>
              <a:ext uri="{FF2B5EF4-FFF2-40B4-BE49-F238E27FC236}">
                <a16:creationId xmlns:a16="http://schemas.microsoft.com/office/drawing/2014/main" xmlns="" id="{99E539B0-AF70-426C-A1FC-ECF6B04AE75A}"/>
              </a:ext>
            </a:extLst>
          </p:cNvPr>
          <p:cNvSpPr/>
          <p:nvPr/>
        </p:nvSpPr>
        <p:spPr>
          <a:xfrm>
            <a:off x="0" y="3355518"/>
            <a:ext cx="24384000" cy="2043224"/>
          </a:xfrm>
          <a:prstGeom prst="rightArrow">
            <a:avLst>
              <a:gd name="adj1" fmla="val 68519"/>
              <a:gd name="adj2" fmla="val 43578"/>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altLang="zh-TW" sz="4200" b="1" dirty="0">
                <a:solidFill>
                  <a:prstClr val="black"/>
                </a:solidFill>
                <a:latin typeface="微軟正黑體" panose="020B0604030504040204" pitchFamily="34" charset="-120"/>
                <a:ea typeface="微軟正黑體" panose="020B0604030504040204" pitchFamily="34" charset="-120"/>
              </a:rPr>
              <a:t>Stage1. </a:t>
            </a:r>
            <a:r>
              <a:rPr lang="zh-TW" altLang="en-US" sz="4200" b="1" dirty="0" smtClean="0">
                <a:solidFill>
                  <a:prstClr val="black"/>
                </a:solidFill>
                <a:latin typeface="微軟正黑體" panose="020B0604030504040204" pitchFamily="34" charset="-120"/>
                <a:ea typeface="微軟正黑體" panose="020B0604030504040204" pitchFamily="34" charset="-120"/>
              </a:rPr>
              <a:t>從田園到城市</a:t>
            </a:r>
            <a:r>
              <a:rPr lang="en-US" altLang="zh-TW" sz="4200" b="1" dirty="0" smtClean="0">
                <a:solidFill>
                  <a:prstClr val="black"/>
                </a:solidFill>
                <a:latin typeface="微軟正黑體" panose="020B0604030504040204" pitchFamily="34" charset="-120"/>
                <a:ea typeface="微軟正黑體" panose="020B0604030504040204" pitchFamily="34" charset="-120"/>
              </a:rPr>
              <a:t>-</a:t>
            </a:r>
            <a:r>
              <a:rPr lang="zh-TW" altLang="en-US" sz="4200" b="1" dirty="0" smtClean="0">
                <a:solidFill>
                  <a:prstClr val="black"/>
                </a:solidFill>
                <a:latin typeface="微軟正黑體" panose="020B0604030504040204" pitchFamily="34" charset="-120"/>
                <a:ea typeface="微軟正黑體" panose="020B0604030504040204" pitchFamily="34" charset="-120"/>
              </a:rPr>
              <a:t>線上農場平台開發</a:t>
            </a:r>
            <a:r>
              <a:rPr lang="zh-TW" altLang="en-US" sz="4200" b="1" dirty="0">
                <a:solidFill>
                  <a:prstClr val="black"/>
                </a:solidFill>
                <a:latin typeface="微軟正黑體" panose="020B0604030504040204" pitchFamily="34" charset="-120"/>
                <a:ea typeface="微軟正黑體" panose="020B0604030504040204" pitchFamily="34" charset="-120"/>
              </a:rPr>
              <a:t>期</a:t>
            </a:r>
          </a:p>
        </p:txBody>
      </p:sp>
      <p:sp>
        <p:nvSpPr>
          <p:cNvPr id="5" name="箭號: 向右 4">
            <a:extLst>
              <a:ext uri="{FF2B5EF4-FFF2-40B4-BE49-F238E27FC236}">
                <a16:creationId xmlns:a16="http://schemas.microsoft.com/office/drawing/2014/main" xmlns="" id="{AA2D14B9-A761-4C65-88D0-78FCAFEE4B9B}"/>
              </a:ext>
            </a:extLst>
          </p:cNvPr>
          <p:cNvSpPr/>
          <p:nvPr/>
        </p:nvSpPr>
        <p:spPr>
          <a:xfrm>
            <a:off x="7572164" y="5726144"/>
            <a:ext cx="16811836" cy="2043224"/>
          </a:xfrm>
          <a:prstGeom prst="rightArrow">
            <a:avLst>
              <a:gd name="adj1" fmla="val 68519"/>
              <a:gd name="adj2" fmla="val 4357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altLang="zh-TW" sz="4200" b="1" dirty="0">
                <a:solidFill>
                  <a:prstClr val="black"/>
                </a:solidFill>
                <a:latin typeface="微軟正黑體" panose="020B0604030504040204" pitchFamily="34" charset="-120"/>
                <a:ea typeface="微軟正黑體" panose="020B0604030504040204" pitchFamily="34" charset="-120"/>
              </a:rPr>
              <a:t> Stage2. </a:t>
            </a:r>
            <a:r>
              <a:rPr lang="zh-TW" altLang="en-US" sz="4200" b="1" dirty="0" smtClean="0">
                <a:solidFill>
                  <a:prstClr val="black"/>
                </a:solidFill>
                <a:latin typeface="微軟正黑體" panose="020B0604030504040204" pitchFamily="34" charset="-120"/>
                <a:ea typeface="微軟正黑體" panose="020B0604030504040204" pitchFamily="34" charset="-120"/>
              </a:rPr>
              <a:t>使城市有田園</a:t>
            </a:r>
            <a:r>
              <a:rPr lang="en-US" altLang="zh-TW" sz="4200" b="1" dirty="0" smtClean="0">
                <a:solidFill>
                  <a:prstClr val="black"/>
                </a:solidFill>
                <a:latin typeface="微軟正黑體" panose="020B0604030504040204" pitchFamily="34" charset="-120"/>
                <a:ea typeface="微軟正黑體" panose="020B0604030504040204" pitchFamily="34" charset="-120"/>
              </a:rPr>
              <a:t>-</a:t>
            </a:r>
            <a:r>
              <a:rPr lang="zh-TW" altLang="en-US" sz="4200" b="1" dirty="0" smtClean="0">
                <a:solidFill>
                  <a:prstClr val="black"/>
                </a:solidFill>
                <a:latin typeface="微軟正黑體" panose="020B0604030504040204" pitchFamily="34" charset="-120"/>
                <a:ea typeface="微軟正黑體" panose="020B0604030504040204" pitchFamily="34" charset="-120"/>
              </a:rPr>
              <a:t>從孩童影響到家長</a:t>
            </a:r>
            <a:endParaRPr lang="zh-TW" altLang="en-US" sz="4200" b="1" dirty="0">
              <a:solidFill>
                <a:prstClr val="black"/>
              </a:solidFill>
              <a:latin typeface="微軟正黑體" panose="020B0604030504040204" pitchFamily="34" charset="-120"/>
              <a:ea typeface="微軟正黑體" panose="020B0604030504040204" pitchFamily="34" charset="-120"/>
            </a:endParaRPr>
          </a:p>
        </p:txBody>
      </p:sp>
      <p:sp>
        <p:nvSpPr>
          <p:cNvPr id="6" name="箭號: 向右 5">
            <a:extLst>
              <a:ext uri="{FF2B5EF4-FFF2-40B4-BE49-F238E27FC236}">
                <a16:creationId xmlns:a16="http://schemas.microsoft.com/office/drawing/2014/main" xmlns="" id="{B195D1D5-FAB6-49AF-9E3F-D445E8B0261D}"/>
              </a:ext>
            </a:extLst>
          </p:cNvPr>
          <p:cNvSpPr/>
          <p:nvPr/>
        </p:nvSpPr>
        <p:spPr>
          <a:xfrm>
            <a:off x="13560152" y="8298160"/>
            <a:ext cx="10823848" cy="2043224"/>
          </a:xfrm>
          <a:prstGeom prst="rightArrow">
            <a:avLst>
              <a:gd name="adj1" fmla="val 68519"/>
              <a:gd name="adj2" fmla="val 4357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altLang="zh-TW" sz="4200" b="1" dirty="0">
                <a:solidFill>
                  <a:prstClr val="black"/>
                </a:solidFill>
                <a:latin typeface="微軟正黑體" panose="020B0604030504040204" pitchFamily="34" charset="-120"/>
                <a:ea typeface="微軟正黑體" panose="020B0604030504040204" pitchFamily="34" charset="-120"/>
              </a:rPr>
              <a:t> Stage3. </a:t>
            </a:r>
            <a:r>
              <a:rPr lang="zh-TW" altLang="en-US" sz="4200" b="1" dirty="0" smtClean="0">
                <a:solidFill>
                  <a:prstClr val="black"/>
                </a:solidFill>
                <a:latin typeface="微軟正黑體" panose="020B0604030504040204" pitchFamily="34" charset="-120"/>
                <a:ea typeface="微軟正黑體" panose="020B0604030504040204" pitchFamily="34" charset="-120"/>
              </a:rPr>
              <a:t>使城市變田園</a:t>
            </a:r>
            <a:r>
              <a:rPr lang="en-US" altLang="zh-TW" sz="4200" b="1" dirty="0" smtClean="0">
                <a:solidFill>
                  <a:prstClr val="black"/>
                </a:solidFill>
                <a:latin typeface="微軟正黑體" panose="020B0604030504040204" pitchFamily="34" charset="-120"/>
                <a:ea typeface="微軟正黑體" panose="020B0604030504040204" pitchFamily="34" charset="-120"/>
              </a:rPr>
              <a:t>-</a:t>
            </a:r>
            <a:r>
              <a:rPr lang="zh-TW" altLang="en-US" sz="4200" b="1" dirty="0" smtClean="0">
                <a:solidFill>
                  <a:prstClr val="black"/>
                </a:solidFill>
                <a:latin typeface="微軟正黑體" panose="020B0604030504040204" pitchFamily="34" charset="-120"/>
                <a:ea typeface="微軟正黑體" panose="020B0604030504040204" pitchFamily="34" charset="-120"/>
              </a:rPr>
              <a:t>開源</a:t>
            </a:r>
            <a:r>
              <a:rPr lang="en-US" altLang="zh-TW" sz="4200" b="1" dirty="0" smtClean="0">
                <a:solidFill>
                  <a:prstClr val="black"/>
                </a:solidFill>
                <a:latin typeface="微軟正黑體" panose="020B0604030504040204" pitchFamily="34" charset="-120"/>
                <a:ea typeface="微軟正黑體" panose="020B0604030504040204" pitchFamily="34" charset="-120"/>
              </a:rPr>
              <a:t>/</a:t>
            </a:r>
            <a:r>
              <a:rPr lang="zh-TW" altLang="en-US" sz="4200" b="1" dirty="0" smtClean="0">
                <a:solidFill>
                  <a:prstClr val="black"/>
                </a:solidFill>
                <a:latin typeface="微軟正黑體" panose="020B0604030504040204" pitchFamily="34" charset="-120"/>
                <a:ea typeface="微軟正黑體" panose="020B0604030504040204" pitchFamily="34" charset="-120"/>
              </a:rPr>
              <a:t>共享平台</a:t>
            </a:r>
            <a:endParaRPr lang="zh-TW" altLang="en-US" sz="4200" b="1" dirty="0">
              <a:solidFill>
                <a:prstClr val="black"/>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xmlns="" id="{A873CA5E-7BA1-40DC-B2C3-FBBA0D7C2ED5}"/>
              </a:ext>
            </a:extLst>
          </p:cNvPr>
          <p:cNvSpPr txBox="1"/>
          <p:nvPr/>
        </p:nvSpPr>
        <p:spPr>
          <a:xfrm>
            <a:off x="526704" y="5417840"/>
            <a:ext cx="7045460" cy="2288694"/>
          </a:xfrm>
          <a:prstGeom prst="rect">
            <a:avLst/>
          </a:prstGeom>
          <a:noFill/>
        </p:spPr>
        <p:txBody>
          <a:bodyPr wrap="square" lIns="36000" tIns="36000" rIns="36000" bIns="36000" rtlCol="0">
            <a:spAutoFit/>
          </a:bodyPr>
          <a:lstStyle/>
          <a:p>
            <a:pPr algn="l"/>
            <a:r>
              <a:rPr lang="zh-TW" altLang="en-US" sz="3600" dirty="0" smtClean="0">
                <a:solidFill>
                  <a:prstClr val="black"/>
                </a:solidFill>
                <a:latin typeface="微軟正黑體" panose="020B0604030504040204" pitchFamily="34" charset="-120"/>
                <a:ea typeface="微軟正黑體" panose="020B0604030504040204" pitchFamily="34" charset="-120"/>
              </a:rPr>
              <a:t>透過線上農場平台，使孩童可以透過即時的回饋，在家即可瞭解數位經濟、綠色循環與體驗經濟的重要性，並打下程式邏輯與設計的基礎</a:t>
            </a:r>
            <a:endParaRPr lang="zh-TW" altLang="en-US" sz="3600" dirty="0">
              <a:solidFill>
                <a:prstClr val="black"/>
              </a:solidFill>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xmlns="" id="{06DA79D7-2A5F-4EF9-9626-5EB8FA162F3B}"/>
              </a:ext>
            </a:extLst>
          </p:cNvPr>
          <p:cNvSpPr txBox="1"/>
          <p:nvPr/>
        </p:nvSpPr>
        <p:spPr>
          <a:xfrm>
            <a:off x="7261638" y="7880053"/>
            <a:ext cx="6442530" cy="2288694"/>
          </a:xfrm>
          <a:prstGeom prst="rect">
            <a:avLst/>
          </a:prstGeom>
          <a:noFill/>
        </p:spPr>
        <p:txBody>
          <a:bodyPr wrap="square" lIns="36000" tIns="36000" rIns="36000" bIns="36000" rtlCol="0">
            <a:spAutoFit/>
          </a:bodyPr>
          <a:lstStyle/>
          <a:p>
            <a:pPr algn="l"/>
            <a:r>
              <a:rPr lang="zh-TW" altLang="en-US" sz="3600" dirty="0" smtClean="0">
                <a:solidFill>
                  <a:prstClr val="black"/>
                </a:solidFill>
                <a:latin typeface="微軟正黑體" panose="020B0604030504040204" pitchFamily="34" charset="-120"/>
                <a:ea typeface="微軟正黑體" panose="020B0604030504040204" pitchFamily="34" charset="-120"/>
              </a:rPr>
              <a:t>擴展服務模組，透過健康或教育需求，吸引家長一同參與，擴大各功能模組的添購（如從單純種植擴展到魚菜共生）</a:t>
            </a:r>
            <a:endParaRPr lang="zh-TW" altLang="en-US" sz="3600" dirty="0">
              <a:solidFill>
                <a:prstClr val="black"/>
              </a:solidFill>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xmlns="" id="{6F6E7158-70FC-4C27-A2BB-49F41BDD22E0}"/>
              </a:ext>
            </a:extLst>
          </p:cNvPr>
          <p:cNvSpPr txBox="1"/>
          <p:nvPr/>
        </p:nvSpPr>
        <p:spPr>
          <a:xfrm>
            <a:off x="14014694" y="10506811"/>
            <a:ext cx="6458226" cy="1953731"/>
          </a:xfrm>
          <a:prstGeom prst="rect">
            <a:avLst/>
          </a:prstGeom>
          <a:noFill/>
        </p:spPr>
        <p:txBody>
          <a:bodyPr wrap="square" lIns="36000" tIns="36000" rIns="36000" bIns="36000" rtlCol="0">
            <a:spAutoFit/>
          </a:bodyPr>
          <a:lstStyle/>
          <a:p>
            <a:pPr algn="l">
              <a:lnSpc>
                <a:spcPts val="5000"/>
              </a:lnSpc>
            </a:pPr>
            <a:r>
              <a:rPr lang="zh-TW" altLang="en-US" sz="3600" dirty="0" smtClean="0">
                <a:solidFill>
                  <a:prstClr val="black"/>
                </a:solidFill>
                <a:latin typeface="微軟正黑體" panose="020B0604030504040204" pitchFamily="34" charset="-120"/>
                <a:ea typeface="微軟正黑體" panose="020B0604030504040204" pitchFamily="34" charset="-120"/>
              </a:rPr>
              <a:t>透過後台數據分析，串連不同作物家庭與相關業者，使產出作物創造更大價值</a:t>
            </a:r>
            <a:endParaRPr lang="zh-TW" altLang="en-US" sz="3600" dirty="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462426071"/>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384B6840-E8F1-4B3D-963E-D5EBB3A84D78}"/>
              </a:ext>
            </a:extLst>
          </p:cNvPr>
          <p:cNvSpPr>
            <a:spLocks noGrp="1"/>
          </p:cNvSpPr>
          <p:nvPr>
            <p:ph type="title"/>
          </p:nvPr>
        </p:nvSpPr>
        <p:spPr>
          <a:xfrm>
            <a:off x="1676400" y="831851"/>
            <a:ext cx="21031200" cy="875030"/>
          </a:xfrm>
        </p:spPr>
        <p:txBody>
          <a:bodyPr>
            <a:noAutofit/>
          </a:bodyPr>
          <a:lstStyle/>
          <a:p>
            <a:r>
              <a:rPr lang="zh-TW" altLang="en-US" sz="8000" kern="1200" dirty="0" smtClean="0">
                <a:sym typeface="Lato" pitchFamily="34" charset="0"/>
              </a:rPr>
              <a:t>專案預期效益</a:t>
            </a:r>
            <a:r>
              <a:rPr lang="en-US" altLang="zh-TW" sz="8000" kern="1200" dirty="0" smtClean="0">
                <a:sym typeface="Lato" pitchFamily="34" charset="0"/>
              </a:rPr>
              <a:t>(</a:t>
            </a:r>
            <a:r>
              <a:rPr lang="zh-TW" altLang="en-US" sz="8000" kern="1200" dirty="0" smtClean="0">
                <a:sym typeface="Lato" pitchFamily="34" charset="0"/>
              </a:rPr>
              <a:t>策略性</a:t>
            </a:r>
            <a:r>
              <a:rPr lang="en-US" altLang="zh-TW" sz="8000" kern="1200" dirty="0" smtClean="0">
                <a:sym typeface="Lato" pitchFamily="34" charset="0"/>
              </a:rPr>
              <a:t>)</a:t>
            </a:r>
            <a:endParaRPr lang="zh-TW" altLang="en-US" sz="8000" kern="1200" dirty="0">
              <a:sym typeface="Lato" pitchFamily="34" charset="0"/>
            </a:endParaRPr>
          </a:p>
        </p:txBody>
      </p:sp>
      <p:graphicFrame>
        <p:nvGraphicFramePr>
          <p:cNvPr id="9" name="內容版面配置區 3">
            <a:extLst>
              <a:ext uri="{FF2B5EF4-FFF2-40B4-BE49-F238E27FC236}">
                <a16:creationId xmlns="" xmlns:a16="http://schemas.microsoft.com/office/drawing/2014/main" id="{B17A760B-A1C8-4E58-A16B-059FCCEDF1BF}"/>
              </a:ext>
            </a:extLst>
          </p:cNvPr>
          <p:cNvGraphicFramePr>
            <a:graphicFrameLocks/>
          </p:cNvGraphicFramePr>
          <p:nvPr>
            <p:extLst/>
          </p:nvPr>
        </p:nvGraphicFramePr>
        <p:xfrm>
          <a:off x="1359349" y="4159385"/>
          <a:ext cx="22137907" cy="8601292"/>
        </p:xfrm>
        <a:graphic>
          <a:graphicData uri="http://schemas.openxmlformats.org/drawingml/2006/table">
            <a:tbl>
              <a:tblPr firstRow="1" firstCol="1" lastRow="1" lastCol="1" bandRow="1" bandCol="1">
                <a:tableStyleId>{7E9639D4-E3E2-4D34-9284-5A2195B3D0D7}</a:tableStyleId>
              </a:tblPr>
              <a:tblGrid>
                <a:gridCol w="4207915">
                  <a:extLst>
                    <a:ext uri="{9D8B030D-6E8A-4147-A177-3AD203B41FA5}">
                      <a16:colId xmlns="" xmlns:a16="http://schemas.microsoft.com/office/drawing/2014/main" val="3984731720"/>
                    </a:ext>
                  </a:extLst>
                </a:gridCol>
                <a:gridCol w="2520280">
                  <a:extLst>
                    <a:ext uri="{9D8B030D-6E8A-4147-A177-3AD203B41FA5}">
                      <a16:colId xmlns="" xmlns:a16="http://schemas.microsoft.com/office/drawing/2014/main" val="20001"/>
                    </a:ext>
                  </a:extLst>
                </a:gridCol>
                <a:gridCol w="15409712">
                  <a:extLst>
                    <a:ext uri="{9D8B030D-6E8A-4147-A177-3AD203B41FA5}">
                      <a16:colId xmlns="" xmlns:a16="http://schemas.microsoft.com/office/drawing/2014/main" val="2086874357"/>
                    </a:ext>
                  </a:extLst>
                </a:gridCol>
              </a:tblGrid>
              <a:tr h="681671">
                <a:tc>
                  <a:txBody>
                    <a:bodyPr/>
                    <a:lstStyle/>
                    <a:p>
                      <a:pPr algn="ctr">
                        <a:spcAft>
                          <a:spcPts val="0"/>
                        </a:spcAft>
                      </a:pPr>
                      <a:r>
                        <a:rPr lang="zh-TW" altLang="en-US" sz="3600" kern="0" dirty="0" smtClean="0">
                          <a:effectLst/>
                          <a:latin typeface="微軟正黑體" panose="020B0604030504040204" pitchFamily="34" charset="-120"/>
                          <a:ea typeface="微軟正黑體" panose="020B0604030504040204" pitchFamily="34" charset="-120"/>
                        </a:rPr>
                        <a:t>指標</a:t>
                      </a:r>
                      <a:endParaRPr lang="zh-TW" sz="3600" kern="100" dirty="0">
                        <a:effectLst/>
                        <a:latin typeface="微軟正黑體" panose="020B0604030504040204" pitchFamily="34" charset="-120"/>
                        <a:ea typeface="微軟正黑體" panose="020B0604030504040204" pitchFamily="34" charset="-120"/>
                      </a:endParaRPr>
                    </a:p>
                  </a:txBody>
                  <a:tcPr marL="0" marR="0" marT="0" marB="0" anchor="ctr">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zh-TW" altLang="en-US" sz="3600" kern="100" dirty="0" smtClean="0">
                          <a:effectLst/>
                          <a:latin typeface="微軟正黑體" panose="020B0604030504040204" pitchFamily="34" charset="-120"/>
                          <a:ea typeface="微軟正黑體" panose="020B0604030504040204" pitchFamily="34" charset="-120"/>
                        </a:rPr>
                        <a:t>效益</a:t>
                      </a:r>
                      <a:endParaRPr lang="zh-TW" sz="3600" kern="100" dirty="0">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12700" cap="flat" cmpd="sng" algn="ctr">
                      <a:solidFill>
                        <a:schemeClr val="tx1">
                          <a:lumMod val="50000"/>
                          <a:lumOff val="50000"/>
                        </a:schemeClr>
                      </a:solidFill>
                      <a:prstDash val="solid"/>
                      <a:round/>
                      <a:headEnd type="none" w="med" len="med"/>
                      <a:tailEnd type="none" w="med" len="med"/>
                    </a:lnB>
                  </a:tcPr>
                </a:tc>
                <a:tc>
                  <a:txBody>
                    <a:bodyPr/>
                    <a:lstStyle/>
                    <a:p>
                      <a:pPr algn="ctr">
                        <a:spcAft>
                          <a:spcPts val="0"/>
                        </a:spcAft>
                      </a:pPr>
                      <a:r>
                        <a:rPr lang="en-US" sz="3600" kern="0" dirty="0" err="1">
                          <a:effectLst/>
                          <a:latin typeface="微軟正黑體" panose="020B0604030504040204" pitchFamily="34" charset="-120"/>
                          <a:ea typeface="微軟正黑體" panose="020B0604030504040204" pitchFamily="34" charset="-120"/>
                        </a:rPr>
                        <a:t>估算方式或實施方法</a:t>
                      </a:r>
                      <a:endParaRPr lang="zh-TW" sz="3600" kern="100" dirty="0">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 xmlns:a16="http://schemas.microsoft.com/office/drawing/2014/main" val="2388013140"/>
                  </a:ext>
                </a:extLst>
              </a:tr>
              <a:tr h="3385096">
                <a:tc>
                  <a:txBody>
                    <a:bodyPr/>
                    <a:lstStyle/>
                    <a:p>
                      <a:pPr marL="0" algn="l" defTabSz="914400" rtl="0" eaLnBrk="1" latinLnBrk="0" hangingPunct="1">
                        <a:spcAft>
                          <a:spcPts val="0"/>
                        </a:spcAft>
                      </a:pPr>
                      <a:r>
                        <a:rPr 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 </a:t>
                      </a:r>
                      <a:endParaRPr lang="zh-TW" sz="3600" b="0" kern="100" dirty="0" smtClean="0">
                        <a:solidFill>
                          <a:schemeClr val="tx1"/>
                        </a:solidFill>
                        <a:effectLst/>
                        <a:latin typeface="微軟正黑體" panose="020B0604030504040204" pitchFamily="34" charset="-120"/>
                        <a:ea typeface="微軟正黑體" panose="020B0604030504040204" pitchFamily="34" charset="-120"/>
                        <a:cs typeface="+mn-cs"/>
                      </a:endParaRPr>
                    </a:p>
                    <a:p>
                      <a:r>
                        <a:rPr 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商品價值提昇</a:t>
                      </a:r>
                    </a:p>
                    <a:p>
                      <a:pPr marL="0" algn="l" defTabSz="914400" rtl="0" eaLnBrk="1" latinLnBrk="0" hangingPunct="1">
                        <a:spcAft>
                          <a:spcPts val="0"/>
                        </a:spcAft>
                      </a:pPr>
                      <a:endParaRPr lang="zh-TW" sz="3600" b="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spcAft>
                          <a:spcPts val="0"/>
                        </a:spcAft>
                      </a:pPr>
                      <a:r>
                        <a:rPr lang="en-US" altLang="zh-TW" sz="3600" kern="100" dirty="0" smtClean="0">
                          <a:solidFill>
                            <a:schemeClr val="tx1"/>
                          </a:solidFill>
                          <a:effectLst/>
                          <a:latin typeface="微軟正黑體" panose="020B0604030504040204" pitchFamily="34" charset="-120"/>
                          <a:ea typeface="微軟正黑體" panose="020B0604030504040204" pitchFamily="34" charset="-120"/>
                        </a:rPr>
                        <a:t>3.25</a:t>
                      </a:r>
                      <a:r>
                        <a:rPr lang="zh-TW" altLang="en-US" sz="3600" kern="100" dirty="0" smtClean="0">
                          <a:solidFill>
                            <a:schemeClr val="tx1"/>
                          </a:solidFill>
                          <a:effectLst/>
                          <a:latin typeface="微軟正黑體" panose="020B0604030504040204" pitchFamily="34" charset="-120"/>
                          <a:ea typeface="微軟正黑體" panose="020B0604030504040204" pitchFamily="34" charset="-120"/>
                        </a:rPr>
                        <a:t>倍</a:t>
                      </a:r>
                      <a:endParaRPr lang="zh-TW" sz="3600" kern="100" dirty="0">
                        <a:solidFill>
                          <a:schemeClr val="tx1"/>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以單一人次觀點來看</a:t>
                      </a:r>
                      <a:endPar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endParaRPr>
                    </a:p>
                    <a:p>
                      <a:pPr algn="l"/>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營隊的利潤分成</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拓可思利潤為</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800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元</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人</a:t>
                      </a:r>
                      <a:endPar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endParaRPr>
                    </a:p>
                    <a:p>
                      <a:pPr algn="l"/>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拓展該平台後</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在平台上持續推出種植課程</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可增加訂閱收入一年</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2,400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元</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人</a:t>
                      </a:r>
                      <a:endPar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endParaRPr>
                    </a:p>
                    <a:p>
                      <a:pPr algn="l"/>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拓可思分到的純利為</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1,800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元</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人</a:t>
                      </a:r>
                      <a:endPar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endParaRPr>
                    </a:p>
                    <a:p>
                      <a:pPr algn="l"/>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因此以拓可思所提供商品服務的角度</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價值提升 </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(800+1800)/800= 3.25</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倍</a:t>
                      </a:r>
                      <a:endPar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171813249"/>
                  </a:ext>
                </a:extLst>
              </a:tr>
              <a:tr h="1954808">
                <a:tc>
                  <a:txBody>
                    <a:bodyPr/>
                    <a:lstStyle/>
                    <a:p>
                      <a:r>
                        <a:rPr lang="en-US" altLang="zh-TW" sz="3600" b="0" kern="1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通路拓展	</a:t>
                      </a: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spcAft>
                          <a:spcPts val="0"/>
                        </a:spcAft>
                      </a:pPr>
                      <a:r>
                        <a:rPr lang="en-US" altLang="zh-TW" sz="3600" kern="100" dirty="0" smtClean="0">
                          <a:solidFill>
                            <a:schemeClr val="tx1"/>
                          </a:solidFill>
                          <a:effectLst/>
                          <a:latin typeface="微軟正黑體" panose="020B0604030504040204" pitchFamily="34" charset="-120"/>
                          <a:ea typeface="微軟正黑體" panose="020B0604030504040204" pitchFamily="34" charset="-120"/>
                        </a:rPr>
                        <a:t>7</a:t>
                      </a:r>
                      <a:r>
                        <a:rPr lang="zh-TW" altLang="en-US" sz="3600" kern="100" dirty="0" smtClean="0">
                          <a:solidFill>
                            <a:schemeClr val="tx1"/>
                          </a:solidFill>
                          <a:effectLst/>
                          <a:latin typeface="微軟正黑體" panose="020B0604030504040204" pitchFamily="34" charset="-120"/>
                          <a:ea typeface="微軟正黑體" panose="020B0604030504040204" pitchFamily="34" charset="-120"/>
                        </a:rPr>
                        <a:t>處</a:t>
                      </a:r>
                      <a:endParaRPr lang="zh-TW" sz="3600" kern="100" dirty="0">
                        <a:solidFill>
                          <a:schemeClr val="tx1"/>
                        </a:solidFill>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第一年策略聯盟示範團隊：</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處</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綸堡國際教育</a:t>
                      </a:r>
                    </a:p>
                    <a:p>
                      <a:pPr algn="l"/>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第二</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三年合作通路計劃：增加</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6</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處</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100" baseline="0" dirty="0" smtClean="0">
                          <a:solidFill>
                            <a:schemeClr val="tx1"/>
                          </a:solidFill>
                          <a:effectLst/>
                          <a:latin typeface="微軟正黑體" panose="020B0604030504040204" pitchFamily="34" charset="-120"/>
                          <a:ea typeface="微軟正黑體" panose="020B0604030504040204" pitchFamily="34" charset="-120"/>
                          <a:cs typeface="+mn-cs"/>
                        </a:rPr>
                        <a:t> </a:t>
                      </a:r>
                      <a:r>
                        <a:rPr lang="en-US" altLang="zh-TW" sz="3200" b="0" kern="100" baseline="0" dirty="0" smtClean="0">
                          <a:solidFill>
                            <a:schemeClr val="tx1"/>
                          </a:solidFill>
                          <a:effectLst/>
                          <a:latin typeface="微軟正黑體" panose="020B0604030504040204" pitchFamily="34" charset="-120"/>
                          <a:ea typeface="微軟正黑體" panose="020B0604030504040204" pitchFamily="34" charset="-120"/>
                          <a:cs typeface="+mn-cs"/>
                        </a:rPr>
                        <a:t>3</a:t>
                      </a:r>
                      <a:r>
                        <a:rPr lang="zh-TW" altLang="en-US" sz="3200" b="0" kern="100" baseline="0" dirty="0" smtClean="0">
                          <a:solidFill>
                            <a:schemeClr val="tx1"/>
                          </a:solidFill>
                          <a:effectLst/>
                          <a:latin typeface="微軟正黑體" panose="020B0604030504040204" pitchFamily="34" charset="-120"/>
                          <a:ea typeface="微軟正黑體" panose="020B0604030504040204" pitchFamily="34" charset="-120"/>
                          <a:cs typeface="+mn-cs"/>
                        </a:rPr>
                        <a:t>家教育機構合作</a:t>
                      </a:r>
                      <a:r>
                        <a:rPr lang="en-US" altLang="zh-TW" sz="3200" b="0" kern="100" baseline="0" dirty="0" smtClean="0">
                          <a:solidFill>
                            <a:schemeClr val="tx1"/>
                          </a:solidFill>
                          <a:effectLst/>
                          <a:latin typeface="微軟正黑體" panose="020B0604030504040204" pitchFamily="34" charset="-120"/>
                          <a:ea typeface="微軟正黑體" panose="020B0604030504040204" pitchFamily="34" charset="-120"/>
                          <a:cs typeface="+mn-cs"/>
                        </a:rPr>
                        <a:t>, 3</a:t>
                      </a:r>
                      <a:r>
                        <a:rPr lang="zh-TW" altLang="en-US" sz="3200" b="0" kern="100" baseline="0" dirty="0" smtClean="0">
                          <a:solidFill>
                            <a:schemeClr val="tx1"/>
                          </a:solidFill>
                          <a:effectLst/>
                          <a:latin typeface="微軟正黑體" panose="020B0604030504040204" pitchFamily="34" charset="-120"/>
                          <a:ea typeface="微軟正黑體" panose="020B0604030504040204" pitchFamily="34" charset="-120"/>
                          <a:cs typeface="+mn-cs"/>
                        </a:rPr>
                        <a:t>家休閒農場</a:t>
                      </a:r>
                      <a:endPar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2579717">
                <a:tc>
                  <a:txBody>
                    <a:bodyPr/>
                    <a:lstStyle/>
                    <a:p>
                      <a:r>
                        <a:rPr lang="en-US" altLang="zh-TW" sz="3600" b="0" kern="100" dirty="0" smtClean="0">
                          <a:solidFill>
                            <a:schemeClr val="tx1"/>
                          </a:solidFill>
                          <a:effectLst/>
                          <a:latin typeface="微軟正黑體" panose="020B0604030504040204" pitchFamily="34" charset="-120"/>
                          <a:ea typeface="微軟正黑體" panose="020B0604030504040204" pitchFamily="34" charset="-120"/>
                          <a:cs typeface="+mn-cs"/>
                        </a:rPr>
                        <a:t>3.</a:t>
                      </a:r>
                      <a:r>
                        <a:rPr lang="zh-TW" alt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平台會員數	</a:t>
                      </a:r>
                      <a:endParaRPr lang="en-US" altLang="zh-TW" sz="3600" b="0" kern="100" dirty="0" smtClean="0">
                        <a:solidFill>
                          <a:schemeClr val="tx1"/>
                        </a:solidFill>
                        <a:effectLst/>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600" kern="100" dirty="0" smtClean="0">
                          <a:effectLst/>
                          <a:latin typeface="微軟正黑體" panose="020B0604030504040204" pitchFamily="34" charset="-120"/>
                          <a:ea typeface="微軟正黑體" panose="020B0604030504040204" pitchFamily="34" charset="-120"/>
                        </a:rPr>
                        <a:t>數位增能服務費</a:t>
                      </a:r>
                      <a:endParaRPr lang="en-US" altLang="zh-TW" sz="3600" kern="100" dirty="0" smtClean="0">
                        <a:effectLst/>
                        <a:latin typeface="微軟正黑體" panose="020B0604030504040204" pitchFamily="34" charset="-120"/>
                        <a:ea typeface="微軟正黑體" panose="020B0604030504040204" pitchFamily="34" charset="-12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spcAft>
                          <a:spcPts val="0"/>
                        </a:spcAft>
                      </a:pPr>
                      <a:r>
                        <a:rPr lang="zh-TW" alt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第一年</a:t>
                      </a:r>
                      <a:r>
                        <a:rPr lang="en-US" altLang="zh-TW" sz="3600" b="0" kern="100" dirty="0" smtClean="0">
                          <a:solidFill>
                            <a:schemeClr val="tx1"/>
                          </a:solidFill>
                          <a:effectLst/>
                          <a:latin typeface="微軟正黑體" panose="020B0604030504040204" pitchFamily="34" charset="-120"/>
                          <a:ea typeface="微軟正黑體" panose="020B0604030504040204" pitchFamily="34" charset="-120"/>
                          <a:cs typeface="+mn-cs"/>
                        </a:rPr>
                        <a:t>1,200</a:t>
                      </a:r>
                      <a:r>
                        <a:rPr lang="zh-TW" alt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人</a:t>
                      </a:r>
                      <a:endParaRPr lang="en-US" altLang="zh-TW" sz="3600" b="0" kern="100" dirty="0" smtClean="0">
                        <a:solidFill>
                          <a:schemeClr val="tx1"/>
                        </a:solidFill>
                        <a:effectLst/>
                        <a:latin typeface="微軟正黑體" panose="020B0604030504040204" pitchFamily="34" charset="-120"/>
                        <a:ea typeface="微軟正黑體" panose="020B0604030504040204" pitchFamily="34" charset="-120"/>
                        <a:cs typeface="+mn-cs"/>
                      </a:endParaRPr>
                    </a:p>
                    <a:p>
                      <a:pPr algn="r">
                        <a:spcAft>
                          <a:spcPts val="0"/>
                        </a:spcAft>
                      </a:pPr>
                      <a:r>
                        <a:rPr lang="zh-TW" alt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第二</a:t>
                      </a:r>
                      <a:r>
                        <a:rPr lang="en-US" altLang="zh-TW" sz="3600" b="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三年</a:t>
                      </a:r>
                      <a:endParaRPr lang="en-US" altLang="zh-TW" sz="3600" b="0" kern="100" dirty="0" smtClean="0">
                        <a:solidFill>
                          <a:schemeClr val="tx1"/>
                        </a:solidFill>
                        <a:effectLst/>
                        <a:latin typeface="微軟正黑體" panose="020B0604030504040204" pitchFamily="34" charset="-120"/>
                        <a:ea typeface="微軟正黑體" panose="020B0604030504040204" pitchFamily="34" charset="-120"/>
                        <a:cs typeface="+mn-cs"/>
                      </a:endParaRPr>
                    </a:p>
                    <a:p>
                      <a:pPr algn="r">
                        <a:spcAft>
                          <a:spcPts val="0"/>
                        </a:spcAft>
                      </a:pPr>
                      <a:r>
                        <a:rPr lang="en-US" altLang="zh-TW" sz="3600" b="0" kern="100" dirty="0" smtClean="0">
                          <a:solidFill>
                            <a:schemeClr val="tx1"/>
                          </a:solidFill>
                          <a:effectLst/>
                          <a:latin typeface="微軟正黑體" panose="020B0604030504040204" pitchFamily="34" charset="-120"/>
                          <a:ea typeface="微軟正黑體" panose="020B0604030504040204" pitchFamily="34" charset="-120"/>
                          <a:cs typeface="+mn-cs"/>
                        </a:rPr>
                        <a:t>5,000</a:t>
                      </a:r>
                      <a:r>
                        <a:rPr lang="zh-TW" altLang="en-US" sz="3600" b="0" kern="100" dirty="0" smtClean="0">
                          <a:solidFill>
                            <a:schemeClr val="tx1"/>
                          </a:solidFill>
                          <a:effectLst/>
                          <a:latin typeface="微軟正黑體" panose="020B0604030504040204" pitchFamily="34" charset="-120"/>
                          <a:ea typeface="微軟正黑體" panose="020B0604030504040204" pitchFamily="34" charset="-120"/>
                          <a:cs typeface="+mn-cs"/>
                        </a:rPr>
                        <a:t>人</a:t>
                      </a:r>
                      <a:endParaRPr lang="zh-TW" sz="3600" b="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依照先前意願問卷調查約</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60%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的營隊人數有意願訂閱</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一年綸堡國際營隊</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2000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人次基礎下預計有</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1200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人訂閱</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依照農委會調查</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國內</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50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處休閒農業區一年預計有</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3,550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萬人次</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第二</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三年目標取得萬分之一的市佔率</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 在休閒農業區商模增加</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3,550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會員數</a:t>
                      </a:r>
                      <a:endPar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加上原本營隊市場的</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3600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人次</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 </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訂閱總數最高可達</a:t>
                      </a:r>
                      <a:r>
                        <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rPr>
                        <a:t>7,150</a:t>
                      </a:r>
                      <a:r>
                        <a:rPr lang="zh-TW" altLang="en-US" sz="3200" b="0" kern="100" dirty="0" smtClean="0">
                          <a:solidFill>
                            <a:schemeClr val="tx1"/>
                          </a:solidFill>
                          <a:effectLst/>
                          <a:latin typeface="微軟正黑體" panose="020B0604030504040204" pitchFamily="34" charset="-120"/>
                          <a:ea typeface="微軟正黑體" panose="020B0604030504040204" pitchFamily="34" charset="-120"/>
                          <a:cs typeface="+mn-cs"/>
                        </a:rPr>
                        <a:t>人次</a:t>
                      </a:r>
                      <a:endParaRPr lang="en-US" altLang="zh-TW" sz="3200" b="0" kern="1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bl>
          </a:graphicData>
        </a:graphic>
      </p:graphicFrame>
      <p:sp>
        <p:nvSpPr>
          <p:cNvPr id="3" name="投影片編號版面配置區 2"/>
          <p:cNvSpPr>
            <a:spLocks noGrp="1"/>
          </p:cNvSpPr>
          <p:nvPr>
            <p:ph type="sldNum" sz="quarter" idx="4294967295"/>
          </p:nvPr>
        </p:nvSpPr>
        <p:spPr>
          <a:xfrm>
            <a:off x="17221200" y="12712701"/>
            <a:ext cx="5486400" cy="730250"/>
          </a:xfrm>
          <a:prstGeom prst="rect">
            <a:avLst/>
          </a:prstGeom>
        </p:spPr>
        <p:txBody>
          <a:bodyPr lIns="182880" tIns="91440" rIns="182880" bIns="91440"/>
          <a:lstStyle/>
          <a:p>
            <a:fld id="{E3C99A07-8B95-4703-BB50-5DC82DEA769F}" type="slidenum">
              <a:rPr lang="zh-TW" altLang="en-US" smtClean="0"/>
              <a:pPr/>
              <a:t>34</a:t>
            </a:fld>
            <a:endParaRPr lang="zh-TW" altLang="en-US" dirty="0"/>
          </a:p>
        </p:txBody>
      </p:sp>
      <p:sp>
        <p:nvSpPr>
          <p:cNvPr id="6" name="文字方塊 5">
            <a:extLst>
              <a:ext uri="{FF2B5EF4-FFF2-40B4-BE49-F238E27FC236}">
                <a16:creationId xmlns="" xmlns:a16="http://schemas.microsoft.com/office/drawing/2014/main" id="{4037BF4C-5B99-4101-AD22-D2EB726C3D61}"/>
              </a:ext>
            </a:extLst>
          </p:cNvPr>
          <p:cNvSpPr txBox="1"/>
          <p:nvPr/>
        </p:nvSpPr>
        <p:spPr>
          <a:xfrm>
            <a:off x="1870842" y="2150765"/>
            <a:ext cx="19682197" cy="1538883"/>
          </a:xfrm>
          <a:prstGeom prst="rect">
            <a:avLst/>
          </a:prstGeom>
          <a:noFill/>
        </p:spPr>
        <p:txBody>
          <a:bodyPr wrap="square" lIns="182880" tIns="91440" rIns="182880" bIns="91440" rtlCol="0">
            <a:spAutoFit/>
          </a:bodyPr>
          <a:lstStyle/>
          <a:p>
            <a:pPr algn="l"/>
            <a:r>
              <a:rPr lang="zh-TW" altLang="en-US" sz="4400" dirty="0">
                <a:solidFill>
                  <a:prstClr val="black"/>
                </a:solidFill>
                <a:latin typeface="微軟正黑體" panose="020B0604030504040204" pitchFamily="34" charset="-120"/>
                <a:ea typeface="微軟正黑體" panose="020B0604030504040204" pitchFamily="34" charset="-120"/>
              </a:rPr>
              <a:t>以本計畫服務產業鏈總產值推估增加產值，以專案合作、內容授權與外部產業效益進行評估，預計增加產值 </a:t>
            </a:r>
          </a:p>
        </p:txBody>
      </p:sp>
    </p:spTree>
    <p:extLst>
      <p:ext uri="{BB962C8B-B14F-4D97-AF65-F5344CB8AC3E}">
        <p14:creationId xmlns:p14="http://schemas.microsoft.com/office/powerpoint/2010/main" xmlns="" val="149531586"/>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C8A2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Coding Class</a:t>
            </a:r>
            <a:r>
              <a:rPr lang="en-US" altLang="zh-TW" sz="9600" dirty="0" smtClean="0">
                <a:solidFill>
                  <a:schemeClr val="bg1"/>
                </a:solidFill>
              </a:rPr>
              <a:t/>
            </a:r>
            <a:br>
              <a:rPr lang="en-US" altLang="zh-TW" sz="9600" dirty="0" smtClean="0">
                <a:solidFill>
                  <a:schemeClr val="bg1"/>
                </a:solidFill>
              </a:rPr>
            </a:br>
            <a:r>
              <a:rPr lang="zh-TW" altLang="en-US" sz="6600" dirty="0" smtClean="0">
                <a:solidFill>
                  <a:schemeClr val="bg1"/>
                </a:solidFill>
              </a:rPr>
              <a:t>專案</a:t>
            </a:r>
            <a:r>
              <a:rPr lang="zh-TW" altLang="en-US" sz="6600" dirty="0" smtClean="0">
                <a:solidFill>
                  <a:schemeClr val="bg1"/>
                </a:solidFill>
              </a:rPr>
              <a:t>風險評估</a:t>
            </a:r>
            <a:endParaRPr lang="zh-TW" altLang="en-US" sz="9600" dirty="0">
              <a:solidFill>
                <a:schemeClr val="bg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94856" y="953344"/>
            <a:ext cx="21031200" cy="631824"/>
          </a:xfrm>
        </p:spPr>
        <p:txBody>
          <a:bodyPr>
            <a:noAutofit/>
          </a:bodyPr>
          <a:lstStyle/>
          <a:p>
            <a:r>
              <a:rPr lang="zh-TW" altLang="zh-TW" sz="8000" dirty="0">
                <a:cs typeface="新細明體"/>
              </a:rPr>
              <a:t>本計畫之風險評估與因應策略</a:t>
            </a:r>
            <a:endParaRPr lang="zh-TW" altLang="en-US" sz="8000" dirty="0"/>
          </a:p>
        </p:txBody>
      </p:sp>
      <p:sp>
        <p:nvSpPr>
          <p:cNvPr id="5" name="文字方塊 4">
            <a:extLst>
              <a:ext uri="{FF2B5EF4-FFF2-40B4-BE49-F238E27FC236}">
                <a16:creationId xmlns="" xmlns:a16="http://schemas.microsoft.com/office/drawing/2014/main" id="{7BF06FA1-B39E-4E43-AFB8-4F5BDCF22984}"/>
              </a:ext>
            </a:extLst>
          </p:cNvPr>
          <p:cNvSpPr txBox="1"/>
          <p:nvPr/>
        </p:nvSpPr>
        <p:spPr>
          <a:xfrm>
            <a:off x="371432" y="5442965"/>
            <a:ext cx="11271920" cy="2339102"/>
          </a:xfrm>
          <a:prstGeom prst="rect">
            <a:avLst/>
          </a:prstGeom>
          <a:noFill/>
        </p:spPr>
        <p:txBody>
          <a:bodyPr wrap="square" lIns="182880" tIns="91440" rIns="182880" bIns="91440" rtlCol="0">
            <a:spAutoFit/>
          </a:bodyPr>
          <a:lstStyle/>
          <a:p>
            <a:pPr>
              <a:lnSpc>
                <a:spcPts val="5600"/>
              </a:lnSpc>
            </a:pPr>
            <a:r>
              <a:rPr lang="zh-TW" altLang="en-US" sz="3600" dirty="0">
                <a:solidFill>
                  <a:prstClr val="black"/>
                </a:solidFill>
                <a:latin typeface="微軟正黑體" panose="020B0604030504040204" pitchFamily="34" charset="-120"/>
                <a:ea typeface="微軟正黑體" panose="020B0604030504040204" pitchFamily="34" charset="-120"/>
              </a:rPr>
              <a:t>掌握領先技術優勢的國際性大廠若投入</a:t>
            </a:r>
            <a:r>
              <a:rPr lang="en-US" altLang="zh-TW" sz="3600" dirty="0">
                <a:solidFill>
                  <a:prstClr val="black"/>
                </a:solidFill>
                <a:latin typeface="微軟正黑體" panose="020B0604030504040204" pitchFamily="34" charset="-120"/>
                <a:ea typeface="微軟正黑體" panose="020B0604030504040204" pitchFamily="34" charset="-120"/>
              </a:rPr>
              <a:t/>
            </a:r>
            <a:br>
              <a:rPr lang="en-US" altLang="zh-TW" sz="3600" dirty="0">
                <a:solidFill>
                  <a:prstClr val="black"/>
                </a:solidFill>
                <a:latin typeface="微軟正黑體" panose="020B0604030504040204" pitchFamily="34" charset="-120"/>
                <a:ea typeface="微軟正黑體" panose="020B0604030504040204" pitchFamily="34" charset="-120"/>
              </a:rPr>
            </a:br>
            <a:r>
              <a:rPr lang="zh-TW" altLang="en-US" sz="3600" dirty="0">
                <a:solidFill>
                  <a:prstClr val="black"/>
                </a:solidFill>
                <a:latin typeface="微軟正黑體" panose="020B0604030504040204" pitchFamily="34" charset="-120"/>
                <a:ea typeface="微軟正黑體" panose="020B0604030504040204" pitchFamily="34" charset="-120"/>
              </a:rPr>
              <a:t>相較於本公司握有的資源與開發規模</a:t>
            </a:r>
            <a:r>
              <a:rPr lang="en-US" altLang="zh-TW" sz="3600" dirty="0">
                <a:solidFill>
                  <a:prstClr val="black"/>
                </a:solidFill>
                <a:latin typeface="微軟正黑體" panose="020B0604030504040204" pitchFamily="34" charset="-120"/>
                <a:ea typeface="微軟正黑體" panose="020B0604030504040204" pitchFamily="34" charset="-120"/>
              </a:rPr>
              <a:t/>
            </a:r>
            <a:br>
              <a:rPr lang="en-US" altLang="zh-TW" sz="3600" dirty="0">
                <a:solidFill>
                  <a:prstClr val="black"/>
                </a:solidFill>
                <a:latin typeface="微軟正黑體" panose="020B0604030504040204" pitchFamily="34" charset="-120"/>
                <a:ea typeface="微軟正黑體" panose="020B0604030504040204" pitchFamily="34" charset="-120"/>
              </a:rPr>
            </a:br>
            <a:r>
              <a:rPr lang="zh-TW" altLang="en-US" sz="3600" dirty="0">
                <a:solidFill>
                  <a:prstClr val="black"/>
                </a:solidFill>
                <a:latin typeface="微軟正黑體" panose="020B0604030504040204" pitchFamily="34" charset="-120"/>
                <a:ea typeface="微軟正黑體" panose="020B0604030504040204" pitchFamily="34" charset="-120"/>
              </a:rPr>
              <a:t>可能產生競爭力不足的</a:t>
            </a:r>
            <a:r>
              <a:rPr lang="zh-TW" altLang="en-US" sz="3600" dirty="0" smtClean="0">
                <a:solidFill>
                  <a:prstClr val="black"/>
                </a:solidFill>
                <a:latin typeface="微軟正黑體" panose="020B0604030504040204" pitchFamily="34" charset="-120"/>
                <a:ea typeface="微軟正黑體" panose="020B0604030504040204" pitchFamily="34" charset="-120"/>
              </a:rPr>
              <a:t>風險</a:t>
            </a:r>
            <a:endParaRPr lang="en-US" altLang="zh-TW" sz="3600" b="1" dirty="0">
              <a:solidFill>
                <a:prstClr val="black"/>
              </a:solidFill>
              <a:latin typeface="微軟正黑體" panose="020B0604030504040204" pitchFamily="34" charset="-120"/>
              <a:ea typeface="微軟正黑體" panose="020B0604030504040204" pitchFamily="34" charset="-120"/>
            </a:endParaRPr>
          </a:p>
        </p:txBody>
      </p:sp>
      <p:cxnSp>
        <p:nvCxnSpPr>
          <p:cNvPr id="9" name="直線接點 8">
            <a:extLst>
              <a:ext uri="{FF2B5EF4-FFF2-40B4-BE49-F238E27FC236}">
                <a16:creationId xmlns="" xmlns:a16="http://schemas.microsoft.com/office/drawing/2014/main" id="{8B941B63-0DF8-4CC7-8221-0C158A242167}"/>
              </a:ext>
            </a:extLst>
          </p:cNvPr>
          <p:cNvCxnSpPr/>
          <p:nvPr/>
        </p:nvCxnSpPr>
        <p:spPr>
          <a:xfrm rot="5400000">
            <a:off x="6654660" y="8178660"/>
            <a:ext cx="11074680"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箭號: 五邊形 9">
            <a:extLst>
              <a:ext uri="{FF2B5EF4-FFF2-40B4-BE49-F238E27FC236}">
                <a16:creationId xmlns="" xmlns:a16="http://schemas.microsoft.com/office/drawing/2014/main" id="{AF5E09DC-E73D-4E4A-BC55-DE4DD697DD8D}"/>
              </a:ext>
            </a:extLst>
          </p:cNvPr>
          <p:cNvSpPr/>
          <p:nvPr/>
        </p:nvSpPr>
        <p:spPr>
          <a:xfrm flipH="1">
            <a:off x="6901784" y="2606976"/>
            <a:ext cx="5289422" cy="1173438"/>
          </a:xfrm>
          <a:prstGeom prst="homePlate">
            <a:avLst/>
          </a:prstGeom>
        </p:spPr>
        <p:style>
          <a:lnRef idx="2">
            <a:schemeClr val="dk1">
              <a:shade val="50000"/>
            </a:schemeClr>
          </a:lnRef>
          <a:fillRef idx="1">
            <a:schemeClr val="dk1"/>
          </a:fillRef>
          <a:effectRef idx="0">
            <a:schemeClr val="dk1"/>
          </a:effectRef>
          <a:fontRef idx="minor">
            <a:schemeClr val="lt1"/>
          </a:fontRef>
        </p:style>
        <p:txBody>
          <a:bodyPr lIns="182880" tIns="91440" rIns="182880" bIns="91440" rtlCol="0" anchor="ctr"/>
          <a:lstStyle/>
          <a:p>
            <a:r>
              <a:rPr lang="zh-TW" altLang="en-US" dirty="0">
                <a:solidFill>
                  <a:prstClr val="white"/>
                </a:solidFill>
                <a:latin typeface="微軟正黑體" panose="020B0604030504040204" pitchFamily="34" charset="-120"/>
                <a:ea typeface="微軟正黑體" panose="020B0604030504040204" pitchFamily="34" charset="-120"/>
              </a:rPr>
              <a:t>競爭力風險</a:t>
            </a:r>
            <a:endParaRPr lang="en-US" altLang="zh-TW" dirty="0">
              <a:solidFill>
                <a:prstClr val="white"/>
              </a:solidFill>
              <a:latin typeface="微軟正黑體" panose="020B0604030504040204" pitchFamily="34" charset="-120"/>
              <a:ea typeface="微軟正黑體" panose="020B0604030504040204" pitchFamily="34" charset="-120"/>
            </a:endParaRPr>
          </a:p>
        </p:txBody>
      </p:sp>
      <p:sp>
        <p:nvSpPr>
          <p:cNvPr id="11" name="箭號: 五邊形 10">
            <a:extLst>
              <a:ext uri="{FF2B5EF4-FFF2-40B4-BE49-F238E27FC236}">
                <a16:creationId xmlns="" xmlns:a16="http://schemas.microsoft.com/office/drawing/2014/main" id="{8736AFB7-0F34-4873-8D31-016A5670C7CB}"/>
              </a:ext>
            </a:extLst>
          </p:cNvPr>
          <p:cNvSpPr/>
          <p:nvPr/>
        </p:nvSpPr>
        <p:spPr>
          <a:xfrm>
            <a:off x="12192000" y="3755399"/>
            <a:ext cx="5982616" cy="1173438"/>
          </a:xfrm>
          <a:prstGeom prst="homePlate">
            <a:avLst/>
          </a:prstGeom>
        </p:spPr>
        <p:style>
          <a:lnRef idx="2">
            <a:schemeClr val="dk1">
              <a:shade val="50000"/>
            </a:schemeClr>
          </a:lnRef>
          <a:fillRef idx="1">
            <a:schemeClr val="dk1"/>
          </a:fillRef>
          <a:effectRef idx="0">
            <a:schemeClr val="dk1"/>
          </a:effectRef>
          <a:fontRef idx="minor">
            <a:schemeClr val="lt1"/>
          </a:fontRef>
        </p:style>
        <p:txBody>
          <a:bodyPr lIns="182880" tIns="91440" rIns="182880" bIns="91440" rtlCol="0" anchor="ctr"/>
          <a:lstStyle/>
          <a:p>
            <a:r>
              <a:rPr lang="zh-TW" altLang="en-US" sz="5400" dirty="0">
                <a:solidFill>
                  <a:prstClr val="white"/>
                </a:solidFill>
                <a:latin typeface="微軟正黑體" panose="020B0604030504040204" pitchFamily="34" charset="-120"/>
                <a:ea typeface="微軟正黑體" panose="020B0604030504040204" pitchFamily="34" charset="-120"/>
              </a:rPr>
              <a:t>技術承接風險</a:t>
            </a:r>
            <a:endParaRPr lang="en-US" altLang="zh-TW" sz="5400" dirty="0">
              <a:solidFill>
                <a:prstClr val="white"/>
              </a:solidFill>
              <a:latin typeface="微軟正黑體" panose="020B0604030504040204" pitchFamily="34" charset="-120"/>
              <a:ea typeface="微軟正黑體" panose="020B0604030504040204" pitchFamily="34" charset="-120"/>
            </a:endParaRPr>
          </a:p>
        </p:txBody>
      </p:sp>
      <p:pic>
        <p:nvPicPr>
          <p:cNvPr id="1026" name="Picture 2" descr="「amazon」的圖片搜尋結果">
            <a:extLst>
              <a:ext uri="{FF2B5EF4-FFF2-40B4-BE49-F238E27FC236}">
                <a16:creationId xmlns="" xmlns:a16="http://schemas.microsoft.com/office/drawing/2014/main" id="{4D5483EB-BAF3-4ED9-9042-E4A9952A375C}"/>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41776" y="2462481"/>
            <a:ext cx="2268220" cy="767414"/>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google」的圖片搜尋結果">
            <a:extLst>
              <a:ext uri="{FF2B5EF4-FFF2-40B4-BE49-F238E27FC236}">
                <a16:creationId xmlns="" xmlns:a16="http://schemas.microsoft.com/office/drawing/2014/main" id="{B0B7950C-4C4F-4602-9239-4BE2418C1449}"/>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41776" y="3412209"/>
            <a:ext cx="2268220" cy="767414"/>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ibm」的圖片搜尋結果">
            <a:extLst>
              <a:ext uri="{FF2B5EF4-FFF2-40B4-BE49-F238E27FC236}">
                <a16:creationId xmlns="" xmlns:a16="http://schemas.microsoft.com/office/drawing/2014/main" id="{012CE312-EEE1-4837-9275-30CC649DA38A}"/>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298413" y="2825552"/>
            <a:ext cx="1986030" cy="794412"/>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箭號: 向下 11">
            <a:extLst>
              <a:ext uri="{FF2B5EF4-FFF2-40B4-BE49-F238E27FC236}">
                <a16:creationId xmlns="" xmlns:a16="http://schemas.microsoft.com/office/drawing/2014/main" id="{FB18FEE1-021F-4D59-B3CA-3119B1D3F27D}"/>
              </a:ext>
            </a:extLst>
          </p:cNvPr>
          <p:cNvSpPr/>
          <p:nvPr/>
        </p:nvSpPr>
        <p:spPr>
          <a:xfrm>
            <a:off x="5444399" y="7999769"/>
            <a:ext cx="1125986" cy="102737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lIns="182880" tIns="91440" rIns="182880" bIns="91440" rtlCol="0" anchor="ctr"/>
          <a:lstStyle/>
          <a:p>
            <a:endParaRPr lang="zh-TW" altLang="en-US" sz="5400">
              <a:solidFill>
                <a:prstClr val="white"/>
              </a:solidFill>
            </a:endParaRPr>
          </a:p>
        </p:txBody>
      </p:sp>
      <p:sp>
        <p:nvSpPr>
          <p:cNvPr id="13" name="文字方塊 12">
            <a:extLst>
              <a:ext uri="{FF2B5EF4-FFF2-40B4-BE49-F238E27FC236}">
                <a16:creationId xmlns="" xmlns:a16="http://schemas.microsoft.com/office/drawing/2014/main" id="{D0AF95D5-A6AE-44D0-A976-3B1053718FD3}"/>
              </a:ext>
            </a:extLst>
          </p:cNvPr>
          <p:cNvSpPr txBox="1"/>
          <p:nvPr/>
        </p:nvSpPr>
        <p:spPr>
          <a:xfrm>
            <a:off x="16296456" y="9300240"/>
            <a:ext cx="3457808" cy="861774"/>
          </a:xfrm>
          <a:prstGeom prst="rect">
            <a:avLst/>
          </a:prstGeom>
          <a:noFill/>
        </p:spPr>
        <p:txBody>
          <a:bodyPr wrap="square" lIns="182880" tIns="91440" rIns="182880" bIns="91440" rtlCol="0">
            <a:spAutoFit/>
          </a:bodyPr>
          <a:lstStyle/>
          <a:p>
            <a:r>
              <a:rPr lang="zh-TW" altLang="en-US" sz="4400" b="1" dirty="0">
                <a:solidFill>
                  <a:prstClr val="black"/>
                </a:solidFill>
                <a:latin typeface="微軟正黑體" panose="020B0604030504040204" pitchFamily="34" charset="-120"/>
                <a:ea typeface="微軟正黑體" panose="020B0604030504040204" pitchFamily="34" charset="-120"/>
              </a:rPr>
              <a:t>因應策略</a:t>
            </a:r>
          </a:p>
        </p:txBody>
      </p:sp>
      <p:sp>
        <p:nvSpPr>
          <p:cNvPr id="18" name="文字方塊 17">
            <a:extLst>
              <a:ext uri="{FF2B5EF4-FFF2-40B4-BE49-F238E27FC236}">
                <a16:creationId xmlns="" xmlns:a16="http://schemas.microsoft.com/office/drawing/2014/main" id="{135FA86B-B299-4F06-A410-FBA29F9FC9A7}"/>
              </a:ext>
            </a:extLst>
          </p:cNvPr>
          <p:cNvSpPr txBox="1"/>
          <p:nvPr/>
        </p:nvSpPr>
        <p:spPr>
          <a:xfrm>
            <a:off x="12989698" y="10291344"/>
            <a:ext cx="10723582" cy="2185214"/>
          </a:xfrm>
          <a:prstGeom prst="rect">
            <a:avLst/>
          </a:prstGeom>
          <a:noFill/>
        </p:spPr>
        <p:txBody>
          <a:bodyPr wrap="square" lIns="182880" tIns="91440" rIns="182880" bIns="91440" rtlCol="0">
            <a:spAutoFit/>
          </a:bodyPr>
          <a:lstStyle/>
          <a:p>
            <a:pPr>
              <a:lnSpc>
                <a:spcPts val="5200"/>
              </a:lnSpc>
            </a:pPr>
            <a:r>
              <a:rPr lang="zh-TW" altLang="en-US" sz="3600" dirty="0">
                <a:solidFill>
                  <a:prstClr val="black"/>
                </a:solidFill>
                <a:latin typeface="微軟正黑體" panose="020B0604030504040204" pitchFamily="34" charset="-120"/>
                <a:ea typeface="微軟正黑體" panose="020B0604030504040204" pitchFamily="34" charset="-120"/>
              </a:rPr>
              <a:t>透過政府計畫經費申請，</a:t>
            </a:r>
            <a:r>
              <a:rPr lang="en-US" altLang="zh-TW" sz="3600" dirty="0">
                <a:solidFill>
                  <a:prstClr val="black"/>
                </a:solidFill>
                <a:latin typeface="微軟正黑體" panose="020B0604030504040204" pitchFamily="34" charset="-120"/>
                <a:ea typeface="微軟正黑體" panose="020B0604030504040204" pitchFamily="34" charset="-120"/>
              </a:rPr>
              <a:t/>
            </a:r>
            <a:br>
              <a:rPr lang="en-US" altLang="zh-TW" sz="3600" dirty="0">
                <a:solidFill>
                  <a:prstClr val="black"/>
                </a:solidFill>
                <a:latin typeface="微軟正黑體" panose="020B0604030504040204" pitchFamily="34" charset="-120"/>
                <a:ea typeface="微軟正黑體" panose="020B0604030504040204" pitchFamily="34" charset="-120"/>
              </a:rPr>
            </a:br>
            <a:r>
              <a:rPr lang="zh-TW" altLang="en-US" sz="3600" dirty="0">
                <a:solidFill>
                  <a:prstClr val="black"/>
                </a:solidFill>
                <a:latin typeface="微軟正黑體" panose="020B0604030504040204" pitchFamily="34" charset="-120"/>
                <a:ea typeface="微軟正黑體" panose="020B0604030504040204" pitchFamily="34" charset="-120"/>
              </a:rPr>
              <a:t>於計畫執行過程中</a:t>
            </a:r>
            <a:r>
              <a:rPr lang="zh-TW" altLang="en-US" sz="3600" dirty="0" smtClean="0">
                <a:solidFill>
                  <a:prstClr val="black"/>
                </a:solidFill>
                <a:latin typeface="微軟正黑體" panose="020B0604030504040204" pitchFamily="34" charset="-120"/>
                <a:ea typeface="微軟正黑體" panose="020B0604030504040204" pitchFamily="34" charset="-120"/>
              </a:rPr>
              <a:t>，找出</a:t>
            </a:r>
            <a:r>
              <a:rPr lang="zh-TW" altLang="en-US" sz="3600" dirty="0">
                <a:solidFill>
                  <a:prstClr val="black"/>
                </a:solidFill>
                <a:latin typeface="微軟正黑體" panose="020B0604030504040204" pitchFamily="34" charset="-120"/>
                <a:ea typeface="微軟正黑體" panose="020B0604030504040204" pitchFamily="34" charset="-120"/>
              </a:rPr>
              <a:t>與驗證新的獲利模式</a:t>
            </a:r>
            <a:r>
              <a:rPr lang="zh-TW" altLang="en-US" sz="3600" dirty="0" smtClean="0">
                <a:solidFill>
                  <a:prstClr val="black"/>
                </a:solidFill>
                <a:latin typeface="微軟正黑體" panose="020B0604030504040204" pitchFamily="34" charset="-120"/>
                <a:ea typeface="微軟正黑體" panose="020B0604030504040204" pitchFamily="34" charset="-120"/>
              </a:rPr>
              <a:t>與用戶學習歷程的</a:t>
            </a:r>
            <a:r>
              <a:rPr lang="zh-TW" altLang="en-US" sz="3600" dirty="0">
                <a:solidFill>
                  <a:prstClr val="black"/>
                </a:solidFill>
                <a:latin typeface="微軟正黑體" panose="020B0604030504040204" pitchFamily="34" charset="-120"/>
                <a:ea typeface="微軟正黑體" panose="020B0604030504040204" pitchFamily="34" charset="-120"/>
              </a:rPr>
              <a:t>剛性需求。</a:t>
            </a:r>
            <a:endParaRPr lang="en-US" altLang="zh-TW" sz="3600" dirty="0">
              <a:solidFill>
                <a:prstClr val="black"/>
              </a:solidFill>
              <a:latin typeface="微軟正黑體" panose="020B0604030504040204" pitchFamily="34" charset="-120"/>
              <a:ea typeface="微軟正黑體" panose="020B0604030504040204" pitchFamily="34" charset="-120"/>
            </a:endParaRPr>
          </a:p>
        </p:txBody>
      </p:sp>
      <p:sp>
        <p:nvSpPr>
          <p:cNvPr id="26" name="文字方塊 25">
            <a:extLst>
              <a:ext uri="{FF2B5EF4-FFF2-40B4-BE49-F238E27FC236}">
                <a16:creationId xmlns="" xmlns:a16="http://schemas.microsoft.com/office/drawing/2014/main" id="{0FBD1BFC-E523-41A6-9E76-86DE0CB38AC1}"/>
              </a:ext>
            </a:extLst>
          </p:cNvPr>
          <p:cNvSpPr txBox="1"/>
          <p:nvPr/>
        </p:nvSpPr>
        <p:spPr>
          <a:xfrm>
            <a:off x="2398912" y="9316719"/>
            <a:ext cx="7439429" cy="861774"/>
          </a:xfrm>
          <a:prstGeom prst="rect">
            <a:avLst/>
          </a:prstGeom>
          <a:noFill/>
        </p:spPr>
        <p:txBody>
          <a:bodyPr wrap="square" lIns="182880" tIns="91440" rIns="182880" bIns="91440" rtlCol="0">
            <a:spAutoFit/>
          </a:bodyPr>
          <a:lstStyle/>
          <a:p>
            <a:r>
              <a:rPr lang="zh-TW" altLang="en-US" sz="4400" b="1" dirty="0">
                <a:solidFill>
                  <a:prstClr val="black"/>
                </a:solidFill>
                <a:latin typeface="微軟正黑體" panose="020B0604030504040204" pitchFamily="34" charset="-120"/>
                <a:ea typeface="微軟正黑體" panose="020B0604030504040204" pitchFamily="34" charset="-120"/>
              </a:rPr>
              <a:t>因應</a:t>
            </a:r>
            <a:r>
              <a:rPr lang="zh-TW" altLang="en-US" sz="4400" b="1" dirty="0" smtClean="0">
                <a:solidFill>
                  <a:prstClr val="black"/>
                </a:solidFill>
                <a:latin typeface="微軟正黑體" panose="020B0604030504040204" pitchFamily="34" charset="-120"/>
                <a:ea typeface="微軟正黑體" panose="020B0604030504040204" pitchFamily="34" charset="-120"/>
              </a:rPr>
              <a:t>策略</a:t>
            </a:r>
            <a:r>
              <a:rPr lang="en-US" altLang="zh-TW" sz="4400" b="1" dirty="0" smtClean="0">
                <a:solidFill>
                  <a:prstClr val="black"/>
                </a:solidFill>
                <a:latin typeface="微軟正黑體" panose="020B0604030504040204" pitchFamily="34" charset="-120"/>
                <a:ea typeface="微軟正黑體" panose="020B0604030504040204" pitchFamily="34" charset="-120"/>
              </a:rPr>
              <a:t>:</a:t>
            </a:r>
            <a:r>
              <a:rPr lang="zh-TW" altLang="en-US" sz="4400" b="1" dirty="0" smtClean="0">
                <a:solidFill>
                  <a:prstClr val="black"/>
                </a:solidFill>
                <a:latin typeface="微軟正黑體" panose="020B0604030504040204" pitchFamily="34" charset="-120"/>
                <a:ea typeface="微軟正黑體" panose="020B0604030504040204" pitchFamily="34" charset="-120"/>
              </a:rPr>
              <a:t> 投入</a:t>
            </a:r>
            <a:r>
              <a:rPr lang="zh-TW" altLang="en-US" sz="4400" b="1" dirty="0">
                <a:solidFill>
                  <a:prstClr val="black"/>
                </a:solidFill>
                <a:latin typeface="微軟正黑體" panose="020B0604030504040204" pitchFamily="34" charset="-120"/>
                <a:ea typeface="微軟正黑體" panose="020B0604030504040204" pitchFamily="34" charset="-120"/>
              </a:rPr>
              <a:t>標的不同</a:t>
            </a:r>
          </a:p>
        </p:txBody>
      </p:sp>
      <p:sp>
        <p:nvSpPr>
          <p:cNvPr id="20" name="文字方塊 19">
            <a:extLst>
              <a:ext uri="{FF2B5EF4-FFF2-40B4-BE49-F238E27FC236}">
                <a16:creationId xmlns="" xmlns:a16="http://schemas.microsoft.com/office/drawing/2014/main" id="{D59E1C61-A84C-4F43-904E-5940D9445311}"/>
              </a:ext>
            </a:extLst>
          </p:cNvPr>
          <p:cNvSpPr txBox="1"/>
          <p:nvPr/>
        </p:nvSpPr>
        <p:spPr>
          <a:xfrm>
            <a:off x="12624048" y="5443933"/>
            <a:ext cx="11552108" cy="2031325"/>
          </a:xfrm>
          <a:prstGeom prst="rect">
            <a:avLst/>
          </a:prstGeom>
          <a:noFill/>
        </p:spPr>
        <p:txBody>
          <a:bodyPr wrap="square" lIns="182880" tIns="91440" rIns="182880" bIns="91440" rtlCol="0">
            <a:spAutoFit/>
          </a:bodyPr>
          <a:lstStyle/>
          <a:p>
            <a:pPr>
              <a:lnSpc>
                <a:spcPts val="4800"/>
              </a:lnSpc>
            </a:pPr>
            <a:r>
              <a:rPr lang="zh-TW" altLang="en-US" sz="3600" dirty="0" smtClean="0">
                <a:solidFill>
                  <a:prstClr val="black"/>
                </a:solidFill>
                <a:latin typeface="微軟正黑體" panose="020B0604030504040204" pitchFamily="34" charset="-120"/>
                <a:ea typeface="微軟正黑體" panose="020B0604030504040204" pitchFamily="34" charset="-120"/>
              </a:rPr>
              <a:t>網頁及影像串流領域穩定性，</a:t>
            </a:r>
            <a:r>
              <a:rPr lang="zh-TW" altLang="en-US" sz="3600" dirty="0">
                <a:solidFill>
                  <a:prstClr val="black"/>
                </a:solidFill>
                <a:latin typeface="微軟正黑體" panose="020B0604030504040204" pitchFamily="34" charset="-120"/>
                <a:ea typeface="微軟正黑體" panose="020B0604030504040204" pitchFamily="34" charset="-120"/>
              </a:rPr>
              <a:t>可接受導入成本較低，業者</a:t>
            </a:r>
            <a:r>
              <a:rPr lang="zh-TW" altLang="en-US" sz="3600" dirty="0" smtClean="0">
                <a:solidFill>
                  <a:prstClr val="black"/>
                </a:solidFill>
                <a:latin typeface="微軟正黑體" panose="020B0604030504040204" pitchFamily="34" charset="-120"/>
                <a:ea typeface="微軟正黑體" panose="020B0604030504040204" pitchFamily="34" charset="-120"/>
              </a:rPr>
              <a:t>對於</a:t>
            </a:r>
            <a:r>
              <a:rPr lang="en-US" altLang="zh-TW" sz="3600" dirty="0" err="1" smtClean="0">
                <a:solidFill>
                  <a:prstClr val="black"/>
                </a:solidFill>
                <a:latin typeface="微軟正黑體" panose="020B0604030504040204" pitchFamily="34" charset="-120"/>
                <a:ea typeface="微軟正黑體" panose="020B0604030504040204" pitchFamily="34" charset="-120"/>
              </a:rPr>
              <a:t>IoT</a:t>
            </a:r>
            <a:r>
              <a:rPr lang="zh-TW" altLang="en-US" sz="3600" dirty="0" smtClean="0">
                <a:solidFill>
                  <a:prstClr val="black"/>
                </a:solidFill>
                <a:latin typeface="微軟正黑體" panose="020B0604030504040204" pitchFamily="34" charset="-120"/>
                <a:ea typeface="微軟正黑體" panose="020B0604030504040204" pitchFamily="34" charset="-120"/>
              </a:rPr>
              <a:t>、數據</a:t>
            </a:r>
            <a:r>
              <a:rPr lang="zh-TW" altLang="en-US" sz="3600" dirty="0">
                <a:solidFill>
                  <a:prstClr val="black"/>
                </a:solidFill>
                <a:latin typeface="微軟正黑體" panose="020B0604030504040204" pitchFamily="34" charset="-120"/>
                <a:ea typeface="微軟正黑體" panose="020B0604030504040204" pitchFamily="34" charset="-120"/>
              </a:rPr>
              <a:t>創新的開發可能會有市場承接或未來營運規劃的風險</a:t>
            </a:r>
            <a:r>
              <a:rPr lang="zh-TW" altLang="en-US" sz="3600" b="1" dirty="0">
                <a:solidFill>
                  <a:prstClr val="black"/>
                </a:solidFill>
                <a:latin typeface="微軟正黑體" panose="020B0604030504040204" pitchFamily="34" charset="-120"/>
                <a:ea typeface="微軟正黑體" panose="020B0604030504040204" pitchFamily="34" charset="-120"/>
              </a:rPr>
              <a:t>。</a:t>
            </a:r>
          </a:p>
        </p:txBody>
      </p:sp>
      <p:sp>
        <p:nvSpPr>
          <p:cNvPr id="19" name="文字方塊 18">
            <a:extLst>
              <a:ext uri="{FF2B5EF4-FFF2-40B4-BE49-F238E27FC236}">
                <a16:creationId xmlns="" xmlns:a16="http://schemas.microsoft.com/office/drawing/2014/main" id="{815D4D46-2F5C-4B4F-BEDB-EB8A60086DE7}"/>
              </a:ext>
            </a:extLst>
          </p:cNvPr>
          <p:cNvSpPr txBox="1"/>
          <p:nvPr/>
        </p:nvSpPr>
        <p:spPr>
          <a:xfrm>
            <a:off x="1457042" y="10240049"/>
            <a:ext cx="9654801" cy="2954655"/>
          </a:xfrm>
          <a:prstGeom prst="rect">
            <a:avLst/>
          </a:prstGeom>
          <a:noFill/>
        </p:spPr>
        <p:txBody>
          <a:bodyPr wrap="square" lIns="182880" tIns="91440" rIns="182880" bIns="91440" rtlCol="0">
            <a:spAutoFit/>
          </a:bodyPr>
          <a:lstStyle/>
          <a:p>
            <a:pPr>
              <a:lnSpc>
                <a:spcPts val="5400"/>
              </a:lnSpc>
            </a:pPr>
            <a:r>
              <a:rPr lang="zh-TW" altLang="en-US" sz="3600" dirty="0" smtClean="0">
                <a:solidFill>
                  <a:prstClr val="black"/>
                </a:solidFill>
                <a:latin typeface="微軟正黑體" panose="020B0604030504040204" pitchFamily="34" charset="-120"/>
                <a:ea typeface="微軟正黑體" panose="020B0604030504040204" pitchFamily="34" charset="-120"/>
              </a:rPr>
              <a:t>國際性</a:t>
            </a:r>
            <a:r>
              <a:rPr lang="zh-TW" altLang="en-US" sz="3600" dirty="0">
                <a:solidFill>
                  <a:prstClr val="black"/>
                </a:solidFill>
                <a:latin typeface="微軟正黑體" panose="020B0604030504040204" pitchFamily="34" charset="-120"/>
                <a:ea typeface="微軟正黑體" panose="020B0604030504040204" pitchFamily="34" charset="-120"/>
              </a:rPr>
              <a:t>大</a:t>
            </a:r>
            <a:r>
              <a:rPr lang="zh-TW" altLang="en-US" sz="3600" dirty="0" smtClean="0">
                <a:solidFill>
                  <a:prstClr val="black"/>
                </a:solidFill>
                <a:latin typeface="微軟正黑體" panose="020B0604030504040204" pitchFamily="34" charset="-120"/>
                <a:ea typeface="微軟正黑體" panose="020B0604030504040204" pitchFamily="34" charset="-120"/>
              </a:rPr>
              <a:t>廠傾向</a:t>
            </a:r>
            <a:r>
              <a:rPr lang="zh-TW" altLang="en-US" sz="3600" dirty="0">
                <a:solidFill>
                  <a:prstClr val="black"/>
                </a:solidFill>
                <a:latin typeface="微軟正黑體" panose="020B0604030504040204" pitchFamily="34" charset="-120"/>
                <a:ea typeface="微軟正黑體" panose="020B0604030504040204" pitchFamily="34" charset="-120"/>
              </a:rPr>
              <a:t>水平式的服務、功能或技術平台的開發，較難深入各產業領域</a:t>
            </a:r>
            <a:r>
              <a:rPr lang="zh-TW" altLang="en-US" sz="3600" dirty="0" smtClean="0">
                <a:solidFill>
                  <a:prstClr val="black"/>
                </a:solidFill>
                <a:latin typeface="微軟正黑體" panose="020B0604030504040204" pitchFamily="34" charset="-120"/>
                <a:ea typeface="微軟正黑體" panose="020B0604030504040204" pitchFamily="34" charset="-120"/>
              </a:rPr>
              <a:t>。</a:t>
            </a:r>
            <a:r>
              <a:rPr lang="en-US" altLang="zh-TW" sz="3600" b="1" dirty="0" smtClean="0">
                <a:solidFill>
                  <a:prstClr val="black"/>
                </a:solidFill>
                <a:latin typeface="微軟正黑體" panose="020B0604030504040204" pitchFamily="34" charset="-120"/>
                <a:ea typeface="微軟正黑體" panose="020B0604030504040204" pitchFamily="34" charset="-120"/>
              </a:rPr>
              <a:t/>
            </a:r>
            <a:br>
              <a:rPr lang="en-US" altLang="zh-TW" sz="3600" b="1" dirty="0" smtClean="0">
                <a:solidFill>
                  <a:prstClr val="black"/>
                </a:solidFill>
                <a:latin typeface="微軟正黑體" panose="020B0604030504040204" pitchFamily="34" charset="-120"/>
                <a:ea typeface="微軟正黑體" panose="020B0604030504040204" pitchFamily="34" charset="-120"/>
              </a:rPr>
            </a:br>
            <a:r>
              <a:rPr lang="zh-TW" altLang="en-US" sz="3600" b="1" dirty="0" smtClean="0">
                <a:solidFill>
                  <a:prstClr val="black"/>
                </a:solidFill>
                <a:latin typeface="微軟正黑體" panose="020B0604030504040204" pitchFamily="34" charset="-120"/>
                <a:ea typeface="微軟正黑體" panose="020B0604030504040204" pitchFamily="34" charset="-120"/>
              </a:rPr>
              <a:t>而拓可思科創研發專注</a:t>
            </a:r>
            <a:r>
              <a:rPr lang="zh-TW" altLang="en-US" sz="3600" b="1" dirty="0">
                <a:solidFill>
                  <a:prstClr val="black"/>
                </a:solidFill>
                <a:latin typeface="微軟正黑體" panose="020B0604030504040204" pitchFamily="34" charset="-120"/>
                <a:ea typeface="微軟正黑體" panose="020B0604030504040204" pitchFamily="34" charset="-120"/>
              </a:rPr>
              <a:t>於服務垂直產業</a:t>
            </a:r>
            <a:r>
              <a:rPr lang="zh-TW" altLang="en-US" sz="3600" b="1" dirty="0" smtClean="0">
                <a:solidFill>
                  <a:prstClr val="black"/>
                </a:solidFill>
                <a:latin typeface="微軟正黑體" panose="020B0604030504040204" pitchFamily="34" charset="-120"/>
                <a:ea typeface="微軟正黑體" panose="020B0604030504040204" pitchFamily="34" charset="-120"/>
              </a:rPr>
              <a:t>的線上農場平台數位孿生應用</a:t>
            </a:r>
            <a:r>
              <a:rPr lang="zh-TW" altLang="en-US" sz="3600" b="1" dirty="0">
                <a:solidFill>
                  <a:prstClr val="black"/>
                </a:solidFill>
                <a:latin typeface="微軟正黑體" panose="020B0604030504040204" pitchFamily="34" charset="-120"/>
                <a:ea typeface="微軟正黑體" panose="020B0604030504040204" pitchFamily="34" charset="-120"/>
              </a:rPr>
              <a:t>開發。</a:t>
            </a:r>
          </a:p>
        </p:txBody>
      </p:sp>
      <p:sp>
        <p:nvSpPr>
          <p:cNvPr id="21" name="箭號: 向下 11">
            <a:extLst>
              <a:ext uri="{FF2B5EF4-FFF2-40B4-BE49-F238E27FC236}">
                <a16:creationId xmlns="" xmlns:a16="http://schemas.microsoft.com/office/drawing/2014/main" id="{FB18FEE1-021F-4D59-B3CA-3119B1D3F27D}"/>
              </a:ext>
            </a:extLst>
          </p:cNvPr>
          <p:cNvSpPr/>
          <p:nvPr/>
        </p:nvSpPr>
        <p:spPr>
          <a:xfrm>
            <a:off x="17448584" y="7995554"/>
            <a:ext cx="1125986" cy="102737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lIns="182880" tIns="91440" rIns="182880" bIns="91440" rtlCol="0" anchor="ctr"/>
          <a:lstStyle/>
          <a:p>
            <a:endParaRPr lang="zh-TW" altLang="en-US" sz="5400">
              <a:solidFill>
                <a:prstClr val="white"/>
              </a:solidFill>
            </a:endParaRPr>
          </a:p>
        </p:txBody>
      </p:sp>
    </p:spTree>
    <p:extLst>
      <p:ext uri="{BB962C8B-B14F-4D97-AF65-F5344CB8AC3E}">
        <p14:creationId xmlns:p14="http://schemas.microsoft.com/office/powerpoint/2010/main" xmlns="" val="423663578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C8A2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Coding Class</a:t>
            </a:r>
            <a:r>
              <a:rPr lang="en-US" altLang="zh-TW" sz="9600" dirty="0" smtClean="0">
                <a:solidFill>
                  <a:schemeClr val="bg1"/>
                </a:solidFill>
              </a:rPr>
              <a:t/>
            </a:r>
            <a:br>
              <a:rPr lang="en-US" altLang="zh-TW" sz="9600" dirty="0" smtClean="0">
                <a:solidFill>
                  <a:schemeClr val="bg1"/>
                </a:solidFill>
              </a:rPr>
            </a:br>
            <a:r>
              <a:rPr lang="zh-TW" altLang="en-US" sz="6600" dirty="0" smtClean="0">
                <a:solidFill>
                  <a:schemeClr val="bg1"/>
                </a:solidFill>
              </a:rPr>
              <a:t>專案計畫架構</a:t>
            </a:r>
            <a:endParaRPr lang="zh-TW" altLang="en-US" sz="9600" dirty="0">
              <a:solidFill>
                <a:schemeClr val="bg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a:extLst>
              <a:ext uri="{FF2B5EF4-FFF2-40B4-BE49-F238E27FC236}">
                <a16:creationId xmlns="" xmlns:a16="http://schemas.microsoft.com/office/drawing/2014/main" id="{F75AA529-FCD7-4056-A72B-0B732146A471}"/>
              </a:ext>
            </a:extLst>
          </p:cNvPr>
          <p:cNvGraphicFramePr>
            <a:graphicFrameLocks noGrp="1"/>
          </p:cNvGraphicFramePr>
          <p:nvPr>
            <p:ph idx="1"/>
            <p:extLst>
              <p:ext uri="{D42A27DB-BD31-4B8C-83A1-F6EECF244321}">
                <p14:modId xmlns:p14="http://schemas.microsoft.com/office/powerpoint/2010/main" xmlns="" val="202663982"/>
              </p:ext>
            </p:extLst>
          </p:nvPr>
        </p:nvGraphicFramePr>
        <p:xfrm>
          <a:off x="648929" y="648930"/>
          <a:ext cx="22624026" cy="123886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標題 1"/>
          <p:cNvSpPr txBox="1">
            <a:spLocks/>
          </p:cNvSpPr>
          <p:nvPr/>
        </p:nvSpPr>
        <p:spPr bwMode="auto">
          <a:xfrm>
            <a:off x="1678832" y="755625"/>
            <a:ext cx="12160036" cy="1477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rtlCol="0" anchor="ctr" anchorCtr="0" compatLnSpc="1">
            <a:spAutoFit/>
          </a:bodyPr>
          <a:lstStyle>
            <a:defPPr>
              <a:defRPr lang="zh-TW"/>
            </a:defPPr>
            <a:lvl1pPr algn="ctr">
              <a:lnSpc>
                <a:spcPct val="90000"/>
              </a:lnSpc>
              <a:spcBef>
                <a:spcPct val="0"/>
              </a:spcBef>
              <a:buNone/>
              <a:defRPr sz="4000" b="1">
                <a:solidFill>
                  <a:schemeClr val="accent5">
                    <a:lumMod val="50000"/>
                  </a:schemeClr>
                </a:solidFill>
                <a:latin typeface="微軟正黑體 Light" panose="020B0304030504040204" pitchFamily="34" charset="-120"/>
                <a:ea typeface="微軟正黑體 Light" panose="020B0304030504040204" pitchFamily="34" charset="-120"/>
              </a:defRPr>
            </a:lvl1pPr>
          </a:lstStyle>
          <a:p>
            <a:pPr algn="l" defTabSz="457200"/>
            <a:r>
              <a:rPr lang="zh-TW" altLang="en-US" sz="8000" dirty="0">
                <a:solidFill>
                  <a:schemeClr val="tx1">
                    <a:lumMod val="75000"/>
                    <a:lumOff val="25000"/>
                  </a:schemeClr>
                </a:solidFill>
                <a:latin typeface="微軟正黑體" pitchFamily="34" charset="-120"/>
                <a:ea typeface="微軟正黑體" pitchFamily="34" charset="-120"/>
                <a:cs typeface="+mj-cs"/>
                <a:sym typeface="Aleo" pitchFamily="34" charset="0"/>
              </a:rPr>
              <a:t>計畫架構與分工</a:t>
            </a:r>
          </a:p>
        </p:txBody>
      </p:sp>
      <p:sp>
        <p:nvSpPr>
          <p:cNvPr id="2" name="投影片編號版面配置區 1"/>
          <p:cNvSpPr>
            <a:spLocks noGrp="1"/>
          </p:cNvSpPr>
          <p:nvPr>
            <p:ph type="sldNum" sz="quarter" idx="4294967295"/>
          </p:nvPr>
        </p:nvSpPr>
        <p:spPr>
          <a:xfrm>
            <a:off x="17221200" y="12712701"/>
            <a:ext cx="5486400" cy="730250"/>
          </a:xfrm>
          <a:prstGeom prst="rect">
            <a:avLst/>
          </a:prstGeom>
        </p:spPr>
        <p:txBody>
          <a:bodyPr lIns="182880" tIns="91440" rIns="182880" bIns="91440"/>
          <a:lstStyle/>
          <a:p>
            <a:fld id="{E3C99A07-8B95-4703-BB50-5DC82DEA769F}" type="slidenum">
              <a:rPr lang="zh-TW" altLang="en-US" smtClean="0"/>
              <a:pPr/>
              <a:t>38</a:t>
            </a:fld>
            <a:endParaRPr lang="zh-TW" altLang="en-US"/>
          </a:p>
        </p:txBody>
      </p:sp>
    </p:spTree>
    <p:extLst>
      <p:ext uri="{BB962C8B-B14F-4D97-AF65-F5344CB8AC3E}">
        <p14:creationId xmlns:p14="http://schemas.microsoft.com/office/powerpoint/2010/main" xmlns="" val="57864108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41371"/>
            <a:ext cx="24384000" cy="1600365"/>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rtlCol="0" anchor="ctr" anchorCtr="0" compatLnSpc="1">
            <a:prstTxWarp prst="textNoShape">
              <a:avLst/>
            </a:prstTxWarp>
            <a:spAutoFit/>
          </a:bodyPr>
          <a:lstStyle/>
          <a:p>
            <a:pPr algn="ctr"/>
            <a:r>
              <a:rPr lang="zh-TW" altLang="en-US" sz="8000" dirty="0">
                <a:solidFill>
                  <a:schemeClr val="tx1">
                    <a:lumMod val="75000"/>
                    <a:lumOff val="25000"/>
                  </a:schemeClr>
                </a:solidFill>
                <a:latin typeface="微軟正黑體 Light" panose="020B0304030504040204" pitchFamily="34" charset="-120"/>
                <a:ea typeface="微軟正黑體 Light" panose="020B0304030504040204" pitchFamily="34" charset="-120"/>
                <a:cs typeface="+mn-cs"/>
              </a:rPr>
              <a:t>智能微型農場生態數位孿生創新服務平台開發</a:t>
            </a:r>
          </a:p>
        </p:txBody>
      </p:sp>
      <p:sp>
        <p:nvSpPr>
          <p:cNvPr id="6" name="矩形 5"/>
          <p:cNvSpPr/>
          <p:nvPr/>
        </p:nvSpPr>
        <p:spPr>
          <a:xfrm>
            <a:off x="518710" y="8957758"/>
            <a:ext cx="6704738" cy="770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TW" altLang="en-US" sz="4000" b="1" dirty="0"/>
              <a:t>農場生態數位孿生</a:t>
            </a:r>
            <a:r>
              <a:rPr lang="zh-TW" altLang="en-US" sz="4000" b="1" dirty="0" smtClean="0"/>
              <a:t>服務</a:t>
            </a:r>
            <a:endParaRPr lang="zh-TW" altLang="en-US" sz="4000" b="1" dirty="0"/>
          </a:p>
        </p:txBody>
      </p:sp>
      <p:sp>
        <p:nvSpPr>
          <p:cNvPr id="14" name="矩形 13"/>
          <p:cNvSpPr/>
          <p:nvPr/>
        </p:nvSpPr>
        <p:spPr>
          <a:xfrm>
            <a:off x="7620000" y="1437198"/>
            <a:ext cx="16520160"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800" b="1" dirty="0">
                <a:latin typeface="+mj-ea"/>
                <a:ea typeface="+mj-ea"/>
              </a:rPr>
              <a:t>後台</a:t>
            </a:r>
          </a:p>
        </p:txBody>
      </p:sp>
      <p:sp>
        <p:nvSpPr>
          <p:cNvPr id="15" name="矩形 14"/>
          <p:cNvSpPr/>
          <p:nvPr/>
        </p:nvSpPr>
        <p:spPr>
          <a:xfrm>
            <a:off x="527122" y="1437198"/>
            <a:ext cx="6772845"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800" b="1" dirty="0" smtClean="0">
                <a:latin typeface="+mj-ea"/>
                <a:ea typeface="+mj-ea"/>
              </a:rPr>
              <a:t>Web</a:t>
            </a:r>
            <a:r>
              <a:rPr lang="zh-TW" altLang="en-US" sz="4800" b="1" dirty="0" smtClean="0">
                <a:latin typeface="+mj-ea"/>
                <a:ea typeface="+mj-ea"/>
              </a:rPr>
              <a:t>網頁前台</a:t>
            </a:r>
            <a:endParaRPr lang="zh-TW" altLang="en-US" sz="4800" b="1" dirty="0">
              <a:latin typeface="+mj-ea"/>
              <a:ea typeface="+mj-ea"/>
            </a:endParaRPr>
          </a:p>
        </p:txBody>
      </p:sp>
      <p:sp>
        <p:nvSpPr>
          <p:cNvPr id="5" name="投影片編號版面配置區 4"/>
          <p:cNvSpPr>
            <a:spLocks noGrp="1"/>
          </p:cNvSpPr>
          <p:nvPr>
            <p:ph type="sldNum" sz="quarter" idx="4294967295"/>
          </p:nvPr>
        </p:nvSpPr>
        <p:spPr>
          <a:xfrm>
            <a:off x="18528704" y="12968510"/>
            <a:ext cx="5486400" cy="730250"/>
          </a:xfrm>
          <a:prstGeom prst="rect">
            <a:avLst/>
          </a:prstGeom>
        </p:spPr>
        <p:txBody>
          <a:bodyPr/>
          <a:lstStyle/>
          <a:p>
            <a:pPr algn="r"/>
            <a:fld id="{E3C99A07-8B95-4703-BB50-5DC82DEA769F}" type="slidenum">
              <a:rPr lang="zh-TW" altLang="en-US" smtClean="0"/>
              <a:pPr algn="r"/>
              <a:t>39</a:t>
            </a:fld>
            <a:endParaRPr lang="zh-TW" altLang="en-US" dirty="0"/>
          </a:p>
        </p:txBody>
      </p:sp>
      <p:graphicFrame>
        <p:nvGraphicFramePr>
          <p:cNvPr id="20" name="資料庫圖表 19"/>
          <p:cNvGraphicFramePr/>
          <p:nvPr>
            <p:extLst>
              <p:ext uri="{D42A27DB-BD31-4B8C-83A1-F6EECF244321}">
                <p14:modId xmlns:p14="http://schemas.microsoft.com/office/powerpoint/2010/main" xmlns="" val="1818552715"/>
              </p:ext>
            </p:extLst>
          </p:nvPr>
        </p:nvGraphicFramePr>
        <p:xfrm>
          <a:off x="382688" y="9943790"/>
          <a:ext cx="7086604" cy="37549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4"/>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527123" y="4086857"/>
            <a:ext cx="6467494" cy="47386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文字方塊 12"/>
          <p:cNvSpPr txBox="1"/>
          <p:nvPr/>
        </p:nvSpPr>
        <p:spPr>
          <a:xfrm>
            <a:off x="633635" y="2664693"/>
            <a:ext cx="6517805" cy="1384995"/>
          </a:xfrm>
          <a:prstGeom prst="rect">
            <a:avLst/>
          </a:prstGeom>
          <a:noFill/>
        </p:spPr>
        <p:txBody>
          <a:bodyPr wrap="square" rtlCol="0">
            <a:spAutoFit/>
          </a:bodyPr>
          <a:lstStyle/>
          <a:p>
            <a:pPr algn="l"/>
            <a:r>
              <a:rPr lang="zh-TW" altLang="en-US" sz="2800" dirty="0">
                <a:solidFill>
                  <a:srgbClr val="3333CC"/>
                </a:solidFill>
              </a:rPr>
              <a:t>介面設計與驗證來自與台北市教育人員產業發展協進會合作舉辦多場農業與科技營隊、課程及教師研討會。</a:t>
            </a:r>
          </a:p>
        </p:txBody>
      </p:sp>
      <p:pic>
        <p:nvPicPr>
          <p:cNvPr id="1026" name="Picture 2"/>
          <p:cNvPicPr>
            <a:picLocks noChangeAspect="1" noChangeArrowheads="1"/>
          </p:cNvPicPr>
          <p:nvPr/>
        </p:nvPicPr>
        <p:blipFill>
          <a:blip r:embed="rId9" cstate="print"/>
          <a:srcRect/>
          <a:stretch>
            <a:fillRect/>
          </a:stretch>
        </p:blipFill>
        <p:spPr bwMode="auto">
          <a:xfrm>
            <a:off x="7367465" y="2897559"/>
            <a:ext cx="16705856" cy="9051651"/>
          </a:xfrm>
          <a:prstGeom prst="rect">
            <a:avLst/>
          </a:prstGeom>
          <a:noFill/>
          <a:ln w="9525">
            <a:noFill/>
            <a:miter lim="800000"/>
            <a:headEnd/>
            <a:tailEnd/>
          </a:ln>
        </p:spPr>
      </p:pic>
    </p:spTree>
    <p:extLst>
      <p:ext uri="{BB962C8B-B14F-4D97-AF65-F5344CB8AC3E}">
        <p14:creationId xmlns:p14="http://schemas.microsoft.com/office/powerpoint/2010/main" xmlns="" val="672005461"/>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Tarkus 資料整理\07. 網頁\zh-TW\活動Blog\關渡國中創意自走車社成果發表\201906-5d06843599d2f.jpg"/>
          <p:cNvPicPr>
            <a:picLocks noChangeAspect="1" noChangeArrowheads="1"/>
          </p:cNvPicPr>
          <p:nvPr/>
        </p:nvPicPr>
        <p:blipFill>
          <a:blip r:embed="rId2" cstate="print"/>
          <a:srcRect/>
          <a:stretch>
            <a:fillRect/>
          </a:stretch>
        </p:blipFill>
        <p:spPr bwMode="auto">
          <a:xfrm>
            <a:off x="18041864" y="1759728"/>
            <a:ext cx="5566848" cy="4173252"/>
          </a:xfrm>
          <a:prstGeom prst="rect">
            <a:avLst/>
          </a:prstGeom>
          <a:noFill/>
        </p:spPr>
      </p:pic>
      <p:pic>
        <p:nvPicPr>
          <p:cNvPr id="5" name="Picture 2" descr="D:\Tarkus 資料整理\07. 網頁\zh-TW\活動Blog\新北市忠孝國小社團\S__4513838.jpg"/>
          <p:cNvPicPr>
            <a:picLocks noChangeAspect="1" noChangeArrowheads="1"/>
          </p:cNvPicPr>
          <p:nvPr/>
        </p:nvPicPr>
        <p:blipFill>
          <a:blip r:embed="rId3" cstate="print"/>
          <a:srcRect/>
          <a:stretch>
            <a:fillRect/>
          </a:stretch>
        </p:blipFill>
        <p:spPr bwMode="auto">
          <a:xfrm>
            <a:off x="12306525" y="1759728"/>
            <a:ext cx="5551875" cy="4162028"/>
          </a:xfrm>
          <a:prstGeom prst="rect">
            <a:avLst/>
          </a:prstGeom>
          <a:noFill/>
        </p:spPr>
      </p:pic>
      <p:sp>
        <p:nvSpPr>
          <p:cNvPr id="3" name="文字方塊 2"/>
          <p:cNvSpPr txBox="1"/>
          <p:nvPr/>
        </p:nvSpPr>
        <p:spPr>
          <a:xfrm>
            <a:off x="5409744" y="2177480"/>
            <a:ext cx="10310648" cy="707886"/>
          </a:xfrm>
          <a:prstGeom prst="rect">
            <a:avLst/>
          </a:prstGeom>
          <a:noFill/>
        </p:spPr>
        <p:txBody>
          <a:bodyPr wrap="square" lIns="91440" tIns="45720" rIns="91440" bIns="45720" rtlCol="0">
            <a:spAutoFit/>
          </a:bodyPr>
          <a:lstStyle/>
          <a:p>
            <a:pPr algn="l"/>
            <a:r>
              <a:rPr lang="en-US" altLang="zh-TW" sz="4000" dirty="0" err="1" smtClean="0">
                <a:latin typeface="Lato Light" panose="020F0302020204030203" pitchFamily="34" charset="0"/>
                <a:ea typeface="Lato Light" panose="020F0302020204030203" pitchFamily="34" charset="0"/>
                <a:cs typeface="Lato Light" panose="020F0302020204030203" pitchFamily="34" charset="0"/>
                <a:sym typeface="Gill Sans" charset="0"/>
              </a:rPr>
              <a:t>Tarkustech</a:t>
            </a:r>
            <a:r>
              <a:rPr lang="en-US" altLang="zh-TW" sz="4000" dirty="0" smtClean="0">
                <a:latin typeface="Lato Light" panose="020F0302020204030203" pitchFamily="34" charset="0"/>
                <a:ea typeface="Lato Light" panose="020F0302020204030203" pitchFamily="34" charset="0"/>
                <a:cs typeface="Lato Light" panose="020F0302020204030203" pitchFamily="34" charset="0"/>
                <a:sym typeface="Gill Sans" charset="0"/>
              </a:rPr>
              <a:t> Innovations Co.</a:t>
            </a:r>
            <a:endParaRPr lang="zh-TW" altLang="en-US" sz="4000" dirty="0" smtClean="0">
              <a:latin typeface="Lato Light" panose="020F0302020204030203" pitchFamily="34" charset="0"/>
              <a:ea typeface="Lato Light" panose="020F0302020204030203" pitchFamily="34" charset="0"/>
              <a:cs typeface="Lato Light" panose="020F0302020204030203" pitchFamily="34" charset="0"/>
              <a:sym typeface="Gill Sans" charset="0"/>
            </a:endParaRPr>
          </a:p>
        </p:txBody>
      </p:sp>
      <p:sp>
        <p:nvSpPr>
          <p:cNvPr id="4" name="標題 1"/>
          <p:cNvSpPr txBox="1">
            <a:spLocks/>
          </p:cNvSpPr>
          <p:nvPr/>
        </p:nvSpPr>
        <p:spPr>
          <a:xfrm>
            <a:off x="5389056" y="924156"/>
            <a:ext cx="8229600" cy="1143000"/>
          </a:xfrm>
          <a:prstGeom prst="rect">
            <a:avLst/>
          </a:prstGeom>
        </p:spPr>
        <p:txBody>
          <a:bodyPr lIns="91440" tIns="45720" rIns="91440" bIns="45720"/>
          <a:lstStyle/>
          <a:p>
            <a:pPr algn="l" defTabSz="457200" hangingPunct="1">
              <a:defRPr/>
            </a:pPr>
            <a:r>
              <a:rPr lang="zh-TW" altLang="en-US" sz="9200" b="1" dirty="0" smtClean="0">
                <a:solidFill>
                  <a:srgbClr val="4D4D4D"/>
                </a:solidFill>
                <a:latin typeface="微軟正黑體" pitchFamily="34" charset="-120"/>
                <a:ea typeface="微軟正黑體" pitchFamily="34" charset="-120"/>
                <a:cs typeface="Helvetica"/>
                <a:sym typeface="Helvetica" panose="020B0604020202020204" pitchFamily="34" charset="0"/>
              </a:rPr>
              <a:t>拓可思</a:t>
            </a:r>
            <a:endParaRPr lang="zh-TW" altLang="en-US" sz="9200" b="1" dirty="0">
              <a:solidFill>
                <a:srgbClr val="4D4D4D"/>
              </a:solidFill>
              <a:latin typeface="微軟正黑體" pitchFamily="34" charset="-120"/>
              <a:ea typeface="微軟正黑體" pitchFamily="34" charset="-120"/>
              <a:cs typeface="Helvetica"/>
              <a:sym typeface="Helvetica" panose="020B0604020202020204" pitchFamily="34" charset="0"/>
            </a:endParaRPr>
          </a:p>
        </p:txBody>
      </p:sp>
      <p:pic>
        <p:nvPicPr>
          <p:cNvPr id="9" name="Picture 2"/>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742728" y="928060"/>
            <a:ext cx="3966804" cy="1969500"/>
          </a:xfrm>
          <a:prstGeom prst="rect">
            <a:avLst/>
          </a:prstGeom>
          <a:noFill/>
          <a:ln>
            <a:noFill/>
          </a:ln>
          <a:effectLst>
            <a:innerShdw blurRad="38100" dist="50800" dir="13500000">
              <a:schemeClr val="bg1">
                <a:lumMod val="10000"/>
                <a:alpha val="50000"/>
              </a:schemeClr>
            </a:innerShdw>
          </a:effectLst>
        </p:spPr>
      </p:pic>
      <p:sp>
        <p:nvSpPr>
          <p:cNvPr id="12" name="矩形 11"/>
          <p:cNvSpPr/>
          <p:nvPr/>
        </p:nvSpPr>
        <p:spPr bwMode="auto">
          <a:xfrm>
            <a:off x="936579" y="3344595"/>
            <a:ext cx="10884532" cy="8888587"/>
          </a:xfrm>
          <a:prstGeom prst="rect">
            <a:avLst/>
          </a:prstGeom>
          <a:solidFill>
            <a:srgbClr val="FFFFCC"/>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en-US" altLang="zh-TW" sz="4000" dirty="0" smtClean="0">
                <a:latin typeface="微軟正黑體" panose="020B0604030504040204" pitchFamily="34" charset="-120"/>
                <a:ea typeface="微軟正黑體" panose="020B0604030504040204" pitchFamily="34" charset="-120"/>
              </a:rPr>
              <a:t>2012</a:t>
            </a:r>
            <a:r>
              <a:rPr lang="zh-TW" altLang="en-US" sz="4000" dirty="0" smtClean="0">
                <a:latin typeface="微軟正黑體" panose="020B0604030504040204" pitchFamily="34" charset="-120"/>
                <a:ea typeface="微軟正黑體" panose="020B0604030504040204" pitchFamily="34" charset="-120"/>
              </a:rPr>
              <a:t>年，愛沙尼亞推動</a:t>
            </a:r>
            <a:r>
              <a:rPr lang="zh-TW" altLang="en-US" sz="4000" b="1" dirty="0" smtClean="0">
                <a:solidFill>
                  <a:srgbClr val="C00000"/>
                </a:solidFill>
                <a:latin typeface="微軟正黑體" panose="020B0604030504040204" pitchFamily="34" charset="-120"/>
                <a:ea typeface="微軟正黑體" panose="020B0604030504040204" pitchFamily="34" charset="-120"/>
              </a:rPr>
              <a:t>虎躍計畫</a:t>
            </a:r>
            <a:r>
              <a:rPr lang="zh-TW" altLang="en-US" sz="4000" dirty="0" smtClean="0">
                <a:latin typeface="微軟正黑體" panose="020B0604030504040204" pitchFamily="34" charset="-120"/>
                <a:ea typeface="微軟正黑體" panose="020B0604030504040204" pitchFamily="34" charset="-120"/>
              </a:rPr>
              <a:t>，將程式設計納入中小學課</a:t>
            </a:r>
            <a:r>
              <a:rPr lang="zh-TW" altLang="en-US" sz="4000" dirty="0">
                <a:latin typeface="微軟正黑體" panose="020B0604030504040204" pitchFamily="34" charset="-120"/>
                <a:ea typeface="微軟正黑體" panose="020B0604030504040204" pitchFamily="34" charset="-120"/>
              </a:rPr>
              <a:t>綱，成為全世界第一個從小學一年級開始教程式的</a:t>
            </a:r>
            <a:r>
              <a:rPr lang="zh-TW" altLang="en-US" sz="4000" dirty="0" smtClean="0">
                <a:latin typeface="微軟正黑體" panose="020B0604030504040204" pitchFamily="34" charset="-120"/>
                <a:ea typeface="微軟正黑體" panose="020B0604030504040204" pitchFamily="34" charset="-120"/>
              </a:rPr>
              <a:t>國家。</a:t>
            </a:r>
            <a:endParaRPr lang="en-US" altLang="zh-TW" sz="4000" dirty="0" smtClean="0">
              <a:latin typeface="微軟正黑體" panose="020B0604030504040204" pitchFamily="34" charset="-120"/>
              <a:ea typeface="微軟正黑體" panose="020B0604030504040204" pitchFamily="34" charset="-120"/>
            </a:endParaRPr>
          </a:p>
          <a:p>
            <a:pPr algn="l"/>
            <a:endParaRPr lang="en-US" altLang="zh-TW" sz="2800" dirty="0">
              <a:latin typeface="微軟正黑體" panose="020B0604030504040204" pitchFamily="34" charset="-120"/>
              <a:ea typeface="微軟正黑體" panose="020B0604030504040204" pitchFamily="34" charset="-120"/>
            </a:endParaRPr>
          </a:p>
          <a:p>
            <a:pPr algn="l"/>
            <a:r>
              <a:rPr lang="zh-TW" altLang="en-US" sz="4000" dirty="0" smtClean="0">
                <a:latin typeface="微軟正黑體" panose="020B0604030504040204" pitchFamily="34" charset="-120"/>
                <a:ea typeface="微軟正黑體" panose="020B0604030504040204" pitchFamily="34" charset="-120"/>
              </a:rPr>
              <a:t>本公司創業初衷，希望</a:t>
            </a:r>
            <a:r>
              <a:rPr lang="zh-TW" altLang="en-US" sz="4000" dirty="0">
                <a:latin typeface="微軟正黑體" panose="020B0604030504040204" pitchFamily="34" charset="-120"/>
                <a:ea typeface="微軟正黑體" panose="020B0604030504040204" pitchFamily="34" charset="-120"/>
              </a:rPr>
              <a:t>藉由簡單</a:t>
            </a:r>
            <a:r>
              <a:rPr lang="zh-TW" altLang="en-US" sz="4000" dirty="0" smtClean="0">
                <a:latin typeface="微軟正黑體" panose="020B0604030504040204" pitchFamily="34" charset="-120"/>
                <a:ea typeface="微軟正黑體" panose="020B0604030504040204" pitchFamily="34" charset="-120"/>
              </a:rPr>
              <a:t>方式，也</a:t>
            </a:r>
            <a:r>
              <a:rPr lang="zh-TW" altLang="en-US" sz="4000" dirty="0">
                <a:latin typeface="微軟正黑體" panose="020B0604030504040204" pitchFamily="34" charset="-120"/>
                <a:ea typeface="微軟正黑體" panose="020B0604030504040204" pitchFamily="34" charset="-120"/>
              </a:rPr>
              <a:t>讓孩子能在年幼時也能了解程式語言這有趣的</a:t>
            </a:r>
            <a:r>
              <a:rPr lang="zh-TW" altLang="en-US" sz="4000" dirty="0" smtClean="0">
                <a:latin typeface="微軟正黑體" panose="020B0604030504040204" pitchFamily="34" charset="-120"/>
                <a:ea typeface="微軟正黑體" panose="020B0604030504040204" pitchFamily="34" charset="-120"/>
              </a:rPr>
              <a:t>領域，研發簡單</a:t>
            </a:r>
            <a:r>
              <a:rPr lang="zh-TW" altLang="en-US" sz="4000" dirty="0">
                <a:latin typeface="微軟正黑體" panose="020B0604030504040204" pitchFamily="34" charset="-120"/>
                <a:ea typeface="微軟正黑體" panose="020B0604030504040204" pitchFamily="34" charset="-120"/>
              </a:rPr>
              <a:t>好操作的介面以及生動活潑的硬體主</a:t>
            </a:r>
            <a:r>
              <a:rPr lang="zh-TW" altLang="en-US" sz="4000" dirty="0" smtClean="0">
                <a:latin typeface="微軟正黑體" panose="020B0604030504040204" pitchFamily="34" charset="-120"/>
                <a:ea typeface="微軟正黑體" panose="020B0604030504040204" pitchFamily="34" charset="-120"/>
              </a:rPr>
              <a:t>件，讓孩子學習</a:t>
            </a:r>
            <a:r>
              <a:rPr lang="en-US" altLang="zh-TW" sz="4000" dirty="0" smtClean="0">
                <a:latin typeface="微軟正黑體" panose="020B0604030504040204" pitchFamily="34" charset="-120"/>
                <a:ea typeface="微軟正黑體" panose="020B0604030504040204" pitchFamily="34" charset="-120"/>
              </a:rPr>
              <a:t>STEAM</a:t>
            </a:r>
            <a:r>
              <a:rPr lang="zh-TW" altLang="en-US" sz="4000" dirty="0" smtClean="0">
                <a:latin typeface="微軟正黑體" panose="020B0604030504040204" pitchFamily="34" charset="-120"/>
                <a:ea typeface="微軟正黑體" panose="020B0604030504040204" pitchFamily="34" charset="-120"/>
              </a:rPr>
              <a:t>相關學科。</a:t>
            </a:r>
            <a:endParaRPr lang="en-US" altLang="zh-TW" sz="4000" dirty="0" smtClean="0">
              <a:latin typeface="微軟正黑體" panose="020B0604030504040204" pitchFamily="34" charset="-120"/>
              <a:ea typeface="微軟正黑體" panose="020B0604030504040204" pitchFamily="34" charset="-120"/>
            </a:endParaRPr>
          </a:p>
          <a:p>
            <a:pPr algn="l"/>
            <a:endParaRPr lang="en-US" altLang="zh-TW" sz="2800" dirty="0" smtClean="0">
              <a:latin typeface="微軟正黑體" panose="020B0604030504040204" pitchFamily="34" charset="-120"/>
              <a:ea typeface="微軟正黑體" panose="020B0604030504040204" pitchFamily="34" charset="-120"/>
            </a:endParaRPr>
          </a:p>
          <a:p>
            <a:pPr algn="l"/>
            <a:r>
              <a:rPr lang="zh-TW" altLang="en-US" sz="4000" dirty="0" smtClean="0">
                <a:latin typeface="微軟正黑體" panose="020B0604030504040204" pitchFamily="34" charset="-120"/>
                <a:ea typeface="微軟正黑體" panose="020B0604030504040204" pitchFamily="34" charset="-120"/>
              </a:rPr>
              <a:t>因此，命名</a:t>
            </a:r>
            <a:r>
              <a:rPr lang="zh-TW" altLang="en-US" sz="4000" dirty="0">
                <a:latin typeface="微軟正黑體" panose="020B0604030504040204" pitchFamily="34" charset="-120"/>
                <a:ea typeface="微軟正黑體" panose="020B0604030504040204" pitchFamily="34" charset="-120"/>
              </a:rPr>
              <a:t>為</a:t>
            </a:r>
            <a:r>
              <a:rPr lang="zh-TW" altLang="en-US" sz="4000" dirty="0" smtClean="0">
                <a:latin typeface="微軟正黑體" panose="020B0604030504040204" pitchFamily="34" charset="-120"/>
                <a:ea typeface="微軟正黑體" panose="020B0604030504040204" pitchFamily="34" charset="-120"/>
              </a:rPr>
              <a:t>拓可思 </a:t>
            </a:r>
            <a:r>
              <a:rPr lang="en-US" altLang="zh-TW" sz="4000" dirty="0" smtClean="0">
                <a:latin typeface="微軟正黑體" panose="020B0604030504040204" pitchFamily="34" charset="-120"/>
                <a:ea typeface="微軟正黑體" panose="020B0604030504040204" pitchFamily="34" charset="-120"/>
              </a:rPr>
              <a:t>(</a:t>
            </a:r>
            <a:r>
              <a:rPr lang="en-US" altLang="zh-TW" sz="4000" dirty="0" err="1" smtClean="0">
                <a:latin typeface="微軟正黑體" panose="020B0604030504040204" pitchFamily="34" charset="-120"/>
                <a:ea typeface="微軟正黑體" panose="020B0604030504040204" pitchFamily="34" charset="-120"/>
              </a:rPr>
              <a:t>T</a:t>
            </a:r>
            <a:r>
              <a:rPr lang="en-US" altLang="zh-TW" sz="4000" dirty="0" err="1" smtClean="0">
                <a:latin typeface="微軟正黑體" panose="020B0604030504040204" pitchFamily="34" charset="-120"/>
                <a:ea typeface="微軟正黑體" panose="020B0604030504040204" pitchFamily="34" charset="-120"/>
                <a:cs typeface="Lato Light" panose="020F0302020204030203" pitchFamily="34" charset="0"/>
                <a:sym typeface="Gill Sans" charset="0"/>
              </a:rPr>
              <a:t>arkus</a:t>
            </a:r>
            <a:r>
              <a:rPr lang="en-US" altLang="zh-TW" sz="4000" dirty="0" smtClean="0">
                <a:latin typeface="微軟正黑體" panose="020B0604030504040204" pitchFamily="34" charset="-120"/>
                <a:ea typeface="微軟正黑體" panose="020B0604030504040204" pitchFamily="34" charset="-120"/>
              </a:rPr>
              <a:t>)</a:t>
            </a:r>
          </a:p>
          <a:p>
            <a:pPr marL="342900" indent="-342900" algn="l" defTabSz="914400" fontAlgn="auto" hangingPunct="1">
              <a:spcBef>
                <a:spcPct val="20000"/>
              </a:spcBef>
              <a:spcAft>
                <a:spcPts val="0"/>
              </a:spcAft>
              <a:defRPr/>
            </a:pPr>
            <a:endParaRPr lang="en-US" altLang="zh-TW" sz="2800" dirty="0">
              <a:solidFill>
                <a:srgbClr val="F4F4F4">
                  <a:lumMod val="10000"/>
                </a:srgbClr>
              </a:solidFill>
              <a:latin typeface="微軟正黑體" pitchFamily="34" charset="-120"/>
              <a:ea typeface="微軟正黑體" pitchFamily="34" charset="-120"/>
              <a:sym typeface="Gill Sans" charset="0"/>
            </a:endParaRPr>
          </a:p>
          <a:p>
            <a:pPr algn="l" defTabSz="914400" fontAlgn="auto" hangingPunct="1">
              <a:spcBef>
                <a:spcPct val="20000"/>
              </a:spcBef>
              <a:spcAft>
                <a:spcPts val="0"/>
              </a:spcAft>
              <a:defRPr/>
            </a:pPr>
            <a:r>
              <a:rPr lang="zh-TW" altLang="en-US" sz="4000" dirty="0">
                <a:solidFill>
                  <a:srgbClr val="F4F4F4">
                    <a:lumMod val="10000"/>
                  </a:srgbClr>
                </a:solidFill>
                <a:latin typeface="微軟正黑體" pitchFamily="34" charset="-120"/>
                <a:ea typeface="微軟正黑體" pitchFamily="34" charset="-120"/>
                <a:sym typeface="Gill Sans" charset="0"/>
              </a:rPr>
              <a:t>拓可思在愛沙尼亞文為智慧的</a:t>
            </a:r>
            <a:r>
              <a:rPr lang="zh-TW" altLang="en-US" sz="4000" dirty="0" smtClean="0">
                <a:solidFill>
                  <a:srgbClr val="F4F4F4">
                    <a:lumMod val="10000"/>
                  </a:srgbClr>
                </a:solidFill>
                <a:latin typeface="微軟正黑體" pitchFamily="34" charset="-120"/>
                <a:ea typeface="微軟正黑體" pitchFamily="34" charset="-120"/>
                <a:sym typeface="Gill Sans" charset="0"/>
              </a:rPr>
              <a:t>意思，本公司希望</a:t>
            </a:r>
            <a:r>
              <a:rPr lang="zh-TW" altLang="en-US" sz="4000" dirty="0">
                <a:solidFill>
                  <a:srgbClr val="F4F4F4">
                    <a:lumMod val="10000"/>
                  </a:srgbClr>
                </a:solidFill>
                <a:latin typeface="微軟正黑體" pitchFamily="34" charset="-120"/>
                <a:ea typeface="微軟正黑體" pitchFamily="34" charset="-120"/>
                <a:sym typeface="Gill Sans" charset="0"/>
              </a:rPr>
              <a:t>能效仿愛沙尼亞的教學</a:t>
            </a:r>
            <a:r>
              <a:rPr lang="zh-TW" altLang="en-US" sz="4000" dirty="0" smtClean="0">
                <a:solidFill>
                  <a:srgbClr val="F4F4F4">
                    <a:lumMod val="10000"/>
                  </a:srgbClr>
                </a:solidFill>
                <a:latin typeface="微軟正黑體" pitchFamily="34" charset="-120"/>
                <a:ea typeface="微軟正黑體" pitchFamily="34" charset="-120"/>
                <a:sym typeface="Gill Sans" charset="0"/>
              </a:rPr>
              <a:t>結晶，透過簡單</a:t>
            </a:r>
            <a:r>
              <a:rPr lang="zh-TW" altLang="en-US" sz="4000" dirty="0">
                <a:solidFill>
                  <a:srgbClr val="F4F4F4">
                    <a:lumMod val="10000"/>
                  </a:srgbClr>
                </a:solidFill>
                <a:latin typeface="微軟正黑體" pitchFamily="34" charset="-120"/>
                <a:ea typeface="微軟正黑體" pitchFamily="34" charset="-120"/>
                <a:sym typeface="Gill Sans" charset="0"/>
              </a:rPr>
              <a:t>好操作的介面以及生動活潑的硬體主</a:t>
            </a:r>
            <a:r>
              <a:rPr lang="zh-TW" altLang="en-US" sz="4000" dirty="0" smtClean="0">
                <a:solidFill>
                  <a:srgbClr val="F4F4F4">
                    <a:lumMod val="10000"/>
                  </a:srgbClr>
                </a:solidFill>
                <a:latin typeface="微軟正黑體" pitchFamily="34" charset="-120"/>
                <a:ea typeface="微軟正黑體" pitchFamily="34" charset="-120"/>
                <a:sym typeface="Gill Sans" charset="0"/>
              </a:rPr>
              <a:t>件，讓</a:t>
            </a:r>
            <a:r>
              <a:rPr lang="zh-TW" altLang="en-US" sz="4000" dirty="0">
                <a:solidFill>
                  <a:srgbClr val="F4F4F4">
                    <a:lumMod val="10000"/>
                  </a:srgbClr>
                </a:solidFill>
                <a:latin typeface="微軟正黑體" pitchFamily="34" charset="-120"/>
                <a:ea typeface="微軟正黑體" pitchFamily="34" charset="-120"/>
                <a:sym typeface="Gill Sans" charset="0"/>
              </a:rPr>
              <a:t>孩子能在遊玩中了解科技的</a:t>
            </a:r>
            <a:r>
              <a:rPr lang="zh-TW" altLang="en-US" sz="4000" dirty="0" smtClean="0">
                <a:solidFill>
                  <a:srgbClr val="F4F4F4">
                    <a:lumMod val="10000"/>
                  </a:srgbClr>
                </a:solidFill>
                <a:latin typeface="微軟正黑體" pitchFamily="34" charset="-120"/>
                <a:ea typeface="微軟正黑體" pitchFamily="34" charset="-120"/>
                <a:sym typeface="Gill Sans" charset="0"/>
              </a:rPr>
              <a:t>偉大</a:t>
            </a:r>
            <a:endParaRPr lang="zh-TW" altLang="en-US" sz="4000" dirty="0">
              <a:solidFill>
                <a:srgbClr val="F4F4F4">
                  <a:lumMod val="10000"/>
                </a:srgbClr>
              </a:solidFill>
              <a:latin typeface="微軟正黑體" pitchFamily="34" charset="-120"/>
              <a:ea typeface="微軟正黑體" pitchFamily="34" charset="-120"/>
              <a:cs typeface="Helvetica"/>
              <a:sym typeface="Gill Sans" charset="0"/>
            </a:endParaRPr>
          </a:p>
        </p:txBody>
      </p:sp>
      <p:graphicFrame>
        <p:nvGraphicFramePr>
          <p:cNvPr id="6" name="資料庫圖表 5"/>
          <p:cNvGraphicFramePr/>
          <p:nvPr>
            <p:extLst>
              <p:ext uri="{D42A27DB-BD31-4B8C-83A1-F6EECF244321}">
                <p14:modId xmlns:p14="http://schemas.microsoft.com/office/powerpoint/2010/main" xmlns="" val="3413991861"/>
              </p:ext>
            </p:extLst>
          </p:nvPr>
        </p:nvGraphicFramePr>
        <p:xfrm>
          <a:off x="13128104" y="6225009"/>
          <a:ext cx="11302187" cy="64883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圖片 6"/>
          <p:cNvPicPr>
            <a:picLocks noChangeAspect="1"/>
          </p:cNvPicPr>
          <p:nvPr/>
        </p:nvPicPr>
        <p:blipFill>
          <a:blip r:embed="rId10" cstate="print"/>
          <a:stretch>
            <a:fillRect/>
          </a:stretch>
        </p:blipFill>
        <p:spPr>
          <a:xfrm>
            <a:off x="14304045" y="6652863"/>
            <a:ext cx="1573907" cy="1620541"/>
          </a:xfrm>
          <a:prstGeom prst="rect">
            <a:avLst/>
          </a:prstGeom>
        </p:spPr>
      </p:pic>
      <p:pic>
        <p:nvPicPr>
          <p:cNvPr id="8" name="圖片 7"/>
          <p:cNvPicPr>
            <a:picLocks noChangeAspect="1"/>
          </p:cNvPicPr>
          <p:nvPr/>
        </p:nvPicPr>
        <p:blipFill>
          <a:blip r:embed="rId11" cstate="print"/>
          <a:stretch>
            <a:fillRect/>
          </a:stretch>
        </p:blipFill>
        <p:spPr>
          <a:xfrm>
            <a:off x="21627049" y="6767981"/>
            <a:ext cx="1573907" cy="1562665"/>
          </a:xfrm>
          <a:prstGeom prst="rect">
            <a:avLst/>
          </a:prstGeom>
        </p:spPr>
      </p:pic>
      <p:pic>
        <p:nvPicPr>
          <p:cNvPr id="11" name="圖片 10"/>
          <p:cNvPicPr>
            <a:picLocks noChangeAspect="1"/>
          </p:cNvPicPr>
          <p:nvPr/>
        </p:nvPicPr>
        <p:blipFill>
          <a:blip r:embed="rId12" cstate="print"/>
          <a:stretch>
            <a:fillRect/>
          </a:stretch>
        </p:blipFill>
        <p:spPr>
          <a:xfrm>
            <a:off x="21636921" y="9999670"/>
            <a:ext cx="1573907" cy="1530187"/>
          </a:xfrm>
          <a:prstGeom prst="rect">
            <a:avLst/>
          </a:prstGeom>
        </p:spPr>
      </p:pic>
      <p:pic>
        <p:nvPicPr>
          <p:cNvPr id="13" name="圖片 12"/>
          <p:cNvPicPr>
            <a:picLocks noChangeAspect="1"/>
          </p:cNvPicPr>
          <p:nvPr/>
        </p:nvPicPr>
        <p:blipFill>
          <a:blip r:embed="rId13" cstate="print"/>
          <a:stretch>
            <a:fillRect/>
          </a:stretch>
        </p:blipFill>
        <p:spPr>
          <a:xfrm>
            <a:off x="14272389" y="9954344"/>
            <a:ext cx="1573907" cy="1573907"/>
          </a:xfrm>
          <a:prstGeom prst="rect">
            <a:avLst/>
          </a:prstGeom>
        </p:spPr>
      </p:pic>
      <p:sp>
        <p:nvSpPr>
          <p:cNvPr id="15" name="矩形 14"/>
          <p:cNvSpPr/>
          <p:nvPr/>
        </p:nvSpPr>
        <p:spPr>
          <a:xfrm>
            <a:off x="11691091" y="7938120"/>
            <a:ext cx="4461349" cy="1631216"/>
          </a:xfrm>
          <a:prstGeom prst="rect">
            <a:avLst/>
          </a:prstGeom>
        </p:spPr>
        <p:txBody>
          <a:bodyPr wrap="square">
            <a:spAutoFit/>
          </a:bodyPr>
          <a:lstStyle/>
          <a:p>
            <a:pPr algn="l"/>
            <a:endParaRPr lang="zh-TW" altLang="en-US" sz="2000" dirty="0"/>
          </a:p>
          <a:p>
            <a:pPr algn="l"/>
            <a:r>
              <a:rPr lang="zh-TW" altLang="en-US" sz="2000" dirty="0"/>
              <a:t>● 了解馬達原理與生活上之運用。</a:t>
            </a:r>
          </a:p>
          <a:p>
            <a:pPr algn="l"/>
            <a:r>
              <a:rPr lang="zh-TW" altLang="en-US" sz="2000" dirty="0" smtClean="0"/>
              <a:t>● </a:t>
            </a:r>
            <a:r>
              <a:rPr lang="zh-TW" altLang="en-US" sz="2000" dirty="0"/>
              <a:t>學習操作馬達軟體方塊。</a:t>
            </a:r>
          </a:p>
          <a:p>
            <a:pPr algn="l"/>
            <a:r>
              <a:rPr lang="zh-TW" altLang="en-US" sz="2000" dirty="0" smtClean="0"/>
              <a:t>● </a:t>
            </a:r>
            <a:r>
              <a:rPr lang="zh-TW" altLang="en-US" sz="2000" dirty="0"/>
              <a:t>正反轉</a:t>
            </a:r>
            <a:r>
              <a:rPr lang="en-US" altLang="zh-TW" sz="2000" dirty="0"/>
              <a:t>/</a:t>
            </a:r>
            <a:r>
              <a:rPr lang="zh-TW" altLang="en-US" sz="2000" dirty="0"/>
              <a:t>速度</a:t>
            </a:r>
            <a:r>
              <a:rPr lang="en-US" altLang="zh-TW" sz="2000" dirty="0"/>
              <a:t>/</a:t>
            </a:r>
            <a:r>
              <a:rPr lang="zh-TW" altLang="en-US" sz="2000" dirty="0"/>
              <a:t>持續時間的動作運用。</a:t>
            </a:r>
          </a:p>
          <a:p>
            <a:pPr algn="l"/>
            <a:r>
              <a:rPr lang="zh-TW" altLang="en-US" sz="2000" dirty="0" smtClean="0"/>
              <a:t>● </a:t>
            </a:r>
            <a:r>
              <a:rPr lang="zh-TW" altLang="en-US" sz="2000" dirty="0"/>
              <a:t>瞭解差速轉彎與迴轉半徑的操作。</a:t>
            </a:r>
          </a:p>
        </p:txBody>
      </p:sp>
      <p:sp>
        <p:nvSpPr>
          <p:cNvPr id="16" name="矩形 15"/>
          <p:cNvSpPr/>
          <p:nvPr/>
        </p:nvSpPr>
        <p:spPr>
          <a:xfrm>
            <a:off x="21636921" y="8273404"/>
            <a:ext cx="3286383" cy="1631216"/>
          </a:xfrm>
          <a:prstGeom prst="rect">
            <a:avLst/>
          </a:prstGeom>
        </p:spPr>
        <p:txBody>
          <a:bodyPr wrap="square">
            <a:spAutoFit/>
          </a:bodyPr>
          <a:lstStyle/>
          <a:p>
            <a:pPr algn="l"/>
            <a:r>
              <a:rPr lang="en-US" altLang="zh-TW" sz="2000" dirty="0"/>
              <a:t>• </a:t>
            </a:r>
            <a:r>
              <a:rPr lang="zh-TW" altLang="en-US" sz="2000" dirty="0"/>
              <a:t>多種混光顏色控制</a:t>
            </a:r>
            <a:br>
              <a:rPr lang="zh-TW" altLang="en-US" sz="2000" dirty="0"/>
            </a:br>
            <a:r>
              <a:rPr lang="en-US" altLang="zh-TW" sz="2000" dirty="0"/>
              <a:t>• </a:t>
            </a:r>
            <a:r>
              <a:rPr lang="zh-TW" altLang="en-US" sz="2000" dirty="0"/>
              <a:t>燭光情境模式</a:t>
            </a:r>
            <a:br>
              <a:rPr lang="zh-TW" altLang="en-US" sz="2000" dirty="0"/>
            </a:br>
            <a:r>
              <a:rPr lang="en-US" altLang="zh-TW" sz="2000" dirty="0"/>
              <a:t>• </a:t>
            </a:r>
            <a:r>
              <a:rPr lang="zh-TW" altLang="en-US" sz="2000" dirty="0"/>
              <a:t>調色盤模式</a:t>
            </a:r>
            <a:br>
              <a:rPr lang="zh-TW" altLang="en-US" sz="2000" dirty="0"/>
            </a:br>
            <a:r>
              <a:rPr lang="en-US" altLang="zh-TW" sz="2000" dirty="0"/>
              <a:t>• </a:t>
            </a:r>
            <a:r>
              <a:rPr lang="zh-TW" altLang="en-US" sz="2000" dirty="0"/>
              <a:t>加入會動的聲光效果</a:t>
            </a:r>
            <a:br>
              <a:rPr lang="zh-TW" altLang="en-US" sz="2000" dirty="0"/>
            </a:br>
            <a:r>
              <a:rPr lang="en-US" altLang="zh-TW" sz="2000" dirty="0"/>
              <a:t>• </a:t>
            </a:r>
            <a:r>
              <a:rPr lang="zh-TW" altLang="en-US" sz="2000" dirty="0"/>
              <a:t>吸色燈實驗</a:t>
            </a:r>
          </a:p>
        </p:txBody>
      </p:sp>
      <p:sp>
        <p:nvSpPr>
          <p:cNvPr id="17" name="矩形 16"/>
          <p:cNvSpPr/>
          <p:nvPr/>
        </p:nvSpPr>
        <p:spPr>
          <a:xfrm>
            <a:off x="20245931" y="11673825"/>
            <a:ext cx="4677373" cy="1631216"/>
          </a:xfrm>
          <a:prstGeom prst="rect">
            <a:avLst/>
          </a:prstGeom>
        </p:spPr>
        <p:txBody>
          <a:bodyPr wrap="square">
            <a:spAutoFit/>
          </a:bodyPr>
          <a:lstStyle/>
          <a:p>
            <a:pPr algn="l"/>
            <a:r>
              <a:rPr lang="en-US" altLang="zh-TW" sz="2000" dirty="0"/>
              <a:t>•LED</a:t>
            </a:r>
            <a:r>
              <a:rPr lang="zh-TW" altLang="en-US" sz="2000" dirty="0"/>
              <a:t>使用莖葉類生長光源</a:t>
            </a:r>
          </a:p>
          <a:p>
            <a:pPr algn="l"/>
            <a:r>
              <a:rPr lang="en-US" altLang="zh-TW" sz="2000" dirty="0"/>
              <a:t>•Sensor</a:t>
            </a:r>
            <a:r>
              <a:rPr lang="zh-TW" altLang="en-US" sz="2000" dirty="0"/>
              <a:t>監控資料介面</a:t>
            </a:r>
            <a:r>
              <a:rPr lang="en-US" altLang="zh-TW" sz="2000" dirty="0"/>
              <a:t>: </a:t>
            </a:r>
            <a:r>
              <a:rPr lang="zh-TW" altLang="en-US" sz="2000" dirty="0"/>
              <a:t>空氣溫濕度</a:t>
            </a:r>
            <a:r>
              <a:rPr lang="en-US" altLang="zh-TW" sz="2000" dirty="0"/>
              <a:t>/</a:t>
            </a:r>
          </a:p>
          <a:p>
            <a:pPr algn="l"/>
            <a:r>
              <a:rPr lang="en-US" altLang="zh-TW" sz="2000" dirty="0"/>
              <a:t>  </a:t>
            </a:r>
            <a:r>
              <a:rPr lang="zh-TW" altLang="en-US" sz="2000" dirty="0"/>
              <a:t>土壤溫濕度</a:t>
            </a:r>
            <a:r>
              <a:rPr lang="en-US" altLang="zh-TW" sz="2000" dirty="0"/>
              <a:t>/</a:t>
            </a:r>
            <a:r>
              <a:rPr lang="zh-TW" altLang="en-US" sz="2000" dirty="0"/>
              <a:t>水位感測器</a:t>
            </a:r>
            <a:r>
              <a:rPr lang="en-US" altLang="zh-TW" sz="2000" dirty="0"/>
              <a:t>/</a:t>
            </a:r>
            <a:r>
              <a:rPr lang="zh-TW" altLang="en-US" sz="2000" dirty="0"/>
              <a:t>光敏電阻</a:t>
            </a:r>
          </a:p>
          <a:p>
            <a:pPr algn="l"/>
            <a:r>
              <a:rPr lang="en-US" altLang="zh-TW" sz="2000" dirty="0"/>
              <a:t>•Timer:</a:t>
            </a:r>
            <a:r>
              <a:rPr lang="zh-TW" altLang="en-US" sz="2000" dirty="0"/>
              <a:t>自動灑水</a:t>
            </a:r>
            <a:r>
              <a:rPr lang="en-US" altLang="zh-TW" sz="2000" dirty="0"/>
              <a:t>,</a:t>
            </a:r>
            <a:r>
              <a:rPr lang="zh-TW" altLang="en-US" sz="2000" dirty="0"/>
              <a:t>自動開關燈，</a:t>
            </a:r>
          </a:p>
          <a:p>
            <a:pPr algn="l"/>
            <a:r>
              <a:rPr lang="zh-TW" altLang="en-US" sz="2000" dirty="0"/>
              <a:t>  自動風扇降溫</a:t>
            </a:r>
          </a:p>
        </p:txBody>
      </p:sp>
      <p:sp>
        <p:nvSpPr>
          <p:cNvPr id="18" name="矩形 17"/>
          <p:cNvSpPr/>
          <p:nvPr/>
        </p:nvSpPr>
        <p:spPr>
          <a:xfrm>
            <a:off x="11821110" y="11913259"/>
            <a:ext cx="5771490" cy="707886"/>
          </a:xfrm>
          <a:prstGeom prst="rect">
            <a:avLst/>
          </a:prstGeom>
        </p:spPr>
        <p:txBody>
          <a:bodyPr wrap="square">
            <a:spAutoFit/>
          </a:bodyPr>
          <a:lstStyle/>
          <a:p>
            <a:pPr algn="l"/>
            <a:r>
              <a:rPr lang="en-US" altLang="zh-TW" sz="2000" dirty="0"/>
              <a:t>•</a:t>
            </a:r>
            <a:r>
              <a:rPr lang="zh-TW" altLang="en-US" sz="2000" dirty="0" smtClean="0"/>
              <a:t>聲音</a:t>
            </a:r>
            <a:r>
              <a:rPr lang="zh-TW" altLang="en-US" sz="2000" dirty="0"/>
              <a:t>偵測傳感器類似一個微型的麥克風</a:t>
            </a:r>
            <a:endParaRPr lang="en-US" altLang="zh-TW" sz="2000" dirty="0"/>
          </a:p>
          <a:p>
            <a:pPr algn="l"/>
            <a:r>
              <a:rPr lang="en-US" altLang="zh-TW" sz="2000" dirty="0"/>
              <a:t>•</a:t>
            </a:r>
            <a:r>
              <a:rPr lang="zh-TW" altLang="en-US" sz="2000" dirty="0" smtClean="0"/>
              <a:t>在</a:t>
            </a:r>
            <a:r>
              <a:rPr lang="zh-TW" altLang="en-US" sz="2000" dirty="0"/>
              <a:t>聲音偵測傳感器上頭有一個小型的十字旋鈕</a:t>
            </a:r>
          </a:p>
        </p:txBody>
      </p:sp>
    </p:spTree>
    <p:extLst>
      <p:ext uri="{BB962C8B-B14F-4D97-AF65-F5344CB8AC3E}">
        <p14:creationId xmlns:p14="http://schemas.microsoft.com/office/powerpoint/2010/main" xmlns="" val="172150941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bwMode="auto">
          <a:xfrm>
            <a:off x="8779685" y="3876066"/>
            <a:ext cx="4898098" cy="2500644"/>
          </a:xfrm>
          <a:prstGeom prst="roundRect">
            <a:avLst/>
          </a:prstGeom>
          <a:solidFill>
            <a:srgbClr val="CCFF99"/>
          </a:soli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4" name="圓角矩形 3"/>
          <p:cNvSpPr/>
          <p:nvPr/>
        </p:nvSpPr>
        <p:spPr bwMode="auto">
          <a:xfrm>
            <a:off x="8779680" y="6491205"/>
            <a:ext cx="4898100" cy="3305354"/>
          </a:xfrm>
          <a:prstGeom prst="roundRect">
            <a:avLst/>
          </a:prstGeom>
          <a:solidFill>
            <a:schemeClr val="accent3">
              <a:lumMod val="60000"/>
              <a:lumOff val="40000"/>
            </a:schemeClr>
          </a:soli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0" name="文字方塊 9"/>
          <p:cNvSpPr txBox="1"/>
          <p:nvPr/>
        </p:nvSpPr>
        <p:spPr>
          <a:xfrm>
            <a:off x="9121081" y="6626459"/>
            <a:ext cx="4460450" cy="2739211"/>
          </a:xfrm>
          <a:prstGeom prst="rect">
            <a:avLst/>
          </a:prstGeom>
          <a:noFill/>
        </p:spPr>
        <p:txBody>
          <a:bodyPr wrap="square" lIns="91440" tIns="45720" rIns="91440" bIns="45720"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Sensor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空氣溫濕度 </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dht11</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土壤濕度感測器</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soil</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光敏電阻模組</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雨滴感測器</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RGB</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指示燈</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蜂鳴器模組</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sp>
        <p:nvSpPr>
          <p:cNvPr id="11" name="文字方塊 10"/>
          <p:cNvSpPr txBox="1"/>
          <p:nvPr/>
        </p:nvSpPr>
        <p:spPr>
          <a:xfrm>
            <a:off x="9196558" y="3999416"/>
            <a:ext cx="4024020" cy="1877437"/>
          </a:xfrm>
          <a:prstGeom prst="rect">
            <a:avLst/>
          </a:prstGeom>
          <a:noFill/>
        </p:spPr>
        <p:txBody>
          <a:bodyPr wrap="square" lIns="91440" tIns="45720" rIns="91440" bIns="45720"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Power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電扇</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抽水幫浦</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USB</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植物生長燈</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sp>
        <p:nvSpPr>
          <p:cNvPr id="18" name="矩形 17"/>
          <p:cNvSpPr/>
          <p:nvPr/>
        </p:nvSpPr>
        <p:spPr bwMode="auto">
          <a:xfrm>
            <a:off x="14630401" y="5417840"/>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風扇模組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19" name="矩形 18"/>
          <p:cNvSpPr/>
          <p:nvPr/>
        </p:nvSpPr>
        <p:spPr bwMode="auto">
          <a:xfrm>
            <a:off x="14638425" y="6349588"/>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水幫浦模組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20" name="矩形 19"/>
          <p:cNvSpPr/>
          <p:nvPr/>
        </p:nvSpPr>
        <p:spPr bwMode="auto">
          <a:xfrm>
            <a:off x="14638425" y="7239926"/>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植物生長燈模組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22" name="矩形 21"/>
          <p:cNvSpPr/>
          <p:nvPr/>
        </p:nvSpPr>
        <p:spPr bwMode="auto">
          <a:xfrm>
            <a:off x="14638425" y="8176910"/>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溫濕度感測模組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23" name="矩形 22"/>
          <p:cNvSpPr/>
          <p:nvPr/>
        </p:nvSpPr>
        <p:spPr bwMode="auto">
          <a:xfrm>
            <a:off x="14622381" y="9075262"/>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土壤濕感測模組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24" name="矩形 23"/>
          <p:cNvSpPr/>
          <p:nvPr/>
        </p:nvSpPr>
        <p:spPr bwMode="auto">
          <a:xfrm>
            <a:off x="14638425" y="9997684"/>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光線感測模組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26" name="矩形 25"/>
          <p:cNvSpPr/>
          <p:nvPr/>
        </p:nvSpPr>
        <p:spPr bwMode="auto">
          <a:xfrm>
            <a:off x="14622381" y="10945010"/>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雨滴感測模組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27" name="矩形 26"/>
          <p:cNvSpPr/>
          <p:nvPr/>
        </p:nvSpPr>
        <p:spPr bwMode="auto">
          <a:xfrm>
            <a:off x="14630407" y="3589228"/>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彩色警示燈模組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28" name="矩形 27"/>
          <p:cNvSpPr/>
          <p:nvPr/>
        </p:nvSpPr>
        <p:spPr bwMode="auto">
          <a:xfrm>
            <a:off x="14630407" y="4503622"/>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蜂鳴器模組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35" name="文字方塊 34"/>
          <p:cNvSpPr txBox="1"/>
          <p:nvPr/>
        </p:nvSpPr>
        <p:spPr>
          <a:xfrm>
            <a:off x="14568264" y="2825552"/>
            <a:ext cx="5904656" cy="646331"/>
          </a:xfrm>
          <a:prstGeom prst="rect">
            <a:avLst/>
          </a:prstGeom>
          <a:noFill/>
        </p:spPr>
        <p:txBody>
          <a:bodyPr wrap="square" lIns="91440" tIns="45720" rIns="91440" bIns="45720" rtlCol="0">
            <a:spAutoFit/>
          </a:bodyPr>
          <a:lstStyle/>
          <a:p>
            <a:pPr algn="l"/>
            <a:r>
              <a:rPr lang="en-US" altLang="zh-TW" sz="3600" b="1" u="sng" dirty="0" smtClean="0">
                <a:latin typeface="微軟正黑體" pitchFamily="34" charset="-120"/>
                <a:ea typeface="微軟正黑體" pitchFamily="34" charset="-120"/>
                <a:cs typeface="Lato Light" panose="020F0302020204030203" pitchFamily="34" charset="0"/>
                <a:sym typeface="Gill Sans" charset="0"/>
              </a:rPr>
              <a:t>A1 </a:t>
            </a:r>
            <a:r>
              <a:rPr lang="zh-TW" altLang="en-US" sz="3600" b="1" u="sng" dirty="0" smtClean="0">
                <a:latin typeface="微軟正黑體" pitchFamily="34" charset="-120"/>
                <a:ea typeface="微軟正黑體" pitchFamily="34" charset="-120"/>
                <a:cs typeface="Lato Light" panose="020F0302020204030203" pitchFamily="34" charset="0"/>
                <a:sym typeface="Gill Sans" charset="0"/>
              </a:rPr>
              <a:t>軟硬整合監控系統</a:t>
            </a:r>
          </a:p>
        </p:txBody>
      </p:sp>
      <p:sp>
        <p:nvSpPr>
          <p:cNvPr id="45" name="標題 1"/>
          <p:cNvSpPr txBox="1">
            <a:spLocks/>
          </p:cNvSpPr>
          <p:nvPr/>
        </p:nvSpPr>
        <p:spPr>
          <a:xfrm>
            <a:off x="1318793" y="874149"/>
            <a:ext cx="12495728" cy="1323439"/>
          </a:xfrm>
          <a:prstGeom prst="rect">
            <a:avLst/>
          </a:prstGeom>
        </p:spPr>
        <p:txBody>
          <a:bodyPr wrap="none" lIns="91440" tIns="45720" rIns="91440" bIns="45720">
            <a:spAutoFit/>
          </a:bodyPr>
          <a:lstStyle/>
          <a:p>
            <a:pPr algn="l" defTabSz="457200" hangingPunct="1">
              <a:defRPr/>
            </a:pPr>
            <a:r>
              <a:rPr lang="zh-TW" altLang="en-US" sz="8000" b="1" dirty="0" smtClean="0">
                <a:solidFill>
                  <a:schemeClr val="tx1">
                    <a:lumMod val="75000"/>
                    <a:lumOff val="25000"/>
                  </a:schemeClr>
                </a:solidFill>
                <a:latin typeface="微軟正黑體" pitchFamily="34" charset="-120"/>
                <a:ea typeface="微軟正黑體" pitchFamily="34" charset="-120"/>
                <a:cs typeface="Helvetica"/>
                <a:sym typeface="Helvetica" panose="020B0604020202020204" pitchFamily="34" charset="0"/>
              </a:rPr>
              <a:t>線上農場後台系統</a:t>
            </a:r>
            <a:r>
              <a:rPr lang="zh-TW" altLang="en-US" sz="8000" b="1" dirty="0">
                <a:solidFill>
                  <a:schemeClr val="tx1">
                    <a:lumMod val="75000"/>
                    <a:lumOff val="25000"/>
                  </a:schemeClr>
                </a:solidFill>
                <a:latin typeface="微軟正黑體" pitchFamily="34" charset="-120"/>
                <a:ea typeface="微軟正黑體" pitchFamily="34" charset="-120"/>
                <a:cs typeface="Helvetica"/>
                <a:sym typeface="Helvetica" panose="020B0604020202020204" pitchFamily="34" charset="0"/>
              </a:rPr>
              <a:t>計畫範疇</a:t>
            </a:r>
          </a:p>
        </p:txBody>
      </p:sp>
      <p:sp>
        <p:nvSpPr>
          <p:cNvPr id="30" name="矩形 29"/>
          <p:cNvSpPr/>
          <p:nvPr/>
        </p:nvSpPr>
        <p:spPr bwMode="auto">
          <a:xfrm>
            <a:off x="19416143" y="6036316"/>
            <a:ext cx="4283242" cy="842212"/>
          </a:xfrm>
          <a:prstGeom prst="rect">
            <a:avLst/>
          </a:prstGeom>
          <a:solidFill>
            <a:schemeClr val="accent4">
              <a:lumMod val="75000"/>
            </a:schemeClr>
          </a:solidFill>
          <a:ln>
            <a:noFill/>
          </a:ln>
          <a:effectLst/>
          <a:extLst/>
        </p:spPr>
        <p:txBody>
          <a:bodyPr lIns="0" tIns="0" rIns="0" bIns="0" rtlCol="0" anchor="ctr"/>
          <a:lstStyle/>
          <a:p>
            <a:r>
              <a:rPr lang="en-US" altLang="zh-TW" sz="3600" b="1" dirty="0" err="1" smtClean="0">
                <a:solidFill>
                  <a:srgbClr val="FFFFFF"/>
                </a:solidFill>
                <a:latin typeface="微軟正黑體" pitchFamily="34" charset="-120"/>
                <a:ea typeface="微軟正黑體" pitchFamily="34" charset="-120"/>
                <a:sym typeface="Gill Sans" charset="0"/>
              </a:rPr>
              <a:t>WiFi</a:t>
            </a:r>
            <a:r>
              <a:rPr lang="zh-TW" altLang="en-US" sz="3600" b="1" dirty="0" smtClean="0">
                <a:solidFill>
                  <a:srgbClr val="FFFFFF"/>
                </a:solidFill>
                <a:latin typeface="微軟正黑體" pitchFamily="34" charset="-120"/>
                <a:ea typeface="微軟正黑體" pitchFamily="34" charset="-120"/>
                <a:sym typeface="Gill Sans" charset="0"/>
              </a:rPr>
              <a:t>讀取模組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31" name="矩形 30"/>
          <p:cNvSpPr/>
          <p:nvPr/>
        </p:nvSpPr>
        <p:spPr bwMode="auto">
          <a:xfrm>
            <a:off x="19424165" y="6972420"/>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影像監控模組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32" name="矩形 31"/>
          <p:cNvSpPr/>
          <p:nvPr/>
        </p:nvSpPr>
        <p:spPr bwMode="auto">
          <a:xfrm>
            <a:off x="19424165" y="7908524"/>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數據儲存模組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33" name="矩形 32"/>
          <p:cNvSpPr/>
          <p:nvPr/>
        </p:nvSpPr>
        <p:spPr bwMode="auto">
          <a:xfrm>
            <a:off x="19408123" y="8844628"/>
            <a:ext cx="4283242" cy="842212"/>
          </a:xfrm>
          <a:prstGeom prst="rect">
            <a:avLst/>
          </a:prstGeom>
          <a:solidFill>
            <a:schemeClr val="accent4">
              <a:lumMod val="75000"/>
            </a:schemeClr>
          </a:solidFill>
          <a:ln>
            <a:noFill/>
          </a:ln>
          <a:effectLst/>
          <a:extLst/>
        </p:spPr>
        <p:txBody>
          <a:bodyPr lIns="0" tIns="0" rIns="0" bIns="0" rtlCol="0" anchor="ctr"/>
          <a:lstStyle/>
          <a:p>
            <a:r>
              <a:rPr lang="zh-TW" altLang="en-US" sz="3600" b="1" dirty="0" smtClean="0">
                <a:solidFill>
                  <a:srgbClr val="FFFFFF"/>
                </a:solidFill>
                <a:latin typeface="微軟正黑體" pitchFamily="34" charset="-120"/>
                <a:ea typeface="微軟正黑體" pitchFamily="34" charset="-120"/>
                <a:sym typeface="Gill Sans" charset="0"/>
              </a:rPr>
              <a:t>時鐘模組</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37" name="矩形 36"/>
          <p:cNvSpPr/>
          <p:nvPr/>
        </p:nvSpPr>
        <p:spPr bwMode="auto">
          <a:xfrm>
            <a:off x="19416145" y="9780732"/>
            <a:ext cx="4283242" cy="842212"/>
          </a:xfrm>
          <a:prstGeom prst="rect">
            <a:avLst/>
          </a:prstGeom>
          <a:solidFill>
            <a:schemeClr val="accent4">
              <a:lumMod val="75000"/>
            </a:schemeClr>
          </a:solidFill>
          <a:ln>
            <a:noFill/>
          </a:ln>
          <a:effectLst/>
          <a:extLst/>
        </p:spPr>
        <p:txBody>
          <a:bodyPr lIns="0" tIns="0" rIns="0" bIns="0" rtlCol="0" anchor="ctr"/>
          <a:lstStyle/>
          <a:p>
            <a:r>
              <a:rPr lang="en-US" altLang="zh-TW" sz="3600" b="1" dirty="0" err="1" smtClean="0">
                <a:solidFill>
                  <a:srgbClr val="FFFFFF"/>
                </a:solidFill>
                <a:latin typeface="微軟正黑體" pitchFamily="34" charset="-120"/>
                <a:ea typeface="微軟正黑體" pitchFamily="34" charset="-120"/>
                <a:sym typeface="Gill Sans" charset="0"/>
              </a:rPr>
              <a:t>WiFi</a:t>
            </a:r>
            <a:r>
              <a:rPr lang="zh-TW" altLang="en-US" sz="3600" b="1" dirty="0" smtClean="0">
                <a:solidFill>
                  <a:srgbClr val="FFFFFF"/>
                </a:solidFill>
                <a:latin typeface="微軟正黑體" pitchFamily="34" charset="-120"/>
                <a:ea typeface="微軟正黑體" pitchFamily="34" charset="-120"/>
                <a:sym typeface="Gill Sans" charset="0"/>
              </a:rPr>
              <a:t>匯出資料</a:t>
            </a:r>
            <a:endParaRPr lang="zh-TW" altLang="en-US" sz="3600" b="1" dirty="0">
              <a:solidFill>
                <a:srgbClr val="FFFFFF"/>
              </a:solidFill>
              <a:latin typeface="微軟正黑體" pitchFamily="34" charset="-120"/>
              <a:ea typeface="微軟正黑體" pitchFamily="34" charset="-120"/>
              <a:sym typeface="Gill Sans" charset="0"/>
            </a:endParaRPr>
          </a:p>
        </p:txBody>
      </p:sp>
      <p:sp>
        <p:nvSpPr>
          <p:cNvPr id="40" name="矩形 39"/>
          <p:cNvSpPr/>
          <p:nvPr/>
        </p:nvSpPr>
        <p:spPr bwMode="auto">
          <a:xfrm>
            <a:off x="19408123" y="5065876"/>
            <a:ext cx="4283242" cy="866284"/>
          </a:xfrm>
          <a:prstGeom prst="rect">
            <a:avLst/>
          </a:prstGeom>
          <a:noFill/>
          <a:ln>
            <a:solidFill>
              <a:schemeClr val="bg1">
                <a:lumMod val="50000"/>
              </a:schemeClr>
            </a:solidFill>
          </a:ln>
          <a:effectLst/>
          <a:extLst/>
        </p:spPr>
        <p:txBody>
          <a:bodyPr lIns="0" tIns="0" rIns="0" bIns="0" rtlCol="0" anchor="ctr"/>
          <a:lstStyle/>
          <a:p>
            <a:r>
              <a:rPr lang="zh-TW" altLang="en-US" sz="36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36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endParaRPr lang="zh-TW" altLang="en-US" sz="3600" dirty="0">
              <a:solidFill>
                <a:srgbClr val="FFFFFF"/>
              </a:solidFill>
              <a:effectLst>
                <a:outerShdw blurRad="38100" dist="38100" dir="2700000" algn="tl">
                  <a:srgbClr val="000000"/>
                </a:outerShdw>
              </a:effectLst>
              <a:latin typeface="Gill Sans" charset="0"/>
              <a:sym typeface="Gill Sans" charset="0"/>
            </a:endParaRPr>
          </a:p>
        </p:txBody>
      </p:sp>
      <p:sp>
        <p:nvSpPr>
          <p:cNvPr id="44" name="文字方塊 43"/>
          <p:cNvSpPr txBox="1"/>
          <p:nvPr/>
        </p:nvSpPr>
        <p:spPr>
          <a:xfrm>
            <a:off x="19392800" y="4049691"/>
            <a:ext cx="4608511" cy="646331"/>
          </a:xfrm>
          <a:prstGeom prst="rect">
            <a:avLst/>
          </a:prstGeom>
          <a:noFill/>
        </p:spPr>
        <p:txBody>
          <a:bodyPr wrap="square" lIns="91440" tIns="45720" rIns="91440" bIns="45720" rtlCol="0">
            <a:spAutoFit/>
          </a:bodyPr>
          <a:lstStyle/>
          <a:p>
            <a:pPr algn="l"/>
            <a:r>
              <a:rPr lang="en-US" altLang="zh-TW" sz="3600" b="1" u="sng" dirty="0" smtClean="0">
                <a:latin typeface="微軟正黑體" pitchFamily="34" charset="-120"/>
                <a:ea typeface="微軟正黑體" pitchFamily="34" charset="-120"/>
                <a:cs typeface="Lato Light" panose="020F0302020204030203" pitchFamily="34" charset="0"/>
                <a:sym typeface="Gill Sans" charset="0"/>
              </a:rPr>
              <a:t>A2 </a:t>
            </a:r>
            <a:r>
              <a:rPr lang="zh-TW" altLang="en-US" sz="3600" b="1" u="sng" dirty="0" smtClean="0">
                <a:latin typeface="微軟正黑體" pitchFamily="34" charset="-120"/>
                <a:ea typeface="微軟正黑體" pitchFamily="34" charset="-120"/>
                <a:cs typeface="Lato Light" panose="020F0302020204030203" pitchFamily="34" charset="0"/>
                <a:sym typeface="Gill Sans" charset="0"/>
              </a:rPr>
              <a:t>雲伺服器串接</a:t>
            </a:r>
          </a:p>
        </p:txBody>
      </p:sp>
      <p:sp>
        <p:nvSpPr>
          <p:cNvPr id="47" name="圓角矩形 46"/>
          <p:cNvSpPr/>
          <p:nvPr/>
        </p:nvSpPr>
        <p:spPr bwMode="auto">
          <a:xfrm>
            <a:off x="8779680" y="9932241"/>
            <a:ext cx="4898100" cy="2974434"/>
          </a:xfrm>
          <a:prstGeom prst="roundRect">
            <a:avLst/>
          </a:prstGeom>
          <a:solidFill>
            <a:schemeClr val="accent6">
              <a:lumMod val="60000"/>
              <a:lumOff val="40000"/>
              <a:alpha val="71000"/>
            </a:schemeClr>
          </a:soli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48" name="矩形 47"/>
          <p:cNvSpPr/>
          <p:nvPr/>
        </p:nvSpPr>
        <p:spPr>
          <a:xfrm>
            <a:off x="9107148" y="10095280"/>
            <a:ext cx="4570632" cy="2739211"/>
          </a:xfrm>
          <a:prstGeom prst="rect">
            <a:avLst/>
          </a:prstGeom>
        </p:spPr>
        <p:txBody>
          <a:bodyPr wrap="square" lIns="91440" tIns="45720" rIns="91440" bIns="45720">
            <a:spAutoFit/>
          </a:bodyPr>
          <a:lstStyle/>
          <a:p>
            <a:pPr algn="l"/>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IOT</a:t>
            </a:r>
            <a:r>
              <a:rPr lang="zh-TW" altLang="en-US"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Board</a:t>
            </a: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ESP32+CAM</a:t>
            </a: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物聯網</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時鐘模組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SD</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卡存儲模組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電池電量模組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p:txBody>
      </p:sp>
      <p:pic>
        <p:nvPicPr>
          <p:cNvPr id="34" name="Picture 2" descr="C:\Users\123\Documents\21172.jpg"/>
          <p:cNvPicPr>
            <a:picLocks noChangeAspect="1" noChangeArrowheads="1"/>
          </p:cNvPicPr>
          <p:nvPr/>
        </p:nvPicPr>
        <p:blipFill>
          <a:blip r:embed="rId3" cstate="print"/>
          <a:srcRect/>
          <a:stretch>
            <a:fillRect/>
          </a:stretch>
        </p:blipFill>
        <p:spPr bwMode="auto">
          <a:xfrm>
            <a:off x="976234" y="2714599"/>
            <a:ext cx="7224672" cy="5419726"/>
          </a:xfrm>
          <a:prstGeom prst="rect">
            <a:avLst/>
          </a:prstGeom>
          <a:noFill/>
        </p:spPr>
      </p:pic>
      <p:pic>
        <p:nvPicPr>
          <p:cNvPr id="36" name="Picture 3" descr="C:\Users\123\Documents\21165.jpg"/>
          <p:cNvPicPr>
            <a:picLocks noChangeAspect="1" noChangeArrowheads="1"/>
          </p:cNvPicPr>
          <p:nvPr/>
        </p:nvPicPr>
        <p:blipFill>
          <a:blip r:embed="rId4" cstate="print"/>
          <a:srcRect l="10873" t="10156" r="26260" b="12500"/>
          <a:stretch>
            <a:fillRect/>
          </a:stretch>
        </p:blipFill>
        <p:spPr bwMode="auto">
          <a:xfrm>
            <a:off x="976237" y="8270277"/>
            <a:ext cx="7215238" cy="4995166"/>
          </a:xfrm>
          <a:prstGeom prst="rect">
            <a:avLst/>
          </a:prstGeom>
          <a:noFill/>
        </p:spPr>
      </p:pic>
    </p:spTree>
    <p:extLst>
      <p:ext uri="{BB962C8B-B14F-4D97-AF65-F5344CB8AC3E}">
        <p14:creationId xmlns:p14="http://schemas.microsoft.com/office/powerpoint/2010/main" xmlns="" val="282476396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AutoShape 2" descr="「種植」的圖片搜尋結果"/>
          <p:cNvSpPr>
            <a:spLocks noChangeAspect="1" noChangeArrowheads="1"/>
          </p:cNvSpPr>
          <p:nvPr/>
        </p:nvSpPr>
        <p:spPr bwMode="auto">
          <a:xfrm>
            <a:off x="155576" y="-144463"/>
            <a:ext cx="304800" cy="304802"/>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18468" name="AutoShape 4" descr="「種植」的圖片搜尋結果"/>
          <p:cNvSpPr>
            <a:spLocks noChangeAspect="1" noChangeArrowheads="1"/>
          </p:cNvSpPr>
          <p:nvPr/>
        </p:nvSpPr>
        <p:spPr bwMode="auto">
          <a:xfrm>
            <a:off x="155576" y="-144463"/>
            <a:ext cx="304800" cy="304802"/>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18470" name="AutoShape 6" descr="「種植」的圖片搜尋結果"/>
          <p:cNvSpPr>
            <a:spLocks noChangeAspect="1" noChangeArrowheads="1"/>
          </p:cNvSpPr>
          <p:nvPr/>
        </p:nvSpPr>
        <p:spPr bwMode="auto">
          <a:xfrm>
            <a:off x="155576" y="-144463"/>
            <a:ext cx="304800" cy="304802"/>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grpSp>
        <p:nvGrpSpPr>
          <p:cNvPr id="2" name="群組 18"/>
          <p:cNvGrpSpPr/>
          <p:nvPr/>
        </p:nvGrpSpPr>
        <p:grpSpPr>
          <a:xfrm rot="10800000">
            <a:off x="5788404" y="3761661"/>
            <a:ext cx="12087112" cy="8064894"/>
            <a:chOff x="3046984" y="3113587"/>
            <a:chExt cx="11788850" cy="8064894"/>
          </a:xfrm>
        </p:grpSpPr>
        <p:grpSp>
          <p:nvGrpSpPr>
            <p:cNvPr id="3" name="Group 6"/>
            <p:cNvGrpSpPr/>
            <p:nvPr/>
          </p:nvGrpSpPr>
          <p:grpSpPr>
            <a:xfrm rot="5400000">
              <a:off x="4908962" y="1251609"/>
              <a:ext cx="8064894" cy="11788850"/>
              <a:chOff x="9423400" y="3948113"/>
              <a:chExt cx="5173663" cy="7797800"/>
            </a:xfrm>
          </p:grpSpPr>
          <p:sp>
            <p:nvSpPr>
              <p:cNvPr id="7" name="AutoShape 2"/>
              <p:cNvSpPr>
                <a:spLocks/>
              </p:cNvSpPr>
              <p:nvPr/>
            </p:nvSpPr>
            <p:spPr bwMode="auto">
              <a:xfrm>
                <a:off x="9423400" y="3948113"/>
                <a:ext cx="5173663" cy="7797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7" y="21146"/>
                    </a:moveTo>
                    <a:cubicBezTo>
                      <a:pt x="21596" y="21397"/>
                      <a:pt x="21334" y="21600"/>
                      <a:pt x="21010" y="21599"/>
                    </a:cubicBezTo>
                    <a:lnTo>
                      <a:pt x="586" y="21598"/>
                    </a:lnTo>
                    <a:cubicBezTo>
                      <a:pt x="262" y="21598"/>
                      <a:pt x="0" y="21395"/>
                      <a:pt x="0" y="21145"/>
                    </a:cubicBezTo>
                    <a:lnTo>
                      <a:pt x="3" y="453"/>
                    </a:lnTo>
                    <a:cubicBezTo>
                      <a:pt x="3" y="202"/>
                      <a:pt x="265" y="0"/>
                      <a:pt x="589" y="0"/>
                    </a:cubicBezTo>
                    <a:lnTo>
                      <a:pt x="21013" y="1"/>
                    </a:lnTo>
                    <a:cubicBezTo>
                      <a:pt x="21337" y="1"/>
                      <a:pt x="21600" y="204"/>
                      <a:pt x="21599" y="454"/>
                    </a:cubicBezTo>
                    <a:cubicBezTo>
                      <a:pt x="21599" y="454"/>
                      <a:pt x="21597" y="21146"/>
                      <a:pt x="21597" y="21146"/>
                    </a:cubicBezTo>
                    <a:close/>
                  </a:path>
                </a:pathLst>
              </a:custGeom>
              <a:solidFill>
                <a:srgbClr val="424242"/>
              </a:solidFill>
              <a:ln w="63500" cap="flat" cmpd="sng">
                <a:solidFill>
                  <a:srgbClr val="606060"/>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endParaRPr>
              </a:p>
            </p:txBody>
          </p:sp>
          <p:sp>
            <p:nvSpPr>
              <p:cNvPr id="8" name="AutoShape 3"/>
              <p:cNvSpPr>
                <a:spLocks/>
              </p:cNvSpPr>
              <p:nvPr/>
            </p:nvSpPr>
            <p:spPr bwMode="auto">
              <a:xfrm>
                <a:off x="11809413" y="11137900"/>
                <a:ext cx="409575" cy="407988"/>
              </a:xfrm>
              <a:custGeom>
                <a:avLst/>
                <a:gdLst>
                  <a:gd name="T0" fmla="+- 0 10800 1"/>
                  <a:gd name="T1" fmla="*/ T0 w 21599"/>
                  <a:gd name="T2" fmla="*/ 10799 h 21599"/>
                  <a:gd name="T3" fmla="+- 0 10800 1"/>
                  <a:gd name="T4" fmla="*/ T3 w 21599"/>
                  <a:gd name="T5" fmla="*/ 10799 h 21599"/>
                  <a:gd name="T6" fmla="+- 0 10800 1"/>
                  <a:gd name="T7" fmla="*/ T6 w 21599"/>
                  <a:gd name="T8" fmla="*/ 10799 h 21599"/>
                  <a:gd name="T9" fmla="+- 0 10800 1"/>
                  <a:gd name="T10" fmla="*/ T9 w 21599"/>
                  <a:gd name="T11" fmla="*/ 10799 h 21599"/>
                </a:gdLst>
                <a:ahLst/>
                <a:cxnLst>
                  <a:cxn ang="0">
                    <a:pos x="T1" y="T2"/>
                  </a:cxn>
                  <a:cxn ang="0">
                    <a:pos x="T4" y="T5"/>
                  </a:cxn>
                  <a:cxn ang="0">
                    <a:pos x="T7" y="T8"/>
                  </a:cxn>
                  <a:cxn ang="0">
                    <a:pos x="T10" y="T11"/>
                  </a:cxn>
                </a:cxnLst>
                <a:rect l="0" t="0" r="r" b="b"/>
                <a:pathLst>
                  <a:path w="21599" h="21599">
                    <a:moveTo>
                      <a:pt x="21599" y="10800"/>
                    </a:moveTo>
                    <a:cubicBezTo>
                      <a:pt x="21597" y="16765"/>
                      <a:pt x="16762" y="21599"/>
                      <a:pt x="10797" y="21599"/>
                    </a:cubicBezTo>
                    <a:cubicBezTo>
                      <a:pt x="4832" y="21598"/>
                      <a:pt x="-1" y="16764"/>
                      <a:pt x="0" y="10798"/>
                    </a:cubicBezTo>
                    <a:cubicBezTo>
                      <a:pt x="0" y="4832"/>
                      <a:pt x="4835" y="0"/>
                      <a:pt x="10799" y="0"/>
                    </a:cubicBezTo>
                    <a:cubicBezTo>
                      <a:pt x="16764" y="0"/>
                      <a:pt x="21597" y="4835"/>
                      <a:pt x="21599" y="10800"/>
                    </a:cubicBezTo>
                    <a:close/>
                  </a:path>
                </a:pathLst>
              </a:custGeom>
              <a:solidFill>
                <a:srgbClr val="232323"/>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endParaRPr>
              </a:p>
            </p:txBody>
          </p:sp>
          <p:sp>
            <p:nvSpPr>
              <p:cNvPr id="9" name="AutoShape 4"/>
              <p:cNvSpPr>
                <a:spLocks/>
              </p:cNvSpPr>
              <p:nvPr/>
            </p:nvSpPr>
            <p:spPr bwMode="auto">
              <a:xfrm>
                <a:off x="11811000" y="11341100"/>
                <a:ext cx="407988" cy="203200"/>
              </a:xfrm>
              <a:custGeom>
                <a:avLst/>
                <a:gdLst>
                  <a:gd name="T0" fmla="*/ 10609 w 21219"/>
                  <a:gd name="T1" fmla="*/ 9892 h 19785"/>
                  <a:gd name="T2" fmla="*/ 10609 w 21219"/>
                  <a:gd name="T3" fmla="*/ 9892 h 19785"/>
                  <a:gd name="T4" fmla="*/ 10609 w 21219"/>
                  <a:gd name="T5" fmla="*/ 9892 h 19785"/>
                  <a:gd name="T6" fmla="*/ 10609 w 21219"/>
                  <a:gd name="T7" fmla="*/ 9892 h 19785"/>
                </a:gdLst>
                <a:ahLst/>
                <a:cxnLst>
                  <a:cxn ang="0">
                    <a:pos x="T0" y="T1"/>
                  </a:cxn>
                  <a:cxn ang="0">
                    <a:pos x="T2" y="T3"/>
                  </a:cxn>
                  <a:cxn ang="0">
                    <a:pos x="T4" y="T5"/>
                  </a:cxn>
                  <a:cxn ang="0">
                    <a:pos x="T6" y="T7"/>
                  </a:cxn>
                </a:cxnLst>
                <a:rect l="0" t="0" r="r" b="b"/>
                <a:pathLst>
                  <a:path w="21219" h="19785">
                    <a:moveTo>
                      <a:pt x="0" y="0"/>
                    </a:moveTo>
                    <a:cubicBezTo>
                      <a:pt x="0" y="0"/>
                      <a:pt x="8886" y="10883"/>
                      <a:pt x="21209" y="3"/>
                    </a:cubicBezTo>
                    <a:cubicBezTo>
                      <a:pt x="21209" y="3"/>
                      <a:pt x="21599" y="9119"/>
                      <a:pt x="17154" y="15584"/>
                    </a:cubicBezTo>
                    <a:cubicBezTo>
                      <a:pt x="14523" y="19326"/>
                      <a:pt x="10248" y="21599"/>
                      <a:pt x="6063" y="17903"/>
                    </a:cubicBezTo>
                    <a:cubicBezTo>
                      <a:pt x="1880" y="14206"/>
                      <a:pt x="238" y="6921"/>
                      <a:pt x="0" y="0"/>
                    </a:cubicBezTo>
                    <a:close/>
                  </a:path>
                </a:pathLst>
              </a:custGeom>
              <a:solidFill>
                <a:srgbClr val="424242"/>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endParaRPr>
              </a:p>
            </p:txBody>
          </p:sp>
          <p:sp>
            <p:nvSpPr>
              <p:cNvPr id="10" name="AutoShape 5"/>
              <p:cNvSpPr>
                <a:spLocks/>
              </p:cNvSpPr>
              <p:nvPr/>
            </p:nvSpPr>
            <p:spPr bwMode="auto">
              <a:xfrm>
                <a:off x="11938000" y="11264900"/>
                <a:ext cx="146050" cy="1428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6" y="19642"/>
                    </a:moveTo>
                    <a:cubicBezTo>
                      <a:pt x="21596" y="20725"/>
                      <a:pt x="20720" y="21600"/>
                      <a:pt x="19639" y="21600"/>
                    </a:cubicBezTo>
                    <a:lnTo>
                      <a:pt x="1957" y="21598"/>
                    </a:lnTo>
                    <a:cubicBezTo>
                      <a:pt x="875" y="21598"/>
                      <a:pt x="0" y="20721"/>
                      <a:pt x="0" y="19638"/>
                    </a:cubicBezTo>
                    <a:lnTo>
                      <a:pt x="0" y="1959"/>
                    </a:lnTo>
                    <a:cubicBezTo>
                      <a:pt x="0" y="876"/>
                      <a:pt x="878" y="0"/>
                      <a:pt x="1957" y="0"/>
                    </a:cubicBezTo>
                    <a:lnTo>
                      <a:pt x="19642" y="0"/>
                    </a:lnTo>
                    <a:cubicBezTo>
                      <a:pt x="20720" y="0"/>
                      <a:pt x="21599" y="876"/>
                      <a:pt x="21599" y="1959"/>
                    </a:cubicBezTo>
                    <a:cubicBezTo>
                      <a:pt x="21599" y="1959"/>
                      <a:pt x="21596" y="19642"/>
                      <a:pt x="21596" y="19642"/>
                    </a:cubicBezTo>
                    <a:close/>
                  </a:path>
                </a:pathLst>
              </a:custGeom>
              <a:noFill/>
              <a:ln w="9525" cap="flat" cmpd="sng">
                <a:solidFill>
                  <a:srgbClr val="797979"/>
                </a:solidFill>
                <a:prstDash val="solid"/>
                <a:miter lim="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11" name="AutoShape 6"/>
              <p:cNvSpPr>
                <a:spLocks/>
              </p:cNvSpPr>
              <p:nvPr/>
            </p:nvSpPr>
            <p:spPr bwMode="auto">
              <a:xfrm>
                <a:off x="9715500" y="4762500"/>
                <a:ext cx="4579938" cy="6165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7" y="21599"/>
                    </a:moveTo>
                    <a:lnTo>
                      <a:pt x="0" y="21598"/>
                    </a:lnTo>
                    <a:lnTo>
                      <a:pt x="2" y="0"/>
                    </a:lnTo>
                    <a:lnTo>
                      <a:pt x="21600" y="1"/>
                    </a:lnTo>
                    <a:cubicBezTo>
                      <a:pt x="21600" y="1"/>
                      <a:pt x="21597" y="21599"/>
                      <a:pt x="21597" y="21599"/>
                    </a:cubicBezTo>
                    <a:close/>
                  </a:path>
                </a:pathLst>
              </a:custGeom>
              <a:noFill/>
              <a:ln w="12700" cap="flat" cmpd="sng">
                <a:solidFill>
                  <a:srgbClr val="B8B8B8"/>
                </a:solidFill>
                <a:prstDash val="solid"/>
                <a:miter lim="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12" name="AutoShape 7"/>
              <p:cNvSpPr>
                <a:spLocks/>
              </p:cNvSpPr>
              <p:nvPr/>
            </p:nvSpPr>
            <p:spPr bwMode="auto">
              <a:xfrm>
                <a:off x="11972131" y="4314031"/>
                <a:ext cx="96837" cy="96837"/>
              </a:xfrm>
              <a:custGeom>
                <a:avLst/>
                <a:gdLst>
                  <a:gd name="T0" fmla="+- 0 10802 4"/>
                  <a:gd name="T1" fmla="*/ T0 w 21596"/>
                  <a:gd name="T2" fmla="+- 0 10799 6"/>
                  <a:gd name="T3" fmla="*/ 10799 h 21587"/>
                  <a:gd name="T4" fmla="+- 0 10802 4"/>
                  <a:gd name="T5" fmla="*/ T4 w 21596"/>
                  <a:gd name="T6" fmla="+- 0 10799 6"/>
                  <a:gd name="T7" fmla="*/ 10799 h 21587"/>
                  <a:gd name="T8" fmla="+- 0 10802 4"/>
                  <a:gd name="T9" fmla="*/ T8 w 21596"/>
                  <a:gd name="T10" fmla="+- 0 10799 6"/>
                  <a:gd name="T11" fmla="*/ 10799 h 21587"/>
                  <a:gd name="T12" fmla="+- 0 10802 4"/>
                  <a:gd name="T13" fmla="*/ T12 w 21596"/>
                  <a:gd name="T14" fmla="+- 0 10799 6"/>
                  <a:gd name="T15" fmla="*/ 10799 h 21587"/>
                </a:gdLst>
                <a:ahLst/>
                <a:cxnLst>
                  <a:cxn ang="0">
                    <a:pos x="T1" y="T3"/>
                  </a:cxn>
                  <a:cxn ang="0">
                    <a:pos x="T5" y="T7"/>
                  </a:cxn>
                  <a:cxn ang="0">
                    <a:pos x="T9" y="T11"/>
                  </a:cxn>
                  <a:cxn ang="0">
                    <a:pos x="T13" y="T15"/>
                  </a:cxn>
                </a:cxnLst>
                <a:rect l="0" t="0" r="r" b="b"/>
                <a:pathLst>
                  <a:path w="21596" h="21587">
                    <a:moveTo>
                      <a:pt x="21596" y="10795"/>
                    </a:moveTo>
                    <a:cubicBezTo>
                      <a:pt x="21596" y="16755"/>
                      <a:pt x="16759" y="21593"/>
                      <a:pt x="10795" y="21586"/>
                    </a:cubicBezTo>
                    <a:cubicBezTo>
                      <a:pt x="4836" y="21592"/>
                      <a:pt x="-4" y="16749"/>
                      <a:pt x="0" y="10795"/>
                    </a:cubicBezTo>
                    <a:cubicBezTo>
                      <a:pt x="-4" y="4827"/>
                      <a:pt x="4836" y="-6"/>
                      <a:pt x="10795" y="-1"/>
                    </a:cubicBezTo>
                    <a:cubicBezTo>
                      <a:pt x="16751" y="-6"/>
                      <a:pt x="21596" y="4827"/>
                      <a:pt x="21596" y="10795"/>
                    </a:cubicBezTo>
                    <a:close/>
                  </a:path>
                </a:pathLst>
              </a:custGeom>
              <a:solidFill>
                <a:srgbClr val="929292"/>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endParaRPr>
              </a:p>
            </p:txBody>
          </p:sp>
          <p:sp>
            <p:nvSpPr>
              <p:cNvPr id="13" name="AutoShape 8"/>
              <p:cNvSpPr>
                <a:spLocks/>
              </p:cNvSpPr>
              <p:nvPr/>
            </p:nvSpPr>
            <p:spPr bwMode="auto">
              <a:xfrm>
                <a:off x="11987213" y="4329113"/>
                <a:ext cx="66675" cy="66675"/>
              </a:xfrm>
              <a:custGeom>
                <a:avLst/>
                <a:gdLst>
                  <a:gd name="T0" fmla="+- 0 10804 8"/>
                  <a:gd name="T1" fmla="*/ T0 w 21592"/>
                  <a:gd name="T2" fmla="+- 0 10804 8"/>
                  <a:gd name="T3" fmla="*/ 10804 h 21592"/>
                  <a:gd name="T4" fmla="+- 0 10804 8"/>
                  <a:gd name="T5" fmla="*/ T4 w 21592"/>
                  <a:gd name="T6" fmla="+- 0 10804 8"/>
                  <a:gd name="T7" fmla="*/ 10804 h 21592"/>
                  <a:gd name="T8" fmla="+- 0 10804 8"/>
                  <a:gd name="T9" fmla="*/ T8 w 21592"/>
                  <a:gd name="T10" fmla="+- 0 10804 8"/>
                  <a:gd name="T11" fmla="*/ 10804 h 21592"/>
                  <a:gd name="T12" fmla="+- 0 10804 8"/>
                  <a:gd name="T13" fmla="*/ T12 w 21592"/>
                  <a:gd name="T14" fmla="+- 0 10804 8"/>
                  <a:gd name="T15" fmla="*/ 10804 h 21592"/>
                </a:gdLst>
                <a:ahLst/>
                <a:cxnLst>
                  <a:cxn ang="0">
                    <a:pos x="T1" y="T3"/>
                  </a:cxn>
                  <a:cxn ang="0">
                    <a:pos x="T5" y="T7"/>
                  </a:cxn>
                  <a:cxn ang="0">
                    <a:pos x="T9" y="T11"/>
                  </a:cxn>
                  <a:cxn ang="0">
                    <a:pos x="T13" y="T15"/>
                  </a:cxn>
                </a:cxnLst>
                <a:rect l="0" t="0" r="r" b="b"/>
                <a:pathLst>
                  <a:path w="21592" h="21592">
                    <a:moveTo>
                      <a:pt x="21592" y="10790"/>
                    </a:moveTo>
                    <a:cubicBezTo>
                      <a:pt x="21592" y="16758"/>
                      <a:pt x="16754" y="21585"/>
                      <a:pt x="10794" y="21592"/>
                    </a:cubicBezTo>
                    <a:cubicBezTo>
                      <a:pt x="4833" y="21585"/>
                      <a:pt x="-8" y="16754"/>
                      <a:pt x="0" y="10790"/>
                    </a:cubicBezTo>
                    <a:cubicBezTo>
                      <a:pt x="8" y="4829"/>
                      <a:pt x="4833" y="0"/>
                      <a:pt x="10794" y="0"/>
                    </a:cubicBezTo>
                    <a:cubicBezTo>
                      <a:pt x="16754" y="-8"/>
                      <a:pt x="21592" y="4835"/>
                      <a:pt x="21592" y="10790"/>
                    </a:cubicBezTo>
                    <a:close/>
                  </a:path>
                </a:pathLst>
              </a:custGeom>
              <a:solidFill>
                <a:srgbClr val="424242"/>
              </a:solidFill>
              <a:ln w="12700" cap="flat" cmpd="sng">
                <a:solidFill>
                  <a:srgbClr val="797979"/>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endParaRPr>
              </a:p>
            </p:txBody>
          </p:sp>
        </p:grpSp>
        <p:sp>
          <p:nvSpPr>
            <p:cNvPr id="17" name="矩形 16"/>
            <p:cNvSpPr/>
            <p:nvPr/>
          </p:nvSpPr>
          <p:spPr bwMode="auto">
            <a:xfrm>
              <a:off x="4343127" y="3591216"/>
              <a:ext cx="9217024" cy="7109639"/>
            </a:xfrm>
            <a:prstGeom prst="rect">
              <a:avLst/>
            </a:prstGeom>
            <a:solidFill>
              <a:schemeClr val="bg1"/>
            </a:solidFill>
            <a:ln w="12700" cap="flat" cmpd="sng" algn="ctr">
              <a:solidFill>
                <a:schemeClr val="accent1"/>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en-US" altLang="zh-TW" sz="5800" dirty="0" smtClean="0"/>
            </a:p>
            <a:p>
              <a:endParaRPr lang="en-US" altLang="zh-TW" sz="5800" dirty="0" smtClean="0"/>
            </a:p>
            <a:p>
              <a:endParaRPr lang="en-US" altLang="zh-TW" sz="5800" dirty="0" smtClean="0"/>
            </a:p>
            <a:p>
              <a:endParaRPr lang="en-US" altLang="zh-TW" sz="5800" dirty="0" smtClean="0"/>
            </a:p>
            <a:p>
              <a:endParaRPr lang="en-US" altLang="zh-TW" sz="5800" dirty="0" smtClean="0"/>
            </a:p>
            <a:p>
              <a:endParaRPr lang="en-US" altLang="zh-TW" sz="5800" dirty="0" smtClean="0"/>
            </a:p>
            <a:p>
              <a:endParaRPr lang="en-US" altLang="zh-TW" sz="5800" dirty="0" smtClean="0"/>
            </a:p>
            <a:p>
              <a:endParaRPr lang="zh-TW" altLang="en-US" dirty="0" smtClean="0"/>
            </a:p>
          </p:txBody>
        </p:sp>
      </p:grpSp>
      <p:grpSp>
        <p:nvGrpSpPr>
          <p:cNvPr id="4" name="群組 25"/>
          <p:cNvGrpSpPr/>
          <p:nvPr/>
        </p:nvGrpSpPr>
        <p:grpSpPr>
          <a:xfrm>
            <a:off x="7079432" y="10536686"/>
            <a:ext cx="9505056" cy="862936"/>
            <a:chOff x="7233678" y="11169409"/>
            <a:chExt cx="9505056" cy="862935"/>
          </a:xfrm>
        </p:grpSpPr>
        <p:sp>
          <p:nvSpPr>
            <p:cNvPr id="29" name="矩形 28"/>
            <p:cNvSpPr/>
            <p:nvPr/>
          </p:nvSpPr>
          <p:spPr bwMode="auto">
            <a:xfrm>
              <a:off x="7233678" y="11169409"/>
              <a:ext cx="9505056" cy="861774"/>
            </a:xfrm>
            <a:prstGeom prst="rect">
              <a:avLst/>
            </a:prstGeom>
            <a:solidFill>
              <a:schemeClr val="accent6">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dirty="0" smtClean="0"/>
            </a:p>
          </p:txBody>
        </p:sp>
        <p:pic>
          <p:nvPicPr>
            <p:cNvPr id="31" name="Picture 11" descr="「toolbar icon」的圖片搜尋結果"/>
            <p:cNvPicPr>
              <a:picLocks noChangeAspect="1" noChangeArrowheads="1"/>
            </p:cNvPicPr>
            <p:nvPr/>
          </p:nvPicPr>
          <p:blipFill>
            <a:blip r:embed="rId2" cstate="print">
              <a:clrChange>
                <a:clrFrom>
                  <a:srgbClr val="FFFFFF"/>
                </a:clrFrom>
                <a:clrTo>
                  <a:srgbClr val="FFFFFF">
                    <a:alpha val="0"/>
                  </a:srgbClr>
                </a:clrTo>
              </a:clrChange>
              <a:lum bright="70000" contrast="-70000"/>
            </a:blip>
            <a:srcRect r="79517" b="78503"/>
            <a:stretch>
              <a:fillRect/>
            </a:stretch>
          </p:blipFill>
          <p:spPr bwMode="auto">
            <a:xfrm>
              <a:off x="11122109" y="11312264"/>
              <a:ext cx="660073" cy="720080"/>
            </a:xfrm>
            <a:prstGeom prst="rect">
              <a:avLst/>
            </a:prstGeom>
            <a:noFill/>
          </p:spPr>
        </p:pic>
        <p:pic>
          <p:nvPicPr>
            <p:cNvPr id="32" name="Picture 11" descr="「toolbar icon」的圖片搜尋結果"/>
            <p:cNvPicPr>
              <a:picLocks noChangeAspect="1" noChangeArrowheads="1"/>
            </p:cNvPicPr>
            <p:nvPr/>
          </p:nvPicPr>
          <p:blipFill>
            <a:blip r:embed="rId2" cstate="print">
              <a:clrChange>
                <a:clrFrom>
                  <a:srgbClr val="FFFFFF"/>
                </a:clrFrom>
                <a:clrTo>
                  <a:srgbClr val="FFFFFF">
                    <a:alpha val="0"/>
                  </a:srgbClr>
                </a:clrTo>
              </a:clrChange>
              <a:lum bright="70000" contrast="-70000"/>
            </a:blip>
            <a:srcRect l="22344" r="1312" b="80294"/>
            <a:stretch>
              <a:fillRect/>
            </a:stretch>
          </p:blipFill>
          <p:spPr bwMode="auto">
            <a:xfrm>
              <a:off x="8529822" y="11312264"/>
              <a:ext cx="2376264" cy="637535"/>
            </a:xfrm>
            <a:prstGeom prst="rect">
              <a:avLst/>
            </a:prstGeom>
            <a:noFill/>
          </p:spPr>
        </p:pic>
        <p:pic>
          <p:nvPicPr>
            <p:cNvPr id="33" name="Picture 11" descr="「toolbar icon」的圖片搜尋結果"/>
            <p:cNvPicPr>
              <a:picLocks noChangeAspect="1" noChangeArrowheads="1"/>
            </p:cNvPicPr>
            <p:nvPr/>
          </p:nvPicPr>
          <p:blipFill>
            <a:blip r:embed="rId2" cstate="print">
              <a:clrChange>
                <a:clrFrom>
                  <a:srgbClr val="FFFFFF"/>
                </a:clrFrom>
                <a:clrTo>
                  <a:srgbClr val="FFFFFF">
                    <a:alpha val="0"/>
                  </a:srgbClr>
                </a:clrTo>
              </a:clrChange>
              <a:lum bright="70000" contrast="-70000"/>
            </a:blip>
            <a:srcRect t="80615"/>
            <a:stretch>
              <a:fillRect/>
            </a:stretch>
          </p:blipFill>
          <p:spPr bwMode="auto">
            <a:xfrm>
              <a:off x="11986206" y="11283244"/>
              <a:ext cx="3003054" cy="605084"/>
            </a:xfrm>
            <a:prstGeom prst="rect">
              <a:avLst/>
            </a:prstGeom>
            <a:noFill/>
          </p:spPr>
        </p:pic>
      </p:grpSp>
      <p:sp>
        <p:nvSpPr>
          <p:cNvPr id="134" name="文字方塊 133"/>
          <p:cNvSpPr txBox="1"/>
          <p:nvPr/>
        </p:nvSpPr>
        <p:spPr>
          <a:xfrm>
            <a:off x="5783288" y="3043317"/>
            <a:ext cx="8928992" cy="646331"/>
          </a:xfrm>
          <a:prstGeom prst="rect">
            <a:avLst/>
          </a:prstGeom>
          <a:noFill/>
        </p:spPr>
        <p:txBody>
          <a:bodyPr wrap="square" lIns="91440" tIns="45720" rIns="91440" bIns="45720" rtlCol="0">
            <a:spAutoFit/>
          </a:bodyPr>
          <a:lstStyle/>
          <a:p>
            <a:pPr algn="l"/>
            <a:r>
              <a:rPr lang="en-US" altLang="zh-TW" sz="3600" b="1" u="sng" kern="100" dirty="0" smtClean="0">
                <a:latin typeface="微軟正黑體" pitchFamily="34" charset="-120"/>
                <a:ea typeface="微軟正黑體" pitchFamily="34" charset="-120"/>
              </a:rPr>
              <a:t>A3 </a:t>
            </a:r>
            <a:r>
              <a:rPr lang="zh-TW" altLang="en-US" sz="3600" b="1" u="sng" dirty="0" smtClean="0">
                <a:latin typeface="微軟正黑體" pitchFamily="34" charset="-120"/>
                <a:ea typeface="微軟正黑體" pitchFamily="34" charset="-120"/>
              </a:rPr>
              <a:t>流程整合工具</a:t>
            </a:r>
            <a:r>
              <a:rPr lang="en-US" altLang="zh-TW" sz="3600" b="1" u="sng" dirty="0" smtClean="0">
                <a:latin typeface="微軟正黑體" pitchFamily="34" charset="-120"/>
                <a:ea typeface="微軟正黑體" pitchFamily="34" charset="-120"/>
              </a:rPr>
              <a:t>UI</a:t>
            </a:r>
            <a:r>
              <a:rPr lang="zh-TW" altLang="en-US" sz="3600" b="1" u="sng" dirty="0" smtClean="0">
                <a:latin typeface="微軟正黑體" pitchFamily="34" charset="-120"/>
                <a:ea typeface="微軟正黑體" pitchFamily="34" charset="-120"/>
              </a:rPr>
              <a:t>介面</a:t>
            </a:r>
            <a:endParaRPr lang="zh-TW" altLang="en-US" sz="3600" b="1" u="sng" dirty="0">
              <a:latin typeface="微軟正黑體" pitchFamily="34" charset="-120"/>
              <a:ea typeface="微軟正黑體" pitchFamily="34" charset="-120"/>
            </a:endParaRPr>
          </a:p>
        </p:txBody>
      </p:sp>
      <p:pic>
        <p:nvPicPr>
          <p:cNvPr id="330754" name="Picture 2" descr="C:\Users\user\Downloads\Light sensor UI sample_0.png"/>
          <p:cNvPicPr>
            <a:picLocks noChangeAspect="1" noChangeArrowheads="1"/>
          </p:cNvPicPr>
          <p:nvPr/>
        </p:nvPicPr>
        <p:blipFill>
          <a:blip r:embed="rId3" cstate="print"/>
          <a:srcRect t="3039" r="28448" b="8573"/>
          <a:stretch>
            <a:fillRect/>
          </a:stretch>
        </p:blipFill>
        <p:spPr bwMode="auto">
          <a:xfrm>
            <a:off x="7079435" y="4270830"/>
            <a:ext cx="9505058" cy="6264696"/>
          </a:xfrm>
          <a:prstGeom prst="rect">
            <a:avLst/>
          </a:prstGeom>
          <a:noFill/>
        </p:spPr>
      </p:pic>
      <p:sp>
        <p:nvSpPr>
          <p:cNvPr id="24" name="標題 1"/>
          <p:cNvSpPr txBox="1">
            <a:spLocks/>
          </p:cNvSpPr>
          <p:nvPr/>
        </p:nvSpPr>
        <p:spPr>
          <a:xfrm>
            <a:off x="1318793" y="874149"/>
            <a:ext cx="12495728" cy="1323439"/>
          </a:xfrm>
          <a:prstGeom prst="rect">
            <a:avLst/>
          </a:prstGeom>
        </p:spPr>
        <p:txBody>
          <a:bodyPr wrap="none" lIns="91440" tIns="45720" rIns="91440" bIns="45720">
            <a:spAutoFit/>
          </a:bodyPr>
          <a:lstStyle/>
          <a:p>
            <a:pPr algn="l" defTabSz="457200" hangingPunct="1">
              <a:defRPr/>
            </a:pPr>
            <a:r>
              <a:rPr lang="zh-TW" altLang="en-US" sz="8000" b="1" dirty="0" smtClean="0">
                <a:solidFill>
                  <a:schemeClr val="tx1">
                    <a:lumMod val="75000"/>
                    <a:lumOff val="25000"/>
                  </a:schemeClr>
                </a:solidFill>
                <a:latin typeface="微軟正黑體" pitchFamily="34" charset="-120"/>
                <a:ea typeface="微軟正黑體" pitchFamily="34" charset="-120"/>
                <a:cs typeface="Helvetica"/>
                <a:sym typeface="Helvetica" panose="020B0604020202020204" pitchFamily="34" charset="0"/>
              </a:rPr>
              <a:t>線上農場後台系統</a:t>
            </a:r>
            <a:r>
              <a:rPr lang="zh-TW" altLang="en-US" sz="8000" b="1" dirty="0">
                <a:solidFill>
                  <a:schemeClr val="tx1">
                    <a:lumMod val="75000"/>
                    <a:lumOff val="25000"/>
                  </a:schemeClr>
                </a:solidFill>
                <a:latin typeface="微軟正黑體" pitchFamily="34" charset="-120"/>
                <a:ea typeface="微軟正黑體" pitchFamily="34" charset="-120"/>
                <a:cs typeface="Helvetica"/>
                <a:sym typeface="Helvetica" panose="020B0604020202020204" pitchFamily="34" charset="0"/>
              </a:rPr>
              <a:t>計畫範疇</a:t>
            </a:r>
          </a:p>
        </p:txBody>
      </p:sp>
    </p:spTree>
    <p:extLst>
      <p:ext uri="{BB962C8B-B14F-4D97-AF65-F5344CB8AC3E}">
        <p14:creationId xmlns:p14="http://schemas.microsoft.com/office/powerpoint/2010/main" xmlns="" val="4273726316"/>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70720" y="449288"/>
            <a:ext cx="22180896" cy="2651126"/>
          </a:xfrm>
        </p:spPr>
        <p:txBody>
          <a:bodyPr>
            <a:normAutofit/>
          </a:bodyPr>
          <a:lstStyle/>
          <a:p>
            <a:r>
              <a:rPr lang="zh-TW" altLang="en-US" sz="8000" b="1" dirty="0" smtClean="0">
                <a:solidFill>
                  <a:schemeClr val="tx1">
                    <a:lumMod val="75000"/>
                    <a:lumOff val="25000"/>
                  </a:schemeClr>
                </a:solidFill>
              </a:rPr>
              <a:t>拓可思</a:t>
            </a:r>
            <a:r>
              <a:rPr lang="zh-TW" altLang="en-US" sz="8000" b="1" dirty="0">
                <a:solidFill>
                  <a:schemeClr val="tx1">
                    <a:lumMod val="75000"/>
                    <a:lumOff val="25000"/>
                  </a:schemeClr>
                </a:solidFill>
              </a:rPr>
              <a:t>創新智能微型農場產品</a:t>
            </a:r>
            <a:r>
              <a:rPr lang="zh-TW" altLang="en-US" sz="8000" b="1" dirty="0" smtClean="0">
                <a:solidFill>
                  <a:schemeClr val="tx1">
                    <a:lumMod val="75000"/>
                    <a:lumOff val="25000"/>
                  </a:schemeClr>
                </a:solidFill>
              </a:rPr>
              <a:t>與服務：硬體</a:t>
            </a:r>
            <a:endParaRPr lang="zh-TW" altLang="en-US" sz="8000" b="1" dirty="0">
              <a:solidFill>
                <a:schemeClr val="tx1">
                  <a:lumMod val="75000"/>
                  <a:lumOff val="25000"/>
                </a:schemeClr>
              </a:solidFill>
            </a:endParaRPr>
          </a:p>
        </p:txBody>
      </p:sp>
      <p:pic>
        <p:nvPicPr>
          <p:cNvPr id="31" name="Picture 4" descr="C:\Users\user\Downloads\Farm190124.7.jpg"/>
          <p:cNvPicPr>
            <a:picLocks noChangeAspect="1" noChangeArrowheads="1"/>
          </p:cNvPicPr>
          <p:nvPr/>
        </p:nvPicPr>
        <p:blipFill>
          <a:blip r:embed="rId2" cstate="print"/>
          <a:srcRect l="10133" t="-2447" r="21060"/>
          <a:stretch>
            <a:fillRect/>
          </a:stretch>
        </p:blipFill>
        <p:spPr bwMode="auto">
          <a:xfrm>
            <a:off x="12731809" y="2135560"/>
            <a:ext cx="11652194" cy="10843120"/>
          </a:xfrm>
          <a:prstGeom prst="rect">
            <a:avLst/>
          </a:prstGeom>
          <a:noFill/>
          <a:effectLst>
            <a:softEdge rad="317500"/>
          </a:effectLst>
        </p:spPr>
      </p:pic>
      <p:pic>
        <p:nvPicPr>
          <p:cNvPr id="32" name="Picture 2" descr="C:\Users\user\Downloads\Farm191006.13.jpg"/>
          <p:cNvPicPr>
            <a:picLocks noChangeAspect="1" noChangeArrowheads="1"/>
          </p:cNvPicPr>
          <p:nvPr/>
        </p:nvPicPr>
        <p:blipFill>
          <a:blip r:embed="rId3" cstate="print"/>
          <a:srcRect l="23127" t="-84" r="1"/>
          <a:stretch>
            <a:fillRect/>
          </a:stretch>
        </p:blipFill>
        <p:spPr bwMode="auto">
          <a:xfrm>
            <a:off x="1" y="2537520"/>
            <a:ext cx="12904190" cy="10500320"/>
          </a:xfrm>
          <a:prstGeom prst="rect">
            <a:avLst/>
          </a:prstGeom>
          <a:noFill/>
          <a:effectLst>
            <a:softEdge rad="317500"/>
          </a:effectLst>
        </p:spPr>
      </p:pic>
      <p:sp>
        <p:nvSpPr>
          <p:cNvPr id="33" name="圓角矩形 32"/>
          <p:cNvSpPr/>
          <p:nvPr/>
        </p:nvSpPr>
        <p:spPr bwMode="auto">
          <a:xfrm>
            <a:off x="9138166" y="6016752"/>
            <a:ext cx="4898100" cy="3823184"/>
          </a:xfrm>
          <a:prstGeom prst="roundRect">
            <a:avLst/>
          </a:prstGeom>
          <a:solidFill>
            <a:srgbClr val="E59428">
              <a:lumMod val="60000"/>
              <a:lumOff val="40000"/>
            </a:srgbClr>
          </a:solidFill>
          <a:ln>
            <a:noFill/>
          </a:ln>
          <a:effectLst/>
          <a:extLst/>
        </p:spPr>
        <p:txBody>
          <a:bodyPr lIns="0" tIns="0" rIns="0" bIns="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4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34" name="文字方塊 33"/>
          <p:cNvSpPr txBox="1"/>
          <p:nvPr/>
        </p:nvSpPr>
        <p:spPr>
          <a:xfrm>
            <a:off x="9479567" y="6152006"/>
            <a:ext cx="4460450" cy="3416320"/>
          </a:xfrm>
          <a:prstGeom prst="rect">
            <a:avLst/>
          </a:prstGeom>
          <a:noFill/>
        </p:spPr>
        <p:txBody>
          <a:bodyPr wrap="square" lIns="91440" tIns="45720" rIns="91440" bIns="45720" rtlCol="0">
            <a:spAutoFit/>
          </a:bodyPr>
          <a:lstStyle/>
          <a:p>
            <a:pPr algn="l">
              <a:lnSpc>
                <a:spcPct val="150000"/>
              </a:lnSpc>
            </a:pP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百葉箱模組</a:t>
            </a:r>
            <a:endParaRPr lang="en-US" altLang="zh-TW" sz="3200" b="1" u="sng"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空氣溫濕度 </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dht11</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土壤濕度感測器</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soil</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光敏電阻模組</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雨滴感測器</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RGB</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指示燈</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蜂鳴器模組</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電扇</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grpSp>
        <p:nvGrpSpPr>
          <p:cNvPr id="35" name="群組 37"/>
          <p:cNvGrpSpPr/>
          <p:nvPr/>
        </p:nvGrpSpPr>
        <p:grpSpPr>
          <a:xfrm>
            <a:off x="9094105" y="10098363"/>
            <a:ext cx="4898098" cy="2621894"/>
            <a:chOff x="8779681" y="3257600"/>
            <a:chExt cx="4898098" cy="2621894"/>
          </a:xfrm>
        </p:grpSpPr>
        <p:sp>
          <p:nvSpPr>
            <p:cNvPr id="36" name="圓角矩形 35"/>
            <p:cNvSpPr/>
            <p:nvPr/>
          </p:nvSpPr>
          <p:spPr bwMode="auto">
            <a:xfrm>
              <a:off x="8779681" y="3401616"/>
              <a:ext cx="4898098" cy="2477878"/>
            </a:xfrm>
            <a:prstGeom prst="roundRect">
              <a:avLst/>
            </a:prstGeom>
            <a:solidFill>
              <a:srgbClr val="CCFF99"/>
            </a:soli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37" name="文字方塊 36"/>
            <p:cNvSpPr txBox="1"/>
            <p:nvPr/>
          </p:nvSpPr>
          <p:spPr>
            <a:xfrm>
              <a:off x="9196559" y="3257600"/>
              <a:ext cx="4024020" cy="2554545"/>
            </a:xfrm>
            <a:prstGeom prst="rect">
              <a:avLst/>
            </a:prstGeom>
            <a:noFill/>
          </p:spPr>
          <p:txBody>
            <a:bodyPr wrap="square" rtlCol="0">
              <a:spAutoFit/>
            </a:bodyPr>
            <a:lstStyle/>
            <a:p>
              <a:pPr algn="l">
                <a:lnSpc>
                  <a:spcPct val="150000"/>
                </a:lnSpc>
              </a:pP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電源模組</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抽水幫浦</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USB</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植物生長燈</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電量偵測</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電量指示燈</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grpSp>
      <p:grpSp>
        <p:nvGrpSpPr>
          <p:cNvPr id="38" name="群組 38"/>
          <p:cNvGrpSpPr/>
          <p:nvPr/>
        </p:nvGrpSpPr>
        <p:grpSpPr>
          <a:xfrm>
            <a:off x="9166110" y="2825555"/>
            <a:ext cx="4898100" cy="2974434"/>
            <a:chOff x="8779680" y="10033852"/>
            <a:chExt cx="4898099" cy="2974434"/>
          </a:xfrm>
        </p:grpSpPr>
        <p:sp>
          <p:nvSpPr>
            <p:cNvPr id="39" name="圓角矩形 38"/>
            <p:cNvSpPr/>
            <p:nvPr/>
          </p:nvSpPr>
          <p:spPr bwMode="auto">
            <a:xfrm>
              <a:off x="8779680" y="10033852"/>
              <a:ext cx="4898099" cy="2974434"/>
            </a:xfrm>
            <a:prstGeom prst="roundRect">
              <a:avLst/>
            </a:prstGeom>
            <a:solidFill>
              <a:srgbClr val="814974">
                <a:lumMod val="60000"/>
                <a:lumOff val="40000"/>
                <a:alpha val="71000"/>
              </a:srgbClr>
            </a:solidFill>
            <a:ln>
              <a:noFill/>
            </a:ln>
            <a:effectLst/>
            <a:extLst/>
          </p:spPr>
          <p:txBody>
            <a:bodyPr lIns="0" tIns="0" rIns="0" bIns="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40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40" name="矩形 39"/>
            <p:cNvSpPr/>
            <p:nvPr/>
          </p:nvSpPr>
          <p:spPr>
            <a:xfrm>
              <a:off x="9107148" y="10196894"/>
              <a:ext cx="4570631" cy="2554545"/>
            </a:xfrm>
            <a:prstGeom prst="rect">
              <a:avLst/>
            </a:prstGeom>
          </p:spPr>
          <p:txBody>
            <a:bodyPr wrap="square">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en-US" altLang="zh-TW" sz="3200" b="1" i="0" u="sng"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IOT</a:t>
              </a:r>
              <a:r>
                <a:rPr kumimoji="0" lang="zh-TW" altLang="en-US" sz="3200" b="1" i="0" u="sng"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 模組</a:t>
              </a:r>
              <a:endParaRPr kumimoji="0" lang="en-US" altLang="zh-TW" sz="3200" b="1" i="0" u="sng"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TW" sz="28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ESP32+CAM</a:t>
              </a:r>
            </a:p>
            <a:p>
              <a:pPr marL="0" marR="0" lvl="0" indent="0" algn="l" defTabSz="914400" eaLnBrk="1" fontAlgn="auto" latinLnBrk="0" hangingPunct="1">
                <a:lnSpc>
                  <a:spcPct val="100000"/>
                </a:lnSpc>
                <a:spcBef>
                  <a:spcPts val="0"/>
                </a:spcBef>
                <a:spcAft>
                  <a:spcPts val="0"/>
                </a:spcAft>
                <a:buClrTx/>
                <a:buSzTx/>
                <a:buFontTx/>
                <a:buNone/>
                <a:tabLst/>
                <a:defRPr/>
              </a:pPr>
              <a:r>
                <a:rPr kumimoji="0" lang="zh-TW" altLang="en-US" sz="28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物聯網</a:t>
              </a:r>
              <a:r>
                <a:rPr kumimoji="0" lang="en-US" altLang="zh-TW" sz="28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a:t>
              </a:r>
              <a:r>
                <a:rPr kumimoji="0" lang="zh-TW" altLang="en-US" sz="28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雲端網頁監控</a:t>
              </a:r>
              <a:r>
                <a:rPr kumimoji="0" lang="en-US" altLang="zh-TW" sz="28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App</a:t>
              </a:r>
            </a:p>
            <a:p>
              <a:pPr marL="0" marR="0" lvl="0" indent="0" algn="l" defTabSz="914400" eaLnBrk="1" fontAlgn="auto" latinLnBrk="0" hangingPunct="1">
                <a:lnSpc>
                  <a:spcPct val="100000"/>
                </a:lnSpc>
                <a:spcBef>
                  <a:spcPts val="0"/>
                </a:spcBef>
                <a:spcAft>
                  <a:spcPts val="0"/>
                </a:spcAft>
                <a:buClrTx/>
                <a:buSzTx/>
                <a:buFontTx/>
                <a:buNone/>
                <a:tabLst/>
                <a:defRPr/>
              </a:pPr>
              <a:r>
                <a:rPr kumimoji="0" lang="zh-TW" altLang="en-US" sz="28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時鐘模組</a:t>
              </a:r>
              <a:endParaRPr kumimoji="0" lang="en-US" altLang="zh-TW" sz="28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TW" sz="28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SD</a:t>
              </a:r>
              <a:r>
                <a:rPr kumimoji="0" lang="zh-TW" altLang="en-US" sz="28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rPr>
                <a:t>卡存儲模組</a:t>
              </a:r>
              <a:endParaRPr kumimoji="0" lang="en-US" altLang="zh-TW" sz="3200" b="0" i="0" u="none" strike="noStrike" kern="0" cap="none" spc="0" normalizeH="0" baseline="0" noProof="0" dirty="0" smtClean="0">
                <a:ln>
                  <a:noFill/>
                </a:ln>
                <a:solidFill>
                  <a:srgbClr val="F4F4F4">
                    <a:lumMod val="10000"/>
                  </a:srgbClr>
                </a:solidFill>
                <a:effectLst/>
                <a:uLnTx/>
                <a:uFillTx/>
                <a:latin typeface="微軟正黑體" pitchFamily="34" charset="-120"/>
                <a:ea typeface="微軟正黑體" pitchFamily="34" charset="-120"/>
                <a:cs typeface="Lato Light" panose="020F0302020204030203" pitchFamily="34" charset="0"/>
                <a:sym typeface="Gill Sans" charset="0"/>
              </a:endParaRPr>
            </a:p>
          </p:txBody>
        </p:sp>
      </p:grpSp>
      <p:cxnSp>
        <p:nvCxnSpPr>
          <p:cNvPr id="41" name="直線接點 40"/>
          <p:cNvCxnSpPr>
            <a:stCxn id="33" idx="1"/>
          </p:cNvCxnSpPr>
          <p:nvPr/>
        </p:nvCxnSpPr>
        <p:spPr bwMode="auto">
          <a:xfrm flipH="1">
            <a:off x="8085990" y="7928345"/>
            <a:ext cx="1052176" cy="297810"/>
          </a:xfrm>
          <a:prstGeom prst="line">
            <a:avLst/>
          </a:prstGeom>
          <a:blipFill dpi="0" rotWithShape="0">
            <a:blip r:embed="rId4" cstate="print"/>
            <a:srcRect/>
            <a:tile tx="0" ty="0" sx="100000" sy="100000" flip="none" algn="tl"/>
          </a:blipFill>
          <a:ln w="25400" cap="flat" cmpd="sng" algn="ctr">
            <a:solidFill>
              <a:srgbClr val="FF0000"/>
            </a:solidFill>
            <a:prstDash val="solid"/>
            <a:miter lim="0"/>
            <a:headEnd type="none" w="med" len="med"/>
            <a:tailEnd type="oval" w="lg" len="lg"/>
          </a:ln>
          <a:effectLst/>
        </p:spPr>
      </p:cxnSp>
      <p:cxnSp>
        <p:nvCxnSpPr>
          <p:cNvPr id="42" name="直線單箭頭接點 41"/>
          <p:cNvCxnSpPr>
            <a:stCxn id="33" idx="3"/>
          </p:cNvCxnSpPr>
          <p:nvPr/>
        </p:nvCxnSpPr>
        <p:spPr bwMode="auto">
          <a:xfrm>
            <a:off x="14036267" y="7928347"/>
            <a:ext cx="1682574" cy="153794"/>
          </a:xfrm>
          <a:prstGeom prst="straightConnector1">
            <a:avLst/>
          </a:prstGeom>
          <a:blipFill dpi="0" rotWithShape="0">
            <a:blip r:embed="rId4" cstate="print"/>
            <a:srcRect/>
            <a:tile tx="0" ty="0" sx="100000" sy="100000" flip="none" algn="tl"/>
          </a:blipFill>
          <a:ln w="25400" cap="flat" cmpd="sng" algn="ctr">
            <a:solidFill>
              <a:srgbClr val="FF0000"/>
            </a:solidFill>
            <a:prstDash val="solid"/>
            <a:miter lim="0"/>
            <a:headEnd type="none" w="med" len="med"/>
            <a:tailEnd type="oval" w="lg" len="lg"/>
          </a:ln>
          <a:effectLst/>
        </p:spPr>
      </p:cxnSp>
      <p:cxnSp>
        <p:nvCxnSpPr>
          <p:cNvPr id="43" name="直線單箭頭接點 42"/>
          <p:cNvCxnSpPr>
            <a:stCxn id="36" idx="3"/>
          </p:cNvCxnSpPr>
          <p:nvPr/>
        </p:nvCxnSpPr>
        <p:spPr bwMode="auto">
          <a:xfrm flipV="1">
            <a:off x="13992203" y="9810328"/>
            <a:ext cx="4534950" cy="1670988"/>
          </a:xfrm>
          <a:prstGeom prst="straightConnector1">
            <a:avLst/>
          </a:prstGeom>
          <a:blipFill dpi="0" rotWithShape="0">
            <a:blip r:embed="rId4" cstate="print"/>
            <a:srcRect/>
            <a:tile tx="0" ty="0" sx="100000" sy="100000" flip="none" algn="tl"/>
          </a:blipFill>
          <a:ln w="25400" cap="flat" cmpd="sng" algn="ctr">
            <a:solidFill>
              <a:srgbClr val="FF0000"/>
            </a:solidFill>
            <a:prstDash val="solid"/>
            <a:miter lim="0"/>
            <a:headEnd type="none" w="med" len="med"/>
            <a:tailEnd type="oval" w="lg" len="lg"/>
          </a:ln>
          <a:effectLst/>
        </p:spPr>
      </p:cxnSp>
      <p:cxnSp>
        <p:nvCxnSpPr>
          <p:cNvPr id="44" name="直線單箭頭接點 43"/>
          <p:cNvCxnSpPr>
            <a:stCxn id="39" idx="1"/>
          </p:cNvCxnSpPr>
          <p:nvPr/>
        </p:nvCxnSpPr>
        <p:spPr bwMode="auto">
          <a:xfrm flipH="1">
            <a:off x="5423251" y="4312770"/>
            <a:ext cx="3742862" cy="673024"/>
          </a:xfrm>
          <a:prstGeom prst="straightConnector1">
            <a:avLst/>
          </a:prstGeom>
          <a:blipFill dpi="0" rotWithShape="0">
            <a:blip r:embed="rId4" cstate="print"/>
            <a:srcRect/>
            <a:tile tx="0" ty="0" sx="100000" sy="100000" flip="none" algn="tl"/>
          </a:blipFill>
          <a:ln w="25400" cap="flat" cmpd="sng" algn="ctr">
            <a:solidFill>
              <a:srgbClr val="FF0000"/>
            </a:solidFill>
            <a:prstDash val="solid"/>
            <a:miter lim="0"/>
            <a:headEnd type="none" w="med" len="med"/>
            <a:tailEnd type="oval" w="lg" len="lg"/>
          </a:ln>
          <a:effectLst/>
        </p:spPr>
      </p:cxnSp>
    </p:spTree>
    <p:extLst>
      <p:ext uri="{BB962C8B-B14F-4D97-AF65-F5344CB8AC3E}">
        <p14:creationId xmlns:p14="http://schemas.microsoft.com/office/powerpoint/2010/main" xmlns="" val="326028878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1C1F1013-58DC-4FA8-9AB6-D782BD940856}"/>
              </a:ext>
            </a:extLst>
          </p:cNvPr>
          <p:cNvSpPr txBox="1">
            <a:spLocks/>
          </p:cNvSpPr>
          <p:nvPr/>
        </p:nvSpPr>
        <p:spPr>
          <a:xfrm>
            <a:off x="1606824" y="477620"/>
            <a:ext cx="21031200" cy="685780"/>
          </a:xfrm>
          <a:prstGeom prst="rect">
            <a:avLst/>
          </a:prstGeom>
        </p:spPr>
        <p:txBody>
          <a:bodyPr lIns="182880" tIns="91440" rIns="182880" bIns="9144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8000" b="1" dirty="0" smtClean="0">
                <a:solidFill>
                  <a:schemeClr val="tx1">
                    <a:lumMod val="75000"/>
                    <a:lumOff val="25000"/>
                  </a:schemeClr>
                </a:solidFill>
                <a:latin typeface="微軟正黑體" pitchFamily="34" charset="-120"/>
                <a:ea typeface="微軟正黑體" pitchFamily="34" charset="-120"/>
                <a:sym typeface="Aleo" pitchFamily="34" charset="0"/>
              </a:rPr>
              <a:t>專案時程</a:t>
            </a:r>
            <a:r>
              <a:rPr lang="zh-TW" altLang="en-US" sz="8000" b="1" dirty="0" smtClean="0">
                <a:solidFill>
                  <a:schemeClr val="tx1">
                    <a:lumMod val="75000"/>
                    <a:lumOff val="25000"/>
                  </a:schemeClr>
                </a:solidFill>
                <a:latin typeface="微軟正黑體" pitchFamily="34" charset="-120"/>
                <a:ea typeface="微軟正黑體" pitchFamily="34" charset="-120"/>
                <a:sym typeface="Aleo" pitchFamily="34" charset="0"/>
              </a:rPr>
              <a:t> </a:t>
            </a:r>
            <a:r>
              <a:rPr lang="en-US" altLang="zh-TW" sz="8000" b="1" dirty="0">
                <a:solidFill>
                  <a:schemeClr val="tx1">
                    <a:lumMod val="75000"/>
                    <a:lumOff val="25000"/>
                  </a:schemeClr>
                </a:solidFill>
                <a:latin typeface="微軟正黑體" pitchFamily="34" charset="-120"/>
                <a:ea typeface="微軟正黑體" pitchFamily="34" charset="-120"/>
                <a:sym typeface="Aleo" pitchFamily="34" charset="0"/>
              </a:rPr>
              <a:t>(</a:t>
            </a:r>
            <a:r>
              <a:rPr lang="zh-TW" altLang="en-US" sz="8000" b="1" dirty="0">
                <a:solidFill>
                  <a:schemeClr val="tx1">
                    <a:lumMod val="75000"/>
                    <a:lumOff val="25000"/>
                  </a:schemeClr>
                </a:solidFill>
                <a:latin typeface="微軟正黑體" pitchFamily="34" charset="-120"/>
                <a:ea typeface="微軟正黑體" pitchFamily="34" charset="-120"/>
                <a:sym typeface="Aleo" pitchFamily="34" charset="0"/>
              </a:rPr>
              <a:t>甘特圖</a:t>
            </a:r>
            <a:r>
              <a:rPr lang="en-US" altLang="zh-TW" sz="8000" b="1" dirty="0">
                <a:solidFill>
                  <a:schemeClr val="tx1">
                    <a:lumMod val="75000"/>
                    <a:lumOff val="25000"/>
                  </a:schemeClr>
                </a:solidFill>
                <a:latin typeface="微軟正黑體" pitchFamily="34" charset="-120"/>
                <a:ea typeface="微軟正黑體" pitchFamily="34" charset="-120"/>
                <a:sym typeface="Aleo" pitchFamily="34" charset="0"/>
              </a:rPr>
              <a:t>)</a:t>
            </a:r>
            <a:r>
              <a:rPr lang="zh-TW" altLang="en-US" sz="8000" b="1" dirty="0">
                <a:solidFill>
                  <a:schemeClr val="tx1">
                    <a:lumMod val="75000"/>
                    <a:lumOff val="25000"/>
                  </a:schemeClr>
                </a:solidFill>
                <a:latin typeface="微軟正黑體" pitchFamily="34" charset="-120"/>
                <a:ea typeface="微軟正黑體" pitchFamily="34" charset="-120"/>
                <a:sym typeface="Aleo" pitchFamily="34" charset="0"/>
              </a:rPr>
              <a:t> </a:t>
            </a:r>
          </a:p>
        </p:txBody>
      </p:sp>
      <p:graphicFrame>
        <p:nvGraphicFramePr>
          <p:cNvPr id="3" name="表格 2"/>
          <p:cNvGraphicFramePr>
            <a:graphicFrameLocks noGrp="1"/>
          </p:cNvGraphicFramePr>
          <p:nvPr>
            <p:extLst/>
          </p:nvPr>
        </p:nvGraphicFramePr>
        <p:xfrm>
          <a:off x="526705" y="1922016"/>
          <a:ext cx="22720962" cy="10587772"/>
        </p:xfrm>
        <a:graphic>
          <a:graphicData uri="http://schemas.openxmlformats.org/drawingml/2006/table">
            <a:tbl>
              <a:tblPr>
                <a:tableStyleId>{7DF18680-E054-41AD-8BC1-D1AEF772440D}</a:tableStyleId>
              </a:tblPr>
              <a:tblGrid>
                <a:gridCol w="8185551">
                  <a:extLst>
                    <a:ext uri="{9D8B030D-6E8A-4147-A177-3AD203B41FA5}">
                      <a16:colId xmlns="" xmlns:a16="http://schemas.microsoft.com/office/drawing/2014/main" val="20000"/>
                    </a:ext>
                  </a:extLst>
                </a:gridCol>
                <a:gridCol w="1108429">
                  <a:extLst>
                    <a:ext uri="{9D8B030D-6E8A-4147-A177-3AD203B41FA5}">
                      <a16:colId xmlns="" xmlns:a16="http://schemas.microsoft.com/office/drawing/2014/main" val="20001"/>
                    </a:ext>
                  </a:extLst>
                </a:gridCol>
                <a:gridCol w="1108429">
                  <a:extLst>
                    <a:ext uri="{9D8B030D-6E8A-4147-A177-3AD203B41FA5}">
                      <a16:colId xmlns="" xmlns:a16="http://schemas.microsoft.com/office/drawing/2014/main" val="20002"/>
                    </a:ext>
                  </a:extLst>
                </a:gridCol>
                <a:gridCol w="1108429">
                  <a:extLst>
                    <a:ext uri="{9D8B030D-6E8A-4147-A177-3AD203B41FA5}">
                      <a16:colId xmlns="" xmlns:a16="http://schemas.microsoft.com/office/drawing/2014/main" val="20003"/>
                    </a:ext>
                  </a:extLst>
                </a:gridCol>
                <a:gridCol w="1108429">
                  <a:extLst>
                    <a:ext uri="{9D8B030D-6E8A-4147-A177-3AD203B41FA5}">
                      <a16:colId xmlns="" xmlns:a16="http://schemas.microsoft.com/office/drawing/2014/main" val="20004"/>
                    </a:ext>
                  </a:extLst>
                </a:gridCol>
                <a:gridCol w="1108429">
                  <a:extLst>
                    <a:ext uri="{9D8B030D-6E8A-4147-A177-3AD203B41FA5}">
                      <a16:colId xmlns="" xmlns:a16="http://schemas.microsoft.com/office/drawing/2014/main" val="20005"/>
                    </a:ext>
                  </a:extLst>
                </a:gridCol>
                <a:gridCol w="1108429">
                  <a:extLst>
                    <a:ext uri="{9D8B030D-6E8A-4147-A177-3AD203B41FA5}">
                      <a16:colId xmlns="" xmlns:a16="http://schemas.microsoft.com/office/drawing/2014/main" val="20006"/>
                    </a:ext>
                  </a:extLst>
                </a:gridCol>
                <a:gridCol w="1108429">
                  <a:extLst>
                    <a:ext uri="{9D8B030D-6E8A-4147-A177-3AD203B41FA5}">
                      <a16:colId xmlns="" xmlns:a16="http://schemas.microsoft.com/office/drawing/2014/main" val="20007"/>
                    </a:ext>
                  </a:extLst>
                </a:gridCol>
                <a:gridCol w="1108429">
                  <a:extLst>
                    <a:ext uri="{9D8B030D-6E8A-4147-A177-3AD203B41FA5}">
                      <a16:colId xmlns="" xmlns:a16="http://schemas.microsoft.com/office/drawing/2014/main" val="20008"/>
                    </a:ext>
                  </a:extLst>
                </a:gridCol>
                <a:gridCol w="1108429">
                  <a:extLst>
                    <a:ext uri="{9D8B030D-6E8A-4147-A177-3AD203B41FA5}">
                      <a16:colId xmlns="" xmlns:a16="http://schemas.microsoft.com/office/drawing/2014/main" val="20009"/>
                    </a:ext>
                  </a:extLst>
                </a:gridCol>
                <a:gridCol w="1108429">
                  <a:extLst>
                    <a:ext uri="{9D8B030D-6E8A-4147-A177-3AD203B41FA5}">
                      <a16:colId xmlns="" xmlns:a16="http://schemas.microsoft.com/office/drawing/2014/main" val="20010"/>
                    </a:ext>
                  </a:extLst>
                </a:gridCol>
                <a:gridCol w="1324448">
                  <a:extLst>
                    <a:ext uri="{9D8B030D-6E8A-4147-A177-3AD203B41FA5}">
                      <a16:colId xmlns="" xmlns:a16="http://schemas.microsoft.com/office/drawing/2014/main" val="20011"/>
                    </a:ext>
                  </a:extLst>
                </a:gridCol>
                <a:gridCol w="2126673">
                  <a:extLst>
                    <a:ext uri="{9D8B030D-6E8A-4147-A177-3AD203B41FA5}">
                      <a16:colId xmlns="" xmlns:a16="http://schemas.microsoft.com/office/drawing/2014/main" val="20013"/>
                    </a:ext>
                  </a:extLst>
                </a:gridCol>
              </a:tblGrid>
              <a:tr h="832432">
                <a:tc rowSpan="2">
                  <a:txBody>
                    <a:bodyPr/>
                    <a:lstStyle/>
                    <a:p>
                      <a:pPr algn="just">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endParaRPr>
                    </a:p>
                    <a:p>
                      <a:pPr indent="1242060" algn="just">
                        <a:spcAft>
                          <a:spcPts val="0"/>
                        </a:spcAft>
                      </a:pPr>
                      <a:r>
                        <a:rPr lang="zh-TW" sz="3600" kern="100" dirty="0">
                          <a:effectLst/>
                          <a:latin typeface="微軟正黑體" pitchFamily="34" charset="-120"/>
                          <a:ea typeface="微軟正黑體" pitchFamily="34" charset="-120"/>
                        </a:rPr>
                        <a:t>月 次</a:t>
                      </a:r>
                    </a:p>
                    <a:p>
                      <a:pPr algn="just">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endParaRPr>
                    </a:p>
                    <a:p>
                      <a:pPr indent="234950" algn="just">
                        <a:spcAft>
                          <a:spcPts val="0"/>
                        </a:spcAft>
                      </a:pPr>
                      <a:r>
                        <a:rPr lang="zh-TW" sz="3600" kern="100" dirty="0">
                          <a:effectLst/>
                          <a:latin typeface="微軟正黑體" pitchFamily="34" charset="-120"/>
                          <a:ea typeface="微軟正黑體" pitchFamily="34" charset="-120"/>
                        </a:rPr>
                        <a:t>工作項目</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gridSpan="9">
                  <a:txBody>
                    <a:bodyPr/>
                    <a:lstStyle/>
                    <a:p>
                      <a:pPr algn="ctr">
                        <a:spcAft>
                          <a:spcPts val="0"/>
                        </a:spcAft>
                      </a:pPr>
                      <a:r>
                        <a:rPr lang="en-US" sz="3600" kern="100" dirty="0" smtClean="0">
                          <a:effectLst/>
                          <a:latin typeface="微軟正黑體" pitchFamily="34" charset="-120"/>
                          <a:ea typeface="微軟正黑體" pitchFamily="34" charset="-120"/>
                        </a:rPr>
                        <a:t>10</a:t>
                      </a:r>
                      <a:r>
                        <a:rPr lang="en-US" altLang="zh-TW" sz="3600" kern="100" dirty="0" smtClean="0">
                          <a:effectLst/>
                          <a:latin typeface="微軟正黑體" pitchFamily="34" charset="-120"/>
                          <a:ea typeface="微軟正黑體" pitchFamily="34" charset="-120"/>
                        </a:rPr>
                        <a:t>9</a:t>
                      </a:r>
                      <a:r>
                        <a:rPr lang="zh-TW" sz="3600" kern="100" dirty="0" smtClean="0">
                          <a:effectLst/>
                          <a:latin typeface="微軟正黑體" pitchFamily="34" charset="-120"/>
                          <a:ea typeface="微軟正黑體" pitchFamily="34" charset="-120"/>
                        </a:rPr>
                        <a:t>年度</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3600" b="0" i="0" u="none" strike="noStrike" kern="100" cap="none" spc="0" normalizeH="0" baseline="0" noProof="0" dirty="0" smtClean="0">
                          <a:ln>
                            <a:noFill/>
                          </a:ln>
                          <a:solidFill>
                            <a:srgbClr val="333333"/>
                          </a:solidFill>
                          <a:effectLst/>
                          <a:uLnTx/>
                          <a:uFillTx/>
                          <a:latin typeface="微軟正黑體" pitchFamily="34" charset="-120"/>
                          <a:ea typeface="微軟正黑體" pitchFamily="34" charset="-120"/>
                        </a:rPr>
                        <a:t>110</a:t>
                      </a:r>
                      <a:r>
                        <a:rPr kumimoji="0" lang="zh-TW" altLang="en-US" sz="3600" b="0" i="0" u="none" strike="noStrike" kern="100" cap="none" spc="0" normalizeH="0" baseline="0" noProof="0" dirty="0" smtClean="0">
                          <a:ln>
                            <a:noFill/>
                          </a:ln>
                          <a:solidFill>
                            <a:srgbClr val="333333"/>
                          </a:solidFill>
                          <a:effectLst/>
                          <a:uLnTx/>
                          <a:uFillTx/>
                          <a:latin typeface="微軟正黑體" pitchFamily="34" charset="-120"/>
                          <a:ea typeface="微軟正黑體" pitchFamily="34" charset="-120"/>
                        </a:rPr>
                        <a:t>年度</a:t>
                      </a:r>
                      <a:endParaRPr kumimoji="0" lang="zh-TW" altLang="en-US" sz="3600" b="0" i="0" u="none" strike="noStrike" kern="100" cap="none" spc="0" normalizeH="0" baseline="0" noProof="0" dirty="0" smtClean="0">
                        <a:ln>
                          <a:noFill/>
                        </a:ln>
                        <a:solidFill>
                          <a:srgbClr val="333333"/>
                        </a:solidFill>
                        <a:effectLst/>
                        <a:uLnTx/>
                        <a:uFillTx/>
                        <a:latin typeface="微軟正黑體" pitchFamily="34" charset="-120"/>
                        <a:ea typeface="微軟正黑體" pitchFamily="34" charset="-120"/>
                        <a:cs typeface="Times New Roman" panose="02020603050405020304" pitchFamily="18" charset="0"/>
                      </a:endParaRPr>
                    </a:p>
                  </a:txBody>
                  <a:tcPr marL="27448" marR="27448" marT="0" marB="0" anchor="ctr"/>
                </a:tc>
                <a:tc hMerge="1">
                  <a:txBody>
                    <a:bodyPr/>
                    <a:lstStyle/>
                    <a:p>
                      <a:endParaRPr lang="zh-TW" altLang="en-US"/>
                    </a:p>
                  </a:txBody>
                  <a:tcPr/>
                </a:tc>
                <a:tc>
                  <a:txBody>
                    <a:bodyPr/>
                    <a:lstStyle/>
                    <a:p>
                      <a:endParaRPr lang="zh-TW" altLang="en-US" dirty="0"/>
                    </a:p>
                  </a:txBody>
                  <a:tcPr marL="27448" marR="27448" marT="0" marB="0" anchor="ctr"/>
                </a:tc>
                <a:extLst>
                  <a:ext uri="{0D108BD9-81ED-4DB2-BD59-A6C34878D82A}">
                    <a16:rowId xmlns="" xmlns:a16="http://schemas.microsoft.com/office/drawing/2014/main" val="10000"/>
                  </a:ext>
                </a:extLst>
              </a:tr>
              <a:tr h="1537068">
                <a:tc vMerge="1">
                  <a:txBody>
                    <a:bodyPr/>
                    <a:lstStyle/>
                    <a:p>
                      <a:endParaRPr lang="zh-TW" altLang="en-US"/>
                    </a:p>
                  </a:txBody>
                  <a:tcPr/>
                </a:tc>
                <a:tc>
                  <a:txBody>
                    <a:bodyPr/>
                    <a:lstStyle/>
                    <a:p>
                      <a:pPr algn="ctr">
                        <a:spcAft>
                          <a:spcPts val="0"/>
                        </a:spcAft>
                      </a:pPr>
                      <a:r>
                        <a:rPr lang="en-US" altLang="zh-TW" sz="3600" kern="100" dirty="0" smtClean="0">
                          <a:effectLst/>
                          <a:latin typeface="微軟正黑體" pitchFamily="34" charset="-120"/>
                          <a:ea typeface="微軟正黑體" pitchFamily="34" charset="-120"/>
                        </a:rPr>
                        <a:t>4</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5</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6</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7</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8</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9</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10</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11</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12</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1</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600" kern="100" dirty="0" smtClean="0">
                          <a:effectLst/>
                          <a:latin typeface="微軟正黑體" pitchFamily="34" charset="-120"/>
                          <a:ea typeface="微軟正黑體" pitchFamily="34" charset="-120"/>
                        </a:rPr>
                        <a:t>2</a:t>
                      </a:r>
                      <a:endParaRPr lang="zh-TW" sz="3600" kern="100" dirty="0">
                        <a:effectLst/>
                        <a:latin typeface="微軟正黑體" pitchFamily="34" charset="-120"/>
                        <a:ea typeface="微軟正黑體" pitchFamily="34" charset="-120"/>
                      </a:endParaRPr>
                    </a:p>
                    <a:p>
                      <a:pPr algn="ctr">
                        <a:spcAft>
                          <a:spcPts val="0"/>
                        </a:spcAft>
                      </a:pPr>
                      <a:r>
                        <a:rPr lang="zh-TW" sz="3600" kern="100" dirty="0">
                          <a:effectLst/>
                          <a:latin typeface="微軟正黑體" pitchFamily="34" charset="-120"/>
                          <a:ea typeface="微軟正黑體" pitchFamily="34" charset="-120"/>
                        </a:rPr>
                        <a:t>月</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lnSpc>
                          <a:spcPts val="2200"/>
                        </a:lnSpc>
                        <a:spcAft>
                          <a:spcPts val="0"/>
                        </a:spcAft>
                      </a:pPr>
                      <a:r>
                        <a:rPr lang="zh-TW" sz="3600" kern="100">
                          <a:effectLst/>
                          <a:latin typeface="微軟正黑體" pitchFamily="34" charset="-120"/>
                          <a:ea typeface="微軟正黑體" pitchFamily="34" charset="-120"/>
                        </a:rPr>
                        <a:t>備註</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extLst>
                  <a:ext uri="{0D108BD9-81ED-4DB2-BD59-A6C34878D82A}">
                    <a16:rowId xmlns="" xmlns:a16="http://schemas.microsoft.com/office/drawing/2014/main" val="10001"/>
                  </a:ext>
                </a:extLst>
              </a:tr>
              <a:tr h="603576">
                <a:tc>
                  <a:txBody>
                    <a:bodyPr/>
                    <a:lstStyle/>
                    <a:p>
                      <a:pPr algn="just">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rowSpan="12">
                  <a:txBody>
                    <a:bodyPr/>
                    <a:lstStyle/>
                    <a:p>
                      <a:pPr marL="0" algn="ctr" defTabSz="914400" rtl="0" eaLnBrk="1" latinLnBrk="0" hangingPunct="1">
                        <a:lnSpc>
                          <a:spcPts val="2200"/>
                        </a:lnSpc>
                        <a:spcAft>
                          <a:spcPts val="0"/>
                        </a:spcAft>
                      </a:pPr>
                      <a:r>
                        <a:rPr lang="en-US" sz="3600" kern="100" dirty="0">
                          <a:solidFill>
                            <a:schemeClr val="dk1"/>
                          </a:solidFill>
                          <a:effectLst/>
                          <a:latin typeface="微軟正黑體" pitchFamily="34" charset="-120"/>
                          <a:ea typeface="微軟正黑體" pitchFamily="34" charset="-120"/>
                          <a:cs typeface="+mn-cs"/>
                        </a:rPr>
                        <a:t> </a:t>
                      </a:r>
                      <a:endParaRPr lang="zh-TW" sz="3600" kern="100" dirty="0">
                        <a:solidFill>
                          <a:schemeClr val="dk1"/>
                        </a:solidFill>
                        <a:effectLst/>
                        <a:latin typeface="微軟正黑體" pitchFamily="34" charset="-120"/>
                        <a:ea typeface="微軟正黑體" pitchFamily="34" charset="-120"/>
                        <a:cs typeface="+mn-cs"/>
                      </a:endParaRPr>
                    </a:p>
                  </a:txBody>
                  <a:tcPr marL="27448" marR="27448" marT="0" marB="0"/>
                </a:tc>
                <a:extLst>
                  <a:ext uri="{0D108BD9-81ED-4DB2-BD59-A6C34878D82A}">
                    <a16:rowId xmlns="" xmlns:a16="http://schemas.microsoft.com/office/drawing/2014/main" val="10002"/>
                  </a:ext>
                </a:extLst>
              </a:tr>
              <a:tr h="6035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A </a:t>
                      </a:r>
                      <a:r>
                        <a:rPr lang="zh-TW" altLang="en-US" sz="3600" kern="100" dirty="0" smtClean="0">
                          <a:effectLst/>
                          <a:latin typeface="微軟正黑體" pitchFamily="34" charset="-120"/>
                          <a:ea typeface="微軟正黑體" pitchFamily="34" charset="-120"/>
                        </a:rPr>
                        <a:t>線上農場後台系統開發</a:t>
                      </a: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vMerge="1">
                  <a:txBody>
                    <a:bodyPr/>
                    <a:lstStyle/>
                    <a:p>
                      <a:endParaRPr lang="zh-TW" altLang="en-US"/>
                    </a:p>
                  </a:txBody>
                  <a:tcPr/>
                </a:tc>
                <a:extLst>
                  <a:ext uri="{0D108BD9-81ED-4DB2-BD59-A6C34878D82A}">
                    <a16:rowId xmlns="" xmlns:a16="http://schemas.microsoft.com/office/drawing/2014/main" val="10003"/>
                  </a:ext>
                </a:extLst>
              </a:tr>
              <a:tr h="6035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a:t>
                      </a:r>
                      <a:r>
                        <a:rPr lang="en-US" sz="3600" kern="100" dirty="0" smtClean="0">
                          <a:effectLst/>
                          <a:latin typeface="微軟正黑體" pitchFamily="34" charset="-120"/>
                          <a:ea typeface="微軟正黑體" pitchFamily="34" charset="-120"/>
                        </a:rPr>
                        <a:t>A1 </a:t>
                      </a:r>
                      <a:r>
                        <a:rPr lang="zh-TW" altLang="en-US" sz="3600" dirty="0" smtClean="0">
                          <a:latin typeface="微軟正黑體" pitchFamily="34" charset="-120"/>
                          <a:ea typeface="微軟正黑體" pitchFamily="34" charset="-120"/>
                        </a:rPr>
                        <a:t>軟硬整合監控系統</a:t>
                      </a: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smtClean="0">
                          <a:effectLst/>
                          <a:latin typeface="微軟正黑體" pitchFamily="34" charset="-120"/>
                          <a:ea typeface="微軟正黑體" pitchFamily="34" charset="-120"/>
                        </a:rPr>
                        <a:t>A1</a:t>
                      </a: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vMerge="1">
                  <a:txBody>
                    <a:bodyPr/>
                    <a:lstStyle/>
                    <a:p>
                      <a:endParaRPr lang="zh-TW" altLang="en-US"/>
                    </a:p>
                  </a:txBody>
                  <a:tcPr/>
                </a:tc>
                <a:extLst>
                  <a:ext uri="{0D108BD9-81ED-4DB2-BD59-A6C34878D82A}">
                    <a16:rowId xmlns="" xmlns:a16="http://schemas.microsoft.com/office/drawing/2014/main" val="10004"/>
                  </a:ext>
                </a:extLst>
              </a:tr>
              <a:tr h="6035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a:t>
                      </a:r>
                      <a:r>
                        <a:rPr lang="en-US" sz="3600" kern="100" dirty="0" smtClean="0">
                          <a:effectLst/>
                          <a:latin typeface="微軟正黑體" pitchFamily="34" charset="-120"/>
                          <a:ea typeface="微軟正黑體" pitchFamily="34" charset="-120"/>
                        </a:rPr>
                        <a:t>A2 </a:t>
                      </a:r>
                      <a:r>
                        <a:rPr lang="zh-TW" altLang="en-US" sz="3600" dirty="0" smtClean="0">
                          <a:latin typeface="微軟正黑體" pitchFamily="34" charset="-120"/>
                          <a:ea typeface="微軟正黑體" pitchFamily="34" charset="-120"/>
                          <a:sym typeface="Lato Light" pitchFamily="34" charset="0"/>
                        </a:rPr>
                        <a:t>雲伺服器串接</a:t>
                      </a:r>
                      <a:endParaRPr lang="zh-TW" altLang="en-US" sz="3600" dirty="0" smtClean="0">
                        <a:latin typeface="微軟正黑體" pitchFamily="34" charset="-120"/>
                        <a:ea typeface="微軟正黑體" pitchFamily="34" charset="-12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solidFill>
                      <a:schemeClr val="accent2"/>
                    </a:solidFill>
                  </a:tcP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a:t>
                      </a:r>
                      <a:r>
                        <a:rPr lang="en-US" altLang="zh-TW" sz="3600" kern="100" dirty="0" smtClean="0">
                          <a:effectLst/>
                          <a:latin typeface="微軟正黑體" pitchFamily="34" charset="-120"/>
                          <a:ea typeface="微軟正黑體" pitchFamily="34" charset="-120"/>
                        </a:rPr>
                        <a:t>A2 </a:t>
                      </a:r>
                      <a:endParaRPr lang="zh-TW" altLang="zh-TW" sz="3600" kern="100" dirty="0" smtClean="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tc>
                <a:tc vMerge="1">
                  <a:txBody>
                    <a:bodyPr/>
                    <a:lstStyle/>
                    <a:p>
                      <a:endParaRPr lang="zh-TW" altLang="en-US"/>
                    </a:p>
                  </a:txBody>
                  <a:tcPr/>
                </a:tc>
                <a:extLst>
                  <a:ext uri="{0D108BD9-81ED-4DB2-BD59-A6C34878D82A}">
                    <a16:rowId xmlns="" xmlns:a16="http://schemas.microsoft.com/office/drawing/2014/main" val="10005"/>
                  </a:ext>
                </a:extLst>
              </a:tr>
              <a:tr h="6035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zh-TW" altLang="en-US" sz="3600" kern="100" dirty="0" smtClean="0">
                          <a:effectLst/>
                          <a:latin typeface="微軟正黑體" pitchFamily="34" charset="-120"/>
                          <a:ea typeface="微軟正黑體" pitchFamily="34" charset="-120"/>
                        </a:rPr>
                        <a:t>   </a:t>
                      </a:r>
                      <a:r>
                        <a:rPr lang="en-US" altLang="zh-TW" sz="3600" kern="100" dirty="0" smtClean="0">
                          <a:effectLst/>
                          <a:latin typeface="微軟正黑體" pitchFamily="34" charset="-120"/>
                          <a:ea typeface="微軟正黑體" pitchFamily="34" charset="-120"/>
                        </a:rPr>
                        <a:t>A3 </a:t>
                      </a:r>
                      <a:r>
                        <a:rPr lang="zh-TW" altLang="en-US" sz="3600" dirty="0" smtClean="0">
                          <a:latin typeface="微軟正黑體" pitchFamily="34" charset="-120"/>
                          <a:ea typeface="微軟正黑體" pitchFamily="34" charset="-120"/>
                        </a:rPr>
                        <a:t>流程整合工具</a:t>
                      </a:r>
                      <a:r>
                        <a:rPr lang="en-US" altLang="zh-TW" sz="3600" dirty="0" smtClean="0">
                          <a:latin typeface="微軟正黑體" pitchFamily="34" charset="-120"/>
                          <a:ea typeface="微軟正黑體" pitchFamily="34" charset="-120"/>
                        </a:rPr>
                        <a:t>UI</a:t>
                      </a:r>
                      <a:r>
                        <a:rPr lang="zh-TW" altLang="en-US" sz="3600" dirty="0" smtClean="0">
                          <a:latin typeface="微軟正黑體" pitchFamily="34" charset="-120"/>
                          <a:ea typeface="微軟正黑體" pitchFamily="34" charset="-120"/>
                        </a:rPr>
                        <a:t>介面</a:t>
                      </a: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A3</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vMerge="1">
                  <a:txBody>
                    <a:bodyPr/>
                    <a:lstStyle/>
                    <a:p>
                      <a:endParaRPr lang="zh-TW" altLang="en-US"/>
                    </a:p>
                  </a:txBody>
                  <a:tcPr/>
                </a:tc>
                <a:extLst>
                  <a:ext uri="{0D108BD9-81ED-4DB2-BD59-A6C34878D82A}">
                    <a16:rowId xmlns="" xmlns:a16="http://schemas.microsoft.com/office/drawing/2014/main" val="10006"/>
                  </a:ext>
                </a:extLst>
              </a:tr>
              <a:tr h="6035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a:t>
                      </a:r>
                      <a:r>
                        <a:rPr lang="zh-TW" altLang="en-US" sz="3600" kern="100" baseline="0" dirty="0" smtClean="0">
                          <a:effectLst/>
                          <a:latin typeface="微軟正黑體" pitchFamily="34" charset="-120"/>
                          <a:ea typeface="微軟正黑體" pitchFamily="34" charset="-120"/>
                        </a:rPr>
                        <a:t> </a:t>
                      </a:r>
                      <a:r>
                        <a:rPr lang="en-US" sz="3600" kern="100" dirty="0" smtClean="0">
                          <a:effectLst/>
                          <a:latin typeface="微軟正黑體" pitchFamily="34" charset="-120"/>
                          <a:ea typeface="微軟正黑體" pitchFamily="34" charset="-120"/>
                        </a:rPr>
                        <a:t>A4</a:t>
                      </a:r>
                      <a:r>
                        <a:rPr lang="zh-TW" altLang="en-US" sz="3600" kern="100" baseline="0" dirty="0" smtClean="0">
                          <a:effectLst/>
                          <a:latin typeface="微軟正黑體" pitchFamily="34" charset="-120"/>
                          <a:ea typeface="微軟正黑體" pitchFamily="34" charset="-120"/>
                        </a:rPr>
                        <a:t> </a:t>
                      </a:r>
                      <a:r>
                        <a:rPr lang="zh-TW" altLang="en-US" sz="3600" dirty="0" smtClean="0">
                          <a:latin typeface="微軟正黑體" pitchFamily="34" charset="-120"/>
                          <a:ea typeface="微軟正黑體" pitchFamily="34" charset="-120"/>
                        </a:rPr>
                        <a:t>即時影像及數位孿生服務後台建置</a:t>
                      </a: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solidFill>
                            <a:schemeClr val="bg1"/>
                          </a:solidFill>
                          <a:effectLst/>
                          <a:latin typeface="微軟正黑體" pitchFamily="34" charset="-120"/>
                          <a:ea typeface="微軟正黑體" pitchFamily="34" charset="-120"/>
                        </a:rPr>
                        <a:t> </a:t>
                      </a:r>
                      <a:endParaRPr lang="zh-TW" sz="3600" kern="100" dirty="0">
                        <a:solidFill>
                          <a:schemeClr val="bg1"/>
                        </a:solidFill>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smtClean="0">
                          <a:solidFill>
                            <a:schemeClr val="bg1"/>
                          </a:solidFill>
                          <a:effectLst/>
                          <a:latin typeface="微軟正黑體" pitchFamily="34" charset="-120"/>
                          <a:ea typeface="微軟正黑體" pitchFamily="34" charset="-120"/>
                        </a:rPr>
                        <a:t>A4 </a:t>
                      </a:r>
                      <a:r>
                        <a:rPr lang="en-US" sz="3600" kern="100" dirty="0">
                          <a:solidFill>
                            <a:schemeClr val="bg1"/>
                          </a:solidFill>
                          <a:effectLst/>
                          <a:latin typeface="微軟正黑體" pitchFamily="34" charset="-120"/>
                          <a:ea typeface="微軟正黑體" pitchFamily="34" charset="-120"/>
                        </a:rPr>
                        <a:t> </a:t>
                      </a:r>
                      <a:endParaRPr lang="zh-TW" sz="3600" kern="100" dirty="0">
                        <a:solidFill>
                          <a:schemeClr val="bg1"/>
                        </a:solidFill>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lumMod val="40000"/>
                        <a:lumOff val="60000"/>
                      </a:schemeClr>
                    </a:solidFill>
                  </a:tcP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lumMod val="40000"/>
                        <a:lumOff val="60000"/>
                      </a:schemeClr>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lumMod val="40000"/>
                        <a:lumOff val="60000"/>
                      </a:schemeClr>
                    </a:solidFill>
                  </a:tcPr>
                </a:tc>
                <a:tc vMerge="1">
                  <a:txBody>
                    <a:bodyPr/>
                    <a:lstStyle/>
                    <a:p>
                      <a:endParaRPr lang="zh-TW" altLang="en-US"/>
                    </a:p>
                  </a:txBody>
                  <a:tcPr/>
                </a:tc>
                <a:extLst>
                  <a:ext uri="{0D108BD9-81ED-4DB2-BD59-A6C34878D82A}">
                    <a16:rowId xmlns="" xmlns:a16="http://schemas.microsoft.com/office/drawing/2014/main" val="10008"/>
                  </a:ext>
                </a:extLst>
              </a:tr>
              <a:tr h="6035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a:t>
                      </a:r>
                      <a:r>
                        <a:rPr lang="en-US" sz="3600" kern="100" dirty="0" smtClean="0">
                          <a:effectLst/>
                          <a:latin typeface="微軟正黑體" pitchFamily="34" charset="-120"/>
                          <a:ea typeface="微軟正黑體" pitchFamily="34" charset="-120"/>
                        </a:rPr>
                        <a:t>B</a:t>
                      </a:r>
                      <a:r>
                        <a:rPr lang="zh-TW" altLang="en-US" sz="3600" kern="100" dirty="0" smtClean="0">
                          <a:effectLst/>
                          <a:latin typeface="微軟正黑體" pitchFamily="34" charset="-120"/>
                          <a:ea typeface="微軟正黑體" pitchFamily="34" charset="-120"/>
                        </a:rPr>
                        <a:t> 網頁前台服務建置</a:t>
                      </a: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vMerge="1">
                  <a:txBody>
                    <a:bodyPr/>
                    <a:lstStyle/>
                    <a:p>
                      <a:endParaRPr lang="zh-TW" altLang="en-US"/>
                    </a:p>
                  </a:txBody>
                  <a:tcPr/>
                </a:tc>
                <a:extLst>
                  <a:ext uri="{0D108BD9-81ED-4DB2-BD59-A6C34878D82A}">
                    <a16:rowId xmlns="" xmlns:a16="http://schemas.microsoft.com/office/drawing/2014/main" val="10009"/>
                  </a:ext>
                </a:extLst>
              </a:tr>
              <a:tr h="6035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B1 </a:t>
                      </a:r>
                      <a:r>
                        <a:rPr lang="zh-TW" altLang="en-US" sz="3600" dirty="0" smtClean="0">
                          <a:latin typeface="微軟正黑體" pitchFamily="34" charset="-120"/>
                          <a:ea typeface="微軟正黑體" pitchFamily="34" charset="-120"/>
                        </a:rPr>
                        <a:t>線上農場網頁前台架設</a:t>
                      </a: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a:t>
                      </a:r>
                      <a:r>
                        <a:rPr lang="en-US" altLang="zh-TW" sz="3600" kern="100" dirty="0" smtClean="0">
                          <a:effectLst/>
                          <a:latin typeface="微軟正黑體" pitchFamily="34" charset="-120"/>
                          <a:ea typeface="微軟正黑體" pitchFamily="34" charset="-120"/>
                        </a:rPr>
                        <a:t>B1</a:t>
                      </a:r>
                      <a:endParaRPr lang="zh-TW" altLang="zh-TW" sz="3600" kern="100" dirty="0" smtClean="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vMerge="1">
                  <a:txBody>
                    <a:bodyPr/>
                    <a:lstStyle/>
                    <a:p>
                      <a:endParaRPr lang="zh-TW" altLang="en-US"/>
                    </a:p>
                  </a:txBody>
                  <a:tcPr/>
                </a:tc>
                <a:extLst>
                  <a:ext uri="{0D108BD9-81ED-4DB2-BD59-A6C34878D82A}">
                    <a16:rowId xmlns="" xmlns:a16="http://schemas.microsoft.com/office/drawing/2014/main" val="10010"/>
                  </a:ext>
                </a:extLst>
              </a:tr>
              <a:tr h="6035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a:t>
                      </a:r>
                      <a:r>
                        <a:rPr lang="en-US" sz="3600" kern="100" dirty="0" smtClean="0">
                          <a:effectLst/>
                          <a:latin typeface="微軟正黑體" pitchFamily="34" charset="-120"/>
                          <a:ea typeface="微軟正黑體" pitchFamily="34" charset="-120"/>
                        </a:rPr>
                        <a:t>B2 </a:t>
                      </a:r>
                      <a:r>
                        <a:rPr lang="zh-TW" altLang="en-US" sz="3600" kern="100" dirty="0" smtClean="0">
                          <a:effectLst/>
                          <a:latin typeface="微軟正黑體" pitchFamily="34" charset="-120"/>
                          <a:ea typeface="微軟正黑體" pitchFamily="34" charset="-120"/>
                        </a:rPr>
                        <a:t>前台服務及金物流串接</a:t>
                      </a: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3600" kern="100" smtClean="0">
                          <a:solidFill>
                            <a:schemeClr val="bg1"/>
                          </a:solidFill>
                          <a:effectLst/>
                          <a:latin typeface="微軟正黑體" pitchFamily="34" charset="-120"/>
                          <a:ea typeface="微軟正黑體" pitchFamily="34" charset="-120"/>
                        </a:rPr>
                        <a:t> B2</a:t>
                      </a:r>
                      <a:endParaRPr lang="zh-TW" altLang="zh-TW" sz="3600" kern="100" dirty="0" smtClean="0">
                        <a:solidFill>
                          <a:schemeClr val="bg1"/>
                        </a:solidFill>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zh-TW" sz="3600" kern="100" dirty="0" smtClean="0">
                        <a:solidFill>
                          <a:schemeClr val="bg1"/>
                        </a:solidFill>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lumMod val="40000"/>
                        <a:lumOff val="60000"/>
                      </a:schemeClr>
                    </a:solidFill>
                  </a:tcP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lumMod val="40000"/>
                        <a:lumOff val="60000"/>
                      </a:schemeClr>
                    </a:solidFill>
                  </a:tcP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lumMod val="40000"/>
                        <a:lumOff val="60000"/>
                      </a:schemeClr>
                    </a:solidFill>
                  </a:tcPr>
                </a:tc>
                <a:tc vMerge="1">
                  <a:txBody>
                    <a:bodyPr/>
                    <a:lstStyle/>
                    <a:p>
                      <a:endParaRPr lang="zh-TW" altLang="en-US"/>
                    </a:p>
                  </a:txBody>
                  <a:tcPr/>
                </a:tc>
                <a:extLst>
                  <a:ext uri="{0D108BD9-81ED-4DB2-BD59-A6C34878D82A}">
                    <a16:rowId xmlns="" xmlns:a16="http://schemas.microsoft.com/office/drawing/2014/main" val="10012"/>
                  </a:ext>
                </a:extLst>
              </a:tr>
              <a:tr h="603576">
                <a:tc>
                  <a:txBody>
                    <a:bodyPr/>
                    <a:lstStyle/>
                    <a:p>
                      <a:pPr algn="just">
                        <a:spcAft>
                          <a:spcPts val="0"/>
                        </a:spcAft>
                      </a:pPr>
                      <a:r>
                        <a:rPr lang="en-US" sz="3600" kern="100" dirty="0">
                          <a:effectLst/>
                          <a:latin typeface="微軟正黑體" pitchFamily="34" charset="-120"/>
                          <a:ea typeface="微軟正黑體" pitchFamily="34" charset="-120"/>
                        </a:rPr>
                        <a:t> C </a:t>
                      </a:r>
                      <a:r>
                        <a:rPr lang="zh-TW" sz="3600" kern="100" dirty="0">
                          <a:effectLst/>
                          <a:latin typeface="微軟正黑體" pitchFamily="34" charset="-120"/>
                          <a:ea typeface="微軟正黑體" pitchFamily="34" charset="-120"/>
                        </a:rPr>
                        <a:t>服務與商業模式實證</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vMerge="1">
                  <a:txBody>
                    <a:bodyPr/>
                    <a:lstStyle/>
                    <a:p>
                      <a:endParaRPr lang="zh-TW" altLang="en-US"/>
                    </a:p>
                  </a:txBody>
                  <a:tcPr/>
                </a:tc>
                <a:extLst>
                  <a:ext uri="{0D108BD9-81ED-4DB2-BD59-A6C34878D82A}">
                    <a16:rowId xmlns="" xmlns:a16="http://schemas.microsoft.com/office/drawing/2014/main" val="10013"/>
                  </a:ext>
                </a:extLst>
              </a:tr>
              <a:tr h="6035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kern="100" dirty="0">
                          <a:effectLst/>
                          <a:latin typeface="微軟正黑體" pitchFamily="34" charset="-120"/>
                          <a:ea typeface="微軟正黑體" pitchFamily="34" charset="-120"/>
                        </a:rPr>
                        <a:t>   C1 </a:t>
                      </a:r>
                      <a:r>
                        <a:rPr lang="zh-TW" sz="3600" kern="100" dirty="0" smtClean="0">
                          <a:solidFill>
                            <a:schemeClr val="dk1"/>
                          </a:solidFill>
                          <a:effectLst/>
                          <a:latin typeface="微軟正黑體" pitchFamily="34" charset="-120"/>
                          <a:ea typeface="微軟正黑體" pitchFamily="34" charset="-120"/>
                          <a:cs typeface="+mn-cs"/>
                        </a:rPr>
                        <a:t>服</a:t>
                      </a:r>
                      <a:r>
                        <a:rPr lang="zh-TW" altLang="zh-TW" sz="3600" kern="100" dirty="0" smtClean="0">
                          <a:solidFill>
                            <a:schemeClr val="dk1"/>
                          </a:solidFill>
                          <a:effectLst/>
                          <a:latin typeface="微軟正黑體" pitchFamily="34" charset="-120"/>
                          <a:ea typeface="微軟正黑體" pitchFamily="34" charset="-120"/>
                          <a:cs typeface="+mn-cs"/>
                        </a:rPr>
                        <a:t>務體驗</a:t>
                      </a:r>
                      <a:r>
                        <a:rPr lang="zh-TW" altLang="en-US" sz="3600" kern="100" dirty="0" smtClean="0">
                          <a:solidFill>
                            <a:schemeClr val="dk1"/>
                          </a:solidFill>
                          <a:effectLst/>
                          <a:latin typeface="微軟正黑體" pitchFamily="34" charset="-120"/>
                          <a:ea typeface="微軟正黑體" pitchFamily="34" charset="-120"/>
                          <a:cs typeface="+mn-cs"/>
                        </a:rPr>
                        <a:t>與商業實證指標</a:t>
                      </a:r>
                      <a:r>
                        <a:rPr lang="zh-TW" altLang="zh-TW" sz="3600" kern="100" dirty="0" smtClean="0">
                          <a:solidFill>
                            <a:schemeClr val="dk1"/>
                          </a:solidFill>
                          <a:effectLst/>
                          <a:latin typeface="微軟正黑體" pitchFamily="34" charset="-120"/>
                          <a:ea typeface="微軟正黑體" pitchFamily="34" charset="-120"/>
                          <a:cs typeface="+mn-cs"/>
                        </a:rPr>
                        <a:t>設計</a:t>
                      </a:r>
                    </a:p>
                  </a:txBody>
                  <a:tcPr marL="27448" marR="27448" marT="0" marB="0" anchor="ctr"/>
                </a:tc>
                <a:tc>
                  <a:txBody>
                    <a:bodyPr/>
                    <a:lstStyle/>
                    <a:p>
                      <a:pPr algn="ctr">
                        <a:spcAft>
                          <a:spcPts val="0"/>
                        </a:spcAft>
                      </a:pPr>
                      <a:r>
                        <a:rPr lang="en-US" sz="3600" kern="100" dirty="0">
                          <a:solidFill>
                            <a:schemeClr val="tx1"/>
                          </a:solidFill>
                          <a:effectLst/>
                          <a:latin typeface="微軟正黑體" pitchFamily="34" charset="-120"/>
                          <a:ea typeface="微軟正黑體" pitchFamily="34" charset="-120"/>
                        </a:rPr>
                        <a:t> </a:t>
                      </a:r>
                      <a:endParaRPr lang="zh-TW" sz="3600" kern="100" dirty="0">
                        <a:solidFill>
                          <a:schemeClr val="tx1"/>
                        </a:solidFill>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solidFill>
                            <a:schemeClr val="tx1"/>
                          </a:solidFill>
                          <a:effectLst/>
                          <a:latin typeface="微軟正黑體" pitchFamily="34" charset="-120"/>
                          <a:ea typeface="微軟正黑體" pitchFamily="34" charset="-120"/>
                        </a:rPr>
                        <a:t> </a:t>
                      </a:r>
                      <a:endParaRPr lang="zh-TW" sz="3600" kern="100" dirty="0">
                        <a:solidFill>
                          <a:schemeClr val="tx1"/>
                        </a:solidFill>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solidFill>
                            <a:schemeClr val="tx1"/>
                          </a:solidFill>
                          <a:effectLst/>
                          <a:latin typeface="微軟正黑體" pitchFamily="34" charset="-120"/>
                          <a:ea typeface="微軟正黑體" pitchFamily="34" charset="-120"/>
                        </a:rPr>
                        <a:t> </a:t>
                      </a:r>
                      <a:endParaRPr lang="zh-TW" sz="3600" kern="100" dirty="0">
                        <a:solidFill>
                          <a:schemeClr val="tx1"/>
                        </a:solidFill>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solidFill>
                          <a:srgbClr val="FFC000"/>
                        </a:solidFill>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algn="ctr">
                        <a:spcAft>
                          <a:spcPts val="0"/>
                        </a:spcAft>
                      </a:pPr>
                      <a:r>
                        <a:rPr lang="en-US" sz="3600" kern="100" dirty="0">
                          <a:effectLst/>
                          <a:latin typeface="微軟正黑體" pitchFamily="34" charset="-120"/>
                          <a:ea typeface="微軟正黑體" pitchFamily="34" charset="-120"/>
                        </a:rPr>
                        <a:t> </a:t>
                      </a:r>
                      <a:r>
                        <a:rPr lang="en-US" altLang="zh-TW" sz="3600" kern="100" dirty="0" smtClean="0">
                          <a:effectLst/>
                          <a:latin typeface="微軟正黑體" pitchFamily="34" charset="-120"/>
                          <a:ea typeface="微軟正黑體" pitchFamily="34" charset="-120"/>
                        </a:rPr>
                        <a:t>C1</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vMerge="1">
                  <a:txBody>
                    <a:bodyPr/>
                    <a:lstStyle/>
                    <a:p>
                      <a:endParaRPr lang="zh-TW" altLang="en-US"/>
                    </a:p>
                  </a:txBody>
                  <a:tcPr/>
                </a:tc>
                <a:extLst>
                  <a:ext uri="{0D108BD9-81ED-4DB2-BD59-A6C34878D82A}">
                    <a16:rowId xmlns="" xmlns:a16="http://schemas.microsoft.com/office/drawing/2014/main" val="10014"/>
                  </a:ext>
                </a:extLst>
              </a:tr>
              <a:tr h="603576">
                <a:tc>
                  <a:txBody>
                    <a:bodyPr/>
                    <a:lstStyle/>
                    <a:p>
                      <a:pPr algn="just">
                        <a:spcAft>
                          <a:spcPts val="0"/>
                        </a:spcAft>
                      </a:pPr>
                      <a:r>
                        <a:rPr lang="en-US" sz="3600" kern="100" dirty="0">
                          <a:effectLst/>
                          <a:latin typeface="微軟正黑體" pitchFamily="34" charset="-120"/>
                          <a:ea typeface="微軟正黑體" pitchFamily="34" charset="-120"/>
                        </a:rPr>
                        <a:t>   C2 </a:t>
                      </a:r>
                      <a:r>
                        <a:rPr lang="zh-TW" sz="3600" kern="100" dirty="0">
                          <a:effectLst/>
                          <a:latin typeface="微軟正黑體" pitchFamily="34" charset="-120"/>
                          <a:ea typeface="微軟正黑體" pitchFamily="34" charset="-120"/>
                        </a:rPr>
                        <a:t>商業</a:t>
                      </a:r>
                      <a:r>
                        <a:rPr lang="zh-TW" sz="3600" kern="100" dirty="0" smtClean="0">
                          <a:effectLst/>
                          <a:latin typeface="微軟正黑體" pitchFamily="34" charset="-120"/>
                          <a:ea typeface="微軟正黑體" pitchFamily="34" charset="-120"/>
                        </a:rPr>
                        <a:t>實證</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a:effectLst/>
                          <a:latin typeface="微軟正黑體" pitchFamily="34" charset="-120"/>
                          <a:ea typeface="微軟正黑體" pitchFamily="34" charset="-120"/>
                        </a:rPr>
                        <a:t> </a:t>
                      </a:r>
                      <a:endParaRPr lang="zh-TW" sz="3600" kern="10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marL="0" algn="ctr" defTabSz="914400" rtl="0" eaLnBrk="1" latinLnBrk="0" hangingPunct="1">
                        <a:spcAft>
                          <a:spcPts val="0"/>
                        </a:spcAft>
                      </a:pPr>
                      <a:r>
                        <a:rPr lang="en-US" sz="3600" kern="100" dirty="0">
                          <a:effectLst/>
                          <a:latin typeface="微軟正黑體" pitchFamily="34" charset="-120"/>
                          <a:ea typeface="微軟正黑體" pitchFamily="34" charset="-120"/>
                        </a:rPr>
                        <a:t> </a:t>
                      </a:r>
                      <a:endParaRPr lang="zh-TW" sz="3600" kern="100" dirty="0">
                        <a:solidFill>
                          <a:schemeClr val="dk1"/>
                        </a:solidFill>
                        <a:effectLst/>
                        <a:latin typeface="微軟正黑體" pitchFamily="34" charset="-120"/>
                        <a:ea typeface="微軟正黑體" pitchFamily="34" charset="-120"/>
                        <a:cs typeface="+mn-cs"/>
                      </a:endParaRPr>
                    </a:p>
                  </a:txBody>
                  <a:tcPr marL="27448" marR="27448" marT="0" marB="0" anchor="ctr"/>
                </a:tc>
                <a:tc>
                  <a:txBody>
                    <a:bodyPr/>
                    <a:lstStyle/>
                    <a:p>
                      <a:pPr marL="0" algn="ctr" defTabSz="914400" rtl="0" eaLnBrk="1" latinLnBrk="0" hangingPunct="1">
                        <a:spcAft>
                          <a:spcPts val="0"/>
                        </a:spcAft>
                      </a:pPr>
                      <a:r>
                        <a:rPr lang="en-US" sz="3600" kern="100" dirty="0">
                          <a:effectLst/>
                          <a:latin typeface="微軟正黑體" pitchFamily="34" charset="-120"/>
                          <a:ea typeface="微軟正黑體" pitchFamily="34" charset="-120"/>
                        </a:rPr>
                        <a:t> </a:t>
                      </a:r>
                      <a:endParaRPr lang="zh-TW" sz="3600" kern="100" dirty="0">
                        <a:solidFill>
                          <a:schemeClr val="dk1"/>
                        </a:solidFill>
                        <a:effectLst/>
                        <a:latin typeface="微軟正黑體" pitchFamily="34" charset="-120"/>
                        <a:ea typeface="微軟正黑體" pitchFamily="34" charset="-120"/>
                        <a:cs typeface="+mn-cs"/>
                      </a:endParaRPr>
                    </a:p>
                  </a:txBody>
                  <a:tcPr marL="27448" marR="27448" marT="0" marB="0" anchor="ctr"/>
                </a:tc>
                <a:tc>
                  <a:txBody>
                    <a:bodyPr/>
                    <a:lstStyle/>
                    <a:p>
                      <a:pPr marL="0" algn="ctr" defTabSz="914400" rtl="0" eaLnBrk="1" latinLnBrk="0" hangingPunct="1">
                        <a:spcAft>
                          <a:spcPts val="0"/>
                        </a:spcAft>
                      </a:pPr>
                      <a:r>
                        <a:rPr lang="en-US" sz="3600" kern="100" dirty="0">
                          <a:effectLst/>
                          <a:latin typeface="微軟正黑體" pitchFamily="34" charset="-120"/>
                          <a:ea typeface="微軟正黑體" pitchFamily="34" charset="-120"/>
                        </a:rPr>
                        <a:t> </a:t>
                      </a:r>
                      <a:endParaRPr lang="zh-TW" sz="3600" kern="100" dirty="0">
                        <a:solidFill>
                          <a:schemeClr val="dk1"/>
                        </a:solidFill>
                        <a:effectLst/>
                        <a:latin typeface="微軟正黑體" pitchFamily="34" charset="-120"/>
                        <a:ea typeface="微軟正黑體" pitchFamily="34" charset="-120"/>
                        <a:cs typeface="+mn-cs"/>
                      </a:endParaRPr>
                    </a:p>
                  </a:txBody>
                  <a:tcPr marL="27448" marR="27448" marT="0" marB="0" anchor="ctr">
                    <a:solidFill>
                      <a:schemeClr val="accent2"/>
                    </a:solidFill>
                  </a:tcPr>
                </a:tc>
                <a:tc>
                  <a:txBody>
                    <a:bodyPr/>
                    <a:lstStyle/>
                    <a:p>
                      <a:pPr marL="0" algn="ctr" defTabSz="914400" rtl="0" eaLnBrk="1" latinLnBrk="0" hangingPunct="1">
                        <a:spcAft>
                          <a:spcPts val="0"/>
                        </a:spcAft>
                      </a:pPr>
                      <a:r>
                        <a:rPr lang="en-US" sz="3600" kern="100" dirty="0">
                          <a:effectLst/>
                          <a:latin typeface="微軟正黑體" pitchFamily="34" charset="-120"/>
                          <a:ea typeface="微軟正黑體" pitchFamily="34" charset="-120"/>
                        </a:rPr>
                        <a:t> </a:t>
                      </a:r>
                      <a:endParaRPr lang="zh-TW" sz="3600" kern="100" dirty="0">
                        <a:solidFill>
                          <a:schemeClr val="dk1"/>
                        </a:solidFill>
                        <a:effectLst/>
                        <a:latin typeface="微軟正黑體" pitchFamily="34" charset="-120"/>
                        <a:ea typeface="微軟正黑體" pitchFamily="34" charset="-120"/>
                        <a:cs typeface="Times New Roman" panose="02020603050405020304" pitchFamily="18" charset="0"/>
                      </a:endParaRPr>
                    </a:p>
                  </a:txBody>
                  <a:tcPr marL="27448" marR="27448" marT="0" marB="0"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600" kern="100" dirty="0" smtClean="0">
                          <a:solidFill>
                            <a:schemeClr val="bg1"/>
                          </a:solidFill>
                          <a:effectLst/>
                          <a:latin typeface="微軟正黑體" pitchFamily="34" charset="-120"/>
                          <a:ea typeface="微軟正黑體" pitchFamily="34" charset="-120"/>
                          <a:cs typeface="+mn-cs"/>
                        </a:rPr>
                        <a:t>Ｃ</a:t>
                      </a:r>
                      <a:r>
                        <a:rPr lang="en-US" altLang="zh-TW" sz="3600" kern="100" dirty="0" smtClean="0">
                          <a:solidFill>
                            <a:schemeClr val="bg1"/>
                          </a:solidFill>
                          <a:effectLst/>
                          <a:latin typeface="微軟正黑體" pitchFamily="34" charset="-120"/>
                          <a:ea typeface="微軟正黑體" pitchFamily="34" charset="-120"/>
                          <a:cs typeface="+mn-cs"/>
                        </a:rPr>
                        <a:t>2</a:t>
                      </a:r>
                      <a:endParaRPr lang="zh-TW" altLang="zh-TW" sz="3600" kern="100" dirty="0" smtClean="0">
                        <a:solidFill>
                          <a:schemeClr val="bg1"/>
                        </a:solidFill>
                        <a:effectLst/>
                        <a:latin typeface="微軟正黑體" pitchFamily="34" charset="-120"/>
                        <a:ea typeface="微軟正黑體" pitchFamily="34" charset="-120"/>
                        <a:cs typeface="+mn-cs"/>
                      </a:endParaRPr>
                    </a:p>
                  </a:txBody>
                  <a:tcPr marL="27448" marR="27448" marT="0" marB="0" anchor="ctr">
                    <a:solidFill>
                      <a:schemeClr val="accent2"/>
                    </a:solidFill>
                  </a:tcPr>
                </a:tc>
                <a:tc vMerge="1">
                  <a:txBody>
                    <a:bodyPr/>
                    <a:lstStyle/>
                    <a:p>
                      <a:endParaRPr lang="zh-TW" altLang="en-US"/>
                    </a:p>
                  </a:txBody>
                  <a:tcPr/>
                </a:tc>
                <a:extLst>
                  <a:ext uri="{0D108BD9-81ED-4DB2-BD59-A6C34878D82A}">
                    <a16:rowId xmlns="" xmlns:a16="http://schemas.microsoft.com/office/drawing/2014/main" val="10015"/>
                  </a:ext>
                </a:extLst>
              </a:tr>
              <a:tr h="975360">
                <a:tc>
                  <a:txBody>
                    <a:bodyPr/>
                    <a:lstStyle/>
                    <a:p>
                      <a:pPr algn="ctr">
                        <a:spcAft>
                          <a:spcPts val="0"/>
                        </a:spcAft>
                      </a:pPr>
                      <a:r>
                        <a:rPr lang="zh-TW" sz="3600" kern="100" dirty="0">
                          <a:effectLst/>
                          <a:latin typeface="微軟正黑體" pitchFamily="34" charset="-120"/>
                          <a:ea typeface="微軟正黑體" pitchFamily="34" charset="-120"/>
                        </a:rPr>
                        <a:t>預定進度累計百分比</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5%</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15%</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25%</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35%</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45%</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55%</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65%</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75%</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85%</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sz="3200" kern="100" dirty="0">
                          <a:effectLst/>
                          <a:latin typeface="微軟正黑體" pitchFamily="34" charset="-120"/>
                          <a:ea typeface="微軟正黑體" pitchFamily="34" charset="-120"/>
                        </a:rPr>
                        <a:t>90%</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ctr">
                        <a:spcAft>
                          <a:spcPts val="0"/>
                        </a:spcAft>
                      </a:pPr>
                      <a:r>
                        <a:rPr lang="en-US" altLang="zh-TW" sz="3200" kern="100" dirty="0" smtClean="0">
                          <a:effectLst/>
                          <a:latin typeface="微軟正黑體" pitchFamily="34" charset="-120"/>
                          <a:ea typeface="微軟正黑體" pitchFamily="34" charset="-120"/>
                        </a:rPr>
                        <a:t>100</a:t>
                      </a:r>
                      <a:r>
                        <a:rPr lang="en-US" sz="3200" kern="100" dirty="0" smtClean="0">
                          <a:effectLst/>
                          <a:latin typeface="微軟正黑體" pitchFamily="34" charset="-120"/>
                          <a:ea typeface="微軟正黑體" pitchFamily="34" charset="-120"/>
                        </a:rPr>
                        <a:t>%</a:t>
                      </a:r>
                      <a:endParaRPr lang="zh-TW" sz="3200" kern="100" dirty="0">
                        <a:effectLst/>
                        <a:latin typeface="微軟正黑體" pitchFamily="34" charset="-120"/>
                        <a:ea typeface="微軟正黑體" pitchFamily="34" charset="-120"/>
                        <a:cs typeface="Times New Roman" panose="02020603050405020304" pitchFamily="18" charset="0"/>
                      </a:endParaRPr>
                    </a:p>
                  </a:txBody>
                  <a:tcPr marL="27448" marR="27448" marT="0" marB="0" anchor="ctr"/>
                </a:tc>
                <a:tc>
                  <a:txBody>
                    <a:bodyPr/>
                    <a:lstStyle/>
                    <a:p>
                      <a:pPr algn="just">
                        <a:lnSpc>
                          <a:spcPts val="2200"/>
                        </a:lnSpc>
                        <a:spcBef>
                          <a:spcPts val="600"/>
                        </a:spcBef>
                        <a:spcAft>
                          <a:spcPts val="0"/>
                        </a:spcAft>
                      </a:pPr>
                      <a:r>
                        <a:rPr lang="en-US" sz="3600" kern="100" dirty="0">
                          <a:effectLst/>
                          <a:latin typeface="微軟正黑體" pitchFamily="34" charset="-120"/>
                          <a:ea typeface="微軟正黑體" pitchFamily="34" charset="-120"/>
                        </a:rPr>
                        <a:t> </a:t>
                      </a:r>
                      <a:endParaRPr lang="zh-TW" sz="3600" kern="100" dirty="0">
                        <a:effectLst/>
                        <a:latin typeface="微軟正黑體" pitchFamily="34" charset="-120"/>
                        <a:ea typeface="微軟正黑體" pitchFamily="34" charset="-120"/>
                        <a:cs typeface="Times New Roman" panose="02020603050405020304" pitchFamily="18" charset="0"/>
                      </a:endParaRPr>
                    </a:p>
                  </a:txBody>
                  <a:tcPr marL="27448" marR="27448" marT="0" marB="0"/>
                </a:tc>
                <a:extLst>
                  <a:ext uri="{0D108BD9-81ED-4DB2-BD59-A6C34878D82A}">
                    <a16:rowId xmlns="" xmlns:a16="http://schemas.microsoft.com/office/drawing/2014/main" val="10016"/>
                  </a:ext>
                </a:extLst>
              </a:tr>
            </a:tbl>
          </a:graphicData>
        </a:graphic>
      </p:graphicFrame>
    </p:spTree>
    <p:extLst>
      <p:ext uri="{BB962C8B-B14F-4D97-AF65-F5344CB8AC3E}">
        <p14:creationId xmlns:p14="http://schemas.microsoft.com/office/powerpoint/2010/main" xmlns="" val="96936456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1C1F1013-58DC-4FA8-9AB6-D782BD940856}"/>
              </a:ext>
            </a:extLst>
          </p:cNvPr>
          <p:cNvSpPr txBox="1">
            <a:spLocks/>
          </p:cNvSpPr>
          <p:nvPr/>
        </p:nvSpPr>
        <p:spPr>
          <a:xfrm>
            <a:off x="992850" y="429310"/>
            <a:ext cx="21031200" cy="685780"/>
          </a:xfrm>
          <a:prstGeom prst="rect">
            <a:avLst/>
          </a:prstGeom>
        </p:spPr>
        <p:txBody>
          <a:bodyPr lIns="182880" tIns="91440" rIns="182880" bIns="9144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8000" b="1" dirty="0">
                <a:solidFill>
                  <a:schemeClr val="tx1">
                    <a:lumMod val="75000"/>
                    <a:lumOff val="25000"/>
                  </a:schemeClr>
                </a:solidFill>
                <a:latin typeface="微軟正黑體" panose="020B0604030504040204" pitchFamily="34" charset="-120"/>
                <a:ea typeface="微軟正黑體" panose="020B0604030504040204" pitchFamily="34" charset="-120"/>
              </a:rPr>
              <a:t>預定查核點 </a:t>
            </a:r>
            <a:r>
              <a:rPr lang="en-US" altLang="zh-TW" sz="80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8000" b="1" dirty="0">
                <a:solidFill>
                  <a:schemeClr val="tx1">
                    <a:lumMod val="75000"/>
                    <a:lumOff val="25000"/>
                  </a:schemeClr>
                </a:solidFill>
                <a:latin typeface="微軟正黑體" panose="020B0604030504040204" pitchFamily="34" charset="-120"/>
                <a:ea typeface="微軟正黑體" panose="020B0604030504040204" pitchFamily="34" charset="-120"/>
              </a:rPr>
              <a:t>甘特圖</a:t>
            </a:r>
            <a:r>
              <a:rPr lang="en-US" altLang="zh-TW" sz="80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8000" b="1" kern="0" dirty="0">
                <a:solidFill>
                  <a:schemeClr val="tx1">
                    <a:lumMod val="75000"/>
                    <a:lumOff val="25000"/>
                  </a:schemeClr>
                </a:solidFill>
                <a:highlight>
                  <a:srgbClr val="FFFF00"/>
                </a:highlight>
                <a:latin typeface="微軟正黑體" panose="020B0604030504040204" pitchFamily="34" charset="-120"/>
                <a:cs typeface="新細明體"/>
              </a:rPr>
              <a:t> </a:t>
            </a:r>
            <a:r>
              <a:rPr lang="zh-TW" altLang="en-US" sz="8000" b="1" dirty="0">
                <a:solidFill>
                  <a:schemeClr val="tx1">
                    <a:lumMod val="75000"/>
                    <a:lumOff val="25000"/>
                  </a:schemeClr>
                </a:solidFill>
                <a:latin typeface="微軟正黑體" panose="020B0604030504040204" pitchFamily="34" charset="-120"/>
                <a:ea typeface="微軟正黑體" panose="020B0604030504040204" pitchFamily="34" charset="-120"/>
              </a:rPr>
              <a:t> </a:t>
            </a:r>
          </a:p>
        </p:txBody>
      </p:sp>
      <p:graphicFrame>
        <p:nvGraphicFramePr>
          <p:cNvPr id="3" name="表格 2"/>
          <p:cNvGraphicFramePr>
            <a:graphicFrameLocks noGrp="1"/>
          </p:cNvGraphicFramePr>
          <p:nvPr>
            <p:extLst>
              <p:ext uri="{D42A27DB-BD31-4B8C-83A1-F6EECF244321}">
                <p14:modId xmlns:p14="http://schemas.microsoft.com/office/powerpoint/2010/main" xmlns="" val="3690049405"/>
              </p:ext>
            </p:extLst>
          </p:nvPr>
        </p:nvGraphicFramePr>
        <p:xfrm>
          <a:off x="335122" y="1817440"/>
          <a:ext cx="23758360" cy="11480163"/>
        </p:xfrm>
        <a:graphic>
          <a:graphicData uri="http://schemas.openxmlformats.org/drawingml/2006/table">
            <a:tbl>
              <a:tblPr>
                <a:tableStyleId>{7DF18680-E054-41AD-8BC1-D1AEF772440D}</a:tableStyleId>
              </a:tblPr>
              <a:tblGrid>
                <a:gridCol w="7267076">
                  <a:extLst>
                    <a:ext uri="{9D8B030D-6E8A-4147-A177-3AD203B41FA5}">
                      <a16:colId xmlns="" xmlns:a16="http://schemas.microsoft.com/office/drawing/2014/main" val="20000"/>
                    </a:ext>
                  </a:extLst>
                </a:gridCol>
                <a:gridCol w="2759242">
                  <a:extLst>
                    <a:ext uri="{9D8B030D-6E8A-4147-A177-3AD203B41FA5}">
                      <a16:colId xmlns="" xmlns:a16="http://schemas.microsoft.com/office/drawing/2014/main" val="2801201023"/>
                    </a:ext>
                  </a:extLst>
                </a:gridCol>
                <a:gridCol w="13732042">
                  <a:extLst>
                    <a:ext uri="{9D8B030D-6E8A-4147-A177-3AD203B41FA5}">
                      <a16:colId xmlns="" xmlns:a16="http://schemas.microsoft.com/office/drawing/2014/main" val="2408083792"/>
                    </a:ext>
                  </a:extLst>
                </a:gridCol>
              </a:tblGrid>
              <a:tr h="1164690">
                <a:tc>
                  <a:txBody>
                    <a:bodyPr/>
                    <a:lstStyle/>
                    <a:p>
                      <a:pPr algn="ctr">
                        <a:spcAft>
                          <a:spcPts val="0"/>
                        </a:spcAft>
                      </a:pPr>
                      <a:r>
                        <a:rPr lang="zh-TW" altLang="en-US" sz="4000" b="1" kern="100" dirty="0">
                          <a:effectLst/>
                          <a:latin typeface="微软雅黑" pitchFamily="34" charset="-122"/>
                          <a:ea typeface="微软雅黑" pitchFamily="34" charset="-122"/>
                          <a:cs typeface="Times New Roman" panose="02020603050405020304" pitchFamily="18" charset="0"/>
                        </a:rPr>
                        <a:t>查核點項目</a:t>
                      </a:r>
                      <a:endParaRPr lang="zh-TW" sz="4000" b="1"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zh-TW" altLang="en-US" sz="4000" b="1" kern="100" dirty="0" smtClean="0">
                          <a:effectLst/>
                          <a:latin typeface="微软雅黑" pitchFamily="34" charset="-122"/>
                          <a:ea typeface="微软雅黑" pitchFamily="34" charset="-122"/>
                          <a:cs typeface="Times New Roman" panose="02020603050405020304" pitchFamily="18" charset="0"/>
                        </a:rPr>
                        <a:t>預定</a:t>
                      </a:r>
                      <a:r>
                        <a:rPr lang="zh-TW" altLang="en-US" sz="4000" b="1" kern="100" dirty="0" smtClean="0">
                          <a:effectLst/>
                          <a:latin typeface="微软雅黑" pitchFamily="34" charset="-122"/>
                          <a:ea typeface="微软雅黑" pitchFamily="34" charset="-122"/>
                          <a:cs typeface="Times New Roman" panose="02020603050405020304" pitchFamily="18" charset="0"/>
                        </a:rPr>
                        <a:t>完成日</a:t>
                      </a:r>
                      <a:endParaRPr lang="zh-TW" sz="4000" b="1"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zh-TW" altLang="en-US" sz="4000" b="1" kern="100" dirty="0" smtClean="0">
                          <a:effectLst/>
                          <a:latin typeface="微软雅黑" pitchFamily="34" charset="-122"/>
                          <a:ea typeface="微软雅黑" pitchFamily="34" charset="-122"/>
                          <a:cs typeface="Times New Roman" panose="02020603050405020304" pitchFamily="18" charset="0"/>
                        </a:rPr>
                        <a:t>預計產出</a:t>
                      </a:r>
                      <a:endParaRPr lang="zh-TW" sz="4000" b="1"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0"/>
                  </a:ext>
                </a:extLst>
              </a:tr>
              <a:tr h="701371">
                <a:tc gridSpan="3">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600" b="1" kern="100" dirty="0">
                          <a:effectLst/>
                          <a:latin typeface="微软雅黑" pitchFamily="34" charset="-122"/>
                          <a:ea typeface="微软雅黑" pitchFamily="34" charset="-122"/>
                        </a:rPr>
                        <a:t> A </a:t>
                      </a:r>
                      <a:r>
                        <a:rPr lang="zh-TW" altLang="en-US" sz="3600" b="1" kern="100" dirty="0" smtClean="0">
                          <a:effectLst/>
                          <a:latin typeface="微软雅黑" pitchFamily="34" charset="-122"/>
                          <a:ea typeface="微软雅黑" pitchFamily="34" charset="-122"/>
                        </a:rPr>
                        <a:t>線上農場後台系統開發</a:t>
                      </a:r>
                      <a:endParaRPr lang="zh-TW" sz="3600" b="1"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1D3C0"/>
                    </a:solidFill>
                  </a:tcPr>
                </a:tc>
                <a:tc hMerge="1">
                  <a:txBody>
                    <a:bodyPr/>
                    <a:lstStyle/>
                    <a:p>
                      <a:endParaRPr lang="zh-TW" altLang="en-US"/>
                    </a:p>
                  </a:txBody>
                  <a:tcPr/>
                </a:tc>
                <a:tc hMerge="1">
                  <a:txBody>
                    <a:bodyPr/>
                    <a:lstStyle/>
                    <a:p>
                      <a:endParaRPr lang="zh-TW" altLang="en-US"/>
                    </a:p>
                  </a:txBody>
                  <a:tcPr/>
                </a:tc>
                <a:extLst>
                  <a:ext uri="{0D108BD9-81ED-4DB2-BD59-A6C34878D82A}">
                    <a16:rowId xmlns="" xmlns:a16="http://schemas.microsoft.com/office/drawing/2014/main" val="10004"/>
                  </a:ext>
                </a:extLst>
              </a:tr>
              <a:tr h="108000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zh-TW" altLang="en-US" sz="3200" kern="100" dirty="0">
                          <a:effectLst/>
                          <a:latin typeface="微软雅黑" pitchFamily="34" charset="-122"/>
                          <a:ea typeface="微软雅黑" pitchFamily="34" charset="-122"/>
                        </a:rPr>
                        <a:t>   </a:t>
                      </a:r>
                      <a:r>
                        <a:rPr lang="en-US" altLang="zh-TW" sz="3200" kern="100" dirty="0" smtClean="0">
                          <a:effectLst/>
                          <a:latin typeface="微软雅黑" pitchFamily="34" charset="-122"/>
                          <a:ea typeface="微软雅黑" pitchFamily="34" charset="-122"/>
                        </a:rPr>
                        <a:t>A1</a:t>
                      </a:r>
                      <a:r>
                        <a:rPr lang="zh-TW" altLang="en-US" sz="3200" kern="100" dirty="0" smtClean="0">
                          <a:effectLst/>
                          <a:latin typeface="微软雅黑" pitchFamily="34" charset="-122"/>
                          <a:ea typeface="微软雅黑" pitchFamily="34" charset="-122"/>
                        </a:rPr>
                        <a:t> </a:t>
                      </a:r>
                      <a:r>
                        <a:rPr lang="zh-TW" altLang="en-US" sz="3200" dirty="0" smtClean="0">
                          <a:latin typeface="微软雅黑" pitchFamily="34" charset="-122"/>
                          <a:ea typeface="微软雅黑" pitchFamily="34" charset="-122"/>
                        </a:rPr>
                        <a:t>軟硬整合監控系統</a:t>
                      </a:r>
                      <a:endParaRPr lang="en-US" altLang="zh-TW" sz="3200" kern="100" dirty="0">
                        <a:effectLst/>
                        <a:latin typeface="微软雅黑" pitchFamily="34" charset="-122"/>
                        <a:ea typeface="微软雅黑" pitchFamily="34" charset="-122"/>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altLang="zh-TW" sz="3200" kern="100" dirty="0" smtClean="0">
                          <a:effectLst/>
                          <a:latin typeface="微软雅黑" pitchFamily="34" charset="-122"/>
                          <a:ea typeface="微软雅黑" pitchFamily="34" charset="-122"/>
                          <a:cs typeface="Times New Roman" panose="02020603050405020304" pitchFamily="18" charset="0"/>
                        </a:rPr>
                        <a:t>8</a:t>
                      </a:r>
                      <a:r>
                        <a:rPr lang="zh-TW" altLang="en-US" sz="3200" kern="100" dirty="0" smtClean="0">
                          <a:effectLst/>
                          <a:latin typeface="微软雅黑" pitchFamily="34" charset="-122"/>
                          <a:ea typeface="微软雅黑" pitchFamily="34" charset="-122"/>
                          <a:cs typeface="Times New Roman" panose="02020603050405020304" pitchFamily="18" charset="0"/>
                        </a:rPr>
                        <a:t>月</a:t>
                      </a:r>
                      <a:r>
                        <a:rPr lang="en-US" altLang="zh-TW" sz="3200" kern="100" dirty="0" smtClean="0">
                          <a:effectLst/>
                          <a:latin typeface="微软雅黑" pitchFamily="34" charset="-122"/>
                          <a:ea typeface="微软雅黑" pitchFamily="34" charset="-122"/>
                          <a:cs typeface="Times New Roman" panose="02020603050405020304" pitchFamily="18" charset="0"/>
                        </a:rPr>
                        <a:t>31</a:t>
                      </a:r>
                      <a:r>
                        <a:rPr lang="zh-TW" altLang="en-US" sz="3200" kern="100" dirty="0">
                          <a:effectLst/>
                          <a:latin typeface="微软雅黑" pitchFamily="34" charset="-122"/>
                          <a:ea typeface="微软雅黑" pitchFamily="34" charset="-122"/>
                          <a:cs typeface="Times New Roman" panose="02020603050405020304" pitchFamily="18" charset="0"/>
                        </a:rPr>
                        <a:t>日</a:t>
                      </a:r>
                      <a:endParaRPr lang="zh-TW" sz="3200"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just" defTabSz="914400" rtl="0" eaLnBrk="1" latinLnBrk="0" hangingPunct="1">
                        <a:spcAft>
                          <a:spcPts val="0"/>
                        </a:spcAft>
                      </a:pPr>
                      <a:r>
                        <a:rPr lang="zh-TW" altLang="en-US" sz="3200" kern="100" dirty="0" smtClean="0">
                          <a:solidFill>
                            <a:schemeClr val="dk1"/>
                          </a:solidFill>
                          <a:effectLst/>
                          <a:latin typeface="微软雅黑" pitchFamily="34" charset="-122"/>
                          <a:ea typeface="微软雅黑" pitchFamily="34" charset="-122"/>
                          <a:cs typeface="+mn-cs"/>
                        </a:rPr>
                        <a:t>模組串接及測試</a:t>
                      </a:r>
                      <a:r>
                        <a:rPr lang="zh-TW" altLang="en-US" sz="3200" kern="100" dirty="0">
                          <a:solidFill>
                            <a:schemeClr val="dk1"/>
                          </a:solidFill>
                          <a:effectLst/>
                          <a:latin typeface="微软雅黑" pitchFamily="34" charset="-122"/>
                          <a:ea typeface="微软雅黑" pitchFamily="34" charset="-122"/>
                          <a:cs typeface="+mn-cs"/>
                        </a:rPr>
                        <a:t>報告</a:t>
                      </a:r>
                      <a:r>
                        <a:rPr lang="en-US" altLang="zh-TW" sz="3200" kern="100" dirty="0">
                          <a:solidFill>
                            <a:schemeClr val="dk1"/>
                          </a:solidFill>
                          <a:effectLst/>
                          <a:latin typeface="微软雅黑" pitchFamily="34" charset="-122"/>
                          <a:ea typeface="微软雅黑" pitchFamily="34" charset="-122"/>
                          <a:cs typeface="+mn-cs"/>
                        </a:rPr>
                        <a:t>1</a:t>
                      </a:r>
                      <a:r>
                        <a:rPr lang="zh-TW" altLang="en-US" sz="3200" kern="100" dirty="0">
                          <a:solidFill>
                            <a:schemeClr val="dk1"/>
                          </a:solidFill>
                          <a:effectLst/>
                          <a:latin typeface="微软雅黑" pitchFamily="34" charset="-122"/>
                          <a:ea typeface="微软雅黑" pitchFamily="34" charset="-122"/>
                          <a:cs typeface="+mn-cs"/>
                        </a:rPr>
                        <a:t>份 </a:t>
                      </a:r>
                      <a:r>
                        <a:rPr lang="en-US" altLang="zh-TW" sz="3200" kern="100" dirty="0">
                          <a:solidFill>
                            <a:schemeClr val="dk1"/>
                          </a:solidFill>
                          <a:effectLst/>
                          <a:latin typeface="微软雅黑" pitchFamily="34" charset="-122"/>
                          <a:ea typeface="微软雅黑" pitchFamily="34" charset="-122"/>
                          <a:cs typeface="+mn-cs"/>
                        </a:rPr>
                        <a:t>(</a:t>
                      </a:r>
                      <a:r>
                        <a:rPr lang="zh-TW" altLang="en-US" sz="3200" kern="100" dirty="0">
                          <a:solidFill>
                            <a:schemeClr val="dk1"/>
                          </a:solidFill>
                          <a:effectLst/>
                          <a:latin typeface="微软雅黑" pitchFamily="34" charset="-122"/>
                          <a:ea typeface="微软雅黑" pitchFamily="34" charset="-122"/>
                          <a:cs typeface="+mn-cs"/>
                        </a:rPr>
                        <a:t>內容</a:t>
                      </a:r>
                      <a:r>
                        <a:rPr lang="zh-TW" altLang="en-US" sz="3200" kern="100" dirty="0" smtClean="0">
                          <a:solidFill>
                            <a:schemeClr val="dk1"/>
                          </a:solidFill>
                          <a:effectLst/>
                          <a:latin typeface="微软雅黑" pitchFamily="34" charset="-122"/>
                          <a:ea typeface="微软雅黑" pitchFamily="34" charset="-122"/>
                          <a:cs typeface="+mn-cs"/>
                        </a:rPr>
                        <a:t>：</a:t>
                      </a:r>
                      <a:r>
                        <a:rPr lang="en-US" altLang="zh-TW" sz="3200" kern="100" dirty="0" smtClean="0">
                          <a:solidFill>
                            <a:schemeClr val="dk1"/>
                          </a:solidFill>
                          <a:effectLst/>
                          <a:latin typeface="微软雅黑" pitchFamily="34" charset="-122"/>
                          <a:ea typeface="微软雅黑" pitchFamily="34" charset="-122"/>
                          <a:cs typeface="+mn-cs"/>
                        </a:rPr>
                        <a:t>10</a:t>
                      </a:r>
                      <a:r>
                        <a:rPr lang="zh-TW" altLang="en-US" sz="3200" kern="100" dirty="0" smtClean="0">
                          <a:solidFill>
                            <a:schemeClr val="dk1"/>
                          </a:solidFill>
                          <a:effectLst/>
                          <a:latin typeface="微软雅黑" pitchFamily="34" charset="-122"/>
                          <a:ea typeface="微软雅黑" pitchFamily="34" charset="-122"/>
                          <a:cs typeface="+mn-cs"/>
                        </a:rPr>
                        <a:t>項模組整合</a:t>
                      </a:r>
                      <a:r>
                        <a:rPr lang="zh-TW" altLang="en-US" sz="3200" kern="100" dirty="0">
                          <a:solidFill>
                            <a:schemeClr val="dk1"/>
                          </a:solidFill>
                          <a:effectLst/>
                          <a:latin typeface="微软雅黑" pitchFamily="34" charset="-122"/>
                          <a:ea typeface="微软雅黑" pitchFamily="34" charset="-122"/>
                          <a:cs typeface="+mn-cs"/>
                        </a:rPr>
                        <a:t>串接</a:t>
                      </a:r>
                      <a:r>
                        <a:rPr lang="en-US" altLang="zh-TW" sz="3200" kern="100" dirty="0">
                          <a:solidFill>
                            <a:schemeClr val="dk1"/>
                          </a:solidFill>
                          <a:effectLst/>
                          <a:latin typeface="微软雅黑" pitchFamily="34" charset="-122"/>
                          <a:ea typeface="微软雅黑" pitchFamily="34" charset="-122"/>
                          <a:cs typeface="+mn-cs"/>
                        </a:rPr>
                        <a:t>-</a:t>
                      </a:r>
                      <a:r>
                        <a:rPr lang="zh-TW" altLang="en-US" sz="3200" kern="100" dirty="0">
                          <a:solidFill>
                            <a:schemeClr val="dk1"/>
                          </a:solidFill>
                          <a:effectLst/>
                          <a:latin typeface="微软雅黑" pitchFamily="34" charset="-122"/>
                          <a:ea typeface="微软雅黑" pitchFamily="34" charset="-122"/>
                          <a:cs typeface="+mn-cs"/>
                        </a:rPr>
                        <a:t>設備狀態</a:t>
                      </a:r>
                      <a:r>
                        <a:rPr lang="zh-TW" altLang="en-US" sz="3200" kern="100" dirty="0" smtClean="0">
                          <a:solidFill>
                            <a:schemeClr val="dk1"/>
                          </a:solidFill>
                          <a:effectLst/>
                          <a:latin typeface="微软雅黑" pitchFamily="34" charset="-122"/>
                          <a:ea typeface="微软雅黑" pitchFamily="34" charset="-122"/>
                          <a:cs typeface="+mn-cs"/>
                        </a:rPr>
                        <a:t>、使用說明、使用者教學影片</a:t>
                      </a:r>
                      <a:r>
                        <a:rPr lang="en-US" altLang="zh-TW" sz="3200" kern="100" dirty="0" smtClean="0">
                          <a:solidFill>
                            <a:schemeClr val="dk1"/>
                          </a:solidFill>
                          <a:effectLst/>
                          <a:latin typeface="微软雅黑" pitchFamily="34" charset="-122"/>
                          <a:ea typeface="微软雅黑" pitchFamily="34" charset="-122"/>
                          <a:cs typeface="+mn-cs"/>
                        </a:rPr>
                        <a:t>)</a:t>
                      </a:r>
                      <a:endParaRPr lang="zh-TW" altLang="en-US" sz="3200" kern="100" dirty="0">
                        <a:solidFill>
                          <a:schemeClr val="dk1"/>
                        </a:solidFill>
                        <a:effectLst/>
                        <a:latin typeface="微软雅黑" pitchFamily="34" charset="-122"/>
                        <a:ea typeface="微软雅黑" pitchFamily="34" charset="-122"/>
                        <a:cs typeface="+mn-cs"/>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6"/>
                  </a:ext>
                </a:extLst>
              </a:tr>
              <a:tr h="1080000">
                <a:tc>
                  <a:txBody>
                    <a:bodyPr/>
                    <a:lstStyle/>
                    <a:p>
                      <a:pPr algn="just">
                        <a:spcAft>
                          <a:spcPts val="0"/>
                        </a:spcAft>
                      </a:pPr>
                      <a:r>
                        <a:rPr lang="zh-TW" altLang="en-US" sz="3200" kern="100" dirty="0">
                          <a:effectLst/>
                          <a:latin typeface="微软雅黑" pitchFamily="34" charset="-122"/>
                          <a:ea typeface="微软雅黑" pitchFamily="34" charset="-122"/>
                        </a:rPr>
                        <a:t>   </a:t>
                      </a:r>
                      <a:r>
                        <a:rPr lang="en-US" altLang="zh-TW" sz="3200" kern="100" dirty="0" smtClean="0">
                          <a:solidFill>
                            <a:schemeClr val="dk1"/>
                          </a:solidFill>
                          <a:effectLst/>
                          <a:latin typeface="微软雅黑" pitchFamily="34" charset="-122"/>
                          <a:ea typeface="微软雅黑" pitchFamily="34" charset="-122"/>
                          <a:cs typeface="+mn-cs"/>
                        </a:rPr>
                        <a:t>A2</a:t>
                      </a:r>
                      <a:r>
                        <a:rPr lang="zh-TW" altLang="en-US" sz="3200" kern="100" dirty="0" smtClean="0">
                          <a:solidFill>
                            <a:schemeClr val="dk1"/>
                          </a:solidFill>
                          <a:effectLst/>
                          <a:latin typeface="微软雅黑" pitchFamily="34" charset="-122"/>
                          <a:ea typeface="微软雅黑" pitchFamily="34" charset="-122"/>
                          <a:cs typeface="+mn-cs"/>
                        </a:rPr>
                        <a:t> </a:t>
                      </a:r>
                      <a:r>
                        <a:rPr lang="zh-TW" altLang="en-US" sz="3200" dirty="0" smtClean="0">
                          <a:latin typeface="微软雅黑" pitchFamily="34" charset="-122"/>
                          <a:ea typeface="微软雅黑" pitchFamily="34" charset="-122"/>
                          <a:sym typeface="Lato Light" pitchFamily="34" charset="0"/>
                        </a:rPr>
                        <a:t>雲伺服器</a:t>
                      </a:r>
                      <a:r>
                        <a:rPr lang="en-US" altLang="zh-TW" sz="3200" dirty="0" smtClean="0">
                          <a:latin typeface="微软雅黑" pitchFamily="34" charset="-122"/>
                          <a:ea typeface="微软雅黑" pitchFamily="34" charset="-122"/>
                          <a:sym typeface="Lato Light" pitchFamily="34" charset="0"/>
                        </a:rPr>
                        <a:t>API</a:t>
                      </a:r>
                      <a:r>
                        <a:rPr lang="zh-TW" altLang="en-US" sz="3200" dirty="0" smtClean="0">
                          <a:latin typeface="微软雅黑" pitchFamily="34" charset="-122"/>
                          <a:ea typeface="微软雅黑" pitchFamily="34" charset="-122"/>
                          <a:sym typeface="Lato Light" pitchFamily="34" charset="0"/>
                        </a:rPr>
                        <a:t>串接</a:t>
                      </a:r>
                      <a:endParaRPr lang="en-US" altLang="zh-TW" sz="3200" kern="100" dirty="0">
                        <a:solidFill>
                          <a:schemeClr val="dk1"/>
                        </a:solidFill>
                        <a:effectLst/>
                        <a:latin typeface="微软雅黑" pitchFamily="34" charset="-122"/>
                        <a:ea typeface="微软雅黑" pitchFamily="34" charset="-122"/>
                        <a:cs typeface="+mn-cs"/>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altLang="zh-TW" sz="3200" kern="100" dirty="0" smtClean="0">
                          <a:effectLst/>
                          <a:latin typeface="微软雅黑" pitchFamily="34" charset="-122"/>
                          <a:ea typeface="微软雅黑" pitchFamily="34" charset="-122"/>
                          <a:cs typeface="Times New Roman" panose="02020603050405020304" pitchFamily="18" charset="0"/>
                        </a:rPr>
                        <a:t>9</a:t>
                      </a:r>
                      <a:r>
                        <a:rPr lang="zh-TW" altLang="en-US" sz="3200" kern="100" dirty="0" smtClean="0">
                          <a:effectLst/>
                          <a:latin typeface="微软雅黑" pitchFamily="34" charset="-122"/>
                          <a:ea typeface="微软雅黑" pitchFamily="34" charset="-122"/>
                          <a:cs typeface="Times New Roman" panose="02020603050405020304" pitchFamily="18" charset="0"/>
                        </a:rPr>
                        <a:t>月</a:t>
                      </a:r>
                      <a:r>
                        <a:rPr lang="en-US" altLang="zh-TW" sz="3200" kern="100" dirty="0" smtClean="0">
                          <a:effectLst/>
                          <a:latin typeface="微软雅黑" pitchFamily="34" charset="-122"/>
                          <a:ea typeface="微软雅黑" pitchFamily="34" charset="-122"/>
                          <a:cs typeface="Times New Roman" panose="02020603050405020304" pitchFamily="18" charset="0"/>
                        </a:rPr>
                        <a:t>30</a:t>
                      </a:r>
                      <a:r>
                        <a:rPr lang="zh-TW" altLang="en-US" sz="3200" kern="100" dirty="0" smtClean="0">
                          <a:effectLst/>
                          <a:latin typeface="微软雅黑" pitchFamily="34" charset="-122"/>
                          <a:ea typeface="微软雅黑" pitchFamily="34" charset="-122"/>
                          <a:cs typeface="Times New Roman" panose="02020603050405020304" pitchFamily="18" charset="0"/>
                        </a:rPr>
                        <a:t>日</a:t>
                      </a:r>
                      <a:endParaRPr lang="zh-TW" sz="3200"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just" defTabSz="914400" rtl="0" eaLnBrk="1" latinLnBrk="0" hangingPunct="1">
                        <a:spcAft>
                          <a:spcPts val="0"/>
                        </a:spcAft>
                      </a:pPr>
                      <a:r>
                        <a:rPr lang="zh-TW" altLang="en-US" sz="3200" kern="100" dirty="0">
                          <a:solidFill>
                            <a:schemeClr val="dk1"/>
                          </a:solidFill>
                          <a:effectLst/>
                          <a:latin typeface="微软雅黑" pitchFamily="34" charset="-122"/>
                          <a:ea typeface="微软雅黑" pitchFamily="34" charset="-122"/>
                          <a:cs typeface="+mn-cs"/>
                        </a:rPr>
                        <a:t>模組串接報告</a:t>
                      </a:r>
                      <a:r>
                        <a:rPr lang="en-US" altLang="zh-TW" sz="3200" kern="100" dirty="0">
                          <a:solidFill>
                            <a:schemeClr val="dk1"/>
                          </a:solidFill>
                          <a:effectLst/>
                          <a:latin typeface="微软雅黑" pitchFamily="34" charset="-122"/>
                          <a:ea typeface="微软雅黑" pitchFamily="34" charset="-122"/>
                          <a:cs typeface="+mn-cs"/>
                        </a:rPr>
                        <a:t>1</a:t>
                      </a:r>
                      <a:r>
                        <a:rPr lang="zh-TW" altLang="en-US" sz="3200" kern="100" dirty="0">
                          <a:solidFill>
                            <a:schemeClr val="dk1"/>
                          </a:solidFill>
                          <a:effectLst/>
                          <a:latin typeface="微软雅黑" pitchFamily="34" charset="-122"/>
                          <a:ea typeface="微软雅黑" pitchFamily="34" charset="-122"/>
                          <a:cs typeface="+mn-cs"/>
                        </a:rPr>
                        <a:t>份 </a:t>
                      </a:r>
                      <a:r>
                        <a:rPr lang="en-US" altLang="zh-TW" sz="3200" kern="100" dirty="0" smtClean="0">
                          <a:solidFill>
                            <a:schemeClr val="dk1"/>
                          </a:solidFill>
                          <a:effectLst/>
                          <a:latin typeface="微软雅黑" pitchFamily="34" charset="-122"/>
                          <a:ea typeface="微软雅黑" pitchFamily="34" charset="-122"/>
                          <a:cs typeface="+mn-cs"/>
                        </a:rPr>
                        <a:t>(</a:t>
                      </a:r>
                      <a:r>
                        <a:rPr lang="zh-TW" altLang="en-US" sz="3200" kern="100" dirty="0" smtClean="0">
                          <a:solidFill>
                            <a:schemeClr val="dk1"/>
                          </a:solidFill>
                          <a:effectLst/>
                          <a:latin typeface="微软雅黑" pitchFamily="34" charset="-122"/>
                          <a:ea typeface="微软雅黑" pitchFamily="34" charset="-122"/>
                          <a:cs typeface="+mn-cs"/>
                        </a:rPr>
                        <a:t>內容：</a:t>
                      </a:r>
                      <a:r>
                        <a:rPr lang="en-US" altLang="zh-TW" sz="3200" kern="100" dirty="0" smtClean="0">
                          <a:solidFill>
                            <a:schemeClr val="dk1"/>
                          </a:solidFill>
                          <a:effectLst/>
                          <a:latin typeface="微软雅黑" pitchFamily="34" charset="-122"/>
                          <a:ea typeface="微软雅黑" pitchFamily="34" charset="-122"/>
                          <a:cs typeface="+mn-cs"/>
                        </a:rPr>
                        <a:t>6</a:t>
                      </a:r>
                      <a:r>
                        <a:rPr lang="zh-TW" altLang="en-US" sz="3200" kern="100" dirty="0" smtClean="0">
                          <a:solidFill>
                            <a:schemeClr val="dk1"/>
                          </a:solidFill>
                          <a:effectLst/>
                          <a:latin typeface="微软雅黑" pitchFamily="34" charset="-122"/>
                          <a:ea typeface="微软雅黑" pitchFamily="34" charset="-122"/>
                          <a:cs typeface="+mn-cs"/>
                        </a:rPr>
                        <a:t>項</a:t>
                      </a:r>
                      <a:r>
                        <a:rPr lang="en-US" altLang="zh-TW" sz="3200" kern="100" dirty="0" err="1" smtClean="0">
                          <a:solidFill>
                            <a:schemeClr val="dk1"/>
                          </a:solidFill>
                          <a:effectLst/>
                          <a:latin typeface="微软雅黑" pitchFamily="34" charset="-122"/>
                          <a:ea typeface="微软雅黑" pitchFamily="34" charset="-122"/>
                          <a:cs typeface="+mn-cs"/>
                        </a:rPr>
                        <a:t>WiFi</a:t>
                      </a:r>
                      <a:r>
                        <a:rPr lang="zh-TW" altLang="en-US" sz="3200" kern="100" dirty="0" smtClean="0">
                          <a:solidFill>
                            <a:schemeClr val="dk1"/>
                          </a:solidFill>
                          <a:effectLst/>
                          <a:latin typeface="微软雅黑" pitchFamily="34" charset="-122"/>
                          <a:ea typeface="微软雅黑" pitchFamily="34" charset="-122"/>
                          <a:cs typeface="+mn-cs"/>
                        </a:rPr>
                        <a:t>模組功能整合串接</a:t>
                      </a:r>
                      <a:r>
                        <a:rPr lang="en-US" altLang="zh-TW" sz="3200" kern="100" dirty="0" smtClean="0">
                          <a:solidFill>
                            <a:schemeClr val="dk1"/>
                          </a:solidFill>
                          <a:effectLst/>
                          <a:latin typeface="微软雅黑" pitchFamily="34" charset="-122"/>
                          <a:ea typeface="微软雅黑" pitchFamily="34" charset="-122"/>
                          <a:cs typeface="+mn-cs"/>
                        </a:rPr>
                        <a:t>-</a:t>
                      </a:r>
                      <a:r>
                        <a:rPr lang="zh-TW" altLang="en-US" sz="3200" kern="100" dirty="0" smtClean="0">
                          <a:solidFill>
                            <a:schemeClr val="dk1"/>
                          </a:solidFill>
                          <a:effectLst/>
                          <a:latin typeface="微软雅黑" pitchFamily="34" charset="-122"/>
                          <a:ea typeface="微软雅黑" pitchFamily="34" charset="-122"/>
                          <a:cs typeface="+mn-cs"/>
                        </a:rPr>
                        <a:t>無線燒錄及設備狀態顯示、使用說明、使用者教學影片</a:t>
                      </a:r>
                      <a:r>
                        <a:rPr lang="en-US" altLang="zh-TW" sz="3200" kern="100" dirty="0" smtClean="0">
                          <a:solidFill>
                            <a:schemeClr val="dk1"/>
                          </a:solidFill>
                          <a:effectLst/>
                          <a:latin typeface="微软雅黑" pitchFamily="34" charset="-122"/>
                          <a:ea typeface="微软雅黑" pitchFamily="34" charset="-122"/>
                          <a:cs typeface="+mn-cs"/>
                        </a:rPr>
                        <a:t>)</a:t>
                      </a:r>
                      <a:endParaRPr lang="zh-TW" altLang="en-US" sz="3200" kern="100" dirty="0">
                        <a:solidFill>
                          <a:schemeClr val="dk1"/>
                        </a:solidFill>
                        <a:effectLst/>
                        <a:latin typeface="微软雅黑" pitchFamily="34" charset="-122"/>
                        <a:ea typeface="微软雅黑" pitchFamily="34" charset="-122"/>
                        <a:cs typeface="+mn-cs"/>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3203075503"/>
                  </a:ext>
                </a:extLst>
              </a:tr>
              <a:tr h="1080000">
                <a:tc>
                  <a:txBody>
                    <a:bodyPr/>
                    <a:lstStyle/>
                    <a:p>
                      <a:pPr algn="just">
                        <a:spcAft>
                          <a:spcPts val="0"/>
                        </a:spcAft>
                      </a:pPr>
                      <a:r>
                        <a:rPr lang="en-US" altLang="zh-TW" sz="3200" kern="100" dirty="0" smtClean="0">
                          <a:effectLst/>
                          <a:latin typeface="微软雅黑" pitchFamily="34" charset="-122"/>
                          <a:ea typeface="微软雅黑" pitchFamily="34" charset="-122"/>
                        </a:rPr>
                        <a:t>   A3</a:t>
                      </a:r>
                      <a:r>
                        <a:rPr lang="zh-TW" altLang="en-US" sz="3200" kern="100" dirty="0" smtClean="0">
                          <a:effectLst/>
                          <a:latin typeface="微软雅黑" pitchFamily="34" charset="-122"/>
                          <a:ea typeface="微软雅黑" pitchFamily="34" charset="-122"/>
                        </a:rPr>
                        <a:t> </a:t>
                      </a:r>
                      <a:r>
                        <a:rPr lang="zh-TW" altLang="en-US" sz="3200" dirty="0" smtClean="0">
                          <a:latin typeface="微软雅黑" pitchFamily="34" charset="-122"/>
                          <a:ea typeface="微软雅黑" pitchFamily="34" charset="-122"/>
                        </a:rPr>
                        <a:t>流程整合工具</a:t>
                      </a:r>
                      <a:r>
                        <a:rPr lang="en-US" altLang="zh-TW" sz="3200" dirty="0" smtClean="0">
                          <a:latin typeface="微软雅黑" pitchFamily="34" charset="-122"/>
                          <a:ea typeface="微软雅黑" pitchFamily="34" charset="-122"/>
                        </a:rPr>
                        <a:t>UI</a:t>
                      </a:r>
                      <a:r>
                        <a:rPr lang="zh-TW" altLang="en-US" sz="3200" dirty="0" smtClean="0">
                          <a:latin typeface="微软雅黑" pitchFamily="34" charset="-122"/>
                          <a:ea typeface="微软雅黑" pitchFamily="34" charset="-122"/>
                        </a:rPr>
                        <a:t>介面</a:t>
                      </a:r>
                      <a:endParaRPr lang="en-US" altLang="zh-TW" sz="3200" kern="100" dirty="0">
                        <a:effectLst/>
                        <a:latin typeface="微软雅黑" pitchFamily="34" charset="-122"/>
                        <a:ea typeface="微软雅黑" pitchFamily="34" charset="-122"/>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altLang="zh-TW" sz="3200" kern="100" dirty="0" smtClean="0">
                          <a:effectLst/>
                          <a:latin typeface="微软雅黑" pitchFamily="34" charset="-122"/>
                          <a:ea typeface="微软雅黑" pitchFamily="34" charset="-122"/>
                          <a:cs typeface="Times New Roman" panose="02020603050405020304" pitchFamily="18" charset="0"/>
                        </a:rPr>
                        <a:t>9</a:t>
                      </a:r>
                      <a:r>
                        <a:rPr lang="zh-TW" altLang="en-US" sz="3200" kern="100" dirty="0" smtClean="0">
                          <a:effectLst/>
                          <a:latin typeface="微软雅黑" pitchFamily="34" charset="-122"/>
                          <a:ea typeface="微软雅黑" pitchFamily="34" charset="-122"/>
                          <a:cs typeface="Times New Roman" panose="02020603050405020304" pitchFamily="18" charset="0"/>
                        </a:rPr>
                        <a:t>月</a:t>
                      </a:r>
                      <a:r>
                        <a:rPr lang="en-US" altLang="zh-TW" sz="3200" kern="100" dirty="0" smtClean="0">
                          <a:effectLst/>
                          <a:latin typeface="微软雅黑" pitchFamily="34" charset="-122"/>
                          <a:ea typeface="微软雅黑" pitchFamily="34" charset="-122"/>
                          <a:cs typeface="Times New Roman" panose="02020603050405020304" pitchFamily="18" charset="0"/>
                        </a:rPr>
                        <a:t>30</a:t>
                      </a:r>
                      <a:r>
                        <a:rPr lang="zh-TW" altLang="en-US" sz="3200" kern="100" dirty="0" smtClean="0">
                          <a:effectLst/>
                          <a:latin typeface="微软雅黑" pitchFamily="34" charset="-122"/>
                          <a:ea typeface="微软雅黑" pitchFamily="34" charset="-122"/>
                          <a:cs typeface="Times New Roman" panose="02020603050405020304" pitchFamily="18" charset="0"/>
                        </a:rPr>
                        <a:t>日</a:t>
                      </a:r>
                      <a:endParaRPr lang="zh-TW" altLang="zh-TW" sz="3200"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just" defTabSz="914400" rtl="0" eaLnBrk="1" latinLnBrk="0" hangingPunct="1">
                        <a:spcAft>
                          <a:spcPts val="0"/>
                        </a:spcAft>
                      </a:pPr>
                      <a:r>
                        <a:rPr lang="zh-TW" altLang="en-US" sz="3200" kern="100" dirty="0" smtClean="0">
                          <a:solidFill>
                            <a:schemeClr val="dk1"/>
                          </a:solidFill>
                          <a:effectLst/>
                          <a:latin typeface="微软雅黑" pitchFamily="34" charset="-122"/>
                          <a:ea typeface="微软雅黑" pitchFamily="34" charset="-122"/>
                          <a:cs typeface="+mn-cs"/>
                        </a:rPr>
                        <a:t>軟體介面整合模組</a:t>
                      </a:r>
                      <a:r>
                        <a:rPr lang="zh-TW" altLang="en-US" sz="3200" kern="100" dirty="0">
                          <a:solidFill>
                            <a:schemeClr val="dk1"/>
                          </a:solidFill>
                          <a:effectLst/>
                          <a:latin typeface="微软雅黑" pitchFamily="34" charset="-122"/>
                          <a:ea typeface="微软雅黑" pitchFamily="34" charset="-122"/>
                          <a:cs typeface="+mn-cs"/>
                        </a:rPr>
                        <a:t>串接報告</a:t>
                      </a:r>
                      <a:r>
                        <a:rPr lang="en-US" altLang="zh-TW" sz="3200" kern="100" dirty="0">
                          <a:solidFill>
                            <a:schemeClr val="dk1"/>
                          </a:solidFill>
                          <a:effectLst/>
                          <a:latin typeface="微软雅黑" pitchFamily="34" charset="-122"/>
                          <a:ea typeface="微软雅黑" pitchFamily="34" charset="-122"/>
                          <a:cs typeface="+mn-cs"/>
                        </a:rPr>
                        <a:t>1</a:t>
                      </a:r>
                      <a:r>
                        <a:rPr lang="zh-TW" altLang="en-US" sz="3200" kern="100" dirty="0">
                          <a:solidFill>
                            <a:schemeClr val="dk1"/>
                          </a:solidFill>
                          <a:effectLst/>
                          <a:latin typeface="微软雅黑" pitchFamily="34" charset="-122"/>
                          <a:ea typeface="微软雅黑" pitchFamily="34" charset="-122"/>
                          <a:cs typeface="+mn-cs"/>
                        </a:rPr>
                        <a:t>份 </a:t>
                      </a:r>
                      <a:r>
                        <a:rPr lang="en-US" altLang="zh-TW" sz="3200" kern="100" dirty="0" smtClean="0">
                          <a:solidFill>
                            <a:schemeClr val="dk1"/>
                          </a:solidFill>
                          <a:effectLst/>
                          <a:latin typeface="微软雅黑" pitchFamily="34" charset="-122"/>
                          <a:ea typeface="微软雅黑" pitchFamily="34" charset="-122"/>
                          <a:cs typeface="+mn-cs"/>
                        </a:rPr>
                        <a:t>(</a:t>
                      </a:r>
                      <a:r>
                        <a:rPr lang="zh-TW" altLang="en-US" sz="3200" kern="100" dirty="0" smtClean="0">
                          <a:solidFill>
                            <a:schemeClr val="dk1"/>
                          </a:solidFill>
                          <a:effectLst/>
                          <a:latin typeface="微软雅黑" pitchFamily="34" charset="-122"/>
                          <a:ea typeface="微软雅黑" pitchFamily="34" charset="-122"/>
                          <a:cs typeface="+mn-cs"/>
                        </a:rPr>
                        <a:t>內容：</a:t>
                      </a:r>
                      <a:r>
                        <a:rPr lang="en-US" altLang="zh-TW" sz="3200" kern="100" dirty="0" smtClean="0">
                          <a:solidFill>
                            <a:schemeClr val="dk1"/>
                          </a:solidFill>
                          <a:effectLst/>
                          <a:latin typeface="微软雅黑" pitchFamily="34" charset="-122"/>
                          <a:ea typeface="微软雅黑" pitchFamily="34" charset="-122"/>
                          <a:cs typeface="+mn-cs"/>
                        </a:rPr>
                        <a:t>16</a:t>
                      </a:r>
                      <a:r>
                        <a:rPr lang="zh-TW" altLang="en-US" sz="3200" kern="100" dirty="0" smtClean="0">
                          <a:solidFill>
                            <a:schemeClr val="dk1"/>
                          </a:solidFill>
                          <a:effectLst/>
                          <a:latin typeface="微软雅黑" pitchFamily="34" charset="-122"/>
                          <a:ea typeface="微软雅黑" pitchFamily="34" charset="-122"/>
                          <a:cs typeface="+mn-cs"/>
                        </a:rPr>
                        <a:t>項模組整合串接</a:t>
                      </a:r>
                      <a:r>
                        <a:rPr lang="en-US" altLang="zh-TW" sz="3200" kern="100" dirty="0" smtClean="0">
                          <a:solidFill>
                            <a:schemeClr val="dk1"/>
                          </a:solidFill>
                          <a:effectLst/>
                          <a:latin typeface="微软雅黑" pitchFamily="34" charset="-122"/>
                          <a:ea typeface="微软雅黑" pitchFamily="34" charset="-122"/>
                          <a:cs typeface="+mn-cs"/>
                        </a:rPr>
                        <a:t>-UI</a:t>
                      </a:r>
                      <a:r>
                        <a:rPr lang="zh-TW" altLang="en-US" sz="3200" kern="100" dirty="0" smtClean="0">
                          <a:solidFill>
                            <a:schemeClr val="dk1"/>
                          </a:solidFill>
                          <a:effectLst/>
                          <a:latin typeface="微软雅黑" pitchFamily="34" charset="-122"/>
                          <a:ea typeface="微软雅黑" pitchFamily="34" charset="-122"/>
                          <a:cs typeface="+mn-cs"/>
                        </a:rPr>
                        <a:t>介面、使用說明、使用者教學影片</a:t>
                      </a:r>
                      <a:r>
                        <a:rPr lang="en-US" altLang="zh-TW" sz="3200" kern="100" dirty="0" smtClean="0">
                          <a:solidFill>
                            <a:schemeClr val="dk1"/>
                          </a:solidFill>
                          <a:effectLst/>
                          <a:latin typeface="微软雅黑" pitchFamily="34" charset="-122"/>
                          <a:ea typeface="微软雅黑" pitchFamily="34" charset="-122"/>
                          <a:cs typeface="+mn-cs"/>
                        </a:rPr>
                        <a:t>)</a:t>
                      </a:r>
                      <a:endParaRPr lang="zh-TW" altLang="en-US" sz="3200" kern="100" dirty="0">
                        <a:solidFill>
                          <a:schemeClr val="dk1"/>
                        </a:solidFill>
                        <a:effectLst/>
                        <a:latin typeface="微软雅黑" pitchFamily="34" charset="-122"/>
                        <a:ea typeface="微软雅黑" pitchFamily="34" charset="-122"/>
                        <a:cs typeface="+mn-cs"/>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9"/>
                  </a:ext>
                </a:extLst>
              </a:tr>
              <a:tr h="10800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3200" kern="100" dirty="0">
                          <a:effectLst/>
                          <a:latin typeface="微软雅黑" pitchFamily="34" charset="-122"/>
                          <a:ea typeface="微软雅黑" pitchFamily="34" charset="-122"/>
                        </a:rPr>
                        <a:t>   </a:t>
                      </a:r>
                      <a:r>
                        <a:rPr lang="en-US" altLang="zh-TW" sz="3200" kern="100" dirty="0" smtClean="0">
                          <a:effectLst/>
                          <a:latin typeface="微软雅黑" pitchFamily="34" charset="-122"/>
                          <a:ea typeface="微软雅黑" pitchFamily="34" charset="-122"/>
                        </a:rPr>
                        <a:t>A4</a:t>
                      </a:r>
                      <a:r>
                        <a:rPr lang="zh-TW" altLang="en-US" sz="3200" kern="100" dirty="0" smtClean="0">
                          <a:effectLst/>
                          <a:latin typeface="微软雅黑" pitchFamily="34" charset="-122"/>
                          <a:ea typeface="微软雅黑" pitchFamily="34" charset="-122"/>
                        </a:rPr>
                        <a:t> </a:t>
                      </a:r>
                      <a:r>
                        <a:rPr lang="zh-TW" altLang="en-US" sz="3200" dirty="0" smtClean="0">
                          <a:latin typeface="微软雅黑" pitchFamily="34" charset="-122"/>
                          <a:ea typeface="微软雅黑" pitchFamily="34" charset="-122"/>
                        </a:rPr>
                        <a:t>即時影像及數位孿生服務後台建置</a:t>
                      </a:r>
                      <a:endParaRPr lang="zh-TW" altLang="en-US" sz="3200" kern="100" dirty="0">
                        <a:solidFill>
                          <a:schemeClr val="dk1"/>
                        </a:solidFill>
                        <a:effectLst/>
                        <a:latin typeface="微软雅黑" pitchFamily="34" charset="-122"/>
                        <a:ea typeface="微软雅黑" pitchFamily="34" charset="-122"/>
                        <a:cs typeface="+mn-cs"/>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3200" kern="100" dirty="0" smtClean="0">
                          <a:effectLst/>
                          <a:latin typeface="微软雅黑" pitchFamily="34" charset="-122"/>
                          <a:ea typeface="微软雅黑" pitchFamily="34" charset="-122"/>
                          <a:cs typeface="Times New Roman" panose="02020603050405020304" pitchFamily="18" charset="0"/>
                        </a:rPr>
                        <a:t>11</a:t>
                      </a:r>
                      <a:r>
                        <a:rPr lang="zh-TW" altLang="en-US" sz="3200" kern="100" dirty="0" smtClean="0">
                          <a:effectLst/>
                          <a:latin typeface="微软雅黑" pitchFamily="34" charset="-122"/>
                          <a:ea typeface="微软雅黑" pitchFamily="34" charset="-122"/>
                          <a:cs typeface="Times New Roman" panose="02020603050405020304" pitchFamily="18" charset="0"/>
                        </a:rPr>
                        <a:t>月</a:t>
                      </a:r>
                      <a:r>
                        <a:rPr lang="en-US" altLang="zh-TW" sz="3200" kern="100" dirty="0" smtClean="0">
                          <a:effectLst/>
                          <a:latin typeface="微软雅黑" pitchFamily="34" charset="-122"/>
                          <a:ea typeface="微软雅黑" pitchFamily="34" charset="-122"/>
                          <a:cs typeface="Times New Roman" panose="02020603050405020304" pitchFamily="18" charset="0"/>
                        </a:rPr>
                        <a:t>31</a:t>
                      </a:r>
                      <a:r>
                        <a:rPr lang="zh-TW" altLang="en-US" sz="3200" kern="100" dirty="0" smtClean="0">
                          <a:effectLst/>
                          <a:latin typeface="微软雅黑" pitchFamily="34" charset="-122"/>
                          <a:ea typeface="微软雅黑" pitchFamily="34" charset="-122"/>
                          <a:cs typeface="Times New Roman" panose="02020603050405020304" pitchFamily="18" charset="0"/>
                        </a:rPr>
                        <a:t>日</a:t>
                      </a:r>
                      <a:endParaRPr lang="zh-TW" altLang="zh-TW" sz="3200" kern="100" dirty="0" smtClean="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just" defTabSz="914400" rtl="0" eaLnBrk="1" latinLnBrk="0" hangingPunct="1">
                        <a:spcAft>
                          <a:spcPts val="0"/>
                        </a:spcAft>
                      </a:pPr>
                      <a:r>
                        <a:rPr lang="zh-TW" altLang="en-US" sz="3200" kern="100" dirty="0" smtClean="0">
                          <a:solidFill>
                            <a:schemeClr val="dk1"/>
                          </a:solidFill>
                          <a:effectLst/>
                          <a:latin typeface="微软雅黑" pitchFamily="34" charset="-122"/>
                          <a:ea typeface="微软雅黑" pitchFamily="34" charset="-122"/>
                          <a:cs typeface="+mn-cs"/>
                        </a:rPr>
                        <a:t>雲端後台影像及資料分析報告</a:t>
                      </a:r>
                      <a:r>
                        <a:rPr lang="en-US" altLang="zh-TW" sz="3200" kern="100" dirty="0" smtClean="0">
                          <a:solidFill>
                            <a:schemeClr val="dk1"/>
                          </a:solidFill>
                          <a:effectLst/>
                          <a:latin typeface="微软雅黑" pitchFamily="34" charset="-122"/>
                          <a:ea typeface="微软雅黑" pitchFamily="34" charset="-122"/>
                          <a:cs typeface="+mn-cs"/>
                        </a:rPr>
                        <a:t>1</a:t>
                      </a:r>
                      <a:r>
                        <a:rPr lang="zh-TW" altLang="en-US" sz="3200" kern="100" dirty="0" smtClean="0">
                          <a:solidFill>
                            <a:schemeClr val="dk1"/>
                          </a:solidFill>
                          <a:effectLst/>
                          <a:latin typeface="微软雅黑" pitchFamily="34" charset="-122"/>
                          <a:ea typeface="微软雅黑" pitchFamily="34" charset="-122"/>
                          <a:cs typeface="+mn-cs"/>
                        </a:rPr>
                        <a:t>份 </a:t>
                      </a:r>
                      <a:r>
                        <a:rPr lang="en-US" altLang="zh-TW" sz="3200" kern="100" dirty="0">
                          <a:solidFill>
                            <a:schemeClr val="dk1"/>
                          </a:solidFill>
                          <a:effectLst/>
                          <a:latin typeface="微软雅黑" pitchFamily="34" charset="-122"/>
                          <a:ea typeface="微软雅黑" pitchFamily="34" charset="-122"/>
                          <a:cs typeface="+mn-cs"/>
                        </a:rPr>
                        <a:t>(</a:t>
                      </a:r>
                      <a:r>
                        <a:rPr lang="zh-TW" altLang="en-US" sz="3200" kern="100" dirty="0">
                          <a:solidFill>
                            <a:schemeClr val="dk1"/>
                          </a:solidFill>
                          <a:effectLst/>
                          <a:latin typeface="微软雅黑" pitchFamily="34" charset="-122"/>
                          <a:ea typeface="微软雅黑" pitchFamily="34" charset="-122"/>
                          <a:cs typeface="+mn-cs"/>
                        </a:rPr>
                        <a:t>內容</a:t>
                      </a:r>
                      <a:r>
                        <a:rPr lang="zh-TW" altLang="en-US" sz="3200" kern="100" dirty="0" smtClean="0">
                          <a:solidFill>
                            <a:schemeClr val="dk1"/>
                          </a:solidFill>
                          <a:effectLst/>
                          <a:latin typeface="微软雅黑" pitchFamily="34" charset="-122"/>
                          <a:ea typeface="微软雅黑" pitchFamily="34" charset="-122"/>
                          <a:cs typeface="+mn-cs"/>
                        </a:rPr>
                        <a:t>：影像傳輸、數據分析處理</a:t>
                      </a:r>
                      <a:r>
                        <a:rPr lang="en-US" altLang="zh-TW" sz="3200" kern="100" dirty="0" smtClean="0">
                          <a:solidFill>
                            <a:schemeClr val="dk1"/>
                          </a:solidFill>
                          <a:effectLst/>
                          <a:latin typeface="微软雅黑" pitchFamily="34" charset="-122"/>
                          <a:ea typeface="微软雅黑" pitchFamily="34" charset="-122"/>
                          <a:cs typeface="+mn-cs"/>
                        </a:rPr>
                        <a:t>)</a:t>
                      </a:r>
                      <a:endParaRPr lang="zh-TW" altLang="en-US" sz="3200" kern="100" dirty="0">
                        <a:solidFill>
                          <a:schemeClr val="dk1"/>
                        </a:solidFill>
                        <a:effectLst/>
                        <a:latin typeface="微软雅黑" pitchFamily="34" charset="-122"/>
                        <a:ea typeface="微软雅黑" pitchFamily="34" charset="-122"/>
                        <a:cs typeface="+mn-cs"/>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216902075"/>
                  </a:ext>
                </a:extLst>
              </a:tr>
              <a:tr h="701371">
                <a:tc gridSpan="3">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zh-TW" sz="3600" b="1" kern="100" dirty="0" smtClean="0">
                          <a:effectLst/>
                          <a:latin typeface="微软雅黑" pitchFamily="34" charset="-122"/>
                          <a:ea typeface="微软雅黑" pitchFamily="34" charset="-122"/>
                        </a:rPr>
                        <a:t>B</a:t>
                      </a:r>
                      <a:r>
                        <a:rPr lang="zh-TW" altLang="en-US" sz="3600" b="1" kern="100" dirty="0" smtClean="0">
                          <a:effectLst/>
                          <a:latin typeface="微软雅黑" pitchFamily="34" charset="-122"/>
                          <a:ea typeface="微软雅黑" pitchFamily="34" charset="-122"/>
                        </a:rPr>
                        <a:t> 線上平台服務建置</a:t>
                      </a:r>
                      <a:endParaRPr lang="zh-TW" sz="3600" b="1"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1D3C0"/>
                    </a:solidFill>
                  </a:tcPr>
                </a:tc>
                <a:tc hMerge="1">
                  <a:txBody>
                    <a:bodyPr/>
                    <a:lstStyle/>
                    <a:p>
                      <a:endParaRPr lang="zh-TW" altLang="en-US"/>
                    </a:p>
                  </a:txBody>
                  <a:tcPr/>
                </a:tc>
                <a:tc hMerge="1">
                  <a:txBody>
                    <a:bodyPr/>
                    <a:lstStyle/>
                    <a:p>
                      <a:endParaRPr lang="zh-TW" altLang="en-US"/>
                    </a:p>
                  </a:txBody>
                  <a:tcPr/>
                </a:tc>
                <a:extLst>
                  <a:ext uri="{0D108BD9-81ED-4DB2-BD59-A6C34878D82A}">
                    <a16:rowId xmlns="" xmlns:a16="http://schemas.microsoft.com/office/drawing/2014/main" val="10011"/>
                  </a:ext>
                </a:extLst>
              </a:tr>
              <a:tr h="972000">
                <a:tc>
                  <a:txBody>
                    <a:bodyPr/>
                    <a:lstStyle/>
                    <a:p>
                      <a:pPr algn="l">
                        <a:spcAft>
                          <a:spcPts val="0"/>
                        </a:spcAft>
                      </a:pPr>
                      <a:r>
                        <a:rPr lang="en-US" sz="3200" kern="100" dirty="0" smtClean="0">
                          <a:effectLst/>
                          <a:latin typeface="微软雅黑" pitchFamily="34" charset="-122"/>
                          <a:ea typeface="微软雅黑" pitchFamily="34" charset="-122"/>
                        </a:rPr>
                        <a:t>   B1</a:t>
                      </a:r>
                      <a:r>
                        <a:rPr lang="zh-TW" altLang="en-US" sz="3200" kern="100" dirty="0" smtClean="0">
                          <a:effectLst/>
                          <a:latin typeface="微软雅黑" pitchFamily="34" charset="-122"/>
                          <a:ea typeface="微软雅黑" pitchFamily="34" charset="-122"/>
                        </a:rPr>
                        <a:t> </a:t>
                      </a:r>
                      <a:r>
                        <a:rPr lang="zh-TW" altLang="en-US" sz="3200" dirty="0" smtClean="0">
                          <a:latin typeface="微软雅黑" pitchFamily="34" charset="-122"/>
                          <a:ea typeface="微软雅黑" pitchFamily="34" charset="-122"/>
                        </a:rPr>
                        <a:t>線上農場網頁平台架設</a:t>
                      </a:r>
                      <a:endParaRPr lang="en-US" altLang="zh-TW" sz="3200" kern="100" dirty="0">
                        <a:effectLst/>
                        <a:latin typeface="微软雅黑" pitchFamily="34" charset="-122"/>
                        <a:ea typeface="微软雅黑" pitchFamily="34" charset="-122"/>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altLang="zh-TW" sz="3200" kern="100" dirty="0" smtClean="0">
                          <a:effectLst/>
                          <a:latin typeface="微软雅黑" pitchFamily="34" charset="-122"/>
                          <a:ea typeface="微软雅黑" pitchFamily="34" charset="-122"/>
                          <a:cs typeface="Times New Roman" panose="02020603050405020304" pitchFamily="18" charset="0"/>
                        </a:rPr>
                        <a:t>9</a:t>
                      </a:r>
                      <a:r>
                        <a:rPr lang="zh-TW" altLang="en-US" sz="3200" kern="100" dirty="0" smtClean="0">
                          <a:effectLst/>
                          <a:latin typeface="微软雅黑" pitchFamily="34" charset="-122"/>
                          <a:ea typeface="微软雅黑" pitchFamily="34" charset="-122"/>
                          <a:cs typeface="Times New Roman" panose="02020603050405020304" pitchFamily="18" charset="0"/>
                        </a:rPr>
                        <a:t>月</a:t>
                      </a:r>
                      <a:r>
                        <a:rPr lang="en-US" altLang="zh-TW" sz="3200" kern="100" dirty="0" smtClean="0">
                          <a:effectLst/>
                          <a:latin typeface="微软雅黑" pitchFamily="34" charset="-122"/>
                          <a:ea typeface="微软雅黑" pitchFamily="34" charset="-122"/>
                          <a:cs typeface="Times New Roman" panose="02020603050405020304" pitchFamily="18" charset="0"/>
                        </a:rPr>
                        <a:t>30</a:t>
                      </a:r>
                      <a:r>
                        <a:rPr lang="zh-TW" altLang="en-US" sz="3200" kern="100" dirty="0" smtClean="0">
                          <a:effectLst/>
                          <a:latin typeface="微软雅黑" pitchFamily="34" charset="-122"/>
                          <a:ea typeface="微软雅黑" pitchFamily="34" charset="-122"/>
                          <a:cs typeface="Times New Roman" panose="02020603050405020304" pitchFamily="18" charset="0"/>
                        </a:rPr>
                        <a:t>日</a:t>
                      </a:r>
                      <a:endParaRPr lang="zh-TW" altLang="zh-TW" sz="3200"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zh-TW" altLang="en-US" sz="3200" kern="100" dirty="0" smtClean="0">
                          <a:solidFill>
                            <a:schemeClr val="dk1"/>
                          </a:solidFill>
                          <a:effectLst/>
                          <a:latin typeface="微软雅黑" pitchFamily="34" charset="-122"/>
                          <a:ea typeface="微软雅黑" pitchFamily="34" charset="-122"/>
                          <a:cs typeface="Times New Roman" panose="02020603050405020304" pitchFamily="18" charset="0"/>
                        </a:rPr>
                        <a:t>平台網頁測試</a:t>
                      </a:r>
                      <a:r>
                        <a:rPr lang="zh-TW" altLang="en-US" sz="3200" kern="100" dirty="0">
                          <a:solidFill>
                            <a:schemeClr val="dk1"/>
                          </a:solidFill>
                          <a:effectLst/>
                          <a:latin typeface="微软雅黑" pitchFamily="34" charset="-122"/>
                          <a:ea typeface="微软雅黑" pitchFamily="34" charset="-122"/>
                          <a:cs typeface="Times New Roman" panose="02020603050405020304" pitchFamily="18" charset="0"/>
                        </a:rPr>
                        <a:t>報告</a:t>
                      </a:r>
                      <a:r>
                        <a:rPr lang="en-US" altLang="zh-TW" sz="3200" kern="100" dirty="0">
                          <a:solidFill>
                            <a:schemeClr val="dk1"/>
                          </a:solidFill>
                          <a:effectLst/>
                          <a:latin typeface="微软雅黑" pitchFamily="34" charset="-122"/>
                          <a:ea typeface="微软雅黑" pitchFamily="34" charset="-122"/>
                          <a:cs typeface="Times New Roman" panose="02020603050405020304" pitchFamily="18" charset="0"/>
                        </a:rPr>
                        <a:t>1</a:t>
                      </a:r>
                      <a:r>
                        <a:rPr lang="zh-TW" altLang="en-US" sz="3200" kern="100" dirty="0">
                          <a:solidFill>
                            <a:schemeClr val="dk1"/>
                          </a:solidFill>
                          <a:effectLst/>
                          <a:latin typeface="微软雅黑" pitchFamily="34" charset="-122"/>
                          <a:ea typeface="微软雅黑" pitchFamily="34" charset="-122"/>
                          <a:cs typeface="Times New Roman" panose="02020603050405020304" pitchFamily="18" charset="0"/>
                        </a:rPr>
                        <a:t>份 </a:t>
                      </a:r>
                      <a:r>
                        <a:rPr lang="en-US" altLang="zh-TW" sz="3200" kern="100" dirty="0">
                          <a:solidFill>
                            <a:schemeClr val="dk1"/>
                          </a:solidFill>
                          <a:effectLst/>
                          <a:latin typeface="微软雅黑" pitchFamily="34" charset="-122"/>
                          <a:ea typeface="微软雅黑" pitchFamily="34" charset="-122"/>
                          <a:cs typeface="Times New Roman" panose="02020603050405020304" pitchFamily="18" charset="0"/>
                        </a:rPr>
                        <a:t>(</a:t>
                      </a:r>
                      <a:r>
                        <a:rPr lang="zh-TW" altLang="en-US" sz="3200" kern="100" dirty="0">
                          <a:solidFill>
                            <a:schemeClr val="dk1"/>
                          </a:solidFill>
                          <a:effectLst/>
                          <a:latin typeface="微软雅黑" pitchFamily="34" charset="-122"/>
                          <a:ea typeface="微软雅黑" pitchFamily="34" charset="-122"/>
                          <a:cs typeface="Times New Roman" panose="02020603050405020304" pitchFamily="18" charset="0"/>
                        </a:rPr>
                        <a:t>內容</a:t>
                      </a:r>
                      <a:r>
                        <a:rPr lang="zh-TW" altLang="en-US" sz="3200" kern="100" dirty="0" smtClean="0">
                          <a:solidFill>
                            <a:schemeClr val="dk1"/>
                          </a:solidFill>
                          <a:effectLst/>
                          <a:latin typeface="微软雅黑" pitchFamily="34" charset="-122"/>
                          <a:ea typeface="微软雅黑" pitchFamily="34" charset="-122"/>
                          <a:cs typeface="Times New Roman" panose="02020603050405020304" pitchFamily="18" charset="0"/>
                        </a:rPr>
                        <a:t>：</a:t>
                      </a:r>
                      <a:r>
                        <a:rPr lang="zh-CN" altLang="en-US" sz="3200" kern="100" dirty="0" smtClean="0">
                          <a:solidFill>
                            <a:schemeClr val="dk1"/>
                          </a:solidFill>
                          <a:effectLst/>
                          <a:latin typeface="微软雅黑" pitchFamily="34" charset="-122"/>
                          <a:ea typeface="微软雅黑" pitchFamily="34" charset="-122"/>
                          <a:cs typeface="Times New Roman" panose="02020603050405020304" pitchFamily="18" charset="0"/>
                        </a:rPr>
                        <a:t>商店前台</a:t>
                      </a:r>
                      <a:r>
                        <a:rPr lang="zh-TW" altLang="en-US" sz="3200" kern="100" dirty="0" smtClean="0">
                          <a:solidFill>
                            <a:schemeClr val="dk1"/>
                          </a:solidFill>
                          <a:effectLst/>
                          <a:latin typeface="微软雅黑" pitchFamily="34" charset="-122"/>
                          <a:ea typeface="微软雅黑" pitchFamily="34" charset="-122"/>
                          <a:cs typeface="Times New Roman" panose="02020603050405020304" pitchFamily="18" charset="0"/>
                        </a:rPr>
                        <a:t>與營運網頁、串接後台功能</a:t>
                      </a:r>
                      <a:r>
                        <a:rPr lang="en-US" altLang="zh-TW" sz="3200" kern="100" dirty="0" smtClean="0">
                          <a:solidFill>
                            <a:schemeClr val="dk1"/>
                          </a:solidFill>
                          <a:effectLst/>
                          <a:latin typeface="微软雅黑" pitchFamily="34" charset="-122"/>
                          <a:ea typeface="微软雅黑" pitchFamily="34" charset="-122"/>
                          <a:cs typeface="Times New Roman" panose="02020603050405020304" pitchFamily="18" charset="0"/>
                        </a:rPr>
                        <a:t>)</a:t>
                      </a:r>
                      <a:endParaRPr lang="zh-TW" altLang="en-US" sz="3200" kern="100" dirty="0">
                        <a:solidFill>
                          <a:schemeClr val="dk1"/>
                        </a:solidFill>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12"/>
                  </a:ext>
                </a:extLst>
              </a:tr>
              <a:tr h="9720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200" kern="100" dirty="0">
                          <a:effectLst/>
                          <a:latin typeface="微软雅黑" pitchFamily="34" charset="-122"/>
                          <a:ea typeface="微软雅黑" pitchFamily="34" charset="-122"/>
                        </a:rPr>
                        <a:t>   B2</a:t>
                      </a:r>
                      <a:r>
                        <a:rPr lang="zh-TW" altLang="en-US" sz="3200" kern="100" dirty="0">
                          <a:effectLst/>
                          <a:latin typeface="微软雅黑" pitchFamily="34" charset="-122"/>
                          <a:ea typeface="微软雅黑" pitchFamily="34" charset="-122"/>
                        </a:rPr>
                        <a:t> </a:t>
                      </a:r>
                      <a:r>
                        <a:rPr lang="zh-TW" altLang="en-US" sz="3200" kern="1200" dirty="0" smtClean="0">
                          <a:solidFill>
                            <a:schemeClr val="dk1"/>
                          </a:solidFill>
                          <a:latin typeface="微软雅黑" pitchFamily="34" charset="-122"/>
                          <a:ea typeface="微软雅黑" pitchFamily="34" charset="-122"/>
                          <a:cs typeface="+mn-cs"/>
                        </a:rPr>
                        <a:t>平台服務及金物流串接</a:t>
                      </a:r>
                      <a:endParaRPr lang="zh-TW" altLang="en-US" sz="3200" kern="1200" dirty="0">
                        <a:solidFill>
                          <a:schemeClr val="dk1"/>
                        </a:solidFill>
                        <a:latin typeface="微软雅黑" pitchFamily="34" charset="-122"/>
                        <a:ea typeface="微软雅黑" pitchFamily="34" charset="-122"/>
                        <a:cs typeface="+mn-cs"/>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3200" kern="100" dirty="0" smtClean="0">
                          <a:effectLst/>
                          <a:latin typeface="微软雅黑" pitchFamily="34" charset="-122"/>
                          <a:ea typeface="微软雅黑" pitchFamily="34" charset="-122"/>
                          <a:cs typeface="Times New Roman" panose="02020603050405020304" pitchFamily="18" charset="0"/>
                        </a:rPr>
                        <a:t>11</a:t>
                      </a:r>
                      <a:r>
                        <a:rPr lang="zh-TW" altLang="en-US" sz="3200" kern="100" dirty="0" smtClean="0">
                          <a:effectLst/>
                          <a:latin typeface="微软雅黑" pitchFamily="34" charset="-122"/>
                          <a:ea typeface="微软雅黑" pitchFamily="34" charset="-122"/>
                          <a:cs typeface="Times New Roman" panose="02020603050405020304" pitchFamily="18" charset="0"/>
                        </a:rPr>
                        <a:t>月</a:t>
                      </a:r>
                      <a:r>
                        <a:rPr lang="en-US" altLang="zh-TW" sz="3200" kern="100" dirty="0" smtClean="0">
                          <a:effectLst/>
                          <a:latin typeface="微软雅黑" pitchFamily="34" charset="-122"/>
                          <a:ea typeface="微软雅黑" pitchFamily="34" charset="-122"/>
                          <a:cs typeface="Times New Roman" panose="02020603050405020304" pitchFamily="18" charset="0"/>
                        </a:rPr>
                        <a:t>31</a:t>
                      </a:r>
                      <a:r>
                        <a:rPr lang="zh-TW" altLang="en-US" sz="3200" kern="100" dirty="0" smtClean="0">
                          <a:effectLst/>
                          <a:latin typeface="微软雅黑" pitchFamily="34" charset="-122"/>
                          <a:ea typeface="微软雅黑" pitchFamily="34" charset="-122"/>
                          <a:cs typeface="Times New Roman" panose="02020603050405020304" pitchFamily="18" charset="0"/>
                        </a:rPr>
                        <a:t>日</a:t>
                      </a:r>
                      <a:endParaRPr lang="zh-TW" altLang="zh-TW" sz="3200" kern="100" dirty="0" smtClean="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3200" kern="100" dirty="0">
                          <a:solidFill>
                            <a:schemeClr val="dk1"/>
                          </a:solidFill>
                          <a:effectLst/>
                          <a:latin typeface="微软雅黑" pitchFamily="34" charset="-122"/>
                          <a:ea typeface="微软雅黑" pitchFamily="34" charset="-122"/>
                          <a:cs typeface="Times New Roman" panose="02020603050405020304" pitchFamily="18" charset="0"/>
                        </a:rPr>
                        <a:t>平台成果報告</a:t>
                      </a:r>
                      <a:r>
                        <a:rPr lang="en-US" altLang="zh-TW" sz="3200" kern="100" dirty="0">
                          <a:solidFill>
                            <a:schemeClr val="dk1"/>
                          </a:solidFill>
                          <a:effectLst/>
                          <a:latin typeface="微软雅黑" pitchFamily="34" charset="-122"/>
                          <a:ea typeface="微软雅黑" pitchFamily="34" charset="-122"/>
                          <a:cs typeface="Times New Roman" panose="02020603050405020304" pitchFamily="18" charset="0"/>
                        </a:rPr>
                        <a:t>1</a:t>
                      </a:r>
                      <a:r>
                        <a:rPr lang="zh-TW" altLang="en-US" sz="3200" kern="100" dirty="0">
                          <a:solidFill>
                            <a:schemeClr val="dk1"/>
                          </a:solidFill>
                          <a:effectLst/>
                          <a:latin typeface="微软雅黑" pitchFamily="34" charset="-122"/>
                          <a:ea typeface="微软雅黑" pitchFamily="34" charset="-122"/>
                          <a:cs typeface="Times New Roman" panose="02020603050405020304" pitchFamily="18" charset="0"/>
                        </a:rPr>
                        <a:t>份 </a:t>
                      </a:r>
                      <a:r>
                        <a:rPr lang="en-US" altLang="zh-TW" sz="3200" kern="100" dirty="0">
                          <a:solidFill>
                            <a:schemeClr val="dk1"/>
                          </a:solidFill>
                          <a:effectLst/>
                          <a:latin typeface="微软雅黑" pitchFamily="34" charset="-122"/>
                          <a:ea typeface="微软雅黑" pitchFamily="34" charset="-122"/>
                          <a:cs typeface="Times New Roman" panose="02020603050405020304" pitchFamily="18" charset="0"/>
                        </a:rPr>
                        <a:t>(</a:t>
                      </a:r>
                      <a:r>
                        <a:rPr lang="zh-TW" altLang="en-US" sz="3200" kern="100" dirty="0">
                          <a:solidFill>
                            <a:schemeClr val="dk1"/>
                          </a:solidFill>
                          <a:effectLst/>
                          <a:latin typeface="微软雅黑" pitchFamily="34" charset="-122"/>
                          <a:ea typeface="微软雅黑" pitchFamily="34" charset="-122"/>
                          <a:cs typeface="Times New Roman" panose="02020603050405020304" pitchFamily="18" charset="0"/>
                        </a:rPr>
                        <a:t>內容</a:t>
                      </a:r>
                      <a:r>
                        <a:rPr lang="zh-TW" altLang="en-US" sz="3200" kern="100" dirty="0" smtClean="0">
                          <a:solidFill>
                            <a:schemeClr val="dk1"/>
                          </a:solidFill>
                          <a:effectLst/>
                          <a:latin typeface="微软雅黑" pitchFamily="34" charset="-122"/>
                          <a:ea typeface="微软雅黑" pitchFamily="34" charset="-122"/>
                          <a:cs typeface="Times New Roman" panose="02020603050405020304" pitchFamily="18" charset="0"/>
                        </a:rPr>
                        <a:t>：金</a:t>
                      </a:r>
                      <a:r>
                        <a:rPr lang="en-US" altLang="zh-TW" sz="3200" kern="100" dirty="0" smtClean="0">
                          <a:solidFill>
                            <a:schemeClr val="dk1"/>
                          </a:solidFill>
                          <a:effectLst/>
                          <a:latin typeface="微软雅黑" pitchFamily="34" charset="-122"/>
                          <a:ea typeface="微软雅黑" pitchFamily="34" charset="-122"/>
                          <a:cs typeface="Times New Roman" panose="02020603050405020304" pitchFamily="18" charset="0"/>
                        </a:rPr>
                        <a:t>/</a:t>
                      </a:r>
                      <a:r>
                        <a:rPr lang="zh-TW" altLang="en-US" sz="3200" kern="100" dirty="0" smtClean="0">
                          <a:solidFill>
                            <a:schemeClr val="dk1"/>
                          </a:solidFill>
                          <a:effectLst/>
                          <a:latin typeface="微软雅黑" pitchFamily="34" charset="-122"/>
                          <a:ea typeface="微软雅黑" pitchFamily="34" charset="-122"/>
                          <a:cs typeface="Times New Roman" panose="02020603050405020304" pitchFamily="18" charset="0"/>
                        </a:rPr>
                        <a:t>物流串接、會員設定及推廣行銷工具</a:t>
                      </a:r>
                      <a:r>
                        <a:rPr lang="en-US" altLang="zh-TW" sz="3200" kern="100" dirty="0" smtClean="0">
                          <a:solidFill>
                            <a:schemeClr val="dk1"/>
                          </a:solidFill>
                          <a:effectLst/>
                          <a:latin typeface="微软雅黑" pitchFamily="34" charset="-122"/>
                          <a:ea typeface="微软雅黑" pitchFamily="34" charset="-122"/>
                          <a:cs typeface="Times New Roman" panose="02020603050405020304" pitchFamily="18" charset="0"/>
                        </a:rPr>
                        <a:t>)</a:t>
                      </a:r>
                      <a:endParaRPr lang="zh-TW" altLang="en-US" sz="3200" kern="100" dirty="0">
                        <a:solidFill>
                          <a:schemeClr val="dk1"/>
                        </a:solidFill>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13"/>
                  </a:ext>
                </a:extLst>
              </a:tr>
              <a:tr h="701371">
                <a:tc gridSpan="3">
                  <a:txBody>
                    <a:bodyPr/>
                    <a:lstStyle/>
                    <a:p>
                      <a:pPr algn="just">
                        <a:spcAft>
                          <a:spcPts val="0"/>
                        </a:spcAft>
                      </a:pPr>
                      <a:r>
                        <a:rPr lang="en-US" sz="3600" b="1" kern="100" dirty="0">
                          <a:effectLst/>
                          <a:latin typeface="微软雅黑" pitchFamily="34" charset="-122"/>
                          <a:ea typeface="微软雅黑" pitchFamily="34" charset="-122"/>
                        </a:rPr>
                        <a:t>C </a:t>
                      </a:r>
                      <a:r>
                        <a:rPr lang="zh-TW" sz="3600" b="1" kern="100" dirty="0">
                          <a:effectLst/>
                          <a:latin typeface="微软雅黑" pitchFamily="34" charset="-122"/>
                          <a:ea typeface="微软雅黑" pitchFamily="34" charset="-122"/>
                        </a:rPr>
                        <a:t>服務與商業模式</a:t>
                      </a:r>
                      <a:r>
                        <a:rPr lang="zh-TW" altLang="en-US" sz="3600" b="1" kern="100" dirty="0">
                          <a:effectLst/>
                          <a:latin typeface="微软雅黑" pitchFamily="34" charset="-122"/>
                          <a:ea typeface="微软雅黑" pitchFamily="34" charset="-122"/>
                        </a:rPr>
                        <a:t>驗</a:t>
                      </a:r>
                      <a:r>
                        <a:rPr lang="zh-TW" sz="3600" b="1" kern="100" dirty="0">
                          <a:effectLst/>
                          <a:latin typeface="微软雅黑" pitchFamily="34" charset="-122"/>
                          <a:ea typeface="微软雅黑" pitchFamily="34" charset="-122"/>
                        </a:rPr>
                        <a:t>證</a:t>
                      </a:r>
                      <a:endParaRPr lang="zh-TW" sz="3600" b="1"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1D3C0"/>
                    </a:solidFill>
                  </a:tcPr>
                </a:tc>
                <a:tc hMerge="1">
                  <a:txBody>
                    <a:bodyPr/>
                    <a:lstStyle/>
                    <a:p>
                      <a:endParaRPr lang="zh-TW" altLang="en-US"/>
                    </a:p>
                  </a:txBody>
                  <a:tcPr/>
                </a:tc>
                <a:tc hMerge="1">
                  <a:txBody>
                    <a:bodyPr/>
                    <a:lstStyle/>
                    <a:p>
                      <a:endParaRPr lang="zh-TW" altLang="en-US"/>
                    </a:p>
                  </a:txBody>
                  <a:tcPr/>
                </a:tc>
                <a:extLst>
                  <a:ext uri="{0D108BD9-81ED-4DB2-BD59-A6C34878D82A}">
                    <a16:rowId xmlns="" xmlns:a16="http://schemas.microsoft.com/office/drawing/2014/main" val="10014"/>
                  </a:ext>
                </a:extLst>
              </a:tr>
              <a:tr h="972000">
                <a:tc>
                  <a:txBody>
                    <a:bodyPr/>
                    <a:lstStyle/>
                    <a:p>
                      <a:pPr algn="just">
                        <a:spcAft>
                          <a:spcPts val="0"/>
                        </a:spcAft>
                      </a:pPr>
                      <a:r>
                        <a:rPr lang="en-US" sz="3200" kern="100" dirty="0">
                          <a:effectLst/>
                          <a:latin typeface="微软雅黑" pitchFamily="34" charset="-122"/>
                          <a:ea typeface="微软雅黑" pitchFamily="34" charset="-122"/>
                        </a:rPr>
                        <a:t>   C1 </a:t>
                      </a:r>
                      <a:r>
                        <a:rPr lang="zh-TW" sz="3200" kern="100" dirty="0">
                          <a:effectLst/>
                          <a:latin typeface="微软雅黑" pitchFamily="34" charset="-122"/>
                          <a:ea typeface="微软雅黑" pitchFamily="34" charset="-122"/>
                        </a:rPr>
                        <a:t>服務體驗</a:t>
                      </a:r>
                      <a:r>
                        <a:rPr lang="zh-TW" altLang="en-US" sz="3200" kern="100" dirty="0">
                          <a:effectLst/>
                          <a:latin typeface="微软雅黑" pitchFamily="34" charset="-122"/>
                          <a:ea typeface="微软雅黑" pitchFamily="34" charset="-122"/>
                        </a:rPr>
                        <a:t>與商業實證指標</a:t>
                      </a:r>
                      <a:r>
                        <a:rPr lang="zh-TW" sz="3200" kern="100" dirty="0">
                          <a:effectLst/>
                          <a:latin typeface="微软雅黑" pitchFamily="34" charset="-122"/>
                          <a:ea typeface="微软雅黑" pitchFamily="34" charset="-122"/>
                        </a:rPr>
                        <a:t>設計</a:t>
                      </a:r>
                      <a:endParaRPr lang="zh-TW" sz="3200"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altLang="zh-TW" sz="3200" kern="100" dirty="0" smtClean="0">
                          <a:effectLst/>
                          <a:latin typeface="微软雅黑" pitchFamily="34" charset="-122"/>
                          <a:ea typeface="微软雅黑" pitchFamily="34" charset="-122"/>
                          <a:cs typeface="Times New Roman" panose="02020603050405020304" pitchFamily="18" charset="0"/>
                        </a:rPr>
                        <a:t>12</a:t>
                      </a:r>
                      <a:r>
                        <a:rPr lang="zh-TW" altLang="en-US" sz="3200" kern="100" dirty="0" smtClean="0">
                          <a:effectLst/>
                          <a:latin typeface="微软雅黑" pitchFamily="34" charset="-122"/>
                          <a:ea typeface="微软雅黑" pitchFamily="34" charset="-122"/>
                          <a:cs typeface="Times New Roman" panose="02020603050405020304" pitchFamily="18" charset="0"/>
                        </a:rPr>
                        <a:t>月</a:t>
                      </a:r>
                      <a:r>
                        <a:rPr lang="en-US" altLang="zh-TW" sz="3200" kern="100" dirty="0" smtClean="0">
                          <a:effectLst/>
                          <a:latin typeface="微软雅黑" pitchFamily="34" charset="-122"/>
                          <a:ea typeface="微软雅黑" pitchFamily="34" charset="-122"/>
                          <a:cs typeface="Times New Roman" panose="02020603050405020304" pitchFamily="18" charset="0"/>
                        </a:rPr>
                        <a:t>30</a:t>
                      </a:r>
                      <a:r>
                        <a:rPr lang="zh-TW" altLang="en-US" sz="3200" kern="100" dirty="0" smtClean="0">
                          <a:effectLst/>
                          <a:latin typeface="微软雅黑" pitchFamily="34" charset="-122"/>
                          <a:ea typeface="微软雅黑" pitchFamily="34" charset="-122"/>
                          <a:cs typeface="Times New Roman" panose="02020603050405020304" pitchFamily="18" charset="0"/>
                        </a:rPr>
                        <a:t>日</a:t>
                      </a:r>
                      <a:endParaRPr lang="zh-TW" sz="3200"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zh-TW" altLang="en-US" sz="3200" kern="100" dirty="0">
                          <a:effectLst/>
                          <a:latin typeface="微软雅黑" pitchFamily="34" charset="-122"/>
                          <a:ea typeface="微软雅黑" pitchFamily="34" charset="-122"/>
                          <a:cs typeface="Times New Roman" panose="02020603050405020304" pitchFamily="18" charset="0"/>
                        </a:rPr>
                        <a:t>服務體驗與商業實證指標設計報告</a:t>
                      </a:r>
                      <a:r>
                        <a:rPr lang="en-US" altLang="zh-TW" sz="3200" kern="100" dirty="0">
                          <a:effectLst/>
                          <a:latin typeface="微软雅黑" pitchFamily="34" charset="-122"/>
                          <a:ea typeface="微软雅黑" pitchFamily="34" charset="-122"/>
                          <a:cs typeface="Times New Roman" panose="02020603050405020304" pitchFamily="18" charset="0"/>
                        </a:rPr>
                        <a:t>1</a:t>
                      </a:r>
                      <a:r>
                        <a:rPr lang="zh-TW" altLang="en-US" sz="3200" kern="100" dirty="0">
                          <a:effectLst/>
                          <a:latin typeface="微软雅黑" pitchFamily="34" charset="-122"/>
                          <a:ea typeface="微软雅黑" pitchFamily="34" charset="-122"/>
                          <a:cs typeface="Times New Roman" panose="02020603050405020304" pitchFamily="18" charset="0"/>
                        </a:rPr>
                        <a:t>份 </a:t>
                      </a:r>
                      <a:endParaRPr lang="en-US" altLang="zh-TW" sz="3200" kern="100" dirty="0" smtClean="0">
                        <a:effectLst/>
                        <a:latin typeface="微软雅黑" pitchFamily="34" charset="-122"/>
                        <a:ea typeface="微软雅黑" pitchFamily="34" charset="-122"/>
                        <a:cs typeface="Times New Roman" panose="02020603050405020304" pitchFamily="18" charset="0"/>
                      </a:endParaRPr>
                    </a:p>
                    <a:p>
                      <a:r>
                        <a:rPr lang="en-US" altLang="zh-TW" sz="3200" kern="100" dirty="0" smtClean="0">
                          <a:effectLst/>
                          <a:latin typeface="微软雅黑" pitchFamily="34" charset="-122"/>
                          <a:ea typeface="微软雅黑" pitchFamily="34" charset="-122"/>
                          <a:cs typeface="Times New Roman" panose="02020603050405020304" pitchFamily="18" charset="0"/>
                        </a:rPr>
                        <a:t>(</a:t>
                      </a:r>
                      <a:r>
                        <a:rPr lang="zh-TW" altLang="en-US" sz="3200" kern="100" dirty="0">
                          <a:effectLst/>
                          <a:latin typeface="微软雅黑" pitchFamily="34" charset="-122"/>
                          <a:ea typeface="微软雅黑" pitchFamily="34" charset="-122"/>
                          <a:cs typeface="Times New Roman" panose="02020603050405020304" pitchFamily="18" charset="0"/>
                        </a:rPr>
                        <a:t>內容：人物角色原型</a:t>
                      </a:r>
                      <a:r>
                        <a:rPr lang="en-US" altLang="zh-TW" sz="3200" kern="100" dirty="0">
                          <a:effectLst/>
                          <a:latin typeface="微软雅黑" pitchFamily="34" charset="-122"/>
                          <a:ea typeface="微软雅黑" pitchFamily="34" charset="-122"/>
                          <a:cs typeface="Times New Roman" panose="02020603050405020304" pitchFamily="18" charset="0"/>
                        </a:rPr>
                        <a:t>Persona</a:t>
                      </a:r>
                      <a:r>
                        <a:rPr lang="zh-TW" altLang="en-US" sz="3200" kern="100" dirty="0">
                          <a:effectLst/>
                          <a:latin typeface="微软雅黑" pitchFamily="34" charset="-122"/>
                          <a:ea typeface="微软雅黑" pitchFamily="34" charset="-122"/>
                          <a:cs typeface="Times New Roman" panose="02020603050405020304" pitchFamily="18" charset="0"/>
                        </a:rPr>
                        <a:t>、服務情境設計</a:t>
                      </a:r>
                      <a:r>
                        <a:rPr lang="en-US" altLang="zh-TW" sz="3200" kern="100" dirty="0">
                          <a:effectLst/>
                          <a:latin typeface="微软雅黑" pitchFamily="34" charset="-122"/>
                          <a:ea typeface="微软雅黑" pitchFamily="34" charset="-122"/>
                          <a:cs typeface="Times New Roman" panose="02020603050405020304" pitchFamily="18" charset="0"/>
                        </a:rPr>
                        <a:t>)</a:t>
                      </a:r>
                      <a:r>
                        <a:rPr lang="zh-TW" altLang="en-US" sz="3200" kern="100" dirty="0">
                          <a:effectLst/>
                          <a:latin typeface="微软雅黑" pitchFamily="34" charset="-122"/>
                          <a:ea typeface="微软雅黑" pitchFamily="34" charset="-122"/>
                          <a:cs typeface="Times New Roman" panose="02020603050405020304" pitchFamily="18" charset="0"/>
                        </a:rPr>
                        <a:t>  </a:t>
                      </a:r>
                      <a:endParaRPr lang="zh-TW" altLang="en-US" sz="3200" dirty="0">
                        <a:latin typeface="微软雅黑" pitchFamily="34" charset="-122"/>
                        <a:ea typeface="微软雅黑" pitchFamily="34" charset="-122"/>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15"/>
                  </a:ext>
                </a:extLst>
              </a:tr>
              <a:tr h="972000">
                <a:tc>
                  <a:txBody>
                    <a:bodyPr/>
                    <a:lstStyle/>
                    <a:p>
                      <a:pPr algn="just">
                        <a:spcAft>
                          <a:spcPts val="0"/>
                        </a:spcAft>
                      </a:pPr>
                      <a:r>
                        <a:rPr lang="en-US" altLang="zh-TW" sz="3200" kern="100" dirty="0">
                          <a:effectLst/>
                          <a:latin typeface="微软雅黑" pitchFamily="34" charset="-122"/>
                          <a:ea typeface="微软雅黑" pitchFamily="34" charset="-122"/>
                        </a:rPr>
                        <a:t> </a:t>
                      </a:r>
                      <a:r>
                        <a:rPr lang="zh-TW" altLang="en-US" sz="3200" kern="100" dirty="0">
                          <a:effectLst/>
                          <a:latin typeface="微软雅黑" pitchFamily="34" charset="-122"/>
                          <a:ea typeface="微软雅黑" pitchFamily="34" charset="-122"/>
                        </a:rPr>
                        <a:t>  </a:t>
                      </a:r>
                      <a:r>
                        <a:rPr lang="en-US" altLang="zh-TW" sz="3200" kern="100" dirty="0">
                          <a:effectLst/>
                          <a:latin typeface="微软雅黑" pitchFamily="34" charset="-122"/>
                          <a:ea typeface="微软雅黑" pitchFamily="34" charset="-122"/>
                        </a:rPr>
                        <a:t>C2 </a:t>
                      </a:r>
                      <a:r>
                        <a:rPr lang="zh-TW" altLang="zh-TW" sz="3200" kern="100" dirty="0">
                          <a:effectLst/>
                          <a:latin typeface="微软雅黑" pitchFamily="34" charset="-122"/>
                          <a:ea typeface="微软雅黑" pitchFamily="34" charset="-122"/>
                        </a:rPr>
                        <a:t>商業實證</a:t>
                      </a:r>
                      <a:endParaRPr lang="zh-TW" sz="3200"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US" altLang="zh-TW" sz="3200" kern="100" dirty="0" smtClean="0">
                          <a:effectLst/>
                          <a:latin typeface="微软雅黑" pitchFamily="34" charset="-122"/>
                          <a:ea typeface="微软雅黑" pitchFamily="34" charset="-122"/>
                          <a:cs typeface="Times New Roman" panose="02020603050405020304" pitchFamily="18" charset="0"/>
                        </a:rPr>
                        <a:t>2</a:t>
                      </a:r>
                      <a:r>
                        <a:rPr lang="zh-TW" altLang="en-US" sz="3200" kern="100" dirty="0" smtClean="0">
                          <a:effectLst/>
                          <a:latin typeface="微软雅黑" pitchFamily="34" charset="-122"/>
                          <a:ea typeface="微软雅黑" pitchFamily="34" charset="-122"/>
                          <a:cs typeface="Times New Roman" panose="02020603050405020304" pitchFamily="18" charset="0"/>
                        </a:rPr>
                        <a:t>月</a:t>
                      </a:r>
                      <a:r>
                        <a:rPr lang="en-US" altLang="zh-TW" sz="3200" kern="100" dirty="0" smtClean="0">
                          <a:effectLst/>
                          <a:latin typeface="微软雅黑" pitchFamily="34" charset="-122"/>
                          <a:ea typeface="微软雅黑" pitchFamily="34" charset="-122"/>
                          <a:cs typeface="Times New Roman" panose="02020603050405020304" pitchFamily="18" charset="0"/>
                        </a:rPr>
                        <a:t>15</a:t>
                      </a:r>
                      <a:r>
                        <a:rPr lang="zh-TW" altLang="en-US" sz="3200" kern="100" dirty="0" smtClean="0">
                          <a:effectLst/>
                          <a:latin typeface="微软雅黑" pitchFamily="34" charset="-122"/>
                          <a:ea typeface="微软雅黑" pitchFamily="34" charset="-122"/>
                          <a:cs typeface="Times New Roman" panose="02020603050405020304" pitchFamily="18" charset="0"/>
                        </a:rPr>
                        <a:t>日</a:t>
                      </a:r>
                      <a:endParaRPr lang="zh-TW" sz="3200" kern="100" dirty="0">
                        <a:effectLst/>
                        <a:latin typeface="微软雅黑" pitchFamily="34" charset="-122"/>
                        <a:ea typeface="微软雅黑" pitchFamily="34" charset="-122"/>
                        <a:cs typeface="Times New Roman" panose="02020603050405020304" pitchFamily="18" charset="0"/>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zh-TW" altLang="zh-TW" sz="3200" kern="100" dirty="0">
                          <a:effectLst/>
                          <a:latin typeface="微软雅黑" pitchFamily="34" charset="-122"/>
                          <a:ea typeface="微软雅黑" pitchFamily="34" charset="-122"/>
                        </a:rPr>
                        <a:t>商業實證</a:t>
                      </a:r>
                      <a:r>
                        <a:rPr lang="zh-TW" altLang="en-US" sz="3200" kern="100" dirty="0">
                          <a:effectLst/>
                          <a:latin typeface="微软雅黑" pitchFamily="34" charset="-122"/>
                          <a:ea typeface="微软雅黑" pitchFamily="34" charset="-122"/>
                        </a:rPr>
                        <a:t>成果報告</a:t>
                      </a:r>
                      <a:r>
                        <a:rPr lang="en-US" altLang="zh-TW" sz="3200" kern="100" dirty="0">
                          <a:effectLst/>
                          <a:latin typeface="微软雅黑" pitchFamily="34" charset="-122"/>
                          <a:ea typeface="微软雅黑" pitchFamily="34" charset="-122"/>
                          <a:cs typeface="Times New Roman" panose="02020603050405020304" pitchFamily="18" charset="0"/>
                        </a:rPr>
                        <a:t>1</a:t>
                      </a:r>
                      <a:r>
                        <a:rPr lang="zh-TW" altLang="en-US" sz="3200" kern="100" dirty="0">
                          <a:effectLst/>
                          <a:latin typeface="微软雅黑" pitchFamily="34" charset="-122"/>
                          <a:ea typeface="微软雅黑" pitchFamily="34" charset="-122"/>
                          <a:cs typeface="Times New Roman" panose="02020603050405020304" pitchFamily="18" charset="0"/>
                        </a:rPr>
                        <a:t>份 </a:t>
                      </a:r>
                      <a:r>
                        <a:rPr lang="en-US" altLang="zh-TW" sz="3200" kern="100" dirty="0">
                          <a:effectLst/>
                          <a:latin typeface="微软雅黑" pitchFamily="34" charset="-122"/>
                          <a:ea typeface="微软雅黑" pitchFamily="34" charset="-122"/>
                          <a:cs typeface="Times New Roman" panose="02020603050405020304" pitchFamily="18" charset="0"/>
                        </a:rPr>
                        <a:t>(</a:t>
                      </a:r>
                      <a:r>
                        <a:rPr lang="zh-TW" altLang="en-US" sz="3200" kern="100" dirty="0">
                          <a:effectLst/>
                          <a:latin typeface="微软雅黑" pitchFamily="34" charset="-122"/>
                          <a:ea typeface="微软雅黑" pitchFamily="34" charset="-122"/>
                          <a:cs typeface="Times New Roman" panose="02020603050405020304" pitchFamily="18" charset="0"/>
                        </a:rPr>
                        <a:t>內容：實證統計數據、成立佐證</a:t>
                      </a:r>
                      <a:r>
                        <a:rPr lang="en-US" altLang="zh-TW" sz="3200" kern="100" dirty="0">
                          <a:effectLst/>
                          <a:latin typeface="微软雅黑" pitchFamily="34" charset="-122"/>
                          <a:ea typeface="微软雅黑" pitchFamily="34" charset="-122"/>
                          <a:cs typeface="Times New Roman" panose="02020603050405020304" pitchFamily="18" charset="0"/>
                        </a:rPr>
                        <a:t>)</a:t>
                      </a:r>
                      <a:endParaRPr lang="zh-TW" altLang="en-US" sz="3200" dirty="0">
                        <a:latin typeface="微软雅黑" pitchFamily="34" charset="-122"/>
                        <a:ea typeface="微软雅黑" pitchFamily="34" charset="-122"/>
                      </a:endParaRPr>
                    </a:p>
                  </a:txBody>
                  <a:tcPr marL="27448" marR="274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3580614458"/>
                  </a:ext>
                </a:extLst>
              </a:tr>
            </a:tbl>
          </a:graphicData>
        </a:graphic>
      </p:graphicFrame>
      <p:sp>
        <p:nvSpPr>
          <p:cNvPr id="4" name="投影片編號版面配置區 3"/>
          <p:cNvSpPr>
            <a:spLocks noGrp="1"/>
          </p:cNvSpPr>
          <p:nvPr>
            <p:ph type="sldNum" sz="quarter" idx="4294967295"/>
          </p:nvPr>
        </p:nvSpPr>
        <p:spPr>
          <a:xfrm>
            <a:off x="17221200" y="12712701"/>
            <a:ext cx="5486400" cy="730250"/>
          </a:xfrm>
          <a:prstGeom prst="rect">
            <a:avLst/>
          </a:prstGeom>
        </p:spPr>
        <p:txBody>
          <a:bodyPr lIns="182880" tIns="91440" rIns="182880" bIns="91440"/>
          <a:lstStyle/>
          <a:p>
            <a:fld id="{E3C99A07-8B95-4703-BB50-5DC82DEA769F}" type="slidenum">
              <a:rPr lang="zh-TW" altLang="en-US" smtClean="0"/>
              <a:pPr/>
              <a:t>44</a:t>
            </a:fld>
            <a:endParaRPr lang="zh-TW" altLang="en-US"/>
          </a:p>
        </p:txBody>
      </p:sp>
    </p:spTree>
    <p:extLst>
      <p:ext uri="{BB962C8B-B14F-4D97-AF65-F5344CB8AC3E}">
        <p14:creationId xmlns:p14="http://schemas.microsoft.com/office/powerpoint/2010/main" xmlns="" val="83924874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0184"/>
            <a:ext cx="24384000" cy="1477255"/>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rtlCol="0" anchor="ctr" anchorCtr="0" compatLnSpc="1">
            <a:spAutoFit/>
          </a:bodyPr>
          <a:lstStyle/>
          <a:p>
            <a:pPr algn="ctr"/>
            <a:r>
              <a:rPr lang="zh-TW" altLang="en-US" sz="8000" b="1" dirty="0">
                <a:solidFill>
                  <a:schemeClr val="tx1">
                    <a:lumMod val="75000"/>
                    <a:lumOff val="25000"/>
                  </a:schemeClr>
                </a:solidFill>
                <a:latin typeface="微軟正黑體 Light" panose="020B0304030504040204" pitchFamily="34" charset="-120"/>
                <a:ea typeface="微軟正黑體 Light" panose="020B0304030504040204" pitchFamily="34" charset="-120"/>
                <a:cs typeface="+mn-cs"/>
              </a:rPr>
              <a:t>服務與商業模式實證</a:t>
            </a:r>
          </a:p>
        </p:txBody>
      </p:sp>
      <p:sp>
        <p:nvSpPr>
          <p:cNvPr id="11" name="箭號: 五邊形 64"/>
          <p:cNvSpPr/>
          <p:nvPr/>
        </p:nvSpPr>
        <p:spPr>
          <a:xfrm>
            <a:off x="14187364" y="11302298"/>
            <a:ext cx="3114312" cy="1453952"/>
          </a:xfrm>
          <a:prstGeom prst="homePlate">
            <a:avLst>
              <a:gd name="adj" fmla="val 14777"/>
            </a:avLst>
          </a:prstGeom>
          <a:solidFill>
            <a:srgbClr val="005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lnSpc>
                <a:spcPct val="150000"/>
              </a:lnSpc>
              <a:spcBef>
                <a:spcPts val="0"/>
              </a:spcBef>
              <a:spcAft>
                <a:spcPts val="0"/>
              </a:spcAft>
            </a:pPr>
            <a:r>
              <a:rPr lang="zh-TW" altLang="en-US" sz="3200" b="1" dirty="0">
                <a:solidFill>
                  <a:prstClr val="white"/>
                </a:solidFill>
                <a:latin typeface="微軟正黑體" panose="020B0604030504040204" pitchFamily="34" charset="-120"/>
              </a:rPr>
              <a:t>概念驗證</a:t>
            </a:r>
            <a:endParaRPr lang="en-US" altLang="zh-TW" sz="3200" b="1" dirty="0">
              <a:solidFill>
                <a:prstClr val="white"/>
              </a:solidFill>
              <a:latin typeface="微軟正黑體" panose="020B0604030504040204" pitchFamily="34" charset="-120"/>
            </a:endParaRPr>
          </a:p>
          <a:p>
            <a:pPr defTabSz="1828800" fontAlgn="auto" hangingPunct="1">
              <a:lnSpc>
                <a:spcPct val="150000"/>
              </a:lnSpc>
              <a:spcBef>
                <a:spcPts val="0"/>
              </a:spcBef>
              <a:spcAft>
                <a:spcPts val="0"/>
              </a:spcAft>
            </a:pPr>
            <a:r>
              <a:rPr lang="zh-TW" altLang="en-US" sz="2800" b="1" dirty="0">
                <a:solidFill>
                  <a:prstClr val="white"/>
                </a:solidFill>
                <a:latin typeface="微軟正黑體" panose="020B0604030504040204" pitchFamily="34" charset="-120"/>
              </a:rPr>
              <a:t>場域</a:t>
            </a:r>
            <a:r>
              <a:rPr lang="en-US" altLang="zh-TW" sz="2800" b="1" dirty="0">
                <a:solidFill>
                  <a:prstClr val="white"/>
                </a:solidFill>
                <a:latin typeface="微軟正黑體" panose="020B0604030504040204" pitchFamily="34" charset="-120"/>
              </a:rPr>
              <a:t>/UX</a:t>
            </a:r>
            <a:r>
              <a:rPr lang="zh-TW" altLang="en-US" sz="2800" b="1" dirty="0">
                <a:solidFill>
                  <a:prstClr val="white"/>
                </a:solidFill>
                <a:latin typeface="微軟正黑體" panose="020B0604030504040204" pitchFamily="34" charset="-120"/>
              </a:rPr>
              <a:t>量表</a:t>
            </a:r>
          </a:p>
        </p:txBody>
      </p:sp>
      <p:sp>
        <p:nvSpPr>
          <p:cNvPr id="12" name="箭號: 五邊形 63"/>
          <p:cNvSpPr/>
          <p:nvPr/>
        </p:nvSpPr>
        <p:spPr>
          <a:xfrm>
            <a:off x="8816556" y="11302298"/>
            <a:ext cx="5937988" cy="1453952"/>
          </a:xfrm>
          <a:prstGeom prst="homePlate">
            <a:avLst>
              <a:gd name="adj" fmla="val 27105"/>
            </a:avLst>
          </a:prstGeom>
          <a:solidFill>
            <a:srgbClr val="008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lnSpc>
                <a:spcPct val="150000"/>
              </a:lnSpc>
              <a:spcBef>
                <a:spcPts val="0"/>
              </a:spcBef>
              <a:spcAft>
                <a:spcPts val="0"/>
              </a:spcAft>
            </a:pPr>
            <a:r>
              <a:rPr lang="zh-TW" altLang="en-US" sz="3200" b="1" dirty="0">
                <a:solidFill>
                  <a:prstClr val="white"/>
                </a:solidFill>
                <a:latin typeface="微軟正黑體" panose="020B0604030504040204" pitchFamily="34" charset="-120"/>
              </a:rPr>
              <a:t>原型製作</a:t>
            </a:r>
            <a:endParaRPr lang="en-US" altLang="zh-TW" sz="3200" b="1" dirty="0">
              <a:solidFill>
                <a:prstClr val="white"/>
              </a:solidFill>
              <a:latin typeface="微軟正黑體" panose="020B0604030504040204" pitchFamily="34" charset="-120"/>
            </a:endParaRPr>
          </a:p>
          <a:p>
            <a:pPr defTabSz="1828800" fontAlgn="auto" hangingPunct="1">
              <a:lnSpc>
                <a:spcPct val="150000"/>
              </a:lnSpc>
              <a:spcBef>
                <a:spcPts val="0"/>
              </a:spcBef>
              <a:spcAft>
                <a:spcPts val="0"/>
              </a:spcAft>
              <a:defRPr/>
            </a:pPr>
            <a:r>
              <a:rPr lang="zh-TW" altLang="en-US" sz="3200" b="1" dirty="0">
                <a:solidFill>
                  <a:prstClr val="white"/>
                </a:solidFill>
                <a:latin typeface="微軟正黑體" panose="020B0604030504040204" pitchFamily="34" charset="-120"/>
              </a:rPr>
              <a:t>製作空間</a:t>
            </a:r>
            <a:r>
              <a:rPr lang="en-US" altLang="zh-TW" sz="3200" b="1" dirty="0">
                <a:solidFill>
                  <a:prstClr val="white"/>
                </a:solidFill>
                <a:latin typeface="微軟正黑體" panose="020B0604030504040204" pitchFamily="34" charset="-120"/>
              </a:rPr>
              <a:t>+</a:t>
            </a:r>
            <a:r>
              <a:rPr lang="zh-TW" altLang="en-US" sz="3200" b="1" dirty="0">
                <a:solidFill>
                  <a:prstClr val="white"/>
                </a:solidFill>
                <a:latin typeface="微軟正黑體" panose="020B0604030504040204" pitchFamily="34" charset="-120"/>
              </a:rPr>
              <a:t>設備</a:t>
            </a:r>
            <a:endParaRPr lang="zh-TW" altLang="en-US" sz="2800" b="1" kern="0" dirty="0">
              <a:solidFill>
                <a:prstClr val="white"/>
              </a:solidFill>
              <a:latin typeface="微軟正黑體" panose="020B0604030504040204" pitchFamily="34" charset="-120"/>
            </a:endParaRPr>
          </a:p>
        </p:txBody>
      </p:sp>
      <p:sp>
        <p:nvSpPr>
          <p:cNvPr id="17" name="箭號: 五邊形 61"/>
          <p:cNvSpPr/>
          <p:nvPr/>
        </p:nvSpPr>
        <p:spPr>
          <a:xfrm>
            <a:off x="6549323" y="11302300"/>
            <a:ext cx="2736622" cy="1453952"/>
          </a:xfrm>
          <a:prstGeom prst="homePlate">
            <a:avLst>
              <a:gd name="adj" fmla="val 22035"/>
            </a:avLst>
          </a:prstGeom>
          <a:solidFill>
            <a:srgbClr val="009E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lnSpc>
                <a:spcPct val="150000"/>
              </a:lnSpc>
              <a:spcBef>
                <a:spcPts val="0"/>
              </a:spcBef>
              <a:spcAft>
                <a:spcPts val="0"/>
              </a:spcAft>
            </a:pPr>
            <a:r>
              <a:rPr lang="zh-TW" altLang="en-US" sz="3200" b="1" dirty="0">
                <a:solidFill>
                  <a:prstClr val="white"/>
                </a:solidFill>
                <a:latin typeface="微軟正黑體" panose="020B0604030504040204" pitchFamily="34" charset="-120"/>
              </a:rPr>
              <a:t>服務設計</a:t>
            </a:r>
            <a:endParaRPr lang="en-US" altLang="zh-TW" sz="3200" b="1" dirty="0">
              <a:solidFill>
                <a:prstClr val="white"/>
              </a:solidFill>
              <a:latin typeface="微軟正黑體" panose="020B0604030504040204" pitchFamily="34" charset="-120"/>
            </a:endParaRPr>
          </a:p>
          <a:p>
            <a:pPr defTabSz="1828800" fontAlgn="auto" hangingPunct="1">
              <a:lnSpc>
                <a:spcPct val="150000"/>
              </a:lnSpc>
              <a:spcBef>
                <a:spcPts val="0"/>
              </a:spcBef>
              <a:spcAft>
                <a:spcPts val="0"/>
              </a:spcAft>
              <a:defRPr/>
            </a:pPr>
            <a:r>
              <a:rPr lang="zh-TW" altLang="en-US" sz="2800" b="1" kern="0" dirty="0">
                <a:solidFill>
                  <a:prstClr val="white"/>
                </a:solidFill>
                <a:latin typeface="微軟正黑體" panose="020B0604030504040204" pitchFamily="34" charset="-120"/>
              </a:rPr>
              <a:t>共創</a:t>
            </a:r>
            <a:endParaRPr lang="en-US" altLang="zh-TW" sz="2800" b="1" kern="0" dirty="0">
              <a:solidFill>
                <a:prstClr val="white"/>
              </a:solidFill>
              <a:latin typeface="微軟正黑體" panose="020B0604030504040204" pitchFamily="34" charset="-120"/>
            </a:endParaRPr>
          </a:p>
        </p:txBody>
      </p:sp>
      <p:sp>
        <p:nvSpPr>
          <p:cNvPr id="20" name="矩形 19"/>
          <p:cNvSpPr/>
          <p:nvPr/>
        </p:nvSpPr>
        <p:spPr>
          <a:xfrm>
            <a:off x="4493471" y="12947390"/>
            <a:ext cx="1941802" cy="514856"/>
          </a:xfrm>
          <a:prstGeom prst="rect">
            <a:avLst/>
          </a:prstGeom>
          <a:noFill/>
          <a:ln w="25400" cap="flat" cmpd="sng" algn="ctr">
            <a:noFill/>
            <a:prstDash val="solid"/>
          </a:ln>
          <a:effectLst/>
        </p:spPr>
        <p:txBody>
          <a:bodyPr anchor="ctr"/>
          <a:lstStyle/>
          <a:p>
            <a:pPr defTabSz="1828800" fontAlgn="auto" hangingPunct="1">
              <a:lnSpc>
                <a:spcPct val="150000"/>
              </a:lnSpc>
              <a:spcBef>
                <a:spcPts val="0"/>
              </a:spcBef>
              <a:spcAft>
                <a:spcPts val="0"/>
              </a:spcAft>
              <a:defRPr/>
            </a:pPr>
            <a:r>
              <a:rPr lang="en-US" altLang="zh-TW" sz="3600" b="1" kern="0" dirty="0">
                <a:solidFill>
                  <a:prstClr val="black"/>
                </a:solidFill>
                <a:latin typeface="微軟正黑體" panose="020B0604030504040204" pitchFamily="34" charset="-120"/>
                <a:ea typeface="微軟正黑體" panose="020B0604030504040204" pitchFamily="34" charset="-120"/>
                <a:cs typeface="+mn-cs"/>
              </a:rPr>
              <a:t>2</a:t>
            </a:r>
            <a:r>
              <a:rPr lang="zh-TW" altLang="en-US" sz="3600" b="1" kern="0" dirty="0">
                <a:solidFill>
                  <a:prstClr val="black"/>
                </a:solidFill>
                <a:latin typeface="微軟正黑體" panose="020B0604030504040204" pitchFamily="34" charset="-120"/>
                <a:ea typeface="微軟正黑體" panose="020B0604030504040204" pitchFamily="34" charset="-120"/>
                <a:cs typeface="+mn-cs"/>
              </a:rPr>
              <a:t>周</a:t>
            </a:r>
          </a:p>
        </p:txBody>
      </p:sp>
      <p:sp>
        <p:nvSpPr>
          <p:cNvPr id="21" name="箭號: 五邊形 60"/>
          <p:cNvSpPr/>
          <p:nvPr/>
        </p:nvSpPr>
        <p:spPr>
          <a:xfrm>
            <a:off x="4118663" y="11302602"/>
            <a:ext cx="2820510" cy="1453648"/>
          </a:xfrm>
          <a:prstGeom prst="homePlate">
            <a:avLst>
              <a:gd name="adj" fmla="val 1679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lnSpc>
                <a:spcPct val="150000"/>
              </a:lnSpc>
              <a:spcBef>
                <a:spcPts val="0"/>
              </a:spcBef>
              <a:spcAft>
                <a:spcPts val="0"/>
              </a:spcAft>
            </a:pPr>
            <a:r>
              <a:rPr lang="zh-TW" altLang="en-US" sz="3200" b="1" dirty="0">
                <a:solidFill>
                  <a:prstClr val="white"/>
                </a:solidFill>
                <a:latin typeface="微軟正黑體" panose="020B0604030504040204" pitchFamily="34" charset="-120"/>
              </a:rPr>
              <a:t>使用者研究</a:t>
            </a:r>
            <a:endParaRPr lang="en-US" altLang="zh-TW" sz="3200" b="1" dirty="0">
              <a:solidFill>
                <a:prstClr val="white"/>
              </a:solidFill>
              <a:latin typeface="微軟正黑體" panose="020B0604030504040204" pitchFamily="34" charset="-120"/>
            </a:endParaRPr>
          </a:p>
          <a:p>
            <a:pPr defTabSz="1828800" fontAlgn="auto" hangingPunct="1">
              <a:lnSpc>
                <a:spcPct val="150000"/>
              </a:lnSpc>
              <a:spcBef>
                <a:spcPts val="0"/>
              </a:spcBef>
              <a:spcAft>
                <a:spcPts val="0"/>
              </a:spcAft>
              <a:defRPr/>
            </a:pPr>
            <a:r>
              <a:rPr lang="zh-TW" altLang="en-US" sz="2800" b="1" kern="0" dirty="0">
                <a:solidFill>
                  <a:prstClr val="white"/>
                </a:solidFill>
                <a:latin typeface="微軟正黑體" panose="020B0604030504040204" pitchFamily="34" charset="-120"/>
              </a:rPr>
              <a:t>數據調查</a:t>
            </a:r>
            <a:endParaRPr lang="en-US" altLang="zh-TW" sz="2800" b="1" dirty="0">
              <a:solidFill>
                <a:prstClr val="white"/>
              </a:solidFill>
              <a:latin typeface="微軟正黑體" panose="020B0604030504040204" pitchFamily="34" charset="-120"/>
            </a:endParaRPr>
          </a:p>
        </p:txBody>
      </p:sp>
      <p:sp>
        <p:nvSpPr>
          <p:cNvPr id="22" name="文字方塊 21"/>
          <p:cNvSpPr txBox="1"/>
          <p:nvPr/>
        </p:nvSpPr>
        <p:spPr>
          <a:xfrm>
            <a:off x="17427432" y="11159089"/>
            <a:ext cx="4849720" cy="1571520"/>
          </a:xfrm>
          <a:prstGeom prst="rect">
            <a:avLst/>
          </a:prstGeom>
          <a:noFill/>
        </p:spPr>
        <p:txBody>
          <a:bodyPr wrap="square" rtlCol="0">
            <a:spAutoFit/>
          </a:bodyPr>
          <a:lstStyle/>
          <a:p>
            <a:pPr algn="l" defTabSz="1828800" fontAlgn="auto" hangingPunct="1">
              <a:lnSpc>
                <a:spcPct val="150000"/>
              </a:lnSpc>
              <a:spcBef>
                <a:spcPts val="0"/>
              </a:spcBef>
              <a:spcAft>
                <a:spcPts val="0"/>
              </a:spcAft>
            </a:pPr>
            <a:r>
              <a:rPr lang="en-US" altLang="zh-TW" sz="3600" b="1" dirty="0">
                <a:solidFill>
                  <a:prstClr val="black"/>
                </a:solidFill>
                <a:latin typeface="微軟正黑體" panose="020B0604030504040204" pitchFamily="34" charset="-120"/>
                <a:ea typeface="微軟正黑體" panose="020B0604030504040204" pitchFamily="34" charset="-120"/>
                <a:cs typeface="+mn-cs"/>
              </a:rPr>
              <a:t>10-12</a:t>
            </a:r>
            <a:r>
              <a:rPr lang="zh-TW" altLang="en-US" sz="3200" b="1" dirty="0">
                <a:solidFill>
                  <a:prstClr val="black"/>
                </a:solidFill>
                <a:latin typeface="微軟正黑體" panose="020B0604030504040204" pitchFamily="34" charset="-120"/>
                <a:ea typeface="微軟正黑體" panose="020B0604030504040204" pitchFamily="34" charset="-120"/>
                <a:cs typeface="+mn-cs"/>
              </a:rPr>
              <a:t>周完成雛形</a:t>
            </a:r>
            <a:endParaRPr lang="en-US" altLang="zh-TW" sz="3200" b="1" dirty="0">
              <a:solidFill>
                <a:prstClr val="black"/>
              </a:solidFill>
              <a:latin typeface="微軟正黑體" panose="020B0604030504040204" pitchFamily="34" charset="-120"/>
              <a:ea typeface="微軟正黑體" panose="020B0604030504040204" pitchFamily="34" charset="-120"/>
              <a:cs typeface="+mn-cs"/>
            </a:endParaRPr>
          </a:p>
          <a:p>
            <a:pPr algn="l" defTabSz="1828800" fontAlgn="auto" hangingPunct="1">
              <a:lnSpc>
                <a:spcPct val="150000"/>
              </a:lnSpc>
              <a:spcBef>
                <a:spcPts val="0"/>
              </a:spcBef>
              <a:spcAft>
                <a:spcPts val="0"/>
              </a:spcAft>
            </a:pPr>
            <a:r>
              <a:rPr lang="zh-TW" altLang="en-US" sz="3200" b="1" dirty="0">
                <a:solidFill>
                  <a:prstClr val="black"/>
                </a:solidFill>
                <a:latin typeface="微軟正黑體" panose="020B0604030504040204" pitchFamily="34" charset="-120"/>
                <a:ea typeface="微軟正黑體" panose="020B0604030504040204" pitchFamily="34" charset="-120"/>
                <a:cs typeface="+mn-cs"/>
              </a:rPr>
              <a:t>使用者定義規格</a:t>
            </a:r>
          </a:p>
        </p:txBody>
      </p:sp>
      <p:sp>
        <p:nvSpPr>
          <p:cNvPr id="23" name="矩形 22"/>
          <p:cNvSpPr/>
          <p:nvPr/>
        </p:nvSpPr>
        <p:spPr>
          <a:xfrm>
            <a:off x="7083405" y="12951466"/>
            <a:ext cx="1941802" cy="514856"/>
          </a:xfrm>
          <a:prstGeom prst="rect">
            <a:avLst/>
          </a:prstGeom>
          <a:noFill/>
          <a:ln w="25400" cap="flat" cmpd="sng" algn="ctr">
            <a:noFill/>
            <a:prstDash val="solid"/>
          </a:ln>
          <a:effectLst/>
        </p:spPr>
        <p:txBody>
          <a:bodyPr anchor="ctr"/>
          <a:lstStyle/>
          <a:p>
            <a:pPr defTabSz="1828800" fontAlgn="auto" hangingPunct="1">
              <a:lnSpc>
                <a:spcPct val="150000"/>
              </a:lnSpc>
              <a:spcBef>
                <a:spcPts val="0"/>
              </a:spcBef>
              <a:spcAft>
                <a:spcPts val="0"/>
              </a:spcAft>
              <a:defRPr/>
            </a:pPr>
            <a:r>
              <a:rPr lang="en-US" altLang="zh-TW" sz="3600" b="1" kern="0" dirty="0">
                <a:solidFill>
                  <a:prstClr val="black"/>
                </a:solidFill>
                <a:latin typeface="微軟正黑體" panose="020B0604030504040204" pitchFamily="34" charset="-120"/>
                <a:ea typeface="微軟正黑體" panose="020B0604030504040204" pitchFamily="34" charset="-120"/>
                <a:cs typeface="+mn-cs"/>
              </a:rPr>
              <a:t>2</a:t>
            </a:r>
            <a:r>
              <a:rPr lang="zh-TW" altLang="en-US" sz="3600" b="1" kern="0" dirty="0">
                <a:solidFill>
                  <a:prstClr val="black"/>
                </a:solidFill>
                <a:latin typeface="微軟正黑體" panose="020B0604030504040204" pitchFamily="34" charset="-120"/>
                <a:ea typeface="微軟正黑體" panose="020B0604030504040204" pitchFamily="34" charset="-120"/>
                <a:cs typeface="+mn-cs"/>
              </a:rPr>
              <a:t>周</a:t>
            </a:r>
          </a:p>
        </p:txBody>
      </p:sp>
      <p:sp>
        <p:nvSpPr>
          <p:cNvPr id="24" name="矩形 23"/>
          <p:cNvSpPr/>
          <p:nvPr/>
        </p:nvSpPr>
        <p:spPr>
          <a:xfrm>
            <a:off x="9371006" y="12934652"/>
            <a:ext cx="4816356" cy="557688"/>
          </a:xfrm>
          <a:prstGeom prst="rect">
            <a:avLst/>
          </a:prstGeom>
          <a:noFill/>
          <a:ln w="25400" cap="flat" cmpd="sng" algn="ctr">
            <a:noFill/>
            <a:prstDash val="solid"/>
          </a:ln>
          <a:effectLst/>
        </p:spPr>
        <p:txBody>
          <a:bodyPr anchor="ctr"/>
          <a:lstStyle/>
          <a:p>
            <a:pPr defTabSz="1828800" fontAlgn="auto" hangingPunct="1">
              <a:lnSpc>
                <a:spcPct val="150000"/>
              </a:lnSpc>
              <a:spcBef>
                <a:spcPts val="0"/>
              </a:spcBef>
              <a:spcAft>
                <a:spcPts val="0"/>
              </a:spcAft>
              <a:defRPr/>
            </a:pPr>
            <a:r>
              <a:rPr lang="en-US" altLang="zh-TW" sz="3600" b="1" kern="0" dirty="0">
                <a:solidFill>
                  <a:prstClr val="black"/>
                </a:solidFill>
                <a:latin typeface="微軟正黑體" panose="020B0604030504040204" pitchFamily="34" charset="-120"/>
                <a:ea typeface="微軟正黑體" panose="020B0604030504040204" pitchFamily="34" charset="-120"/>
                <a:cs typeface="+mn-cs"/>
              </a:rPr>
              <a:t>4-6</a:t>
            </a:r>
            <a:r>
              <a:rPr lang="zh-TW" altLang="en-US" sz="3600" b="1" kern="0" dirty="0">
                <a:solidFill>
                  <a:prstClr val="black"/>
                </a:solidFill>
                <a:latin typeface="微軟正黑體" panose="020B0604030504040204" pitchFamily="34" charset="-120"/>
                <a:ea typeface="微軟正黑體" panose="020B0604030504040204" pitchFamily="34" charset="-120"/>
                <a:cs typeface="+mn-cs"/>
              </a:rPr>
              <a:t>周</a:t>
            </a:r>
          </a:p>
        </p:txBody>
      </p:sp>
      <p:sp>
        <p:nvSpPr>
          <p:cNvPr id="25" name="矩形 24"/>
          <p:cNvSpPr/>
          <p:nvPr/>
        </p:nvSpPr>
        <p:spPr>
          <a:xfrm>
            <a:off x="14754542" y="12827962"/>
            <a:ext cx="2483352" cy="634284"/>
          </a:xfrm>
          <a:prstGeom prst="rect">
            <a:avLst/>
          </a:prstGeom>
          <a:noFill/>
          <a:ln w="25400" cap="flat" cmpd="sng" algn="ctr">
            <a:noFill/>
            <a:prstDash val="solid"/>
          </a:ln>
          <a:effectLst/>
        </p:spPr>
        <p:txBody>
          <a:bodyPr anchor="ctr"/>
          <a:lstStyle/>
          <a:p>
            <a:pPr defTabSz="1828800" fontAlgn="auto" hangingPunct="1">
              <a:lnSpc>
                <a:spcPct val="150000"/>
              </a:lnSpc>
              <a:spcBef>
                <a:spcPts val="0"/>
              </a:spcBef>
              <a:spcAft>
                <a:spcPts val="0"/>
              </a:spcAft>
              <a:defRPr/>
            </a:pPr>
            <a:r>
              <a:rPr lang="en-US" altLang="zh-TW" sz="3600" b="1" kern="0" dirty="0">
                <a:solidFill>
                  <a:prstClr val="black"/>
                </a:solidFill>
                <a:latin typeface="微軟正黑體" panose="020B0604030504040204" pitchFamily="34" charset="-120"/>
                <a:ea typeface="微軟正黑體" panose="020B0604030504040204" pitchFamily="34" charset="-120"/>
                <a:cs typeface="+mn-cs"/>
              </a:rPr>
              <a:t>2</a:t>
            </a:r>
            <a:r>
              <a:rPr lang="zh-TW" altLang="en-US" sz="3600" b="1" kern="0" dirty="0">
                <a:solidFill>
                  <a:prstClr val="black"/>
                </a:solidFill>
                <a:latin typeface="微軟正黑體" panose="020B0604030504040204" pitchFamily="34" charset="-120"/>
                <a:ea typeface="微軟正黑體" panose="020B0604030504040204" pitchFamily="34" charset="-120"/>
                <a:cs typeface="+mn-cs"/>
              </a:rPr>
              <a:t>周</a:t>
            </a:r>
          </a:p>
        </p:txBody>
      </p:sp>
      <p:sp>
        <p:nvSpPr>
          <p:cNvPr id="14" name="矩形 13">
            <a:extLst>
              <a:ext uri="{FF2B5EF4-FFF2-40B4-BE49-F238E27FC236}">
                <a16:creationId xmlns:a16="http://schemas.microsoft.com/office/drawing/2014/main" xmlns="" id="{625E9D4F-3222-4338-A9A8-990423A1586C}"/>
              </a:ext>
            </a:extLst>
          </p:cNvPr>
          <p:cNvSpPr/>
          <p:nvPr/>
        </p:nvSpPr>
        <p:spPr>
          <a:xfrm>
            <a:off x="4717737" y="6791647"/>
            <a:ext cx="12204838" cy="3247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3600">
              <a:solidFill>
                <a:prstClr val="white"/>
              </a:solidFill>
              <a:latin typeface="微軟正黑體" panose="020B0604030504040204" pitchFamily="34" charset="-120"/>
            </a:endParaRPr>
          </a:p>
        </p:txBody>
      </p:sp>
      <p:sp>
        <p:nvSpPr>
          <p:cNvPr id="15" name="文字方塊 14">
            <a:extLst>
              <a:ext uri="{FF2B5EF4-FFF2-40B4-BE49-F238E27FC236}">
                <a16:creationId xmlns:a16="http://schemas.microsoft.com/office/drawing/2014/main" xmlns="" id="{6D59F906-3A99-4760-B420-9B20D0F69166}"/>
              </a:ext>
            </a:extLst>
          </p:cNvPr>
          <p:cNvSpPr txBox="1"/>
          <p:nvPr/>
        </p:nvSpPr>
        <p:spPr>
          <a:xfrm>
            <a:off x="1801664" y="4428270"/>
            <a:ext cx="3064668" cy="830997"/>
          </a:xfrm>
          <a:prstGeom prst="rect">
            <a:avLst/>
          </a:prstGeom>
          <a:noFill/>
        </p:spPr>
        <p:txBody>
          <a:bodyPr wrap="square" rtlCol="0">
            <a:spAutoFit/>
          </a:bodyPr>
          <a:lstStyle/>
          <a:p>
            <a:pPr algn="l" defTabSz="1828800" fontAlgn="auto" hangingPunct="1">
              <a:spcBef>
                <a:spcPts val="0"/>
              </a:spcBef>
              <a:spcAft>
                <a:spcPts val="0"/>
              </a:spcAft>
            </a:pPr>
            <a:r>
              <a:rPr lang="en-US" altLang="zh-TW" sz="4800" dirty="0">
                <a:solidFill>
                  <a:prstClr val="black"/>
                </a:solidFill>
                <a:latin typeface="微軟正黑體" panose="020B0604030504040204" pitchFamily="34" charset="-120"/>
                <a:ea typeface="微軟正黑體" panose="020B0604030504040204" pitchFamily="34" charset="-120"/>
                <a:cs typeface="+mn-cs"/>
              </a:rPr>
              <a:t>POS</a:t>
            </a:r>
            <a:r>
              <a:rPr lang="zh-TW" altLang="en-US" sz="4800" dirty="0">
                <a:solidFill>
                  <a:prstClr val="black"/>
                </a:solidFill>
                <a:latin typeface="微軟正黑體" panose="020B0604030504040204" pitchFamily="34" charset="-120"/>
                <a:ea typeface="微軟正黑體" panose="020B0604030504040204" pitchFamily="34" charset="-120"/>
                <a:cs typeface="+mn-cs"/>
              </a:rPr>
              <a:t>驗證</a:t>
            </a:r>
          </a:p>
        </p:txBody>
      </p:sp>
      <p:sp>
        <p:nvSpPr>
          <p:cNvPr id="16" name="矩形 15">
            <a:extLst>
              <a:ext uri="{FF2B5EF4-FFF2-40B4-BE49-F238E27FC236}">
                <a16:creationId xmlns:a16="http://schemas.microsoft.com/office/drawing/2014/main" xmlns="" id="{924CFD7D-2396-4A3D-BFE1-1F6E8984FE41}"/>
              </a:ext>
            </a:extLst>
          </p:cNvPr>
          <p:cNvSpPr/>
          <p:nvPr/>
        </p:nvSpPr>
        <p:spPr>
          <a:xfrm>
            <a:off x="5298995" y="6827485"/>
            <a:ext cx="5024202" cy="14807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dirty="0">
                <a:solidFill>
                  <a:prstClr val="white"/>
                </a:solidFill>
                <a:latin typeface="微軟正黑體" panose="020B0604030504040204" pitchFamily="34" charset="-120"/>
              </a:rPr>
              <a:t>情境訪談分析</a:t>
            </a:r>
            <a:endParaRPr lang="en-US" altLang="zh-TW" sz="3600" dirty="0">
              <a:solidFill>
                <a:prstClr val="white"/>
              </a:solidFill>
              <a:latin typeface="微軟正黑體" panose="020B0604030504040204" pitchFamily="34" charset="-120"/>
            </a:endParaRPr>
          </a:p>
          <a:p>
            <a:pPr defTabSz="1828800" fontAlgn="auto" hangingPunct="1">
              <a:spcBef>
                <a:spcPts val="0"/>
              </a:spcBef>
              <a:spcAft>
                <a:spcPts val="0"/>
              </a:spcAft>
            </a:pPr>
            <a:r>
              <a:rPr lang="en-US" altLang="zh-TW" sz="3600" dirty="0">
                <a:solidFill>
                  <a:prstClr val="white"/>
                </a:solidFill>
                <a:latin typeface="微軟正黑體" panose="020B0604030504040204" pitchFamily="34" charset="-120"/>
              </a:rPr>
              <a:t>(contextual inquiry)</a:t>
            </a:r>
            <a:endParaRPr lang="zh-TW" altLang="en-US" sz="3600" dirty="0">
              <a:solidFill>
                <a:prstClr val="white"/>
              </a:solidFill>
              <a:latin typeface="微軟正黑體" panose="020B0604030504040204" pitchFamily="34" charset="-120"/>
            </a:endParaRPr>
          </a:p>
        </p:txBody>
      </p:sp>
      <p:sp>
        <p:nvSpPr>
          <p:cNvPr id="18" name="矩形 17">
            <a:extLst>
              <a:ext uri="{FF2B5EF4-FFF2-40B4-BE49-F238E27FC236}">
                <a16:creationId xmlns:a16="http://schemas.microsoft.com/office/drawing/2014/main" xmlns="" id="{CCC80338-0815-47B9-9950-E1C2C234FA06}"/>
              </a:ext>
            </a:extLst>
          </p:cNvPr>
          <p:cNvSpPr/>
          <p:nvPr/>
        </p:nvSpPr>
        <p:spPr>
          <a:xfrm>
            <a:off x="11380704" y="6784162"/>
            <a:ext cx="4485560" cy="1480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r>
              <a:rPr lang="zh-TW" altLang="en-US" sz="3600" dirty="0">
                <a:solidFill>
                  <a:prstClr val="white"/>
                </a:solidFill>
                <a:latin typeface="微軟正黑體" panose="020B0604030504040204" pitchFamily="34" charset="-120"/>
              </a:rPr>
              <a:t>任務完成度分析</a:t>
            </a:r>
            <a:endParaRPr lang="en-US" altLang="zh-TW" sz="3600" dirty="0">
              <a:solidFill>
                <a:prstClr val="white"/>
              </a:solidFill>
              <a:latin typeface="微軟正黑體" panose="020B0604030504040204" pitchFamily="34" charset="-120"/>
            </a:endParaRPr>
          </a:p>
          <a:p>
            <a:pPr defTabSz="1828800" fontAlgn="auto" hangingPunct="1">
              <a:spcBef>
                <a:spcPts val="0"/>
              </a:spcBef>
              <a:spcAft>
                <a:spcPts val="0"/>
              </a:spcAft>
            </a:pPr>
            <a:r>
              <a:rPr lang="en-US" altLang="zh-TW" sz="3600" dirty="0">
                <a:solidFill>
                  <a:prstClr val="white"/>
                </a:solidFill>
                <a:latin typeface="微軟正黑體" panose="020B0604030504040204" pitchFamily="34" charset="-120"/>
              </a:rPr>
              <a:t>(Goal task test)</a:t>
            </a:r>
            <a:endParaRPr lang="zh-TW" altLang="en-US" sz="3600" dirty="0">
              <a:solidFill>
                <a:prstClr val="white"/>
              </a:solidFill>
              <a:latin typeface="微軟正黑體" panose="020B0604030504040204" pitchFamily="34" charset="-120"/>
            </a:endParaRPr>
          </a:p>
        </p:txBody>
      </p:sp>
      <p:sp>
        <p:nvSpPr>
          <p:cNvPr id="19" name="文字方塊 18">
            <a:extLst>
              <a:ext uri="{FF2B5EF4-FFF2-40B4-BE49-F238E27FC236}">
                <a16:creationId xmlns:a16="http://schemas.microsoft.com/office/drawing/2014/main" xmlns="" id="{EC6731AA-DF33-42DB-8E25-FE8C51A63ABF}"/>
              </a:ext>
            </a:extLst>
          </p:cNvPr>
          <p:cNvSpPr txBox="1"/>
          <p:nvPr/>
        </p:nvSpPr>
        <p:spPr>
          <a:xfrm>
            <a:off x="4984344" y="8370168"/>
            <a:ext cx="11546688" cy="1754326"/>
          </a:xfrm>
          <a:prstGeom prst="rect">
            <a:avLst/>
          </a:prstGeom>
          <a:noFill/>
        </p:spPr>
        <p:txBody>
          <a:bodyPr wrap="square" rtlCol="0">
            <a:spAutoFit/>
          </a:bodyPr>
          <a:lstStyle/>
          <a:p>
            <a:pPr algn="l" defTabSz="1828800" fontAlgn="auto" hangingPunct="1">
              <a:spcBef>
                <a:spcPts val="0"/>
              </a:spcBef>
              <a:spcAft>
                <a:spcPts val="0"/>
              </a:spcAft>
            </a:pPr>
            <a:r>
              <a:rPr lang="zh-TW" altLang="en-US" sz="3600" b="1" dirty="0">
                <a:solidFill>
                  <a:prstClr val="black"/>
                </a:solidFill>
                <a:latin typeface="微軟正黑體" panose="020B0604030504040204" pitchFamily="34" charset="-120"/>
                <a:ea typeface="微軟正黑體" panose="020B0604030504040204" pitchFamily="34" charset="-120"/>
                <a:cs typeface="+mn-cs"/>
              </a:rPr>
              <a:t>根據角色塑造的目標使用者顧客調查與情境訪談結果，針對各種情境設計任務，讓使用者執行任務，並測試任務完成度。</a:t>
            </a:r>
          </a:p>
        </p:txBody>
      </p:sp>
      <p:sp>
        <p:nvSpPr>
          <p:cNvPr id="26" name="矩形 25">
            <a:extLst>
              <a:ext uri="{FF2B5EF4-FFF2-40B4-BE49-F238E27FC236}">
                <a16:creationId xmlns:a16="http://schemas.microsoft.com/office/drawing/2014/main" xmlns="" id="{215F7C80-5CA7-4A07-BD48-9E5E6D59C594}"/>
              </a:ext>
            </a:extLst>
          </p:cNvPr>
          <p:cNvSpPr/>
          <p:nvPr/>
        </p:nvSpPr>
        <p:spPr>
          <a:xfrm>
            <a:off x="17161144" y="6784162"/>
            <a:ext cx="4624864" cy="3254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3600">
              <a:solidFill>
                <a:prstClr val="white"/>
              </a:solidFill>
              <a:latin typeface="微軟正黑體" panose="020B0604030504040204" pitchFamily="34" charset="-120"/>
            </a:endParaRPr>
          </a:p>
        </p:txBody>
      </p:sp>
      <p:sp>
        <p:nvSpPr>
          <p:cNvPr id="27" name="文字方塊 26">
            <a:extLst>
              <a:ext uri="{FF2B5EF4-FFF2-40B4-BE49-F238E27FC236}">
                <a16:creationId xmlns:a16="http://schemas.microsoft.com/office/drawing/2014/main" xmlns="" id="{B4B11E59-78AA-4167-AA97-C9B534BDF5F4}"/>
              </a:ext>
            </a:extLst>
          </p:cNvPr>
          <p:cNvSpPr txBox="1"/>
          <p:nvPr/>
        </p:nvSpPr>
        <p:spPr>
          <a:xfrm>
            <a:off x="18580482" y="6785879"/>
            <a:ext cx="2581752" cy="646331"/>
          </a:xfrm>
          <a:prstGeom prst="rect">
            <a:avLst/>
          </a:prstGeom>
          <a:noFill/>
        </p:spPr>
        <p:txBody>
          <a:bodyPr wrap="square" rtlCol="0">
            <a:spAutoFit/>
          </a:bodyPr>
          <a:lstStyle/>
          <a:p>
            <a:pPr algn="l" defTabSz="1828800" fontAlgn="auto" hangingPunct="1">
              <a:spcBef>
                <a:spcPts val="0"/>
              </a:spcBef>
              <a:spcAft>
                <a:spcPts val="0"/>
              </a:spcAft>
            </a:pPr>
            <a:r>
              <a:rPr lang="zh-TW" altLang="en-US" sz="3600" dirty="0">
                <a:solidFill>
                  <a:prstClr val="black"/>
                </a:solidFill>
                <a:latin typeface="微軟正黑體" panose="020B0604030504040204" pitchFamily="34" charset="-120"/>
                <a:ea typeface="微軟正黑體" panose="020B0604030504040204" pitchFamily="34" charset="-120"/>
                <a:cs typeface="+mn-cs"/>
              </a:rPr>
              <a:t>驗證指標</a:t>
            </a:r>
          </a:p>
        </p:txBody>
      </p:sp>
      <p:sp>
        <p:nvSpPr>
          <p:cNvPr id="28" name="文字方塊 27">
            <a:extLst>
              <a:ext uri="{FF2B5EF4-FFF2-40B4-BE49-F238E27FC236}">
                <a16:creationId xmlns:a16="http://schemas.microsoft.com/office/drawing/2014/main" xmlns="" id="{2AFEE513-8EDB-40D3-B35C-9AE6AD5B3A8B}"/>
              </a:ext>
            </a:extLst>
          </p:cNvPr>
          <p:cNvSpPr txBox="1"/>
          <p:nvPr/>
        </p:nvSpPr>
        <p:spPr>
          <a:xfrm>
            <a:off x="17733629" y="7473119"/>
            <a:ext cx="3948458" cy="2015936"/>
          </a:xfrm>
          <a:prstGeom prst="rect">
            <a:avLst/>
          </a:prstGeom>
          <a:noFill/>
        </p:spPr>
        <p:txBody>
          <a:bodyPr wrap="square" rtlCol="0">
            <a:spAutoFit/>
          </a:bodyPr>
          <a:lstStyle/>
          <a:p>
            <a:pPr marL="685800" indent="-685800" algn="l" defTabSz="1828800" fontAlgn="auto" hangingPunct="1">
              <a:lnSpc>
                <a:spcPts val="5000"/>
              </a:lnSpc>
              <a:spcBef>
                <a:spcPts val="0"/>
              </a:spcBef>
              <a:spcAft>
                <a:spcPts val="0"/>
              </a:spcAft>
              <a:buFontTx/>
              <a:buAutoNum type="arabicPeriod"/>
            </a:pPr>
            <a:r>
              <a:rPr lang="zh-TW" altLang="en-US" sz="3600" dirty="0">
                <a:solidFill>
                  <a:prstClr val="black"/>
                </a:solidFill>
                <a:latin typeface="微軟正黑體" panose="020B0604030504040204" pitchFamily="34" charset="-120"/>
                <a:ea typeface="微軟正黑體" panose="020B0604030504040204" pitchFamily="34" charset="-120"/>
                <a:cs typeface="+mn-cs"/>
              </a:rPr>
              <a:t>任務完成時間</a:t>
            </a:r>
            <a:endParaRPr lang="en-US" altLang="zh-TW" sz="3600" dirty="0">
              <a:solidFill>
                <a:prstClr val="black"/>
              </a:solidFill>
              <a:latin typeface="微軟正黑體" panose="020B0604030504040204" pitchFamily="34" charset="-120"/>
              <a:ea typeface="微軟正黑體" panose="020B0604030504040204" pitchFamily="34" charset="-120"/>
              <a:cs typeface="+mn-cs"/>
            </a:endParaRPr>
          </a:p>
          <a:p>
            <a:pPr marL="685800" indent="-685800" algn="l" defTabSz="1828800" fontAlgn="auto" hangingPunct="1">
              <a:lnSpc>
                <a:spcPts val="5000"/>
              </a:lnSpc>
              <a:spcBef>
                <a:spcPts val="0"/>
              </a:spcBef>
              <a:spcAft>
                <a:spcPts val="0"/>
              </a:spcAft>
              <a:buFontTx/>
              <a:buAutoNum type="arabicPeriod"/>
            </a:pPr>
            <a:r>
              <a:rPr lang="zh-TW" altLang="en-US" sz="3600" dirty="0">
                <a:solidFill>
                  <a:prstClr val="black"/>
                </a:solidFill>
                <a:latin typeface="微軟正黑體" panose="020B0604030504040204" pitchFamily="34" charset="-120"/>
                <a:ea typeface="微軟正黑體" panose="020B0604030504040204" pitchFamily="34" charset="-120"/>
                <a:cs typeface="+mn-cs"/>
              </a:rPr>
              <a:t>任務達成率</a:t>
            </a:r>
            <a:endParaRPr lang="en-US" altLang="zh-TW" sz="3600" dirty="0">
              <a:solidFill>
                <a:prstClr val="black"/>
              </a:solidFill>
              <a:latin typeface="微軟正黑體" panose="020B0604030504040204" pitchFamily="34" charset="-120"/>
              <a:ea typeface="微軟正黑體" panose="020B0604030504040204" pitchFamily="34" charset="-120"/>
              <a:cs typeface="+mn-cs"/>
            </a:endParaRPr>
          </a:p>
          <a:p>
            <a:pPr algn="l" defTabSz="1828800" fontAlgn="auto" hangingPunct="1">
              <a:lnSpc>
                <a:spcPts val="5000"/>
              </a:lnSpc>
              <a:spcBef>
                <a:spcPts val="0"/>
              </a:spcBef>
              <a:spcAft>
                <a:spcPts val="0"/>
              </a:spcAft>
            </a:pPr>
            <a:r>
              <a:rPr lang="en-US" altLang="zh-TW" sz="3600" dirty="0">
                <a:solidFill>
                  <a:prstClr val="black"/>
                </a:solidFill>
                <a:latin typeface="微軟正黑體" panose="020B0604030504040204" pitchFamily="34" charset="-120"/>
                <a:ea typeface="微軟正黑體" panose="020B0604030504040204" pitchFamily="34" charset="-120"/>
                <a:cs typeface="+mn-cs"/>
              </a:rPr>
              <a:t>3.   </a:t>
            </a:r>
            <a:r>
              <a:rPr lang="zh-TW" altLang="en-US" sz="3600" dirty="0" smtClean="0">
                <a:solidFill>
                  <a:prstClr val="black"/>
                </a:solidFill>
                <a:latin typeface="微軟正黑體" panose="020B0604030504040204" pitchFamily="34" charset="-120"/>
                <a:ea typeface="微軟正黑體" panose="020B0604030504040204" pitchFamily="34" charset="-120"/>
                <a:cs typeface="+mn-cs"/>
              </a:rPr>
              <a:t>使用者</a:t>
            </a:r>
            <a:r>
              <a:rPr lang="zh-TW" altLang="en-US" sz="3600" dirty="0">
                <a:solidFill>
                  <a:prstClr val="black"/>
                </a:solidFill>
                <a:latin typeface="微軟正黑體" panose="020B0604030504040204" pitchFamily="34" charset="-120"/>
                <a:ea typeface="微軟正黑體" panose="020B0604030504040204" pitchFamily="34" charset="-120"/>
                <a:cs typeface="+mn-cs"/>
              </a:rPr>
              <a:t>滿意度</a:t>
            </a:r>
          </a:p>
        </p:txBody>
      </p:sp>
      <p:sp>
        <p:nvSpPr>
          <p:cNvPr id="29" name="矩形 28">
            <a:extLst>
              <a:ext uri="{FF2B5EF4-FFF2-40B4-BE49-F238E27FC236}">
                <a16:creationId xmlns:a16="http://schemas.microsoft.com/office/drawing/2014/main" xmlns="" id="{17A9E5CE-B5B6-48AC-BCE4-68E16B965E8C}"/>
              </a:ext>
            </a:extLst>
          </p:cNvPr>
          <p:cNvSpPr/>
          <p:nvPr/>
        </p:nvSpPr>
        <p:spPr>
          <a:xfrm>
            <a:off x="4763549" y="3995656"/>
            <a:ext cx="12159026" cy="26463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3600">
              <a:solidFill>
                <a:prstClr val="white"/>
              </a:solidFill>
              <a:latin typeface="微軟正黑體" panose="020B0604030504040204" pitchFamily="34" charset="-120"/>
            </a:endParaRPr>
          </a:p>
        </p:txBody>
      </p:sp>
      <p:sp>
        <p:nvSpPr>
          <p:cNvPr id="30" name="文字方塊 29">
            <a:extLst>
              <a:ext uri="{FF2B5EF4-FFF2-40B4-BE49-F238E27FC236}">
                <a16:creationId xmlns:a16="http://schemas.microsoft.com/office/drawing/2014/main" xmlns="" id="{4CE28D5E-2BFC-4C08-BE5C-024ADEF97499}"/>
              </a:ext>
            </a:extLst>
          </p:cNvPr>
          <p:cNvSpPr txBox="1"/>
          <p:nvPr/>
        </p:nvSpPr>
        <p:spPr>
          <a:xfrm>
            <a:off x="1818990" y="8090649"/>
            <a:ext cx="3064668" cy="830997"/>
          </a:xfrm>
          <a:prstGeom prst="rect">
            <a:avLst/>
          </a:prstGeom>
          <a:noFill/>
        </p:spPr>
        <p:txBody>
          <a:bodyPr wrap="square" rtlCol="0">
            <a:spAutoFit/>
          </a:bodyPr>
          <a:lstStyle/>
          <a:p>
            <a:pPr algn="l" defTabSz="1828800" fontAlgn="auto" hangingPunct="1">
              <a:spcBef>
                <a:spcPts val="0"/>
              </a:spcBef>
              <a:spcAft>
                <a:spcPts val="0"/>
              </a:spcAft>
            </a:pPr>
            <a:r>
              <a:rPr lang="en-US" altLang="zh-TW" sz="4800" dirty="0">
                <a:solidFill>
                  <a:prstClr val="black"/>
                </a:solidFill>
                <a:latin typeface="微軟正黑體" panose="020B0604030504040204" pitchFamily="34" charset="-120"/>
                <a:ea typeface="微軟正黑體" panose="020B0604030504040204" pitchFamily="34" charset="-120"/>
                <a:cs typeface="+mn-cs"/>
              </a:rPr>
              <a:t>POC</a:t>
            </a:r>
            <a:r>
              <a:rPr lang="zh-TW" altLang="en-US" sz="4800" dirty="0">
                <a:solidFill>
                  <a:prstClr val="black"/>
                </a:solidFill>
                <a:latin typeface="微軟正黑體" panose="020B0604030504040204" pitchFamily="34" charset="-120"/>
                <a:ea typeface="微軟正黑體" panose="020B0604030504040204" pitchFamily="34" charset="-120"/>
                <a:cs typeface="+mn-cs"/>
              </a:rPr>
              <a:t>驗證</a:t>
            </a:r>
          </a:p>
        </p:txBody>
      </p:sp>
      <p:graphicFrame>
        <p:nvGraphicFramePr>
          <p:cNvPr id="31" name="表格 30">
            <a:extLst>
              <a:ext uri="{FF2B5EF4-FFF2-40B4-BE49-F238E27FC236}">
                <a16:creationId xmlns:a16="http://schemas.microsoft.com/office/drawing/2014/main" xmlns="" id="{D7F44AE1-9FE1-443B-94AA-A101C9ED6816}"/>
              </a:ext>
            </a:extLst>
          </p:cNvPr>
          <p:cNvGraphicFramePr>
            <a:graphicFrameLocks noGrp="1"/>
          </p:cNvGraphicFramePr>
          <p:nvPr>
            <p:extLst>
              <p:ext uri="{D42A27DB-BD31-4B8C-83A1-F6EECF244321}">
                <p14:modId xmlns:p14="http://schemas.microsoft.com/office/powerpoint/2010/main" xmlns="" val="3147688317"/>
              </p:ext>
            </p:extLst>
          </p:nvPr>
        </p:nvGraphicFramePr>
        <p:xfrm>
          <a:off x="4951840" y="4049688"/>
          <a:ext cx="11776664" cy="2505094"/>
        </p:xfrm>
        <a:graphic>
          <a:graphicData uri="http://schemas.openxmlformats.org/drawingml/2006/table">
            <a:tbl>
              <a:tblPr firstRow="1" firstCol="1" bandRow="1">
                <a:tableStyleId>{5C22544A-7EE6-4342-B048-85BDC9FD1C3A}</a:tableStyleId>
              </a:tblPr>
              <a:tblGrid>
                <a:gridCol w="1822380">
                  <a:extLst>
                    <a:ext uri="{9D8B030D-6E8A-4147-A177-3AD203B41FA5}">
                      <a16:colId xmlns:a16="http://schemas.microsoft.com/office/drawing/2014/main" xmlns="" val="3188978116"/>
                    </a:ext>
                  </a:extLst>
                </a:gridCol>
                <a:gridCol w="1773510">
                  <a:extLst>
                    <a:ext uri="{9D8B030D-6E8A-4147-A177-3AD203B41FA5}">
                      <a16:colId xmlns:a16="http://schemas.microsoft.com/office/drawing/2014/main" xmlns="" val="1085315852"/>
                    </a:ext>
                  </a:extLst>
                </a:gridCol>
                <a:gridCol w="2664296">
                  <a:extLst>
                    <a:ext uri="{9D8B030D-6E8A-4147-A177-3AD203B41FA5}">
                      <a16:colId xmlns:a16="http://schemas.microsoft.com/office/drawing/2014/main" xmlns="" val="3953089413"/>
                    </a:ext>
                  </a:extLst>
                </a:gridCol>
                <a:gridCol w="5516478">
                  <a:extLst>
                    <a:ext uri="{9D8B030D-6E8A-4147-A177-3AD203B41FA5}">
                      <a16:colId xmlns:a16="http://schemas.microsoft.com/office/drawing/2014/main" xmlns="" val="3531746334"/>
                    </a:ext>
                  </a:extLst>
                </a:gridCol>
              </a:tblGrid>
              <a:tr h="554374">
                <a:tc>
                  <a:txBody>
                    <a:bodyPr/>
                    <a:lstStyle/>
                    <a:p>
                      <a:pPr>
                        <a:spcAft>
                          <a:spcPts val="0"/>
                        </a:spcAft>
                      </a:pPr>
                      <a:r>
                        <a:rPr lang="zh-TW" sz="3200" kern="100" dirty="0">
                          <a:solidFill>
                            <a:schemeClr val="bg1"/>
                          </a:solidFill>
                          <a:effectLst/>
                          <a:latin typeface="微軟正黑體" panose="020B0604030504040204" pitchFamily="34" charset="-120"/>
                          <a:ea typeface="微軟正黑體" panose="020B0604030504040204" pitchFamily="34" charset="-120"/>
                        </a:rPr>
                        <a:t>業者</a:t>
                      </a:r>
                    </a:p>
                  </a:txBody>
                  <a:tcPr marL="111442" marR="111442" marT="0" marB="0"/>
                </a:tc>
                <a:tc>
                  <a:txBody>
                    <a:bodyPr/>
                    <a:lstStyle/>
                    <a:p>
                      <a:pPr>
                        <a:spcAft>
                          <a:spcPts val="0"/>
                        </a:spcAft>
                      </a:pPr>
                      <a:r>
                        <a:rPr lang="en-US" altLang="zh-TW" sz="3200" kern="100" dirty="0" smtClean="0">
                          <a:solidFill>
                            <a:schemeClr val="bg1"/>
                          </a:solidFill>
                          <a:effectLst/>
                          <a:latin typeface="微軟正黑體" panose="020B0604030504040204" pitchFamily="34" charset="-120"/>
                          <a:ea typeface="微軟正黑體" panose="020B0604030504040204" pitchFamily="34" charset="-120"/>
                        </a:rPr>
                        <a:t>TO-B</a:t>
                      </a:r>
                      <a:endParaRPr lang="zh-TW" sz="3200" kern="100" dirty="0">
                        <a:solidFill>
                          <a:schemeClr val="bg1"/>
                        </a:solidFill>
                        <a:effectLst/>
                        <a:latin typeface="微軟正黑體" panose="020B0604030504040204" pitchFamily="34" charset="-120"/>
                        <a:ea typeface="微軟正黑體" panose="020B0604030504040204" pitchFamily="34" charset="-120"/>
                      </a:endParaRPr>
                    </a:p>
                  </a:txBody>
                  <a:tcPr marL="111442" marR="111442" marT="0" marB="0"/>
                </a:tc>
                <a:tc>
                  <a:txBody>
                    <a:bodyPr/>
                    <a:lstStyle/>
                    <a:p>
                      <a:pPr>
                        <a:spcAft>
                          <a:spcPts val="0"/>
                        </a:spcAft>
                      </a:pPr>
                      <a:r>
                        <a:rPr lang="zh-TW" sz="3200" kern="100" dirty="0">
                          <a:effectLst/>
                          <a:latin typeface="微軟正黑體" panose="020B0604030504040204" pitchFamily="34" charset="-120"/>
                          <a:ea typeface="微軟正黑體" panose="020B0604030504040204" pitchFamily="34" charset="-120"/>
                        </a:rPr>
                        <a:t>驗證方式</a:t>
                      </a:r>
                    </a:p>
                  </a:txBody>
                  <a:tcPr marL="111442" marR="111442" marT="0" marB="0"/>
                </a:tc>
                <a:tc>
                  <a:txBody>
                    <a:bodyPr/>
                    <a:lstStyle/>
                    <a:p>
                      <a:pPr>
                        <a:spcAft>
                          <a:spcPts val="0"/>
                        </a:spcAft>
                      </a:pPr>
                      <a:r>
                        <a:rPr lang="zh-TW" sz="3200" kern="100" dirty="0">
                          <a:effectLst/>
                          <a:latin typeface="微軟正黑體" panose="020B0604030504040204" pitchFamily="34" charset="-120"/>
                          <a:ea typeface="微軟正黑體" panose="020B0604030504040204" pitchFamily="34" charset="-120"/>
                        </a:rPr>
                        <a:t>驗證指標</a:t>
                      </a:r>
                    </a:p>
                  </a:txBody>
                  <a:tcPr marL="111442" marR="111442" marT="0" marB="0"/>
                </a:tc>
                <a:extLst>
                  <a:ext uri="{0D108BD9-81ED-4DB2-BD59-A6C34878D82A}">
                    <a16:rowId xmlns:a16="http://schemas.microsoft.com/office/drawing/2014/main" xmlns="" val="1131837759"/>
                  </a:ext>
                </a:extLst>
              </a:tr>
              <a:tr h="1423238">
                <a:tc>
                  <a:txBody>
                    <a:bodyPr/>
                    <a:lstStyle/>
                    <a:p>
                      <a:pPr>
                        <a:spcAft>
                          <a:spcPts val="0"/>
                        </a:spcAft>
                      </a:pPr>
                      <a:r>
                        <a:rPr lang="zh-TW" altLang="en-US" sz="3200" kern="100" dirty="0" smtClean="0">
                          <a:solidFill>
                            <a:schemeClr val="bg1"/>
                          </a:solidFill>
                          <a:effectLst/>
                          <a:latin typeface="微軟正黑體" panose="020B0604030504040204" pitchFamily="34" charset="-120"/>
                          <a:ea typeface="微軟正黑體" panose="020B0604030504040204" pitchFamily="34" charset="-120"/>
                          <a:cs typeface="+mn-cs"/>
                        </a:rPr>
                        <a:t>教育</a:t>
                      </a:r>
                      <a:endParaRPr lang="en-US" altLang="zh-TW" sz="3200" kern="100" dirty="0" smtClean="0">
                        <a:solidFill>
                          <a:schemeClr val="bg1"/>
                        </a:solidFill>
                        <a:effectLst/>
                        <a:latin typeface="微軟正黑體" panose="020B0604030504040204" pitchFamily="34" charset="-120"/>
                        <a:ea typeface="微軟正黑體" panose="020B0604030504040204" pitchFamily="34" charset="-120"/>
                        <a:cs typeface="+mn-cs"/>
                      </a:endParaRPr>
                    </a:p>
                    <a:p>
                      <a:pPr>
                        <a:spcAft>
                          <a:spcPts val="0"/>
                        </a:spcAft>
                      </a:pPr>
                      <a:r>
                        <a:rPr lang="zh-TW" altLang="en-US" sz="3200" kern="100" dirty="0" smtClean="0">
                          <a:solidFill>
                            <a:schemeClr val="bg1"/>
                          </a:solidFill>
                          <a:effectLst/>
                          <a:latin typeface="微軟正黑體" panose="020B0604030504040204" pitchFamily="34" charset="-120"/>
                          <a:ea typeface="微軟正黑體" panose="020B0604030504040204" pitchFamily="34" charset="-120"/>
                          <a:cs typeface="+mn-cs"/>
                        </a:rPr>
                        <a:t>機構</a:t>
                      </a:r>
                      <a:endParaRPr lang="zh-TW" sz="3200" kern="100" dirty="0">
                        <a:solidFill>
                          <a:schemeClr val="bg1"/>
                        </a:solidFill>
                        <a:effectLst/>
                        <a:latin typeface="微軟正黑體" panose="020B0604030504040204" pitchFamily="34" charset="-120"/>
                        <a:ea typeface="微軟正黑體" panose="020B0604030504040204" pitchFamily="34" charset="-120"/>
                        <a:cs typeface="+mn-cs"/>
                      </a:endParaRPr>
                    </a:p>
                  </a:txBody>
                  <a:tcPr marL="111442" marR="111442" marT="0" marB="0"/>
                </a:tc>
                <a:tc>
                  <a:txBody>
                    <a:bodyPr/>
                    <a:lstStyle/>
                    <a:p>
                      <a:pPr>
                        <a:spcAft>
                          <a:spcPts val="0"/>
                        </a:spcAft>
                      </a:pPr>
                      <a:r>
                        <a:rPr lang="en-US" altLang="zh-TW" sz="3200" kern="100" dirty="0" smtClean="0">
                          <a:solidFill>
                            <a:schemeClr val="dk1"/>
                          </a:solidFill>
                          <a:effectLst/>
                          <a:latin typeface="微軟正黑體" panose="020B0604030504040204" pitchFamily="34" charset="-120"/>
                          <a:ea typeface="微軟正黑體" panose="020B0604030504040204" pitchFamily="34" charset="-120"/>
                          <a:cs typeface="+mn-cs"/>
                        </a:rPr>
                        <a:t>3</a:t>
                      </a:r>
                      <a:r>
                        <a:rPr lang="zh-TW" altLang="en-US" sz="3200" kern="100" dirty="0" smtClean="0">
                          <a:solidFill>
                            <a:schemeClr val="dk1"/>
                          </a:solidFill>
                          <a:effectLst/>
                          <a:latin typeface="微軟正黑體" panose="020B0604030504040204" pitchFamily="34" charset="-120"/>
                          <a:ea typeface="微軟正黑體" panose="020B0604030504040204" pitchFamily="34" charset="-120"/>
                          <a:cs typeface="+mn-cs"/>
                        </a:rPr>
                        <a:t>場營隊</a:t>
                      </a:r>
                      <a:endParaRPr lang="zh-TW" sz="3200" kern="100" dirty="0">
                        <a:solidFill>
                          <a:schemeClr val="dk1"/>
                        </a:solidFill>
                        <a:effectLst/>
                        <a:latin typeface="微軟正黑體" panose="020B0604030504040204" pitchFamily="34" charset="-120"/>
                        <a:ea typeface="微軟正黑體" panose="020B0604030504040204" pitchFamily="34" charset="-120"/>
                        <a:cs typeface="+mn-cs"/>
                      </a:endParaRPr>
                    </a:p>
                  </a:txBody>
                  <a:tcPr marL="111442" marR="111442" marT="0" marB="0"/>
                </a:tc>
                <a:tc>
                  <a:txBody>
                    <a:bodyPr/>
                    <a:lstStyle/>
                    <a:p>
                      <a:pPr>
                        <a:spcAft>
                          <a:spcPts val="0"/>
                        </a:spcAft>
                      </a:pPr>
                      <a:r>
                        <a:rPr lang="zh-TW" altLang="en-US" sz="3200" kern="100" dirty="0" smtClean="0">
                          <a:effectLst/>
                          <a:latin typeface="微軟正黑體" panose="020B0604030504040204" pitchFamily="34" charset="-120"/>
                          <a:ea typeface="微軟正黑體" panose="020B0604030504040204" pitchFamily="34" charset="-120"/>
                        </a:rPr>
                        <a:t>營隊期間安排</a:t>
                      </a:r>
                      <a:r>
                        <a:rPr lang="en-US" altLang="zh-TW" sz="3200" kern="100" dirty="0" smtClean="0">
                          <a:effectLst/>
                          <a:latin typeface="微軟正黑體" panose="020B0604030504040204" pitchFamily="34" charset="-120"/>
                          <a:ea typeface="微軟正黑體" panose="020B0604030504040204" pitchFamily="34" charset="-120"/>
                        </a:rPr>
                        <a:t/>
                      </a:r>
                      <a:br>
                        <a:rPr lang="en-US" altLang="zh-TW" sz="3200" kern="100" dirty="0" smtClean="0">
                          <a:effectLst/>
                          <a:latin typeface="微軟正黑體" panose="020B0604030504040204" pitchFamily="34" charset="-120"/>
                          <a:ea typeface="微軟正黑體" panose="020B0604030504040204" pitchFamily="34" charset="-120"/>
                        </a:rPr>
                      </a:br>
                      <a:r>
                        <a:rPr lang="zh-TW" altLang="en-US" sz="3200" kern="100" dirty="0" smtClean="0">
                          <a:effectLst/>
                          <a:latin typeface="微軟正黑體" panose="020B0604030504040204" pitchFamily="34" charset="-120"/>
                          <a:ea typeface="微軟正黑體" panose="020B0604030504040204" pitchFamily="34" charset="-120"/>
                        </a:rPr>
                        <a:t>加入網頁使用的課程</a:t>
                      </a:r>
                      <a:endParaRPr lang="zh-TW" sz="3200" kern="100" dirty="0">
                        <a:effectLst/>
                        <a:latin typeface="微軟正黑體" panose="020B0604030504040204" pitchFamily="34" charset="-120"/>
                        <a:ea typeface="微軟正黑體" panose="020B0604030504040204" pitchFamily="34" charset="-120"/>
                      </a:endParaRPr>
                    </a:p>
                  </a:txBody>
                  <a:tcPr marL="111442" marR="111442" marT="0" marB="0"/>
                </a:tc>
                <a:tc>
                  <a:txBody>
                    <a:bodyPr/>
                    <a:lstStyle/>
                    <a:p>
                      <a:pPr>
                        <a:spcAft>
                          <a:spcPts val="0"/>
                        </a:spcAft>
                      </a:pPr>
                      <a:r>
                        <a:rPr lang="en-US" sz="3200" kern="100" dirty="0">
                          <a:effectLst/>
                          <a:latin typeface="微軟正黑體" panose="020B0604030504040204" pitchFamily="34" charset="-120"/>
                          <a:ea typeface="微軟正黑體" panose="020B0604030504040204" pitchFamily="34" charset="-120"/>
                        </a:rPr>
                        <a:t>1.</a:t>
                      </a:r>
                      <a:r>
                        <a:rPr lang="zh-TW" sz="3200" kern="100" dirty="0" smtClean="0">
                          <a:effectLst/>
                          <a:latin typeface="微軟正黑體" panose="020B0604030504040204" pitchFamily="34" charset="-120"/>
                          <a:ea typeface="微軟正黑體" panose="020B0604030504040204" pitchFamily="34" charset="-120"/>
                        </a:rPr>
                        <a:t>每一</a:t>
                      </a:r>
                      <a:r>
                        <a:rPr lang="zh-TW" altLang="en-US" sz="3200" kern="100" dirty="0" smtClean="0">
                          <a:effectLst/>
                          <a:latin typeface="微軟正黑體" panose="020B0604030504040204" pitchFamily="34" charset="-120"/>
                          <a:ea typeface="微軟正黑體" panose="020B0604030504040204" pitchFamily="34" charset="-120"/>
                        </a:rPr>
                        <a:t>場營隊</a:t>
                      </a:r>
                      <a:r>
                        <a:rPr lang="zh-TW" sz="3200" kern="100" dirty="0" smtClean="0">
                          <a:effectLst/>
                          <a:latin typeface="微軟正黑體" panose="020B0604030504040204" pitchFamily="34" charset="-120"/>
                          <a:ea typeface="微軟正黑體" panose="020B0604030504040204" pitchFamily="34" charset="-120"/>
                        </a:rPr>
                        <a:t>達</a:t>
                      </a:r>
                      <a:r>
                        <a:rPr lang="en-US" sz="3200" kern="100" dirty="0">
                          <a:effectLst/>
                          <a:latin typeface="微軟正黑體" panose="020B0604030504040204" pitchFamily="34" charset="-120"/>
                          <a:ea typeface="微軟正黑體" panose="020B0604030504040204" pitchFamily="34" charset="-120"/>
                        </a:rPr>
                        <a:t>10</a:t>
                      </a:r>
                      <a:r>
                        <a:rPr lang="zh-TW" altLang="en-US" sz="3200" kern="100" dirty="0" smtClean="0">
                          <a:effectLst/>
                          <a:latin typeface="微軟正黑體" panose="020B0604030504040204" pitchFamily="34" charset="-120"/>
                          <a:ea typeface="微軟正黑體" panose="020B0604030504040204" pitchFamily="34" charset="-120"/>
                        </a:rPr>
                        <a:t>位學生</a:t>
                      </a:r>
                      <a:r>
                        <a:rPr lang="zh-TW" sz="3200" kern="100" dirty="0" smtClean="0">
                          <a:effectLst/>
                          <a:latin typeface="微軟正黑體" panose="020B0604030504040204" pitchFamily="34" charset="-120"/>
                          <a:ea typeface="微軟正黑體" panose="020B0604030504040204" pitchFamily="34" charset="-120"/>
                        </a:rPr>
                        <a:t>試用。</a:t>
                      </a:r>
                      <a:endParaRPr lang="en-US" altLang="zh-TW" sz="3200" kern="100" dirty="0" smtClean="0">
                        <a:effectLst/>
                        <a:latin typeface="微軟正黑體" panose="020B0604030504040204" pitchFamily="34" charset="-120"/>
                        <a:ea typeface="微軟正黑體" panose="020B0604030504040204" pitchFamily="34" charset="-120"/>
                      </a:endParaRPr>
                    </a:p>
                    <a:p>
                      <a:pPr>
                        <a:spcAft>
                          <a:spcPts val="0"/>
                        </a:spcAft>
                      </a:pPr>
                      <a:r>
                        <a:rPr lang="en-US" altLang="zh-TW" sz="3200" kern="100" dirty="0" smtClean="0">
                          <a:effectLst/>
                          <a:latin typeface="微軟正黑體" panose="020B0604030504040204" pitchFamily="34" charset="-120"/>
                          <a:ea typeface="微軟正黑體" panose="020B0604030504040204" pitchFamily="34" charset="-120"/>
                        </a:rPr>
                        <a:t>2.</a:t>
                      </a:r>
                      <a:r>
                        <a:rPr lang="zh-TW" altLang="en-US" sz="3200" kern="100" baseline="0" dirty="0" smtClean="0">
                          <a:effectLst/>
                          <a:latin typeface="微軟正黑體" panose="020B0604030504040204" pitchFamily="34" charset="-120"/>
                          <a:ea typeface="微軟正黑體" panose="020B0604030504040204" pitchFamily="34" charset="-120"/>
                        </a:rPr>
                        <a:t>問卷方式做</a:t>
                      </a:r>
                      <a:r>
                        <a:rPr lang="en-US" altLang="zh-TW" sz="3200" kern="100" baseline="0" dirty="0" smtClean="0">
                          <a:effectLst/>
                          <a:latin typeface="微軟正黑體" panose="020B0604030504040204" pitchFamily="34" charset="-120"/>
                          <a:ea typeface="微軟正黑體" panose="020B0604030504040204" pitchFamily="34" charset="-120"/>
                        </a:rPr>
                        <a:t>pre-test</a:t>
                      </a:r>
                      <a:r>
                        <a:rPr lang="zh-TW" altLang="en-US" sz="3200" kern="100" baseline="0" dirty="0" smtClean="0">
                          <a:effectLst/>
                          <a:latin typeface="微軟正黑體" panose="020B0604030504040204" pitchFamily="34" charset="-120"/>
                          <a:ea typeface="微軟正黑體" panose="020B0604030504040204" pitchFamily="34" charset="-120"/>
                        </a:rPr>
                        <a:t>與</a:t>
                      </a:r>
                      <a:r>
                        <a:rPr lang="en-US" altLang="zh-TW" sz="3200" kern="100" baseline="0" dirty="0" smtClean="0">
                          <a:effectLst/>
                          <a:latin typeface="微軟正黑體" panose="020B0604030504040204" pitchFamily="34" charset="-120"/>
                          <a:ea typeface="微軟正黑體" panose="020B0604030504040204" pitchFamily="34" charset="-120"/>
                        </a:rPr>
                        <a:t>post-</a:t>
                      </a:r>
                      <a:r>
                        <a:rPr lang="zh-TW" altLang="zh-TW" sz="3200" kern="100" dirty="0" smtClean="0">
                          <a:effectLst/>
                          <a:latin typeface="微軟正黑體" panose="020B0604030504040204" pitchFamily="34" charset="-120"/>
                          <a:ea typeface="微軟正黑體" panose="020B0604030504040204" pitchFamily="34" charset="-120"/>
                        </a:rPr>
                        <a:t>滿意度</a:t>
                      </a:r>
                      <a:r>
                        <a:rPr lang="zh-TW" altLang="en-US" sz="3200" kern="100" baseline="0" dirty="0" smtClean="0">
                          <a:effectLst/>
                          <a:latin typeface="微軟正黑體" panose="020B0604030504040204" pitchFamily="34" charset="-120"/>
                          <a:ea typeface="微軟正黑體" panose="020B0604030504040204" pitchFamily="34" charset="-120"/>
                        </a:rPr>
                        <a:t>評量與分析</a:t>
                      </a:r>
                      <a:endParaRPr lang="zh-TW" sz="3200" kern="100" dirty="0">
                        <a:effectLst/>
                        <a:latin typeface="微軟正黑體" panose="020B0604030504040204" pitchFamily="34" charset="-120"/>
                        <a:ea typeface="微軟正黑體" panose="020B0604030504040204" pitchFamily="34" charset="-120"/>
                      </a:endParaRPr>
                    </a:p>
                    <a:p>
                      <a:pPr>
                        <a:spcAft>
                          <a:spcPts val="0"/>
                        </a:spcAft>
                      </a:pPr>
                      <a:r>
                        <a:rPr lang="en-US" sz="3200" kern="100" dirty="0" smtClean="0">
                          <a:effectLst/>
                          <a:latin typeface="微軟正黑體" panose="020B0604030504040204" pitchFamily="34" charset="-120"/>
                          <a:ea typeface="微軟正黑體" panose="020B0604030504040204" pitchFamily="34" charset="-120"/>
                        </a:rPr>
                        <a:t>3</a:t>
                      </a:r>
                      <a:r>
                        <a:rPr lang="en-US" sz="3200" kern="100" dirty="0">
                          <a:effectLst/>
                          <a:latin typeface="微軟正黑體" panose="020B0604030504040204" pitchFamily="34" charset="-120"/>
                          <a:ea typeface="微軟正黑體" panose="020B0604030504040204" pitchFamily="34" charset="-120"/>
                        </a:rPr>
                        <a:t>.</a:t>
                      </a:r>
                      <a:r>
                        <a:rPr lang="zh-TW" sz="3200" kern="100" dirty="0">
                          <a:effectLst/>
                          <a:latin typeface="微軟正黑體" panose="020B0604030504040204" pitchFamily="34" charset="-120"/>
                          <a:ea typeface="微軟正黑體" panose="020B0604030504040204" pitchFamily="34" charset="-120"/>
                        </a:rPr>
                        <a:t>提供一份</a:t>
                      </a:r>
                      <a:r>
                        <a:rPr lang="zh-TW" altLang="en-US" sz="3200" kern="100" dirty="0">
                          <a:effectLst/>
                          <a:latin typeface="微軟正黑體" panose="020B0604030504040204" pitchFamily="34" charset="-120"/>
                          <a:ea typeface="微軟正黑體" panose="020B0604030504040204" pitchFamily="34" charset="-120"/>
                        </a:rPr>
                        <a:t>使用</a:t>
                      </a:r>
                      <a:r>
                        <a:rPr lang="zh-TW" sz="3200" kern="100" dirty="0">
                          <a:effectLst/>
                          <a:latin typeface="微軟正黑體" panose="020B0604030504040204" pitchFamily="34" charset="-120"/>
                          <a:ea typeface="微軟正黑體" panose="020B0604030504040204" pitchFamily="34" charset="-120"/>
                        </a:rPr>
                        <a:t>行為報告。</a:t>
                      </a:r>
                    </a:p>
                  </a:txBody>
                  <a:tcPr marL="111442" marR="111442" marT="0" marB="0"/>
                </a:tc>
                <a:extLst>
                  <a:ext uri="{0D108BD9-81ED-4DB2-BD59-A6C34878D82A}">
                    <a16:rowId xmlns:a16="http://schemas.microsoft.com/office/drawing/2014/main" xmlns="" val="4099949758"/>
                  </a:ext>
                </a:extLst>
              </a:tr>
            </a:tbl>
          </a:graphicData>
        </a:graphic>
      </p:graphicFrame>
      <p:sp>
        <p:nvSpPr>
          <p:cNvPr id="32" name="矩形 31">
            <a:extLst>
              <a:ext uri="{FF2B5EF4-FFF2-40B4-BE49-F238E27FC236}">
                <a16:creationId xmlns:a16="http://schemas.microsoft.com/office/drawing/2014/main" xmlns="" id="{2738E98D-4BB4-4F9D-82A1-79F576A78E51}"/>
              </a:ext>
            </a:extLst>
          </p:cNvPr>
          <p:cNvSpPr/>
          <p:nvPr/>
        </p:nvSpPr>
        <p:spPr>
          <a:xfrm>
            <a:off x="17172513" y="3995658"/>
            <a:ext cx="4624862" cy="24615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3600">
              <a:solidFill>
                <a:prstClr val="white"/>
              </a:solidFill>
              <a:latin typeface="微軟正黑體" panose="020B0604030504040204" pitchFamily="34" charset="-120"/>
            </a:endParaRPr>
          </a:p>
        </p:txBody>
      </p:sp>
      <p:sp>
        <p:nvSpPr>
          <p:cNvPr id="33" name="文字方塊 32">
            <a:extLst>
              <a:ext uri="{FF2B5EF4-FFF2-40B4-BE49-F238E27FC236}">
                <a16:creationId xmlns:a16="http://schemas.microsoft.com/office/drawing/2014/main" xmlns="" id="{B3000CCB-60CA-461E-A6AD-717B004A3208}"/>
              </a:ext>
            </a:extLst>
          </p:cNvPr>
          <p:cNvSpPr txBox="1"/>
          <p:nvPr/>
        </p:nvSpPr>
        <p:spPr>
          <a:xfrm>
            <a:off x="18565546" y="4117258"/>
            <a:ext cx="2581752" cy="646331"/>
          </a:xfrm>
          <a:prstGeom prst="rect">
            <a:avLst/>
          </a:prstGeom>
          <a:noFill/>
        </p:spPr>
        <p:txBody>
          <a:bodyPr wrap="square" rtlCol="0">
            <a:spAutoFit/>
          </a:bodyPr>
          <a:lstStyle/>
          <a:p>
            <a:pPr algn="l" defTabSz="1828800" fontAlgn="auto" hangingPunct="1">
              <a:spcBef>
                <a:spcPts val="0"/>
              </a:spcBef>
              <a:spcAft>
                <a:spcPts val="0"/>
              </a:spcAft>
            </a:pPr>
            <a:r>
              <a:rPr lang="zh-TW" altLang="en-US" sz="3600" dirty="0">
                <a:solidFill>
                  <a:prstClr val="black"/>
                </a:solidFill>
                <a:latin typeface="微軟正黑體" panose="020B0604030504040204" pitchFamily="34" charset="-120"/>
                <a:ea typeface="微軟正黑體" panose="020B0604030504040204" pitchFamily="34" charset="-120"/>
                <a:cs typeface="+mn-cs"/>
              </a:rPr>
              <a:t>驗證指標</a:t>
            </a:r>
          </a:p>
        </p:txBody>
      </p:sp>
      <p:sp>
        <p:nvSpPr>
          <p:cNvPr id="36" name="文字方塊 35">
            <a:extLst>
              <a:ext uri="{FF2B5EF4-FFF2-40B4-BE49-F238E27FC236}">
                <a16:creationId xmlns:a16="http://schemas.microsoft.com/office/drawing/2014/main" xmlns="" id="{BE1205D1-7278-47A1-85DA-793DF3401EE0}"/>
              </a:ext>
            </a:extLst>
          </p:cNvPr>
          <p:cNvSpPr txBox="1"/>
          <p:nvPr/>
        </p:nvSpPr>
        <p:spPr>
          <a:xfrm>
            <a:off x="17733628" y="4664062"/>
            <a:ext cx="3891420" cy="1374735"/>
          </a:xfrm>
          <a:prstGeom prst="rect">
            <a:avLst/>
          </a:prstGeom>
          <a:noFill/>
        </p:spPr>
        <p:txBody>
          <a:bodyPr wrap="square" rtlCol="0">
            <a:spAutoFit/>
          </a:bodyPr>
          <a:lstStyle/>
          <a:p>
            <a:pPr algn="l" defTabSz="1828800" fontAlgn="auto" hangingPunct="1">
              <a:lnSpc>
                <a:spcPts val="5000"/>
              </a:lnSpc>
              <a:spcBef>
                <a:spcPts val="0"/>
              </a:spcBef>
              <a:spcAft>
                <a:spcPts val="0"/>
              </a:spcAft>
            </a:pPr>
            <a:r>
              <a:rPr lang="en-US" altLang="zh-TW" sz="3600" dirty="0">
                <a:solidFill>
                  <a:prstClr val="black"/>
                </a:solidFill>
                <a:latin typeface="微軟正黑體" panose="020B0604030504040204" pitchFamily="34" charset="-120"/>
                <a:ea typeface="微軟正黑體" panose="020B0604030504040204" pitchFamily="34" charset="-120"/>
                <a:cs typeface="+mn-cs"/>
              </a:rPr>
              <a:t>1.</a:t>
            </a:r>
            <a:r>
              <a:rPr lang="zh-TW" altLang="en-US" sz="3600" dirty="0">
                <a:solidFill>
                  <a:prstClr val="black"/>
                </a:solidFill>
                <a:latin typeface="微軟正黑體" panose="020B0604030504040204" pitchFamily="34" charset="-120"/>
                <a:ea typeface="微軟正黑體" panose="020B0604030504040204" pitchFamily="34" charset="-120"/>
                <a:cs typeface="+mn-cs"/>
              </a:rPr>
              <a:t> </a:t>
            </a:r>
            <a:r>
              <a:rPr lang="zh-TW" altLang="en-US" sz="3600" dirty="0" smtClean="0">
                <a:solidFill>
                  <a:prstClr val="black"/>
                </a:solidFill>
                <a:latin typeface="微軟正黑體" panose="020B0604030504040204" pitchFamily="34" charset="-120"/>
                <a:ea typeface="微軟正黑體" panose="020B0604030504040204" pitchFamily="34" charset="-120"/>
                <a:cs typeface="+mn-cs"/>
              </a:rPr>
              <a:t>網頁使用</a:t>
            </a:r>
            <a:r>
              <a:rPr lang="zh-TW" altLang="en-US" sz="3600" dirty="0">
                <a:solidFill>
                  <a:prstClr val="black"/>
                </a:solidFill>
                <a:latin typeface="微軟正黑體" panose="020B0604030504040204" pitchFamily="34" charset="-120"/>
                <a:ea typeface="微軟正黑體" panose="020B0604030504040204" pitchFamily="34" charset="-120"/>
                <a:cs typeface="+mn-cs"/>
              </a:rPr>
              <a:t>人數</a:t>
            </a:r>
            <a:r>
              <a:rPr lang="en-US" altLang="zh-TW" sz="3600" dirty="0">
                <a:solidFill>
                  <a:prstClr val="black"/>
                </a:solidFill>
                <a:latin typeface="微軟正黑體" panose="020B0604030504040204" pitchFamily="34" charset="-120"/>
                <a:ea typeface="微軟正黑體" panose="020B0604030504040204" pitchFamily="34" charset="-120"/>
                <a:cs typeface="+mn-cs"/>
              </a:rPr>
              <a:t> </a:t>
            </a:r>
          </a:p>
          <a:p>
            <a:pPr algn="l" defTabSz="1828800" fontAlgn="auto" hangingPunct="1">
              <a:lnSpc>
                <a:spcPts val="5000"/>
              </a:lnSpc>
              <a:spcBef>
                <a:spcPts val="0"/>
              </a:spcBef>
              <a:spcAft>
                <a:spcPts val="0"/>
              </a:spcAft>
            </a:pPr>
            <a:r>
              <a:rPr lang="en-US" altLang="zh-TW" sz="3600" dirty="0">
                <a:solidFill>
                  <a:prstClr val="black"/>
                </a:solidFill>
                <a:latin typeface="微軟正黑體" panose="020B0604030504040204" pitchFamily="34" charset="-120"/>
                <a:ea typeface="微軟正黑體" panose="020B0604030504040204" pitchFamily="34" charset="-120"/>
                <a:cs typeface="+mn-cs"/>
              </a:rPr>
              <a:t>2. </a:t>
            </a:r>
            <a:r>
              <a:rPr lang="zh-TW" altLang="en-US" sz="3600" dirty="0" smtClean="0">
                <a:solidFill>
                  <a:prstClr val="black"/>
                </a:solidFill>
                <a:latin typeface="微軟正黑體" panose="020B0604030504040204" pitchFamily="34" charset="-120"/>
                <a:ea typeface="微軟正黑體" panose="020B0604030504040204" pitchFamily="34" charset="-120"/>
                <a:cs typeface="+mn-cs"/>
              </a:rPr>
              <a:t>網頁使用</a:t>
            </a:r>
            <a:r>
              <a:rPr lang="zh-TW" altLang="en-US" sz="3600" dirty="0">
                <a:solidFill>
                  <a:prstClr val="black"/>
                </a:solidFill>
                <a:latin typeface="微軟正黑體" panose="020B0604030504040204" pitchFamily="34" charset="-120"/>
                <a:ea typeface="微軟正黑體" panose="020B0604030504040204" pitchFamily="34" charset="-120"/>
                <a:cs typeface="+mn-cs"/>
              </a:rPr>
              <a:t>滿意度</a:t>
            </a:r>
          </a:p>
        </p:txBody>
      </p:sp>
      <p:sp>
        <p:nvSpPr>
          <p:cNvPr id="37" name="矩形 36">
            <a:extLst>
              <a:ext uri="{FF2B5EF4-FFF2-40B4-BE49-F238E27FC236}">
                <a16:creationId xmlns:a16="http://schemas.microsoft.com/office/drawing/2014/main" xmlns="" id="{D4C534C6-D4C9-4BE5-B8CF-FCFD8C0980D5}"/>
              </a:ext>
            </a:extLst>
          </p:cNvPr>
          <p:cNvSpPr/>
          <p:nvPr/>
        </p:nvSpPr>
        <p:spPr>
          <a:xfrm>
            <a:off x="4755802" y="1607007"/>
            <a:ext cx="12166772" cy="21859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3600">
              <a:solidFill>
                <a:prstClr val="white"/>
              </a:solidFill>
              <a:latin typeface="微軟正黑體" panose="020B0604030504040204" pitchFamily="34" charset="-120"/>
            </a:endParaRPr>
          </a:p>
        </p:txBody>
      </p:sp>
      <p:sp>
        <p:nvSpPr>
          <p:cNvPr id="38" name="文字方塊 37">
            <a:extLst>
              <a:ext uri="{FF2B5EF4-FFF2-40B4-BE49-F238E27FC236}">
                <a16:creationId xmlns:a16="http://schemas.microsoft.com/office/drawing/2014/main" xmlns="" id="{BB4E6FAD-CD30-48AC-98F7-66C75D67826C}"/>
              </a:ext>
            </a:extLst>
          </p:cNvPr>
          <p:cNvSpPr txBox="1"/>
          <p:nvPr/>
        </p:nvSpPr>
        <p:spPr>
          <a:xfrm>
            <a:off x="1751712" y="2265262"/>
            <a:ext cx="3064668" cy="830997"/>
          </a:xfrm>
          <a:prstGeom prst="rect">
            <a:avLst/>
          </a:prstGeom>
          <a:noFill/>
        </p:spPr>
        <p:txBody>
          <a:bodyPr wrap="square" rtlCol="0">
            <a:spAutoFit/>
          </a:bodyPr>
          <a:lstStyle/>
          <a:p>
            <a:pPr algn="l" defTabSz="1828800" fontAlgn="auto" hangingPunct="1">
              <a:spcBef>
                <a:spcPts val="0"/>
              </a:spcBef>
              <a:spcAft>
                <a:spcPts val="0"/>
              </a:spcAft>
            </a:pPr>
            <a:r>
              <a:rPr lang="en-US" altLang="zh-TW" sz="4800" dirty="0">
                <a:solidFill>
                  <a:prstClr val="black"/>
                </a:solidFill>
                <a:latin typeface="微軟正黑體" panose="020B0604030504040204" pitchFamily="34" charset="-120"/>
                <a:ea typeface="微軟正黑體" panose="020B0604030504040204" pitchFamily="34" charset="-120"/>
                <a:cs typeface="+mn-cs"/>
              </a:rPr>
              <a:t>POM</a:t>
            </a:r>
            <a:r>
              <a:rPr lang="zh-TW" altLang="en-US" sz="4800" dirty="0">
                <a:solidFill>
                  <a:prstClr val="black"/>
                </a:solidFill>
                <a:latin typeface="微軟正黑體" panose="020B0604030504040204" pitchFamily="34" charset="-120"/>
                <a:ea typeface="微軟正黑體" panose="020B0604030504040204" pitchFamily="34" charset="-120"/>
                <a:cs typeface="+mn-cs"/>
              </a:rPr>
              <a:t>驗證</a:t>
            </a:r>
          </a:p>
        </p:txBody>
      </p:sp>
      <p:sp>
        <p:nvSpPr>
          <p:cNvPr id="39" name="矩形 38">
            <a:extLst>
              <a:ext uri="{FF2B5EF4-FFF2-40B4-BE49-F238E27FC236}">
                <a16:creationId xmlns:a16="http://schemas.microsoft.com/office/drawing/2014/main" xmlns="" id="{924CFD7D-2396-4A3D-BFE1-1F6E8984FE41}"/>
              </a:ext>
            </a:extLst>
          </p:cNvPr>
          <p:cNvSpPr/>
          <p:nvPr/>
        </p:nvSpPr>
        <p:spPr>
          <a:xfrm>
            <a:off x="7335392" y="1802491"/>
            <a:ext cx="8529015" cy="5190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1333500" fontAlgn="auto" hangingPunct="1">
              <a:lnSpc>
                <a:spcPct val="90000"/>
              </a:lnSpc>
              <a:spcAft>
                <a:spcPct val="35000"/>
              </a:spcAft>
            </a:pPr>
            <a:r>
              <a:rPr lang="zh-TW" altLang="en-US" sz="3200" dirty="0">
                <a:solidFill>
                  <a:prstClr val="white"/>
                </a:solidFill>
                <a:latin typeface="微軟正黑體" panose="020B0604030504040204" pitchFamily="34" charset="-120"/>
              </a:rPr>
              <a:t>智能微型農場生態數位</a:t>
            </a:r>
            <a:r>
              <a:rPr lang="zh-TW" altLang="en-US" sz="3200" dirty="0" smtClean="0">
                <a:solidFill>
                  <a:prstClr val="white"/>
                </a:solidFill>
                <a:latin typeface="微軟正黑體" panose="020B0604030504040204" pitchFamily="34" charset="-120"/>
              </a:rPr>
              <a:t>孿生創新</a:t>
            </a:r>
            <a:r>
              <a:rPr lang="zh-TW" altLang="en-US" sz="3200" dirty="0">
                <a:solidFill>
                  <a:prstClr val="white"/>
                </a:solidFill>
                <a:latin typeface="微軟正黑體" panose="020B0604030504040204" pitchFamily="34" charset="-120"/>
              </a:rPr>
              <a:t>服務平台</a:t>
            </a:r>
            <a:endParaRPr lang="en-US" altLang="zh-TW" sz="3200" dirty="0">
              <a:solidFill>
                <a:prstClr val="white"/>
              </a:solidFill>
              <a:latin typeface="微軟正黑體" panose="020B0604030504040204" pitchFamily="34" charset="-120"/>
            </a:endParaRPr>
          </a:p>
        </p:txBody>
      </p:sp>
      <p:sp>
        <p:nvSpPr>
          <p:cNvPr id="40" name="矩形 39">
            <a:extLst>
              <a:ext uri="{FF2B5EF4-FFF2-40B4-BE49-F238E27FC236}">
                <a16:creationId xmlns:a16="http://schemas.microsoft.com/office/drawing/2014/main" xmlns="" id="{2738E98D-4BB4-4F9D-82A1-79F576A78E51}"/>
              </a:ext>
            </a:extLst>
          </p:cNvPr>
          <p:cNvSpPr/>
          <p:nvPr/>
        </p:nvSpPr>
        <p:spPr>
          <a:xfrm>
            <a:off x="17170075" y="1657120"/>
            <a:ext cx="4624862" cy="21727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3600">
              <a:solidFill>
                <a:prstClr val="white"/>
              </a:solidFill>
              <a:latin typeface="微軟正黑體" panose="020B0604030504040204" pitchFamily="34" charset="-120"/>
            </a:endParaRPr>
          </a:p>
        </p:txBody>
      </p:sp>
      <p:sp>
        <p:nvSpPr>
          <p:cNvPr id="41" name="文字方塊 40">
            <a:extLst>
              <a:ext uri="{FF2B5EF4-FFF2-40B4-BE49-F238E27FC236}">
                <a16:creationId xmlns:a16="http://schemas.microsoft.com/office/drawing/2014/main" xmlns="" id="{B3000CCB-60CA-461E-A6AD-717B004A3208}"/>
              </a:ext>
            </a:extLst>
          </p:cNvPr>
          <p:cNvSpPr txBox="1"/>
          <p:nvPr/>
        </p:nvSpPr>
        <p:spPr>
          <a:xfrm>
            <a:off x="18524524" y="1867908"/>
            <a:ext cx="2581752" cy="646331"/>
          </a:xfrm>
          <a:prstGeom prst="rect">
            <a:avLst/>
          </a:prstGeom>
          <a:noFill/>
        </p:spPr>
        <p:txBody>
          <a:bodyPr wrap="square" rtlCol="0">
            <a:spAutoFit/>
          </a:bodyPr>
          <a:lstStyle/>
          <a:p>
            <a:pPr algn="l" defTabSz="1828800" fontAlgn="auto" hangingPunct="1">
              <a:spcBef>
                <a:spcPts val="0"/>
              </a:spcBef>
              <a:spcAft>
                <a:spcPts val="0"/>
              </a:spcAft>
            </a:pPr>
            <a:r>
              <a:rPr lang="zh-TW" altLang="en-US" sz="3600" dirty="0">
                <a:solidFill>
                  <a:prstClr val="black"/>
                </a:solidFill>
                <a:latin typeface="微軟正黑體" panose="020B0604030504040204" pitchFamily="34" charset="-120"/>
                <a:ea typeface="微軟正黑體" panose="020B0604030504040204" pitchFamily="34" charset="-120"/>
                <a:cs typeface="+mn-cs"/>
              </a:rPr>
              <a:t>驗證指標</a:t>
            </a:r>
          </a:p>
        </p:txBody>
      </p:sp>
      <p:sp>
        <p:nvSpPr>
          <p:cNvPr id="42" name="文字方塊 41">
            <a:extLst>
              <a:ext uri="{FF2B5EF4-FFF2-40B4-BE49-F238E27FC236}">
                <a16:creationId xmlns:a16="http://schemas.microsoft.com/office/drawing/2014/main" xmlns="" id="{BE1205D1-7278-47A1-85DA-793DF3401EE0}"/>
              </a:ext>
            </a:extLst>
          </p:cNvPr>
          <p:cNvSpPr txBox="1"/>
          <p:nvPr/>
        </p:nvSpPr>
        <p:spPr>
          <a:xfrm>
            <a:off x="17733628" y="2570959"/>
            <a:ext cx="3813808" cy="733534"/>
          </a:xfrm>
          <a:prstGeom prst="rect">
            <a:avLst/>
          </a:prstGeom>
          <a:noFill/>
        </p:spPr>
        <p:txBody>
          <a:bodyPr wrap="square" rtlCol="0">
            <a:spAutoFit/>
          </a:bodyPr>
          <a:lstStyle/>
          <a:p>
            <a:pPr defTabSz="1828800" fontAlgn="auto" hangingPunct="1">
              <a:lnSpc>
                <a:spcPts val="5000"/>
              </a:lnSpc>
              <a:spcBef>
                <a:spcPts val="0"/>
              </a:spcBef>
              <a:spcAft>
                <a:spcPts val="0"/>
              </a:spcAft>
            </a:pPr>
            <a:r>
              <a:rPr lang="zh-TW" altLang="en-US" sz="3600" dirty="0">
                <a:solidFill>
                  <a:prstClr val="black"/>
                </a:solidFill>
                <a:latin typeface="微軟正黑體" panose="020B0604030504040204" pitchFamily="34" charset="-120"/>
                <a:ea typeface="微軟正黑體" panose="020B0604030504040204" pitchFamily="34" charset="-120"/>
                <a:cs typeface="+mn-cs"/>
              </a:rPr>
              <a:t>使用者行為</a:t>
            </a:r>
          </a:p>
        </p:txBody>
      </p:sp>
      <p:grpSp>
        <p:nvGrpSpPr>
          <p:cNvPr id="43" name="群組 42"/>
          <p:cNvGrpSpPr/>
          <p:nvPr/>
        </p:nvGrpSpPr>
        <p:grpSpPr>
          <a:xfrm>
            <a:off x="4845307" y="2520096"/>
            <a:ext cx="2170522" cy="1053256"/>
            <a:chOff x="6253" y="633346"/>
            <a:chExt cx="1946665" cy="716682"/>
          </a:xfrm>
        </p:grpSpPr>
        <p:sp>
          <p:nvSpPr>
            <p:cNvPr id="44" name="圓角矩形 43"/>
            <p:cNvSpPr/>
            <p:nvPr/>
          </p:nvSpPr>
          <p:spPr>
            <a:xfrm>
              <a:off x="6253" y="633346"/>
              <a:ext cx="1946665" cy="71668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5" name="圓角矩形 4"/>
            <p:cNvSpPr/>
            <p:nvPr/>
          </p:nvSpPr>
          <p:spPr>
            <a:xfrm>
              <a:off x="27244" y="654337"/>
              <a:ext cx="1904683" cy="6747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defTabSz="1333500" fontAlgn="auto" hangingPunct="1">
                <a:lnSpc>
                  <a:spcPct val="90000"/>
                </a:lnSpc>
                <a:spcAft>
                  <a:spcPct val="35000"/>
                </a:spcAft>
              </a:pPr>
              <a:r>
                <a:rPr lang="zh-TW" altLang="en-US" sz="3200" dirty="0">
                  <a:solidFill>
                    <a:prstClr val="white"/>
                  </a:solidFill>
                  <a:latin typeface="微軟正黑體" panose="020B0604030504040204" pitchFamily="34" charset="-120"/>
                </a:rPr>
                <a:t>培訓課程</a:t>
              </a:r>
            </a:p>
          </p:txBody>
        </p:sp>
      </p:grpSp>
      <p:grpSp>
        <p:nvGrpSpPr>
          <p:cNvPr id="52" name="群組 51"/>
          <p:cNvGrpSpPr/>
          <p:nvPr/>
        </p:nvGrpSpPr>
        <p:grpSpPr>
          <a:xfrm>
            <a:off x="12071749" y="2566963"/>
            <a:ext cx="2170522" cy="1080470"/>
            <a:chOff x="6005316" y="633346"/>
            <a:chExt cx="1946665" cy="716682"/>
          </a:xfrm>
        </p:grpSpPr>
        <p:sp>
          <p:nvSpPr>
            <p:cNvPr id="53" name="圓角矩形 52"/>
            <p:cNvSpPr/>
            <p:nvPr/>
          </p:nvSpPr>
          <p:spPr>
            <a:xfrm>
              <a:off x="6005316" y="633346"/>
              <a:ext cx="1946665" cy="71668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4" name="圓角矩形 10"/>
            <p:cNvSpPr/>
            <p:nvPr/>
          </p:nvSpPr>
          <p:spPr>
            <a:xfrm>
              <a:off x="6026307" y="654337"/>
              <a:ext cx="1904683" cy="6747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defTabSz="1333500" fontAlgn="auto" hangingPunct="1">
                <a:lnSpc>
                  <a:spcPct val="90000"/>
                </a:lnSpc>
                <a:spcAft>
                  <a:spcPct val="35000"/>
                </a:spcAft>
              </a:pPr>
              <a:r>
                <a:rPr lang="zh-TW" altLang="en-US" sz="3200" dirty="0" smtClean="0">
                  <a:solidFill>
                    <a:prstClr val="white"/>
                  </a:solidFill>
                  <a:latin typeface="微軟正黑體" panose="020B0604030504040204" pitchFamily="34" charset="-120"/>
                </a:rPr>
                <a:t>影像監控數據分析</a:t>
              </a:r>
              <a:endParaRPr lang="zh-TW" altLang="en-US" sz="3200" dirty="0">
                <a:solidFill>
                  <a:prstClr val="white"/>
                </a:solidFill>
                <a:latin typeface="微軟正黑體" panose="020B0604030504040204" pitchFamily="34" charset="-120"/>
              </a:endParaRPr>
            </a:p>
          </p:txBody>
        </p:sp>
      </p:grpSp>
      <p:grpSp>
        <p:nvGrpSpPr>
          <p:cNvPr id="55" name="群組 54"/>
          <p:cNvGrpSpPr/>
          <p:nvPr/>
        </p:nvGrpSpPr>
        <p:grpSpPr>
          <a:xfrm>
            <a:off x="14301499" y="2550943"/>
            <a:ext cx="2536034" cy="1110586"/>
            <a:chOff x="8005002" y="633346"/>
            <a:chExt cx="1288940" cy="716682"/>
          </a:xfrm>
        </p:grpSpPr>
        <p:sp>
          <p:nvSpPr>
            <p:cNvPr id="56" name="圓角矩形 55"/>
            <p:cNvSpPr/>
            <p:nvPr/>
          </p:nvSpPr>
          <p:spPr>
            <a:xfrm>
              <a:off x="8005002" y="633346"/>
              <a:ext cx="1288940" cy="71668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7" name="圓角矩形 12"/>
            <p:cNvSpPr/>
            <p:nvPr/>
          </p:nvSpPr>
          <p:spPr>
            <a:xfrm>
              <a:off x="8025995" y="654337"/>
              <a:ext cx="1246958" cy="6747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defTabSz="1333500" fontAlgn="auto" hangingPunct="1">
                <a:lnSpc>
                  <a:spcPct val="90000"/>
                </a:lnSpc>
                <a:spcAft>
                  <a:spcPct val="35000"/>
                </a:spcAft>
              </a:pPr>
              <a:r>
                <a:rPr lang="zh-TW" altLang="en-US" sz="3200" dirty="0" smtClean="0">
                  <a:solidFill>
                    <a:prstClr val="white"/>
                  </a:solidFill>
                  <a:latin typeface="微軟正黑體" panose="020B0604030504040204" pitchFamily="34" charset="-120"/>
                </a:rPr>
                <a:t>會員與行銷  數據</a:t>
              </a:r>
              <a:endParaRPr lang="zh-TW" altLang="en-US" sz="3200" dirty="0">
                <a:solidFill>
                  <a:prstClr val="white"/>
                </a:solidFill>
                <a:latin typeface="微軟正黑體" panose="020B0604030504040204" pitchFamily="34" charset="-120"/>
              </a:endParaRPr>
            </a:p>
          </p:txBody>
        </p:sp>
      </p:grpSp>
      <p:sp>
        <p:nvSpPr>
          <p:cNvPr id="3" name="等腰三角形 2"/>
          <p:cNvSpPr/>
          <p:nvPr/>
        </p:nvSpPr>
        <p:spPr>
          <a:xfrm>
            <a:off x="4118661" y="10068074"/>
            <a:ext cx="17111530" cy="106188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fontAlgn="auto" hangingPunct="1">
              <a:spcBef>
                <a:spcPts val="0"/>
              </a:spcBef>
              <a:spcAft>
                <a:spcPts val="0"/>
              </a:spcAft>
            </a:pPr>
            <a:endParaRPr lang="zh-TW" altLang="en-US" sz="3600">
              <a:solidFill>
                <a:prstClr val="white"/>
              </a:solidFill>
            </a:endParaRPr>
          </a:p>
        </p:txBody>
      </p:sp>
      <p:sp>
        <p:nvSpPr>
          <p:cNvPr id="4" name="投影片編號版面配置區 3"/>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45</a:t>
            </a:fld>
            <a:endParaRPr lang="zh-TW" altLang="en-US">
              <a:solidFill>
                <a:prstClr val="black">
                  <a:tint val="75000"/>
                </a:prstClr>
              </a:solidFill>
            </a:endParaRPr>
          </a:p>
        </p:txBody>
      </p:sp>
      <p:grpSp>
        <p:nvGrpSpPr>
          <p:cNvPr id="61" name="群組 60">
            <a:extLst>
              <a:ext uri="{FF2B5EF4-FFF2-40B4-BE49-F238E27FC236}">
                <a16:creationId xmlns:a16="http://schemas.microsoft.com/office/drawing/2014/main" xmlns="" id="{6E788F5D-6E47-4F17-B7EF-9B9FD15B602F}"/>
              </a:ext>
            </a:extLst>
          </p:cNvPr>
          <p:cNvGrpSpPr/>
          <p:nvPr/>
        </p:nvGrpSpPr>
        <p:grpSpPr>
          <a:xfrm>
            <a:off x="9393129" y="2516585"/>
            <a:ext cx="2581906" cy="1110586"/>
            <a:chOff x="7981688" y="633346"/>
            <a:chExt cx="1312254" cy="716682"/>
          </a:xfrm>
        </p:grpSpPr>
        <p:sp>
          <p:nvSpPr>
            <p:cNvPr id="62" name="圓角矩形 55">
              <a:extLst>
                <a:ext uri="{FF2B5EF4-FFF2-40B4-BE49-F238E27FC236}">
                  <a16:creationId xmlns:a16="http://schemas.microsoft.com/office/drawing/2014/main" xmlns="" id="{8C035297-ED40-475B-8DD8-0A0365E6A82C}"/>
                </a:ext>
              </a:extLst>
            </p:cNvPr>
            <p:cNvSpPr/>
            <p:nvPr/>
          </p:nvSpPr>
          <p:spPr>
            <a:xfrm>
              <a:off x="8005002" y="633346"/>
              <a:ext cx="1288940" cy="71668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3" name="圓角矩形 12">
              <a:extLst>
                <a:ext uri="{FF2B5EF4-FFF2-40B4-BE49-F238E27FC236}">
                  <a16:creationId xmlns:a16="http://schemas.microsoft.com/office/drawing/2014/main" xmlns="" id="{7B812879-72AC-4760-B743-12BF09068391}"/>
                </a:ext>
              </a:extLst>
            </p:cNvPr>
            <p:cNvSpPr/>
            <p:nvPr/>
          </p:nvSpPr>
          <p:spPr>
            <a:xfrm>
              <a:off x="7981688" y="664940"/>
              <a:ext cx="1246958" cy="6747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defTabSz="1333500" fontAlgn="auto" hangingPunct="1">
                <a:lnSpc>
                  <a:spcPct val="90000"/>
                </a:lnSpc>
                <a:spcAft>
                  <a:spcPct val="35000"/>
                </a:spcAft>
              </a:pPr>
              <a:r>
                <a:rPr lang="zh-TW" altLang="en-US" sz="3200" dirty="0" smtClean="0">
                  <a:solidFill>
                    <a:prstClr val="white"/>
                  </a:solidFill>
                  <a:latin typeface="微軟正黑體" panose="020B0604030504040204" pitchFamily="34" charset="-120"/>
                </a:rPr>
                <a:t>線</a:t>
              </a:r>
              <a:r>
                <a:rPr lang="zh-TW" altLang="en-US" sz="3200" dirty="0">
                  <a:solidFill>
                    <a:prstClr val="white"/>
                  </a:solidFill>
                  <a:latin typeface="微軟正黑體" panose="020B0604030504040204" pitchFamily="34" charset="-120"/>
                </a:rPr>
                <a:t>上農場平台服務</a:t>
              </a:r>
            </a:p>
          </p:txBody>
        </p:sp>
      </p:grpSp>
      <p:grpSp>
        <p:nvGrpSpPr>
          <p:cNvPr id="64" name="群組 63">
            <a:extLst>
              <a:ext uri="{FF2B5EF4-FFF2-40B4-BE49-F238E27FC236}">
                <a16:creationId xmlns:a16="http://schemas.microsoft.com/office/drawing/2014/main" xmlns="" id="{91CAAC57-049B-4D86-8901-AF1F7EE763C7}"/>
              </a:ext>
            </a:extLst>
          </p:cNvPr>
          <p:cNvGrpSpPr/>
          <p:nvPr/>
        </p:nvGrpSpPr>
        <p:grpSpPr>
          <a:xfrm>
            <a:off x="7109501" y="2541386"/>
            <a:ext cx="2218838" cy="1053256"/>
            <a:chOff x="-37080" y="633346"/>
            <a:chExt cx="1989998" cy="716682"/>
          </a:xfrm>
        </p:grpSpPr>
        <p:sp>
          <p:nvSpPr>
            <p:cNvPr id="65" name="圓角矩形 43">
              <a:extLst>
                <a:ext uri="{FF2B5EF4-FFF2-40B4-BE49-F238E27FC236}">
                  <a16:creationId xmlns:a16="http://schemas.microsoft.com/office/drawing/2014/main" xmlns="" id="{CC7764ED-41C7-4BF3-912C-B493C46D5F80}"/>
                </a:ext>
              </a:extLst>
            </p:cNvPr>
            <p:cNvSpPr/>
            <p:nvPr/>
          </p:nvSpPr>
          <p:spPr>
            <a:xfrm>
              <a:off x="6253" y="633346"/>
              <a:ext cx="1946665" cy="71668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6" name="圓角矩形 4">
              <a:extLst>
                <a:ext uri="{FF2B5EF4-FFF2-40B4-BE49-F238E27FC236}">
                  <a16:creationId xmlns:a16="http://schemas.microsoft.com/office/drawing/2014/main" xmlns="" id="{E3EE8B47-9BD3-47AB-BEA0-748CB4271054}"/>
                </a:ext>
              </a:extLst>
            </p:cNvPr>
            <p:cNvSpPr/>
            <p:nvPr/>
          </p:nvSpPr>
          <p:spPr>
            <a:xfrm>
              <a:off x="-37080" y="654336"/>
              <a:ext cx="1904683" cy="6747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defTabSz="1333500" fontAlgn="auto" hangingPunct="1">
                <a:lnSpc>
                  <a:spcPct val="90000"/>
                </a:lnSpc>
                <a:spcAft>
                  <a:spcPts val="0"/>
                </a:spcAft>
              </a:pPr>
              <a:r>
                <a:rPr lang="zh-TW" altLang="en-US" sz="3200" dirty="0">
                  <a:solidFill>
                    <a:prstClr val="white"/>
                  </a:solidFill>
                  <a:latin typeface="微軟正黑體" panose="020B0604030504040204" pitchFamily="34" charset="-120"/>
                </a:rPr>
                <a:t>程式</a:t>
              </a:r>
              <a:r>
                <a:rPr lang="zh-TW" altLang="en-US" sz="3200" dirty="0" smtClean="0">
                  <a:solidFill>
                    <a:prstClr val="white"/>
                  </a:solidFill>
                  <a:latin typeface="微軟正黑體" panose="020B0604030504040204" pitchFamily="34" charset="-120"/>
                </a:rPr>
                <a:t>力</a:t>
              </a:r>
              <a:endParaRPr lang="en-US" altLang="zh-TW" sz="3200" dirty="0" smtClean="0">
                <a:solidFill>
                  <a:prstClr val="white"/>
                </a:solidFill>
                <a:latin typeface="微軟正黑體" panose="020B0604030504040204" pitchFamily="34" charset="-120"/>
              </a:endParaRPr>
            </a:p>
            <a:p>
              <a:pPr defTabSz="1333500" fontAlgn="auto" hangingPunct="1">
                <a:lnSpc>
                  <a:spcPct val="90000"/>
                </a:lnSpc>
                <a:spcAft>
                  <a:spcPts val="0"/>
                </a:spcAft>
              </a:pPr>
              <a:r>
                <a:rPr lang="zh-TW" altLang="en-US" sz="3200" dirty="0" smtClean="0">
                  <a:solidFill>
                    <a:prstClr val="white"/>
                  </a:solidFill>
                  <a:latin typeface="微軟正黑體" panose="020B0604030504040204" pitchFamily="34" charset="-120"/>
                </a:rPr>
                <a:t>知識</a:t>
              </a:r>
              <a:endParaRPr lang="zh-TW" altLang="en-US" sz="3200" dirty="0">
                <a:solidFill>
                  <a:prstClr val="white"/>
                </a:solidFill>
                <a:latin typeface="微軟正黑體" panose="020B0604030504040204" pitchFamily="34" charset="-120"/>
              </a:endParaRPr>
            </a:p>
          </p:txBody>
        </p:sp>
      </p:grpSp>
    </p:spTree>
    <p:extLst>
      <p:ext uri="{BB962C8B-B14F-4D97-AF65-F5344CB8AC3E}">
        <p14:creationId xmlns:p14="http://schemas.microsoft.com/office/powerpoint/2010/main" xmlns="" val="3491798437"/>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C8A2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Coding Class</a:t>
            </a:r>
            <a:r>
              <a:rPr lang="en-US" altLang="zh-TW" sz="9600" dirty="0" smtClean="0">
                <a:solidFill>
                  <a:schemeClr val="bg1"/>
                </a:solidFill>
              </a:rPr>
              <a:t/>
            </a:r>
            <a:br>
              <a:rPr lang="en-US" altLang="zh-TW" sz="9600" dirty="0" smtClean="0">
                <a:solidFill>
                  <a:schemeClr val="bg1"/>
                </a:solidFill>
              </a:rPr>
            </a:br>
            <a:r>
              <a:rPr lang="zh-TW" altLang="en-US" sz="6600" dirty="0" smtClean="0">
                <a:solidFill>
                  <a:schemeClr val="bg1"/>
                </a:solidFill>
              </a:rPr>
              <a:t>專案計畫成員</a:t>
            </a:r>
            <a:endParaRPr lang="zh-TW" altLang="en-US" sz="9600" dirty="0">
              <a:solidFill>
                <a:schemeClr val="bg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30760" y="352748"/>
            <a:ext cx="22012276" cy="1536700"/>
          </a:xfrm>
        </p:spPr>
        <p:txBody>
          <a:bodyPr/>
          <a:lstStyle/>
          <a:p>
            <a:r>
              <a:rPr lang="zh-TW" altLang="en-US" sz="8000" dirty="0" smtClean="0">
                <a:solidFill>
                  <a:schemeClr val="tx1">
                    <a:lumMod val="75000"/>
                    <a:lumOff val="25000"/>
                  </a:schemeClr>
                </a:solidFill>
              </a:rPr>
              <a:t>計劃</a:t>
            </a:r>
            <a:r>
              <a:rPr lang="zh-TW" altLang="en-US" sz="8000" dirty="0" smtClean="0">
                <a:solidFill>
                  <a:schemeClr val="tx1">
                    <a:lumMod val="75000"/>
                    <a:lumOff val="25000"/>
                  </a:schemeClr>
                </a:solidFill>
              </a:rPr>
              <a:t>內</a:t>
            </a:r>
            <a:r>
              <a:rPr lang="zh-TW" altLang="en-US" sz="8000" dirty="0" smtClean="0">
                <a:solidFill>
                  <a:schemeClr val="tx1">
                    <a:lumMod val="75000"/>
                    <a:lumOff val="25000"/>
                  </a:schemeClr>
                </a:solidFill>
              </a:rPr>
              <a:t>人員</a:t>
            </a:r>
            <a:r>
              <a:rPr lang="zh-TW" altLang="en-US" sz="8000" dirty="0" smtClean="0">
                <a:solidFill>
                  <a:schemeClr val="tx1">
                    <a:lumMod val="75000"/>
                    <a:lumOff val="25000"/>
                  </a:schemeClr>
                </a:solidFill>
              </a:rPr>
              <a:t>簡歷表</a:t>
            </a:r>
            <a:endParaRPr lang="zh-TW" altLang="en-US" sz="8000" dirty="0">
              <a:solidFill>
                <a:schemeClr val="tx1">
                  <a:lumMod val="75000"/>
                  <a:lumOff val="25000"/>
                </a:schemeClr>
              </a:solidFill>
            </a:endParaRPr>
          </a:p>
        </p:txBody>
      </p:sp>
      <p:graphicFrame>
        <p:nvGraphicFramePr>
          <p:cNvPr id="4" name="內容版面配置區 5"/>
          <p:cNvGraphicFramePr>
            <a:graphicFrameLocks/>
          </p:cNvGraphicFramePr>
          <p:nvPr>
            <p:extLst>
              <p:ext uri="{D42A27DB-BD31-4B8C-83A1-F6EECF244321}">
                <p14:modId xmlns:p14="http://schemas.microsoft.com/office/powerpoint/2010/main" xmlns="" val="1417053646"/>
              </p:ext>
            </p:extLst>
          </p:nvPr>
        </p:nvGraphicFramePr>
        <p:xfrm>
          <a:off x="886744" y="1601416"/>
          <a:ext cx="22466497" cy="5826928"/>
        </p:xfrm>
        <a:graphic>
          <a:graphicData uri="http://schemas.openxmlformats.org/drawingml/2006/table">
            <a:tbl>
              <a:tblPr firstRow="1" firstCol="1" bandRow="1">
                <a:tableStyleId>{9D7B26C5-4107-4FEC-AEDC-1716B250A1EF}</a:tableStyleId>
              </a:tblPr>
              <a:tblGrid>
                <a:gridCol w="1512665"/>
                <a:gridCol w="2741704"/>
                <a:gridCol w="1523406"/>
                <a:gridCol w="2739553"/>
                <a:gridCol w="5178297"/>
                <a:gridCol w="5178297"/>
                <a:gridCol w="1826371"/>
                <a:gridCol w="1766204"/>
              </a:tblGrid>
              <a:tr h="335143">
                <a:tc>
                  <a:txBody>
                    <a:bodyPr/>
                    <a:lstStyle/>
                    <a:p>
                      <a:pPr algn="ctr">
                        <a:spcAft>
                          <a:spcPts val="0"/>
                        </a:spcAft>
                      </a:pPr>
                      <a:r>
                        <a:rPr lang="zh-TW" sz="3200" kern="100" dirty="0">
                          <a:effectLst/>
                          <a:latin typeface="微軟正黑體" panose="020B0604030504040204" pitchFamily="34" charset="-120"/>
                          <a:ea typeface="微軟正黑體" panose="020B0604030504040204" pitchFamily="34" charset="-120"/>
                        </a:rPr>
                        <a:t>編號</a:t>
                      </a:r>
                      <a:endParaRPr lang="zh-TW" sz="32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solidFill>
                      <a:schemeClr val="bg1"/>
                    </a:solidFill>
                  </a:tcPr>
                </a:tc>
                <a:tc>
                  <a:txBody>
                    <a:bodyPr/>
                    <a:lstStyle/>
                    <a:p>
                      <a:pPr algn="ctr">
                        <a:spcAft>
                          <a:spcPts val="0"/>
                        </a:spcAft>
                      </a:pPr>
                      <a:r>
                        <a:rPr lang="zh-TW" sz="3200" kern="100" dirty="0">
                          <a:effectLst/>
                          <a:latin typeface="微軟正黑體" panose="020B0604030504040204" pitchFamily="34" charset="-120"/>
                          <a:ea typeface="微軟正黑體" panose="020B0604030504040204" pitchFamily="34" charset="-120"/>
                        </a:rPr>
                        <a:t>姓名</a:t>
                      </a:r>
                      <a:endParaRPr lang="zh-TW" sz="32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solidFill>
                      <a:schemeClr val="bg1"/>
                    </a:solidFill>
                  </a:tcPr>
                </a:tc>
                <a:tc>
                  <a:txBody>
                    <a:bodyPr/>
                    <a:lstStyle/>
                    <a:p>
                      <a:pPr algn="ctr">
                        <a:spcAft>
                          <a:spcPts val="0"/>
                        </a:spcAft>
                      </a:pPr>
                      <a:r>
                        <a:rPr lang="zh-TW" sz="3200" kern="100" dirty="0">
                          <a:effectLst/>
                          <a:latin typeface="微軟正黑體" panose="020B0604030504040204" pitchFamily="34" charset="-120"/>
                          <a:ea typeface="微軟正黑體" panose="020B0604030504040204" pitchFamily="34" charset="-120"/>
                        </a:rPr>
                        <a:t>性別</a:t>
                      </a:r>
                      <a:endParaRPr lang="zh-TW" sz="32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c>
                  <a:txBody>
                    <a:bodyPr/>
                    <a:lstStyle/>
                    <a:p>
                      <a:pPr algn="ctr">
                        <a:spcAft>
                          <a:spcPts val="0"/>
                        </a:spcAft>
                      </a:pPr>
                      <a:r>
                        <a:rPr lang="zh-TW" sz="3200" kern="100" dirty="0">
                          <a:effectLst/>
                          <a:latin typeface="微軟正黑體" panose="020B0604030504040204" pitchFamily="34" charset="-120"/>
                          <a:ea typeface="微軟正黑體" panose="020B0604030504040204" pitchFamily="34" charset="-120"/>
                        </a:rPr>
                        <a:t>職稱</a:t>
                      </a:r>
                      <a:endParaRPr lang="zh-TW" sz="32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c>
                  <a:txBody>
                    <a:bodyPr/>
                    <a:lstStyle/>
                    <a:p>
                      <a:pPr algn="ctr">
                        <a:spcAft>
                          <a:spcPts val="0"/>
                        </a:spcAft>
                      </a:pPr>
                      <a:r>
                        <a:rPr lang="zh-TW" sz="3200" kern="100" dirty="0">
                          <a:effectLst/>
                          <a:latin typeface="微軟正黑體" panose="020B0604030504040204" pitchFamily="34" charset="-120"/>
                          <a:ea typeface="微軟正黑體" panose="020B0604030504040204" pitchFamily="34" charset="-120"/>
                        </a:rPr>
                        <a:t>最高學歷</a:t>
                      </a:r>
                    </a:p>
                    <a:p>
                      <a:pPr algn="ctr">
                        <a:spcAft>
                          <a:spcPts val="0"/>
                        </a:spcAft>
                      </a:pPr>
                      <a:r>
                        <a:rPr lang="en-US" sz="3200" kern="100" dirty="0">
                          <a:effectLst/>
                          <a:latin typeface="微軟正黑體" panose="020B0604030504040204" pitchFamily="34" charset="-120"/>
                          <a:ea typeface="微軟正黑體" panose="020B0604030504040204" pitchFamily="34" charset="-120"/>
                        </a:rPr>
                        <a:t>(</a:t>
                      </a:r>
                      <a:r>
                        <a:rPr lang="zh-TW" sz="3200" kern="100" dirty="0">
                          <a:effectLst/>
                          <a:latin typeface="微軟正黑體" panose="020B0604030504040204" pitchFamily="34" charset="-120"/>
                          <a:ea typeface="微軟正黑體" panose="020B0604030504040204" pitchFamily="34" charset="-120"/>
                        </a:rPr>
                        <a:t>學校系所</a:t>
                      </a:r>
                      <a:r>
                        <a:rPr lang="en-US" sz="3200" kern="100" dirty="0">
                          <a:effectLst/>
                          <a:latin typeface="微軟正黑體" panose="020B0604030504040204" pitchFamily="34" charset="-120"/>
                          <a:ea typeface="微軟正黑體" panose="020B0604030504040204" pitchFamily="34" charset="-120"/>
                        </a:rPr>
                        <a:t>)</a:t>
                      </a:r>
                      <a:endParaRPr lang="zh-TW" sz="32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c>
                  <a:txBody>
                    <a:bodyPr/>
                    <a:lstStyle/>
                    <a:p>
                      <a:pPr algn="ctr">
                        <a:spcAft>
                          <a:spcPts val="0"/>
                        </a:spcAft>
                      </a:pPr>
                      <a:r>
                        <a:rPr lang="zh-TW" sz="3200" kern="100" dirty="0">
                          <a:effectLst/>
                          <a:latin typeface="微軟正黑體" panose="020B0604030504040204" pitchFamily="34" charset="-120"/>
                          <a:ea typeface="微軟正黑體" panose="020B0604030504040204" pitchFamily="34" charset="-120"/>
                        </a:rPr>
                        <a:t>主要經歷</a:t>
                      </a:r>
                      <a:endParaRPr lang="zh-TW" sz="32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c>
                  <a:txBody>
                    <a:bodyPr/>
                    <a:lstStyle/>
                    <a:p>
                      <a:pPr algn="ctr">
                        <a:spcAft>
                          <a:spcPts val="0"/>
                        </a:spcAft>
                      </a:pPr>
                      <a:r>
                        <a:rPr lang="zh-TW" sz="3200" kern="100" dirty="0">
                          <a:effectLst/>
                          <a:latin typeface="微軟正黑體" panose="020B0604030504040204" pitchFamily="34" charset="-120"/>
                          <a:ea typeface="微軟正黑體" panose="020B0604030504040204" pitchFamily="34" charset="-120"/>
                        </a:rPr>
                        <a:t>本業年資</a:t>
                      </a:r>
                      <a:endParaRPr lang="zh-TW" sz="32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c>
                  <a:txBody>
                    <a:bodyPr/>
                    <a:lstStyle/>
                    <a:p>
                      <a:pPr algn="ctr">
                        <a:spcAft>
                          <a:spcPts val="0"/>
                        </a:spcAft>
                      </a:pPr>
                      <a:r>
                        <a:rPr lang="zh-TW" sz="3200" kern="100" dirty="0">
                          <a:effectLst/>
                          <a:latin typeface="微軟正黑體" panose="020B0604030504040204" pitchFamily="34" charset="-120"/>
                          <a:ea typeface="微軟正黑體" panose="020B0604030504040204" pitchFamily="34" charset="-120"/>
                        </a:rPr>
                        <a:t>投入月數</a:t>
                      </a:r>
                      <a:endParaRPr lang="zh-TW" sz="32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r>
              <a:tr h="335143">
                <a:tc>
                  <a:txBody>
                    <a:bodyPr/>
                    <a:lstStyle/>
                    <a:p>
                      <a:pPr algn="ctr">
                        <a:spcAft>
                          <a:spcPts val="0"/>
                        </a:spcAft>
                      </a:pPr>
                      <a:r>
                        <a:rPr lang="en-US" sz="3600" kern="100" dirty="0">
                          <a:effectLst/>
                          <a:latin typeface="微軟正黑體" panose="020B0604030504040204" pitchFamily="34" charset="-120"/>
                          <a:ea typeface="微軟正黑體" panose="020B0604030504040204" pitchFamily="34" charset="-120"/>
                        </a:rPr>
                        <a:t>1</a:t>
                      </a:r>
                      <a:endParaRPr lang="zh-TW" sz="36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c>
                  <a:txBody>
                    <a:bodyPr/>
                    <a:lstStyle/>
                    <a:p>
                      <a:pPr algn="ctr" eaLnBrk="0">
                        <a:spcAft>
                          <a:spcPts val="0"/>
                        </a:spcAft>
                      </a:pPr>
                      <a:r>
                        <a:rPr lang="zh-TW" altLang="en-US" sz="2800" kern="100" dirty="0" smtClean="0">
                          <a:effectLst/>
                          <a:latin typeface="微軟正黑體" pitchFamily="34" charset="-120"/>
                          <a:ea typeface="微軟正黑體" pitchFamily="34" charset="-120"/>
                          <a:cs typeface="Times New Roman"/>
                        </a:rPr>
                        <a:t>高世建</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zh-TW" altLang="en-US" sz="2800" kern="100" dirty="0" smtClean="0">
                          <a:effectLst/>
                          <a:latin typeface="微軟正黑體" pitchFamily="34" charset="-120"/>
                          <a:ea typeface="微軟正黑體" pitchFamily="34" charset="-120"/>
                          <a:cs typeface="Times New Roman"/>
                        </a:rPr>
                        <a:t>男</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zh-TW" altLang="en-US" sz="2800" kern="100" dirty="0" smtClean="0">
                          <a:effectLst/>
                          <a:latin typeface="微軟正黑體" pitchFamily="34" charset="-120"/>
                          <a:ea typeface="微軟正黑體" pitchFamily="34" charset="-120"/>
                          <a:cs typeface="Times New Roman"/>
                        </a:rPr>
                        <a:t>執行長</a:t>
                      </a:r>
                      <a:endParaRPr lang="en-US" altLang="zh-TW" sz="2800" kern="100" dirty="0" smtClean="0">
                        <a:effectLst/>
                        <a:latin typeface="微軟正黑體" pitchFamily="34" charset="-120"/>
                        <a:ea typeface="微軟正黑體" pitchFamily="34" charset="-120"/>
                        <a:cs typeface="Times New Roman"/>
                      </a:endParaRPr>
                    </a:p>
                    <a:p>
                      <a:pPr algn="ctr">
                        <a:spcAft>
                          <a:spcPts val="0"/>
                        </a:spcAft>
                      </a:pPr>
                      <a:r>
                        <a:rPr lang="zh-TW" altLang="en-US" sz="2800" kern="100" dirty="0" smtClean="0">
                          <a:effectLst/>
                          <a:latin typeface="微軟正黑體" pitchFamily="34" charset="-120"/>
                          <a:ea typeface="微軟正黑體" pitchFamily="34" charset="-120"/>
                          <a:cs typeface="Times New Roman"/>
                        </a:rPr>
                        <a:t>兼任軟體工程</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800" kern="100" dirty="0" smtClean="0">
                          <a:effectLst/>
                          <a:latin typeface="微軟正黑體" pitchFamily="34" charset="-120"/>
                          <a:ea typeface="微軟正黑體" pitchFamily="34" charset="-120"/>
                          <a:cs typeface="Times New Roman"/>
                        </a:rPr>
                        <a:t>台灣大學光電工程所、</a:t>
                      </a:r>
                      <a:endParaRPr lang="en-US" altLang="zh-TW" sz="2800" kern="100" dirty="0" smtClean="0">
                        <a:effectLst/>
                        <a:latin typeface="微軟正黑體" pitchFamily="34" charset="-120"/>
                        <a:ea typeface="微軟正黑體" pitchFamily="34" charset="-120"/>
                        <a:cs typeface="Times New Roman"/>
                      </a:endParaRPr>
                    </a:p>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800" kern="100" dirty="0" smtClean="0">
                          <a:effectLst/>
                          <a:latin typeface="微軟正黑體" pitchFamily="34" charset="-120"/>
                          <a:ea typeface="微軟正黑體" pitchFamily="34" charset="-120"/>
                          <a:cs typeface="Times New Roman"/>
                        </a:rPr>
                        <a:t>國際企業所</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zh-TW" sz="2800" kern="100" dirty="0" smtClean="0">
                          <a:solidFill>
                            <a:schemeClr val="tx1"/>
                          </a:solidFill>
                          <a:effectLst/>
                          <a:latin typeface="微軟正黑體" pitchFamily="34" charset="-120"/>
                          <a:ea typeface="微軟正黑體" pitchFamily="34" charset="-120"/>
                          <a:cs typeface="Times New Roman"/>
                        </a:rPr>
                        <a:t>PMP®</a:t>
                      </a:r>
                    </a:p>
                    <a:p>
                      <a:pPr marL="0" marR="0" indent="0" algn="just" defTabSz="914400" rtl="0" eaLnBrk="1" fontAlgn="auto" latinLnBrk="0" hangingPunct="1">
                        <a:lnSpc>
                          <a:spcPct val="100000"/>
                        </a:lnSpc>
                        <a:spcBef>
                          <a:spcPts val="0"/>
                        </a:spcBef>
                        <a:spcAft>
                          <a:spcPts val="0"/>
                        </a:spcAft>
                        <a:buClrTx/>
                        <a:buSzTx/>
                        <a:buFontTx/>
                        <a:buNone/>
                        <a:tabLst/>
                        <a:defRPr/>
                      </a:pPr>
                      <a:r>
                        <a:rPr lang="en-US" altLang="zh-TW" sz="2800" kern="100" dirty="0" smtClean="0">
                          <a:solidFill>
                            <a:schemeClr val="tx1"/>
                          </a:solidFill>
                          <a:effectLst/>
                          <a:latin typeface="微軟正黑體" pitchFamily="34" charset="-120"/>
                          <a:ea typeface="微軟正黑體" pitchFamily="34" charset="-120"/>
                          <a:cs typeface="Times New Roman"/>
                        </a:rPr>
                        <a:t>11</a:t>
                      </a:r>
                      <a:r>
                        <a:rPr lang="zh-TW" altLang="en-US" sz="2800" kern="100" dirty="0" smtClean="0">
                          <a:solidFill>
                            <a:schemeClr val="tx1"/>
                          </a:solidFill>
                          <a:effectLst/>
                          <a:latin typeface="微軟正黑體" pitchFamily="34" charset="-120"/>
                          <a:ea typeface="微軟正黑體" pitchFamily="34" charset="-120"/>
                          <a:cs typeface="Times New Roman"/>
                        </a:rPr>
                        <a:t>年科技業專案管理經驗</a:t>
                      </a:r>
                      <a:endParaRPr lang="zh-TW" altLang="en-US" sz="2800" kern="100" dirty="0">
                        <a:solidFill>
                          <a:schemeClr val="tx1"/>
                        </a:solidFill>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en-US" altLang="zh-TW" sz="2800" kern="100" dirty="0" smtClean="0">
                          <a:effectLst/>
                          <a:latin typeface="微軟正黑體" pitchFamily="34" charset="-120"/>
                          <a:ea typeface="微軟正黑體" pitchFamily="34" charset="-120"/>
                          <a:cs typeface="Times New Roman"/>
                        </a:rPr>
                        <a:t>12</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en-US" altLang="zh-TW" sz="2800" kern="100" dirty="0" smtClean="0">
                          <a:effectLst/>
                          <a:latin typeface="微軟正黑體" pitchFamily="34" charset="-120"/>
                          <a:ea typeface="微軟正黑體" pitchFamily="34" charset="-120"/>
                          <a:cs typeface="Times New Roman"/>
                        </a:rPr>
                        <a:t>11</a:t>
                      </a:r>
                      <a:endParaRPr lang="zh-TW" sz="2800" kern="100" dirty="0">
                        <a:effectLst/>
                        <a:latin typeface="微軟正黑體" pitchFamily="34" charset="-120"/>
                        <a:ea typeface="微軟正黑體" pitchFamily="34" charset="-120"/>
                        <a:cs typeface="Times New Roman"/>
                      </a:endParaRPr>
                    </a:p>
                  </a:txBody>
                  <a:tcPr marL="62707" marR="62707" marT="0" marB="0" anchor="ctr"/>
                </a:tc>
              </a:tr>
              <a:tr h="1909896">
                <a:tc>
                  <a:txBody>
                    <a:bodyPr/>
                    <a:lstStyle/>
                    <a:p>
                      <a:pPr algn="ctr">
                        <a:spcAft>
                          <a:spcPts val="0"/>
                        </a:spcAft>
                      </a:pPr>
                      <a:r>
                        <a:rPr lang="en-US" sz="3600" kern="100" dirty="0">
                          <a:effectLst/>
                          <a:latin typeface="微軟正黑體" panose="020B0604030504040204" pitchFamily="34" charset="-120"/>
                          <a:ea typeface="微軟正黑體" panose="020B0604030504040204" pitchFamily="34" charset="-120"/>
                        </a:rPr>
                        <a:t>2</a:t>
                      </a:r>
                      <a:endParaRPr lang="zh-TW" sz="36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c>
                  <a:txBody>
                    <a:bodyPr/>
                    <a:lstStyle/>
                    <a:p>
                      <a:pPr algn="ctr" eaLnBrk="0">
                        <a:spcAft>
                          <a:spcPts val="0"/>
                        </a:spcAft>
                      </a:pPr>
                      <a:r>
                        <a:rPr lang="zh-TW" altLang="en-US" sz="2800" kern="100" dirty="0" smtClean="0">
                          <a:effectLst/>
                          <a:latin typeface="微軟正黑體" pitchFamily="34" charset="-120"/>
                          <a:ea typeface="微軟正黑體" pitchFamily="34" charset="-120"/>
                          <a:cs typeface="Times New Roman"/>
                        </a:rPr>
                        <a:t>高語婷</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zh-TW" altLang="en-US" sz="2800" kern="100" dirty="0" smtClean="0">
                          <a:effectLst/>
                          <a:latin typeface="微軟正黑體" pitchFamily="34" charset="-120"/>
                          <a:ea typeface="微軟正黑體" pitchFamily="34" charset="-120"/>
                          <a:cs typeface="Times New Roman"/>
                        </a:rPr>
                        <a:t>女</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marL="0" marR="0" indent="0" algn="ctr" defTabSz="914400" rtl="0" eaLnBrk="0" fontAlgn="auto" latinLnBrk="0" hangingPunct="1">
                        <a:lnSpc>
                          <a:spcPct val="100000"/>
                        </a:lnSpc>
                        <a:spcBef>
                          <a:spcPts val="0"/>
                        </a:spcBef>
                        <a:spcAft>
                          <a:spcPts val="0"/>
                        </a:spcAft>
                        <a:buClrTx/>
                        <a:buSzTx/>
                        <a:buFontTx/>
                        <a:buNone/>
                        <a:tabLst/>
                        <a:defRPr/>
                      </a:pPr>
                      <a:r>
                        <a:rPr lang="en-US" altLang="zh-TW" sz="2800" kern="1200" dirty="0" smtClean="0">
                          <a:solidFill>
                            <a:schemeClr val="tx1"/>
                          </a:solidFill>
                          <a:latin typeface="微軟正黑體" pitchFamily="34" charset="-120"/>
                          <a:ea typeface="微軟正黑體" pitchFamily="34" charset="-120"/>
                          <a:cs typeface="+mn-cs"/>
                        </a:rPr>
                        <a:t>CMO</a:t>
                      </a:r>
                    </a:p>
                    <a:p>
                      <a:pPr marL="0" marR="0" indent="0" algn="ctr" defTabSz="914400" rtl="0" eaLnBrk="0" fontAlgn="auto" latinLnBrk="0" hangingPunct="1">
                        <a:lnSpc>
                          <a:spcPct val="100000"/>
                        </a:lnSpc>
                        <a:spcBef>
                          <a:spcPts val="0"/>
                        </a:spcBef>
                        <a:spcAft>
                          <a:spcPts val="0"/>
                        </a:spcAft>
                        <a:buClrTx/>
                        <a:buSzTx/>
                        <a:buFontTx/>
                        <a:buNone/>
                        <a:tabLst/>
                        <a:defRPr/>
                      </a:pPr>
                      <a:r>
                        <a:rPr lang="zh-TW" altLang="en-US" sz="2800" kern="1200" dirty="0" smtClean="0">
                          <a:solidFill>
                            <a:schemeClr val="tx1"/>
                          </a:solidFill>
                          <a:latin typeface="微軟正黑體" pitchFamily="34" charset="-120"/>
                          <a:ea typeface="微軟正黑體" pitchFamily="34" charset="-120"/>
                          <a:cs typeface="+mn-cs"/>
                        </a:rPr>
                        <a:t>兼任軟體工程</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just" eaLnBrk="0">
                        <a:spcAft>
                          <a:spcPts val="0"/>
                        </a:spcAft>
                      </a:pPr>
                      <a:r>
                        <a:rPr lang="zh-TW" altLang="en-US" sz="2800" kern="100" dirty="0" smtClean="0">
                          <a:effectLst/>
                          <a:latin typeface="微軟正黑體" pitchFamily="34" charset="-120"/>
                          <a:ea typeface="微軟正黑體" pitchFamily="34" charset="-120"/>
                          <a:cs typeface="Times New Roman"/>
                        </a:rPr>
                        <a:t>交通大學電子物理系</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l" fontAlgn="b">
                        <a:lnSpc>
                          <a:spcPct val="100000"/>
                        </a:lnSpc>
                        <a:spcBef>
                          <a:spcPts val="0"/>
                        </a:spcBef>
                        <a:spcAft>
                          <a:spcPts val="0"/>
                        </a:spcAft>
                      </a:pPr>
                      <a:r>
                        <a:rPr lang="zh-TW" altLang="en-US" sz="2800" kern="100" dirty="0" smtClean="0">
                          <a:solidFill>
                            <a:schemeClr val="tx1"/>
                          </a:solidFill>
                          <a:effectLst/>
                          <a:latin typeface="微軟正黑體" pitchFamily="34" charset="-120"/>
                          <a:ea typeface="微軟正黑體" pitchFamily="34" charset="-120"/>
                          <a:cs typeface="Times New Roman"/>
                        </a:rPr>
                        <a:t>軟體開發</a:t>
                      </a:r>
                      <a:endParaRPr lang="en-US" altLang="zh-TW" sz="2800" kern="100" dirty="0" smtClean="0">
                        <a:solidFill>
                          <a:schemeClr val="tx1"/>
                        </a:solidFill>
                        <a:effectLst/>
                        <a:latin typeface="微軟正黑體" pitchFamily="34" charset="-120"/>
                        <a:ea typeface="微軟正黑體" pitchFamily="34" charset="-120"/>
                        <a:cs typeface="Times New Roman"/>
                      </a:endParaRPr>
                    </a:p>
                    <a:p>
                      <a:pPr algn="l" fontAlgn="b">
                        <a:lnSpc>
                          <a:spcPct val="100000"/>
                        </a:lnSpc>
                        <a:spcBef>
                          <a:spcPts val="0"/>
                        </a:spcBef>
                        <a:spcAft>
                          <a:spcPts val="0"/>
                        </a:spcAft>
                      </a:pPr>
                      <a:r>
                        <a:rPr lang="zh-TW" altLang="en-US" sz="2800" kern="100" dirty="0" smtClean="0">
                          <a:solidFill>
                            <a:schemeClr val="tx1"/>
                          </a:solidFill>
                          <a:effectLst/>
                          <a:latin typeface="微軟正黑體" pitchFamily="34" charset="-120"/>
                          <a:ea typeface="微軟正黑體" pitchFamily="34" charset="-120"/>
                          <a:cs typeface="Times New Roman"/>
                        </a:rPr>
                        <a:t>育成中心資源對接</a:t>
                      </a:r>
                    </a:p>
                    <a:p>
                      <a:pPr algn="l" fontAlgn="b">
                        <a:lnSpc>
                          <a:spcPct val="100000"/>
                        </a:lnSpc>
                        <a:spcBef>
                          <a:spcPts val="0"/>
                        </a:spcBef>
                        <a:spcAft>
                          <a:spcPts val="0"/>
                        </a:spcAft>
                      </a:pPr>
                      <a:r>
                        <a:rPr lang="zh-TW" altLang="en-US" sz="2800" kern="100" dirty="0" smtClean="0">
                          <a:solidFill>
                            <a:schemeClr val="tx1"/>
                          </a:solidFill>
                          <a:effectLst/>
                          <a:latin typeface="微軟正黑體" pitchFamily="34" charset="-120"/>
                          <a:ea typeface="微軟正黑體" pitchFamily="34" charset="-120"/>
                          <a:cs typeface="Times New Roman"/>
                        </a:rPr>
                        <a:t>參展經驗</a:t>
                      </a:r>
                      <a:endParaRPr lang="en-US" altLang="zh-TW" sz="2800" kern="100" dirty="0" smtClean="0">
                        <a:solidFill>
                          <a:schemeClr val="tx1"/>
                        </a:solidFill>
                        <a:effectLst/>
                        <a:latin typeface="微軟正黑體" pitchFamily="34" charset="-120"/>
                        <a:ea typeface="微軟正黑體" pitchFamily="34" charset="-120"/>
                        <a:cs typeface="Times New Roman"/>
                      </a:endParaRPr>
                    </a:p>
                  </a:txBody>
                  <a:tcPr marL="17780" marR="17780" marT="0" marB="0" anchor="ctr"/>
                </a:tc>
                <a:tc>
                  <a:txBody>
                    <a:bodyPr/>
                    <a:lstStyle/>
                    <a:p>
                      <a:pPr algn="ctr" eaLnBrk="0">
                        <a:spcAft>
                          <a:spcPts val="0"/>
                        </a:spcAft>
                      </a:pPr>
                      <a:r>
                        <a:rPr lang="en-US" altLang="zh-TW" sz="2800" kern="100" dirty="0" smtClean="0">
                          <a:effectLst/>
                          <a:latin typeface="微軟正黑體" pitchFamily="34" charset="-120"/>
                          <a:ea typeface="微軟正黑體" pitchFamily="34" charset="-120"/>
                          <a:cs typeface="Times New Roman"/>
                        </a:rPr>
                        <a:t>3</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en-US" altLang="zh-TW" sz="2800" kern="100" dirty="0" smtClean="0">
                          <a:effectLst/>
                          <a:latin typeface="微軟正黑體" pitchFamily="34" charset="-120"/>
                          <a:ea typeface="微軟正黑體" pitchFamily="34" charset="-120"/>
                          <a:cs typeface="Times New Roman"/>
                        </a:rPr>
                        <a:t>11</a:t>
                      </a:r>
                      <a:endParaRPr lang="zh-TW" sz="2800" kern="100" dirty="0">
                        <a:effectLst/>
                        <a:latin typeface="微軟正黑體" pitchFamily="34" charset="-120"/>
                        <a:ea typeface="微軟正黑體" pitchFamily="34" charset="-120"/>
                        <a:cs typeface="Times New Roman"/>
                      </a:endParaRPr>
                    </a:p>
                  </a:txBody>
                  <a:tcPr marL="62707" marR="62707" marT="0" marB="0" anchor="ctr"/>
                </a:tc>
              </a:tr>
              <a:tr h="1080120">
                <a:tc>
                  <a:txBody>
                    <a:bodyPr/>
                    <a:lstStyle/>
                    <a:p>
                      <a:pPr algn="ctr">
                        <a:spcAft>
                          <a:spcPts val="0"/>
                        </a:spcAft>
                      </a:pPr>
                      <a:r>
                        <a:rPr lang="en-US" sz="3600" kern="100">
                          <a:effectLst/>
                          <a:latin typeface="微軟正黑體" panose="020B0604030504040204" pitchFamily="34" charset="-120"/>
                          <a:ea typeface="微軟正黑體" panose="020B0604030504040204" pitchFamily="34" charset="-120"/>
                        </a:rPr>
                        <a:t>3</a:t>
                      </a:r>
                      <a:endParaRPr lang="zh-TW" sz="3600" kern="10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c>
                  <a:txBody>
                    <a:bodyPr/>
                    <a:lstStyle/>
                    <a:p>
                      <a:pPr algn="ctr">
                        <a:spcAft>
                          <a:spcPts val="0"/>
                        </a:spcAft>
                      </a:pPr>
                      <a:r>
                        <a:rPr lang="zh-TW" altLang="en-US" sz="2800" kern="100" dirty="0" smtClean="0">
                          <a:effectLst/>
                          <a:latin typeface="微軟正黑體" pitchFamily="34" charset="-120"/>
                          <a:ea typeface="微軟正黑體" pitchFamily="34" charset="-120"/>
                          <a:cs typeface="Times New Roman"/>
                        </a:rPr>
                        <a:t>劉佳和</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zh-TW" altLang="en-US" sz="2800" kern="100" dirty="0" smtClean="0">
                          <a:effectLst/>
                          <a:latin typeface="微軟正黑體" pitchFamily="34" charset="-120"/>
                          <a:ea typeface="微軟正黑體" pitchFamily="34" charset="-120"/>
                          <a:cs typeface="Times New Roman"/>
                        </a:rPr>
                        <a:t>男</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eaLnBrk="0">
                        <a:spcAft>
                          <a:spcPts val="0"/>
                        </a:spcAft>
                      </a:pPr>
                      <a:r>
                        <a:rPr lang="zh-TW" altLang="en-US" sz="2800" kern="1200" dirty="0" smtClean="0">
                          <a:solidFill>
                            <a:schemeClr val="tx1"/>
                          </a:solidFill>
                          <a:latin typeface="微軟正黑體" pitchFamily="34" charset="-120"/>
                          <a:ea typeface="微軟正黑體" pitchFamily="34" charset="-120"/>
                          <a:cs typeface="+mn-cs"/>
                        </a:rPr>
                        <a:t>電機</a:t>
                      </a:r>
                      <a:r>
                        <a:rPr lang="zh-TW" altLang="zh-TW" sz="2800" kern="1200" dirty="0" smtClean="0">
                          <a:solidFill>
                            <a:schemeClr val="tx1"/>
                          </a:solidFill>
                          <a:latin typeface="微軟正黑體" pitchFamily="34" charset="-120"/>
                          <a:ea typeface="微軟正黑體" pitchFamily="34" charset="-120"/>
                          <a:cs typeface="+mn-cs"/>
                        </a:rPr>
                        <a:t>工程</a:t>
                      </a:r>
                      <a:r>
                        <a:rPr lang="zh-TW" altLang="en-US" sz="2800" kern="1200" dirty="0" smtClean="0">
                          <a:solidFill>
                            <a:schemeClr val="tx1"/>
                          </a:solidFill>
                          <a:latin typeface="微軟正黑體" pitchFamily="34" charset="-120"/>
                          <a:ea typeface="微軟正黑體" pitchFamily="34" charset="-120"/>
                          <a:cs typeface="+mn-cs"/>
                        </a:rPr>
                        <a:t>經理</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marL="0" marR="0" indent="0" algn="just" defTabSz="914400" rtl="0" eaLnBrk="0" fontAlgn="auto" latinLnBrk="0" hangingPunct="1">
                        <a:lnSpc>
                          <a:spcPct val="100000"/>
                        </a:lnSpc>
                        <a:spcBef>
                          <a:spcPts val="0"/>
                        </a:spcBef>
                        <a:spcAft>
                          <a:spcPts val="0"/>
                        </a:spcAft>
                        <a:buClrTx/>
                        <a:buSzTx/>
                        <a:buFontTx/>
                        <a:buNone/>
                        <a:tabLst/>
                        <a:defRPr/>
                      </a:pPr>
                      <a:r>
                        <a:rPr lang="zh-TW" altLang="en-US" sz="2800" kern="100" dirty="0" smtClean="0">
                          <a:effectLst/>
                          <a:latin typeface="微軟正黑體" pitchFamily="34" charset="-120"/>
                          <a:ea typeface="微軟正黑體" pitchFamily="34" charset="-120"/>
                          <a:cs typeface="Times New Roman"/>
                        </a:rPr>
                        <a:t>聖約翰科技大學電機工程系</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l" fontAlgn="b">
                        <a:lnSpc>
                          <a:spcPct val="100000"/>
                        </a:lnSpc>
                        <a:spcBef>
                          <a:spcPts val="0"/>
                        </a:spcBef>
                        <a:spcAft>
                          <a:spcPts val="0"/>
                        </a:spcAft>
                      </a:pPr>
                      <a:r>
                        <a:rPr lang="en-US" altLang="en-US" sz="2800" kern="100" dirty="0" smtClean="0">
                          <a:solidFill>
                            <a:schemeClr val="tx1"/>
                          </a:solidFill>
                          <a:effectLst/>
                          <a:latin typeface="微軟正黑體" pitchFamily="34" charset="-120"/>
                          <a:ea typeface="微軟正黑體" pitchFamily="34" charset="-120"/>
                          <a:cs typeface="Times New Roman"/>
                        </a:rPr>
                        <a:t>14</a:t>
                      </a:r>
                      <a:r>
                        <a:rPr lang="zh-TW" altLang="en-US" sz="2800" kern="100" dirty="0" smtClean="0">
                          <a:solidFill>
                            <a:schemeClr val="tx1"/>
                          </a:solidFill>
                          <a:effectLst/>
                          <a:latin typeface="微軟正黑體" pitchFamily="34" charset="-120"/>
                          <a:ea typeface="微軟正黑體" pitchFamily="34" charset="-120"/>
                          <a:cs typeface="Times New Roman"/>
                        </a:rPr>
                        <a:t>年電子電路設計經驗</a:t>
                      </a:r>
                    </a:p>
                  </a:txBody>
                  <a:tcPr marL="17780" marR="17780" marT="0" marB="0" anchor="ctr"/>
                </a:tc>
                <a:tc>
                  <a:txBody>
                    <a:bodyPr/>
                    <a:lstStyle/>
                    <a:p>
                      <a:pPr algn="ctr" eaLnBrk="0">
                        <a:spcAft>
                          <a:spcPts val="0"/>
                        </a:spcAft>
                      </a:pPr>
                      <a:r>
                        <a:rPr lang="en-US" altLang="zh-TW" sz="2800" kern="100" dirty="0" smtClean="0">
                          <a:effectLst/>
                          <a:latin typeface="微軟正黑體" pitchFamily="34" charset="-120"/>
                          <a:ea typeface="微軟正黑體" pitchFamily="34" charset="-120"/>
                          <a:cs typeface="Times New Roman"/>
                        </a:rPr>
                        <a:t>14</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en-US" altLang="zh-TW" sz="2800" kern="100" dirty="0" smtClean="0">
                          <a:effectLst/>
                          <a:latin typeface="微軟正黑體" pitchFamily="34" charset="-120"/>
                          <a:ea typeface="微軟正黑體" pitchFamily="34" charset="-120"/>
                          <a:cs typeface="Times New Roman"/>
                        </a:rPr>
                        <a:t>11</a:t>
                      </a:r>
                      <a:endParaRPr lang="zh-TW" sz="2800" kern="100" dirty="0">
                        <a:effectLst/>
                        <a:latin typeface="微軟正黑體" pitchFamily="34" charset="-120"/>
                        <a:ea typeface="微軟正黑體" pitchFamily="34" charset="-120"/>
                        <a:cs typeface="Times New Roman"/>
                      </a:endParaRPr>
                    </a:p>
                  </a:txBody>
                  <a:tcPr marL="62707" marR="62707" marT="0" marB="0" anchor="ctr"/>
                </a:tc>
              </a:tr>
              <a:tr h="1008112">
                <a:tc>
                  <a:txBody>
                    <a:bodyPr/>
                    <a:lstStyle/>
                    <a:p>
                      <a:pPr algn="ctr">
                        <a:spcAft>
                          <a:spcPts val="0"/>
                        </a:spcAft>
                      </a:pPr>
                      <a:r>
                        <a:rPr lang="en-US" sz="3600" kern="100" dirty="0">
                          <a:effectLst/>
                          <a:latin typeface="微軟正黑體" panose="020B0604030504040204" pitchFamily="34" charset="-120"/>
                          <a:ea typeface="微軟正黑體" panose="020B0604030504040204" pitchFamily="34" charset="-120"/>
                        </a:rPr>
                        <a:t>4</a:t>
                      </a:r>
                      <a:endParaRPr lang="zh-TW" sz="3600" kern="100" dirty="0">
                        <a:effectLst/>
                        <a:latin typeface="微軟正黑體" panose="020B0604030504040204" pitchFamily="34" charset="-120"/>
                        <a:ea typeface="微軟正黑體" panose="020B0604030504040204" pitchFamily="34" charset="-120"/>
                        <a:cs typeface="Times New Roman"/>
                      </a:endParaRPr>
                    </a:p>
                  </a:txBody>
                  <a:tcPr marL="62707" marR="62707" marT="0" marB="0" anchor="ctr"/>
                </a:tc>
                <a:tc>
                  <a:txBody>
                    <a:bodyPr/>
                    <a:lstStyle/>
                    <a:p>
                      <a:pPr algn="ctr" fontAlgn="b">
                        <a:lnSpc>
                          <a:spcPct val="100000"/>
                        </a:lnSpc>
                        <a:spcBef>
                          <a:spcPts val="0"/>
                        </a:spcBef>
                        <a:spcAft>
                          <a:spcPts val="0"/>
                        </a:spcAft>
                      </a:pPr>
                      <a:r>
                        <a:rPr lang="zh-TW" altLang="en-US" sz="2800" kern="100" dirty="0" smtClean="0">
                          <a:latin typeface="微軟正黑體" pitchFamily="34" charset="-120"/>
                          <a:ea typeface="微軟正黑體" pitchFamily="34" charset="-120"/>
                          <a:cs typeface="Times New Roman"/>
                        </a:rPr>
                        <a:t>古盛廷</a:t>
                      </a:r>
                      <a:endParaRPr lang="zh-TW" sz="2800" kern="100" dirty="0">
                        <a:latin typeface="微軟正黑體" pitchFamily="34" charset="-120"/>
                        <a:ea typeface="微軟正黑體" pitchFamily="34" charset="-120"/>
                        <a:cs typeface="Times New Roman"/>
                      </a:endParaRPr>
                    </a:p>
                  </a:txBody>
                  <a:tcPr marL="17780" marR="17780" marT="0" marB="0" anchor="ctr"/>
                </a:tc>
                <a:tc>
                  <a:txBody>
                    <a:bodyPr/>
                    <a:lstStyle/>
                    <a:p>
                      <a:pPr algn="ctr">
                        <a:spcAft>
                          <a:spcPts val="0"/>
                        </a:spcAft>
                      </a:pPr>
                      <a:r>
                        <a:rPr lang="zh-TW" altLang="en-US" sz="2800" kern="100" dirty="0" smtClean="0">
                          <a:effectLst/>
                          <a:latin typeface="微軟正黑體" pitchFamily="34" charset="-120"/>
                          <a:ea typeface="微軟正黑體" pitchFamily="34" charset="-120"/>
                          <a:cs typeface="Times New Roman"/>
                        </a:rPr>
                        <a:t>男</a:t>
                      </a:r>
                      <a:endParaRPr lang="zh-TW" alt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zh-TW" altLang="zh-TW" sz="2800" kern="1200" dirty="0" smtClean="0">
                          <a:solidFill>
                            <a:schemeClr val="tx1"/>
                          </a:solidFill>
                          <a:latin typeface="微軟正黑體" pitchFamily="34" charset="-120"/>
                          <a:ea typeface="微軟正黑體" pitchFamily="34" charset="-120"/>
                          <a:cs typeface="+mn-cs"/>
                        </a:rPr>
                        <a:t>行銷</a:t>
                      </a:r>
                      <a:r>
                        <a:rPr lang="zh-TW" altLang="en-US" sz="2800" kern="1200" dirty="0" smtClean="0">
                          <a:solidFill>
                            <a:schemeClr val="tx1"/>
                          </a:solidFill>
                          <a:latin typeface="微軟正黑體" pitchFamily="34" charset="-120"/>
                          <a:ea typeface="微軟正黑體" pitchFamily="34" charset="-120"/>
                          <a:cs typeface="+mn-cs"/>
                        </a:rPr>
                        <a:t>專案經理</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just">
                        <a:spcAft>
                          <a:spcPts val="0"/>
                        </a:spcAft>
                      </a:pPr>
                      <a:r>
                        <a:rPr lang="zh-TW" altLang="en-US" sz="2800" kern="100" dirty="0" smtClean="0">
                          <a:effectLst/>
                          <a:latin typeface="微軟正黑體" pitchFamily="34" charset="-120"/>
                          <a:ea typeface="微軟正黑體" pitchFamily="34" charset="-120"/>
                          <a:cs typeface="Times New Roman"/>
                        </a:rPr>
                        <a:t>中壢高商會計系</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zh-TW" sz="2800" kern="100" dirty="0" smtClean="0">
                          <a:effectLst/>
                          <a:latin typeface="微軟正黑體" pitchFamily="34" charset="-120"/>
                          <a:ea typeface="微軟正黑體" pitchFamily="34" charset="-120"/>
                          <a:cs typeface="Times New Roman"/>
                        </a:rPr>
                        <a:t>3</a:t>
                      </a:r>
                      <a:r>
                        <a:rPr lang="zh-TW" altLang="en-US" sz="2800" kern="100" dirty="0" smtClean="0">
                          <a:effectLst/>
                          <a:latin typeface="微軟正黑體" pitchFamily="34" charset="-120"/>
                          <a:ea typeface="微軟正黑體" pitchFamily="34" charset="-120"/>
                          <a:cs typeface="Times New Roman"/>
                        </a:rPr>
                        <a:t>年拓可思公司市場行銷、評估銷售或推廣策略執行</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en-US" altLang="zh-TW" sz="2800" kern="100" dirty="0" smtClean="0">
                          <a:effectLst/>
                          <a:latin typeface="微軟正黑體" pitchFamily="34" charset="-120"/>
                          <a:ea typeface="微軟正黑體" pitchFamily="34" charset="-120"/>
                          <a:cs typeface="Times New Roman"/>
                        </a:rPr>
                        <a:t>10</a:t>
                      </a:r>
                      <a:endParaRPr lang="zh-TW" sz="2800" kern="100" dirty="0">
                        <a:effectLst/>
                        <a:latin typeface="微軟正黑體" pitchFamily="34" charset="-120"/>
                        <a:ea typeface="微軟正黑體" pitchFamily="34" charset="-120"/>
                        <a:cs typeface="Times New Roman"/>
                      </a:endParaRPr>
                    </a:p>
                  </a:txBody>
                  <a:tcPr marL="62707" marR="62707" marT="0" marB="0" anchor="ctr"/>
                </a:tc>
                <a:tc>
                  <a:txBody>
                    <a:bodyPr/>
                    <a:lstStyle/>
                    <a:p>
                      <a:pPr algn="ctr">
                        <a:spcAft>
                          <a:spcPts val="0"/>
                        </a:spcAft>
                      </a:pPr>
                      <a:r>
                        <a:rPr lang="en-US" altLang="zh-TW" sz="2800" kern="100" dirty="0" smtClean="0">
                          <a:effectLst/>
                          <a:latin typeface="微軟正黑體" pitchFamily="34" charset="-120"/>
                          <a:ea typeface="微軟正黑體" pitchFamily="34" charset="-120"/>
                          <a:cs typeface="Times New Roman"/>
                        </a:rPr>
                        <a:t>11</a:t>
                      </a:r>
                      <a:endParaRPr lang="zh-TW" sz="2800" kern="100" dirty="0">
                        <a:effectLst/>
                        <a:latin typeface="微軟正黑體" pitchFamily="34" charset="-120"/>
                        <a:ea typeface="微軟正黑體" pitchFamily="34" charset="-120"/>
                        <a:cs typeface="Times New Roman"/>
                      </a:endParaRPr>
                    </a:p>
                  </a:txBody>
                  <a:tcPr marL="62707" marR="62707" marT="0" marB="0" anchor="ctr"/>
                </a:tc>
              </a:tr>
            </a:tbl>
          </a:graphicData>
        </a:graphic>
      </p:graphicFrame>
    </p:spTree>
    <p:extLst>
      <p:ext uri="{BB962C8B-B14F-4D97-AF65-F5344CB8AC3E}">
        <p14:creationId xmlns:p14="http://schemas.microsoft.com/office/powerpoint/2010/main" xmlns="" val="52665351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94856" y="1097363"/>
            <a:ext cx="21530392" cy="1954402"/>
          </a:xfrm>
        </p:spPr>
        <p:txBody>
          <a:bodyPr>
            <a:normAutofit/>
          </a:bodyPr>
          <a:lstStyle/>
          <a:p>
            <a:r>
              <a:rPr lang="zh-TW" altLang="en-US" sz="8000" kern="1200" dirty="0">
                <a:solidFill>
                  <a:schemeClr val="tx1">
                    <a:lumMod val="75000"/>
                    <a:lumOff val="25000"/>
                  </a:schemeClr>
                </a:solidFill>
              </a:rPr>
              <a:t>跨業整合</a:t>
            </a:r>
            <a:r>
              <a:rPr lang="zh-TW" altLang="en-US" sz="8000" kern="1200" dirty="0" smtClean="0">
                <a:solidFill>
                  <a:schemeClr val="tx1">
                    <a:lumMod val="75000"/>
                    <a:lumOff val="25000"/>
                  </a:schemeClr>
                </a:solidFill>
              </a:rPr>
              <a:t>生態團隊</a:t>
            </a:r>
            <a:endParaRPr lang="zh-TW" altLang="en-US" sz="8000" kern="1200" dirty="0">
              <a:solidFill>
                <a:schemeClr val="tx1">
                  <a:lumMod val="75000"/>
                  <a:lumOff val="25000"/>
                </a:schemeClr>
              </a:solidFill>
            </a:endParaRPr>
          </a:p>
        </p:txBody>
      </p:sp>
      <p:pic>
        <p:nvPicPr>
          <p:cNvPr id="8" name="Picture 11"/>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11517" b="13854"/>
          <a:stretch/>
        </p:blipFill>
        <p:spPr bwMode="auto">
          <a:xfrm>
            <a:off x="20102868" y="9818630"/>
            <a:ext cx="2589772" cy="2454306"/>
          </a:xfrm>
          <a:prstGeom prst="ellipse">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文字方塊 8"/>
          <p:cNvSpPr txBox="1"/>
          <p:nvPr/>
        </p:nvSpPr>
        <p:spPr>
          <a:xfrm>
            <a:off x="6453273" y="10149278"/>
            <a:ext cx="13590118" cy="2123658"/>
          </a:xfrm>
          <a:prstGeom prst="rect">
            <a:avLst/>
          </a:prstGeom>
          <a:noFill/>
        </p:spPr>
        <p:txBody>
          <a:bodyPr wrap="square" lIns="91440" tIns="45720" rIns="91440" bIns="45720" rtlCol="0">
            <a:spAutoFit/>
          </a:bodyPr>
          <a:lstStyle/>
          <a:p>
            <a:pPr algn="l"/>
            <a:r>
              <a:rPr lang="zh-TW" altLang="en-US" sz="3600" b="1" dirty="0" smtClean="0">
                <a:latin typeface="微軟正黑體" panose="020B0604030504040204" pitchFamily="34" charset="-120"/>
                <a:ea typeface="微軟正黑體" panose="020B0604030504040204" pitchFamily="34" charset="-120"/>
              </a:rPr>
              <a:t>鄭來宇</a:t>
            </a:r>
            <a:r>
              <a:rPr lang="en-US" altLang="zh-TW" sz="3600" dirty="0" smtClean="0">
                <a:latin typeface="微軟正黑體" panose="020B0604030504040204" pitchFamily="34" charset="-120"/>
                <a:ea typeface="微軟正黑體" panose="020B0604030504040204" pitchFamily="34" charset="-120"/>
              </a:rPr>
              <a:t>/</a:t>
            </a:r>
            <a:r>
              <a:rPr lang="zh-TW" altLang="en-US" sz="3600" dirty="0" smtClean="0">
                <a:solidFill>
                  <a:srgbClr val="333399"/>
                </a:solidFill>
                <a:latin typeface="微軟正黑體" panose="020B0604030504040204" pitchFamily="34" charset="-120"/>
                <a:ea typeface="微軟正黑體" panose="020B0604030504040204" pitchFamily="34" charset="-120"/>
              </a:rPr>
              <a:t>致理科技大學 行銷與流通管理系 助理教授</a:t>
            </a:r>
            <a:endParaRPr lang="en-US" altLang="zh-TW" sz="3600" dirty="0" smtClean="0">
              <a:solidFill>
                <a:srgbClr val="333399"/>
              </a:solidFill>
              <a:latin typeface="微軟正黑體" panose="020B0604030504040204" pitchFamily="34" charset="-120"/>
              <a:ea typeface="微軟正黑體" panose="020B0604030504040204" pitchFamily="34" charset="-120"/>
            </a:endParaRPr>
          </a:p>
          <a:p>
            <a:pPr algn="l"/>
            <a:r>
              <a:rPr lang="zh-TW" altLang="en-US" sz="3200" dirty="0" smtClean="0">
                <a:latin typeface="微軟正黑體" panose="020B0604030504040204" pitchFamily="34" charset="-120"/>
                <a:ea typeface="微軟正黑體" panose="020B0604030504040204" pitchFamily="34" charset="-120"/>
              </a:rPr>
              <a:t>八年以上擔任政府智庫角色執行政府</a:t>
            </a:r>
            <a:r>
              <a:rPr lang="zh-TW" altLang="en-US" sz="3200" dirty="0">
                <a:latin typeface="微軟正黑體" panose="020B0604030504040204" pitchFamily="34" charset="-120"/>
                <a:ea typeface="微軟正黑體" panose="020B0604030504040204" pitchFamily="34" charset="-120"/>
              </a:rPr>
              <a:t>各大專案經驗</a:t>
            </a:r>
            <a:r>
              <a:rPr lang="zh-TW" altLang="en-US" sz="3200" dirty="0" smtClean="0">
                <a:latin typeface="微軟正黑體" panose="020B0604030504040204" pitchFamily="34" charset="-120"/>
                <a:ea typeface="微軟正黑體" panose="020B0604030504040204" pitchFamily="34" charset="-120"/>
              </a:rPr>
              <a:t>，曾任職於資策會資安所資深規劃師、商業發展研究院、國家實驗研究院政策中心等各法人機構，</a:t>
            </a:r>
            <a:r>
              <a:rPr lang="zh-TW" altLang="en-US" sz="3200" dirty="0">
                <a:latin typeface="微軟正黑體" panose="020B0604030504040204" pitchFamily="34" charset="-120"/>
                <a:ea typeface="微軟正黑體" panose="020B0604030504040204" pitchFamily="34" charset="-120"/>
              </a:rPr>
              <a:t>執行政府數位轉型、</a:t>
            </a:r>
            <a:r>
              <a:rPr lang="zh-TW" altLang="zh-TW" sz="3200" dirty="0">
                <a:latin typeface="微軟正黑體" panose="020B0604030504040204" pitchFamily="34" charset="-120"/>
                <a:ea typeface="微軟正黑體" panose="020B0604030504040204" pitchFamily="34" charset="-120"/>
              </a:rPr>
              <a:t>虛實整合智慧商務</a:t>
            </a:r>
            <a:r>
              <a:rPr lang="zh-TW" altLang="en-US" sz="3200" dirty="0">
                <a:latin typeface="微軟正黑體" panose="020B0604030504040204" pitchFamily="34" charset="-120"/>
                <a:ea typeface="微軟正黑體" panose="020B0604030504040204" pitchFamily="34" charset="-120"/>
              </a:rPr>
              <a:t>等相關</a:t>
            </a:r>
            <a:r>
              <a:rPr lang="zh-TW" altLang="en-US" sz="3200" dirty="0" smtClean="0">
                <a:latin typeface="微軟正黑體" panose="020B0604030504040204" pitchFamily="34" charset="-120"/>
                <a:ea typeface="微軟正黑體" panose="020B0604030504040204" pitchFamily="34" charset="-120"/>
              </a:rPr>
              <a:t>計劃。</a:t>
            </a:r>
            <a:endParaRPr lang="zh-TW" altLang="en-US" sz="3200" dirty="0">
              <a:latin typeface="微軟正黑體" panose="020B0604030504040204" pitchFamily="34" charset="-120"/>
              <a:ea typeface="微軟正黑體" panose="020B0604030504040204" pitchFamily="34" charset="-120"/>
            </a:endParaRPr>
          </a:p>
        </p:txBody>
      </p:sp>
      <p:sp>
        <p:nvSpPr>
          <p:cNvPr id="10" name="文字方塊 9"/>
          <p:cNvSpPr txBox="1"/>
          <p:nvPr/>
        </p:nvSpPr>
        <p:spPr>
          <a:xfrm>
            <a:off x="1407372" y="7412222"/>
            <a:ext cx="16990180" cy="2185214"/>
          </a:xfrm>
          <a:prstGeom prst="rect">
            <a:avLst/>
          </a:prstGeom>
          <a:noFill/>
        </p:spPr>
        <p:txBody>
          <a:bodyPr wrap="square" lIns="91440" tIns="45720" rIns="91440" bIns="45720" rtlCol="0">
            <a:spAutoFit/>
          </a:bodyPr>
          <a:lstStyle/>
          <a:p>
            <a:pPr algn="l"/>
            <a:r>
              <a:rPr lang="zh-TW" altLang="en-US" sz="4000" b="1" dirty="0" smtClean="0">
                <a:latin typeface="微軟正黑體" panose="020B0604030504040204" pitchFamily="34" charset="-120"/>
                <a:ea typeface="微軟正黑體" panose="020B0604030504040204" pitchFamily="34" charset="-120"/>
              </a:rPr>
              <a:t>楊智偉</a:t>
            </a:r>
            <a:r>
              <a:rPr lang="en-US" altLang="zh-TW" sz="4000" dirty="0" smtClean="0">
                <a:latin typeface="微軟正黑體" panose="020B0604030504040204" pitchFamily="34" charset="-120"/>
                <a:ea typeface="微軟正黑體" panose="020B0604030504040204" pitchFamily="34" charset="-120"/>
              </a:rPr>
              <a:t>/</a:t>
            </a:r>
            <a:r>
              <a:rPr lang="zh-TW" altLang="en-US" sz="4000" dirty="0" smtClean="0">
                <a:solidFill>
                  <a:srgbClr val="333399"/>
                </a:solidFill>
                <a:latin typeface="微軟正黑體" panose="020B0604030504040204" pitchFamily="34" charset="-120"/>
                <a:ea typeface="微軟正黑體" panose="020B0604030504040204" pitchFamily="34" charset="-120"/>
              </a:rPr>
              <a:t>致理科技大學 資管系 助理教授</a:t>
            </a:r>
            <a:endParaRPr lang="en-US" altLang="zh-TW" sz="4000" dirty="0" smtClean="0">
              <a:solidFill>
                <a:srgbClr val="333399"/>
              </a:solidFill>
              <a:latin typeface="微軟正黑體" panose="020B0604030504040204" pitchFamily="34" charset="-120"/>
              <a:ea typeface="微軟正黑體" panose="020B0604030504040204" pitchFamily="34" charset="-120"/>
            </a:endParaRPr>
          </a:p>
          <a:p>
            <a:pPr algn="l"/>
            <a:r>
              <a:rPr lang="zh-TW" altLang="en-US" sz="3200" dirty="0" smtClean="0">
                <a:latin typeface="微軟正黑體" panose="020B0604030504040204" pitchFamily="34" charset="-120"/>
                <a:ea typeface="微軟正黑體" panose="020B0604030504040204" pitchFamily="34" charset="-120"/>
              </a:rPr>
              <a:t>十年以上擔任政府智庫角色，資策會計畫顧問，曾任職於資策會服務創新研究所資深工程師，執行政府數位服務創新專案，擔任</a:t>
            </a:r>
            <a:r>
              <a:rPr lang="en-US" altLang="zh-TW" sz="3200" dirty="0" smtClean="0">
                <a:latin typeface="微軟正黑體" panose="020B0604030504040204" pitchFamily="34" charset="-120"/>
                <a:ea typeface="微軟正黑體" panose="020B0604030504040204" pitchFamily="34" charset="-120"/>
              </a:rPr>
              <a:t>50+</a:t>
            </a:r>
            <a:r>
              <a:rPr lang="zh-TW" altLang="en-US" sz="3200" dirty="0" smtClean="0">
                <a:latin typeface="微軟正黑體" panose="020B0604030504040204" pitchFamily="34" charset="-120"/>
                <a:ea typeface="微軟正黑體" panose="020B0604030504040204" pitchFamily="34" charset="-120"/>
              </a:rPr>
              <a:t>場次創新</a:t>
            </a:r>
            <a:r>
              <a:rPr lang="zh-TW" altLang="en-US" sz="3200" dirty="0">
                <a:latin typeface="微軟正黑體" panose="020B0604030504040204" pitchFamily="34" charset="-120"/>
                <a:ea typeface="微軟正黑體" panose="020B0604030504040204" pitchFamily="34" charset="-120"/>
              </a:rPr>
              <a:t>工作坊</a:t>
            </a:r>
            <a:r>
              <a:rPr lang="zh-TW" altLang="en-US" sz="3200" dirty="0" smtClean="0">
                <a:latin typeface="微軟正黑體" panose="020B0604030504040204" pitchFamily="34" charset="-120"/>
                <a:ea typeface="微軟正黑體" panose="020B0604030504040204" pitchFamily="34" charset="-120"/>
              </a:rPr>
              <a:t>講師、台科大管院</a:t>
            </a:r>
            <a:r>
              <a:rPr lang="en-US" altLang="zh-TW" sz="3200" dirty="0">
                <a:latin typeface="微軟正黑體" panose="020B0604030504040204" pitchFamily="34" charset="-120"/>
                <a:ea typeface="微軟正黑體" panose="020B0604030504040204" pitchFamily="34" charset="-120"/>
              </a:rPr>
              <a:t>MBA</a:t>
            </a:r>
            <a:r>
              <a:rPr lang="zh-TW" altLang="en-US" sz="3200" dirty="0">
                <a:latin typeface="微軟正黑體" panose="020B0604030504040204" pitchFamily="34" charset="-120"/>
                <a:ea typeface="微軟正黑體" panose="020B0604030504040204" pitchFamily="34" charset="-120"/>
              </a:rPr>
              <a:t>兼任助理</a:t>
            </a:r>
            <a:r>
              <a:rPr lang="zh-TW" altLang="en-US" sz="3200" dirty="0" smtClean="0">
                <a:latin typeface="微軟正黑體" panose="020B0604030504040204" pitchFamily="34" charset="-120"/>
                <a:ea typeface="微軟正黑體" panose="020B0604030504040204" pitchFamily="34" charset="-120"/>
              </a:rPr>
              <a:t>教授、軟體</a:t>
            </a:r>
            <a:r>
              <a:rPr lang="zh-TW" altLang="en-US" sz="3200" dirty="0">
                <a:latin typeface="微軟正黑體" panose="020B0604030504040204" pitchFamily="34" charset="-120"/>
                <a:ea typeface="微軟正黑體" panose="020B0604030504040204" pitchFamily="34" charset="-120"/>
              </a:rPr>
              <a:t>協會使用者</a:t>
            </a:r>
            <a:r>
              <a:rPr lang="zh-TW" altLang="en-US" sz="3200" dirty="0" smtClean="0">
                <a:latin typeface="微軟正黑體" panose="020B0604030504040204" pitchFamily="34" charset="-120"/>
                <a:ea typeface="微軟正黑體" panose="020B0604030504040204" pitchFamily="34" charset="-120"/>
              </a:rPr>
              <a:t>經驗講師、台電</a:t>
            </a:r>
            <a:r>
              <a:rPr lang="zh-TW" altLang="en-US" sz="3200" dirty="0">
                <a:latin typeface="微軟正黑體" panose="020B0604030504040204" pitchFamily="34" charset="-120"/>
                <a:ea typeface="微軟正黑體" panose="020B0604030504040204" pitchFamily="34" charset="-120"/>
              </a:rPr>
              <a:t>公司人因</a:t>
            </a:r>
            <a:r>
              <a:rPr lang="zh-TW" altLang="en-US" sz="3200" dirty="0" smtClean="0">
                <a:latin typeface="微軟正黑體" panose="020B0604030504040204" pitchFamily="34" charset="-120"/>
                <a:ea typeface="微軟正黑體" panose="020B0604030504040204" pitchFamily="34" charset="-120"/>
              </a:rPr>
              <a:t>工程課程講師、核</a:t>
            </a:r>
            <a:r>
              <a:rPr lang="zh-TW" altLang="en-US" sz="3200" dirty="0">
                <a:latin typeface="微軟正黑體" panose="020B0604030504040204" pitchFamily="34" charset="-120"/>
                <a:ea typeface="微軟正黑體" panose="020B0604030504040204" pitchFamily="34" charset="-120"/>
              </a:rPr>
              <a:t>研所電力系統使用者介面評估專家</a:t>
            </a:r>
          </a:p>
        </p:txBody>
      </p:sp>
      <p:pic>
        <p:nvPicPr>
          <p:cNvPr id="12" name="圖片 11"/>
          <p:cNvPicPr>
            <a:picLocks noChangeAspect="1"/>
          </p:cNvPicPr>
          <p:nvPr/>
        </p:nvPicPr>
        <p:blipFill rotWithShape="1">
          <a:blip r:embed="rId3" cstate="print">
            <a:extLst>
              <a:ext uri="{BEBA8EAE-BF5A-486C-A8C5-ECC9F3942E4B}">
                <a14:imgProps xmlns:a14="http://schemas.microsoft.com/office/drawing/2010/main" xmlns="">
                  <a14:imgLayer r:embed="rId4">
                    <a14:imgEffect>
                      <a14:colorTemperature colorTemp="4700"/>
                    </a14:imgEffect>
                  </a14:imgLayer>
                </a14:imgProps>
              </a:ext>
              <a:ext uri="{28A0092B-C50C-407E-A947-70E740481C1C}">
                <a14:useLocalDpi xmlns:a14="http://schemas.microsoft.com/office/drawing/2010/main" xmlns="" val="0"/>
              </a:ext>
            </a:extLst>
          </a:blip>
          <a:srcRect l="15602" t="19485" r="45352" b="24295"/>
          <a:stretch/>
        </p:blipFill>
        <p:spPr>
          <a:xfrm>
            <a:off x="18727710" y="7412222"/>
            <a:ext cx="2750316" cy="2654042"/>
          </a:xfrm>
          <a:prstGeom prst="ellipse">
            <a:avLst/>
          </a:prstGeom>
        </p:spPr>
      </p:pic>
      <p:sp>
        <p:nvSpPr>
          <p:cNvPr id="13" name="文字方塊 12"/>
          <p:cNvSpPr txBox="1"/>
          <p:nvPr/>
        </p:nvSpPr>
        <p:spPr>
          <a:xfrm>
            <a:off x="16834821" y="6569968"/>
            <a:ext cx="6417142" cy="923330"/>
          </a:xfrm>
          <a:prstGeom prst="rect">
            <a:avLst/>
          </a:prstGeom>
          <a:noFill/>
        </p:spPr>
        <p:txBody>
          <a:bodyPr wrap="none" lIns="91440" tIns="45720" rIns="91440" bIns="45720" rtlCol="0">
            <a:spAutoFit/>
          </a:bodyPr>
          <a:lstStyle/>
          <a:p>
            <a:r>
              <a:rPr lang="zh-TW" altLang="en-US" sz="5400" b="1" dirty="0" smtClean="0">
                <a:solidFill>
                  <a:srgbClr val="C00000"/>
                </a:solidFill>
                <a:latin typeface="微軟正黑體" pitchFamily="34" charset="-120"/>
                <a:ea typeface="微軟正黑體" pitchFamily="34" charset="-120"/>
                <a:cs typeface="+mj-cs"/>
              </a:rPr>
              <a:t>引進學界專業顧問團</a:t>
            </a:r>
            <a:endParaRPr lang="zh-TW" altLang="en-US" sz="5400" b="1" dirty="0">
              <a:solidFill>
                <a:srgbClr val="C00000"/>
              </a:solidFill>
              <a:latin typeface="微軟正黑體" pitchFamily="34" charset="-120"/>
              <a:ea typeface="微軟正黑體" pitchFamily="34" charset="-120"/>
              <a:cs typeface="+mj-cs"/>
            </a:endParaRPr>
          </a:p>
        </p:txBody>
      </p:sp>
      <p:sp>
        <p:nvSpPr>
          <p:cNvPr id="11" name="文字方塊 10"/>
          <p:cNvSpPr txBox="1"/>
          <p:nvPr/>
        </p:nvSpPr>
        <p:spPr>
          <a:xfrm>
            <a:off x="814736" y="2897560"/>
            <a:ext cx="16990180" cy="2185214"/>
          </a:xfrm>
          <a:prstGeom prst="rect">
            <a:avLst/>
          </a:prstGeom>
          <a:noFill/>
        </p:spPr>
        <p:txBody>
          <a:bodyPr wrap="square" lIns="91440" tIns="45720" rIns="91440" bIns="45720" rtlCol="0">
            <a:spAutoFit/>
          </a:bodyPr>
          <a:lstStyle/>
          <a:p>
            <a:pPr algn="l"/>
            <a:r>
              <a:rPr lang="zh-TW" altLang="en-US" sz="4000" dirty="0" smtClean="0">
                <a:latin typeface="微軟正黑體" panose="020B0604030504040204" pitchFamily="34" charset="-120"/>
                <a:ea typeface="微軟正黑體" panose="020B0604030504040204" pitchFamily="34" charset="-120"/>
              </a:rPr>
              <a:t>高世建</a:t>
            </a:r>
            <a:r>
              <a:rPr lang="en-US" altLang="zh-TW" sz="4000" dirty="0" smtClean="0">
                <a:latin typeface="微軟正黑體" panose="020B0604030504040204" pitchFamily="34" charset="-120"/>
                <a:ea typeface="微軟正黑體" panose="020B0604030504040204" pitchFamily="34" charset="-120"/>
              </a:rPr>
              <a:t>/</a:t>
            </a:r>
            <a:r>
              <a:rPr lang="zh-TW" altLang="en-US" sz="4000" dirty="0">
                <a:solidFill>
                  <a:srgbClr val="333399"/>
                </a:solidFill>
                <a:latin typeface="微軟正黑體" panose="020B0604030504040204" pitchFamily="34" charset="-120"/>
                <a:ea typeface="微軟正黑體" panose="020B0604030504040204" pitchFamily="34" charset="-120"/>
              </a:rPr>
              <a:t>拓可思科創研發</a:t>
            </a:r>
            <a:r>
              <a:rPr lang="zh-TW" altLang="en-US" sz="4000" dirty="0" smtClean="0">
                <a:solidFill>
                  <a:srgbClr val="333399"/>
                </a:solidFill>
                <a:latin typeface="微軟正黑體" panose="020B0604030504040204" pitchFamily="34" charset="-120"/>
                <a:ea typeface="微軟正黑體" panose="020B0604030504040204" pitchFamily="34" charset="-120"/>
              </a:rPr>
              <a:t>股份有限公司 執行長</a:t>
            </a:r>
            <a:endParaRPr lang="zh-TW" altLang="en-US" sz="4000" dirty="0">
              <a:solidFill>
                <a:srgbClr val="333399"/>
              </a:solidFill>
              <a:latin typeface="微軟正黑體" panose="020B0604030504040204" pitchFamily="34" charset="-120"/>
              <a:ea typeface="微軟正黑體" panose="020B0604030504040204" pitchFamily="34" charset="-120"/>
            </a:endParaRPr>
          </a:p>
          <a:p>
            <a:pPr algn="l"/>
            <a:r>
              <a:rPr lang="en-US" altLang="zh-TW" sz="3200" dirty="0" smtClean="0">
                <a:latin typeface="微軟正黑體" panose="020B0604030504040204" pitchFamily="34" charset="-120"/>
                <a:ea typeface="微軟正黑體" panose="020B0604030504040204" pitchFamily="34" charset="-120"/>
              </a:rPr>
              <a:t>PMP®</a:t>
            </a:r>
            <a:r>
              <a:rPr lang="zh-TW" altLang="en-US" sz="3200" dirty="0" smtClean="0">
                <a:latin typeface="微軟正黑體" panose="020B0604030504040204" pitchFamily="34" charset="-120"/>
                <a:ea typeface="微軟正黑體" panose="020B0604030504040204" pitchFamily="34" charset="-120"/>
              </a:rPr>
              <a:t>國際專案管理師，十年以上擔任上市科技公司專案經理，台灣大學光電工程研究所與國際企業所碩士畢，碩班曾於台灣大學光電工程所蘇國棟教授執行國科會慶齡研究中心計劃成員，執行政府汽車工業感測器研究專案，並將研究成果發表於美國汽車工程師年會</a:t>
            </a:r>
            <a:r>
              <a:rPr lang="en-US" altLang="zh-TW" sz="3200" dirty="0" smtClean="0">
                <a:latin typeface="微軟正黑體" panose="020B0604030504040204" pitchFamily="34" charset="-120"/>
                <a:ea typeface="微軟正黑體" panose="020B0604030504040204" pitchFamily="34" charset="-120"/>
              </a:rPr>
              <a:t>(SAE)</a:t>
            </a:r>
            <a:r>
              <a:rPr lang="zh-TW" altLang="en-US" sz="3200" dirty="0" smtClean="0">
                <a:latin typeface="微軟正黑體" panose="020B0604030504040204" pitchFamily="34" charset="-120"/>
                <a:ea typeface="微軟正黑體" panose="020B0604030504040204" pitchFamily="34" charset="-120"/>
              </a:rPr>
              <a:t>。</a:t>
            </a:r>
            <a:endParaRPr lang="zh-TW" altLang="en-US" sz="3200" strike="sngStrike" dirty="0">
              <a:solidFill>
                <a:srgbClr val="FF0000"/>
              </a:solidFill>
              <a:latin typeface="微軟正黑體" panose="020B0604030504040204" pitchFamily="34" charset="-120"/>
              <a:ea typeface="微軟正黑體" panose="020B0604030504040204" pitchFamily="34" charset="-120"/>
            </a:endParaRPr>
          </a:p>
        </p:txBody>
      </p:sp>
      <p:pic>
        <p:nvPicPr>
          <p:cNvPr id="1026" name="Picture 2" descr="D:\下載資料\374951-1.jpg"/>
          <p:cNvPicPr>
            <a:picLocks noChangeAspect="1" noChangeArrowheads="1"/>
          </p:cNvPicPr>
          <p:nvPr/>
        </p:nvPicPr>
        <p:blipFill>
          <a:blip r:embed="rId5" cstate="print"/>
          <a:srcRect t="8090" b="13120"/>
          <a:stretch>
            <a:fillRect/>
          </a:stretch>
        </p:blipFill>
        <p:spPr bwMode="auto">
          <a:xfrm>
            <a:off x="18744728" y="2465512"/>
            <a:ext cx="2664296" cy="2738106"/>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1352029424"/>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pasted-image-filtered.png"/>
          <p:cNvPicPr>
            <a:picLocks noChangeAspect="1"/>
          </p:cNvPicPr>
          <p:nvPr/>
        </p:nvPicPr>
        <p:blipFill>
          <a:blip r:embed="rId2" cstate="print"/>
          <a:srcRect l="4501" t="16891" r="9868" b="11725"/>
          <a:stretch>
            <a:fillRect/>
          </a:stretch>
        </p:blipFill>
        <p:spPr bwMode="auto">
          <a:xfrm>
            <a:off x="-52388" y="-38101"/>
            <a:ext cx="24436388" cy="13768405"/>
          </a:xfrm>
          <a:prstGeom prst="rect">
            <a:avLst/>
          </a:prstGeom>
          <a:noFill/>
          <a:ln w="12700" cap="flat" cmpd="sng">
            <a:noFill/>
            <a:prstDash val="solid"/>
            <a:miter lim="400000"/>
            <a:headEnd type="none" w="med" len="med"/>
            <a:tailEnd type="none" w="med" len="med"/>
          </a:ln>
          <a:effectLst/>
        </p:spPr>
      </p:pic>
      <p:sp>
        <p:nvSpPr>
          <p:cNvPr id="7" name="Oval 2"/>
          <p:cNvSpPr>
            <a:spLocks/>
          </p:cNvSpPr>
          <p:nvPr/>
        </p:nvSpPr>
        <p:spPr bwMode="auto">
          <a:xfrm>
            <a:off x="8519592" y="5975028"/>
            <a:ext cx="7398303" cy="7147668"/>
          </a:xfrm>
          <a:prstGeom prst="ellipse">
            <a:avLst/>
          </a:prstGeom>
          <a:solidFill>
            <a:srgbClr val="C8A200">
              <a:alpha val="91283"/>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4" name="標題 3"/>
          <p:cNvSpPr>
            <a:spLocks noGrp="1"/>
          </p:cNvSpPr>
          <p:nvPr>
            <p:ph type="title"/>
          </p:nvPr>
        </p:nvSpPr>
        <p:spPr>
          <a:xfrm>
            <a:off x="1925638" y="7878266"/>
            <a:ext cx="20726400" cy="2724150"/>
          </a:xfrm>
        </p:spPr>
        <p:txBody>
          <a:bodyPr/>
          <a:lstStyle/>
          <a:p>
            <a:pPr algn="ctr"/>
            <a:r>
              <a:rPr lang="en-US" altLang="zh-TW" sz="8000" cap="none" dirty="0" smtClean="0">
                <a:solidFill>
                  <a:schemeClr val="bg1"/>
                </a:solidFill>
              </a:rPr>
              <a:t>Tarkus </a:t>
            </a:r>
            <a:br>
              <a:rPr lang="en-US" altLang="zh-TW" sz="8000" cap="none" dirty="0" smtClean="0">
                <a:solidFill>
                  <a:schemeClr val="bg1"/>
                </a:solidFill>
              </a:rPr>
            </a:br>
            <a:r>
              <a:rPr lang="en-US" altLang="zh-TW" sz="8000" cap="none" dirty="0" smtClean="0">
                <a:solidFill>
                  <a:schemeClr val="bg1"/>
                </a:solidFill>
              </a:rPr>
              <a:t>Coding Class</a:t>
            </a:r>
            <a:r>
              <a:rPr lang="en-US" altLang="zh-TW" sz="9600" dirty="0" smtClean="0">
                <a:solidFill>
                  <a:schemeClr val="bg1"/>
                </a:solidFill>
              </a:rPr>
              <a:t/>
            </a:r>
            <a:br>
              <a:rPr lang="en-US" altLang="zh-TW" sz="9600" dirty="0" smtClean="0">
                <a:solidFill>
                  <a:schemeClr val="bg1"/>
                </a:solidFill>
              </a:rPr>
            </a:br>
            <a:r>
              <a:rPr lang="zh-TW" altLang="en-US" sz="6600" dirty="0" smtClean="0">
                <a:solidFill>
                  <a:schemeClr val="bg1"/>
                </a:solidFill>
              </a:rPr>
              <a:t>專案成本估算</a:t>
            </a:r>
            <a:endParaRPr lang="zh-TW" altLang="en-US" sz="9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lum bright="65000" contrast="-67000"/>
          </a:blip>
          <a:srcRect/>
          <a:stretch>
            <a:fillRect/>
          </a:stretch>
        </p:blipFill>
        <p:spPr bwMode="auto">
          <a:xfrm>
            <a:off x="14280235" y="4409728"/>
            <a:ext cx="9707022" cy="7218040"/>
          </a:xfrm>
          <a:prstGeom prst="rect">
            <a:avLst/>
          </a:prstGeom>
          <a:noFill/>
          <a:ln w="9525">
            <a:noFill/>
            <a:miter lim="800000"/>
            <a:headEnd/>
            <a:tailEnd/>
          </a:ln>
          <a:effectLst>
            <a:softEdge rad="317500"/>
          </a:effectLst>
        </p:spPr>
      </p:pic>
      <p:pic>
        <p:nvPicPr>
          <p:cNvPr id="8" name="Picture 4"/>
          <p:cNvPicPr>
            <a:picLocks noChangeAspect="1" noChangeArrowheads="1"/>
          </p:cNvPicPr>
          <p:nvPr/>
        </p:nvPicPr>
        <p:blipFill>
          <a:blip r:embed="rId4" cstate="print">
            <a:lum bright="81000" contrast="-67000"/>
          </a:blip>
          <a:srcRect t="20550"/>
          <a:stretch>
            <a:fillRect/>
          </a:stretch>
        </p:blipFill>
        <p:spPr bwMode="auto">
          <a:xfrm>
            <a:off x="1534816" y="2177480"/>
            <a:ext cx="10585176" cy="6077288"/>
          </a:xfrm>
          <a:prstGeom prst="rect">
            <a:avLst/>
          </a:prstGeom>
          <a:noFill/>
          <a:ln w="9525">
            <a:noFill/>
            <a:miter lim="800000"/>
            <a:headEnd/>
            <a:tailEnd/>
          </a:ln>
          <a:effectLst>
            <a:softEdge rad="317500"/>
          </a:effectLst>
        </p:spPr>
      </p:pic>
      <p:pic>
        <p:nvPicPr>
          <p:cNvPr id="9" name="Picture 2" descr="http://tarkus.co/uploads/editor/images/201902-5c73765518822.jpg"/>
          <p:cNvPicPr>
            <a:picLocks noChangeAspect="1" noChangeArrowheads="1"/>
          </p:cNvPicPr>
          <p:nvPr/>
        </p:nvPicPr>
        <p:blipFill>
          <a:blip r:embed="rId5" cstate="print">
            <a:lum bright="65000" contrast="-27000"/>
          </a:blip>
          <a:srcRect l="15368" t="28199" r="14652" b="25543"/>
          <a:stretch>
            <a:fillRect/>
          </a:stretch>
        </p:blipFill>
        <p:spPr bwMode="auto">
          <a:xfrm>
            <a:off x="2326904" y="7794104"/>
            <a:ext cx="10657184" cy="5284684"/>
          </a:xfrm>
          <a:prstGeom prst="rect">
            <a:avLst/>
          </a:prstGeom>
          <a:noFill/>
          <a:effectLst>
            <a:softEdge rad="317500"/>
          </a:effectLst>
        </p:spPr>
      </p:pic>
      <p:sp>
        <p:nvSpPr>
          <p:cNvPr id="2" name="標題 1"/>
          <p:cNvSpPr>
            <a:spLocks noGrp="1"/>
          </p:cNvSpPr>
          <p:nvPr>
            <p:ph type="title"/>
          </p:nvPr>
        </p:nvSpPr>
        <p:spPr/>
        <p:txBody>
          <a:bodyPr/>
          <a:lstStyle/>
          <a:p>
            <a:r>
              <a:rPr lang="en-US" altLang="zh-TW" sz="8000" dirty="0" err="1" smtClean="0">
                <a:solidFill>
                  <a:schemeClr val="tx1">
                    <a:lumMod val="75000"/>
                    <a:lumOff val="25000"/>
                  </a:schemeClr>
                </a:solidFill>
              </a:rPr>
              <a:t>TarkusVP</a:t>
            </a:r>
            <a:r>
              <a:rPr lang="zh-TW" altLang="en-US" sz="8000" dirty="0">
                <a:solidFill>
                  <a:schemeClr val="tx1">
                    <a:lumMod val="75000"/>
                    <a:lumOff val="25000"/>
                  </a:schemeClr>
                </a:solidFill>
              </a:rPr>
              <a:t> </a:t>
            </a:r>
            <a:r>
              <a:rPr lang="zh-TW" altLang="en-US" sz="8000" dirty="0" smtClean="0">
                <a:solidFill>
                  <a:schemeClr val="tx1">
                    <a:lumMod val="75000"/>
                    <a:lumOff val="25000"/>
                  </a:schemeClr>
                </a:solidFill>
              </a:rPr>
              <a:t>合作夥伴</a:t>
            </a:r>
            <a:r>
              <a:rPr lang="en-US" altLang="zh-TW" sz="8000" dirty="0" smtClean="0">
                <a:solidFill>
                  <a:schemeClr val="tx1">
                    <a:lumMod val="75000"/>
                    <a:lumOff val="25000"/>
                  </a:schemeClr>
                </a:solidFill>
              </a:rPr>
              <a:t>:</a:t>
            </a:r>
            <a:endParaRPr lang="zh-TW" altLang="en-US" sz="8000" dirty="0" smtClean="0">
              <a:solidFill>
                <a:schemeClr val="tx1">
                  <a:lumMod val="75000"/>
                  <a:lumOff val="25000"/>
                </a:schemeClr>
              </a:solidFill>
            </a:endParaRPr>
          </a:p>
        </p:txBody>
      </p:sp>
      <p:sp>
        <p:nvSpPr>
          <p:cNvPr id="5" name="矩形 4"/>
          <p:cNvSpPr/>
          <p:nvPr/>
        </p:nvSpPr>
        <p:spPr>
          <a:xfrm>
            <a:off x="1557464" y="3651710"/>
            <a:ext cx="22826536" cy="10064290"/>
          </a:xfrm>
          <a:prstGeom prst="rect">
            <a:avLst/>
          </a:prstGeom>
        </p:spPr>
        <p:txBody>
          <a:bodyPr wrap="square" lIns="91434" tIns="45718" rIns="91434" bIns="45718" numCol="2">
            <a:spAutoFit/>
          </a:bodyPr>
          <a:lstStyle/>
          <a:p>
            <a:pPr algn="l"/>
            <a:r>
              <a:rPr lang="en-US" altLang="zh-TW" sz="4000" b="1" dirty="0" smtClean="0">
                <a:solidFill>
                  <a:srgbClr val="FFFFFF">
                    <a:lumMod val="10000"/>
                  </a:srgbClr>
                </a:solidFill>
                <a:latin typeface="微軟正黑體" pitchFamily="34" charset="-120"/>
                <a:ea typeface="微軟正黑體" pitchFamily="34" charset="-120"/>
              </a:rPr>
              <a:t>A.</a:t>
            </a:r>
            <a:r>
              <a:rPr lang="zh-TW" altLang="zh-TW" sz="4000" b="1" dirty="0" smtClean="0">
                <a:solidFill>
                  <a:srgbClr val="FFFFFF">
                    <a:lumMod val="10000"/>
                  </a:srgbClr>
                </a:solidFill>
                <a:latin typeface="微軟正黑體" pitchFamily="34" charset="-120"/>
                <a:ea typeface="微軟正黑體" pitchFamily="34" charset="-120"/>
              </a:rPr>
              <a:t> </a:t>
            </a:r>
            <a:r>
              <a:rPr lang="zh-TW" altLang="en-US" sz="4000" b="1" dirty="0" smtClean="0">
                <a:solidFill>
                  <a:srgbClr val="FFFFFF">
                    <a:lumMod val="10000"/>
                  </a:srgbClr>
                </a:solidFill>
                <a:latin typeface="微軟正黑體" pitchFamily="34" charset="-120"/>
                <a:ea typeface="微軟正黑體" pitchFamily="34" charset="-120"/>
              </a:rPr>
              <a:t>學術界產學合作</a:t>
            </a:r>
          </a:p>
          <a:p>
            <a:pPr marL="630238" lvl="2" indent="-188914"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  臺灣科技大學應用科技研究所侯惠澤教授</a:t>
            </a:r>
            <a:endParaRPr lang="en-US" altLang="zh-CN" sz="3600" dirty="0" smtClean="0">
              <a:solidFill>
                <a:srgbClr val="FFFFFF">
                  <a:lumMod val="10000"/>
                </a:srgbClr>
              </a:solidFill>
              <a:latin typeface="微軟正黑體" pitchFamily="34" charset="-120"/>
              <a:ea typeface="微軟正黑體" pitchFamily="34" charset="-120"/>
            </a:endParaRPr>
          </a:p>
          <a:p>
            <a:pPr marL="977900" lvl="2" indent="-536576"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臺灣科技大學網路學習研究中心迷你教育遊戲設計團隊</a:t>
            </a:r>
            <a:r>
              <a:rPr lang="en-US" altLang="zh-TW" sz="3600" dirty="0" smtClean="0">
                <a:solidFill>
                  <a:srgbClr val="FFFFFF">
                    <a:lumMod val="10000"/>
                  </a:srgbClr>
                </a:solidFill>
                <a:latin typeface="微軟正黑體" pitchFamily="34" charset="-120"/>
                <a:ea typeface="微軟正黑體" pitchFamily="34" charset="-120"/>
              </a:rPr>
              <a:t>(NTUST MEG)</a:t>
            </a:r>
          </a:p>
          <a:p>
            <a:pPr marL="630238" lvl="2" indent="-188914"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  交通大學產學運籌中心 溫宏斌教授</a:t>
            </a:r>
            <a:endParaRPr lang="en-US" altLang="zh-TW" sz="3600" dirty="0" smtClean="0">
              <a:solidFill>
                <a:srgbClr val="FFFFFF">
                  <a:lumMod val="10000"/>
                </a:srgbClr>
              </a:solidFill>
              <a:latin typeface="微軟正黑體" pitchFamily="34" charset="-120"/>
              <a:ea typeface="微軟正黑體" pitchFamily="34" charset="-120"/>
            </a:endParaRPr>
          </a:p>
          <a:p>
            <a:pPr marL="630238" lvl="2" indent="-188914"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  交通大學教育研究所教育心理組 吳俊育教授</a:t>
            </a:r>
            <a:endParaRPr lang="en-US" altLang="zh-TW" sz="3600" dirty="0" smtClean="0">
              <a:solidFill>
                <a:srgbClr val="FFFFFF">
                  <a:lumMod val="10000"/>
                </a:srgbClr>
              </a:solidFill>
              <a:latin typeface="微軟正黑體" pitchFamily="34" charset="-120"/>
              <a:ea typeface="微軟正黑體" pitchFamily="34" charset="-120"/>
            </a:endParaRPr>
          </a:p>
          <a:p>
            <a:pPr marL="630238" lvl="2" indent="-188914"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  清華大學教育與學習科技學系 邱富源教授</a:t>
            </a:r>
            <a:endParaRPr lang="en-US" altLang="zh-TW" sz="3600" dirty="0" smtClean="0">
              <a:solidFill>
                <a:srgbClr val="FFFFFF">
                  <a:lumMod val="10000"/>
                </a:srgbClr>
              </a:solidFill>
              <a:latin typeface="微軟正黑體" pitchFamily="34" charset="-120"/>
              <a:ea typeface="微軟正黑體" pitchFamily="34" charset="-120"/>
            </a:endParaRPr>
          </a:p>
          <a:p>
            <a:pPr marL="977900" lvl="2" indent="-536576"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臺灣科技大學工業設計系 陳健雄教授 施皇旭講師</a:t>
            </a:r>
            <a:endParaRPr lang="en-US" altLang="zh-TW" sz="3600" dirty="0" smtClean="0">
              <a:solidFill>
                <a:srgbClr val="FFFFFF">
                  <a:lumMod val="10000"/>
                </a:srgbClr>
              </a:solidFill>
              <a:latin typeface="微軟正黑體" pitchFamily="34" charset="-120"/>
              <a:ea typeface="微軟正黑體" pitchFamily="34" charset="-120"/>
            </a:endParaRPr>
          </a:p>
          <a:p>
            <a:pPr marL="977900" lvl="2" indent="-536576" algn="l">
              <a:buFont typeface="微軟正黑體" pitchFamily="34" charset="-120"/>
              <a:buChar char="─"/>
            </a:pPr>
            <a:endParaRPr lang="en-US" altLang="zh-TW" sz="2000" dirty="0" smtClean="0">
              <a:solidFill>
                <a:srgbClr val="FFFFFF">
                  <a:lumMod val="10000"/>
                </a:srgbClr>
              </a:solidFill>
              <a:latin typeface="微軟正黑體" pitchFamily="34" charset="-120"/>
              <a:ea typeface="微軟正黑體" pitchFamily="34" charset="-120"/>
            </a:endParaRPr>
          </a:p>
          <a:p>
            <a:pPr algn="l"/>
            <a:r>
              <a:rPr lang="en-US" altLang="zh-TW" sz="4000" b="1" dirty="0" smtClean="0">
                <a:solidFill>
                  <a:srgbClr val="FFFFFF">
                    <a:lumMod val="10000"/>
                  </a:srgbClr>
                </a:solidFill>
                <a:latin typeface="微軟正黑體" pitchFamily="34" charset="-120"/>
                <a:ea typeface="微軟正黑體" pitchFamily="34" charset="-120"/>
              </a:rPr>
              <a:t>B.</a:t>
            </a:r>
            <a:r>
              <a:rPr lang="zh-TW" altLang="en-US" sz="4000" b="1" dirty="0">
                <a:solidFill>
                  <a:srgbClr val="FFFFFF">
                    <a:lumMod val="10000"/>
                  </a:srgbClr>
                </a:solidFill>
                <a:latin typeface="微軟正黑體" pitchFamily="34" charset="-120"/>
                <a:ea typeface="微軟正黑體" pitchFamily="34" charset="-120"/>
              </a:rPr>
              <a:t> </a:t>
            </a:r>
            <a:r>
              <a:rPr lang="zh-TW" altLang="en-US" sz="4000" b="1" dirty="0" smtClean="0">
                <a:solidFill>
                  <a:srgbClr val="FFFFFF">
                    <a:lumMod val="10000"/>
                  </a:srgbClr>
                </a:solidFill>
                <a:latin typeface="微軟正黑體" pitchFamily="34" charset="-120"/>
                <a:ea typeface="微軟正黑體" pitchFamily="34" charset="-120"/>
              </a:rPr>
              <a:t>教育界合作單位</a:t>
            </a:r>
            <a:r>
              <a:rPr lang="en-US" altLang="zh-TW" sz="4000" b="1" dirty="0" smtClean="0">
                <a:solidFill>
                  <a:srgbClr val="FFFFFF">
                    <a:lumMod val="10000"/>
                  </a:srgbClr>
                </a:solidFill>
                <a:latin typeface="微軟正黑體" pitchFamily="34" charset="-120"/>
                <a:ea typeface="微軟正黑體" pitchFamily="34" charset="-120"/>
              </a:rPr>
              <a:t>:</a:t>
            </a:r>
            <a:endParaRPr lang="zh-TW" altLang="zh-TW" sz="4000" b="1"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臺北市教育人員產業發展協進會 何鉅凱 理事長</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中華創新設計管理協會 林逸清 會長</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中華創新洪流協會 廖國鼎 會長</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中華海峽兩岸教育裝備協會 伍必中會長</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en-US" altLang="zh-TW" sz="3600" dirty="0" err="1" smtClean="0">
                <a:solidFill>
                  <a:srgbClr val="FFFFFF">
                    <a:lumMod val="10000"/>
                  </a:srgbClr>
                </a:solidFill>
                <a:latin typeface="微軟正黑體" pitchFamily="34" charset="-120"/>
                <a:ea typeface="微軟正黑體" pitchFamily="34" charset="-120"/>
              </a:rPr>
              <a:t>MakerPro</a:t>
            </a:r>
            <a:r>
              <a:rPr lang="zh-TW" altLang="en-US" sz="3600" dirty="0" smtClean="0">
                <a:solidFill>
                  <a:srgbClr val="FFFFFF">
                    <a:lumMod val="10000"/>
                  </a:srgbClr>
                </a:solidFill>
                <a:latin typeface="微軟正黑體" pitchFamily="34" charset="-120"/>
                <a:ea typeface="微軟正黑體" pitchFamily="34" charset="-120"/>
              </a:rPr>
              <a:t>自造者協會 歐敏銓</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1071564" algn="l"/>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1071564" algn="l"/>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1071564" algn="l"/>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1071564" algn="l"/>
            <a:r>
              <a:rPr lang="en-US" altLang="zh-TW" sz="4000" b="1" dirty="0" smtClean="0">
                <a:solidFill>
                  <a:srgbClr val="FFFFFF">
                    <a:lumMod val="10000"/>
                  </a:srgbClr>
                </a:solidFill>
                <a:latin typeface="微軟正黑體" pitchFamily="34" charset="-120"/>
                <a:ea typeface="微軟正黑體" pitchFamily="34" charset="-120"/>
              </a:rPr>
              <a:t>C.</a:t>
            </a:r>
            <a:r>
              <a:rPr lang="zh-TW" altLang="en-US" sz="4000" b="1" dirty="0" smtClean="0">
                <a:solidFill>
                  <a:srgbClr val="FFFFFF">
                    <a:lumMod val="10000"/>
                  </a:srgbClr>
                </a:solidFill>
                <a:latin typeface="微軟正黑體" pitchFamily="34" charset="-120"/>
                <a:ea typeface="微軟正黑體" pitchFamily="34" charset="-120"/>
              </a:rPr>
              <a:t> 民間教育機構</a:t>
            </a:r>
            <a:endParaRPr lang="en-US" altLang="zh-TW" sz="4000" b="1"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綸堡國際教育集團</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優達創意教育中心</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台灣科技大學推廣中心</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範式文教機構</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endParaRPr lang="en-US" altLang="zh-TW" sz="20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endParaRPr lang="en-US" altLang="zh-TW" sz="2000" dirty="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endParaRPr lang="en-US" altLang="zh-TW" sz="2000" dirty="0" smtClean="0">
              <a:solidFill>
                <a:srgbClr val="FFFFFF">
                  <a:lumMod val="10000"/>
                </a:srgbClr>
              </a:solidFill>
              <a:latin typeface="微軟正黑體" pitchFamily="34" charset="-120"/>
              <a:ea typeface="微軟正黑體" pitchFamily="34" charset="-120"/>
            </a:endParaRPr>
          </a:p>
          <a:p>
            <a:pPr marL="630238" lvl="2" indent="-630238" algn="l"/>
            <a:r>
              <a:rPr lang="en-US" altLang="zh-TW" sz="4000" b="1" dirty="0" smtClean="0">
                <a:solidFill>
                  <a:srgbClr val="FFFFFF">
                    <a:lumMod val="10000"/>
                  </a:srgbClr>
                </a:solidFill>
                <a:latin typeface="微軟正黑體" pitchFamily="34" charset="-120"/>
                <a:ea typeface="微軟正黑體" pitchFamily="34" charset="-120"/>
              </a:rPr>
              <a:t>D.</a:t>
            </a:r>
            <a:r>
              <a:rPr lang="zh-TW" altLang="en-US" sz="4000" b="1" dirty="0">
                <a:solidFill>
                  <a:srgbClr val="FFFFFF">
                    <a:lumMod val="10000"/>
                  </a:srgbClr>
                </a:solidFill>
                <a:latin typeface="微軟正黑體" pitchFamily="34" charset="-120"/>
                <a:ea typeface="微軟正黑體" pitchFamily="34" charset="-120"/>
              </a:rPr>
              <a:t> </a:t>
            </a:r>
            <a:r>
              <a:rPr lang="zh-TW" altLang="en-US" sz="4000" b="1" dirty="0" smtClean="0">
                <a:solidFill>
                  <a:srgbClr val="FFFFFF">
                    <a:lumMod val="10000"/>
                  </a:srgbClr>
                </a:solidFill>
                <a:latin typeface="微軟正黑體" pitchFamily="34" charset="-120"/>
                <a:ea typeface="微軟正黑體" pitchFamily="34" charset="-120"/>
              </a:rPr>
              <a:t>教育界建教合作</a:t>
            </a:r>
            <a:endParaRPr lang="en-US" altLang="zh-TW" sz="4000" b="1"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聖約翰科技大學工業工程與管理系 黃國男教授</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smtClean="0">
                <a:solidFill>
                  <a:srgbClr val="FFFFFF">
                    <a:lumMod val="10000"/>
                  </a:srgbClr>
                </a:solidFill>
                <a:latin typeface="微軟正黑體" pitchFamily="34" charset="-120"/>
                <a:ea typeface="微軟正黑體" pitchFamily="34" charset="-120"/>
              </a:rPr>
              <a:t>致理科技大學資訊管理學系 楊智偉 教授</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zh-TW" altLang="en-US" sz="3600" dirty="0">
                <a:solidFill>
                  <a:srgbClr val="FFFFFF">
                    <a:lumMod val="10000"/>
                  </a:srgbClr>
                </a:solidFill>
                <a:latin typeface="微軟正黑體" pitchFamily="34" charset="-120"/>
                <a:ea typeface="微軟正黑體" pitchFamily="34" charset="-120"/>
              </a:rPr>
              <a:t>致理科技</a:t>
            </a:r>
            <a:r>
              <a:rPr lang="zh-TW" altLang="en-US" sz="3600" dirty="0" smtClean="0">
                <a:solidFill>
                  <a:srgbClr val="FFFFFF">
                    <a:lumMod val="10000"/>
                  </a:srgbClr>
                </a:solidFill>
                <a:latin typeface="微軟正黑體" pitchFamily="34" charset="-120"/>
                <a:ea typeface="微軟正黑體" pitchFamily="34" charset="-120"/>
              </a:rPr>
              <a:t>大學行銷與流通管</a:t>
            </a:r>
            <a:r>
              <a:rPr lang="zh-TW" altLang="en-US" sz="3600" dirty="0">
                <a:solidFill>
                  <a:srgbClr val="FFFFFF">
                    <a:lumMod val="10000"/>
                  </a:srgbClr>
                </a:solidFill>
                <a:latin typeface="微軟正黑體" pitchFamily="34" charset="-120"/>
                <a:ea typeface="微軟正黑體" pitchFamily="34" charset="-120"/>
              </a:rPr>
              <a:t>理</a:t>
            </a:r>
            <a:r>
              <a:rPr lang="zh-TW" altLang="en-US" sz="3600" dirty="0" smtClean="0">
                <a:solidFill>
                  <a:srgbClr val="FFFFFF">
                    <a:lumMod val="10000"/>
                  </a:srgbClr>
                </a:solidFill>
                <a:latin typeface="微軟正黑體" pitchFamily="34" charset="-120"/>
                <a:ea typeface="微軟正黑體" pitchFamily="34" charset="-120"/>
              </a:rPr>
              <a:t>系 鄭來宇 教授</a:t>
            </a: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endParaRPr lang="en-US" altLang="zh-TW" sz="3600" dirty="0" smtClean="0">
              <a:solidFill>
                <a:srgbClr val="FFFFFF">
                  <a:lumMod val="10000"/>
                </a:srgbClr>
              </a:solidFill>
              <a:latin typeface="微軟正黑體" pitchFamily="34" charset="-120"/>
              <a:ea typeface="微軟正黑體" pitchFamily="34" charset="-120"/>
            </a:endParaRPr>
          </a:p>
          <a:p>
            <a:pPr marL="1071564" lvl="2" indent="-1071564" algn="l"/>
            <a:r>
              <a:rPr lang="en-US" altLang="zh-TW" sz="4000" b="1" dirty="0" smtClean="0">
                <a:solidFill>
                  <a:srgbClr val="FFFFFF">
                    <a:lumMod val="10000"/>
                  </a:srgbClr>
                </a:solidFill>
                <a:latin typeface="微軟正黑體" pitchFamily="34" charset="-120"/>
                <a:ea typeface="微軟正黑體" pitchFamily="34" charset="-120"/>
              </a:rPr>
              <a:t>E.</a:t>
            </a:r>
            <a:r>
              <a:rPr lang="zh-TW" altLang="en-US" sz="4000" b="1" dirty="0" smtClean="0">
                <a:solidFill>
                  <a:srgbClr val="FFFFFF">
                    <a:lumMod val="10000"/>
                  </a:srgbClr>
                </a:solidFill>
                <a:latin typeface="微軟正黑體" pitchFamily="34" charset="-120"/>
                <a:ea typeface="微軟正黑體" pitchFamily="34" charset="-120"/>
              </a:rPr>
              <a:t> 國內外相關協會</a:t>
            </a:r>
            <a:endParaRPr lang="en-US" altLang="zh-TW" sz="4000" b="1"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en-US" altLang="zh-TW" sz="3600" dirty="0" smtClean="0">
                <a:solidFill>
                  <a:srgbClr val="FFFFFF">
                    <a:lumMod val="10000"/>
                  </a:srgbClr>
                </a:solidFill>
                <a:latin typeface="微軟正黑體" pitchFamily="34" charset="-120"/>
                <a:ea typeface="微軟正黑體" pitchFamily="34" charset="-120"/>
              </a:rPr>
              <a:t>HKEDA</a:t>
            </a:r>
            <a:r>
              <a:rPr lang="zh-TW" altLang="en-US" sz="3600" dirty="0" smtClean="0">
                <a:solidFill>
                  <a:srgbClr val="FFFFFF">
                    <a:lumMod val="10000"/>
                  </a:srgbClr>
                </a:solidFill>
                <a:latin typeface="微軟正黑體" pitchFamily="34" charset="-120"/>
                <a:ea typeface="微軟正黑體" pitchFamily="34" charset="-120"/>
              </a:rPr>
              <a:t>香港教師發展協會</a:t>
            </a:r>
            <a:endParaRPr lang="en-US" altLang="zh-CN"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en-US" altLang="zh-TW" sz="3600" dirty="0" smtClean="0">
                <a:solidFill>
                  <a:srgbClr val="FFFFFF">
                    <a:lumMod val="10000"/>
                  </a:srgbClr>
                </a:solidFill>
                <a:latin typeface="微軟正黑體" pitchFamily="34" charset="-120"/>
                <a:ea typeface="微軟正黑體" pitchFamily="34" charset="-120"/>
              </a:rPr>
              <a:t>HKATP</a:t>
            </a:r>
            <a:r>
              <a:rPr lang="zh-TW" altLang="en-US" sz="3600" dirty="0" smtClean="0">
                <a:solidFill>
                  <a:srgbClr val="FFFFFF">
                    <a:lumMod val="10000"/>
                  </a:srgbClr>
                </a:solidFill>
                <a:latin typeface="微軟正黑體" pitchFamily="34" charset="-120"/>
                <a:ea typeface="微軟正黑體" pitchFamily="34" charset="-120"/>
              </a:rPr>
              <a:t> 香港教師專業發展協會</a:t>
            </a:r>
            <a:endParaRPr lang="en-US" altLang="zh-CN" sz="3600" dirty="0" smtClean="0">
              <a:solidFill>
                <a:srgbClr val="FFFFFF">
                  <a:lumMod val="10000"/>
                </a:srgbClr>
              </a:solidFill>
              <a:latin typeface="微軟正黑體" pitchFamily="34" charset="-120"/>
              <a:ea typeface="微軟正黑體" pitchFamily="34" charset="-120"/>
            </a:endParaRPr>
          </a:p>
          <a:p>
            <a:pPr marL="1071564" lvl="2" indent="-630238" algn="l">
              <a:buFont typeface="微軟正黑體" pitchFamily="34" charset="-120"/>
              <a:buChar char="─"/>
            </a:pPr>
            <a:r>
              <a:rPr lang="en-US" altLang="zh-TW" sz="3600" dirty="0" smtClean="0">
                <a:solidFill>
                  <a:srgbClr val="FFFFFF">
                    <a:lumMod val="10000"/>
                  </a:srgbClr>
                </a:solidFill>
                <a:latin typeface="微軟正黑體" pitchFamily="34" charset="-120"/>
                <a:ea typeface="微軟正黑體" pitchFamily="34" charset="-120"/>
              </a:rPr>
              <a:t>Pi</a:t>
            </a:r>
            <a:r>
              <a:rPr lang="zh-TW" altLang="en-US" sz="3600" dirty="0" smtClean="0">
                <a:solidFill>
                  <a:srgbClr val="FFFFFF">
                    <a:lumMod val="10000"/>
                  </a:srgbClr>
                </a:solidFill>
                <a:latin typeface="微軟正黑體" pitchFamily="34" charset="-120"/>
                <a:ea typeface="微軟正黑體" pitchFamily="34" charset="-120"/>
              </a:rPr>
              <a:t>創意學院</a:t>
            </a:r>
            <a:r>
              <a:rPr lang="en-US" altLang="zh-TW" sz="3600" dirty="0" smtClean="0">
                <a:solidFill>
                  <a:srgbClr val="FFFFFF">
                    <a:lumMod val="10000"/>
                  </a:srgbClr>
                </a:solidFill>
                <a:latin typeface="微軟正黑體" pitchFamily="34" charset="-120"/>
                <a:ea typeface="微軟正黑體" pitchFamily="34" charset="-120"/>
              </a:rPr>
              <a:t>:</a:t>
            </a:r>
            <a:r>
              <a:rPr lang="zh-TW" altLang="en-US" sz="3600" dirty="0" smtClean="0">
                <a:solidFill>
                  <a:srgbClr val="FFFFFF">
                    <a:lumMod val="10000"/>
                  </a:srgbClr>
                </a:solidFill>
                <a:latin typeface="微軟正黑體" pitchFamily="34" charset="-120"/>
                <a:ea typeface="微軟正黑體" pitchFamily="34" charset="-120"/>
              </a:rPr>
              <a:t> </a:t>
            </a:r>
            <a:r>
              <a:rPr lang="en-US" altLang="zh-TW" sz="3600" dirty="0" smtClean="0">
                <a:solidFill>
                  <a:srgbClr val="FFFFFF">
                    <a:lumMod val="10000"/>
                  </a:srgbClr>
                </a:solidFill>
                <a:latin typeface="微軟正黑體" pitchFamily="34" charset="-120"/>
                <a:ea typeface="微軟正黑體" pitchFamily="34" charset="-120"/>
              </a:rPr>
              <a:t>HKTERA</a:t>
            </a:r>
            <a:r>
              <a:rPr lang="zh-TW" altLang="en-US" sz="3600" dirty="0" smtClean="0">
                <a:solidFill>
                  <a:srgbClr val="FFFFFF">
                    <a:lumMod val="10000"/>
                  </a:srgbClr>
                </a:solidFill>
                <a:latin typeface="微軟正黑體" pitchFamily="34" charset="-120"/>
                <a:ea typeface="微軟正黑體" pitchFamily="34" charset="-120"/>
              </a:rPr>
              <a:t>香港教科研協會</a:t>
            </a:r>
            <a:endParaRPr lang="en-US" altLang="zh-TW" sz="3600" dirty="0" smtClean="0">
              <a:solidFill>
                <a:srgbClr val="FFFFFF">
                  <a:lumMod val="10000"/>
                </a:srgbClr>
              </a:solidFill>
              <a:latin typeface="微軟正黑體" pitchFamily="34" charset="-120"/>
              <a:ea typeface="微軟正黑體" pitchFamily="34" charset="-120"/>
            </a:endParaRPr>
          </a:p>
        </p:txBody>
      </p:sp>
    </p:spTree>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xmlns="" val="4180667540"/>
              </p:ext>
            </p:extLst>
          </p:nvPr>
        </p:nvGraphicFramePr>
        <p:xfrm>
          <a:off x="670720" y="1654712"/>
          <a:ext cx="21602399" cy="11324208"/>
        </p:xfrm>
        <a:graphic>
          <a:graphicData uri="http://schemas.openxmlformats.org/drawingml/2006/table">
            <a:tbl>
              <a:tblPr/>
              <a:tblGrid>
                <a:gridCol w="9063341">
                  <a:extLst>
                    <a:ext uri="{9D8B030D-6E8A-4147-A177-3AD203B41FA5}">
                      <a16:colId xmlns:a16="http://schemas.microsoft.com/office/drawing/2014/main" xmlns="" val="20000"/>
                    </a:ext>
                  </a:extLst>
                </a:gridCol>
                <a:gridCol w="6604334">
                  <a:extLst>
                    <a:ext uri="{9D8B030D-6E8A-4147-A177-3AD203B41FA5}">
                      <a16:colId xmlns:a16="http://schemas.microsoft.com/office/drawing/2014/main" xmlns="" val="20003"/>
                    </a:ext>
                  </a:extLst>
                </a:gridCol>
                <a:gridCol w="5934724"/>
              </a:tblGrid>
              <a:tr h="709424">
                <a:tc rowSpan="2">
                  <a:txBody>
                    <a:bodyPr/>
                    <a:lstStyle/>
                    <a:p>
                      <a:pPr algn="ctr">
                        <a:spcAft>
                          <a:spcPts val="0"/>
                        </a:spcAft>
                      </a:pPr>
                      <a:r>
                        <a:rPr lang="zh-TW" altLang="en-US" sz="3600" b="1" kern="100" baseline="0" dirty="0" smtClean="0">
                          <a:solidFill>
                            <a:schemeClr val="bg1"/>
                          </a:solidFill>
                          <a:latin typeface="Times New Roman"/>
                          <a:ea typeface="微軟正黑體" pitchFamily="34" charset="-120"/>
                        </a:rPr>
                        <a:t>科目</a:t>
                      </a:r>
                      <a:endParaRPr lang="zh-TW" sz="3600" b="1" kern="100" baseline="0" dirty="0">
                        <a:solidFill>
                          <a:schemeClr val="bg1"/>
                        </a:solidFill>
                        <a:latin typeface="Times New Roman"/>
                        <a:ea typeface="微軟正黑體" pitchFamily="34" charset="-120"/>
                      </a:endParaRPr>
                    </a:p>
                  </a:txBody>
                  <a:tcPr marL="137160" marR="13716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spcAft>
                          <a:spcPts val="0"/>
                        </a:spcAft>
                      </a:pPr>
                      <a:r>
                        <a:rPr lang="zh-TW" altLang="en-US" sz="3600" b="1" kern="100" baseline="0" dirty="0" smtClean="0">
                          <a:solidFill>
                            <a:schemeClr val="bg1"/>
                          </a:solidFill>
                          <a:latin typeface="Times New Roman"/>
                          <a:ea typeface="微軟正黑體" pitchFamily="34" charset="-120"/>
                        </a:rPr>
                        <a:t>拓可思</a:t>
                      </a:r>
                      <a:endParaRPr lang="zh-TW" sz="3600" b="1" kern="100" baseline="0" dirty="0">
                        <a:solidFill>
                          <a:schemeClr val="bg1"/>
                        </a:solidFill>
                        <a:latin typeface="Times New Roman"/>
                        <a:ea typeface="微軟正黑體" pitchFamily="34" charset="-120"/>
                      </a:endParaRPr>
                    </a:p>
                  </a:txBody>
                  <a:tcPr marL="137160" marR="13716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rowSpan="2">
                  <a:txBody>
                    <a:bodyPr/>
                    <a:lstStyle/>
                    <a:p>
                      <a:pPr algn="ctr">
                        <a:spcAft>
                          <a:spcPts val="0"/>
                        </a:spcAft>
                      </a:pPr>
                      <a:r>
                        <a:rPr lang="zh-TW" altLang="en-US" sz="3600" b="1" kern="100" baseline="0" dirty="0">
                          <a:solidFill>
                            <a:schemeClr val="bg1"/>
                          </a:solidFill>
                          <a:latin typeface="Times New Roman"/>
                          <a:ea typeface="微軟正黑體" pitchFamily="34" charset="-120"/>
                        </a:rPr>
                        <a:t>備註</a:t>
                      </a:r>
                      <a:endParaRPr lang="zh-TW" sz="3600" b="1" kern="100" baseline="0" dirty="0">
                        <a:solidFill>
                          <a:schemeClr val="bg1"/>
                        </a:solidFill>
                        <a:latin typeface="Times New Roman"/>
                        <a:ea typeface="微軟正黑體" pitchFamily="34" charset="-120"/>
                      </a:endParaRPr>
                    </a:p>
                  </a:txBody>
                  <a:tcPr marL="137160" marR="13716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xmlns="" val="10000"/>
                  </a:ext>
                </a:extLst>
              </a:tr>
              <a:tr h="548640">
                <a:tc vMerge="1">
                  <a:txBody>
                    <a:bodyPr/>
                    <a:lstStyle/>
                    <a:p>
                      <a:pPr algn="ctr">
                        <a:spcAft>
                          <a:spcPts val="0"/>
                        </a:spcAft>
                      </a:pPr>
                      <a:endParaRPr lang="zh-TW" sz="1600" b="1" kern="100" baseline="0" dirty="0">
                        <a:solidFill>
                          <a:schemeClr val="bg1"/>
                        </a:solidFill>
                        <a:latin typeface="Times New Roman"/>
                        <a:ea typeface="微軟正黑體" pitchFamily="34" charset="-12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spcAft>
                          <a:spcPts val="0"/>
                        </a:spcAft>
                      </a:pPr>
                      <a:r>
                        <a:rPr lang="zh-TW" altLang="en-US" sz="3600" b="1" kern="100" baseline="0" dirty="0">
                          <a:solidFill>
                            <a:schemeClr val="bg1"/>
                          </a:solidFill>
                          <a:latin typeface="Times New Roman"/>
                          <a:ea typeface="微軟正黑體" pitchFamily="34" charset="-120"/>
                        </a:rPr>
                        <a:t>合計</a:t>
                      </a:r>
                      <a:endParaRPr lang="zh-TW" sz="3600" b="1" kern="100" baseline="0" dirty="0">
                        <a:solidFill>
                          <a:schemeClr val="bg1"/>
                        </a:solidFill>
                        <a:latin typeface="Times New Roman"/>
                        <a:ea typeface="微軟正黑體" pitchFamily="34" charset="-120"/>
                      </a:endParaRPr>
                    </a:p>
                  </a:txBody>
                  <a:tcPr marL="137160" marR="13716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vMerge="1">
                  <a:txBody>
                    <a:bodyPr/>
                    <a:lstStyle/>
                    <a:p>
                      <a:endParaRPr lang="zh-TW" altLang="en-US"/>
                    </a:p>
                  </a:txBody>
                  <a:tcPr/>
                </a:tc>
                <a:extLst>
                  <a:ext uri="{0D108BD9-81ED-4DB2-BD59-A6C34878D82A}">
                    <a16:rowId xmlns:a16="http://schemas.microsoft.com/office/drawing/2014/main" xmlns="" val="10001"/>
                  </a:ext>
                </a:extLst>
              </a:tr>
              <a:tr h="752228">
                <a:tc gridSpan="3">
                  <a:txBody>
                    <a:bodyPr/>
                    <a:lstStyle/>
                    <a:p>
                      <a:pPr>
                        <a:spcAft>
                          <a:spcPts val="0"/>
                        </a:spcAft>
                      </a:pPr>
                      <a:r>
                        <a:rPr lang="en-US" altLang="zh-TW" sz="3200" kern="100" baseline="0" dirty="0" smtClean="0">
                          <a:latin typeface="Times New Roman"/>
                          <a:ea typeface="微軟正黑體" pitchFamily="34" charset="-120"/>
                        </a:rPr>
                        <a:t>1.</a:t>
                      </a:r>
                      <a:r>
                        <a:rPr lang="zh-TW" altLang="en-US" sz="3200" kern="100" baseline="0" dirty="0" smtClean="0">
                          <a:latin typeface="Times New Roman"/>
                          <a:ea typeface="微軟正黑體" pitchFamily="34" charset="-120"/>
                        </a:rPr>
                        <a:t>人事</a:t>
                      </a:r>
                      <a:endParaRPr lang="zh-TW" sz="3200" kern="100" baseline="0" dirty="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r">
                        <a:spcAft>
                          <a:spcPts val="0"/>
                        </a:spcAft>
                      </a:pPr>
                      <a:endParaRPr lang="zh-TW" sz="3200" kern="100" baseline="0" dirty="0">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zh-TW" altLang="en-US"/>
                    </a:p>
                  </a:txBody>
                  <a:tcPr/>
                </a:tc>
              </a:tr>
              <a:tr h="752228">
                <a:tc>
                  <a:txBody>
                    <a:bodyPr/>
                    <a:lstStyle/>
                    <a:p>
                      <a:pPr>
                        <a:spcAft>
                          <a:spcPts val="0"/>
                        </a:spcAft>
                      </a:pPr>
                      <a:r>
                        <a:rPr lang="zh-TW" altLang="en-US" sz="3200" kern="100" baseline="0" dirty="0" smtClean="0">
                          <a:latin typeface="Times New Roman"/>
                          <a:ea typeface="微軟正黑體" pitchFamily="34" charset="-120"/>
                        </a:rPr>
                        <a:t>    </a:t>
                      </a:r>
                      <a:r>
                        <a:rPr lang="en-US" altLang="zh-TW" sz="3200" kern="100" baseline="0" dirty="0" smtClean="0">
                          <a:latin typeface="Times New Roman"/>
                          <a:ea typeface="微軟正黑體" pitchFamily="34" charset="-120"/>
                        </a:rPr>
                        <a:t>(1)</a:t>
                      </a:r>
                      <a:r>
                        <a:rPr lang="zh-TW" altLang="en-US" sz="3200" kern="100" baseline="0" dirty="0" smtClean="0">
                          <a:latin typeface="Times New Roman"/>
                          <a:ea typeface="微軟正黑體" pitchFamily="34" charset="-120"/>
                        </a:rPr>
                        <a:t>計畫人員</a:t>
                      </a:r>
                      <a:endParaRPr lang="zh-TW" sz="3200" kern="100" baseline="0" dirty="0">
                        <a:latin typeface="Times New Roman"/>
                        <a:ea typeface="微軟正黑體"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spcAft>
                          <a:spcPts val="0"/>
                        </a:spcAft>
                      </a:pPr>
                      <a:r>
                        <a:rPr lang="en-US" altLang="zh-TW" sz="3200" kern="100" baseline="0" dirty="0" smtClean="0">
                          <a:latin typeface="Times New Roman"/>
                          <a:ea typeface="微軟正黑體" pitchFamily="34" charset="-120"/>
                        </a:rPr>
                        <a:t>1,580,000</a:t>
                      </a:r>
                      <a:endParaRPr lang="zh-TW" sz="3200" kern="100" baseline="0" dirty="0">
                        <a:latin typeface="Times New Roman"/>
                        <a:ea typeface="微軟正黑體" pitchFamily="34" charset="-120"/>
                      </a:endParaRPr>
                    </a:p>
                  </a:txBody>
                  <a:tcPr marL="137160" marR="1371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spcAft>
                          <a:spcPts val="0"/>
                        </a:spcAft>
                      </a:pPr>
                      <a:r>
                        <a:rPr lang="zh-TW" altLang="en-US" sz="3200" kern="100" baseline="0" dirty="0" smtClean="0">
                          <a:latin typeface="Times New Roman"/>
                          <a:ea typeface="微軟正黑體" pitchFamily="34" charset="-120"/>
                        </a:rPr>
                        <a:t>公司其中</a:t>
                      </a:r>
                      <a:r>
                        <a:rPr lang="en-US" altLang="zh-TW" sz="3200" kern="100" baseline="0" dirty="0" smtClean="0">
                          <a:latin typeface="Times New Roman"/>
                          <a:ea typeface="微軟正黑體" pitchFamily="34" charset="-120"/>
                        </a:rPr>
                        <a:t>4</a:t>
                      </a:r>
                      <a:r>
                        <a:rPr lang="zh-TW" altLang="en-US" sz="3200" kern="100" baseline="0" dirty="0" smtClean="0">
                          <a:latin typeface="Times New Roman"/>
                          <a:ea typeface="微軟正黑體" pitchFamily="34" charset="-120"/>
                        </a:rPr>
                        <a:t>個成員投入</a:t>
                      </a:r>
                      <a:r>
                        <a:rPr lang="en-US" altLang="zh-TW" sz="3200" kern="100" baseline="0" dirty="0" smtClean="0">
                          <a:latin typeface="Times New Roman"/>
                          <a:ea typeface="微軟正黑體" pitchFamily="34" charset="-120"/>
                        </a:rPr>
                        <a:t>11</a:t>
                      </a:r>
                      <a:r>
                        <a:rPr lang="zh-TW" altLang="en-US" sz="3200" kern="100" baseline="0" dirty="0" smtClean="0">
                          <a:latin typeface="Times New Roman"/>
                          <a:ea typeface="微軟正黑體" pitchFamily="34" charset="-120"/>
                        </a:rPr>
                        <a:t>個月</a:t>
                      </a:r>
                      <a:endParaRPr lang="zh-TW" sz="3200" kern="100" baseline="0" dirty="0">
                        <a:latin typeface="Times New Roman"/>
                        <a:ea typeface="微軟正黑體" pitchFamily="34" charset="-120"/>
                      </a:endParaRPr>
                    </a:p>
                  </a:txBody>
                  <a:tcPr marL="137160" marR="13716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740744">
                <a:tc>
                  <a:txBody>
                    <a:bodyPr/>
                    <a:lstStyle/>
                    <a:p>
                      <a:pPr>
                        <a:spcAft>
                          <a:spcPts val="0"/>
                        </a:spcAft>
                      </a:pPr>
                      <a:r>
                        <a:rPr lang="zh-TW" altLang="en-US" sz="3200" kern="100" baseline="0" dirty="0" smtClean="0">
                          <a:latin typeface="Times New Roman"/>
                          <a:ea typeface="微軟正黑體" pitchFamily="34" charset="-120"/>
                        </a:rPr>
                        <a:t>    </a:t>
                      </a:r>
                      <a:r>
                        <a:rPr lang="en-US" altLang="zh-TW" sz="3200" kern="100" baseline="0" dirty="0" smtClean="0">
                          <a:latin typeface="Times New Roman"/>
                          <a:ea typeface="微軟正黑體" pitchFamily="34" charset="-120"/>
                        </a:rPr>
                        <a:t>(2)</a:t>
                      </a:r>
                      <a:r>
                        <a:rPr lang="zh-TW" altLang="en-US" sz="3200" kern="100" baseline="0" dirty="0" smtClean="0">
                          <a:latin typeface="Times New Roman"/>
                          <a:ea typeface="微軟正黑體" pitchFamily="34" charset="-120"/>
                        </a:rPr>
                        <a:t>顧問費</a:t>
                      </a:r>
                      <a:endParaRPr lang="zh-TW" sz="3200" kern="100" baseline="0" dirty="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3200" kern="100" baseline="0" dirty="0">
                          <a:latin typeface="Times New Roman"/>
                          <a:ea typeface="微軟正黑體" pitchFamily="34" charset="-120"/>
                        </a:rPr>
                        <a:t>0</a:t>
                      </a:r>
                      <a:endParaRPr lang="zh-TW" altLang="zh-TW" sz="3200" kern="100" baseline="0" dirty="0">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77767683"/>
                  </a:ext>
                </a:extLst>
              </a:tr>
              <a:tr h="544768">
                <a:tc>
                  <a:txBody>
                    <a:bodyPr/>
                    <a:lstStyle/>
                    <a:p>
                      <a:pPr algn="r">
                        <a:spcAft>
                          <a:spcPts val="0"/>
                        </a:spcAft>
                      </a:pPr>
                      <a:r>
                        <a:rPr lang="zh-TW" altLang="en-US" sz="3200" kern="100" baseline="0" dirty="0" smtClean="0">
                          <a:latin typeface="Times New Roman"/>
                          <a:ea typeface="微軟正黑體" pitchFamily="34" charset="-120"/>
                        </a:rPr>
                        <a:t>小計</a:t>
                      </a:r>
                      <a:endParaRPr lang="zh-TW" sz="3200" kern="100" baseline="0" dirty="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r">
                        <a:spcAft>
                          <a:spcPts val="0"/>
                        </a:spcAft>
                      </a:pPr>
                      <a:r>
                        <a:rPr lang="en-US" altLang="zh-TW" sz="3200" kern="100" baseline="0" dirty="0" smtClean="0">
                          <a:latin typeface="Times New Roman"/>
                          <a:ea typeface="+mn-ea"/>
                        </a:rPr>
                        <a:t>1,580,000</a:t>
                      </a:r>
                      <a:endParaRPr lang="zh-TW" altLang="zh-TW" sz="3200" kern="100" baseline="0" dirty="0">
                        <a:latin typeface="Times New Roman"/>
                        <a:ea typeface="+mn-ea"/>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endParaRPr lang="zh-TW" altLang="en-US"/>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4"/>
                  </a:ext>
                </a:extLst>
              </a:tr>
              <a:tr h="440016">
                <a:tc>
                  <a:txBody>
                    <a:bodyPr/>
                    <a:lstStyle/>
                    <a:p>
                      <a:pPr>
                        <a:spcAft>
                          <a:spcPts val="0"/>
                        </a:spcAft>
                      </a:pPr>
                      <a:r>
                        <a:rPr lang="en-US" altLang="zh-TW" sz="3200" kern="100" baseline="0" dirty="0" smtClean="0">
                          <a:latin typeface="Times New Roman"/>
                          <a:ea typeface="微軟正黑體" pitchFamily="34" charset="-120"/>
                        </a:rPr>
                        <a:t>2.</a:t>
                      </a:r>
                      <a:r>
                        <a:rPr lang="zh-TW" altLang="en-US" sz="3200" kern="100" baseline="0" dirty="0" smtClean="0">
                          <a:latin typeface="Times New Roman"/>
                          <a:ea typeface="微軟正黑體" pitchFamily="34" charset="-120"/>
                        </a:rPr>
                        <a:t>消耗性器材及原材料費</a:t>
                      </a:r>
                      <a:endParaRPr lang="zh-TW" sz="3200" kern="100" baseline="0" dirty="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3200" kern="100" baseline="0" dirty="0" smtClean="0">
                          <a:latin typeface="Times New Roman"/>
                          <a:ea typeface="微軟正黑體" pitchFamily="34" charset="-120"/>
                        </a:rPr>
                        <a:t>1,555,000</a:t>
                      </a:r>
                      <a:endParaRPr lang="zh-TW" sz="3200" kern="100" baseline="0" dirty="0">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792088">
                <a:tc>
                  <a:txBody>
                    <a:bodyPr/>
                    <a:lstStyle/>
                    <a:p>
                      <a:pPr>
                        <a:spcAft>
                          <a:spcPts val="0"/>
                        </a:spcAft>
                      </a:pPr>
                      <a:r>
                        <a:rPr lang="en-US" altLang="zh-TW" sz="3200" kern="100" baseline="0" dirty="0" smtClean="0">
                          <a:latin typeface="Times New Roman"/>
                          <a:ea typeface="微軟正黑體" pitchFamily="34" charset="-120"/>
                        </a:rPr>
                        <a:t>3.</a:t>
                      </a:r>
                      <a:r>
                        <a:rPr lang="zh-TW" altLang="en-US" sz="3200" kern="100" baseline="0" dirty="0" smtClean="0">
                          <a:latin typeface="Times New Roman"/>
                          <a:ea typeface="微軟正黑體" pitchFamily="34" charset="-120"/>
                        </a:rPr>
                        <a:t>研發設備使用費</a:t>
                      </a:r>
                      <a:endParaRPr lang="zh-TW" sz="3200" kern="100" baseline="0" dirty="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3200" kern="100" baseline="0" dirty="0">
                          <a:latin typeface="Times New Roman"/>
                          <a:ea typeface="微軟正黑體" pitchFamily="34" charset="-120"/>
                        </a:rPr>
                        <a:t>0</a:t>
                      </a:r>
                      <a:endParaRPr lang="zh-TW" sz="3200" kern="100" baseline="0" dirty="0">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6480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3200" kern="100" baseline="0" dirty="0" smtClean="0">
                          <a:latin typeface="Times New Roman"/>
                          <a:ea typeface="微軟正黑體" pitchFamily="34" charset="-120"/>
                        </a:rPr>
                        <a:t>4.</a:t>
                      </a:r>
                      <a:r>
                        <a:rPr lang="zh-TW" altLang="en-US" sz="3200" kern="100" baseline="0" dirty="0" smtClean="0">
                          <a:latin typeface="Times New Roman"/>
                          <a:ea typeface="微軟正黑體" pitchFamily="34" charset="-120"/>
                        </a:rPr>
                        <a:t>研發設備維護費</a:t>
                      </a:r>
                      <a:endParaRPr lang="zh-TW" altLang="zh-TW" sz="3200" kern="100" baseline="0" dirty="0" smtClean="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3200" kern="100" baseline="0" dirty="0">
                          <a:latin typeface="Times New Roman"/>
                          <a:ea typeface="微軟正黑體" pitchFamily="34" charset="-120"/>
                        </a:rPr>
                        <a:t>0</a:t>
                      </a:r>
                      <a:endParaRPr lang="zh-TW" sz="3200" kern="100" baseline="0" dirty="0">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691872">
                <a:tc gridSpan="3">
                  <a:txBody>
                    <a:bodyPr/>
                    <a:lstStyle/>
                    <a:p>
                      <a:pPr>
                        <a:spcAft>
                          <a:spcPts val="0"/>
                        </a:spcAft>
                      </a:pPr>
                      <a:r>
                        <a:rPr lang="en-US" altLang="zh-TW" sz="3200" kern="100" baseline="0" dirty="0" smtClean="0">
                          <a:latin typeface="Times New Roman"/>
                          <a:ea typeface="微軟正黑體" pitchFamily="34" charset="-120"/>
                        </a:rPr>
                        <a:t>5.</a:t>
                      </a:r>
                      <a:r>
                        <a:rPr lang="zh-TW" altLang="en-US" sz="3200" kern="100" baseline="0" dirty="0" smtClean="0">
                          <a:latin typeface="Times New Roman"/>
                          <a:ea typeface="微軟正黑體" pitchFamily="34" charset="-120"/>
                        </a:rPr>
                        <a:t>技術研轉費</a:t>
                      </a:r>
                      <a:endParaRPr lang="en-US" altLang="zh-TW" sz="3200" kern="100" baseline="0" dirty="0" smtClean="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r">
                        <a:spcAft>
                          <a:spcPts val="0"/>
                        </a:spcAft>
                      </a:pPr>
                      <a:endParaRPr lang="zh-TW" sz="3200" kern="100" baseline="0" dirty="0">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8"/>
                  </a:ext>
                </a:extLst>
              </a:tr>
              <a:tr h="748288">
                <a:tc>
                  <a:txBody>
                    <a:bodyPr/>
                    <a:lstStyle/>
                    <a:p>
                      <a:r>
                        <a:rPr lang="zh-TW" altLang="en-US" sz="3200" kern="100" baseline="0" dirty="0" smtClean="0">
                          <a:latin typeface="Times New Roman"/>
                          <a:ea typeface="微軟正黑體" pitchFamily="34" charset="-120"/>
                        </a:rPr>
                        <a:t>    </a:t>
                      </a:r>
                      <a:r>
                        <a:rPr lang="en-US" altLang="zh-TW" sz="3200" kern="100" baseline="0" dirty="0" smtClean="0">
                          <a:latin typeface="Times New Roman"/>
                          <a:ea typeface="微軟正黑體" pitchFamily="34" charset="-120"/>
                        </a:rPr>
                        <a:t>(1)</a:t>
                      </a:r>
                      <a:r>
                        <a:rPr lang="zh-TW" altLang="en-US" sz="3200" kern="100" baseline="0" dirty="0" smtClean="0">
                          <a:solidFill>
                            <a:schemeClr val="tx1"/>
                          </a:solidFill>
                          <a:latin typeface="Times New Roman"/>
                          <a:ea typeface="微軟正黑體" pitchFamily="34" charset="-120"/>
                          <a:cs typeface="+mn-cs"/>
                        </a:rPr>
                        <a:t>技術或智慧財產權購買費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zh-TW" sz="3200" kern="100" baseline="0" dirty="0">
                        <a:solidFill>
                          <a:srgbClr val="FF0000"/>
                        </a:solidFill>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dirty="0"/>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312">
                <a:tc>
                  <a:txBody>
                    <a:bodyPr/>
                    <a:lstStyle/>
                    <a:p>
                      <a:pPr>
                        <a:spcAft>
                          <a:spcPts val="0"/>
                        </a:spcAft>
                      </a:pPr>
                      <a:r>
                        <a:rPr lang="zh-TW" altLang="en-US" sz="3200" kern="100" baseline="0" dirty="0" smtClean="0">
                          <a:latin typeface="Times New Roman"/>
                          <a:ea typeface="微軟正黑體" pitchFamily="34" charset="-120"/>
                        </a:rPr>
                        <a:t>    </a:t>
                      </a:r>
                      <a:r>
                        <a:rPr lang="en-US" altLang="zh-TW" sz="3200" kern="100" baseline="0" dirty="0" smtClean="0">
                          <a:latin typeface="Times New Roman"/>
                          <a:ea typeface="微軟正黑體" pitchFamily="34" charset="-120"/>
                        </a:rPr>
                        <a:t>(2)</a:t>
                      </a:r>
                      <a:r>
                        <a:rPr lang="zh-TW" altLang="en-US" sz="3200" kern="100" baseline="0" dirty="0" smtClean="0">
                          <a:latin typeface="Times New Roman"/>
                          <a:ea typeface="微軟正黑體" pitchFamily="34" charset="-120"/>
                        </a:rPr>
                        <a:t>委託研究費</a:t>
                      </a:r>
                      <a:endParaRPr lang="zh-TW" sz="3200" kern="100" baseline="0" dirty="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3200" kern="100" baseline="0" dirty="0" smtClean="0">
                          <a:solidFill>
                            <a:schemeClr val="accent4">
                              <a:lumMod val="75000"/>
                              <a:lumOff val="25000"/>
                            </a:schemeClr>
                          </a:solidFill>
                          <a:latin typeface="Times New Roman"/>
                          <a:ea typeface="微軟正黑體" pitchFamily="34" charset="-120"/>
                        </a:rPr>
                        <a:t>800,000</a:t>
                      </a:r>
                      <a:endParaRPr lang="zh-TW" sz="3200" kern="100" baseline="0" dirty="0">
                        <a:solidFill>
                          <a:schemeClr val="accent4">
                            <a:lumMod val="75000"/>
                            <a:lumOff val="25000"/>
                          </a:schemeClr>
                        </a:solidFill>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TW" altLang="en-US" sz="3200" kern="100" baseline="0" dirty="0">
                          <a:solidFill>
                            <a:schemeClr val="accent4">
                              <a:lumMod val="75000"/>
                              <a:lumOff val="25000"/>
                            </a:schemeClr>
                          </a:solidFill>
                          <a:latin typeface="Times New Roman"/>
                          <a:ea typeface="+mn-ea"/>
                        </a:rPr>
                        <a:t>服務設計與商模驗證</a:t>
                      </a:r>
                      <a:endParaRPr lang="zh-TW" sz="3200" kern="100" baseline="0" dirty="0">
                        <a:solidFill>
                          <a:schemeClr val="accent4">
                            <a:lumMod val="75000"/>
                            <a:lumOff val="25000"/>
                          </a:schemeClr>
                        </a:solidFill>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648072">
                <a:tc>
                  <a:txBody>
                    <a:bodyPr/>
                    <a:lstStyle/>
                    <a:p>
                      <a:pPr>
                        <a:spcAft>
                          <a:spcPts val="0"/>
                        </a:spcAft>
                      </a:pPr>
                      <a:r>
                        <a:rPr lang="zh-TW" altLang="en-US" sz="3200" kern="100" baseline="0" dirty="0" smtClean="0">
                          <a:solidFill>
                            <a:schemeClr val="tx1"/>
                          </a:solidFill>
                          <a:latin typeface="Times New Roman"/>
                          <a:ea typeface="微軟正黑體" pitchFamily="34" charset="-120"/>
                          <a:cs typeface="+mn-cs"/>
                        </a:rPr>
                        <a:t>    </a:t>
                      </a:r>
                      <a:r>
                        <a:rPr lang="en-US" altLang="zh-TW" sz="3200" kern="100" baseline="0" dirty="0" smtClean="0">
                          <a:solidFill>
                            <a:schemeClr val="tx1"/>
                          </a:solidFill>
                          <a:latin typeface="Times New Roman"/>
                          <a:ea typeface="微軟正黑體" pitchFamily="34" charset="-120"/>
                          <a:cs typeface="+mn-cs"/>
                        </a:rPr>
                        <a:t>(3)</a:t>
                      </a:r>
                      <a:r>
                        <a:rPr lang="zh-TW" altLang="en-US" sz="3200" kern="100" baseline="0" dirty="0" smtClean="0">
                          <a:solidFill>
                            <a:schemeClr val="tx1"/>
                          </a:solidFill>
                          <a:latin typeface="Times New Roman"/>
                          <a:ea typeface="微軟正黑體" pitchFamily="34" charset="-120"/>
                          <a:cs typeface="+mn-cs"/>
                        </a:rPr>
                        <a:t>委託勞務</a:t>
                      </a:r>
                      <a:r>
                        <a:rPr lang="zh-TW" altLang="en-US" sz="3200" kern="100" baseline="0" dirty="0" smtClean="0">
                          <a:solidFill>
                            <a:schemeClr val="tx1"/>
                          </a:solidFill>
                          <a:latin typeface="Times New Roman"/>
                          <a:ea typeface="微軟正黑體" pitchFamily="34" charset="-120"/>
                          <a:cs typeface="+mn-cs"/>
                        </a:rPr>
                        <a:t>費 </a:t>
                      </a:r>
                      <a:endParaRPr lang="zh-TW" sz="3200" kern="100" baseline="0" dirty="0">
                        <a:solidFill>
                          <a:schemeClr val="tx1"/>
                        </a:solidFill>
                        <a:latin typeface="Times New Roman"/>
                        <a:ea typeface="微軟正黑體" pitchFamily="34" charset="-120"/>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3200" kern="100" baseline="0" dirty="0" smtClean="0">
                          <a:solidFill>
                            <a:schemeClr val="accent4">
                              <a:lumMod val="75000"/>
                              <a:lumOff val="25000"/>
                            </a:schemeClr>
                          </a:solidFill>
                          <a:latin typeface="Times New Roman"/>
                          <a:ea typeface="微軟正黑體" pitchFamily="34" charset="-120"/>
                          <a:cs typeface="+mn-cs"/>
                        </a:rPr>
                        <a:t>0</a:t>
                      </a:r>
                      <a:endParaRPr lang="zh-TW" sz="3200" kern="100" baseline="0" dirty="0">
                        <a:solidFill>
                          <a:schemeClr val="accent4">
                            <a:lumMod val="75000"/>
                            <a:lumOff val="25000"/>
                          </a:schemeClr>
                        </a:solidFill>
                        <a:latin typeface="Times New Roman"/>
                        <a:ea typeface="微軟正黑體" pitchFamily="34" charset="-120"/>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3200" kern="100" baseline="0" dirty="0">
                        <a:latin typeface="Times New Roman"/>
                        <a:ea typeface="+mn-ea"/>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497512">
                <a:tc>
                  <a:txBody>
                    <a:bodyPr/>
                    <a:lstStyle/>
                    <a:p>
                      <a:pPr algn="r">
                        <a:spcAft>
                          <a:spcPts val="0"/>
                        </a:spcAft>
                      </a:pPr>
                      <a:r>
                        <a:rPr lang="zh-TW" altLang="en-US" sz="3200" kern="100" baseline="0" dirty="0">
                          <a:latin typeface="Times New Roman"/>
                          <a:ea typeface="微軟正黑體" pitchFamily="34" charset="-120"/>
                        </a:rPr>
                        <a:t>小計</a:t>
                      </a:r>
                      <a:endParaRPr lang="zh-TW" sz="3200" kern="100" baseline="0" dirty="0">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r">
                        <a:spcAft>
                          <a:spcPts val="0"/>
                        </a:spcAft>
                      </a:pPr>
                      <a:r>
                        <a:rPr lang="en-US" altLang="zh-TW" sz="3200" kern="100" baseline="0" dirty="0" smtClean="0">
                          <a:solidFill>
                            <a:schemeClr val="accent4">
                              <a:lumMod val="75000"/>
                              <a:lumOff val="25000"/>
                            </a:schemeClr>
                          </a:solidFill>
                          <a:latin typeface="Times New Roman"/>
                          <a:ea typeface="微軟正黑體" pitchFamily="34" charset="-120"/>
                        </a:rPr>
                        <a:t>800,000</a:t>
                      </a:r>
                      <a:endParaRPr lang="zh-TW" sz="3200" kern="100" baseline="0" dirty="0">
                        <a:solidFill>
                          <a:schemeClr val="accent4">
                            <a:lumMod val="75000"/>
                            <a:lumOff val="25000"/>
                          </a:schemeClr>
                        </a:solidFill>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endParaRPr lang="zh-TW" altLang="en-US"/>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11"/>
                  </a:ext>
                </a:extLst>
              </a:tr>
              <a:tr h="710736">
                <a:tc>
                  <a:txBody>
                    <a:bodyPr/>
                    <a:lstStyle/>
                    <a:p>
                      <a:pPr>
                        <a:spcAft>
                          <a:spcPts val="0"/>
                        </a:spcAft>
                      </a:pPr>
                      <a:r>
                        <a:rPr lang="en-US" altLang="zh-TW" sz="3200" kern="100" baseline="0" dirty="0" smtClean="0">
                          <a:latin typeface="Times New Roman"/>
                          <a:ea typeface="微軟正黑體" pitchFamily="34" charset="-120"/>
                        </a:rPr>
                        <a:t>6.</a:t>
                      </a:r>
                      <a:r>
                        <a:rPr lang="zh-TW" altLang="en-US" sz="3200" kern="100" baseline="0" dirty="0" smtClean="0">
                          <a:latin typeface="Times New Roman"/>
                          <a:ea typeface="微軟正黑體" pitchFamily="34" charset="-120"/>
                        </a:rPr>
                        <a:t>差旅費</a:t>
                      </a:r>
                      <a:endParaRPr lang="zh-TW" sz="3200" kern="100" baseline="0" dirty="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3200" kern="100" baseline="0" dirty="0" smtClean="0">
                          <a:solidFill>
                            <a:schemeClr val="accent4">
                              <a:lumMod val="75000"/>
                              <a:lumOff val="25000"/>
                            </a:schemeClr>
                          </a:solidFill>
                          <a:latin typeface="Times New Roman"/>
                          <a:ea typeface="微軟正黑體" pitchFamily="34" charset="-120"/>
                        </a:rPr>
                        <a:t>45,000</a:t>
                      </a:r>
                      <a:endParaRPr lang="zh-TW" sz="3200" kern="100" baseline="0" dirty="0">
                        <a:solidFill>
                          <a:schemeClr val="accent4">
                            <a:lumMod val="75000"/>
                            <a:lumOff val="25000"/>
                          </a:schemeClr>
                        </a:solidFill>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710736">
                <a:tc>
                  <a:txBody>
                    <a:bodyPr/>
                    <a:lstStyle/>
                    <a:p>
                      <a:pPr>
                        <a:spcAft>
                          <a:spcPts val="0"/>
                        </a:spcAft>
                      </a:pPr>
                      <a:r>
                        <a:rPr lang="en-US" altLang="zh-TW" sz="3200" kern="100" baseline="0" dirty="0" smtClean="0">
                          <a:latin typeface="Times New Roman"/>
                          <a:ea typeface="微軟正黑體" pitchFamily="34" charset="-120"/>
                        </a:rPr>
                        <a:t>7.</a:t>
                      </a:r>
                      <a:r>
                        <a:rPr lang="zh-TW" altLang="en-US" sz="3200" kern="100" baseline="0" dirty="0" smtClean="0">
                          <a:latin typeface="Times New Roman"/>
                          <a:ea typeface="微軟正黑體" pitchFamily="34" charset="-120"/>
                        </a:rPr>
                        <a:t>市場驗證費</a:t>
                      </a:r>
                      <a:endParaRPr lang="zh-TW" sz="3200" kern="100" baseline="0" dirty="0">
                        <a:latin typeface="Times New Roman"/>
                        <a:ea typeface="微軟正黑體"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3200" kern="100" baseline="0" dirty="0" smtClean="0">
                          <a:solidFill>
                            <a:schemeClr val="accent4">
                              <a:lumMod val="75000"/>
                              <a:lumOff val="25000"/>
                            </a:schemeClr>
                          </a:solidFill>
                          <a:latin typeface="Times New Roman"/>
                          <a:ea typeface="微軟正黑體" pitchFamily="34" charset="-120"/>
                        </a:rPr>
                        <a:t>20,000</a:t>
                      </a:r>
                      <a:endParaRPr lang="zh-TW" sz="3200" kern="100" baseline="0" dirty="0">
                        <a:solidFill>
                          <a:schemeClr val="accent4">
                            <a:lumMod val="75000"/>
                            <a:lumOff val="25000"/>
                          </a:schemeClr>
                        </a:solidFill>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9384">
                <a:tc>
                  <a:txBody>
                    <a:bodyPr/>
                    <a:lstStyle/>
                    <a:p>
                      <a:pPr algn="r">
                        <a:spcAft>
                          <a:spcPts val="0"/>
                        </a:spcAft>
                      </a:pPr>
                      <a:r>
                        <a:rPr lang="zh-TW" altLang="en-US" sz="5600" b="1" kern="100" baseline="0" dirty="0">
                          <a:latin typeface="Times New Roman"/>
                          <a:ea typeface="微軟正黑體" pitchFamily="34" charset="-120"/>
                        </a:rPr>
                        <a:t>合  計</a:t>
                      </a:r>
                      <a:endParaRPr lang="zh-TW" sz="5600" b="1" kern="100" baseline="0" dirty="0">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r">
                        <a:spcAft>
                          <a:spcPts val="0"/>
                        </a:spcAft>
                      </a:pPr>
                      <a:r>
                        <a:rPr lang="en-US" altLang="zh-TW" sz="3200" b="1" kern="100" baseline="0" dirty="0" smtClean="0">
                          <a:solidFill>
                            <a:schemeClr val="accent4">
                              <a:lumMod val="75000"/>
                              <a:lumOff val="25000"/>
                            </a:schemeClr>
                          </a:solidFill>
                          <a:latin typeface="Times New Roman"/>
                          <a:ea typeface="微軟正黑體" pitchFamily="34" charset="-120"/>
                        </a:rPr>
                        <a:t>4,000,000</a:t>
                      </a:r>
                      <a:endParaRPr lang="zh-TW" sz="3200" b="1" kern="100" baseline="0" dirty="0">
                        <a:solidFill>
                          <a:schemeClr val="accent4">
                            <a:lumMod val="75000"/>
                            <a:lumOff val="25000"/>
                          </a:schemeClr>
                        </a:solidFill>
                        <a:latin typeface="Times New Roman"/>
                        <a:ea typeface="微軟正黑體" pitchFamily="34" charset="-120"/>
                      </a:endParaRPr>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endParaRPr lang="zh-TW" altLang="en-US" dirty="0"/>
                    </a:p>
                  </a:txBody>
                  <a:tcPr marL="137160" marR="1371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14"/>
                  </a:ext>
                </a:extLst>
              </a:tr>
            </a:tbl>
          </a:graphicData>
        </a:graphic>
      </p:graphicFrame>
      <p:sp>
        <p:nvSpPr>
          <p:cNvPr id="4" name="標題 1"/>
          <p:cNvSpPr>
            <a:spLocks noGrp="1"/>
          </p:cNvSpPr>
          <p:nvPr>
            <p:ph type="title"/>
          </p:nvPr>
        </p:nvSpPr>
        <p:spPr>
          <a:xfrm>
            <a:off x="1030760" y="184380"/>
            <a:ext cx="8840383" cy="1417036"/>
          </a:xfrm>
        </p:spPr>
        <p:txBody>
          <a:bodyPr>
            <a:normAutofit/>
          </a:bodyPr>
          <a:lstStyle/>
          <a:p>
            <a:r>
              <a:rPr lang="zh-TW" altLang="en-US" sz="8000" dirty="0">
                <a:solidFill>
                  <a:schemeClr val="tx1">
                    <a:lumMod val="75000"/>
                    <a:lumOff val="25000"/>
                  </a:schemeClr>
                </a:solidFill>
              </a:rPr>
              <a:t>經費需求與分配 </a:t>
            </a:r>
          </a:p>
        </p:txBody>
      </p:sp>
    </p:spTree>
    <p:extLst>
      <p:ext uri="{BB962C8B-B14F-4D97-AF65-F5344CB8AC3E}">
        <p14:creationId xmlns:p14="http://schemas.microsoft.com/office/powerpoint/2010/main" xmlns="" val="16729122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xmlns="" id="{11B55351-5C86-4F56-8EE1-BBA82556C00D}"/>
              </a:ext>
            </a:extLst>
          </p:cNvPr>
          <p:cNvSpPr/>
          <p:nvPr/>
        </p:nvSpPr>
        <p:spPr>
          <a:xfrm>
            <a:off x="856586" y="1362079"/>
            <a:ext cx="23022912" cy="6457622"/>
          </a:xfrm>
          <a:prstGeom prst="rect">
            <a:avLst/>
          </a:prstGeom>
          <a:solidFill>
            <a:srgbClr val="A1D3C0"/>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endParaRPr lang="zh-TW" altLang="en-US" b="1" dirty="0">
              <a:solidFill>
                <a:prstClr val="white"/>
              </a:solidFill>
            </a:endParaRPr>
          </a:p>
        </p:txBody>
      </p:sp>
      <p:sp>
        <p:nvSpPr>
          <p:cNvPr id="2" name="標題 1">
            <a:extLst>
              <a:ext uri="{FF2B5EF4-FFF2-40B4-BE49-F238E27FC236}">
                <a16:creationId xmlns:a16="http://schemas.microsoft.com/office/drawing/2014/main" xmlns="" id="{47484AAF-D2F3-414B-AD9C-4FDCC20B3CD1}"/>
              </a:ext>
            </a:extLst>
          </p:cNvPr>
          <p:cNvSpPr>
            <a:spLocks noGrp="1"/>
          </p:cNvSpPr>
          <p:nvPr>
            <p:ph type="title"/>
          </p:nvPr>
        </p:nvSpPr>
        <p:spPr>
          <a:xfrm>
            <a:off x="1676400" y="578834"/>
            <a:ext cx="21031200" cy="783240"/>
          </a:xfrm>
        </p:spPr>
        <p:txBody>
          <a:bodyPr>
            <a:noAutofit/>
          </a:bodyPr>
          <a:lstStyle/>
          <a:p>
            <a:r>
              <a:rPr lang="zh-TW" altLang="en-US" sz="8000" b="1" dirty="0">
                <a:solidFill>
                  <a:schemeClr val="tx1">
                    <a:lumMod val="75000"/>
                    <a:lumOff val="25000"/>
                  </a:schemeClr>
                </a:solidFill>
                <a:latin typeface="微軟正黑體" pitchFamily="34" charset="-120"/>
                <a:ea typeface="微軟正黑體" pitchFamily="34" charset="-120"/>
              </a:rPr>
              <a:t>結語</a:t>
            </a:r>
            <a:endParaRPr lang="zh-TW" altLang="en-US" sz="8000" b="1" dirty="0">
              <a:solidFill>
                <a:schemeClr val="tx1">
                  <a:lumMod val="75000"/>
                  <a:lumOff val="25000"/>
                </a:schemeClr>
              </a:solidFill>
            </a:endParaRPr>
          </a:p>
        </p:txBody>
      </p:sp>
      <p:sp>
        <p:nvSpPr>
          <p:cNvPr id="3" name="內容版面配置區 2">
            <a:extLst>
              <a:ext uri="{FF2B5EF4-FFF2-40B4-BE49-F238E27FC236}">
                <a16:creationId xmlns:a16="http://schemas.microsoft.com/office/drawing/2014/main" xmlns="" id="{AE3D8625-157A-4F67-BACD-9A77591DC1A5}"/>
              </a:ext>
            </a:extLst>
          </p:cNvPr>
          <p:cNvSpPr>
            <a:spLocks noGrp="1"/>
          </p:cNvSpPr>
          <p:nvPr>
            <p:ph idx="1"/>
          </p:nvPr>
        </p:nvSpPr>
        <p:spPr>
          <a:xfrm>
            <a:off x="1361088" y="2104043"/>
            <a:ext cx="19903920" cy="883240"/>
          </a:xfrm>
        </p:spPr>
        <p:txBody>
          <a:bodyPr lIns="182880" tIns="91440" rIns="182880" bIns="91440">
            <a:normAutofit/>
          </a:bodyPr>
          <a:lstStyle/>
          <a:p>
            <a:pPr>
              <a:buFont typeface="Wingdings" panose="05000000000000000000" pitchFamily="2" charset="2"/>
              <a:buChar char="u"/>
            </a:pPr>
            <a:r>
              <a:rPr lang="zh-TW" altLang="en-US" sz="4400" b="1" dirty="0" smtClean="0">
                <a:solidFill>
                  <a:srgbClr val="AD1E01"/>
                </a:solidFill>
              </a:rPr>
              <a:t>新創休閒農業數據服務模式</a:t>
            </a:r>
            <a:r>
              <a:rPr lang="zh-TW" altLang="en-US" sz="4400" b="1" dirty="0">
                <a:solidFill>
                  <a:srgbClr val="AD1E01"/>
                </a:solidFill>
              </a:rPr>
              <a:t>，</a:t>
            </a:r>
            <a:r>
              <a:rPr lang="zh-TW" altLang="en-US" sz="4400" b="1" dirty="0" smtClean="0">
                <a:solidFill>
                  <a:srgbClr val="AD1E01"/>
                </a:solidFill>
              </a:rPr>
              <a:t>成為</a:t>
            </a:r>
            <a:r>
              <a:rPr lang="en-US" altLang="zh-TW" sz="4400" b="1" dirty="0" smtClean="0">
                <a:solidFill>
                  <a:srgbClr val="AD1E01"/>
                </a:solidFill>
              </a:rPr>
              <a:t>K12</a:t>
            </a:r>
            <a:r>
              <a:rPr lang="zh-TW" altLang="en-US" sz="4400" b="1" dirty="0" smtClean="0">
                <a:solidFill>
                  <a:srgbClr val="AD1E01"/>
                </a:solidFill>
              </a:rPr>
              <a:t>物聯網學習平台與數據創</a:t>
            </a:r>
            <a:r>
              <a:rPr lang="zh-TW" altLang="en-US" sz="4400" b="1" dirty="0">
                <a:solidFill>
                  <a:srgbClr val="AD1E01"/>
                </a:solidFill>
              </a:rPr>
              <a:t>新</a:t>
            </a:r>
            <a:r>
              <a:rPr lang="zh-TW" altLang="en-US" sz="4400" b="1" dirty="0" smtClean="0">
                <a:solidFill>
                  <a:srgbClr val="AD1E01"/>
                </a:solidFill>
              </a:rPr>
              <a:t>服務提供商</a:t>
            </a:r>
            <a:endParaRPr lang="zh-TW" altLang="en-US" sz="4400" b="1" dirty="0">
              <a:solidFill>
                <a:srgbClr val="AD1E01"/>
              </a:solidFill>
            </a:endParaRPr>
          </a:p>
        </p:txBody>
      </p:sp>
      <p:sp>
        <p:nvSpPr>
          <p:cNvPr id="6" name="矩形 5">
            <a:extLst>
              <a:ext uri="{FF2B5EF4-FFF2-40B4-BE49-F238E27FC236}">
                <a16:creationId xmlns:a16="http://schemas.microsoft.com/office/drawing/2014/main" xmlns="" id="{2702FEF1-42F9-4AE7-A52F-0C64CA42DBCC}"/>
              </a:ext>
            </a:extLst>
          </p:cNvPr>
          <p:cNvSpPr/>
          <p:nvPr/>
        </p:nvSpPr>
        <p:spPr>
          <a:xfrm>
            <a:off x="840833" y="7247346"/>
            <a:ext cx="22702346" cy="6195848"/>
          </a:xfrm>
          <a:prstGeom prst="rect">
            <a:avLst/>
          </a:prstGeom>
          <a:solidFill>
            <a:schemeClr val="accent4">
              <a:lumMod val="40000"/>
              <a:lumOff val="60000"/>
            </a:schemeClr>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endParaRPr lang="zh-TW" altLang="en-US">
              <a:solidFill>
                <a:prstClr val="white"/>
              </a:solidFill>
            </a:endParaRPr>
          </a:p>
        </p:txBody>
      </p:sp>
      <p:sp>
        <p:nvSpPr>
          <p:cNvPr id="8" name="箭號: 五邊形 7">
            <a:extLst>
              <a:ext uri="{FF2B5EF4-FFF2-40B4-BE49-F238E27FC236}">
                <a16:creationId xmlns:a16="http://schemas.microsoft.com/office/drawing/2014/main" xmlns="" id="{3F31A547-F532-4979-9C3B-B1C1B45DF14B}"/>
              </a:ext>
            </a:extLst>
          </p:cNvPr>
          <p:cNvSpPr/>
          <p:nvPr/>
        </p:nvSpPr>
        <p:spPr>
          <a:xfrm>
            <a:off x="2543509" y="3254405"/>
            <a:ext cx="5780690" cy="926162"/>
          </a:xfrm>
          <a:prstGeom prst="homePlate">
            <a:avLst/>
          </a:prstGeom>
          <a:solidFill>
            <a:schemeClr val="bg1"/>
          </a:solidFill>
          <a:ln w="38100">
            <a:prstDash val="sysDash"/>
          </a:ln>
        </p:spPr>
        <p:style>
          <a:lnRef idx="1">
            <a:schemeClr val="accent5"/>
          </a:lnRef>
          <a:fillRef idx="2">
            <a:schemeClr val="accent5"/>
          </a:fillRef>
          <a:effectRef idx="1">
            <a:schemeClr val="accent5"/>
          </a:effectRef>
          <a:fontRef idx="minor">
            <a:schemeClr val="dk1"/>
          </a:fontRef>
        </p:style>
        <p:txBody>
          <a:bodyPr lIns="182880" tIns="91440" rIns="182880" bIns="91440" rtlCol="0" anchor="ctr"/>
          <a:lstStyle/>
          <a:p>
            <a:pPr marL="571500" indent="-571500" algn="l">
              <a:buFont typeface="Wingdings" panose="05000000000000000000" pitchFamily="2" charset="2"/>
              <a:buChar char="ü"/>
            </a:pPr>
            <a:r>
              <a:rPr lang="zh-TW" altLang="en-US" sz="3600" b="1" dirty="0">
                <a:solidFill>
                  <a:prstClr val="black"/>
                </a:solidFill>
                <a:latin typeface="微軟正黑體" panose="020B0604030504040204" pitchFamily="34" charset="-120"/>
                <a:ea typeface="微軟正黑體" panose="020B0604030504040204" pitchFamily="34" charset="-120"/>
              </a:rPr>
              <a:t>已</a:t>
            </a:r>
            <a:r>
              <a:rPr lang="zh-TW" altLang="en-US" sz="3600" b="1" dirty="0" smtClean="0">
                <a:solidFill>
                  <a:prstClr val="black"/>
                </a:solidFill>
                <a:latin typeface="微軟正黑體" panose="020B0604030504040204" pitchFamily="34" charset="-120"/>
                <a:ea typeface="微軟正黑體" panose="020B0604030504040204" pitchFamily="34" charset="-120"/>
              </a:rPr>
              <a:t>完成市場評估</a:t>
            </a:r>
            <a:endParaRPr lang="zh-TW" altLang="en-US" sz="3600" b="1" dirty="0">
              <a:solidFill>
                <a:prstClr val="black"/>
              </a:solidFill>
              <a:latin typeface="微軟正黑體" panose="020B0604030504040204" pitchFamily="34" charset="-120"/>
              <a:ea typeface="微軟正黑體" panose="020B0604030504040204" pitchFamily="34" charset="-120"/>
            </a:endParaRPr>
          </a:p>
        </p:txBody>
      </p:sp>
      <p:sp>
        <p:nvSpPr>
          <p:cNvPr id="9" name="箭號: 五邊形 8">
            <a:extLst>
              <a:ext uri="{FF2B5EF4-FFF2-40B4-BE49-F238E27FC236}">
                <a16:creationId xmlns:a16="http://schemas.microsoft.com/office/drawing/2014/main" xmlns="" id="{728415A3-42AE-48AF-B94E-92B93CCFE23D}"/>
              </a:ext>
            </a:extLst>
          </p:cNvPr>
          <p:cNvSpPr/>
          <p:nvPr/>
        </p:nvSpPr>
        <p:spPr>
          <a:xfrm>
            <a:off x="2510376" y="4485896"/>
            <a:ext cx="10165100" cy="926164"/>
          </a:xfrm>
          <a:prstGeom prst="homePlate">
            <a:avLst/>
          </a:prstGeom>
          <a:solidFill>
            <a:schemeClr val="bg1"/>
          </a:solidFill>
          <a:ln w="38100">
            <a:prstDash val="sysDash"/>
          </a:ln>
        </p:spPr>
        <p:style>
          <a:lnRef idx="1">
            <a:schemeClr val="accent5"/>
          </a:lnRef>
          <a:fillRef idx="2">
            <a:schemeClr val="accent5"/>
          </a:fillRef>
          <a:effectRef idx="1">
            <a:schemeClr val="accent5"/>
          </a:effectRef>
          <a:fontRef idx="minor">
            <a:schemeClr val="dk1"/>
          </a:fontRef>
        </p:style>
        <p:txBody>
          <a:bodyPr lIns="182880" tIns="91440" rIns="182880" bIns="91440" rtlCol="0" anchor="ctr"/>
          <a:lstStyle/>
          <a:p>
            <a:pPr marL="571500" indent="-571500" algn="l">
              <a:buFont typeface="Wingdings" panose="05000000000000000000" pitchFamily="2" charset="2"/>
              <a:buChar char="ü"/>
            </a:pPr>
            <a:r>
              <a:rPr lang="zh-TW" altLang="en-US" sz="3600" b="1" dirty="0">
                <a:solidFill>
                  <a:prstClr val="black"/>
                </a:solidFill>
                <a:latin typeface="微軟正黑體" panose="020B0604030504040204" pitchFamily="34" charset="-120"/>
                <a:ea typeface="微軟正黑體" panose="020B0604030504040204" pitchFamily="34" charset="-120"/>
              </a:rPr>
              <a:t>已投資完成先期</a:t>
            </a:r>
            <a:r>
              <a:rPr lang="zh-TW" altLang="en-US" sz="3600" b="1" dirty="0" smtClean="0">
                <a:solidFill>
                  <a:prstClr val="black"/>
                </a:solidFill>
                <a:latin typeface="微軟正黑體" panose="020B0604030504040204" pitchFamily="34" charset="-120"/>
                <a:ea typeface="微軟正黑體" panose="020B0604030504040204" pitchFamily="34" charset="-120"/>
              </a:rPr>
              <a:t>規劃，</a:t>
            </a:r>
            <a:r>
              <a:rPr lang="zh-TW" altLang="en-US" sz="3600" b="1" dirty="0">
                <a:solidFill>
                  <a:prstClr val="black"/>
                </a:solidFill>
                <a:latin typeface="微軟正黑體" panose="020B0604030504040204" pitchFamily="34" charset="-120"/>
                <a:ea typeface="微軟正黑體" panose="020B0604030504040204" pitchFamily="34" charset="-120"/>
              </a:rPr>
              <a:t>訂定服務與技術規格</a:t>
            </a:r>
          </a:p>
        </p:txBody>
      </p:sp>
      <p:sp>
        <p:nvSpPr>
          <p:cNvPr id="10" name="矩形 9">
            <a:extLst>
              <a:ext uri="{FF2B5EF4-FFF2-40B4-BE49-F238E27FC236}">
                <a16:creationId xmlns:a16="http://schemas.microsoft.com/office/drawing/2014/main" xmlns="" id="{129A0266-50C2-4A6A-AE2B-7C05BACD1E43}"/>
              </a:ext>
            </a:extLst>
          </p:cNvPr>
          <p:cNvSpPr/>
          <p:nvPr/>
        </p:nvSpPr>
        <p:spPr>
          <a:xfrm>
            <a:off x="8974954" y="4721772"/>
            <a:ext cx="369396" cy="738664"/>
          </a:xfrm>
          <a:prstGeom prst="rect">
            <a:avLst/>
          </a:prstGeom>
        </p:spPr>
        <p:txBody>
          <a:bodyPr wrap="none" lIns="182880" tIns="91440" rIns="182880" bIns="91440">
            <a:spAutoFit/>
          </a:bodyPr>
          <a:lstStyle/>
          <a:p>
            <a:pPr algn="l"/>
            <a:endParaRPr lang="zh-TW" altLang="en-US" sz="3600" dirty="0">
              <a:solidFill>
                <a:prstClr val="black"/>
              </a:solidFill>
            </a:endParaRPr>
          </a:p>
        </p:txBody>
      </p:sp>
      <p:sp>
        <p:nvSpPr>
          <p:cNvPr id="11" name="箭號: 五邊形 10">
            <a:extLst>
              <a:ext uri="{FF2B5EF4-FFF2-40B4-BE49-F238E27FC236}">
                <a16:creationId xmlns:a16="http://schemas.microsoft.com/office/drawing/2014/main" xmlns="" id="{76491DCC-722A-4CF0-AB7F-F63964A93364}"/>
              </a:ext>
            </a:extLst>
          </p:cNvPr>
          <p:cNvSpPr/>
          <p:nvPr/>
        </p:nvSpPr>
        <p:spPr>
          <a:xfrm>
            <a:off x="2510374" y="5679182"/>
            <a:ext cx="8588552" cy="958740"/>
          </a:xfrm>
          <a:prstGeom prst="homePlate">
            <a:avLst/>
          </a:prstGeom>
          <a:solidFill>
            <a:schemeClr val="bg1"/>
          </a:solidFill>
          <a:ln w="38100">
            <a:prstDash val="sysDash"/>
          </a:ln>
        </p:spPr>
        <p:style>
          <a:lnRef idx="1">
            <a:schemeClr val="accent5"/>
          </a:lnRef>
          <a:fillRef idx="2">
            <a:schemeClr val="accent5"/>
          </a:fillRef>
          <a:effectRef idx="1">
            <a:schemeClr val="accent5"/>
          </a:effectRef>
          <a:fontRef idx="minor">
            <a:schemeClr val="dk1"/>
          </a:fontRef>
        </p:style>
        <p:txBody>
          <a:bodyPr lIns="182880" tIns="91440" rIns="182880" bIns="91440" rtlCol="0" anchor="ctr"/>
          <a:lstStyle/>
          <a:p>
            <a:pPr marL="571500" indent="-571500" algn="l">
              <a:buFont typeface="Wingdings" panose="05000000000000000000" pitchFamily="2" charset="2"/>
              <a:buChar char="ü"/>
            </a:pPr>
            <a:r>
              <a:rPr lang="zh-TW" altLang="en-US" sz="3600" b="1" dirty="0">
                <a:solidFill>
                  <a:prstClr val="black"/>
                </a:solidFill>
                <a:latin typeface="微軟正黑體" pitchFamily="34" charset="-120"/>
                <a:ea typeface="微軟正黑體" pitchFamily="34" charset="-120"/>
              </a:rPr>
              <a:t>已建立情境需求與顧客研究能力</a:t>
            </a:r>
            <a:endParaRPr lang="zh-TW" altLang="en-US" sz="3600" b="1" dirty="0">
              <a:solidFill>
                <a:prstClr val="black"/>
              </a:solidFill>
            </a:endParaRPr>
          </a:p>
        </p:txBody>
      </p:sp>
      <p:sp>
        <p:nvSpPr>
          <p:cNvPr id="12" name="矩形 11">
            <a:extLst>
              <a:ext uri="{FF2B5EF4-FFF2-40B4-BE49-F238E27FC236}">
                <a16:creationId xmlns:a16="http://schemas.microsoft.com/office/drawing/2014/main" xmlns="" id="{77FF0362-96C9-42C1-A6E8-772B0ABDAFDB}"/>
              </a:ext>
            </a:extLst>
          </p:cNvPr>
          <p:cNvSpPr/>
          <p:nvPr/>
        </p:nvSpPr>
        <p:spPr>
          <a:xfrm>
            <a:off x="13011811" y="3529830"/>
            <a:ext cx="9643242" cy="2649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nSpc>
                <a:spcPts val="6400"/>
              </a:lnSpc>
            </a:pPr>
            <a:r>
              <a:rPr lang="en-US" altLang="zh-TW" sz="4000" dirty="0">
                <a:solidFill>
                  <a:srgbClr val="C00000"/>
                </a:solidFill>
                <a:latin typeface="Arial Black" panose="020B0A04020102020204" pitchFamily="34" charset="0"/>
                <a:ea typeface="微軟正黑體" panose="020B0604030504040204" pitchFamily="34" charset="-120"/>
              </a:rPr>
              <a:t>What’s next?</a:t>
            </a:r>
          </a:p>
          <a:p>
            <a:pPr>
              <a:lnSpc>
                <a:spcPts val="6400"/>
              </a:lnSpc>
            </a:pPr>
            <a:r>
              <a:rPr lang="zh-TW" altLang="en-US" sz="4000" dirty="0">
                <a:solidFill>
                  <a:srgbClr val="C00000"/>
                </a:solidFill>
                <a:latin typeface="微軟正黑體" panose="020B0604030504040204" pitchFamily="34" charset="-120"/>
                <a:ea typeface="微軟正黑體" panose="020B0604030504040204" pitchFamily="34" charset="-120"/>
              </a:rPr>
              <a:t>接續透過本計畫</a:t>
            </a:r>
            <a:endParaRPr lang="en-US" altLang="zh-TW" sz="4000" dirty="0">
              <a:solidFill>
                <a:srgbClr val="C00000"/>
              </a:solidFill>
              <a:latin typeface="微軟正黑體" panose="020B0604030504040204" pitchFamily="34" charset="-120"/>
              <a:ea typeface="微軟正黑體" panose="020B0604030504040204" pitchFamily="34" charset="-120"/>
            </a:endParaRPr>
          </a:p>
          <a:p>
            <a:pPr>
              <a:lnSpc>
                <a:spcPts val="6400"/>
              </a:lnSpc>
            </a:pPr>
            <a:r>
              <a:rPr lang="zh-TW" altLang="en-US" sz="4000" dirty="0">
                <a:solidFill>
                  <a:srgbClr val="C00000"/>
                </a:solidFill>
                <a:latin typeface="微軟正黑體" panose="020B0604030504040204" pitchFamily="34" charset="-120"/>
                <a:ea typeface="微軟正黑體" panose="020B0604030504040204" pitchFamily="34" charset="-120"/>
              </a:rPr>
              <a:t>以聯盟形式建構新創服務營運模式。</a:t>
            </a:r>
          </a:p>
        </p:txBody>
      </p:sp>
      <p:sp>
        <p:nvSpPr>
          <p:cNvPr id="13" name="矩形 12">
            <a:extLst>
              <a:ext uri="{FF2B5EF4-FFF2-40B4-BE49-F238E27FC236}">
                <a16:creationId xmlns:a16="http://schemas.microsoft.com/office/drawing/2014/main" xmlns="" id="{2D200DDE-1350-43E7-9982-062437D66E51}"/>
              </a:ext>
            </a:extLst>
          </p:cNvPr>
          <p:cNvSpPr/>
          <p:nvPr/>
        </p:nvSpPr>
        <p:spPr>
          <a:xfrm>
            <a:off x="1676400" y="8011732"/>
            <a:ext cx="20221904" cy="1107996"/>
          </a:xfrm>
          <a:prstGeom prst="rect">
            <a:avLst/>
          </a:prstGeom>
        </p:spPr>
        <p:txBody>
          <a:bodyPr wrap="square" lIns="182880" tIns="91440" rIns="182880" bIns="91440">
            <a:spAutoFit/>
          </a:bodyPr>
          <a:lstStyle/>
          <a:p>
            <a:pPr marL="685800" indent="-685800">
              <a:lnSpc>
                <a:spcPts val="7200"/>
              </a:lnSpc>
              <a:buFont typeface="Wingdings" panose="05000000000000000000" pitchFamily="2" charset="2"/>
              <a:buChar char="u"/>
            </a:pPr>
            <a:r>
              <a:rPr lang="zh-TW" altLang="en-US" sz="4400" b="1" dirty="0">
                <a:solidFill>
                  <a:prstClr val="black"/>
                </a:solidFill>
                <a:latin typeface="微軟正黑體" panose="020B0604030504040204" pitchFamily="34" charset="-120"/>
                <a:ea typeface="微軟正黑體" panose="020B0604030504040204" pitchFamily="34" charset="-120"/>
              </a:rPr>
              <a:t>成為</a:t>
            </a:r>
            <a:r>
              <a:rPr lang="en-US" altLang="zh-TW" sz="4400" b="1" dirty="0">
                <a:solidFill>
                  <a:prstClr val="black"/>
                </a:solidFill>
                <a:latin typeface="微軟正黑體" panose="020B0604030504040204" pitchFamily="34" charset="-120"/>
                <a:ea typeface="微軟正黑體" panose="020B0604030504040204" pitchFamily="34" charset="-120"/>
              </a:rPr>
              <a:t>AI</a:t>
            </a:r>
            <a:r>
              <a:rPr lang="zh-TW" altLang="en-US" sz="4400" b="1" dirty="0">
                <a:solidFill>
                  <a:prstClr val="black"/>
                </a:solidFill>
                <a:latin typeface="微軟正黑體" panose="020B0604030504040204" pitchFamily="34" charset="-120"/>
                <a:ea typeface="微軟正黑體" panose="020B0604030504040204" pitchFamily="34" charset="-120"/>
              </a:rPr>
              <a:t>趨勢的服務供應聯盟，整合先進技術資源</a:t>
            </a:r>
            <a:r>
              <a:rPr lang="zh-TW" altLang="en-US" sz="4800" b="1" dirty="0">
                <a:solidFill>
                  <a:prstClr val="black"/>
                </a:solidFill>
                <a:latin typeface="微軟正黑體" panose="020B0604030504040204" pitchFamily="34" charset="-120"/>
                <a:ea typeface="微軟正黑體" panose="020B0604030504040204" pitchFamily="34" charset="-120"/>
              </a:rPr>
              <a:t>。</a:t>
            </a:r>
            <a:endParaRPr lang="en-US" altLang="zh-TW" sz="4800" b="1" dirty="0">
              <a:solidFill>
                <a:prstClr val="black"/>
              </a:solidFill>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xmlns="" id="{B356FBC6-9F8B-49C2-B2CB-2F655CFDB2DB}"/>
              </a:ext>
            </a:extLst>
          </p:cNvPr>
          <p:cNvSpPr txBox="1"/>
          <p:nvPr/>
        </p:nvSpPr>
        <p:spPr>
          <a:xfrm>
            <a:off x="2174047" y="9203699"/>
            <a:ext cx="19724262" cy="1980029"/>
          </a:xfrm>
          <a:prstGeom prst="rect">
            <a:avLst/>
          </a:prstGeom>
          <a:noFill/>
        </p:spPr>
        <p:txBody>
          <a:bodyPr wrap="square" lIns="182880" tIns="91440" rIns="182880" bIns="91440" rtlCol="0">
            <a:spAutoFit/>
          </a:bodyPr>
          <a:lstStyle/>
          <a:p>
            <a:pPr marL="571500" indent="-571500">
              <a:lnSpc>
                <a:spcPts val="7000"/>
              </a:lnSpc>
              <a:buFont typeface="Arial" panose="020B0604020202020204" pitchFamily="34" charset="0"/>
              <a:buChar char="•"/>
            </a:pPr>
            <a:r>
              <a:rPr lang="zh-TW" altLang="en-US" sz="4000" b="1" dirty="0">
                <a:solidFill>
                  <a:prstClr val="black"/>
                </a:solidFill>
                <a:latin typeface="微軟正黑體" panose="020B0604030504040204" pitchFamily="34" charset="-120"/>
                <a:ea typeface="微軟正黑體" panose="020B0604030504040204" pitchFamily="34" charset="-120"/>
              </a:rPr>
              <a:t>全國</a:t>
            </a:r>
            <a:r>
              <a:rPr lang="zh-TW" altLang="en-US" sz="4000" b="1" dirty="0" smtClean="0">
                <a:solidFill>
                  <a:prstClr val="black"/>
                </a:solidFill>
                <a:latin typeface="微軟正黑體" panose="020B0604030504040204" pitchFamily="34" charset="-120"/>
                <a:ea typeface="微軟正黑體" panose="020B0604030504040204" pitchFamily="34" charset="-120"/>
              </a:rPr>
              <a:t>首創</a:t>
            </a:r>
            <a:r>
              <a:rPr lang="en-US" altLang="zh-TW" sz="4000" b="1" dirty="0" smtClean="0">
                <a:solidFill>
                  <a:prstClr val="black"/>
                </a:solidFill>
                <a:latin typeface="微軟正黑體" panose="020B0604030504040204" pitchFamily="34" charset="-120"/>
                <a:ea typeface="微軟正黑體" panose="020B0604030504040204" pitchFamily="34" charset="-120"/>
              </a:rPr>
              <a:t>K12</a:t>
            </a:r>
            <a:r>
              <a:rPr lang="zh-TW" altLang="en-US" sz="4000" b="1" dirty="0" smtClean="0">
                <a:solidFill>
                  <a:prstClr val="black"/>
                </a:solidFill>
                <a:latin typeface="微軟正黑體" panose="020B0604030504040204" pitchFamily="34" charset="-120"/>
                <a:ea typeface="微軟正黑體" panose="020B0604030504040204" pitchFamily="34" charset="-120"/>
              </a:rPr>
              <a:t>農業物聯網學習數據創新</a:t>
            </a:r>
            <a:r>
              <a:rPr lang="zh-TW" altLang="en-US" sz="4000" b="1" dirty="0" smtClean="0">
                <a:latin typeface="微軟正黑體" panose="020B0604030504040204" pitchFamily="34" charset="-120"/>
                <a:ea typeface="微軟正黑體" panose="020B0604030504040204" pitchFamily="34" charset="-120"/>
              </a:rPr>
              <a:t>服務</a:t>
            </a:r>
            <a:r>
              <a:rPr lang="zh-TW" altLang="en-US" sz="4000" b="1" dirty="0">
                <a:solidFill>
                  <a:prstClr val="black"/>
                </a:solidFill>
                <a:latin typeface="微軟正黑體" panose="020B0604030504040204" pitchFamily="34" charset="-120"/>
                <a:ea typeface="微軟正黑體" panose="020B0604030504040204" pitchFamily="34" charset="-120"/>
              </a:rPr>
              <a:t>。</a:t>
            </a:r>
          </a:p>
          <a:p>
            <a:pPr marL="571500" indent="-571500">
              <a:lnSpc>
                <a:spcPts val="7000"/>
              </a:lnSpc>
              <a:buFont typeface="Arial" panose="020B0604020202020204" pitchFamily="34" charset="0"/>
              <a:buChar char="•"/>
            </a:pPr>
            <a:r>
              <a:rPr lang="zh-TW" altLang="en-US" sz="4000" b="1" dirty="0">
                <a:solidFill>
                  <a:prstClr val="black"/>
                </a:solidFill>
                <a:latin typeface="微軟正黑體" panose="020B0604030504040204" pitchFamily="34" charset="-120"/>
                <a:ea typeface="微軟正黑體" panose="020B0604030504040204" pitchFamily="34" charset="-120"/>
              </a:rPr>
              <a:t>與致理科技大學合作，協助本公司提升品牌價值與業務轉型。</a:t>
            </a:r>
          </a:p>
        </p:txBody>
      </p:sp>
    </p:spTree>
    <p:extLst>
      <p:ext uri="{BB962C8B-B14F-4D97-AF65-F5344CB8AC3E}">
        <p14:creationId xmlns:p14="http://schemas.microsoft.com/office/powerpoint/2010/main" xmlns="" val="2524029636"/>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4"/>
          <p:cNvSpPr>
            <a:spLocks noGrp="1" noChangeArrowheads="1"/>
          </p:cNvSpPr>
          <p:nvPr>
            <p:ph type="ctrTitle"/>
          </p:nvPr>
        </p:nvSpPr>
        <p:spPr>
          <a:xfrm>
            <a:off x="1828800" y="5213357"/>
            <a:ext cx="20726400" cy="2940050"/>
          </a:xfrm>
        </p:spPr>
        <p:txBody>
          <a:bodyPr>
            <a:normAutofit fontScale="90000"/>
          </a:bodyPr>
          <a:lstStyle/>
          <a:p>
            <a:pPr>
              <a:defRPr/>
            </a:pPr>
            <a:r>
              <a:rPr lang="zh-TW" altLang="en-US" sz="10800" dirty="0"/>
              <a:t>簡報完畢</a:t>
            </a:r>
            <a:r>
              <a:rPr lang="en-US" altLang="zh-TW" sz="10800" dirty="0"/>
              <a:t/>
            </a:r>
            <a:br>
              <a:rPr lang="en-US" altLang="zh-TW" sz="10800" dirty="0"/>
            </a:br>
            <a:r>
              <a:rPr lang="zh-TW" altLang="en-US" sz="10800" dirty="0"/>
              <a:t>敬請指導</a:t>
            </a:r>
          </a:p>
        </p:txBody>
      </p:sp>
      <p:sp>
        <p:nvSpPr>
          <p:cNvPr id="66562" name="副標題 2"/>
          <p:cNvSpPr>
            <a:spLocks noGrp="1"/>
          </p:cNvSpPr>
          <p:nvPr>
            <p:ph type="subTitle" idx="1"/>
          </p:nvPr>
        </p:nvSpPr>
        <p:spPr/>
        <p:txBody>
          <a:bodyPr lIns="182880" tIns="91440" rIns="182880" bIns="91440"/>
          <a:lstStyle/>
          <a:p>
            <a:endParaRPr lang="en-US" altLang="zh-TW"/>
          </a:p>
          <a:p>
            <a:endParaRPr lang="zh-TW" altLang="en-US"/>
          </a:p>
        </p:txBody>
      </p:sp>
      <p:sp>
        <p:nvSpPr>
          <p:cNvPr id="7" name="投影片編號版面配置區 3"/>
          <p:cNvSpPr txBox="1">
            <a:spLocks/>
          </p:cNvSpPr>
          <p:nvPr/>
        </p:nvSpPr>
        <p:spPr bwMode="auto">
          <a:xfrm>
            <a:off x="17475200" y="13106400"/>
            <a:ext cx="5689600" cy="952500"/>
          </a:xfrm>
          <a:prstGeom prst="rect">
            <a:avLst/>
          </a:prstGeom>
          <a:noFill/>
          <a:ln>
            <a:noFill/>
          </a:ln>
          <a:extLst/>
        </p:spPr>
        <p:txBody>
          <a:bodyPr vert="horz" wrap="square" lIns="182880" tIns="91440" rIns="182880" bIns="91440" numCol="1" anchor="t" anchorCtr="0" compatLnSpc="1">
            <a:prstTxWarp prst="textNoShape">
              <a:avLst/>
            </a:prstTxWarp>
          </a:bodyPr>
          <a:lstStyle/>
          <a:p>
            <a:pPr algn="r" fontAlgn="base">
              <a:spcBef>
                <a:spcPct val="0"/>
              </a:spcBef>
              <a:spcAft>
                <a:spcPct val="0"/>
              </a:spcAft>
              <a:defRPr/>
            </a:pPr>
            <a:fld id="{50ECB660-0EB5-4469-9013-C34AAD1949C5}" type="slidenum">
              <a:rPr lang="zh-TW" altLang="zh-CN" sz="2800" b="1">
                <a:solidFill>
                  <a:prstClr val="black"/>
                </a:solidFill>
                <a:latin typeface="Arial" pitchFamily="34" charset="0"/>
                <a:ea typeface="SimSun" pitchFamily="2" charset="-122"/>
              </a:rPr>
              <a:pPr algn="r" fontAlgn="base">
                <a:spcBef>
                  <a:spcPct val="0"/>
                </a:spcBef>
                <a:spcAft>
                  <a:spcPct val="0"/>
                </a:spcAft>
                <a:defRPr/>
              </a:pPr>
              <a:t>52</a:t>
            </a:fld>
            <a:endParaRPr lang="zh-TW" altLang="zh-CN" dirty="0">
              <a:solidFill>
                <a:prstClr val="black"/>
              </a:solidFill>
              <a:latin typeface="Arial" pitchFamily="34" charset="0"/>
              <a:ea typeface="SimSun" pitchFamily="2" charset="-122"/>
            </a:endParaRPr>
          </a:p>
        </p:txBody>
      </p:sp>
    </p:spTree>
    <p:extLst>
      <p:ext uri="{BB962C8B-B14F-4D97-AF65-F5344CB8AC3E}">
        <p14:creationId xmlns:p14="http://schemas.microsoft.com/office/powerpoint/2010/main" xmlns="" val="1655145851"/>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6600" dirty="0" smtClean="0"/>
              <a:t>附件</a:t>
            </a:r>
            <a:r>
              <a:rPr lang="en-US" altLang="zh-TW" sz="6600" dirty="0" smtClean="0"/>
              <a:t>-</a:t>
            </a:r>
            <a:r>
              <a:rPr lang="zh-TW" altLang="en-US" sz="6600" dirty="0"/>
              <a:t>各委外單位簽訂合約草約與備忘錄</a:t>
            </a:r>
            <a:br>
              <a:rPr lang="zh-TW" altLang="en-US" sz="6600" dirty="0"/>
            </a:br>
            <a:endParaRPr lang="zh-TW" altLang="en-US" sz="6600" dirty="0"/>
          </a:p>
        </p:txBody>
      </p:sp>
      <p:sp>
        <p:nvSpPr>
          <p:cNvPr id="7" name="文字方塊 6"/>
          <p:cNvSpPr txBox="1"/>
          <p:nvPr/>
        </p:nvSpPr>
        <p:spPr>
          <a:xfrm>
            <a:off x="166664" y="12402616"/>
            <a:ext cx="10585176" cy="954107"/>
          </a:xfrm>
          <a:prstGeom prst="rect">
            <a:avLst/>
          </a:prstGeom>
          <a:noFill/>
        </p:spPr>
        <p:txBody>
          <a:bodyPr wrap="square" rtlCol="0">
            <a:spAutoFit/>
          </a:bodyPr>
          <a:lstStyle/>
          <a:p>
            <a:pPr algn="l"/>
            <a:r>
              <a:rPr lang="zh-TW" altLang="en-US" b="1" dirty="0" smtClean="0">
                <a:latin typeface="微軟正黑體" pitchFamily="34" charset="-120"/>
                <a:ea typeface="微軟正黑體" pitchFamily="34" charset="-120"/>
              </a:rPr>
              <a:t>綸堡國際教育策略聯盟</a:t>
            </a:r>
            <a:endParaRPr lang="zh-TW" altLang="en-US" b="1" dirty="0">
              <a:latin typeface="微軟正黑體" pitchFamily="34" charset="-120"/>
              <a:ea typeface="微軟正黑體" pitchFamily="34" charset="-120"/>
            </a:endParaRPr>
          </a:p>
        </p:txBody>
      </p:sp>
      <p:pic>
        <p:nvPicPr>
          <p:cNvPr id="2050" name="Picture 2" descr="C:\Users\user\Documents\2020-02-24_031412.jpg"/>
          <p:cNvPicPr>
            <a:picLocks noChangeAspect="1" noChangeArrowheads="1"/>
          </p:cNvPicPr>
          <p:nvPr/>
        </p:nvPicPr>
        <p:blipFill>
          <a:blip r:embed="rId2" cstate="print"/>
          <a:srcRect/>
          <a:stretch>
            <a:fillRect/>
          </a:stretch>
        </p:blipFill>
        <p:spPr bwMode="auto">
          <a:xfrm>
            <a:off x="0" y="2753544"/>
            <a:ext cx="6231965" cy="8568952"/>
          </a:xfrm>
          <a:prstGeom prst="rect">
            <a:avLst/>
          </a:prstGeom>
          <a:noFill/>
        </p:spPr>
      </p:pic>
      <p:pic>
        <p:nvPicPr>
          <p:cNvPr id="2051" name="Picture 3" descr="C:\Users\user\Documents\2020-02-24_031622.jpg"/>
          <p:cNvPicPr>
            <a:picLocks noChangeAspect="1" noChangeArrowheads="1"/>
          </p:cNvPicPr>
          <p:nvPr/>
        </p:nvPicPr>
        <p:blipFill>
          <a:blip r:embed="rId3" cstate="print"/>
          <a:srcRect/>
          <a:stretch>
            <a:fillRect/>
          </a:stretch>
        </p:blipFill>
        <p:spPr bwMode="auto">
          <a:xfrm>
            <a:off x="5927304" y="2825552"/>
            <a:ext cx="6231965" cy="8568952"/>
          </a:xfrm>
          <a:prstGeom prst="rect">
            <a:avLst/>
          </a:prstGeom>
          <a:noFill/>
        </p:spPr>
      </p:pic>
      <p:pic>
        <p:nvPicPr>
          <p:cNvPr id="2052" name="Picture 4" descr="C:\Users\user\Documents\2020-02-24_031529.jpg"/>
          <p:cNvPicPr>
            <a:picLocks noChangeAspect="1" noChangeArrowheads="1"/>
          </p:cNvPicPr>
          <p:nvPr/>
        </p:nvPicPr>
        <p:blipFill>
          <a:blip r:embed="rId4" cstate="print"/>
          <a:srcRect/>
          <a:stretch>
            <a:fillRect/>
          </a:stretch>
        </p:blipFill>
        <p:spPr bwMode="auto">
          <a:xfrm>
            <a:off x="11975976" y="2825552"/>
            <a:ext cx="6231965" cy="8568952"/>
          </a:xfrm>
          <a:prstGeom prst="rect">
            <a:avLst/>
          </a:prstGeom>
          <a:noFill/>
        </p:spPr>
      </p:pic>
      <p:pic>
        <p:nvPicPr>
          <p:cNvPr id="2053" name="Picture 5" descr="C:\Users\user\Documents\2020-02-24_031707.jpg"/>
          <p:cNvPicPr>
            <a:picLocks noChangeAspect="1" noChangeArrowheads="1"/>
          </p:cNvPicPr>
          <p:nvPr/>
        </p:nvPicPr>
        <p:blipFill>
          <a:blip r:embed="rId5" cstate="print"/>
          <a:srcRect/>
          <a:stretch>
            <a:fillRect/>
          </a:stretch>
        </p:blipFill>
        <p:spPr bwMode="auto">
          <a:xfrm>
            <a:off x="18152035" y="2825552"/>
            <a:ext cx="6231965" cy="8568952"/>
          </a:xfrm>
          <a:prstGeom prst="rect">
            <a:avLst/>
          </a:prstGeom>
          <a:noFill/>
        </p:spPr>
      </p:pic>
    </p:spTree>
    <p:extLst>
      <p:ext uri="{BB962C8B-B14F-4D97-AF65-F5344CB8AC3E}">
        <p14:creationId xmlns:p14="http://schemas.microsoft.com/office/powerpoint/2010/main" xmlns="" val="374082270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6600" dirty="0" smtClean="0"/>
              <a:t>附件</a:t>
            </a:r>
            <a:r>
              <a:rPr lang="en-US" altLang="zh-TW" sz="6600" dirty="0" smtClean="0"/>
              <a:t>-</a:t>
            </a:r>
            <a:r>
              <a:rPr lang="zh-TW" altLang="en-US" sz="6600" dirty="0"/>
              <a:t>各委外單位簽訂合約草約與備忘錄</a:t>
            </a:r>
            <a:br>
              <a:rPr lang="zh-TW" altLang="en-US" sz="6600" dirty="0"/>
            </a:br>
            <a:endParaRPr lang="zh-TW" altLang="en-US" sz="66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2453" y="2537017"/>
            <a:ext cx="7639978" cy="108059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69997" y="2569396"/>
            <a:ext cx="7654119" cy="108636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6406901" y="2599980"/>
            <a:ext cx="7738427" cy="109452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文字方塊 5"/>
          <p:cNvSpPr txBox="1"/>
          <p:nvPr/>
        </p:nvSpPr>
        <p:spPr>
          <a:xfrm>
            <a:off x="166664" y="12402616"/>
            <a:ext cx="5904656" cy="954107"/>
          </a:xfrm>
          <a:prstGeom prst="rect">
            <a:avLst/>
          </a:prstGeom>
          <a:noFill/>
        </p:spPr>
        <p:txBody>
          <a:bodyPr wrap="square" rtlCol="0">
            <a:spAutoFit/>
          </a:bodyPr>
          <a:lstStyle/>
          <a:p>
            <a:r>
              <a:rPr lang="zh-TW" altLang="en-US" b="1" dirty="0" smtClean="0">
                <a:latin typeface="微軟正黑體" pitchFamily="34" charset="-120"/>
                <a:ea typeface="微軟正黑體" pitchFamily="34" charset="-120"/>
              </a:rPr>
              <a:t>致理科大產學合作</a:t>
            </a:r>
            <a:endParaRPr lang="zh-TW" altLang="en-US" b="1" dirty="0">
              <a:latin typeface="微軟正黑體" pitchFamily="34" charset="-120"/>
              <a:ea typeface="微軟正黑體" pitchFamily="34" charset="-120"/>
            </a:endParaRPr>
          </a:p>
        </p:txBody>
      </p:sp>
    </p:spTree>
    <p:extLst>
      <p:ext uri="{BB962C8B-B14F-4D97-AF65-F5344CB8AC3E}">
        <p14:creationId xmlns:p14="http://schemas.microsoft.com/office/powerpoint/2010/main" xmlns="" val="374082270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8000" dirty="0" smtClean="0"/>
              <a:t>現行示範教學場域與學校社團</a:t>
            </a:r>
            <a:endParaRPr lang="zh-TW" altLang="en-US" sz="8000" dirty="0"/>
          </a:p>
        </p:txBody>
      </p:sp>
      <p:pic>
        <p:nvPicPr>
          <p:cNvPr id="31747" name="Picture 3"/>
          <p:cNvPicPr>
            <a:picLocks noChangeAspect="1" noChangeArrowheads="1"/>
          </p:cNvPicPr>
          <p:nvPr/>
        </p:nvPicPr>
        <p:blipFill>
          <a:blip r:embed="rId2" cstate="print"/>
          <a:srcRect/>
          <a:stretch>
            <a:fillRect/>
          </a:stretch>
        </p:blipFill>
        <p:spPr bwMode="auto">
          <a:xfrm>
            <a:off x="2512155" y="2643161"/>
            <a:ext cx="3140717" cy="2093812"/>
          </a:xfrm>
          <a:prstGeom prst="rect">
            <a:avLst/>
          </a:prstGeom>
          <a:noFill/>
          <a:ln w="9525">
            <a:noFill/>
            <a:miter lim="800000"/>
            <a:headEnd/>
            <a:tailEnd/>
          </a:ln>
          <a:effectLst/>
        </p:spPr>
      </p:pic>
      <p:sp>
        <p:nvSpPr>
          <p:cNvPr id="6" name="文字方塊 5"/>
          <p:cNvSpPr txBox="1"/>
          <p:nvPr/>
        </p:nvSpPr>
        <p:spPr>
          <a:xfrm>
            <a:off x="2902968" y="4985792"/>
            <a:ext cx="2211964" cy="830997"/>
          </a:xfrm>
          <a:prstGeom prst="rect">
            <a:avLst/>
          </a:prstGeom>
          <a:noFill/>
        </p:spPr>
        <p:txBody>
          <a:bodyPr wrap="square" lIns="91440" tIns="45720" rIns="91440" bIns="45720" rtlCol="0">
            <a:spAutoFit/>
          </a:bodyPr>
          <a:lstStyle/>
          <a:p>
            <a:r>
              <a:rPr lang="zh-TW" altLang="en-US" sz="2400" dirty="0" smtClean="0">
                <a:latin typeface="微軟正黑體" pitchFamily="34" charset="-120"/>
                <a:ea typeface="微軟正黑體" pitchFamily="34" charset="-120"/>
              </a:rPr>
              <a:t>新竹市 </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光</a:t>
            </a:r>
            <a:r>
              <a:rPr lang="zh-TW" altLang="en-US" sz="2400" dirty="0" smtClean="0">
                <a:latin typeface="微軟正黑體" pitchFamily="34" charset="-120"/>
                <a:ea typeface="微軟正黑體" pitchFamily="34" charset="-120"/>
              </a:rPr>
              <a:t>武國中社團</a:t>
            </a:r>
            <a:endParaRPr lang="zh-CN" altLang="en-US" sz="2400" dirty="0">
              <a:latin typeface="微軟正黑體" pitchFamily="34" charset="-120"/>
              <a:ea typeface="微軟正黑體" pitchFamily="34" charset="-120"/>
            </a:endParaRPr>
          </a:p>
        </p:txBody>
      </p:sp>
      <p:sp>
        <p:nvSpPr>
          <p:cNvPr id="8" name="文字方塊 7"/>
          <p:cNvSpPr txBox="1"/>
          <p:nvPr/>
        </p:nvSpPr>
        <p:spPr>
          <a:xfrm>
            <a:off x="6575376" y="4985792"/>
            <a:ext cx="2211964" cy="830997"/>
          </a:xfrm>
          <a:prstGeom prst="rect">
            <a:avLst/>
          </a:prstGeom>
          <a:noFill/>
        </p:spPr>
        <p:txBody>
          <a:bodyPr wrap="square" lIns="91440" tIns="45720" rIns="91440" bIns="45720" rtlCol="0">
            <a:spAutoFit/>
          </a:bodyPr>
          <a:lstStyle/>
          <a:p>
            <a:r>
              <a:rPr lang="zh-TW" altLang="en-US" sz="2400" dirty="0" smtClean="0">
                <a:latin typeface="微軟正黑體" pitchFamily="34" charset="-120"/>
                <a:ea typeface="微軟正黑體" pitchFamily="34" charset="-120"/>
              </a:rPr>
              <a:t>臺北市 </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忠孝</a:t>
            </a:r>
            <a:r>
              <a:rPr lang="zh-TW" altLang="en-US" sz="2400" dirty="0" smtClean="0">
                <a:latin typeface="微軟正黑體" pitchFamily="34" charset="-120"/>
                <a:ea typeface="微軟正黑體" pitchFamily="34" charset="-120"/>
              </a:rPr>
              <a:t>國小社團</a:t>
            </a:r>
            <a:endParaRPr lang="zh-CN" altLang="en-US" sz="2400" dirty="0">
              <a:latin typeface="微軟正黑體" pitchFamily="34" charset="-120"/>
              <a:ea typeface="微軟正黑體" pitchFamily="34" charset="-120"/>
            </a:endParaRPr>
          </a:p>
        </p:txBody>
      </p:sp>
      <p:pic>
        <p:nvPicPr>
          <p:cNvPr id="31750" name="Picture 6"/>
          <p:cNvPicPr>
            <a:picLocks noChangeAspect="1" noChangeArrowheads="1"/>
          </p:cNvPicPr>
          <p:nvPr/>
        </p:nvPicPr>
        <p:blipFill>
          <a:blip r:embed="rId3" cstate="print"/>
          <a:srcRect t="6841"/>
          <a:stretch>
            <a:fillRect/>
          </a:stretch>
        </p:blipFill>
        <p:spPr bwMode="auto">
          <a:xfrm>
            <a:off x="17664608" y="2609528"/>
            <a:ext cx="3140723" cy="2193417"/>
          </a:xfrm>
          <a:prstGeom prst="rect">
            <a:avLst/>
          </a:prstGeom>
          <a:noFill/>
          <a:ln w="9525">
            <a:noFill/>
            <a:miter lim="800000"/>
            <a:headEnd/>
            <a:tailEnd/>
          </a:ln>
          <a:effectLst/>
        </p:spPr>
      </p:pic>
      <p:sp>
        <p:nvSpPr>
          <p:cNvPr id="10" name="文字方塊 9"/>
          <p:cNvSpPr txBox="1"/>
          <p:nvPr/>
        </p:nvSpPr>
        <p:spPr>
          <a:xfrm>
            <a:off x="18096656" y="4985792"/>
            <a:ext cx="2211964" cy="830997"/>
          </a:xfrm>
          <a:prstGeom prst="rect">
            <a:avLst/>
          </a:prstGeom>
          <a:noFill/>
        </p:spPr>
        <p:txBody>
          <a:bodyPr wrap="square" lIns="91440" tIns="45720" rIns="91440" bIns="45720" rtlCol="0">
            <a:spAutoFit/>
          </a:bodyPr>
          <a:lstStyle/>
          <a:p>
            <a:r>
              <a:rPr lang="zh-TW" altLang="en-US" sz="2400" dirty="0" smtClean="0">
                <a:latin typeface="微軟正黑體" pitchFamily="34" charset="-120"/>
                <a:ea typeface="微軟正黑體" pitchFamily="34" charset="-120"/>
              </a:rPr>
              <a:t>新北市 </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自強</a:t>
            </a:r>
            <a:r>
              <a:rPr lang="zh-TW" altLang="en-US" sz="2400" dirty="0" smtClean="0">
                <a:latin typeface="微軟正黑體" pitchFamily="34" charset="-120"/>
                <a:ea typeface="微軟正黑體" pitchFamily="34" charset="-120"/>
              </a:rPr>
              <a:t>國中社團</a:t>
            </a:r>
            <a:endParaRPr lang="zh-CN" altLang="en-US" sz="2400" dirty="0">
              <a:latin typeface="微軟正黑體" pitchFamily="34" charset="-120"/>
              <a:ea typeface="微軟正黑體" pitchFamily="34" charset="-120"/>
            </a:endParaRPr>
          </a:p>
        </p:txBody>
      </p:sp>
      <p:pic>
        <p:nvPicPr>
          <p:cNvPr id="31751" name="Picture 7"/>
          <p:cNvPicPr>
            <a:picLocks noChangeAspect="1" noChangeArrowheads="1"/>
          </p:cNvPicPr>
          <p:nvPr/>
        </p:nvPicPr>
        <p:blipFill>
          <a:blip r:embed="rId4" cstate="print"/>
          <a:srcRect t="9599" r="2469"/>
          <a:stretch>
            <a:fillRect/>
          </a:stretch>
        </p:blipFill>
        <p:spPr bwMode="auto">
          <a:xfrm>
            <a:off x="13920192" y="2609528"/>
            <a:ext cx="3129204" cy="2174347"/>
          </a:xfrm>
          <a:prstGeom prst="rect">
            <a:avLst/>
          </a:prstGeom>
          <a:noFill/>
          <a:ln w="9525">
            <a:noFill/>
            <a:miter lim="800000"/>
            <a:headEnd/>
            <a:tailEnd/>
          </a:ln>
          <a:effectLst/>
        </p:spPr>
      </p:pic>
      <p:sp>
        <p:nvSpPr>
          <p:cNvPr id="12" name="文字方塊 11"/>
          <p:cNvSpPr txBox="1"/>
          <p:nvPr/>
        </p:nvSpPr>
        <p:spPr>
          <a:xfrm>
            <a:off x="14424248" y="4985792"/>
            <a:ext cx="2211964" cy="830997"/>
          </a:xfrm>
          <a:prstGeom prst="rect">
            <a:avLst/>
          </a:prstGeom>
          <a:noFill/>
        </p:spPr>
        <p:txBody>
          <a:bodyPr wrap="square" lIns="91440" tIns="45720" rIns="91440" bIns="45720" rtlCol="0">
            <a:spAutoFit/>
          </a:bodyPr>
          <a:lstStyle/>
          <a:p>
            <a:r>
              <a:rPr lang="zh-TW" altLang="en-US" sz="2400" dirty="0" smtClean="0">
                <a:latin typeface="微軟正黑體" pitchFamily="34" charset="-120"/>
                <a:ea typeface="微軟正黑體" pitchFamily="34" charset="-120"/>
              </a:rPr>
              <a:t>新北市 </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中和</a:t>
            </a:r>
            <a:r>
              <a:rPr lang="zh-TW" altLang="en-US" sz="2400" dirty="0" smtClean="0">
                <a:latin typeface="微軟正黑體" pitchFamily="34" charset="-120"/>
                <a:ea typeface="微軟正黑體" pitchFamily="34" charset="-120"/>
              </a:rPr>
              <a:t>國中社團</a:t>
            </a:r>
            <a:endParaRPr lang="zh-CN" altLang="en-US" sz="2400" dirty="0">
              <a:latin typeface="微軟正黑體" pitchFamily="34" charset="-120"/>
              <a:ea typeface="微軟正黑體" pitchFamily="34" charset="-120"/>
            </a:endParaRPr>
          </a:p>
        </p:txBody>
      </p:sp>
      <p:pic>
        <p:nvPicPr>
          <p:cNvPr id="31753" name="Picture 9" descr="https://i0.wp.com/tarkustech.com/wp-content/uploads/2019/09/more_5d94b59fdadf7.jpg?fit=300%2C200&amp;ssl=1"/>
          <p:cNvPicPr>
            <a:picLocks noChangeAspect="1" noChangeArrowheads="1"/>
          </p:cNvPicPr>
          <p:nvPr/>
        </p:nvPicPr>
        <p:blipFill>
          <a:blip r:embed="rId5" cstate="print"/>
          <a:srcRect/>
          <a:stretch>
            <a:fillRect/>
          </a:stretch>
        </p:blipFill>
        <p:spPr bwMode="auto">
          <a:xfrm>
            <a:off x="6215336" y="2609528"/>
            <a:ext cx="3261521" cy="2174347"/>
          </a:xfrm>
          <a:prstGeom prst="rect">
            <a:avLst/>
          </a:prstGeom>
          <a:noFill/>
        </p:spPr>
      </p:pic>
      <p:sp>
        <p:nvSpPr>
          <p:cNvPr id="14" name="文字方塊 13"/>
          <p:cNvSpPr txBox="1"/>
          <p:nvPr/>
        </p:nvSpPr>
        <p:spPr>
          <a:xfrm>
            <a:off x="3046984" y="8298161"/>
            <a:ext cx="2211964" cy="830997"/>
          </a:xfrm>
          <a:prstGeom prst="rect">
            <a:avLst/>
          </a:prstGeom>
          <a:noFill/>
        </p:spPr>
        <p:txBody>
          <a:bodyPr wrap="square" lIns="91440" tIns="45720" rIns="91440" bIns="45720" rtlCol="0">
            <a:spAutoFit/>
          </a:bodyPr>
          <a:lstStyle/>
          <a:p>
            <a:r>
              <a:rPr lang="zh-TW" altLang="en-US" sz="2400" dirty="0" smtClean="0">
                <a:latin typeface="微軟正黑體" pitchFamily="34" charset="-120"/>
                <a:ea typeface="微軟正黑體" pitchFamily="34" charset="-120"/>
              </a:rPr>
              <a:t>香港教育發展協會</a:t>
            </a:r>
            <a:endParaRPr lang="zh-CN" altLang="en-US" sz="2400" dirty="0">
              <a:latin typeface="微軟正黑體" pitchFamily="34" charset="-120"/>
              <a:ea typeface="微軟正黑體" pitchFamily="34" charset="-120"/>
            </a:endParaRPr>
          </a:p>
        </p:txBody>
      </p:sp>
      <p:pic>
        <p:nvPicPr>
          <p:cNvPr id="31755" name="Picture 11" descr="https://i0.wp.com/tarkustech.com/wp-content/uploads/2019/06/201903-5c9b9a27edf9f.jpg?w=1140&amp;ssl=1"/>
          <p:cNvPicPr>
            <a:picLocks noChangeAspect="1" noChangeArrowheads="1"/>
          </p:cNvPicPr>
          <p:nvPr/>
        </p:nvPicPr>
        <p:blipFill>
          <a:blip r:embed="rId6" cstate="print"/>
          <a:srcRect b="49192"/>
          <a:stretch>
            <a:fillRect/>
          </a:stretch>
        </p:blipFill>
        <p:spPr bwMode="auto">
          <a:xfrm>
            <a:off x="10103768" y="2609528"/>
            <a:ext cx="3208203" cy="2174347"/>
          </a:xfrm>
          <a:prstGeom prst="rect">
            <a:avLst/>
          </a:prstGeom>
          <a:noFill/>
        </p:spPr>
      </p:pic>
      <p:sp>
        <p:nvSpPr>
          <p:cNvPr id="16" name="文字方塊 15"/>
          <p:cNvSpPr txBox="1"/>
          <p:nvPr/>
        </p:nvSpPr>
        <p:spPr>
          <a:xfrm>
            <a:off x="10535816" y="4985792"/>
            <a:ext cx="2211964" cy="830997"/>
          </a:xfrm>
          <a:prstGeom prst="rect">
            <a:avLst/>
          </a:prstGeom>
          <a:noFill/>
        </p:spPr>
        <p:txBody>
          <a:bodyPr wrap="square" lIns="91440" tIns="45720" rIns="91440" bIns="45720" rtlCol="0">
            <a:spAutoFit/>
          </a:bodyPr>
          <a:lstStyle/>
          <a:p>
            <a:r>
              <a:rPr lang="zh-TW" altLang="en-US" sz="2400" dirty="0" smtClean="0">
                <a:latin typeface="微軟正黑體" pitchFamily="34" charset="-120"/>
                <a:ea typeface="微軟正黑體" pitchFamily="34" charset="-120"/>
              </a:rPr>
              <a:t>臺北市 </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關渡</a:t>
            </a:r>
            <a:r>
              <a:rPr lang="zh-TW" altLang="en-US" sz="2400" dirty="0" smtClean="0">
                <a:latin typeface="微軟正黑體" pitchFamily="34" charset="-120"/>
                <a:ea typeface="微軟正黑體" pitchFamily="34" charset="-120"/>
              </a:rPr>
              <a:t>國中社團</a:t>
            </a:r>
            <a:endParaRPr lang="zh-CN" altLang="en-US" sz="2400" dirty="0">
              <a:latin typeface="微軟正黑體" pitchFamily="34" charset="-120"/>
              <a:ea typeface="微軟正黑體" pitchFamily="34" charset="-120"/>
            </a:endParaRPr>
          </a:p>
        </p:txBody>
      </p:sp>
      <p:pic>
        <p:nvPicPr>
          <p:cNvPr id="96258" name="Picture 2" descr="https://i1.wp.com/tarkustech.com/wp-content/uploads/2019/12/WeChat-%E5%9C%96%E7%89%87_201912021510124.jpg?fit=1024%2C576&amp;ssl=1"/>
          <p:cNvPicPr>
            <a:picLocks noChangeAspect="1" noChangeArrowheads="1"/>
          </p:cNvPicPr>
          <p:nvPr/>
        </p:nvPicPr>
        <p:blipFill>
          <a:blip r:embed="rId7" cstate="print"/>
          <a:srcRect l="14655"/>
          <a:stretch>
            <a:fillRect/>
          </a:stretch>
        </p:blipFill>
        <p:spPr bwMode="auto">
          <a:xfrm>
            <a:off x="2470920" y="6065913"/>
            <a:ext cx="3282957" cy="2163756"/>
          </a:xfrm>
          <a:prstGeom prst="rect">
            <a:avLst/>
          </a:prstGeom>
          <a:noFill/>
        </p:spPr>
      </p:pic>
      <p:pic>
        <p:nvPicPr>
          <p:cNvPr id="1026" name="Picture 2" descr="https://i2.wp.com/tarkustech.com/wp-content/uploads/2019/12/c1eb404f16bfa6e9a9ba3291f2577d895_49978304_191223_0010-1.jpg?fit=750%2C481&amp;ssl=1"/>
          <p:cNvPicPr>
            <a:picLocks noChangeAspect="1" noChangeArrowheads="1"/>
          </p:cNvPicPr>
          <p:nvPr/>
        </p:nvPicPr>
        <p:blipFill>
          <a:blip r:embed="rId8" cstate="print"/>
          <a:srcRect/>
          <a:stretch>
            <a:fillRect/>
          </a:stretch>
        </p:blipFill>
        <p:spPr bwMode="auto">
          <a:xfrm>
            <a:off x="6287345" y="6065914"/>
            <a:ext cx="3251738" cy="2088232"/>
          </a:xfrm>
          <a:prstGeom prst="rect">
            <a:avLst/>
          </a:prstGeom>
          <a:noFill/>
        </p:spPr>
      </p:pic>
      <p:sp>
        <p:nvSpPr>
          <p:cNvPr id="17" name="文字方塊 16"/>
          <p:cNvSpPr txBox="1"/>
          <p:nvPr/>
        </p:nvSpPr>
        <p:spPr>
          <a:xfrm>
            <a:off x="6647384" y="8331260"/>
            <a:ext cx="2211964" cy="830997"/>
          </a:xfrm>
          <a:prstGeom prst="rect">
            <a:avLst/>
          </a:prstGeom>
          <a:noFill/>
        </p:spPr>
        <p:txBody>
          <a:bodyPr wrap="square" lIns="91440" tIns="45720" rIns="91440" bIns="45720" rtlCol="0">
            <a:spAutoFit/>
          </a:bodyPr>
          <a:lstStyle/>
          <a:p>
            <a:r>
              <a:rPr lang="zh-TW" altLang="en-US" sz="2400" dirty="0" smtClean="0">
                <a:latin typeface="微軟正黑體" pitchFamily="34" charset="-120"/>
                <a:ea typeface="微軟正黑體" pitchFamily="34" charset="-120"/>
              </a:rPr>
              <a:t>新北市 </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正德國中</a:t>
            </a:r>
            <a:r>
              <a:rPr lang="zh-TW" altLang="en-US" sz="2400" dirty="0" smtClean="0">
                <a:latin typeface="微軟正黑體" pitchFamily="34" charset="-120"/>
                <a:ea typeface="微軟正黑體" pitchFamily="34" charset="-120"/>
              </a:rPr>
              <a:t>社團</a:t>
            </a:r>
            <a:endParaRPr lang="zh-CN" altLang="en-US" sz="2400" dirty="0">
              <a:latin typeface="微軟正黑體" pitchFamily="34" charset="-120"/>
              <a:ea typeface="微軟正黑體" pitchFamily="34" charset="-120"/>
            </a:endParaRPr>
          </a:p>
        </p:txBody>
      </p:sp>
      <p:pic>
        <p:nvPicPr>
          <p:cNvPr id="1028" name="Picture 4" descr="https://i1.wp.com/tarkustech.com/wp-content/uploads/2019/07/more_5d370f5949c19-1.jpg?fit=300%2C200&amp;ssl=1"/>
          <p:cNvPicPr>
            <a:picLocks noChangeAspect="1" noChangeArrowheads="1"/>
          </p:cNvPicPr>
          <p:nvPr/>
        </p:nvPicPr>
        <p:blipFill>
          <a:blip r:embed="rId9" cstate="print"/>
          <a:srcRect/>
          <a:stretch>
            <a:fillRect/>
          </a:stretch>
        </p:blipFill>
        <p:spPr bwMode="auto">
          <a:xfrm>
            <a:off x="10103768" y="6065912"/>
            <a:ext cx="3168352" cy="2112235"/>
          </a:xfrm>
          <a:prstGeom prst="rect">
            <a:avLst/>
          </a:prstGeom>
          <a:noFill/>
        </p:spPr>
      </p:pic>
      <p:sp>
        <p:nvSpPr>
          <p:cNvPr id="18" name="文字方塊 17"/>
          <p:cNvSpPr txBox="1"/>
          <p:nvPr/>
        </p:nvSpPr>
        <p:spPr>
          <a:xfrm>
            <a:off x="10556100" y="8331260"/>
            <a:ext cx="2211964" cy="830997"/>
          </a:xfrm>
          <a:prstGeom prst="rect">
            <a:avLst/>
          </a:prstGeom>
          <a:noFill/>
        </p:spPr>
        <p:txBody>
          <a:bodyPr wrap="square" lIns="91440" tIns="45720" rIns="91440" bIns="45720" rtlCol="0">
            <a:spAutoFit/>
          </a:bodyPr>
          <a:lstStyle/>
          <a:p>
            <a:r>
              <a:rPr lang="zh-TW" altLang="en-US" sz="2400" dirty="0" smtClean="0">
                <a:latin typeface="微軟正黑體" pitchFamily="34" charset="-120"/>
                <a:ea typeface="微軟正黑體" pitchFamily="34" charset="-120"/>
              </a:rPr>
              <a:t>臺</a:t>
            </a:r>
            <a:r>
              <a:rPr lang="zh-TW" altLang="en-US" sz="2400" dirty="0" smtClean="0">
                <a:latin typeface="微軟正黑體" pitchFamily="34" charset="-120"/>
                <a:ea typeface="微軟正黑體" pitchFamily="34" charset="-120"/>
              </a:rPr>
              <a:t>北市 </a:t>
            </a:r>
            <a:r>
              <a:rPr lang="zh-TW" altLang="en-US" sz="2400" dirty="0" smtClean="0">
                <a:latin typeface="微軟正黑體" pitchFamily="34" charset="-120"/>
                <a:ea typeface="微軟正黑體" pitchFamily="34" charset="-120"/>
              </a:rPr>
              <a:t>台</a:t>
            </a:r>
            <a:r>
              <a:rPr lang="zh-TW" altLang="en-US" sz="2400" dirty="0" smtClean="0">
                <a:latin typeface="微軟正黑體" pitchFamily="34" charset="-120"/>
                <a:ea typeface="微軟正黑體" pitchFamily="34" charset="-120"/>
              </a:rPr>
              <a:t>科大推廣</a:t>
            </a:r>
            <a:r>
              <a:rPr lang="zh-TW" altLang="en-US" sz="2400" dirty="0" smtClean="0">
                <a:latin typeface="微軟正黑體" pitchFamily="34" charset="-120"/>
                <a:ea typeface="微軟正黑體" pitchFamily="34" charset="-120"/>
              </a:rPr>
              <a:t>中心營隊</a:t>
            </a:r>
            <a:endParaRPr lang="zh-CN" altLang="en-US" sz="2400" dirty="0">
              <a:latin typeface="微軟正黑體" pitchFamily="34" charset="-120"/>
              <a:ea typeface="微軟正黑體" pitchFamily="34" charset="-120"/>
            </a:endParaRPr>
          </a:p>
        </p:txBody>
      </p:sp>
      <p:sp>
        <p:nvSpPr>
          <p:cNvPr id="19" name="文字方塊 18"/>
          <p:cNvSpPr txBox="1"/>
          <p:nvPr/>
        </p:nvSpPr>
        <p:spPr>
          <a:xfrm>
            <a:off x="2398912" y="9450288"/>
            <a:ext cx="18866096" cy="3539430"/>
          </a:xfrm>
          <a:prstGeom prst="rect">
            <a:avLst/>
          </a:prstGeom>
          <a:noFill/>
        </p:spPr>
        <p:txBody>
          <a:bodyPr wrap="square" numCol="6" rtlCol="0">
            <a:spAutoFit/>
          </a:bodyPr>
          <a:lstStyle/>
          <a:p>
            <a:pPr algn="l"/>
            <a:r>
              <a:rPr lang="en-US" altLang="zh-TW" sz="3600" b="1" dirty="0" smtClean="0">
                <a:latin typeface="微軟正黑體" pitchFamily="34" charset="-120"/>
                <a:ea typeface="微軟正黑體" pitchFamily="34" charset="-120"/>
              </a:rPr>
              <a:t>2020</a:t>
            </a:r>
            <a:r>
              <a:rPr lang="zh-TW" altLang="en-US" sz="3600" b="1" dirty="0" smtClean="0">
                <a:latin typeface="微軟正黑體" pitchFamily="34" charset="-120"/>
                <a:ea typeface="微軟正黑體" pitchFamily="34" charset="-120"/>
              </a:rPr>
              <a:t>洽談</a:t>
            </a:r>
            <a:r>
              <a:rPr lang="zh-TW" altLang="en-US" sz="3600" b="1" dirty="0" smtClean="0">
                <a:latin typeface="微軟正黑體" pitchFamily="34" charset="-120"/>
                <a:ea typeface="微軟正黑體" pitchFamily="34" charset="-120"/>
              </a:rPr>
              <a:t>中</a:t>
            </a:r>
            <a:endParaRPr lang="en-US" altLang="zh-TW" sz="3600" b="1" dirty="0" smtClean="0">
              <a:latin typeface="微軟正黑體" pitchFamily="34" charset="-120"/>
              <a:ea typeface="微軟正黑體" pitchFamily="34" charset="-120"/>
            </a:endParaRPr>
          </a:p>
          <a:p>
            <a:pPr algn="l"/>
            <a:r>
              <a:rPr lang="zh-TW" altLang="en-US" sz="2800" b="1" u="sng" dirty="0" smtClean="0">
                <a:latin typeface="微軟正黑體" pitchFamily="34" charset="-120"/>
                <a:ea typeface="微軟正黑體" pitchFamily="34" charset="-120"/>
              </a:rPr>
              <a:t>台北</a:t>
            </a:r>
            <a:endParaRPr lang="en-US" altLang="zh-TW" sz="2800" b="1" u="sng"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萬芳</a:t>
            </a:r>
            <a:r>
              <a:rPr lang="zh-TW" altLang="en-US" sz="2800" dirty="0" smtClean="0">
                <a:latin typeface="微軟正黑體" pitchFamily="34" charset="-120"/>
                <a:ea typeface="微軟正黑體" pitchFamily="34" charset="-120"/>
              </a:rPr>
              <a:t>高中</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仁愛國中</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淡水</a:t>
            </a:r>
            <a:r>
              <a:rPr lang="zh-TW" altLang="en-US" sz="2800" dirty="0" smtClean="0">
                <a:latin typeface="微軟正黑體" pitchFamily="34" charset="-120"/>
                <a:ea typeface="微軟正黑體" pitchFamily="34" charset="-120"/>
              </a:rPr>
              <a:t>國中</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竹圍</a:t>
            </a:r>
            <a:r>
              <a:rPr lang="zh-TW" altLang="en-US" sz="2800" dirty="0" smtClean="0">
                <a:latin typeface="微軟正黑體" pitchFamily="34" charset="-120"/>
                <a:ea typeface="微軟正黑體" pitchFamily="34" charset="-120"/>
              </a:rPr>
              <a:t>國中</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三芝國中</a:t>
            </a:r>
            <a:endParaRPr lang="en-US" altLang="zh-TW" sz="2800" dirty="0" smtClean="0">
              <a:latin typeface="微軟正黑體" pitchFamily="34" charset="-120"/>
              <a:ea typeface="微軟正黑體" pitchFamily="34" charset="-120"/>
            </a:endParaRPr>
          </a:p>
          <a:p>
            <a:pPr algn="l"/>
            <a:endParaRPr lang="en-US" altLang="zh-TW" sz="2800" dirty="0" smtClean="0">
              <a:latin typeface="微軟正黑體" pitchFamily="34" charset="-120"/>
              <a:ea typeface="微軟正黑體" pitchFamily="34" charset="-120"/>
            </a:endParaRPr>
          </a:p>
          <a:p>
            <a:pPr algn="l"/>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新莊國中</a:t>
            </a:r>
            <a:endParaRPr lang="zh-TW" altLang="en-US"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頭前國中</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新莊國小</a:t>
            </a:r>
            <a:endParaRPr lang="en-US" altLang="zh-TW" sz="36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思賢國小</a:t>
            </a:r>
            <a:endParaRPr lang="en-US" altLang="zh-TW" sz="2800" dirty="0" smtClean="0">
              <a:latin typeface="微軟正黑體" pitchFamily="34" charset="-120"/>
              <a:ea typeface="微軟正黑體" pitchFamily="34" charset="-120"/>
            </a:endParaRPr>
          </a:p>
          <a:p>
            <a:pPr algn="l"/>
            <a:endParaRPr lang="en-US" altLang="zh-TW" sz="2800" dirty="0" smtClean="0">
              <a:latin typeface="微軟正黑體" pitchFamily="34" charset="-120"/>
              <a:ea typeface="微軟正黑體" pitchFamily="34" charset="-120"/>
            </a:endParaRPr>
          </a:p>
          <a:p>
            <a:pPr algn="l"/>
            <a:endParaRPr lang="en-US" altLang="zh-TW" sz="2800" dirty="0" smtClean="0">
              <a:latin typeface="微軟正黑體" pitchFamily="34" charset="-120"/>
              <a:ea typeface="微軟正黑體" pitchFamily="34" charset="-120"/>
            </a:endParaRPr>
          </a:p>
          <a:p>
            <a:pPr algn="l"/>
            <a:endParaRPr lang="en-US" altLang="zh-TW" sz="2800" dirty="0" smtClean="0">
              <a:latin typeface="微軟正黑體" pitchFamily="34" charset="-120"/>
              <a:ea typeface="微軟正黑體" pitchFamily="34" charset="-120"/>
            </a:endParaRPr>
          </a:p>
          <a:p>
            <a:pPr algn="l"/>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昌平國小</a:t>
            </a:r>
            <a:endParaRPr lang="zh-TW" altLang="en-US"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中港國小</a:t>
            </a:r>
            <a:endParaRPr lang="zh-TW" altLang="en-US"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榮富國小</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文化</a:t>
            </a:r>
            <a:r>
              <a:rPr lang="zh-TW" altLang="en-US" sz="2800" dirty="0" smtClean="0">
                <a:latin typeface="微軟正黑體" pitchFamily="34" charset="-120"/>
                <a:ea typeface="微軟正黑體" pitchFamily="34" charset="-120"/>
              </a:rPr>
              <a:t>國小</a:t>
            </a:r>
            <a:endParaRPr lang="en-US" altLang="zh-TW" sz="2800" b="1" u="sng" dirty="0" smtClean="0">
              <a:latin typeface="微軟正黑體" pitchFamily="34" charset="-120"/>
              <a:ea typeface="微軟正黑體" pitchFamily="34" charset="-120"/>
            </a:endParaRPr>
          </a:p>
          <a:p>
            <a:pPr algn="l"/>
            <a:endParaRPr lang="en-US" altLang="zh-TW" sz="2800" b="1" u="sng" dirty="0" smtClean="0">
              <a:latin typeface="微軟正黑體" pitchFamily="34" charset="-120"/>
              <a:ea typeface="微軟正黑體" pitchFamily="34" charset="-120"/>
            </a:endParaRPr>
          </a:p>
          <a:p>
            <a:pPr algn="l"/>
            <a:endParaRPr lang="en-US" altLang="zh-TW" sz="2800" b="1" u="sng" dirty="0" smtClean="0">
              <a:latin typeface="微軟正黑體" pitchFamily="34" charset="-120"/>
              <a:ea typeface="微軟正黑體" pitchFamily="34" charset="-120"/>
            </a:endParaRPr>
          </a:p>
          <a:p>
            <a:pPr algn="l"/>
            <a:endParaRPr lang="en-US" altLang="zh-TW" sz="2800" b="1" u="sng" dirty="0" smtClean="0">
              <a:latin typeface="微軟正黑體" pitchFamily="34" charset="-120"/>
              <a:ea typeface="微軟正黑體" pitchFamily="34" charset="-120"/>
            </a:endParaRPr>
          </a:p>
          <a:p>
            <a:pPr algn="l"/>
            <a:r>
              <a:rPr lang="zh-TW" altLang="en-US" sz="2800" b="1" u="sng" dirty="0" smtClean="0">
                <a:latin typeface="微軟正黑體" pitchFamily="34" charset="-120"/>
                <a:ea typeface="微軟正黑體" pitchFamily="34" charset="-120"/>
              </a:rPr>
              <a:t>新竹</a:t>
            </a:r>
            <a:endParaRPr lang="en-US" altLang="zh-TW" sz="2800" b="1" u="sng"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培英</a:t>
            </a:r>
            <a:r>
              <a:rPr lang="zh-TW" altLang="en-US" sz="2800" dirty="0" smtClean="0">
                <a:latin typeface="微軟正黑體" pitchFamily="34" charset="-120"/>
                <a:ea typeface="微軟正黑體" pitchFamily="34" charset="-120"/>
              </a:rPr>
              <a:t>中學</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東興</a:t>
            </a:r>
            <a:r>
              <a:rPr lang="zh-TW" altLang="en-US" sz="2800" dirty="0" smtClean="0">
                <a:latin typeface="微軟正黑體" pitchFamily="34" charset="-120"/>
                <a:ea typeface="微軟正黑體" pitchFamily="34" charset="-120"/>
              </a:rPr>
              <a:t>國中</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竹光</a:t>
            </a:r>
            <a:r>
              <a:rPr lang="zh-TW" altLang="en-US" sz="2800" dirty="0" smtClean="0">
                <a:latin typeface="微軟正黑體" pitchFamily="34" charset="-120"/>
                <a:ea typeface="微軟正黑體" pitchFamily="34" charset="-120"/>
              </a:rPr>
              <a:t>國中</a:t>
            </a:r>
            <a:endParaRPr lang="en-US" altLang="zh-TW" sz="36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東興國小</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五龍</a:t>
            </a:r>
            <a:r>
              <a:rPr lang="zh-TW" altLang="en-US" sz="2800" dirty="0" smtClean="0">
                <a:latin typeface="微軟正黑體" pitchFamily="34" charset="-120"/>
                <a:ea typeface="微軟正黑體" pitchFamily="34" charset="-120"/>
              </a:rPr>
              <a:t>國小</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清華附小</a:t>
            </a:r>
            <a:r>
              <a:rPr lang="zh-TW" altLang="en-US"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	</a:t>
            </a:r>
            <a:endParaRPr lang="en-US" altLang="zh-TW" sz="2800" dirty="0" smtClean="0">
              <a:latin typeface="微軟正黑體" pitchFamily="34" charset="-120"/>
              <a:ea typeface="微軟正黑體" pitchFamily="34" charset="-120"/>
            </a:endParaRPr>
          </a:p>
          <a:p>
            <a:pPr algn="l"/>
            <a:endParaRPr lang="en-US" altLang="zh-TW" sz="2800" b="1" u="sng" dirty="0" smtClean="0">
              <a:latin typeface="微軟正黑體" pitchFamily="34" charset="-120"/>
              <a:ea typeface="微軟正黑體" pitchFamily="34" charset="-120"/>
            </a:endParaRPr>
          </a:p>
          <a:p>
            <a:pPr algn="l"/>
            <a:r>
              <a:rPr lang="zh-TW" altLang="en-US" sz="2800" b="1" u="sng" dirty="0" smtClean="0">
                <a:latin typeface="微軟正黑體" pitchFamily="34" charset="-120"/>
                <a:ea typeface="微軟正黑體" pitchFamily="34" charset="-120"/>
              </a:rPr>
              <a:t>花蓮</a:t>
            </a:r>
            <a:endParaRPr lang="en-US" altLang="zh-TW" sz="2800" b="1" u="sng"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海星高中</a:t>
            </a:r>
            <a:endParaRPr lang="en-US" altLang="zh-TW" sz="2800"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西寶國小</a:t>
            </a:r>
            <a:endParaRPr lang="en-US" altLang="zh-TW" sz="2800" dirty="0" smtClean="0">
              <a:latin typeface="微軟正黑體" pitchFamily="34" charset="-120"/>
              <a:ea typeface="微軟正黑體" pitchFamily="34" charset="-120"/>
            </a:endParaRPr>
          </a:p>
          <a:p>
            <a:pPr algn="l"/>
            <a:endParaRPr lang="en-US" altLang="zh-TW" sz="2800" b="1" u="sng" dirty="0" smtClean="0">
              <a:latin typeface="微軟正黑體" pitchFamily="34" charset="-120"/>
              <a:ea typeface="微軟正黑體" pitchFamily="34" charset="-120"/>
            </a:endParaRPr>
          </a:p>
          <a:p>
            <a:pPr algn="l"/>
            <a:endParaRPr lang="en-US" altLang="zh-TW" sz="2800" b="1" u="sng" dirty="0" smtClean="0">
              <a:latin typeface="微軟正黑體" pitchFamily="34" charset="-120"/>
              <a:ea typeface="微軟正黑體" pitchFamily="34" charset="-120"/>
            </a:endParaRPr>
          </a:p>
          <a:p>
            <a:pPr algn="l"/>
            <a:endParaRPr lang="en-US" altLang="zh-TW" sz="2800" b="1" u="sng" dirty="0" smtClean="0">
              <a:latin typeface="微軟正黑體" pitchFamily="34" charset="-120"/>
              <a:ea typeface="微軟正黑體" pitchFamily="34" charset="-120"/>
            </a:endParaRPr>
          </a:p>
          <a:p>
            <a:pPr algn="l"/>
            <a:endParaRPr lang="en-US" altLang="zh-TW" sz="2800" b="1" u="sng" dirty="0" smtClean="0">
              <a:latin typeface="微軟正黑體" pitchFamily="34" charset="-120"/>
              <a:ea typeface="微軟正黑體" pitchFamily="34" charset="-120"/>
            </a:endParaRPr>
          </a:p>
          <a:p>
            <a:pPr algn="l"/>
            <a:endParaRPr lang="en-US" altLang="zh-TW" sz="2800" b="1" u="sng" dirty="0" smtClean="0">
              <a:latin typeface="微軟正黑體" pitchFamily="34" charset="-120"/>
              <a:ea typeface="微軟正黑體" pitchFamily="34" charset="-120"/>
            </a:endParaRPr>
          </a:p>
          <a:p>
            <a:pPr algn="l"/>
            <a:r>
              <a:rPr lang="zh-TW" altLang="en-US" sz="2800" b="1" u="sng" dirty="0" smtClean="0">
                <a:latin typeface="微軟正黑體" pitchFamily="34" charset="-120"/>
                <a:ea typeface="微軟正黑體" pitchFamily="34" charset="-120"/>
              </a:rPr>
              <a:t>台中</a:t>
            </a:r>
            <a:endParaRPr lang="en-US" altLang="zh-TW" sz="2800" b="1" u="sng" dirty="0" smtClean="0">
              <a:latin typeface="微軟正黑體" pitchFamily="34" charset="-120"/>
              <a:ea typeface="微軟正黑體" pitchFamily="34" charset="-120"/>
            </a:endParaRPr>
          </a:p>
          <a:p>
            <a:pPr algn="l"/>
            <a:r>
              <a:rPr lang="zh-TW" altLang="en-US" sz="2800" dirty="0" smtClean="0">
                <a:latin typeface="微軟正黑體" pitchFamily="34" charset="-120"/>
                <a:ea typeface="微軟正黑體" pitchFamily="34" charset="-120"/>
              </a:rPr>
              <a:t>崇倫國中</a:t>
            </a:r>
            <a:endParaRPr lang="zh-TW" altLang="en-US" sz="2800" dirty="0">
              <a:latin typeface="微軟正黑體" pitchFamily="34" charset="-120"/>
              <a:ea typeface="微軟正黑體" pitchFamily="34" charset="-120"/>
            </a:endParaRPr>
          </a:p>
        </p:txBody>
      </p:sp>
    </p:spTree>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E:\Tarkus 資料整理\01. 行銷資源\蔡老師背書.jpg"/>
          <p:cNvPicPr>
            <a:picLocks noChangeAspect="1" noChangeArrowheads="1"/>
          </p:cNvPicPr>
          <p:nvPr/>
        </p:nvPicPr>
        <p:blipFill rotWithShape="1">
          <a:blip r:embed="rId3" cstate="print"/>
          <a:srcRect l="3772" t="6689" r="4210" b="10667"/>
          <a:stretch/>
        </p:blipFill>
        <p:spPr bwMode="auto">
          <a:xfrm>
            <a:off x="4751919" y="8207456"/>
            <a:ext cx="13128713" cy="5275280"/>
          </a:xfrm>
          <a:prstGeom prst="rect">
            <a:avLst/>
          </a:prstGeom>
          <a:ln>
            <a:noFill/>
          </a:ln>
          <a:effectLst>
            <a:outerShdw blurRad="292100" dist="139700" dir="2700000" algn="tl" rotWithShape="0">
              <a:srgbClr val="333333">
                <a:alpha val="65000"/>
              </a:srgbClr>
            </a:outerShdw>
          </a:effectLst>
        </p:spPr>
      </p:pic>
      <p:sp>
        <p:nvSpPr>
          <p:cNvPr id="3" name="內容版面配置區 2"/>
          <p:cNvSpPr>
            <a:spLocks noGrp="1"/>
          </p:cNvSpPr>
          <p:nvPr>
            <p:ph idx="1"/>
          </p:nvPr>
        </p:nvSpPr>
        <p:spPr>
          <a:xfrm>
            <a:off x="3335313" y="2537520"/>
            <a:ext cx="9113136" cy="5112568"/>
          </a:xfrm>
        </p:spPr>
        <p:txBody>
          <a:bodyPr/>
          <a:lstStyle/>
          <a:p>
            <a:r>
              <a:rPr lang="zh-TW" altLang="en-US" sz="4400" b="1" dirty="0">
                <a:solidFill>
                  <a:schemeClr val="bg1">
                    <a:lumMod val="10000"/>
                  </a:schemeClr>
                </a:solidFill>
                <a:effectLst>
                  <a:outerShdw blurRad="38100" dist="38100" dir="2700000" algn="tl">
                    <a:srgbClr val="000000">
                      <a:alpha val="43137"/>
                    </a:srgbClr>
                  </a:outerShdw>
                </a:effectLst>
              </a:rPr>
              <a:t>臺灣科技大學應用科技研究所</a:t>
            </a:r>
            <a:endParaRPr lang="en-US" altLang="zh-TW" sz="4400" b="1" dirty="0" smtClean="0">
              <a:effectLst>
                <a:outerShdw blurRad="38100" dist="38100" dir="2700000" algn="tl">
                  <a:srgbClr val="000000">
                    <a:alpha val="43137"/>
                  </a:srgbClr>
                </a:outerShdw>
              </a:effectLst>
            </a:endParaRPr>
          </a:p>
          <a:p>
            <a:r>
              <a:rPr lang="zh-TW" altLang="en-US" b="1" dirty="0" smtClean="0"/>
              <a:t>侯惠澤</a:t>
            </a:r>
            <a:r>
              <a:rPr lang="zh-TW" altLang="en-US" b="1" dirty="0"/>
              <a:t> </a:t>
            </a:r>
            <a:r>
              <a:rPr lang="en-US" altLang="zh-TW" b="1" dirty="0"/>
              <a:t>(</a:t>
            </a:r>
            <a:r>
              <a:rPr lang="en-US" altLang="zh-TW" b="1" dirty="0" err="1"/>
              <a:t>Huei-Tse</a:t>
            </a:r>
            <a:r>
              <a:rPr lang="en-US" altLang="zh-TW" b="1" dirty="0"/>
              <a:t> Hou) </a:t>
            </a:r>
            <a:r>
              <a:rPr lang="zh-TW" altLang="en-US" b="1" dirty="0"/>
              <a:t>教授</a:t>
            </a:r>
            <a:r>
              <a:rPr lang="en-US" altLang="zh-TW" b="1" dirty="0"/>
              <a:t>(</a:t>
            </a:r>
            <a:r>
              <a:rPr lang="zh-TW" altLang="en-US" b="1" dirty="0"/>
              <a:t>特聘教授</a:t>
            </a:r>
            <a:r>
              <a:rPr lang="en-US" altLang="zh-TW" b="1" dirty="0"/>
              <a:t>)</a:t>
            </a:r>
            <a:r>
              <a:rPr lang="zh-TW" altLang="en-US" b="1" dirty="0"/>
              <a:t/>
            </a:r>
            <a:br>
              <a:rPr lang="zh-TW" altLang="en-US" b="1" dirty="0"/>
            </a:br>
            <a:r>
              <a:rPr lang="zh-TW" altLang="en-US" dirty="0"/>
              <a:t>最高</a:t>
            </a:r>
            <a:r>
              <a:rPr lang="zh-TW" altLang="en-US" dirty="0" smtClean="0"/>
              <a:t>學歷</a:t>
            </a:r>
            <a:r>
              <a:rPr lang="zh-TW" altLang="en-US" dirty="0"/>
              <a:t>：</a:t>
            </a:r>
            <a:r>
              <a:rPr lang="zh-TW" altLang="en-US" dirty="0" smtClean="0"/>
              <a:t>台灣</a:t>
            </a:r>
            <a:r>
              <a:rPr lang="zh-TW" altLang="en-US" dirty="0"/>
              <a:t>師範大學資訊教育所</a:t>
            </a:r>
            <a:r>
              <a:rPr lang="zh-TW" altLang="en-US" dirty="0" smtClean="0"/>
              <a:t>博士</a:t>
            </a:r>
            <a:endParaRPr lang="en-US" altLang="zh-TW" dirty="0" smtClean="0"/>
          </a:p>
          <a:p>
            <a:r>
              <a:rPr lang="zh-TW" altLang="en-US" dirty="0" smtClean="0"/>
              <a:t>研究專長：遊戲</a:t>
            </a:r>
            <a:r>
              <a:rPr lang="zh-TW" altLang="en-US" dirty="0"/>
              <a:t>式</a:t>
            </a:r>
            <a:r>
              <a:rPr lang="zh-TW" altLang="en-US" dirty="0" smtClean="0"/>
              <a:t>學習</a:t>
            </a:r>
            <a:r>
              <a:rPr lang="zh-TW" altLang="en-US" dirty="0"/>
              <a:t>、</a:t>
            </a:r>
            <a:r>
              <a:rPr lang="zh-TW" altLang="en-US" dirty="0" smtClean="0"/>
              <a:t>學習</a:t>
            </a:r>
            <a:r>
              <a:rPr lang="zh-TW" altLang="en-US" dirty="0"/>
              <a:t>行為模式分析</a:t>
            </a:r>
            <a:br>
              <a:rPr lang="zh-TW" altLang="en-US" dirty="0"/>
            </a:br>
            <a:r>
              <a:rPr lang="zh-TW" altLang="en-US" dirty="0" smtClean="0"/>
              <a:t>指導內容</a:t>
            </a:r>
            <a:endParaRPr lang="en-US" altLang="zh-TW" dirty="0" smtClean="0"/>
          </a:p>
          <a:p>
            <a:r>
              <a:rPr lang="zh-TW" altLang="en-US" dirty="0" smtClean="0"/>
              <a:t>        </a:t>
            </a:r>
            <a:r>
              <a:rPr lang="en-US" altLang="zh-TW" dirty="0" smtClean="0"/>
              <a:t>1.</a:t>
            </a:r>
            <a:r>
              <a:rPr lang="zh-TW" altLang="en-US" dirty="0" smtClean="0"/>
              <a:t>臺灣</a:t>
            </a:r>
            <a:r>
              <a:rPr lang="zh-TW" altLang="en-US" dirty="0"/>
              <a:t>科技大學遊戲教育產學合作合約</a:t>
            </a:r>
            <a:endParaRPr lang="en-US" altLang="zh-TW" dirty="0"/>
          </a:p>
          <a:p>
            <a:r>
              <a:rPr lang="zh-TW" altLang="en-US" dirty="0" smtClean="0"/>
              <a:t>        </a:t>
            </a:r>
            <a:r>
              <a:rPr lang="en-US" altLang="zh-TW" dirty="0" smtClean="0"/>
              <a:t>2.</a:t>
            </a:r>
            <a:r>
              <a:rPr lang="zh-TW" altLang="en-US" dirty="0" smtClean="0"/>
              <a:t>產品</a:t>
            </a:r>
            <a:r>
              <a:rPr lang="zh-TW" altLang="en-US" dirty="0"/>
              <a:t>遊戲學習內容顧問</a:t>
            </a:r>
            <a:endParaRPr lang="en-US" altLang="zh-TW" dirty="0"/>
          </a:p>
          <a:p>
            <a:r>
              <a:rPr lang="zh-TW" altLang="en-US" dirty="0" smtClean="0"/>
              <a:t>        </a:t>
            </a:r>
            <a:r>
              <a:rPr lang="en-US" altLang="zh-TW" dirty="0" smtClean="0"/>
              <a:t>3.</a:t>
            </a:r>
            <a:r>
              <a:rPr lang="zh-TW" altLang="en-US" dirty="0" smtClean="0"/>
              <a:t> </a:t>
            </a:r>
            <a:r>
              <a:rPr lang="en-US" altLang="zh-TW" dirty="0" err="1" smtClean="0"/>
              <a:t>BeeCar</a:t>
            </a:r>
            <a:r>
              <a:rPr lang="zh-TW" altLang="en-US" dirty="0"/>
              <a:t>比賽賽程內容及賽制顧問</a:t>
            </a:r>
            <a:endParaRPr lang="en-US" altLang="zh-TW" dirty="0"/>
          </a:p>
          <a:p>
            <a:pPr marL="742950" indent="-742950">
              <a:buAutoNum type="arabicPeriod"/>
            </a:pPr>
            <a:endParaRPr lang="zh-TW" altLang="en-US" dirty="0"/>
          </a:p>
        </p:txBody>
      </p:sp>
      <p:pic>
        <p:nvPicPr>
          <p:cNvPr id="172034" name="Picture 2" descr="æä¸ä¸æ¾å¤§ç§çï¼"/>
          <p:cNvPicPr>
            <a:picLocks noChangeAspect="1" noChangeArrowheads="1"/>
          </p:cNvPicPr>
          <p:nvPr/>
        </p:nvPicPr>
        <p:blipFill>
          <a:blip r:embed="rId4" cstate="print"/>
          <a:srcRect/>
          <a:stretch>
            <a:fillRect/>
          </a:stretch>
        </p:blipFill>
        <p:spPr bwMode="auto">
          <a:xfrm rot="21166566">
            <a:off x="146576" y="2892147"/>
            <a:ext cx="3026283" cy="3915407"/>
          </a:xfrm>
          <a:prstGeom prst="ellipse">
            <a:avLst/>
          </a:prstGeom>
          <a:ln>
            <a:noFill/>
          </a:ln>
          <a:effectLst>
            <a:softEdge rad="112500"/>
          </a:effectLst>
        </p:spPr>
      </p:pic>
      <p:sp>
        <p:nvSpPr>
          <p:cNvPr id="10" name="內容版面配置區 2"/>
          <p:cNvSpPr txBox="1">
            <a:spLocks/>
          </p:cNvSpPr>
          <p:nvPr/>
        </p:nvSpPr>
        <p:spPr>
          <a:xfrm>
            <a:off x="15216336" y="2465512"/>
            <a:ext cx="8816262" cy="5338179"/>
          </a:xfrm>
          <a:prstGeom prst="rect">
            <a:avLst/>
          </a:prstGeom>
        </p:spPr>
        <p:txBody>
          <a:bodyPr lIns="91440" tIns="45720" rIns="91440" bIns="45720"/>
          <a:lstStyle>
            <a:lvl1pPr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a:lstStyle>
          <a:p>
            <a:r>
              <a:rPr lang="zh-TW" altLang="en-US" sz="4400" b="1" kern="0" dirty="0" smtClean="0">
                <a:solidFill>
                  <a:schemeClr val="bg1">
                    <a:lumMod val="10000"/>
                  </a:schemeClr>
                </a:solidFill>
                <a:effectLst>
                  <a:outerShdw blurRad="38100" dist="38100" dir="2700000" algn="tl">
                    <a:srgbClr val="000000">
                      <a:alpha val="43137"/>
                    </a:srgbClr>
                  </a:outerShdw>
                </a:effectLst>
              </a:rPr>
              <a:t>清華大學教育與學習科技學系</a:t>
            </a:r>
            <a:endParaRPr lang="en-US" altLang="zh-TW" sz="4400" b="1" kern="0" dirty="0" smtClean="0">
              <a:effectLst>
                <a:outerShdw blurRad="38100" dist="38100" dir="2700000" algn="tl">
                  <a:srgbClr val="000000">
                    <a:alpha val="43137"/>
                  </a:srgbClr>
                </a:outerShdw>
              </a:effectLst>
            </a:endParaRPr>
          </a:p>
          <a:p>
            <a:r>
              <a:rPr lang="zh-TW" altLang="en-US" b="1" kern="0" dirty="0" smtClean="0"/>
              <a:t>邱富源 副教授</a:t>
            </a:r>
            <a:r>
              <a:rPr lang="en-US" altLang="zh-TW" b="1" kern="0" dirty="0" smtClean="0"/>
              <a:t>(Dr. Chiu, Fu-Yuan)</a:t>
            </a:r>
          </a:p>
          <a:p>
            <a:r>
              <a:rPr lang="zh-TW" altLang="en-US" kern="0" dirty="0" smtClean="0"/>
              <a:t>最高學歷：國立成功大學工業設計系博士</a:t>
            </a:r>
          </a:p>
          <a:p>
            <a:r>
              <a:rPr lang="zh-TW" altLang="en-US" kern="0" dirty="0" smtClean="0"/>
              <a:t>研究專長： </a:t>
            </a:r>
            <a:r>
              <a:rPr lang="en-US" altLang="zh-TW" kern="0" dirty="0" smtClean="0"/>
              <a:t>VR/AR</a:t>
            </a:r>
            <a:r>
              <a:rPr lang="zh-TW" altLang="en-US" kern="0" dirty="0" smtClean="0"/>
              <a:t>教育遊戲設計、</a:t>
            </a:r>
            <a:r>
              <a:rPr lang="en-US" altLang="zh-TW" kern="0" dirty="0" smtClean="0"/>
              <a:t>STEAM</a:t>
            </a:r>
          </a:p>
          <a:p>
            <a:r>
              <a:rPr lang="zh-TW" altLang="en-US" kern="0" dirty="0"/>
              <a:t> </a:t>
            </a:r>
            <a:r>
              <a:rPr lang="zh-TW" altLang="en-US" kern="0" dirty="0" smtClean="0"/>
              <a:t>                   機器人程式教育、</a:t>
            </a:r>
            <a:r>
              <a:rPr lang="en-US" altLang="zh-TW" kern="0" dirty="0" smtClean="0"/>
              <a:t>3D</a:t>
            </a:r>
            <a:r>
              <a:rPr lang="zh-TW" altLang="en-US" kern="0" dirty="0" smtClean="0"/>
              <a:t>列印</a:t>
            </a:r>
          </a:p>
          <a:p>
            <a:r>
              <a:rPr lang="zh-TW" altLang="en-US" kern="0" dirty="0" smtClean="0"/>
              <a:t>指導內容</a:t>
            </a:r>
            <a:endParaRPr lang="en-US" altLang="zh-TW" kern="0" dirty="0" smtClean="0"/>
          </a:p>
          <a:p>
            <a:r>
              <a:rPr lang="zh-TW" altLang="en-US" kern="0" dirty="0" smtClean="0"/>
              <a:t>      </a:t>
            </a:r>
            <a:r>
              <a:rPr lang="en-US" altLang="zh-TW" kern="0" dirty="0" smtClean="0"/>
              <a:t>1.</a:t>
            </a:r>
            <a:r>
              <a:rPr lang="zh-TW" altLang="en-US" kern="0" dirty="0" smtClean="0"/>
              <a:t>新竹市光武國中場域對接</a:t>
            </a:r>
            <a:r>
              <a:rPr lang="en-US" altLang="zh-TW" kern="0" dirty="0" smtClean="0"/>
              <a:t>:</a:t>
            </a:r>
            <a:r>
              <a:rPr lang="zh-TW" altLang="en-US" kern="0" dirty="0" smtClean="0"/>
              <a:t> 梁宏鳴主任</a:t>
            </a:r>
            <a:endParaRPr lang="en-US" altLang="zh-TW" kern="0" dirty="0" smtClean="0"/>
          </a:p>
          <a:p>
            <a:r>
              <a:rPr lang="zh-TW" altLang="en-US" kern="0" dirty="0" smtClean="0"/>
              <a:t>      </a:t>
            </a:r>
            <a:r>
              <a:rPr lang="en-US" altLang="zh-TW" kern="0" dirty="0" smtClean="0"/>
              <a:t>2.</a:t>
            </a:r>
            <a:r>
              <a:rPr lang="zh-TW" altLang="en-US" kern="0" dirty="0" smtClean="0"/>
              <a:t>產品定位建議與顧問</a:t>
            </a:r>
            <a:endParaRPr lang="en-US" altLang="zh-TW" kern="0" dirty="0" smtClean="0"/>
          </a:p>
          <a:p>
            <a:r>
              <a:rPr lang="zh-TW" altLang="en-US" kern="0" dirty="0" smtClean="0"/>
              <a:t>      </a:t>
            </a:r>
            <a:r>
              <a:rPr lang="en-US" altLang="zh-TW" kern="0" dirty="0" smtClean="0"/>
              <a:t>3.</a:t>
            </a:r>
            <a:r>
              <a:rPr lang="zh-TW" altLang="en-US" kern="0" dirty="0" smtClean="0"/>
              <a:t>產品開發顧問</a:t>
            </a:r>
            <a:endParaRPr lang="en-US" altLang="zh-TW" kern="0" dirty="0" smtClean="0"/>
          </a:p>
          <a:p>
            <a:r>
              <a:rPr lang="zh-TW" altLang="en-US" kern="0" dirty="0" smtClean="0"/>
              <a:t>      </a:t>
            </a:r>
            <a:r>
              <a:rPr lang="en-US" altLang="zh-TW" kern="0" dirty="0" smtClean="0"/>
              <a:t>4.Arduino</a:t>
            </a:r>
            <a:r>
              <a:rPr lang="zh-TW" altLang="en-US" kern="0" dirty="0" smtClean="0"/>
              <a:t>教學內容建議</a:t>
            </a:r>
            <a:endParaRPr lang="zh-TW" altLang="en-US" kern="0" dirty="0"/>
          </a:p>
        </p:txBody>
      </p:sp>
      <p:pic>
        <p:nvPicPr>
          <p:cNvPr id="11" name="Picture 2" descr="http://delt.web.nthu.edu.tw/ezfiles/990/1990/img/728/FuYuanChiu2016.jpg"/>
          <p:cNvPicPr>
            <a:picLocks noChangeAspect="1" noChangeArrowheads="1"/>
          </p:cNvPicPr>
          <p:nvPr/>
        </p:nvPicPr>
        <p:blipFill>
          <a:blip r:embed="rId5" cstate="print"/>
          <a:srcRect/>
          <a:stretch>
            <a:fillRect/>
          </a:stretch>
        </p:blipFill>
        <p:spPr bwMode="auto">
          <a:xfrm>
            <a:off x="12304729" y="3077603"/>
            <a:ext cx="2736245" cy="3636382"/>
          </a:xfrm>
          <a:prstGeom prst="ellipse">
            <a:avLst/>
          </a:prstGeom>
          <a:ln>
            <a:noFill/>
          </a:ln>
          <a:effectLst>
            <a:softEdge rad="112500"/>
          </a:effectLst>
        </p:spPr>
      </p:pic>
      <p:sp>
        <p:nvSpPr>
          <p:cNvPr id="9" name="矩形 8"/>
          <p:cNvSpPr/>
          <p:nvPr/>
        </p:nvSpPr>
        <p:spPr>
          <a:xfrm>
            <a:off x="1822848" y="809328"/>
            <a:ext cx="12138066" cy="1323439"/>
          </a:xfrm>
          <a:prstGeom prst="rect">
            <a:avLst/>
          </a:prstGeom>
        </p:spPr>
        <p:txBody>
          <a:bodyPr wrap="none">
            <a:spAutoFit/>
          </a:bodyPr>
          <a:lstStyle/>
          <a:p>
            <a:r>
              <a:rPr lang="zh-TW" altLang="en-US" sz="8000" b="1" dirty="0" smtClean="0">
                <a:solidFill>
                  <a:schemeClr val="tx1">
                    <a:lumMod val="75000"/>
                    <a:lumOff val="25000"/>
                  </a:schemeClr>
                </a:solidFill>
                <a:latin typeface="微軟正黑體" pitchFamily="34" charset="-120"/>
                <a:ea typeface="微軟正黑體" pitchFamily="34" charset="-120"/>
                <a:cs typeface="+mj-cs"/>
                <a:sym typeface="Aleo" pitchFamily="34" charset="0"/>
              </a:rPr>
              <a:t>學術界對</a:t>
            </a:r>
            <a:r>
              <a:rPr lang="en-US" altLang="zh-TW" sz="8000" b="1" dirty="0" err="1" smtClean="0">
                <a:solidFill>
                  <a:schemeClr val="tx1">
                    <a:lumMod val="75000"/>
                    <a:lumOff val="25000"/>
                  </a:schemeClr>
                </a:solidFill>
                <a:latin typeface="微軟正黑體" pitchFamily="34" charset="-120"/>
                <a:ea typeface="微軟正黑體" pitchFamily="34" charset="-120"/>
                <a:cs typeface="+mj-cs"/>
                <a:sym typeface="Aleo" pitchFamily="34" charset="0"/>
              </a:rPr>
              <a:t>TarkusVP</a:t>
            </a:r>
            <a:r>
              <a:rPr lang="zh-TW" altLang="en-US" sz="8000" b="1" dirty="0" smtClean="0">
                <a:solidFill>
                  <a:schemeClr val="tx1">
                    <a:lumMod val="75000"/>
                    <a:lumOff val="25000"/>
                  </a:schemeClr>
                </a:solidFill>
                <a:latin typeface="微軟正黑體" pitchFamily="34" charset="-120"/>
                <a:ea typeface="微軟正黑體" pitchFamily="34" charset="-120"/>
                <a:cs typeface="+mj-cs"/>
                <a:sym typeface="Aleo" pitchFamily="34" charset="0"/>
              </a:rPr>
              <a:t> 的認可</a:t>
            </a:r>
            <a:endParaRPr lang="zh-TW" altLang="en-US" sz="8000" b="1" dirty="0">
              <a:solidFill>
                <a:schemeClr val="tx1">
                  <a:lumMod val="75000"/>
                  <a:lumOff val="25000"/>
                </a:schemeClr>
              </a:solidFill>
              <a:latin typeface="微軟正黑體" pitchFamily="34" charset="-120"/>
              <a:ea typeface="微軟正黑體" pitchFamily="34" charset="-120"/>
              <a:cs typeface="+mj-cs"/>
              <a:sym typeface="Aleo" pitchFamily="34" charset="0"/>
            </a:endParaRPr>
          </a:p>
        </p:txBody>
      </p:sp>
    </p:spTree>
    <p:extLst>
      <p:ext uri="{BB962C8B-B14F-4D97-AF65-F5344CB8AC3E}">
        <p14:creationId xmlns:p14="http://schemas.microsoft.com/office/powerpoint/2010/main" xmlns="" val="85802372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30763" y="2369111"/>
            <a:ext cx="16815822" cy="2400657"/>
          </a:xfrm>
          <a:prstGeom prst="rect">
            <a:avLst/>
          </a:prstGeom>
          <a:effectLst/>
        </p:spPr>
        <p:txBody>
          <a:bodyPr wrap="none" lIns="91440" tIns="45720" rIns="91440" bIns="45720">
            <a:spAutoFit/>
          </a:bodyPr>
          <a:lstStyle/>
          <a:p>
            <a:pPr algn="l"/>
            <a:r>
              <a:rPr lang="en-US" altLang="zh-TW" sz="4800" dirty="0" smtClean="0">
                <a:latin typeface="微軟正黑體" pitchFamily="34" charset="-120"/>
                <a:ea typeface="微軟正黑體" pitchFamily="34" charset="-120"/>
              </a:rPr>
              <a:t>TA</a:t>
            </a:r>
            <a:r>
              <a:rPr lang="zh-TW" altLang="en-US" sz="4800" dirty="0" smtClean="0">
                <a:latin typeface="微軟正黑體" pitchFamily="34" charset="-120"/>
                <a:ea typeface="微軟正黑體" pitchFamily="34" charset="-120"/>
              </a:rPr>
              <a:t>對象年齡為</a:t>
            </a:r>
            <a:r>
              <a:rPr lang="zh-TW" altLang="en-US" sz="5400" b="1" dirty="0" smtClean="0">
                <a:latin typeface="微軟正黑體" pitchFamily="34" charset="-120"/>
                <a:ea typeface="微軟正黑體" pitchFamily="34" charset="-120"/>
              </a:rPr>
              <a:t>小學四年級</a:t>
            </a:r>
            <a:r>
              <a:rPr lang="en-US" altLang="zh-TW" sz="5400" b="1" dirty="0" smtClean="0">
                <a:latin typeface="微軟正黑體" pitchFamily="34" charset="-120"/>
                <a:ea typeface="微軟正黑體" pitchFamily="34" charset="-120"/>
              </a:rPr>
              <a:t>~</a:t>
            </a:r>
            <a:r>
              <a:rPr lang="zh-TW" altLang="en-US" sz="5400" b="1" dirty="0" smtClean="0">
                <a:latin typeface="微軟正黑體" pitchFamily="34" charset="-120"/>
                <a:ea typeface="微軟正黑體" pitchFamily="34" charset="-120"/>
              </a:rPr>
              <a:t>中學三年級的學生族群</a:t>
            </a:r>
            <a:endParaRPr lang="en-US" altLang="zh-TW" sz="5400" b="1" dirty="0" smtClean="0">
              <a:latin typeface="微軟正黑體" pitchFamily="34" charset="-120"/>
              <a:ea typeface="微軟正黑體" pitchFamily="34" charset="-120"/>
            </a:endParaRPr>
          </a:p>
          <a:p>
            <a:pPr algn="l"/>
            <a:r>
              <a:rPr lang="zh-TW" altLang="en-US" sz="4800" dirty="0" smtClean="0">
                <a:latin typeface="微軟正黑體" pitchFamily="34" charset="-120"/>
                <a:ea typeface="微軟正黑體" pitchFamily="34" charset="-120"/>
              </a:rPr>
              <a:t>市場規模</a:t>
            </a:r>
            <a:r>
              <a:rPr lang="en-US" altLang="zh-TW" sz="4800" dirty="0" smtClean="0">
                <a:latin typeface="微軟正黑體" pitchFamily="34" charset="-120"/>
                <a:ea typeface="微軟正黑體" pitchFamily="34" charset="-120"/>
              </a:rPr>
              <a:t>:</a:t>
            </a:r>
            <a:r>
              <a:rPr lang="zh-TW" altLang="en-US" sz="4800" dirty="0" smtClean="0">
                <a:latin typeface="微軟正黑體" pitchFamily="34" charset="-120"/>
                <a:ea typeface="微軟正黑體" pitchFamily="34" charset="-120"/>
              </a:rPr>
              <a:t> 華人地區</a:t>
            </a:r>
            <a:r>
              <a:rPr lang="en-US" altLang="zh-TW" sz="4800" dirty="0" smtClean="0">
                <a:latin typeface="微軟正黑體" pitchFamily="34" charset="-120"/>
                <a:ea typeface="微軟正黑體" pitchFamily="34" charset="-120"/>
              </a:rPr>
              <a:t>164</a:t>
            </a:r>
            <a:r>
              <a:rPr lang="zh-TW" altLang="en-US" sz="4800" dirty="0" smtClean="0">
                <a:latin typeface="微軟正黑體" pitchFamily="34" charset="-120"/>
                <a:ea typeface="微軟正黑體" pitchFamily="34" charset="-120"/>
              </a:rPr>
              <a:t>萬人 </a:t>
            </a:r>
            <a:r>
              <a:rPr lang="en-US" altLang="zh-TW" sz="4800" dirty="0" smtClean="0">
                <a:latin typeface="微軟正黑體" pitchFamily="34" charset="-120"/>
                <a:ea typeface="微軟正黑體" pitchFamily="34" charset="-120"/>
              </a:rPr>
              <a:t>(</a:t>
            </a:r>
            <a:r>
              <a:rPr lang="zh-TW" altLang="en-US" sz="4800" dirty="0" smtClean="0">
                <a:latin typeface="微軟正黑體" pitchFamily="34" charset="-120"/>
                <a:ea typeface="微軟正黑體" pitchFamily="34" charset="-120"/>
              </a:rPr>
              <a:t>台灣</a:t>
            </a:r>
            <a:r>
              <a:rPr lang="en-US" altLang="zh-TW" sz="4800" dirty="0" smtClean="0">
                <a:latin typeface="微軟正黑體" pitchFamily="34" charset="-120"/>
                <a:ea typeface="微軟正黑體" pitchFamily="34" charset="-120"/>
              </a:rPr>
              <a:t>125</a:t>
            </a:r>
            <a:r>
              <a:rPr lang="zh-TW" altLang="en-US" sz="4800" dirty="0" smtClean="0">
                <a:latin typeface="微軟正黑體" pitchFamily="34" charset="-120"/>
                <a:ea typeface="微軟正黑體" pitchFamily="34" charset="-120"/>
              </a:rPr>
              <a:t>萬人、港澳地區</a:t>
            </a:r>
            <a:r>
              <a:rPr lang="en-US" altLang="zh-TW" sz="4800" dirty="0" smtClean="0">
                <a:latin typeface="微軟正黑體" pitchFamily="34" charset="-120"/>
                <a:ea typeface="微軟正黑體" pitchFamily="34" charset="-120"/>
              </a:rPr>
              <a:t>39</a:t>
            </a:r>
            <a:r>
              <a:rPr lang="zh-TW" altLang="en-US" sz="4800" dirty="0" smtClean="0">
                <a:latin typeface="微軟正黑體" pitchFamily="34" charset="-120"/>
                <a:ea typeface="微軟正黑體" pitchFamily="34" charset="-120"/>
              </a:rPr>
              <a:t>萬人</a:t>
            </a:r>
            <a:r>
              <a:rPr lang="en-US" altLang="zh-TW" sz="4800" dirty="0" smtClean="0">
                <a:latin typeface="微軟正黑體" pitchFamily="34" charset="-120"/>
                <a:ea typeface="微軟正黑體" pitchFamily="34" charset="-120"/>
              </a:rPr>
              <a:t>)</a:t>
            </a:r>
          </a:p>
          <a:p>
            <a:pPr algn="l"/>
            <a:r>
              <a:rPr lang="zh-TW" altLang="en-US" sz="4800" dirty="0" smtClean="0">
                <a:latin typeface="微軟正黑體" pitchFamily="34" charset="-120"/>
                <a:ea typeface="微軟正黑體" pitchFamily="34" charset="-120"/>
              </a:rPr>
              <a:t>拓可思用戶：</a:t>
            </a:r>
            <a:r>
              <a:rPr lang="en-US" altLang="zh-TW" sz="4800" dirty="0" smtClean="0">
                <a:latin typeface="微軟正黑體" pitchFamily="34" charset="-120"/>
                <a:ea typeface="微軟正黑體" pitchFamily="34" charset="-120"/>
              </a:rPr>
              <a:t>1200</a:t>
            </a:r>
            <a:r>
              <a:rPr lang="zh-TW" altLang="en-US" sz="4800" dirty="0" smtClean="0">
                <a:latin typeface="微軟正黑體" pitchFamily="34" charset="-120"/>
                <a:ea typeface="微軟正黑體" pitchFamily="34" charset="-120"/>
              </a:rPr>
              <a:t>人</a:t>
            </a:r>
            <a:endParaRPr lang="en-US" altLang="zh-TW" sz="4800" dirty="0" smtClean="0">
              <a:latin typeface="微軟正黑體" pitchFamily="34" charset="-120"/>
              <a:ea typeface="微軟正黑體" pitchFamily="34" charset="-120"/>
            </a:endParaRPr>
          </a:p>
        </p:txBody>
      </p:sp>
      <p:sp>
        <p:nvSpPr>
          <p:cNvPr id="9" name="圓角矩形 8"/>
          <p:cNvSpPr/>
          <p:nvPr/>
        </p:nvSpPr>
        <p:spPr bwMode="auto">
          <a:xfrm>
            <a:off x="3911080" y="8110858"/>
            <a:ext cx="3456384" cy="1339430"/>
          </a:xfrm>
          <a:prstGeom prst="roundRect">
            <a:avLst/>
          </a:prstGeom>
          <a:gradFill flip="none" rotWithShape="1">
            <a:gsLst>
              <a:gs pos="0">
                <a:srgbClr val="FF9933">
                  <a:alpha val="88000"/>
                </a:srgbClr>
              </a:gs>
              <a:gs pos="50000">
                <a:srgbClr val="FFCC00">
                  <a:alpha val="65000"/>
                </a:srgbClr>
              </a:gs>
              <a:gs pos="100000">
                <a:srgbClr val="FF9933">
                  <a:alpha val="75000"/>
                </a:srgbClr>
              </a:gs>
            </a:gsLst>
            <a:path path="circle">
              <a:fillToRect l="100000" t="100000"/>
            </a:path>
            <a:tileRect r="-100000" b="-100000"/>
          </a:gra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sp>
        <p:nvSpPr>
          <p:cNvPr id="10" name="圓角矩形 9"/>
          <p:cNvSpPr/>
          <p:nvPr/>
        </p:nvSpPr>
        <p:spPr bwMode="auto">
          <a:xfrm>
            <a:off x="8015536" y="7066672"/>
            <a:ext cx="3456384" cy="2455623"/>
          </a:xfrm>
          <a:prstGeom prst="roundRect">
            <a:avLst>
              <a:gd name="adj" fmla="val 11691"/>
            </a:avLst>
          </a:prstGeom>
          <a:gradFill flip="none" rotWithShape="1">
            <a:gsLst>
              <a:gs pos="0">
                <a:srgbClr val="FF9933">
                  <a:alpha val="88000"/>
                </a:srgbClr>
              </a:gs>
              <a:gs pos="50000">
                <a:srgbClr val="FFCC00">
                  <a:alpha val="65000"/>
                </a:srgbClr>
              </a:gs>
              <a:gs pos="100000">
                <a:srgbClr val="FF9933">
                  <a:alpha val="75000"/>
                </a:srgbClr>
              </a:gs>
            </a:gsLst>
            <a:path path="circle">
              <a:fillToRect l="100000" t="100000"/>
            </a:path>
            <a:tileRect r="-100000" b="-100000"/>
          </a:gra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sp>
        <p:nvSpPr>
          <p:cNvPr id="11" name="圓角矩形 10"/>
          <p:cNvSpPr/>
          <p:nvPr/>
        </p:nvSpPr>
        <p:spPr bwMode="auto">
          <a:xfrm>
            <a:off x="11975976" y="6173720"/>
            <a:ext cx="3456384" cy="3348576"/>
          </a:xfrm>
          <a:prstGeom prst="roundRect">
            <a:avLst>
              <a:gd name="adj" fmla="val 9369"/>
            </a:avLst>
          </a:prstGeom>
          <a:gradFill flip="none" rotWithShape="1">
            <a:gsLst>
              <a:gs pos="0">
                <a:srgbClr val="FF9933">
                  <a:alpha val="88000"/>
                </a:srgbClr>
              </a:gs>
              <a:gs pos="50000">
                <a:srgbClr val="FFCC00">
                  <a:alpha val="65000"/>
                </a:srgbClr>
              </a:gs>
              <a:gs pos="100000">
                <a:srgbClr val="FF9933">
                  <a:alpha val="75000"/>
                </a:srgbClr>
              </a:gs>
            </a:gsLst>
            <a:path path="circle">
              <a:fillToRect l="100000" t="100000"/>
            </a:path>
            <a:tileRect r="-100000" b="-100000"/>
          </a:gra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sp>
        <p:nvSpPr>
          <p:cNvPr id="12" name="圓角矩形 11"/>
          <p:cNvSpPr/>
          <p:nvPr/>
        </p:nvSpPr>
        <p:spPr bwMode="auto">
          <a:xfrm>
            <a:off x="16008424" y="5440980"/>
            <a:ext cx="3456384" cy="4297339"/>
          </a:xfrm>
          <a:prstGeom prst="roundRect">
            <a:avLst>
              <a:gd name="adj" fmla="val 9369"/>
            </a:avLst>
          </a:prstGeom>
          <a:gradFill flip="none" rotWithShape="1">
            <a:gsLst>
              <a:gs pos="0">
                <a:srgbClr val="FF9933">
                  <a:alpha val="88000"/>
                </a:srgbClr>
              </a:gs>
              <a:gs pos="50000">
                <a:srgbClr val="FFCC00">
                  <a:alpha val="65000"/>
                </a:srgbClr>
              </a:gs>
              <a:gs pos="100000">
                <a:srgbClr val="FF9933">
                  <a:alpha val="75000"/>
                </a:srgbClr>
              </a:gs>
            </a:gsLst>
            <a:path path="circle">
              <a:fillToRect l="100000" t="100000"/>
            </a:path>
            <a:tileRect r="-100000" b="-100000"/>
          </a:gra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sp>
        <p:nvSpPr>
          <p:cNvPr id="13" name="圓角矩形 12"/>
          <p:cNvSpPr/>
          <p:nvPr/>
        </p:nvSpPr>
        <p:spPr bwMode="auto">
          <a:xfrm>
            <a:off x="20040872" y="4675844"/>
            <a:ext cx="3456384" cy="5134484"/>
          </a:xfrm>
          <a:prstGeom prst="roundRect">
            <a:avLst>
              <a:gd name="adj" fmla="val 10281"/>
            </a:avLst>
          </a:prstGeom>
          <a:gradFill flip="none" rotWithShape="1">
            <a:gsLst>
              <a:gs pos="0">
                <a:srgbClr val="FF9933">
                  <a:alpha val="88000"/>
                </a:srgbClr>
              </a:gs>
              <a:gs pos="50000">
                <a:srgbClr val="FFCC00">
                  <a:alpha val="65000"/>
                </a:srgbClr>
              </a:gs>
              <a:gs pos="100000">
                <a:srgbClr val="FF9933">
                  <a:alpha val="75000"/>
                </a:srgbClr>
              </a:gs>
            </a:gsLst>
            <a:path path="circle">
              <a:fillToRect l="100000" t="100000"/>
            </a:path>
            <a:tileRect r="-100000" b="-100000"/>
          </a:gradFill>
          <a:ln>
            <a:noFill/>
          </a:ln>
          <a:effectLst/>
          <a:extLst/>
        </p:spPr>
        <p:txBody>
          <a:bodyPr lIns="0" tIns="0" rIns="0" bIns="0" rtlCol="0" anchor="ctr"/>
          <a:lstStyle/>
          <a:p>
            <a:endParaRPr lang="zh-TW" altLang="en-US" sz="4000" dirty="0">
              <a:solidFill>
                <a:srgbClr val="FFFFFF"/>
              </a:solidFill>
              <a:effectLst>
                <a:outerShdw blurRad="38100" dist="38100" dir="2700000" algn="tl">
                  <a:srgbClr val="000000"/>
                </a:outerShdw>
              </a:effectLst>
            </a:endParaRPr>
          </a:p>
        </p:txBody>
      </p:sp>
      <p:graphicFrame>
        <p:nvGraphicFramePr>
          <p:cNvPr id="6" name="表格 5"/>
          <p:cNvGraphicFramePr>
            <a:graphicFrameLocks noGrp="1"/>
          </p:cNvGraphicFramePr>
          <p:nvPr>
            <p:extLst>
              <p:ext uri="{D42A27DB-BD31-4B8C-83A1-F6EECF244321}">
                <p14:modId xmlns:p14="http://schemas.microsoft.com/office/powerpoint/2010/main" xmlns="" val="3449678219"/>
              </p:ext>
            </p:extLst>
          </p:nvPr>
        </p:nvGraphicFramePr>
        <p:xfrm>
          <a:off x="1030763" y="9018240"/>
          <a:ext cx="22754530" cy="4121616"/>
        </p:xfrm>
        <a:graphic>
          <a:graphicData uri="http://schemas.openxmlformats.org/drawingml/2006/table">
            <a:tbl>
              <a:tblPr firstRow="1" bandRow="1">
                <a:tableStyleId>{5C22544A-7EE6-4342-B048-85BDC9FD1C3A}</a:tableStyleId>
              </a:tblPr>
              <a:tblGrid>
                <a:gridCol w="2625520"/>
                <a:gridCol w="4025802"/>
                <a:gridCol w="4025802"/>
                <a:gridCol w="4025802"/>
                <a:gridCol w="4025802"/>
                <a:gridCol w="4025802"/>
              </a:tblGrid>
              <a:tr h="655124">
                <a:tc>
                  <a:txBody>
                    <a:bodyPr/>
                    <a:lstStyle/>
                    <a:p>
                      <a:pPr algn="ctr"/>
                      <a:endParaRPr lang="zh-TW" altLang="en-US" sz="3200" dirty="0">
                        <a:latin typeface="微軟正黑體" pitchFamily="34" charset="-120"/>
                        <a:ea typeface="微軟正黑體" pitchFamily="34" charset="-120"/>
                      </a:endParaRPr>
                    </a:p>
                  </a:txBody>
                  <a:tcPr anchor="ctr">
                    <a:noFill/>
                  </a:tcPr>
                </a:tc>
                <a:tc>
                  <a:txBody>
                    <a:bodyPr/>
                    <a:lstStyle/>
                    <a:p>
                      <a:pPr algn="ctr"/>
                      <a:r>
                        <a:rPr lang="en-US" altLang="zh-TW" sz="3200" dirty="0" smtClean="0">
                          <a:latin typeface="微軟正黑體" pitchFamily="34" charset="-120"/>
                          <a:ea typeface="微軟正黑體" pitchFamily="34" charset="-120"/>
                        </a:rPr>
                        <a:t>Level A</a:t>
                      </a: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pPr algn="ctr"/>
                      <a:r>
                        <a:rPr lang="en-US" altLang="zh-TW" sz="3200" dirty="0" smtClean="0">
                          <a:latin typeface="微軟正黑體" pitchFamily="34" charset="-120"/>
                          <a:ea typeface="微軟正黑體" pitchFamily="34" charset="-120"/>
                        </a:rPr>
                        <a:t>Level B</a:t>
                      </a: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pPr algn="ctr"/>
                      <a:r>
                        <a:rPr lang="en-US" altLang="zh-TW" sz="3200" dirty="0" smtClean="0">
                          <a:latin typeface="微軟正黑體" pitchFamily="34" charset="-120"/>
                          <a:ea typeface="微軟正黑體" pitchFamily="34" charset="-120"/>
                        </a:rPr>
                        <a:t>Level C</a:t>
                      </a: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pPr algn="ctr"/>
                      <a:r>
                        <a:rPr lang="en-US" altLang="zh-TW" sz="3200" dirty="0" smtClean="0">
                          <a:latin typeface="微軟正黑體" pitchFamily="34" charset="-120"/>
                          <a:ea typeface="微軟正黑體" pitchFamily="34" charset="-120"/>
                        </a:rPr>
                        <a:t>Level D</a:t>
                      </a:r>
                      <a:endParaRPr lang="zh-TW" altLang="en-US" sz="3200" dirty="0">
                        <a:latin typeface="微軟正黑體" pitchFamily="34" charset="-120"/>
                        <a:ea typeface="微軟正黑體" pitchFamily="34" charset="-120"/>
                      </a:endParaRPr>
                    </a:p>
                  </a:txBody>
                  <a:tcPr anchor="ctr">
                    <a:solidFill>
                      <a:srgbClr val="660066"/>
                    </a:solidFill>
                  </a:tcPr>
                </a:tc>
                <a:tc>
                  <a:txBody>
                    <a:bodyPr/>
                    <a:lstStyle/>
                    <a:p>
                      <a:pPr algn="ctr"/>
                      <a:r>
                        <a:rPr lang="en-US" altLang="zh-TW" sz="3200" dirty="0" smtClean="0">
                          <a:latin typeface="微軟正黑體" pitchFamily="34" charset="-120"/>
                          <a:ea typeface="微軟正黑體" pitchFamily="34" charset="-120"/>
                        </a:rPr>
                        <a:t>Level E</a:t>
                      </a:r>
                      <a:endParaRPr lang="zh-TW" altLang="en-US" sz="3200" dirty="0">
                        <a:latin typeface="微軟正黑體" pitchFamily="34" charset="-120"/>
                        <a:ea typeface="微軟正黑體" pitchFamily="34" charset="-120"/>
                      </a:endParaRPr>
                    </a:p>
                  </a:txBody>
                  <a:tcPr anchor="ctr">
                    <a:solidFill>
                      <a:srgbClr val="660066"/>
                    </a:solidFill>
                  </a:tcPr>
                </a:tc>
              </a:tr>
              <a:tr h="655124">
                <a:tc>
                  <a:txBody>
                    <a:bodyPr/>
                    <a:lstStyle/>
                    <a:p>
                      <a:pPr algn="ctr"/>
                      <a:r>
                        <a:rPr lang="en-US" altLang="zh-TW" sz="2800" dirty="0" smtClean="0">
                          <a:latin typeface="微軟正黑體" pitchFamily="34" charset="-120"/>
                          <a:ea typeface="微軟正黑體" pitchFamily="34" charset="-120"/>
                        </a:rPr>
                        <a:t>Level </a:t>
                      </a:r>
                      <a:r>
                        <a:rPr lang="zh-TW" altLang="en-US" sz="2800" dirty="0" smtClean="0">
                          <a:latin typeface="微軟正黑體" pitchFamily="34" charset="-120"/>
                          <a:ea typeface="微軟正黑體" pitchFamily="34" charset="-120"/>
                        </a:rPr>
                        <a:t>階段任務</a:t>
                      </a:r>
                      <a:endParaRPr lang="zh-TW" altLang="en-US" sz="28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體驗學習</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觀念的建立</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指令與操作的活用</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變數運用</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問題式學習</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與實際編程銜接</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編程應用</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專案式學習</a:t>
                      </a:r>
                    </a:p>
                  </a:txBody>
                  <a:tcPr anchor="ctr"/>
                </a:tc>
              </a:tr>
              <a:tr h="561960">
                <a:tc>
                  <a:txBody>
                    <a:bodyPr/>
                    <a:lstStyle/>
                    <a:p>
                      <a:pPr algn="ctr"/>
                      <a:r>
                        <a:rPr lang="zh-TW" altLang="en-US" sz="3200" b="1" dirty="0" smtClean="0">
                          <a:latin typeface="微軟正黑體" pitchFamily="34" charset="-120"/>
                          <a:ea typeface="微軟正黑體" pitchFamily="34" charset="-120"/>
                        </a:rPr>
                        <a:t>建議的年齡層</a:t>
                      </a:r>
                      <a:endParaRPr lang="zh-TW" altLang="en-US" sz="3200" b="1"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b="1" dirty="0" smtClean="0">
                          <a:latin typeface="微軟正黑體" pitchFamily="34" charset="-120"/>
                          <a:ea typeface="微軟正黑體" pitchFamily="34" charset="-120"/>
                        </a:rPr>
                        <a:t>國小四</a:t>
                      </a:r>
                      <a:r>
                        <a:rPr lang="en-US" altLang="zh-TW" sz="3200" b="1" dirty="0" smtClean="0">
                          <a:latin typeface="微軟正黑體" pitchFamily="34" charset="-120"/>
                          <a:ea typeface="微軟正黑體" pitchFamily="34" charset="-120"/>
                        </a:rPr>
                        <a:t>~</a:t>
                      </a:r>
                      <a:r>
                        <a:rPr lang="zh-TW" altLang="en-US" sz="3200" b="1" dirty="0" smtClean="0">
                          <a:latin typeface="微軟正黑體" pitchFamily="34" charset="-120"/>
                          <a:ea typeface="微軟正黑體" pitchFamily="34" charset="-120"/>
                        </a:rPr>
                        <a:t>六年級</a:t>
                      </a:r>
                    </a:p>
                  </a:txBody>
                  <a:tcPr anchor="ctr"/>
                </a:tc>
                <a:tc>
                  <a:txBody>
                    <a:bodyPr/>
                    <a:lstStyle/>
                    <a:p>
                      <a:pPr algn="ctr"/>
                      <a:r>
                        <a:rPr lang="zh-TW" altLang="en-US" sz="3200" b="1" dirty="0" smtClean="0">
                          <a:latin typeface="微軟正黑體" pitchFamily="34" charset="-120"/>
                          <a:ea typeface="微軟正黑體" pitchFamily="34" charset="-120"/>
                        </a:rPr>
                        <a:t>中學一年級</a:t>
                      </a:r>
                      <a:endParaRPr lang="zh-TW" altLang="en-US" sz="3200" b="1"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b="1" dirty="0" smtClean="0">
                          <a:latin typeface="微軟正黑體" pitchFamily="34" charset="-120"/>
                          <a:ea typeface="微軟正黑體" pitchFamily="34" charset="-120"/>
                        </a:rPr>
                        <a:t>中學二年級</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b="1" dirty="0" smtClean="0">
                          <a:latin typeface="微軟正黑體" pitchFamily="34" charset="-120"/>
                          <a:ea typeface="微軟正黑體" pitchFamily="34" charset="-120"/>
                        </a:rPr>
                        <a:t>中學三年級</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3200" b="1" dirty="0" smtClean="0">
                          <a:latin typeface="微軟正黑體" pitchFamily="34" charset="-120"/>
                          <a:ea typeface="微軟正黑體" pitchFamily="34" charset="-120"/>
                        </a:rPr>
                        <a:t>高中</a:t>
                      </a:r>
                    </a:p>
                  </a:txBody>
                  <a:tcPr anchor="ctr"/>
                </a:tc>
              </a:tr>
              <a:tr h="2232248">
                <a:tc>
                  <a:txBody>
                    <a:bodyPr/>
                    <a:lstStyle/>
                    <a:p>
                      <a:pPr algn="ctr"/>
                      <a:r>
                        <a:rPr lang="zh-TW" altLang="en-US" sz="2800" dirty="0" smtClean="0">
                          <a:latin typeface="微軟正黑體" pitchFamily="34" charset="-120"/>
                          <a:ea typeface="微軟正黑體" pitchFamily="34" charset="-120"/>
                        </a:rPr>
                        <a:t>學習目標</a:t>
                      </a:r>
                      <a:endParaRPr lang="zh-TW" altLang="en-US" sz="2800" dirty="0">
                        <a:latin typeface="微軟正黑體" pitchFamily="34" charset="-120"/>
                        <a:ea typeface="微軟正黑體" pitchFamily="34" charset="-120"/>
                      </a:endParaRPr>
                    </a:p>
                  </a:txBody>
                  <a:tcPr anchor="ctr"/>
                </a:tc>
                <a:tc>
                  <a:txBody>
                    <a:bodyPr/>
                    <a:lstStyle/>
                    <a:p>
                      <a:pPr marL="346075" indent="-346075" algn="l">
                        <a:buFont typeface="Arial" pitchFamily="34" charset="0"/>
                        <a:buChar char="•"/>
                      </a:pPr>
                      <a:r>
                        <a:rPr lang="zh-TW" altLang="en-US" sz="2800" dirty="0" smtClean="0">
                          <a:latin typeface="微軟正黑體" pitchFamily="34" charset="-120"/>
                          <a:ea typeface="微軟正黑體" pitchFamily="34" charset="-120"/>
                        </a:rPr>
                        <a:t>學習程式觀念基礎</a:t>
                      </a:r>
                      <a:endParaRPr lang="en-US" altLang="zh-TW" sz="2800" dirty="0" smtClean="0">
                        <a:latin typeface="微軟正黑體" pitchFamily="34" charset="-120"/>
                        <a:ea typeface="微軟正黑體" pitchFamily="34" charset="-120"/>
                      </a:endParaRPr>
                    </a:p>
                    <a:p>
                      <a:pPr marL="346075" indent="-346075" algn="l">
                        <a:buFont typeface="Arial" pitchFamily="34" charset="0"/>
                        <a:buChar char="•"/>
                      </a:pPr>
                      <a:r>
                        <a:rPr lang="zh-TW" altLang="en-US" sz="2800" dirty="0" smtClean="0">
                          <a:latin typeface="微軟正黑體" pitchFamily="34" charset="-120"/>
                          <a:ea typeface="微軟正黑體" pitchFamily="34" charset="-120"/>
                        </a:rPr>
                        <a:t>以功能體驗為目標</a:t>
                      </a:r>
                      <a:endParaRPr lang="zh-TW" altLang="en-US" sz="2800" dirty="0">
                        <a:latin typeface="微軟正黑體" pitchFamily="34" charset="-120"/>
                        <a:ea typeface="微軟正黑體" pitchFamily="34" charset="-120"/>
                      </a:endParaRPr>
                    </a:p>
                  </a:txBody>
                  <a:tcPr anchor="ctr"/>
                </a:tc>
                <a:tc>
                  <a:txBody>
                    <a:bodyPr/>
                    <a:lstStyle/>
                    <a:p>
                      <a:pPr marL="284163" indent="-284163" algn="l">
                        <a:buFont typeface="Arial" pitchFamily="34" charset="0"/>
                        <a:buChar char="•"/>
                      </a:pPr>
                      <a:r>
                        <a:rPr lang="zh-TW" altLang="en-US" sz="2800" dirty="0" smtClean="0">
                          <a:latin typeface="微軟正黑體" pitchFamily="34" charset="-120"/>
                          <a:ea typeface="微軟正黑體" pitchFamily="34" charset="-120"/>
                        </a:rPr>
                        <a:t>透過各元件的功能，       學習編程指令語法</a:t>
                      </a:r>
                      <a:endParaRPr lang="en-US" altLang="zh-TW" sz="2800" dirty="0" smtClean="0">
                        <a:latin typeface="微軟正黑體" pitchFamily="34" charset="-120"/>
                        <a:ea typeface="微軟正黑體" pitchFamily="34" charset="-120"/>
                      </a:endParaRPr>
                    </a:p>
                    <a:p>
                      <a:pPr marL="284163" indent="-284163" algn="l">
                        <a:buFont typeface="Arial" pitchFamily="34" charset="0"/>
                        <a:buChar char="•"/>
                      </a:pPr>
                      <a:r>
                        <a:rPr lang="zh-TW" altLang="en-US" sz="2800" dirty="0" smtClean="0">
                          <a:latin typeface="微軟正黑體" pitchFamily="34" charset="-120"/>
                          <a:ea typeface="微軟正黑體" pitchFamily="34" charset="-120"/>
                        </a:rPr>
                        <a:t>用最直覺的流程方式，   了解指令涵意為目標</a:t>
                      </a:r>
                      <a:endParaRPr lang="zh-TW" altLang="en-US" sz="2800" dirty="0">
                        <a:latin typeface="微軟正黑體" pitchFamily="34" charset="-120"/>
                        <a:ea typeface="微軟正黑體" pitchFamily="34" charset="-120"/>
                      </a:endParaRPr>
                    </a:p>
                  </a:txBody>
                  <a:tcPr anchor="ctr"/>
                </a:tc>
                <a:tc>
                  <a:txBody>
                    <a:bodyPr/>
                    <a:lstStyle/>
                    <a:p>
                      <a:pPr marL="284163" indent="-284163" algn="l">
                        <a:buFont typeface="Arial" pitchFamily="34" charset="0"/>
                        <a:buChar char="•"/>
                      </a:pPr>
                      <a:r>
                        <a:rPr lang="zh-TW" altLang="en-US" sz="2800" dirty="0" smtClean="0">
                          <a:latin typeface="微軟正黑體" pitchFamily="34" charset="-120"/>
                          <a:ea typeface="微軟正黑體" pitchFamily="34" charset="-120"/>
                        </a:rPr>
                        <a:t>透過變數的設定，           了解指令如何進行活用，達到更多的應用範圍</a:t>
                      </a:r>
                      <a:endParaRPr lang="en-US" altLang="zh-TW" sz="2800" dirty="0" smtClean="0">
                        <a:latin typeface="微軟正黑體" pitchFamily="34" charset="-120"/>
                        <a:ea typeface="微軟正黑體" pitchFamily="34" charset="-120"/>
                      </a:endParaRPr>
                    </a:p>
                    <a:p>
                      <a:pPr marL="284163" indent="-284163" algn="l">
                        <a:buFont typeface="Arial" pitchFamily="34" charset="0"/>
                        <a:buChar char="•"/>
                      </a:pPr>
                      <a:r>
                        <a:rPr lang="zh-TW" altLang="en-US" sz="2800" dirty="0" smtClean="0">
                          <a:latin typeface="微軟正黑體" pitchFamily="34" charset="-120"/>
                          <a:ea typeface="微軟正黑體" pitchFamily="34" charset="-120"/>
                        </a:rPr>
                        <a:t>以功能創作為目標</a:t>
                      </a:r>
                      <a:endParaRPr lang="zh-TW" altLang="en-US" sz="2800" dirty="0">
                        <a:latin typeface="微軟正黑體" pitchFamily="34" charset="-120"/>
                        <a:ea typeface="微軟正黑體" pitchFamily="34" charset="-120"/>
                      </a:endParaRPr>
                    </a:p>
                  </a:txBody>
                  <a:tcPr anchor="ctr"/>
                </a:tc>
                <a:tc>
                  <a:txBody>
                    <a:bodyPr/>
                    <a:lstStyle/>
                    <a:p>
                      <a:pPr marL="284163" indent="-284163" algn="l">
                        <a:buFont typeface="Arial" pitchFamily="34" charset="0"/>
                        <a:buChar char="•"/>
                      </a:pPr>
                      <a:r>
                        <a:rPr lang="zh-TW" altLang="en-US" sz="2800" dirty="0" smtClean="0">
                          <a:latin typeface="微軟正黑體" pitchFamily="34" charset="-120"/>
                          <a:ea typeface="微軟正黑體" pitchFamily="34" charset="-120"/>
                        </a:rPr>
                        <a:t>導入實際編程的內容</a:t>
                      </a:r>
                      <a:endParaRPr lang="en-US" altLang="zh-TW" sz="2800" dirty="0" smtClean="0">
                        <a:latin typeface="微軟正黑體" pitchFamily="34" charset="-120"/>
                        <a:ea typeface="微軟正黑體" pitchFamily="34" charset="-120"/>
                      </a:endParaRPr>
                    </a:p>
                    <a:p>
                      <a:pPr marL="284163" indent="-284163" algn="l">
                        <a:buFont typeface="Arial" pitchFamily="34" charset="0"/>
                        <a:buChar char="•"/>
                      </a:pPr>
                      <a:r>
                        <a:rPr lang="zh-TW" altLang="en-US" sz="2800" dirty="0" smtClean="0">
                          <a:latin typeface="微軟正黑體" pitchFamily="34" charset="-120"/>
                          <a:ea typeface="微軟正黑體" pitchFamily="34" charset="-120"/>
                        </a:rPr>
                        <a:t>透過流程的理解，將編程語言組合</a:t>
                      </a:r>
                      <a:endParaRPr lang="en-US" altLang="zh-TW" sz="2800" dirty="0" smtClean="0">
                        <a:latin typeface="微軟正黑體" pitchFamily="34" charset="-120"/>
                        <a:ea typeface="微軟正黑體" pitchFamily="34" charset="-120"/>
                      </a:endParaRPr>
                    </a:p>
                    <a:p>
                      <a:pPr marL="284163" indent="-284163" algn="l">
                        <a:buFont typeface="Arial" pitchFamily="34" charset="0"/>
                        <a:buChar char="•"/>
                      </a:pPr>
                      <a:r>
                        <a:rPr lang="zh-TW" altLang="en-US" sz="2800" dirty="0" smtClean="0">
                          <a:latin typeface="微軟正黑體" pitchFamily="34" charset="-120"/>
                          <a:ea typeface="微軟正黑體" pitchFamily="34" charset="-120"/>
                        </a:rPr>
                        <a:t>問題式學習為目標</a:t>
                      </a:r>
                      <a:endParaRPr lang="zh-TW" altLang="en-US" sz="2800" dirty="0">
                        <a:latin typeface="微軟正黑體" pitchFamily="34" charset="-120"/>
                        <a:ea typeface="微軟正黑體" pitchFamily="34" charset="-120"/>
                      </a:endParaRPr>
                    </a:p>
                  </a:txBody>
                  <a:tcPr anchor="ctr"/>
                </a:tc>
                <a:tc>
                  <a:txBody>
                    <a:bodyPr/>
                    <a:lstStyle/>
                    <a:p>
                      <a:pPr marL="284163" indent="-284163" algn="l">
                        <a:buFont typeface="Arial" pitchFamily="34" charset="0"/>
                        <a:buChar char="•"/>
                      </a:pPr>
                      <a:r>
                        <a:rPr lang="zh-TW" altLang="en-US" sz="2800" dirty="0" smtClean="0">
                          <a:latin typeface="微軟正黑體" pitchFamily="34" charset="-120"/>
                          <a:ea typeface="微軟正黑體" pitchFamily="34" charset="-120"/>
                        </a:rPr>
                        <a:t>實際編程的專案式學習</a:t>
                      </a:r>
                      <a:endParaRPr lang="en-US" altLang="zh-TW" sz="2800" dirty="0" smtClean="0">
                        <a:latin typeface="微軟正黑體" pitchFamily="34" charset="-120"/>
                        <a:ea typeface="微軟正黑體" pitchFamily="34" charset="-120"/>
                      </a:endParaRPr>
                    </a:p>
                    <a:p>
                      <a:pPr marL="284163" indent="-284163" algn="l">
                        <a:buFont typeface="Arial" pitchFamily="34" charset="0"/>
                        <a:buChar char="•"/>
                      </a:pPr>
                      <a:r>
                        <a:rPr lang="zh-TW" altLang="en-US" sz="2800" dirty="0" smtClean="0">
                          <a:latin typeface="微軟正黑體" pitchFamily="34" charset="-120"/>
                          <a:ea typeface="微軟正黑體" pitchFamily="34" charset="-120"/>
                        </a:rPr>
                        <a:t>透過流程的理解，將編程語言組合</a:t>
                      </a:r>
                      <a:endParaRPr lang="en-US" altLang="zh-TW" sz="2800" dirty="0" smtClean="0">
                        <a:latin typeface="微軟正黑體" pitchFamily="34" charset="-120"/>
                        <a:ea typeface="微軟正黑體" pitchFamily="34" charset="-120"/>
                      </a:endParaRPr>
                    </a:p>
                  </a:txBody>
                  <a:tcPr anchor="ctr"/>
                </a:tc>
              </a:tr>
            </a:tbl>
          </a:graphicData>
        </a:graphic>
      </p:graphicFrame>
      <p:sp>
        <p:nvSpPr>
          <p:cNvPr id="14" name="矩形 13"/>
          <p:cNvSpPr/>
          <p:nvPr/>
        </p:nvSpPr>
        <p:spPr bwMode="auto">
          <a:xfrm>
            <a:off x="3619441" y="5440980"/>
            <a:ext cx="16073550" cy="7703564"/>
          </a:xfrm>
          <a:prstGeom prst="rect">
            <a:avLst/>
          </a:prstGeom>
          <a:noFill/>
          <a:ln w="63500">
            <a:solidFill>
              <a:srgbClr val="FF0000"/>
            </a:solidFill>
          </a:ln>
          <a:effectLst/>
          <a:extLst/>
        </p:spPr>
        <p:txBody>
          <a:bodyPr lIns="0" tIns="0" rIns="0" bIns="0" rtlCol="0" anchor="ctr"/>
          <a:lstStyle/>
          <a:p>
            <a:endParaRPr lang="zh-CN" altLang="en-US" sz="4000" dirty="0">
              <a:solidFill>
                <a:srgbClr val="FFFFFF"/>
              </a:solidFill>
              <a:effectLst>
                <a:outerShdw blurRad="38100" dist="38100" dir="2700000" algn="tl">
                  <a:srgbClr val="000000"/>
                </a:outerShdw>
              </a:effectLst>
            </a:endParaRPr>
          </a:p>
        </p:txBody>
      </p:sp>
      <p:sp>
        <p:nvSpPr>
          <p:cNvPr id="17" name="標題 11"/>
          <p:cNvSpPr txBox="1">
            <a:spLocks/>
          </p:cNvSpPr>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algn="l" defTabSz="457200"/>
            <a:r>
              <a:rPr lang="zh-TW" altLang="en-US" sz="8000" b="1" kern="0" dirty="0" smtClean="0">
                <a:solidFill>
                  <a:schemeClr val="tx1">
                    <a:lumMod val="75000"/>
                    <a:lumOff val="25000"/>
                  </a:schemeClr>
                </a:solidFill>
                <a:latin typeface="微軟正黑體" pitchFamily="34" charset="-120"/>
                <a:ea typeface="微軟正黑體" pitchFamily="34" charset="-120"/>
                <a:cs typeface="+mj-cs"/>
                <a:sym typeface="Aleo" pitchFamily="34" charset="0"/>
              </a:rPr>
              <a:t>公司主要市場</a:t>
            </a:r>
            <a:endParaRPr kumimoji="0" lang="zh-TW" altLang="en-US" sz="8000" b="1" i="0" u="none" strike="noStrike" kern="0" cap="none" spc="0" normalizeH="0" baseline="0" noProof="0" dirty="0">
              <a:ln>
                <a:noFill/>
              </a:ln>
              <a:solidFill>
                <a:schemeClr val="tx1">
                  <a:lumMod val="75000"/>
                  <a:lumOff val="25000"/>
                </a:schemeClr>
              </a:solidFill>
              <a:effectLst/>
              <a:uLnTx/>
              <a:uFillTx/>
              <a:latin typeface="微軟正黑體" pitchFamily="34" charset="-120"/>
              <a:ea typeface="微軟正黑體" pitchFamily="34" charset="-120"/>
              <a:cs typeface="+mj-cs"/>
              <a:sym typeface="Aleo"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矩形 80"/>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sp>
        <p:nvSpPr>
          <p:cNvPr id="41" name="矩形 40"/>
          <p:cNvSpPr/>
          <p:nvPr/>
        </p:nvSpPr>
        <p:spPr bwMode="auto">
          <a:xfrm>
            <a:off x="1153008" y="2678357"/>
            <a:ext cx="22174714" cy="4995948"/>
          </a:xfrm>
          <a:prstGeom prst="rect">
            <a:avLst/>
          </a:prstGeom>
          <a:solidFill>
            <a:srgbClr val="FFFF99">
              <a:alpha val="52000"/>
            </a:srgb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sp>
        <p:nvSpPr>
          <p:cNvPr id="116737" name="AutoShape 1"/>
          <p:cNvSpPr>
            <a:spLocks/>
          </p:cNvSpPr>
          <p:nvPr/>
        </p:nvSpPr>
        <p:spPr bwMode="auto">
          <a:xfrm>
            <a:off x="2015473" y="3706813"/>
            <a:ext cx="15927387" cy="44211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496" y="21600"/>
                </a:moveTo>
                <a:lnTo>
                  <a:pt x="0" y="21600"/>
                </a:lnTo>
                <a:lnTo>
                  <a:pt x="0" y="10951"/>
                </a:lnTo>
                <a:lnTo>
                  <a:pt x="21599" y="10951"/>
                </a:lnTo>
                <a:lnTo>
                  <a:pt x="21599" y="0"/>
                </a:lnTo>
                <a:lnTo>
                  <a:pt x="206" y="0"/>
                </a:lnTo>
              </a:path>
            </a:pathLst>
          </a:custGeom>
          <a:noFill/>
          <a:ln w="63500" cap="flat" cmpd="sng">
            <a:solidFill>
              <a:srgbClr val="B9B9B9"/>
            </a:solidFill>
            <a:prstDash val="solid"/>
            <a:miter lim="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p>
            <a:endParaRPr lang="en-US" dirty="0"/>
          </a:p>
        </p:txBody>
      </p:sp>
      <p:sp>
        <p:nvSpPr>
          <p:cNvPr id="42" name="矩形 41"/>
          <p:cNvSpPr/>
          <p:nvPr/>
        </p:nvSpPr>
        <p:spPr bwMode="auto">
          <a:xfrm>
            <a:off x="1153008" y="7633933"/>
            <a:ext cx="22164036" cy="5604540"/>
          </a:xfrm>
          <a:prstGeom prst="rect">
            <a:avLst/>
          </a:prstGeom>
          <a:solidFill>
            <a:srgbClr val="E6FFCD"/>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sp>
        <p:nvSpPr>
          <p:cNvPr id="116738" name="AutoShape 2"/>
          <p:cNvSpPr>
            <a:spLocks/>
          </p:cNvSpPr>
          <p:nvPr/>
        </p:nvSpPr>
        <p:spPr bwMode="auto">
          <a:xfrm>
            <a:off x="11800823" y="2881313"/>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39" name="Freeform 38"/>
          <p:cNvSpPr>
            <a:spLocks/>
          </p:cNvSpPr>
          <p:nvPr/>
        </p:nvSpPr>
        <p:spPr bwMode="auto">
          <a:xfrm>
            <a:off x="12183386" y="3178953"/>
            <a:ext cx="1206403" cy="1282364"/>
          </a:xfrm>
          <a:custGeom>
            <a:avLst/>
            <a:gdLst>
              <a:gd name="connsiteX0" fmla="*/ 581595 w 1206403"/>
              <a:gd name="connsiteY0" fmla="*/ 0 h 1282364"/>
              <a:gd name="connsiteX1" fmla="*/ 1151091 w 1206403"/>
              <a:gd name="connsiteY1" fmla="*/ 251596 h 1282364"/>
              <a:gd name="connsiteX2" fmla="*/ 1166338 w 1206403"/>
              <a:gd name="connsiteY2" fmla="*/ 258948 h 1282364"/>
              <a:gd name="connsiteX3" fmla="*/ 1191861 w 1206403"/>
              <a:gd name="connsiteY3" fmla="*/ 345078 h 1282364"/>
              <a:gd name="connsiteX4" fmla="*/ 973721 w 1206403"/>
              <a:gd name="connsiteY4" fmla="*/ 1058644 h 1282364"/>
              <a:gd name="connsiteX5" fmla="*/ 563645 w 1206403"/>
              <a:gd name="connsiteY5" fmla="*/ 1276783 h 1282364"/>
              <a:gd name="connsiteX6" fmla="*/ 505417 w 1206403"/>
              <a:gd name="connsiteY6" fmla="*/ 1282364 h 1282364"/>
              <a:gd name="connsiteX7" fmla="*/ 0 w 1206403"/>
              <a:gd name="connsiteY7" fmla="*/ 826124 h 1282364"/>
              <a:gd name="connsiteX8" fmla="*/ 749876 w 1206403"/>
              <a:gd name="connsiteY8" fmla="*/ 747177 h 1282364"/>
              <a:gd name="connsiteX9" fmla="*/ 581595 w 1206403"/>
              <a:gd name="connsiteY9" fmla="*/ 0 h 128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403" h="1282364">
                <a:moveTo>
                  <a:pt x="581595" y="0"/>
                </a:moveTo>
                <a:cubicBezTo>
                  <a:pt x="738764" y="79299"/>
                  <a:pt x="974324" y="169558"/>
                  <a:pt x="1151091" y="251596"/>
                </a:cubicBezTo>
                <a:lnTo>
                  <a:pt x="1166338" y="258948"/>
                </a:lnTo>
                <a:lnTo>
                  <a:pt x="1191861" y="345078"/>
                </a:lnTo>
                <a:cubicBezTo>
                  <a:pt x="1240336" y="595477"/>
                  <a:pt x="1167623" y="864691"/>
                  <a:pt x="973721" y="1058644"/>
                </a:cubicBezTo>
                <a:cubicBezTo>
                  <a:pt x="857350" y="1174985"/>
                  <a:pt x="713884" y="1247698"/>
                  <a:pt x="563645" y="1276783"/>
                </a:cubicBezTo>
                <a:lnTo>
                  <a:pt x="505417" y="1282364"/>
                </a:lnTo>
                <a:lnTo>
                  <a:pt x="0" y="826124"/>
                </a:lnTo>
                <a:cubicBezTo>
                  <a:pt x="0" y="826124"/>
                  <a:pt x="508123" y="1091116"/>
                  <a:pt x="749876" y="747177"/>
                </a:cubicBezTo>
                <a:cubicBezTo>
                  <a:pt x="999584" y="391978"/>
                  <a:pt x="581595" y="0"/>
                  <a:pt x="581595" y="0"/>
                </a:cubicBezTo>
                <a:close/>
              </a:path>
            </a:pathLst>
          </a:custGeom>
          <a:solidFill>
            <a:schemeClr val="accent6">
              <a:lumMod val="50000"/>
            </a:schemeClr>
          </a:solidFill>
          <a:ln>
            <a:noFill/>
          </a:ln>
          <a:effectLst/>
          <a:extLst/>
        </p:spPr>
        <p:txBody>
          <a:bodyPr wrap="square" lIns="0" tIns="0" rIns="0" bIns="0" anchor="ctr">
            <a:noAutofit/>
          </a:bodyPr>
          <a:lstStyle/>
          <a:p>
            <a:endParaRPr lang="en-US" dirty="0"/>
          </a:p>
        </p:txBody>
      </p:sp>
      <p:sp>
        <p:nvSpPr>
          <p:cNvPr id="116740" name="AutoShape 4"/>
          <p:cNvSpPr>
            <a:spLocks/>
          </p:cNvSpPr>
          <p:nvPr/>
        </p:nvSpPr>
        <p:spPr bwMode="auto">
          <a:xfrm>
            <a:off x="12065935" y="3146425"/>
            <a:ext cx="1058863" cy="105886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42" name="AutoShape 6"/>
          <p:cNvSpPr>
            <a:spLocks/>
          </p:cNvSpPr>
          <p:nvPr/>
        </p:nvSpPr>
        <p:spPr bwMode="auto">
          <a:xfrm>
            <a:off x="15464773" y="518308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4" name="Freeform 43"/>
          <p:cNvSpPr>
            <a:spLocks/>
          </p:cNvSpPr>
          <p:nvPr/>
        </p:nvSpPr>
        <p:spPr bwMode="auto">
          <a:xfrm>
            <a:off x="15962428" y="5536894"/>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2">
              <a:lumMod val="50000"/>
            </a:schemeClr>
          </a:solidFill>
          <a:ln>
            <a:noFill/>
          </a:ln>
          <a:effectLst/>
          <a:extLst/>
        </p:spPr>
        <p:txBody>
          <a:bodyPr wrap="square" lIns="0" tIns="0" rIns="0" bIns="0" anchor="ctr">
            <a:noAutofit/>
          </a:bodyPr>
          <a:lstStyle/>
          <a:p>
            <a:endParaRPr lang="en-US" dirty="0"/>
          </a:p>
        </p:txBody>
      </p:sp>
      <p:sp>
        <p:nvSpPr>
          <p:cNvPr id="116744" name="AutoShape 8"/>
          <p:cNvSpPr>
            <a:spLocks/>
          </p:cNvSpPr>
          <p:nvPr/>
        </p:nvSpPr>
        <p:spPr bwMode="auto">
          <a:xfrm>
            <a:off x="15720360" y="5482898"/>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45" name="AutoShape 9"/>
          <p:cNvSpPr>
            <a:spLocks/>
          </p:cNvSpPr>
          <p:nvPr/>
        </p:nvSpPr>
        <p:spPr bwMode="auto">
          <a:xfrm>
            <a:off x="3232922" y="5151549"/>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6600"/>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6" name="Freeform 45"/>
          <p:cNvSpPr>
            <a:spLocks/>
          </p:cNvSpPr>
          <p:nvPr/>
        </p:nvSpPr>
        <p:spPr bwMode="auto">
          <a:xfrm>
            <a:off x="3599649" y="5469047"/>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rgbClr val="003300">
              <a:alpha val="65000"/>
            </a:srgbClr>
          </a:solidFill>
          <a:ln>
            <a:noFill/>
          </a:ln>
          <a:effectLst/>
          <a:extLst/>
        </p:spPr>
        <p:txBody>
          <a:bodyPr wrap="square" lIns="0" tIns="0" rIns="0" bIns="0" anchor="ctr">
            <a:noAutofit/>
          </a:bodyPr>
          <a:lstStyle/>
          <a:p>
            <a:endParaRPr lang="en-US" dirty="0"/>
          </a:p>
        </p:txBody>
      </p:sp>
      <p:sp>
        <p:nvSpPr>
          <p:cNvPr id="116747" name="AutoShape 11"/>
          <p:cNvSpPr>
            <a:spLocks/>
          </p:cNvSpPr>
          <p:nvPr/>
        </p:nvSpPr>
        <p:spPr bwMode="auto">
          <a:xfrm>
            <a:off x="3488509" y="5419836"/>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51" name="AutoShape 15"/>
          <p:cNvSpPr>
            <a:spLocks/>
          </p:cNvSpPr>
          <p:nvPr/>
        </p:nvSpPr>
        <p:spPr bwMode="auto">
          <a:xfrm>
            <a:off x="6085823" y="3554413"/>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5"/>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116752" name="AutoShape 16"/>
          <p:cNvSpPr>
            <a:spLocks/>
          </p:cNvSpPr>
          <p:nvPr/>
        </p:nvSpPr>
        <p:spPr bwMode="auto">
          <a:xfrm>
            <a:off x="1913873" y="3554413"/>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rgbClr val="B9B9B9"/>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116753" name="AutoShape 17"/>
          <p:cNvSpPr>
            <a:spLocks/>
          </p:cNvSpPr>
          <p:nvPr/>
        </p:nvSpPr>
        <p:spPr bwMode="auto">
          <a:xfrm>
            <a:off x="9760722" y="5793118"/>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1"/>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4F4F4">
                  <a:lumMod val="10000"/>
                </a:srgbClr>
              </a:solidFill>
              <a:effectLst>
                <a:outerShdw blurRad="38100" dist="38100" dir="2700000" algn="tl">
                  <a:srgbClr val="C0C0C0"/>
                </a:outerShdw>
              </a:effectLst>
              <a:latin typeface="Lato" panose="020F0502020204030203" pitchFamily="34" charset="0"/>
            </a:endParaRPr>
          </a:p>
        </p:txBody>
      </p:sp>
      <p:sp>
        <p:nvSpPr>
          <p:cNvPr id="116757" name="AutoShape 21"/>
          <p:cNvSpPr>
            <a:spLocks/>
          </p:cNvSpPr>
          <p:nvPr/>
        </p:nvSpPr>
        <p:spPr bwMode="auto">
          <a:xfrm>
            <a:off x="3731560" y="4395952"/>
            <a:ext cx="4978400" cy="787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2400" dirty="0" smtClean="0">
                <a:latin typeface="微軟正黑體" pitchFamily="34" charset="-120"/>
                <a:ea typeface="微軟正黑體" pitchFamily="34" charset="-120"/>
                <a:cs typeface="Lato Light" panose="020F0302020204030203" pitchFamily="34" charset="0"/>
                <a:sym typeface="Lato Light" panose="020F0302020204030203" pitchFamily="34" charset="0"/>
              </a:rPr>
              <a:t>模組</a:t>
            </a:r>
            <a:r>
              <a:rPr lang="en-US" altLang="zh-TW" sz="2400" dirty="0" smtClean="0">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2400" dirty="0" smtClean="0">
                <a:latin typeface="微軟正黑體" pitchFamily="34" charset="-120"/>
                <a:ea typeface="微軟正黑體" pitchFamily="34" charset="-120"/>
                <a:cs typeface="Lato Light" panose="020F0302020204030203" pitchFamily="34" charset="0"/>
                <a:sym typeface="Lato Light" panose="020F0302020204030203" pitchFamily="34" charset="0"/>
              </a:rPr>
              <a:t>課程主題</a:t>
            </a:r>
            <a:r>
              <a:rPr lang="en-US" altLang="zh-TW" sz="2400" dirty="0" smtClean="0">
                <a:latin typeface="微軟正黑體" pitchFamily="34" charset="-120"/>
                <a:ea typeface="微軟正黑體" pitchFamily="34" charset="-120"/>
                <a:cs typeface="Lato Light" panose="020F0302020204030203" pitchFamily="34" charset="0"/>
                <a:sym typeface="Lato Light" panose="020F0302020204030203" pitchFamily="34" charset="0"/>
              </a:rPr>
              <a:t>/</a:t>
            </a:r>
            <a:r>
              <a:rPr lang="zh-TW" altLang="en-US" sz="2400" dirty="0" smtClean="0">
                <a:latin typeface="微軟正黑體" pitchFamily="34" charset="-120"/>
                <a:ea typeface="微軟正黑體" pitchFamily="34" charset="-120"/>
                <a:cs typeface="Lato Light" panose="020F0302020204030203" pitchFamily="34" charset="0"/>
                <a:sym typeface="Lato Light" panose="020F0302020204030203" pitchFamily="34" charset="0"/>
              </a:rPr>
              <a:t>基本功能規劃</a:t>
            </a:r>
            <a:r>
              <a:rPr lang="en-US" sz="2400" dirty="0" smtClean="0">
                <a:latin typeface="微軟正黑體" pitchFamily="34" charset="-120"/>
                <a:ea typeface="微軟正黑體" pitchFamily="34" charset="-120"/>
                <a:cs typeface="Lato Light" panose="020F0302020204030203" pitchFamily="34" charset="0"/>
                <a:sym typeface="Lato Light" panose="020F0302020204030203" pitchFamily="34" charset="0"/>
              </a:rPr>
              <a:t>.</a:t>
            </a:r>
            <a:endParaRPr lang="en-US" sz="6000" dirty="0">
              <a:latin typeface="微軟正黑體" pitchFamily="34" charset="-120"/>
              <a:ea typeface="微軟正黑體" pitchFamily="34" charset="-120"/>
            </a:endParaRPr>
          </a:p>
        </p:txBody>
      </p:sp>
      <p:sp>
        <p:nvSpPr>
          <p:cNvPr id="116758" name="AutoShape 22"/>
          <p:cNvSpPr>
            <a:spLocks/>
          </p:cNvSpPr>
          <p:nvPr/>
        </p:nvSpPr>
        <p:spPr bwMode="auto">
          <a:xfrm>
            <a:off x="3744260" y="3962400"/>
            <a:ext cx="49657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300" b="1" dirty="0" smtClean="0">
                <a:solidFill>
                  <a:srgbClr val="7D3F65"/>
                </a:solidFill>
                <a:latin typeface="微軟正黑體" pitchFamily="34" charset="-120"/>
                <a:ea typeface="微軟正黑體" pitchFamily="34" charset="-120"/>
                <a:sym typeface="Aleo Regular" charset="0"/>
              </a:rPr>
              <a:t>課程產品規劃</a:t>
            </a:r>
            <a:endParaRPr lang="en-US" dirty="0">
              <a:solidFill>
                <a:srgbClr val="7D3F65"/>
              </a:solidFill>
              <a:latin typeface="微軟正黑體" pitchFamily="34" charset="-120"/>
              <a:ea typeface="微軟正黑體" pitchFamily="34" charset="-120"/>
            </a:endParaRPr>
          </a:p>
        </p:txBody>
      </p:sp>
      <p:sp>
        <p:nvSpPr>
          <p:cNvPr id="116760" name="AutoShape 24"/>
          <p:cNvSpPr>
            <a:spLocks/>
          </p:cNvSpPr>
          <p:nvPr/>
        </p:nvSpPr>
        <p:spPr bwMode="auto">
          <a:xfrm>
            <a:off x="7533240" y="6251905"/>
            <a:ext cx="47879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300" b="1" dirty="0" smtClean="0">
                <a:solidFill>
                  <a:srgbClr val="37485D"/>
                </a:solidFill>
                <a:latin typeface="微軟正黑體" pitchFamily="34" charset="-120"/>
                <a:ea typeface="微軟正黑體" pitchFamily="34" charset="-120"/>
                <a:cs typeface="Aleo Regular" charset="0"/>
                <a:sym typeface="Aleo Regular" charset="0"/>
              </a:rPr>
              <a:t>產品包正式推出</a:t>
            </a:r>
            <a:endParaRPr lang="en-US" dirty="0">
              <a:solidFill>
                <a:srgbClr val="37485D"/>
              </a:solidFill>
              <a:latin typeface="微軟正黑體" pitchFamily="34" charset="-120"/>
              <a:ea typeface="微軟正黑體" pitchFamily="34" charset="-120"/>
            </a:endParaRPr>
          </a:p>
        </p:txBody>
      </p:sp>
      <p:sp>
        <p:nvSpPr>
          <p:cNvPr id="116761" name="AutoShape 25"/>
          <p:cNvSpPr>
            <a:spLocks/>
          </p:cNvSpPr>
          <p:nvPr/>
        </p:nvSpPr>
        <p:spPr bwMode="auto">
          <a:xfrm>
            <a:off x="10201416" y="4484414"/>
            <a:ext cx="47879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300" b="1" dirty="0" smtClean="0">
                <a:solidFill>
                  <a:srgbClr val="7D3F65"/>
                </a:solidFill>
                <a:latin typeface="微軟正黑體" pitchFamily="34" charset="-120"/>
                <a:ea typeface="微軟正黑體" pitchFamily="34" charset="-120"/>
                <a:cs typeface="Aleo Regular" charset="0"/>
                <a:sym typeface="Aleo Regular" charset="0"/>
              </a:rPr>
              <a:t>軟體功能開發</a:t>
            </a:r>
            <a:endParaRPr lang="en-US" dirty="0">
              <a:solidFill>
                <a:srgbClr val="7D3F65"/>
              </a:solidFill>
              <a:latin typeface="微軟正黑體" pitchFamily="34" charset="-120"/>
              <a:ea typeface="微軟正黑體" pitchFamily="34" charset="-120"/>
            </a:endParaRPr>
          </a:p>
        </p:txBody>
      </p:sp>
      <p:sp>
        <p:nvSpPr>
          <p:cNvPr id="116762" name="AutoShape 26"/>
          <p:cNvSpPr>
            <a:spLocks/>
          </p:cNvSpPr>
          <p:nvPr/>
        </p:nvSpPr>
        <p:spPr bwMode="auto">
          <a:xfrm>
            <a:off x="14452174" y="6792312"/>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300" b="1" dirty="0" smtClean="0">
                <a:solidFill>
                  <a:srgbClr val="37485D"/>
                </a:solidFill>
                <a:latin typeface="微軟正黑體" pitchFamily="34" charset="-120"/>
                <a:ea typeface="微軟正黑體" pitchFamily="34" charset="-120"/>
                <a:cs typeface="Aleo Regular" charset="0"/>
                <a:sym typeface="Aleo Regular" charset="0"/>
              </a:rPr>
              <a:t>模組硬體支援</a:t>
            </a:r>
            <a:endParaRPr lang="en-US" dirty="0">
              <a:solidFill>
                <a:srgbClr val="37485D"/>
              </a:solidFill>
              <a:latin typeface="微軟正黑體" pitchFamily="34" charset="-120"/>
              <a:ea typeface="微軟正黑體" pitchFamily="34" charset="-120"/>
            </a:endParaRPr>
          </a:p>
        </p:txBody>
      </p:sp>
      <p:sp>
        <p:nvSpPr>
          <p:cNvPr id="116764" name="AutoShape 28"/>
          <p:cNvSpPr>
            <a:spLocks/>
          </p:cNvSpPr>
          <p:nvPr/>
        </p:nvSpPr>
        <p:spPr bwMode="auto">
          <a:xfrm>
            <a:off x="2235973" y="6760344"/>
            <a:ext cx="4116549" cy="610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300" b="1" dirty="0" smtClean="0">
                <a:solidFill>
                  <a:srgbClr val="336600"/>
                </a:solidFill>
                <a:latin typeface="微軟正黑體" pitchFamily="34" charset="-120"/>
                <a:ea typeface="微軟正黑體" pitchFamily="34" charset="-120"/>
                <a:cs typeface="Aleo Regular" charset="0"/>
                <a:sym typeface="Aleo Regular" charset="0"/>
              </a:rPr>
              <a:t>產品包課程素材支援</a:t>
            </a:r>
            <a:endParaRPr lang="en-US" sz="33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116769" name="AutoShape 33"/>
          <p:cNvSpPr>
            <a:spLocks/>
          </p:cNvSpPr>
          <p:nvPr/>
        </p:nvSpPr>
        <p:spPr bwMode="auto">
          <a:xfrm>
            <a:off x="3742509" y="5686536"/>
            <a:ext cx="623888"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9901" y="11002"/>
                </a:moveTo>
                <a:lnTo>
                  <a:pt x="8077" y="11002"/>
                </a:lnTo>
                <a:lnTo>
                  <a:pt x="8077" y="13471"/>
                </a:lnTo>
                <a:lnTo>
                  <a:pt x="9901" y="13471"/>
                </a:lnTo>
                <a:cubicBezTo>
                  <a:pt x="9901" y="13471"/>
                  <a:pt x="9901" y="11002"/>
                  <a:pt x="9901" y="11002"/>
                </a:cubicBezTo>
                <a:close/>
                <a:moveTo>
                  <a:pt x="7319" y="6637"/>
                </a:moveTo>
                <a:lnTo>
                  <a:pt x="5495" y="6637"/>
                </a:lnTo>
                <a:lnTo>
                  <a:pt x="5495" y="13471"/>
                </a:lnTo>
                <a:lnTo>
                  <a:pt x="7319" y="13471"/>
                </a:lnTo>
                <a:cubicBezTo>
                  <a:pt x="7319" y="13471"/>
                  <a:pt x="7319" y="6637"/>
                  <a:pt x="7319" y="6637"/>
                </a:cubicBezTo>
                <a:close/>
                <a:moveTo>
                  <a:pt x="4737" y="13471"/>
                </a:moveTo>
                <a:lnTo>
                  <a:pt x="2913" y="13471"/>
                </a:lnTo>
                <a:lnTo>
                  <a:pt x="2913" y="9004"/>
                </a:lnTo>
                <a:lnTo>
                  <a:pt x="4737" y="9004"/>
                </a:lnTo>
                <a:cubicBezTo>
                  <a:pt x="4737" y="9004"/>
                  <a:pt x="4737" y="13471"/>
                  <a:pt x="4737" y="13471"/>
                </a:cubicBezTo>
                <a:close/>
                <a:moveTo>
                  <a:pt x="10411" y="17792"/>
                </a:moveTo>
                <a:lnTo>
                  <a:pt x="0" y="17792"/>
                </a:lnTo>
                <a:lnTo>
                  <a:pt x="0" y="0"/>
                </a:lnTo>
                <a:lnTo>
                  <a:pt x="17541" y="0"/>
                </a:lnTo>
                <a:lnTo>
                  <a:pt x="17541" y="8207"/>
                </a:lnTo>
                <a:cubicBezTo>
                  <a:pt x="17010" y="7944"/>
                  <a:pt x="16438" y="7769"/>
                  <a:pt x="15838" y="7700"/>
                </a:cubicBezTo>
                <a:lnTo>
                  <a:pt x="15838" y="4240"/>
                </a:lnTo>
                <a:lnTo>
                  <a:pt x="1702" y="4240"/>
                </a:lnTo>
                <a:lnTo>
                  <a:pt x="1702" y="15842"/>
                </a:lnTo>
                <a:lnTo>
                  <a:pt x="9679" y="15842"/>
                </a:lnTo>
                <a:cubicBezTo>
                  <a:pt x="9831" y="16542"/>
                  <a:pt x="10080" y="17199"/>
                  <a:pt x="10411" y="17792"/>
                </a:cubicBezTo>
                <a:close/>
                <a:moveTo>
                  <a:pt x="15262" y="17256"/>
                </a:moveTo>
                <a:cubicBezTo>
                  <a:pt x="13816" y="17256"/>
                  <a:pt x="12640" y="15909"/>
                  <a:pt x="12640" y="14254"/>
                </a:cubicBezTo>
                <a:cubicBezTo>
                  <a:pt x="12640" y="12599"/>
                  <a:pt x="13816" y="11252"/>
                  <a:pt x="15262" y="11252"/>
                </a:cubicBezTo>
                <a:cubicBezTo>
                  <a:pt x="16708" y="11252"/>
                  <a:pt x="17884" y="12599"/>
                  <a:pt x="17884" y="14254"/>
                </a:cubicBezTo>
                <a:cubicBezTo>
                  <a:pt x="17884" y="15909"/>
                  <a:pt x="16708" y="17256"/>
                  <a:pt x="15262" y="17256"/>
                </a:cubicBezTo>
                <a:close/>
                <a:moveTo>
                  <a:pt x="18794" y="16811"/>
                </a:moveTo>
                <a:cubicBezTo>
                  <a:pt x="19204" y="16071"/>
                  <a:pt x="19442" y="15194"/>
                  <a:pt x="19442" y="14254"/>
                </a:cubicBezTo>
                <a:cubicBezTo>
                  <a:pt x="19442" y="11615"/>
                  <a:pt x="17567" y="9468"/>
                  <a:pt x="15262" y="9468"/>
                </a:cubicBezTo>
                <a:cubicBezTo>
                  <a:pt x="12957" y="9468"/>
                  <a:pt x="11082" y="11615"/>
                  <a:pt x="11082" y="14254"/>
                </a:cubicBezTo>
                <a:cubicBezTo>
                  <a:pt x="11082" y="16893"/>
                  <a:pt x="12957" y="19040"/>
                  <a:pt x="15262" y="19040"/>
                </a:cubicBezTo>
                <a:cubicBezTo>
                  <a:pt x="16042" y="19040"/>
                  <a:pt x="16772" y="18794"/>
                  <a:pt x="17398" y="18366"/>
                </a:cubicBezTo>
                <a:lnTo>
                  <a:pt x="20222" y="21599"/>
                </a:lnTo>
                <a:lnTo>
                  <a:pt x="21599" y="20023"/>
                </a:lnTo>
                <a:cubicBezTo>
                  <a:pt x="21599" y="20023"/>
                  <a:pt x="18794" y="16811"/>
                  <a:pt x="18794" y="16811"/>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116770" name="AutoShape 34"/>
          <p:cNvSpPr>
            <a:spLocks/>
          </p:cNvSpPr>
          <p:nvPr/>
        </p:nvSpPr>
        <p:spPr bwMode="auto">
          <a:xfrm>
            <a:off x="12291360" y="3429000"/>
            <a:ext cx="687388" cy="554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2" y="4896"/>
                </a:moveTo>
                <a:lnTo>
                  <a:pt x="20529" y="2117"/>
                </a:lnTo>
                <a:lnTo>
                  <a:pt x="8451" y="2117"/>
                </a:lnTo>
                <a:cubicBezTo>
                  <a:pt x="7989" y="2117"/>
                  <a:pt x="7546" y="1889"/>
                  <a:pt x="7220" y="1484"/>
                </a:cubicBezTo>
                <a:lnTo>
                  <a:pt x="6024" y="0"/>
                </a:lnTo>
                <a:lnTo>
                  <a:pt x="681" y="0"/>
                </a:lnTo>
                <a:lnTo>
                  <a:pt x="1310" y="4896"/>
                </a:lnTo>
                <a:lnTo>
                  <a:pt x="20162" y="4896"/>
                </a:lnTo>
                <a:cubicBezTo>
                  <a:pt x="20162" y="4896"/>
                  <a:pt x="20162" y="4896"/>
                  <a:pt x="20162" y="4896"/>
                </a:cubicBezTo>
                <a:close/>
                <a:moveTo>
                  <a:pt x="20057" y="21600"/>
                </a:moveTo>
                <a:lnTo>
                  <a:pt x="1258" y="21600"/>
                </a:lnTo>
                <a:lnTo>
                  <a:pt x="0" y="7166"/>
                </a:lnTo>
                <a:lnTo>
                  <a:pt x="21599" y="7166"/>
                </a:lnTo>
                <a:cubicBezTo>
                  <a:pt x="21599" y="7166"/>
                  <a:pt x="20057" y="21600"/>
                  <a:pt x="20057" y="21600"/>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116771" name="AutoShape 35"/>
          <p:cNvSpPr>
            <a:spLocks/>
          </p:cNvSpPr>
          <p:nvPr/>
        </p:nvSpPr>
        <p:spPr bwMode="auto">
          <a:xfrm>
            <a:off x="15948960" y="5698798"/>
            <a:ext cx="5969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16712" y="795"/>
                </a:lnTo>
                <a:lnTo>
                  <a:pt x="17788" y="1816"/>
                </a:lnTo>
                <a:lnTo>
                  <a:pt x="10438" y="8456"/>
                </a:lnTo>
                <a:lnTo>
                  <a:pt x="7768" y="6084"/>
                </a:lnTo>
                <a:lnTo>
                  <a:pt x="295" y="13084"/>
                </a:lnTo>
                <a:lnTo>
                  <a:pt x="2133" y="14784"/>
                </a:lnTo>
                <a:lnTo>
                  <a:pt x="7691" y="9559"/>
                </a:lnTo>
                <a:lnTo>
                  <a:pt x="10444" y="12008"/>
                </a:lnTo>
                <a:lnTo>
                  <a:pt x="19619" y="3587"/>
                </a:lnTo>
                <a:lnTo>
                  <a:pt x="20664" y="4578"/>
                </a:lnTo>
                <a:cubicBezTo>
                  <a:pt x="20664" y="4578"/>
                  <a:pt x="21599" y="0"/>
                  <a:pt x="21599" y="0"/>
                </a:cubicBezTo>
                <a:close/>
                <a:moveTo>
                  <a:pt x="21487" y="10041"/>
                </a:moveTo>
                <a:lnTo>
                  <a:pt x="15456" y="10041"/>
                </a:lnTo>
                <a:lnTo>
                  <a:pt x="15456" y="21599"/>
                </a:lnTo>
                <a:lnTo>
                  <a:pt x="21487" y="21599"/>
                </a:lnTo>
                <a:cubicBezTo>
                  <a:pt x="21487" y="21599"/>
                  <a:pt x="21487" y="10041"/>
                  <a:pt x="21487" y="10041"/>
                </a:cubicBezTo>
                <a:close/>
                <a:moveTo>
                  <a:pt x="13759" y="13564"/>
                </a:moveTo>
                <a:lnTo>
                  <a:pt x="7728" y="13564"/>
                </a:lnTo>
                <a:lnTo>
                  <a:pt x="7728" y="21599"/>
                </a:lnTo>
                <a:lnTo>
                  <a:pt x="13759" y="21599"/>
                </a:lnTo>
                <a:cubicBezTo>
                  <a:pt x="13759" y="21599"/>
                  <a:pt x="13759" y="13564"/>
                  <a:pt x="13759" y="13564"/>
                </a:cubicBezTo>
                <a:close/>
                <a:moveTo>
                  <a:pt x="5971" y="21599"/>
                </a:moveTo>
                <a:lnTo>
                  <a:pt x="0" y="21599"/>
                </a:lnTo>
                <a:lnTo>
                  <a:pt x="0" y="16151"/>
                </a:lnTo>
                <a:lnTo>
                  <a:pt x="5971" y="16151"/>
                </a:lnTo>
                <a:lnTo>
                  <a:pt x="5971" y="21599"/>
                </a:lnTo>
                <a:cubicBezTo>
                  <a:pt x="5971" y="21599"/>
                  <a:pt x="5971" y="21599"/>
                  <a:pt x="5971" y="21599"/>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49" name="AutoShape 26"/>
          <p:cNvSpPr>
            <a:spLocks/>
          </p:cNvSpPr>
          <p:nvPr/>
        </p:nvSpPr>
        <p:spPr bwMode="auto">
          <a:xfrm>
            <a:off x="18755216" y="4461317"/>
            <a:ext cx="4536504" cy="9361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4800" b="1" dirty="0" smtClean="0">
                <a:solidFill>
                  <a:srgbClr val="37485D"/>
                </a:solidFill>
                <a:latin typeface="微軟正黑體" pitchFamily="34" charset="-120"/>
                <a:ea typeface="微軟正黑體" pitchFamily="34" charset="-120"/>
              </a:rPr>
              <a:t>拓可思產品研發</a:t>
            </a:r>
            <a:endParaRPr lang="en-US" sz="4800" b="1" dirty="0">
              <a:solidFill>
                <a:srgbClr val="37485D"/>
              </a:solidFill>
              <a:latin typeface="微軟正黑體" pitchFamily="34" charset="-120"/>
              <a:ea typeface="微軟正黑體" pitchFamily="34" charset="-120"/>
            </a:endParaRPr>
          </a:p>
        </p:txBody>
      </p:sp>
      <p:sp>
        <p:nvSpPr>
          <p:cNvPr id="116748" name="AutoShape 12"/>
          <p:cNvSpPr>
            <a:spLocks/>
          </p:cNvSpPr>
          <p:nvPr/>
        </p:nvSpPr>
        <p:spPr bwMode="auto">
          <a:xfrm>
            <a:off x="3488509" y="8305072"/>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8" name="Freeform 47"/>
          <p:cNvSpPr>
            <a:spLocks/>
          </p:cNvSpPr>
          <p:nvPr/>
        </p:nvSpPr>
        <p:spPr bwMode="auto">
          <a:xfrm>
            <a:off x="3909198" y="8606694"/>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4">
              <a:lumMod val="50000"/>
              <a:alpha val="50000"/>
            </a:schemeClr>
          </a:solidFill>
          <a:ln>
            <a:noFill/>
          </a:ln>
          <a:effectLst/>
          <a:extLst/>
        </p:spPr>
        <p:txBody>
          <a:bodyPr wrap="square" lIns="0" tIns="0" rIns="0" bIns="0" anchor="ctr">
            <a:noAutofit/>
          </a:bodyPr>
          <a:lstStyle/>
          <a:p>
            <a:endParaRPr lang="en-US" dirty="0"/>
          </a:p>
        </p:txBody>
      </p:sp>
      <p:sp>
        <p:nvSpPr>
          <p:cNvPr id="116750" name="AutoShape 14"/>
          <p:cNvSpPr>
            <a:spLocks/>
          </p:cNvSpPr>
          <p:nvPr/>
        </p:nvSpPr>
        <p:spPr bwMode="auto">
          <a:xfrm>
            <a:off x="3756796" y="8573359"/>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72" name="AutoShape 36"/>
          <p:cNvSpPr>
            <a:spLocks/>
          </p:cNvSpPr>
          <p:nvPr/>
        </p:nvSpPr>
        <p:spPr bwMode="auto">
          <a:xfrm>
            <a:off x="3972696" y="8725759"/>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45" name="AutoShape 26"/>
          <p:cNvSpPr>
            <a:spLocks/>
          </p:cNvSpPr>
          <p:nvPr/>
        </p:nvSpPr>
        <p:spPr bwMode="auto">
          <a:xfrm>
            <a:off x="18907516" y="10116178"/>
            <a:ext cx="3816424" cy="7751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l"/>
            <a:r>
              <a:rPr lang="zh-TW" altLang="en-US" sz="4800" b="1" dirty="0" smtClean="0">
                <a:solidFill>
                  <a:srgbClr val="37485D"/>
                </a:solidFill>
                <a:latin typeface="微軟正黑體" pitchFamily="34" charset="-120"/>
                <a:ea typeface="微軟正黑體" pitchFamily="34" charset="-120"/>
              </a:rPr>
              <a:t>教育通路合作</a:t>
            </a:r>
            <a:endParaRPr lang="en-US" altLang="zh-TW" sz="4800" b="1" dirty="0" smtClean="0">
              <a:solidFill>
                <a:srgbClr val="37485D"/>
              </a:solidFill>
              <a:latin typeface="微軟正黑體" pitchFamily="34" charset="-120"/>
              <a:ea typeface="微軟正黑體" pitchFamily="34" charset="-120"/>
            </a:endParaRPr>
          </a:p>
          <a:p>
            <a:pPr algn="l"/>
            <a:r>
              <a:rPr lang="zh-TW" altLang="en-US" sz="4800" b="1" dirty="0" smtClean="0">
                <a:solidFill>
                  <a:srgbClr val="37485D"/>
                </a:solidFill>
                <a:latin typeface="微軟正黑體" pitchFamily="34" charset="-120"/>
                <a:ea typeface="微軟正黑體" pitchFamily="34" charset="-120"/>
              </a:rPr>
              <a:t>產品服務</a:t>
            </a:r>
            <a:endParaRPr lang="en-US" sz="4800" b="1" dirty="0">
              <a:solidFill>
                <a:srgbClr val="37485D"/>
              </a:solidFill>
              <a:latin typeface="微軟正黑體" pitchFamily="34" charset="-120"/>
              <a:ea typeface="微軟正黑體" pitchFamily="34" charset="-120"/>
            </a:endParaRPr>
          </a:p>
        </p:txBody>
      </p:sp>
      <p:sp>
        <p:nvSpPr>
          <p:cNvPr id="53" name="AutoShape 12"/>
          <p:cNvSpPr>
            <a:spLocks/>
          </p:cNvSpPr>
          <p:nvPr/>
        </p:nvSpPr>
        <p:spPr bwMode="auto">
          <a:xfrm>
            <a:off x="3508435" y="10945193"/>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66FF"/>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4" name="Freeform 47"/>
          <p:cNvSpPr>
            <a:spLocks/>
          </p:cNvSpPr>
          <p:nvPr/>
        </p:nvSpPr>
        <p:spPr bwMode="auto">
          <a:xfrm>
            <a:off x="3929124" y="11246815"/>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rgbClr val="7030A0">
              <a:alpha val="50000"/>
            </a:srgbClr>
          </a:solidFill>
          <a:ln>
            <a:noFill/>
          </a:ln>
          <a:effectLst/>
          <a:extLst/>
        </p:spPr>
        <p:txBody>
          <a:bodyPr wrap="square" lIns="0" tIns="0" rIns="0" bIns="0" anchor="ctr">
            <a:noAutofit/>
          </a:bodyPr>
          <a:lstStyle/>
          <a:p>
            <a:endParaRPr lang="en-US" dirty="0"/>
          </a:p>
        </p:txBody>
      </p:sp>
      <p:sp>
        <p:nvSpPr>
          <p:cNvPr id="55" name="AutoShape 14"/>
          <p:cNvSpPr>
            <a:spLocks/>
          </p:cNvSpPr>
          <p:nvPr/>
        </p:nvSpPr>
        <p:spPr bwMode="auto">
          <a:xfrm>
            <a:off x="3776722" y="11213480"/>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99FF"/>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7" name="AutoShape 36"/>
          <p:cNvSpPr>
            <a:spLocks/>
          </p:cNvSpPr>
          <p:nvPr/>
        </p:nvSpPr>
        <p:spPr bwMode="auto">
          <a:xfrm>
            <a:off x="3992622" y="11365880"/>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C0C0C0"/>
                </a:outerShdw>
              </a:effectLst>
              <a:latin typeface="Lato" panose="020F0502020204030203" pitchFamily="34" charset="0"/>
            </a:endParaRPr>
          </a:p>
        </p:txBody>
      </p:sp>
      <p:cxnSp>
        <p:nvCxnSpPr>
          <p:cNvPr id="59" name="直線接點 58"/>
          <p:cNvCxnSpPr/>
          <p:nvPr/>
        </p:nvCxnSpPr>
        <p:spPr bwMode="auto">
          <a:xfrm>
            <a:off x="2015473" y="7633932"/>
            <a:ext cx="0" cy="409472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0" name="直線接點 59"/>
          <p:cNvCxnSpPr/>
          <p:nvPr/>
        </p:nvCxnSpPr>
        <p:spPr bwMode="auto">
          <a:xfrm flipH="1">
            <a:off x="1983942" y="11754928"/>
            <a:ext cx="1521114"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4" name="直線接點 63"/>
          <p:cNvCxnSpPr/>
          <p:nvPr/>
        </p:nvCxnSpPr>
        <p:spPr bwMode="auto">
          <a:xfrm flipH="1">
            <a:off x="1987321" y="9067072"/>
            <a:ext cx="1521114"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5" name="直線接點 64"/>
          <p:cNvCxnSpPr/>
          <p:nvPr/>
        </p:nvCxnSpPr>
        <p:spPr bwMode="auto">
          <a:xfrm rot="10800000">
            <a:off x="5077597" y="9067072"/>
            <a:ext cx="6723227" cy="1588"/>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7" name="直線接點 66"/>
          <p:cNvCxnSpPr/>
          <p:nvPr/>
        </p:nvCxnSpPr>
        <p:spPr bwMode="auto">
          <a:xfrm flipH="1">
            <a:off x="5077596" y="11728652"/>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116754" name="AutoShape 18"/>
          <p:cNvSpPr>
            <a:spLocks/>
          </p:cNvSpPr>
          <p:nvPr/>
        </p:nvSpPr>
        <p:spPr bwMode="auto">
          <a:xfrm>
            <a:off x="9771174" y="8909417"/>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3"/>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80" name="矩形 79"/>
          <p:cNvSpPr/>
          <p:nvPr/>
        </p:nvSpPr>
        <p:spPr bwMode="auto">
          <a:xfrm>
            <a:off x="1153008" y="7622481"/>
            <a:ext cx="22138712" cy="5615992"/>
          </a:xfrm>
          <a:prstGeom prst="rect">
            <a:avLst/>
          </a:prstGeom>
          <a:noFill/>
          <a:ln w="85725">
            <a:solidFill>
              <a:srgbClr val="FF0000">
                <a:alpha val="70000"/>
              </a:srgbClr>
            </a:solid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sp>
        <p:nvSpPr>
          <p:cNvPr id="82" name="矩形 81"/>
          <p:cNvSpPr/>
          <p:nvPr/>
        </p:nvSpPr>
        <p:spPr>
          <a:xfrm>
            <a:off x="1235242" y="999036"/>
            <a:ext cx="20900080" cy="1323439"/>
          </a:xfrm>
          <a:prstGeom prst="rect">
            <a:avLst/>
          </a:prstGeom>
        </p:spPr>
        <p:txBody>
          <a:bodyPr wrap="none">
            <a:spAutoFit/>
          </a:bodyPr>
          <a:lstStyle/>
          <a:p>
            <a:pPr algn="l"/>
            <a:r>
              <a:rPr lang="zh-TW" altLang="en-US" sz="8000" b="1" dirty="0" smtClean="0">
                <a:solidFill>
                  <a:schemeClr val="tx1">
                    <a:lumMod val="75000"/>
                    <a:lumOff val="25000"/>
                  </a:schemeClr>
                </a:solidFill>
                <a:latin typeface="微軟正黑體" pitchFamily="34" charset="-120"/>
                <a:ea typeface="微軟正黑體" pitchFamily="34" charset="-120"/>
              </a:rPr>
              <a:t>通路合作 </a:t>
            </a:r>
            <a:r>
              <a:rPr lang="en-US" altLang="zh-TW" sz="8000" b="1" dirty="0" smtClean="0">
                <a:solidFill>
                  <a:schemeClr val="tx1">
                    <a:lumMod val="75000"/>
                    <a:lumOff val="25000"/>
                  </a:schemeClr>
                </a:solidFill>
                <a:latin typeface="微軟正黑體" pitchFamily="34" charset="-120"/>
                <a:ea typeface="微軟正黑體" pitchFamily="34" charset="-120"/>
              </a:rPr>
              <a:t>–</a:t>
            </a:r>
            <a:r>
              <a:rPr lang="en-US" altLang="zh-TW" sz="8000" b="1" dirty="0" err="1" smtClean="0">
                <a:solidFill>
                  <a:schemeClr val="tx1">
                    <a:lumMod val="75000"/>
                    <a:lumOff val="25000"/>
                  </a:schemeClr>
                </a:solidFill>
                <a:latin typeface="微軟正黑體" pitchFamily="34" charset="-120"/>
                <a:ea typeface="微軟正黑體" pitchFamily="34" charset="-120"/>
              </a:rPr>
              <a:t>TarkusVP</a:t>
            </a:r>
            <a:r>
              <a:rPr lang="zh-TW" altLang="en-US" sz="8000" b="1" dirty="0" smtClean="0">
                <a:solidFill>
                  <a:schemeClr val="tx1">
                    <a:lumMod val="75000"/>
                    <a:lumOff val="25000"/>
                  </a:schemeClr>
                </a:solidFill>
                <a:latin typeface="微軟正黑體" pitchFamily="34" charset="-120"/>
                <a:ea typeface="微軟正黑體" pitchFamily="34" charset="-120"/>
              </a:rPr>
              <a:t>產品與教育通路合作模式</a:t>
            </a:r>
          </a:p>
        </p:txBody>
      </p:sp>
      <p:sp>
        <p:nvSpPr>
          <p:cNvPr id="51" name="AutoShape 27"/>
          <p:cNvSpPr>
            <a:spLocks/>
          </p:cNvSpPr>
          <p:nvPr/>
        </p:nvSpPr>
        <p:spPr bwMode="auto">
          <a:xfrm>
            <a:off x="3190812" y="9894159"/>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300" b="1" dirty="0">
                <a:solidFill>
                  <a:srgbClr val="C00000"/>
                </a:solidFill>
                <a:latin typeface="微軟正黑體" pitchFamily="34" charset="-120"/>
                <a:ea typeface="微軟正黑體" pitchFamily="34" charset="-120"/>
                <a:cs typeface="Aleo Regular" charset="0"/>
                <a:sym typeface="Aleo Regular" charset="0"/>
              </a:rPr>
              <a:t>學校、非營利組織</a:t>
            </a:r>
            <a:endParaRPr lang="en-US" sz="3300" b="1" dirty="0">
              <a:solidFill>
                <a:srgbClr val="C00000"/>
              </a:solidFill>
              <a:latin typeface="微軟正黑體" pitchFamily="34" charset="-120"/>
              <a:ea typeface="微軟正黑體" pitchFamily="34" charset="-120"/>
              <a:cs typeface="Aleo Regular" charset="0"/>
            </a:endParaRPr>
          </a:p>
        </p:txBody>
      </p:sp>
      <p:sp>
        <p:nvSpPr>
          <p:cNvPr id="52" name="AutoShape 32"/>
          <p:cNvSpPr>
            <a:spLocks/>
          </p:cNvSpPr>
          <p:nvPr/>
        </p:nvSpPr>
        <p:spPr bwMode="auto">
          <a:xfrm>
            <a:off x="6625241" y="7807146"/>
            <a:ext cx="5631086" cy="5729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300" b="1" dirty="0" smtClean="0">
                <a:solidFill>
                  <a:srgbClr val="C00000"/>
                </a:solidFill>
                <a:latin typeface="微軟正黑體" pitchFamily="34" charset="-120"/>
                <a:ea typeface="微軟正黑體" pitchFamily="34" charset="-120"/>
                <a:cs typeface="Aleo Regular" charset="0"/>
                <a:sym typeface="Aleo Regular" charset="0"/>
              </a:rPr>
              <a:t>學校</a:t>
            </a:r>
            <a:r>
              <a:rPr lang="en-US" altLang="zh-TW" sz="3300" b="1" dirty="0" smtClean="0">
                <a:solidFill>
                  <a:srgbClr val="C00000"/>
                </a:solidFill>
                <a:latin typeface="微軟正黑體" pitchFamily="34" charset="-120"/>
                <a:ea typeface="微軟正黑體" pitchFamily="34" charset="-120"/>
                <a:cs typeface="Aleo Regular" charset="0"/>
                <a:sym typeface="Aleo Regular" charset="0"/>
              </a:rPr>
              <a:t>/</a:t>
            </a:r>
            <a:r>
              <a:rPr lang="zh-TW" altLang="en-US" sz="3300" b="1" dirty="0" smtClean="0">
                <a:solidFill>
                  <a:srgbClr val="C00000"/>
                </a:solidFill>
                <a:latin typeface="微軟正黑體" pitchFamily="34" charset="-120"/>
                <a:ea typeface="微軟正黑體" pitchFamily="34" charset="-120"/>
                <a:cs typeface="Aleo Regular" charset="0"/>
                <a:sym typeface="Aleo Regular" charset="0"/>
              </a:rPr>
              <a:t>教師</a:t>
            </a:r>
            <a:r>
              <a:rPr lang="en-US" altLang="zh-TW" sz="3300" b="1" dirty="0" smtClean="0">
                <a:solidFill>
                  <a:srgbClr val="C00000"/>
                </a:solidFill>
                <a:latin typeface="微軟正黑體" pitchFamily="34" charset="-120"/>
                <a:ea typeface="微軟正黑體" pitchFamily="34" charset="-120"/>
                <a:cs typeface="Aleo Regular" charset="0"/>
                <a:sym typeface="Aleo Regular" charset="0"/>
              </a:rPr>
              <a:t>: </a:t>
            </a:r>
            <a:r>
              <a:rPr lang="zh-TW" altLang="en-US" sz="3300" b="1" dirty="0" smtClean="0">
                <a:solidFill>
                  <a:srgbClr val="C00000"/>
                </a:solidFill>
                <a:latin typeface="微軟正黑體" pitchFamily="34" charset="-120"/>
                <a:ea typeface="微軟正黑體" pitchFamily="34" charset="-120"/>
                <a:cs typeface="Aleo Regular" charset="0"/>
                <a:sym typeface="Aleo Regular" charset="0"/>
              </a:rPr>
              <a:t>學校活動、社團</a:t>
            </a:r>
            <a:endParaRPr lang="en-US" dirty="0">
              <a:solidFill>
                <a:srgbClr val="C00000"/>
              </a:solidFill>
              <a:latin typeface="微軟正黑體" pitchFamily="34" charset="-120"/>
              <a:ea typeface="微軟正黑體" pitchFamily="34" charset="-120"/>
            </a:endParaRPr>
          </a:p>
        </p:txBody>
      </p:sp>
      <p:sp>
        <p:nvSpPr>
          <p:cNvPr id="58" name="AutoShape 27"/>
          <p:cNvSpPr>
            <a:spLocks/>
          </p:cNvSpPr>
          <p:nvPr/>
        </p:nvSpPr>
        <p:spPr bwMode="auto">
          <a:xfrm>
            <a:off x="2601340" y="12534280"/>
            <a:ext cx="666878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300" b="1" dirty="0" smtClean="0">
                <a:solidFill>
                  <a:schemeClr val="tx2">
                    <a:lumMod val="50000"/>
                  </a:schemeClr>
                </a:solidFill>
                <a:latin typeface="微軟正黑體" pitchFamily="34" charset="-120"/>
                <a:ea typeface="微軟正黑體" pitchFamily="34" charset="-120"/>
                <a:cs typeface="Aleo Regular" charset="0"/>
                <a:sym typeface="Aleo Regular" charset="0"/>
              </a:rPr>
              <a:t>補習班</a:t>
            </a:r>
            <a:r>
              <a:rPr lang="en-US" altLang="zh-TW" sz="3300" b="1" dirty="0" smtClean="0">
                <a:solidFill>
                  <a:schemeClr val="tx2">
                    <a:lumMod val="50000"/>
                  </a:schemeClr>
                </a:solidFill>
                <a:latin typeface="微軟正黑體" pitchFamily="34" charset="-120"/>
                <a:ea typeface="微軟正黑體" pitchFamily="34" charset="-120"/>
                <a:cs typeface="Aleo Regular" charset="0"/>
                <a:sym typeface="Aleo Regular" charset="0"/>
              </a:rPr>
              <a:t>/</a:t>
            </a:r>
            <a:r>
              <a:rPr lang="zh-TW" altLang="en-US" sz="3300" b="1" dirty="0" smtClean="0">
                <a:solidFill>
                  <a:schemeClr val="tx2">
                    <a:lumMod val="50000"/>
                  </a:schemeClr>
                </a:solidFill>
                <a:latin typeface="微軟正黑體" pitchFamily="34" charset="-120"/>
                <a:ea typeface="微軟正黑體" pitchFamily="34" charset="-120"/>
                <a:cs typeface="Aleo Regular" charset="0"/>
                <a:sym typeface="Aleo Regular" charset="0"/>
              </a:rPr>
              <a:t>教育機構</a:t>
            </a:r>
            <a:r>
              <a:rPr lang="en-US" altLang="zh-TW" sz="3300" b="1" dirty="0" smtClean="0">
                <a:solidFill>
                  <a:schemeClr val="tx2">
                    <a:lumMod val="50000"/>
                  </a:schemeClr>
                </a:solidFill>
                <a:latin typeface="微軟正黑體" pitchFamily="34" charset="-120"/>
                <a:ea typeface="微軟正黑體" pitchFamily="34" charset="-120"/>
                <a:cs typeface="Aleo Regular" charset="0"/>
                <a:sym typeface="Aleo Regular" charset="0"/>
              </a:rPr>
              <a:t>/</a:t>
            </a:r>
            <a:r>
              <a:rPr lang="zh-TW" altLang="en-US" sz="3300" b="1" dirty="0" smtClean="0">
                <a:solidFill>
                  <a:schemeClr val="tx2">
                    <a:lumMod val="50000"/>
                  </a:schemeClr>
                </a:solidFill>
                <a:latin typeface="微軟正黑體" pitchFamily="34" charset="-120"/>
                <a:ea typeface="微軟正黑體" pitchFamily="34" charset="-120"/>
                <a:cs typeface="Aleo Regular" charset="0"/>
                <a:sym typeface="Aleo Regular" charset="0"/>
              </a:rPr>
              <a:t>補習班聯盟</a:t>
            </a:r>
            <a:endParaRPr lang="en-US" dirty="0">
              <a:solidFill>
                <a:schemeClr val="tx2">
                  <a:lumMod val="50000"/>
                </a:schemeClr>
              </a:solidFill>
              <a:latin typeface="微軟正黑體" pitchFamily="34" charset="-120"/>
              <a:ea typeface="微軟正黑體" pitchFamily="34" charset="-120"/>
            </a:endParaRPr>
          </a:p>
        </p:txBody>
      </p:sp>
      <p:sp>
        <p:nvSpPr>
          <p:cNvPr id="61" name="AutoShape 27"/>
          <p:cNvSpPr>
            <a:spLocks/>
          </p:cNvSpPr>
          <p:nvPr/>
        </p:nvSpPr>
        <p:spPr bwMode="auto">
          <a:xfrm>
            <a:off x="10494310" y="12524296"/>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300" b="1" dirty="0" smtClean="0">
                <a:solidFill>
                  <a:schemeClr val="tx2">
                    <a:lumMod val="50000"/>
                  </a:schemeClr>
                </a:solidFill>
                <a:latin typeface="微軟正黑體" pitchFamily="34" charset="-120"/>
                <a:ea typeface="微軟正黑體" pitchFamily="34" charset="-120"/>
                <a:sym typeface="Aleo Regular" charset="0"/>
              </a:rPr>
              <a:t>學生</a:t>
            </a:r>
            <a:r>
              <a:rPr lang="en-US" altLang="zh-TW" sz="3300" b="1" dirty="0" smtClean="0">
                <a:solidFill>
                  <a:schemeClr val="tx2">
                    <a:lumMod val="50000"/>
                  </a:schemeClr>
                </a:solidFill>
                <a:latin typeface="微軟正黑體" pitchFamily="34" charset="-120"/>
                <a:ea typeface="微軟正黑體" pitchFamily="34" charset="-120"/>
                <a:sym typeface="Aleo Regular" charset="0"/>
              </a:rPr>
              <a:t>/</a:t>
            </a:r>
            <a:r>
              <a:rPr lang="zh-TW" altLang="en-US" sz="3300" b="1" dirty="0" smtClean="0">
                <a:solidFill>
                  <a:schemeClr val="tx2">
                    <a:lumMod val="50000"/>
                  </a:schemeClr>
                </a:solidFill>
                <a:latin typeface="微軟正黑體" pitchFamily="34" charset="-120"/>
                <a:ea typeface="微軟正黑體" pitchFamily="34" charset="-120"/>
                <a:sym typeface="Aleo Regular" charset="0"/>
              </a:rPr>
              <a:t>家長</a:t>
            </a:r>
            <a:endParaRPr lang="en-US" dirty="0">
              <a:solidFill>
                <a:schemeClr val="tx2">
                  <a:lumMod val="50000"/>
                </a:schemeClr>
              </a:solidFill>
              <a:latin typeface="微軟正黑體" pitchFamily="34" charset="-120"/>
              <a:ea typeface="微軟正黑體" pitchFamily="34" charset="-120"/>
            </a:endParaRPr>
          </a:p>
        </p:txBody>
      </p:sp>
      <p:pic>
        <p:nvPicPr>
          <p:cNvPr id="62" name="圖片 61"/>
          <p:cNvPicPr>
            <a:picLocks noChangeAspect="1"/>
          </p:cNvPicPr>
          <p:nvPr/>
        </p:nvPicPr>
        <p:blipFill>
          <a:blip r:embed="rId4" cstate="print"/>
          <a:stretch>
            <a:fillRect/>
          </a:stretch>
        </p:blipFill>
        <p:spPr>
          <a:xfrm>
            <a:off x="6828039" y="8450592"/>
            <a:ext cx="7560716" cy="4171342"/>
          </a:xfrm>
          <a:prstGeom prst="rect">
            <a:avLst/>
          </a:prstGeom>
        </p:spPr>
      </p:pic>
    </p:spTree>
    <p:extLst>
      <p:ext uri="{BB962C8B-B14F-4D97-AF65-F5344CB8AC3E}">
        <p14:creationId xmlns="" xmlns:p14="http://schemas.microsoft.com/office/powerpoint/2010/main" val="2274411307"/>
      </p:ext>
    </p:extLst>
  </p:cSld>
  <p:clrMapOvr>
    <a:masterClrMapping/>
  </p:clrMapOvr>
  <p:transition spd="med"/>
  <p:timing>
    <p:tnLst>
      <p:par>
        <p:cTn id="1" dur="indefinite" restart="never" nodeType="tmRoot"/>
      </p:par>
    </p:tnLst>
  </p:timing>
</p:sld>
</file>

<file path=ppt/theme/_rels/theme10.xml.rels><?xml version="1.0" encoding="UTF-8" standalone="yes"?>
<Relationships xmlns="http://schemas.openxmlformats.org/package/2006/relationships"><Relationship Id="rId1" Type="http://schemas.openxmlformats.org/officeDocument/2006/relationships/image" Target="../media/image2.png"/></Relationships>
</file>

<file path=ppt/theme/_rels/theme11.xml.rels><?xml version="1.0" encoding="UTF-8" standalone="yes"?>
<Relationships xmlns="http://schemas.openxmlformats.org/package/2006/relationships"><Relationship Id="rId1" Type="http://schemas.openxmlformats.org/officeDocument/2006/relationships/image" Target="../media/image2.png"/></Relationships>
</file>

<file path=ppt/theme/_rels/theme12.xml.rels><?xml version="1.0" encoding="UTF-8" standalone="yes"?>
<Relationships xmlns="http://schemas.openxmlformats.org/package/2006/relationships"><Relationship Id="rId1" Type="http://schemas.openxmlformats.org/officeDocument/2006/relationships/image" Target="../media/image2.png"/></Relationships>
</file>

<file path=ppt/theme/_rels/theme13.xml.rels><?xml version="1.0" encoding="UTF-8" standalone="yes"?>
<Relationships xmlns="http://schemas.openxmlformats.org/package/2006/relationships"><Relationship Id="rId1" Type="http://schemas.openxmlformats.org/officeDocument/2006/relationships/image" Target="../media/image2.png"/></Relationships>
</file>

<file path=ppt/theme/_rels/theme14.xml.rels><?xml version="1.0" encoding="UTF-8" standalone="yes"?>
<Relationships xmlns="http://schemas.openxmlformats.org/package/2006/relationships"><Relationship Id="rId1" Type="http://schemas.openxmlformats.org/officeDocument/2006/relationships/image" Target="../media/image2.png"/></Relationships>
</file>

<file path=ppt/theme/_rels/theme15.xml.rels><?xml version="1.0" encoding="UTF-8" standalone="yes"?>
<Relationships xmlns="http://schemas.openxmlformats.org/package/2006/relationships"><Relationship Id="rId1" Type="http://schemas.openxmlformats.org/officeDocument/2006/relationships/image" Target="../media/image2.png"/></Relationships>
</file>

<file path=ppt/theme/_rels/theme17.xml.rels><?xml version="1.0" encoding="UTF-8" standalone="yes"?>
<Relationships xmlns="http://schemas.openxmlformats.org/package/2006/relationships"><Relationship Id="rId1" Type="http://schemas.openxmlformats.org/officeDocument/2006/relationships/image" Target="../media/image2.png"/></Relationships>
</file>

<file path=ppt/theme/_rels/theme18.xml.rels><?xml version="1.0" encoding="UTF-8" standalone="yes"?>
<Relationships xmlns="http://schemas.openxmlformats.org/package/2006/relationships"><Relationship Id="rId1" Type="http://schemas.openxmlformats.org/officeDocument/2006/relationships/image" Target="../media/image2.png"/></Relationships>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_rels/theme3.xml.rels><?xml version="1.0" encoding="UTF-8" standalone="yes"?>
<Relationships xmlns="http://schemas.openxmlformats.org/package/2006/relationships"><Relationship Id="rId1" Type="http://schemas.openxmlformats.org/officeDocument/2006/relationships/image" Target="../media/image2.png"/></Relationships>
</file>

<file path=ppt/theme/_rels/theme4.xml.rels><?xml version="1.0" encoding="UTF-8" standalone="yes"?>
<Relationships xmlns="http://schemas.openxmlformats.org/package/2006/relationships"><Relationship Id="rId1" Type="http://schemas.openxmlformats.org/officeDocument/2006/relationships/image" Target="../media/image2.png"/></Relationships>
</file>

<file path=ppt/theme/_rels/theme5.xml.rels><?xml version="1.0" encoding="UTF-8" standalone="yes"?>
<Relationships xmlns="http://schemas.openxmlformats.org/package/2006/relationships"><Relationship Id="rId1" Type="http://schemas.openxmlformats.org/officeDocument/2006/relationships/image" Target="../media/image2.png"/></Relationships>
</file>

<file path=ppt/theme/_rels/theme6.xml.rels><?xml version="1.0" encoding="UTF-8" standalone="yes"?>
<Relationships xmlns="http://schemas.openxmlformats.org/package/2006/relationships"><Relationship Id="rId1" Type="http://schemas.openxmlformats.org/officeDocument/2006/relationships/image" Target="../media/image2.png"/></Relationships>
</file>

<file path=ppt/theme/_rels/theme7.xml.rels><?xml version="1.0" encoding="UTF-8" standalone="yes"?>
<Relationships xmlns="http://schemas.openxmlformats.org/package/2006/relationships"><Relationship Id="rId1" Type="http://schemas.openxmlformats.org/officeDocument/2006/relationships/image" Target="../media/image2.png"/></Relationships>
</file>

<file path=ppt/theme/_rels/theme8.xml.rels><?xml version="1.0" encoding="UTF-8" standalone="yes"?>
<Relationships xmlns="http://schemas.openxmlformats.org/package/2006/relationships"><Relationship Id="rId1" Type="http://schemas.openxmlformats.org/officeDocument/2006/relationships/image" Target="../media/image2.png"/></Relationships>
</file>

<file path=ppt/theme/_rels/theme9.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0.xml><?xml version="1.0" encoding="utf-8"?>
<a:theme xmlns:a="http://schemas.openxmlformats.org/drawingml/2006/main" name="8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1.xml><?xml version="1.0" encoding="utf-8"?>
<a:theme xmlns:a="http://schemas.openxmlformats.org/drawingml/2006/main" name="9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2.xml><?xml version="1.0" encoding="utf-8"?>
<a:theme xmlns:a="http://schemas.openxmlformats.org/drawingml/2006/main" name="10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3.xml><?xml version="1.0" encoding="utf-8"?>
<a:theme xmlns:a="http://schemas.openxmlformats.org/drawingml/2006/main" name="11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4.xml><?xml version="1.0" encoding="utf-8"?>
<a:theme xmlns:a="http://schemas.openxmlformats.org/drawingml/2006/main" name="12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5.xml><?xml version="1.0" encoding="utf-8"?>
<a:theme xmlns:a="http://schemas.openxmlformats.org/drawingml/2006/main" name="13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6.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9525" cap="flat" cmpd="sng" algn="ctr">
          <a:solidFill>
            <a:schemeClr val="accent1"/>
          </a:solidFill>
          <a:prstDash val="solid"/>
          <a:round/>
          <a:headEnd type="none" w="med" len="med"/>
          <a:tailEnd type="arrow" w="med" len="med"/>
        </a:ln>
      </a:spPr>
      <a:bodyPr/>
      <a:lstStyle/>
      <a:style>
        <a:lnRef idx="0">
          <a:scrgbClr r="0" g="0" b="0"/>
        </a:lnRef>
        <a:fillRef idx="0">
          <a:scrgbClr r="0" g="0" b="0"/>
        </a:fillRef>
        <a:effectRef idx="0">
          <a:scrgbClr r="0" g="0" b="0"/>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7.xml><?xml version="1.0" encoding="utf-8"?>
<a:theme xmlns:a="http://schemas.openxmlformats.org/drawingml/2006/main" name="15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8.xml><?xml version="1.0" encoding="utf-8"?>
<a:theme xmlns:a="http://schemas.openxmlformats.org/drawingml/2006/main" name="14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9.xml><?xml version="1.0" encoding="utf-8"?>
<a:theme xmlns:a="http://schemas.openxmlformats.org/drawingml/2006/main" name="2_Regular Theme - 1_Empty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1_Empty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2.xml><?xml version="1.0" encoding="utf-8"?>
<a:theme xmlns:a="http://schemas.openxmlformats.org/drawingml/2006/main" name="1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20.xml><?xml version="1.0" encoding="utf-8"?>
<a:theme xmlns:a="http://schemas.openxmlformats.org/drawingml/2006/main" name="16_Regular Theme">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21.xml><?xml version="1.0" encoding="utf-8"?>
<a:theme xmlns:a="http://schemas.openxmlformats.org/drawingml/2006/main" name="Office 佈景主題">
  <a:themeElements>
    <a:clrScheme name="">
      <a:dk1>
        <a:srgbClr val="000000"/>
      </a:dk1>
      <a:lt1>
        <a:srgbClr val="FFFFFF"/>
      </a:lt1>
      <a:dk2>
        <a:srgbClr val="A7A7A7"/>
      </a:dk2>
      <a:lt2>
        <a:srgbClr val="535353"/>
      </a:lt2>
      <a:accent1>
        <a:srgbClr val="37485D"/>
      </a:accent1>
      <a:accent2>
        <a:srgbClr val="41596D"/>
      </a:accent2>
      <a:accent3>
        <a:srgbClr val="FFFFFF"/>
      </a:accent3>
      <a:accent4>
        <a:srgbClr val="000000"/>
      </a:accent4>
      <a:accent5>
        <a:srgbClr val="AEB1B6"/>
      </a:accent5>
      <a:accent6>
        <a:srgbClr val="3A5062"/>
      </a:accent6>
      <a:hlink>
        <a:srgbClr val="000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4.xml><?xml version="1.0" encoding="utf-8"?>
<a:theme xmlns:a="http://schemas.openxmlformats.org/drawingml/2006/main" name="3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5.xml><?xml version="1.0" encoding="utf-8"?>
<a:theme xmlns:a="http://schemas.openxmlformats.org/drawingml/2006/main" name="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6.xml><?xml version="1.0" encoding="utf-8"?>
<a:theme xmlns:a="http://schemas.openxmlformats.org/drawingml/2006/main" name="5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7.xml><?xml version="1.0" encoding="utf-8"?>
<a:theme xmlns:a="http://schemas.openxmlformats.org/drawingml/2006/main" name="6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8.xml><?xml version="1.0" encoding="utf-8"?>
<a:theme xmlns:a="http://schemas.openxmlformats.org/drawingml/2006/main" name="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9.xml><?xml version="1.0" encoding="utf-8"?>
<a:theme xmlns:a="http://schemas.openxmlformats.org/drawingml/2006/main" name="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docProps/app.xml><?xml version="1.0" encoding="utf-8"?>
<Properties xmlns="http://schemas.openxmlformats.org/officeDocument/2006/extended-properties" xmlns:vt="http://schemas.openxmlformats.org/officeDocument/2006/docPropsVTypes">
  <TotalTime>50223</TotalTime>
  <Words>5478</Words>
  <Application>Microsoft Office PowerPoint</Application>
  <PresentationFormat>自訂</PresentationFormat>
  <Paragraphs>1080</Paragraphs>
  <Slides>54</Slides>
  <Notes>22</Notes>
  <HiddenSlides>0</HiddenSlides>
  <MMClips>0</MMClips>
  <ScaleCrop>false</ScaleCrop>
  <HeadingPairs>
    <vt:vector size="4" baseType="variant">
      <vt:variant>
        <vt:lpstr>佈景主題</vt:lpstr>
      </vt:variant>
      <vt:variant>
        <vt:i4>20</vt:i4>
      </vt:variant>
      <vt:variant>
        <vt:lpstr>投影片標題</vt:lpstr>
      </vt:variant>
      <vt:variant>
        <vt:i4>54</vt:i4>
      </vt:variant>
    </vt:vector>
  </HeadingPairs>
  <TitlesOfParts>
    <vt:vector size="74" baseType="lpstr">
      <vt:lpstr>Regular Theme - 空白 拷貝</vt:lpstr>
      <vt:lpstr>1_Regular Theme</vt:lpstr>
      <vt:lpstr>2_Regular Theme</vt:lpstr>
      <vt:lpstr>3_Regular Theme</vt:lpstr>
      <vt:lpstr>4_Regular Theme</vt:lpstr>
      <vt:lpstr>5_Regular Theme</vt:lpstr>
      <vt:lpstr>6_Regular Theme</vt:lpstr>
      <vt:lpstr>7_Regular Theme</vt:lpstr>
      <vt:lpstr>Regular Theme</vt:lpstr>
      <vt:lpstr>8_Regular Theme</vt:lpstr>
      <vt:lpstr>9_Regular Theme</vt:lpstr>
      <vt:lpstr>10_Regular Theme</vt:lpstr>
      <vt:lpstr>11_Regular Theme</vt:lpstr>
      <vt:lpstr>12_Regular Theme</vt:lpstr>
      <vt:lpstr>13_Regular Theme</vt:lpstr>
      <vt:lpstr>Office 佈景主題</vt:lpstr>
      <vt:lpstr>15_Regular Theme</vt:lpstr>
      <vt:lpstr>14_Regular Theme</vt:lpstr>
      <vt:lpstr>2_Regular Theme - 1_Empty 拷貝</vt:lpstr>
      <vt:lpstr>16_Regular Theme</vt:lpstr>
      <vt:lpstr>投影片 1</vt:lpstr>
      <vt:lpstr>投影片 2</vt:lpstr>
      <vt:lpstr>Tarkus  Coding Class 背景與計畫目標</vt:lpstr>
      <vt:lpstr>投影片 4</vt:lpstr>
      <vt:lpstr>TarkusVP 合作夥伴:</vt:lpstr>
      <vt:lpstr>現行示範教學場域與學校社團</vt:lpstr>
      <vt:lpstr>投影片 7</vt:lpstr>
      <vt:lpstr>投影片 8</vt:lpstr>
      <vt:lpstr>投影片 9</vt:lpstr>
      <vt:lpstr>投影片 10</vt:lpstr>
      <vt:lpstr>               Coding課程內容</vt:lpstr>
      <vt:lpstr>Tarkus  Coding Class 專案內容</vt:lpstr>
      <vt:lpstr>市場需求：孩童程式設計需求仍待滿足</vt:lpstr>
      <vt:lpstr>投影片 14</vt:lpstr>
      <vt:lpstr>服務及商業模式驗證：深化場域與課程結合</vt:lpstr>
      <vt:lpstr>投影片 16</vt:lpstr>
      <vt:lpstr>投影片 17</vt:lpstr>
      <vt:lpstr>投影片 18</vt:lpstr>
      <vt:lpstr>拓可思創新解：將線上與物聯網元素進入課程</vt:lpstr>
      <vt:lpstr>投影片 20</vt:lpstr>
      <vt:lpstr>拓可思與類似產業差異</vt:lpstr>
      <vt:lpstr>投影片 22</vt:lpstr>
      <vt:lpstr>核心技術</vt:lpstr>
      <vt:lpstr>發展規劃</vt:lpstr>
      <vt:lpstr>Tarkus  Coding Class 商業模式創新</vt:lpstr>
      <vt:lpstr>投影片 26</vt:lpstr>
      <vt:lpstr>投影片 27</vt:lpstr>
      <vt:lpstr>投影片 28</vt:lpstr>
      <vt:lpstr>投影片 29</vt:lpstr>
      <vt:lpstr>TO-BE創新營運模式:零散型線下服務→智能微型農場生態數位孿生</vt:lpstr>
      <vt:lpstr>Tarkus  Coding Class 專案預期效益</vt:lpstr>
      <vt:lpstr> 專案預期效益(業績性)</vt:lpstr>
      <vt:lpstr>未來發展規劃</vt:lpstr>
      <vt:lpstr>專案預期效益(策略性)</vt:lpstr>
      <vt:lpstr>Tarkus  Coding Class 專案風險評估</vt:lpstr>
      <vt:lpstr>本計畫之風險評估與因應策略</vt:lpstr>
      <vt:lpstr>Tarkus  Coding Class 專案計畫架構</vt:lpstr>
      <vt:lpstr>投影片 38</vt:lpstr>
      <vt:lpstr>智能微型農場生態數位孿生創新服務平台開發</vt:lpstr>
      <vt:lpstr>投影片 40</vt:lpstr>
      <vt:lpstr>投影片 41</vt:lpstr>
      <vt:lpstr>拓可思創新智能微型農場產品與服務：硬體</vt:lpstr>
      <vt:lpstr>投影片 43</vt:lpstr>
      <vt:lpstr>投影片 44</vt:lpstr>
      <vt:lpstr>服務與商業模式實證</vt:lpstr>
      <vt:lpstr>Tarkus  Coding Class 專案計畫成員</vt:lpstr>
      <vt:lpstr>計劃內人員簡歷表</vt:lpstr>
      <vt:lpstr>跨業整合生態團隊</vt:lpstr>
      <vt:lpstr>Tarkus  Coding Class 專案成本估算</vt:lpstr>
      <vt:lpstr>經費需求與分配 </vt:lpstr>
      <vt:lpstr>結語</vt:lpstr>
      <vt:lpstr>簡報完畢 敬請指導</vt:lpstr>
      <vt:lpstr>附件-各委外單位簽訂合約草約與備忘錄 </vt:lpstr>
      <vt:lpstr>附件-各委外單位簽訂合約草約與備忘錄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Kevin Kao</cp:lastModifiedBy>
  <cp:revision>233</cp:revision>
  <cp:lastPrinted>2020-01-14T08:14:51Z</cp:lastPrinted>
  <dcterms:modified xsi:type="dcterms:W3CDTF">2020-03-30T07:27:04Z</dcterms:modified>
</cp:coreProperties>
</file>