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theme/theme5.xml" ContentType="application/vnd.openxmlformats-officedocument.theme+xml"/>
  <Override PartName="/ppt/slideLayouts/slideLayout307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55.xml" ContentType="application/vnd.openxmlformats-officedocument.presentationml.slideLayout+xml"/>
  <Default Extension="xml" ContentType="application/xml"/>
  <Override PartName="/ppt/slides/slide50.xml" ContentType="application/vnd.openxmlformats-officedocument.presentationml.slide+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95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87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0.xml" ContentType="application/vnd.openxmlformats-officedocument.theme+xml"/>
  <Override PartName="/ppt/slideLayouts/slideLayout326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s/slide19.xml" ContentType="application/vnd.openxmlformats-officedocument.presentationml.slide+xml"/>
  <Override PartName="/ppt/slides/slide66.xml" ContentType="application/vnd.openxmlformats-officedocument.presentationml.slide+xml"/>
  <Default Extension="png" ContentType="image/png"/>
  <Override PartName="/ppt/slideLayouts/slideLayout118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s/slide22.xml" ContentType="application/vnd.openxmlformats-officedocument.presentationml.slide+xml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52.xml" ContentType="application/vnd.openxmlformats-officedocument.presentationml.slideLayout+xml"/>
  <Override PartName="/ppt/theme/theme26.xml" ContentType="application/vnd.openxmlformats-officedocument.theme+xml"/>
  <Override PartName="/ppt/slideLayouts/slideLayout244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92.xml" ContentType="application/vnd.openxmlformats-officedocument.presentationml.slideLayout+xml"/>
  <Override PartName="/ppt/notesSlides/notesSlide4.xml" ContentType="application/vnd.openxmlformats-officedocument.presentationml.notesSlide+xml"/>
  <Override PartName="/ppt/slides/slide38.xml" ContentType="application/vnd.openxmlformats-officedocument.presentationml.slide+xml"/>
  <Override PartName="/ppt/slideLayouts/slideLayout137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s/slide16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s/slide41.xml" ContentType="application/vnd.openxmlformats-officedocument.presentationml.slide+xml"/>
  <Override PartName="/ppt/slideLayouts/slideLayout140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Layouts/slideLayout40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547.xml" ContentType="application/vnd.openxmlformats-officedocument.presentationml.slideLayout+xml"/>
  <Override PartName="/ppt/theme/theme23.xml" ContentType="application/vnd.openxmlformats-officedocument.theme+xml"/>
  <Override PartName="/ppt/slideLayouts/slideLayout594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72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7.xml" ContentType="application/vnd.openxmlformats-officedocument.presentationml.slide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50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6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s/slide35.xml" ContentType="application/vnd.openxmlformats-officedocument.presentationml.slide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s/slide13.xml" ContentType="application/vnd.openxmlformats-officedocument.presentationml.slide+xml"/>
  <Override PartName="/ppt/slides/slide60.xml" ContentType="application/vnd.openxmlformats-officedocument.presentationml.slide+xml"/>
  <Override PartName="/ppt/slideLayouts/slideLayout112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35.xml" ContentType="application/vnd.openxmlformats-officedocument.presentationml.slideLayout+xml"/>
  <Override PartName="/ppt/theme/theme17.xml" ContentType="application/vnd.openxmlformats-officedocument.theme+xml"/>
  <Override PartName="/ppt/slideLayouts/slideLayout443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Masters/slideMaster21.xml" ContentType="application/vnd.openxmlformats-officedocument.presentationml.slideMaster+xml"/>
  <Override PartName="/ppt/slideLayouts/slideLayout282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66.xml" ContentType="application/vnd.openxmlformats-officedocument.presentationml.slideLayout+xml"/>
  <Override PartName="/ppt/theme/theme9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83.xml" ContentType="application/vnd.openxmlformats-officedocument.presentationml.slideLayout+xml"/>
  <Override PartName="/ppt/theme/theme20.xml" ContentType="application/vnd.openxmlformats-officedocument.theme+xml"/>
  <Override PartName="/ppt/slides/slide29.xml" ContentType="application/vnd.openxmlformats-officedocument.presentationml.slide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s/slide4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Layouts/slideLayout31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601.xml" ContentType="application/vnd.openxmlformats-officedocument.presentationml.slideLayout+xml"/>
  <Override PartName="/ppt/theme/theme14.xml" ContentType="application/vnd.openxmlformats-officedocument.theme+xml"/>
  <Override PartName="/ppt/slideLayouts/slideLayout440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s/slide48.xml" ContentType="application/vnd.openxmlformats-officedocument.presentationml.slide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s/slide26.xml" ContentType="application/vnd.openxmlformats-officedocument.presentationml.slide+xml"/>
  <Override PartName="/ppt/slideLayouts/slideLayout47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s/slide51.xml" ContentType="application/vnd.openxmlformats-officedocument.presentationml.slide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349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412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slideLayouts/slideLayout188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82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327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s/slide67.xml" ContentType="application/vnd.openxmlformats-officedocument.presentationml.slide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s/slide45.xml" ContentType="application/vnd.openxmlformats-officedocument.presentationml.slide+xml"/>
  <Override PartName="/ppt/theme/theme3.xml" ContentType="application/vnd.openxmlformats-officedocument.theme+xml"/>
  <Override PartName="/ppt/slideLayouts/slideLayout289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76.xml" ContentType="application/vnd.openxmlformats-officedocument.presentationml.slideLayout+xml"/>
  <Override PartName="/ppt/theme/theme27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532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s/slide17.xml" ContentType="application/vnd.openxmlformats-officedocument.presentationml.slide+xml"/>
  <Override PartName="/ppt/slides/slide64.xml" ContentType="application/vnd.openxmlformats-officedocument.presentationml.slide+xml"/>
  <Override PartName="/ppt/slideLayouts/slideLayout116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Masters/slideMaster25.xml" ContentType="application/vnd.openxmlformats-officedocument.presentationml.slideMaster+xml"/>
  <Override PartName="/ppt/slides/slide42.xml" ContentType="application/vnd.openxmlformats-officedocument.presentationml.slide+xml"/>
  <Override PartName="/ppt/slideLayouts/slideLayout41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84.xml" ContentType="application/vnd.openxmlformats-officedocument.presentationml.slideLayout+xml"/>
  <Override PartName="/ppt/theme/theme24.xml" ContentType="application/vnd.openxmlformats-officedocument.theme+xml"/>
  <Override PartName="/ppt/notesSlides/notesSlide11.xml" ContentType="application/vnd.openxmlformats-officedocument.presentationml.notesSlide+xml"/>
  <Override PartName="/ppt/slideLayouts/slideLayout179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13.xml" ContentType="application/vnd.openxmlformats-officedocument.theme+xml"/>
  <Override PartName="/ppt/slideLayouts/slideLayout329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s/slide58.xml" ContentType="application/vnd.openxmlformats-officedocument.presentationml.slid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48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s/slide14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444.xml" ContentType="application/vnd.openxmlformats-officedocument.presentationml.slideLayout+xml"/>
  <Override PartName="/ppt/theme/theme18.xml" ContentType="application/vnd.openxmlformats-officedocument.theme+xml"/>
  <Override PartName="/ppt/slideLayouts/slideLayout491.xml" ContentType="application/vnd.openxmlformats-officedocument.presentationml.slideLayout+xml"/>
  <Override PartName="/ppt/slideLayouts/slideLayout589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36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Masters/slideMaster22.xml" ContentType="application/vnd.openxmlformats-officedocument.presentationml.slideMaster+xml"/>
  <Override PartName="/ppt/slideLayouts/slideLayout359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400.xml" ContentType="application/vnd.openxmlformats-officedocument.presentationml.slideLayout+xml"/>
  <Override PartName="/ppt/theme/theme21.xml" ContentType="application/vnd.openxmlformats-officedocument.theme+xml"/>
  <Override PartName="/ppt/slideLayouts/slideLayout545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s/slide55.xml" ContentType="application/vnd.openxmlformats-officedocument.presentationml.slide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s/slide33.xml" ContentType="application/vnd.openxmlformats-officedocument.presentationml.slide+xml"/>
  <Override PartName="/ppt/slideLayouts/slideLayout54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34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60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10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80.xml" ContentType="application/vnd.openxmlformats-officedocument.presentationml.slideLayout+xml"/>
  <Override PartName="/ppt/theme/theme15.xml" ContentType="application/vnd.openxmlformats-officedocument.theme+xml"/>
  <Override PartName="/ppt/slideLayouts/slideLayout378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s/slide49.xml" ContentType="application/vnd.openxmlformats-officedocument.presentationml.slide+xml"/>
  <Override PartName="/ppt/theme/theme7.xml" ContentType="application/vnd.openxmlformats-officedocument.theme+xml"/>
  <Override PartName="/ppt/slideLayouts/slideLayout211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s/slide2.xml" ContentType="application/vnd.openxmlformats-officedocument.presentationml.slide+xml"/>
  <Override PartName="/ppt/slides/slide52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s/slide30.xml" ContentType="application/vnd.openxmlformats-officedocument.presentationml.slide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205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397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89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12.xml" ContentType="application/vnd.openxmlformats-officedocument.theme+xml"/>
  <Override PartName="/ppt/slideLayouts/slideLayout536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s/slide68.xml" ContentType="application/vnd.openxmlformats-officedocument.presentationml.slide+xml"/>
  <Override PartName="/ppt/slideLayouts/slideLayout230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slideLayouts/slideLayout167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s/slide46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s/slide24.xml" ContentType="application/vnd.openxmlformats-officedocument.presentationml.slide+xml"/>
  <Override PartName="/ppt/slideLayouts/slideLayout92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Layouts/slideLayout347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4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s/slide18.xml" ContentType="application/vnd.openxmlformats-officedocument.presentationml.slide+xml"/>
  <Override PartName="/ppt/slides/slide65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74.xml" ContentType="application/vnd.openxmlformats-officedocument.presentationml.slideLayout+xml"/>
  <Override PartName="/ppt/theme/theme25.xml" ContentType="application/vnd.openxmlformats-officedocument.theme+xml"/>
  <Override PartName="/ppt/slideLayouts/slideLayout319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158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114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445.xml" ContentType="application/vnd.openxmlformats-officedocument.presentationml.slideLayout+xml"/>
  <Override PartName="/ppt/theme/theme19.xml" ContentType="application/vnd.openxmlformats-officedocument.theme+xml"/>
  <Override PartName="/ppt/slideLayouts/slideLayout492.xml" ContentType="application/vnd.openxmlformats-officedocument.presentationml.slideLayout+xml"/>
  <Override PartName="/ppt/slideMasters/slideMaster23.xml" ContentType="application/vnd.openxmlformats-officedocument.presentationml.slideMaster+xml"/>
  <Override PartName="/ppt/slides/slide40.xml" ContentType="application/vnd.openxmlformats-officedocument.presentationml.slide+xml"/>
  <Override PartName="/ppt/slideLayouts/slideLayout237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401.xml" ContentType="application/vnd.openxmlformats-officedocument.presentationml.slideLayout+xml"/>
  <Override PartName="/ppt/theme/theme22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71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s/slide34.xml" ContentType="application/vnd.openxmlformats-officedocument.presentationml.slide+xml"/>
  <Override PartName="/ppt/slideLayouts/slideLayout133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64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Layouts/slideLayout442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s/slide28.xml" ContentType="application/vnd.openxmlformats-officedocument.presentationml.slide+xml"/>
  <Override PartName="/ppt/slideLayouts/slideLayout49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s/slide53.xml" ContentType="application/vnd.openxmlformats-officedocument.presentationml.slide+xml"/>
  <Default Extension="jpeg" ContentType="image/jpeg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s/slide31.xml" ContentType="application/vnd.openxmlformats-officedocument.presentationml.slide+xml"/>
  <Override PartName="/ppt/slideLayouts/slideLayout52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60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aveSubsetFonts="1">
  <p:sldMasterIdLst>
    <p:sldMasterId id="2147483648" r:id="rId1"/>
    <p:sldMasterId id="2147483650" r:id="rId2"/>
    <p:sldMasterId id="2147483691" r:id="rId3"/>
    <p:sldMasterId id="2147483727" r:id="rId4"/>
    <p:sldMasterId id="2147483761" r:id="rId5"/>
    <p:sldMasterId id="2147483792" r:id="rId6"/>
    <p:sldMasterId id="2147483820" r:id="rId7"/>
    <p:sldMasterId id="2147483836" r:id="rId8"/>
    <p:sldMasterId id="2147483849" r:id="rId9"/>
    <p:sldMasterId id="2147483876" r:id="rId10"/>
    <p:sldMasterId id="2147483902" r:id="rId11"/>
    <p:sldMasterId id="2147483933" r:id="rId12"/>
    <p:sldMasterId id="2147483966" r:id="rId13"/>
    <p:sldMasterId id="2147484001" r:id="rId14"/>
    <p:sldMasterId id="2147484034" r:id="rId15"/>
    <p:sldMasterId id="2147484059" r:id="rId16"/>
    <p:sldMasterId id="2147484087" r:id="rId17"/>
    <p:sldMasterId id="2147484118" r:id="rId18"/>
    <p:sldMasterId id="2147484144" r:id="rId19"/>
    <p:sldMasterId id="2147484177" r:id="rId20"/>
    <p:sldMasterId id="2147484210" r:id="rId21"/>
    <p:sldMasterId id="2147484240" r:id="rId22"/>
    <p:sldMasterId id="2147484253" r:id="rId23"/>
    <p:sldMasterId id="2147484285" r:id="rId24"/>
    <p:sldMasterId id="2147484297" r:id="rId25"/>
  </p:sldMasterIdLst>
  <p:notesMasterIdLst>
    <p:notesMasterId r:id="rId94"/>
  </p:notesMasterIdLst>
  <p:handoutMasterIdLst>
    <p:handoutMasterId r:id="rId95"/>
  </p:handoutMasterIdLst>
  <p:sldIdLst>
    <p:sldId id="560" r:id="rId26"/>
    <p:sldId id="561" r:id="rId27"/>
    <p:sldId id="562" r:id="rId28"/>
    <p:sldId id="563" r:id="rId29"/>
    <p:sldId id="540" r:id="rId30"/>
    <p:sldId id="426" r:id="rId31"/>
    <p:sldId id="427" r:id="rId32"/>
    <p:sldId id="429" r:id="rId33"/>
    <p:sldId id="542" r:id="rId34"/>
    <p:sldId id="543" r:id="rId35"/>
    <p:sldId id="545" r:id="rId36"/>
    <p:sldId id="544" r:id="rId37"/>
    <p:sldId id="546" r:id="rId38"/>
    <p:sldId id="547" r:id="rId39"/>
    <p:sldId id="548" r:id="rId40"/>
    <p:sldId id="549" r:id="rId41"/>
    <p:sldId id="550" r:id="rId42"/>
    <p:sldId id="551" r:id="rId43"/>
    <p:sldId id="552" r:id="rId44"/>
    <p:sldId id="565" r:id="rId45"/>
    <p:sldId id="553" r:id="rId46"/>
    <p:sldId id="554" r:id="rId47"/>
    <p:sldId id="555" r:id="rId48"/>
    <p:sldId id="559" r:id="rId49"/>
    <p:sldId id="556" r:id="rId50"/>
    <p:sldId id="557" r:id="rId51"/>
    <p:sldId id="484" r:id="rId52"/>
    <p:sldId id="485" r:id="rId53"/>
    <p:sldId id="499" r:id="rId54"/>
    <p:sldId id="501" r:id="rId55"/>
    <p:sldId id="512" r:id="rId56"/>
    <p:sldId id="564" r:id="rId57"/>
    <p:sldId id="514" r:id="rId58"/>
    <p:sldId id="515" r:id="rId59"/>
    <p:sldId id="503" r:id="rId60"/>
    <p:sldId id="517" r:id="rId61"/>
    <p:sldId id="518" r:id="rId62"/>
    <p:sldId id="519" r:id="rId63"/>
    <p:sldId id="520" r:id="rId64"/>
    <p:sldId id="521" r:id="rId65"/>
    <p:sldId id="525" r:id="rId66"/>
    <p:sldId id="526" r:id="rId67"/>
    <p:sldId id="527" r:id="rId68"/>
    <p:sldId id="528" r:id="rId69"/>
    <p:sldId id="532" r:id="rId70"/>
    <p:sldId id="531" r:id="rId71"/>
    <p:sldId id="534" r:id="rId72"/>
    <p:sldId id="533" r:id="rId73"/>
    <p:sldId id="541" r:id="rId74"/>
    <p:sldId id="529" r:id="rId75"/>
    <p:sldId id="522" r:id="rId76"/>
    <p:sldId id="524" r:id="rId77"/>
    <p:sldId id="535" r:id="rId78"/>
    <p:sldId id="536" r:id="rId79"/>
    <p:sldId id="539" r:id="rId80"/>
    <p:sldId id="538" r:id="rId81"/>
    <p:sldId id="530" r:id="rId82"/>
    <p:sldId id="486" r:id="rId83"/>
    <p:sldId id="487" r:id="rId84"/>
    <p:sldId id="489" r:id="rId85"/>
    <p:sldId id="490" r:id="rId86"/>
    <p:sldId id="491" r:id="rId87"/>
    <p:sldId id="492" r:id="rId88"/>
    <p:sldId id="493" r:id="rId89"/>
    <p:sldId id="494" r:id="rId90"/>
    <p:sldId id="495" r:id="rId91"/>
    <p:sldId id="496" r:id="rId92"/>
    <p:sldId id="497" r:id="rId93"/>
  </p:sldIdLst>
  <p:sldSz cx="24384000" cy="13716000"/>
  <p:notesSz cx="6858000" cy="9144000"/>
  <p:defaultTextStyle>
    <a:defPPr>
      <a:defRPr lang="zh-TW"/>
    </a:defPPr>
    <a:lvl1pPr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1pPr>
    <a:lvl2pPr indent="3429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2pPr>
    <a:lvl3pPr indent="6858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3pPr>
    <a:lvl4pPr indent="10287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4pPr>
    <a:lvl5pPr indent="13716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5pPr>
    <a:lvl6pPr marL="22860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6pPr>
    <a:lvl7pPr marL="27432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7pPr>
    <a:lvl8pPr marL="32004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8pPr>
    <a:lvl9pPr marL="36576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A200"/>
    <a:srgbClr val="FFCCCC"/>
    <a:srgbClr val="FFCCFF"/>
    <a:srgbClr val="CC99FF"/>
    <a:srgbClr val="FFE885"/>
    <a:srgbClr val="FFCC00"/>
    <a:srgbClr val="FFF2B9"/>
    <a:srgbClr val="FFFFFF"/>
    <a:srgbClr val="5C0000"/>
    <a:srgbClr val="FFD72D"/>
  </p:clrMru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97" autoAdjust="0"/>
    <p:restoredTop sz="94660"/>
  </p:normalViewPr>
  <p:slideViewPr>
    <p:cSldViewPr>
      <p:cViewPr>
        <p:scale>
          <a:sx n="40" d="100"/>
          <a:sy n="40" d="100"/>
        </p:scale>
        <p:origin x="-1272" y="-756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289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9.xml"/><Relationship Id="rId42" Type="http://schemas.openxmlformats.org/officeDocument/2006/relationships/slide" Target="slides/slide17.xml"/><Relationship Id="rId47" Type="http://schemas.openxmlformats.org/officeDocument/2006/relationships/slide" Target="slides/slide22.xml"/><Relationship Id="rId50" Type="http://schemas.openxmlformats.org/officeDocument/2006/relationships/slide" Target="slides/slide25.xml"/><Relationship Id="rId55" Type="http://schemas.openxmlformats.org/officeDocument/2006/relationships/slide" Target="slides/slide30.xml"/><Relationship Id="rId63" Type="http://schemas.openxmlformats.org/officeDocument/2006/relationships/slide" Target="slides/slide38.xml"/><Relationship Id="rId68" Type="http://schemas.openxmlformats.org/officeDocument/2006/relationships/slide" Target="slides/slide43.xml"/><Relationship Id="rId76" Type="http://schemas.openxmlformats.org/officeDocument/2006/relationships/slide" Target="slides/slide51.xml"/><Relationship Id="rId84" Type="http://schemas.openxmlformats.org/officeDocument/2006/relationships/slide" Target="slides/slide59.xml"/><Relationship Id="rId89" Type="http://schemas.openxmlformats.org/officeDocument/2006/relationships/slide" Target="slides/slide64.xml"/><Relationship Id="rId9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46.xml"/><Relationship Id="rId92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4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7.xml"/><Relationship Id="rId37" Type="http://schemas.openxmlformats.org/officeDocument/2006/relationships/slide" Target="slides/slide12.xml"/><Relationship Id="rId40" Type="http://schemas.openxmlformats.org/officeDocument/2006/relationships/slide" Target="slides/slide15.xml"/><Relationship Id="rId45" Type="http://schemas.openxmlformats.org/officeDocument/2006/relationships/slide" Target="slides/slide20.xml"/><Relationship Id="rId53" Type="http://schemas.openxmlformats.org/officeDocument/2006/relationships/slide" Target="slides/slide28.xml"/><Relationship Id="rId58" Type="http://schemas.openxmlformats.org/officeDocument/2006/relationships/slide" Target="slides/slide33.xml"/><Relationship Id="rId66" Type="http://schemas.openxmlformats.org/officeDocument/2006/relationships/slide" Target="slides/slide41.xml"/><Relationship Id="rId74" Type="http://schemas.openxmlformats.org/officeDocument/2006/relationships/slide" Target="slides/slide49.xml"/><Relationship Id="rId79" Type="http://schemas.openxmlformats.org/officeDocument/2006/relationships/slide" Target="slides/slide54.xml"/><Relationship Id="rId87" Type="http://schemas.openxmlformats.org/officeDocument/2006/relationships/slide" Target="slides/slide62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36.xml"/><Relationship Id="rId82" Type="http://schemas.openxmlformats.org/officeDocument/2006/relationships/slide" Target="slides/slide57.xml"/><Relationship Id="rId90" Type="http://schemas.openxmlformats.org/officeDocument/2006/relationships/slide" Target="slides/slide65.xml"/><Relationship Id="rId95" Type="http://schemas.openxmlformats.org/officeDocument/2006/relationships/handoutMaster" Target="handoutMasters/handoutMaster1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2.xml"/><Relationship Id="rId30" Type="http://schemas.openxmlformats.org/officeDocument/2006/relationships/slide" Target="slides/slide5.xml"/><Relationship Id="rId35" Type="http://schemas.openxmlformats.org/officeDocument/2006/relationships/slide" Target="slides/slide10.xml"/><Relationship Id="rId43" Type="http://schemas.openxmlformats.org/officeDocument/2006/relationships/slide" Target="slides/slide18.xml"/><Relationship Id="rId48" Type="http://schemas.openxmlformats.org/officeDocument/2006/relationships/slide" Target="slides/slide23.xml"/><Relationship Id="rId56" Type="http://schemas.openxmlformats.org/officeDocument/2006/relationships/slide" Target="slides/slide31.xml"/><Relationship Id="rId64" Type="http://schemas.openxmlformats.org/officeDocument/2006/relationships/slide" Target="slides/slide39.xml"/><Relationship Id="rId69" Type="http://schemas.openxmlformats.org/officeDocument/2006/relationships/slide" Target="slides/slide44.xml"/><Relationship Id="rId77" Type="http://schemas.openxmlformats.org/officeDocument/2006/relationships/slide" Target="slides/slide52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6.xml"/><Relationship Id="rId72" Type="http://schemas.openxmlformats.org/officeDocument/2006/relationships/slide" Target="slides/slide47.xml"/><Relationship Id="rId80" Type="http://schemas.openxmlformats.org/officeDocument/2006/relationships/slide" Target="slides/slide55.xml"/><Relationship Id="rId85" Type="http://schemas.openxmlformats.org/officeDocument/2006/relationships/slide" Target="slides/slide60.xml"/><Relationship Id="rId93" Type="http://schemas.openxmlformats.org/officeDocument/2006/relationships/slide" Target="slides/slide68.xml"/><Relationship Id="rId9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8.xml"/><Relationship Id="rId38" Type="http://schemas.openxmlformats.org/officeDocument/2006/relationships/slide" Target="slides/slide13.xml"/><Relationship Id="rId46" Type="http://schemas.openxmlformats.org/officeDocument/2006/relationships/slide" Target="slides/slide21.xml"/><Relationship Id="rId59" Type="http://schemas.openxmlformats.org/officeDocument/2006/relationships/slide" Target="slides/slide34.xml"/><Relationship Id="rId67" Type="http://schemas.openxmlformats.org/officeDocument/2006/relationships/slide" Target="slides/slide42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6.xml"/><Relationship Id="rId54" Type="http://schemas.openxmlformats.org/officeDocument/2006/relationships/slide" Target="slides/slide29.xml"/><Relationship Id="rId62" Type="http://schemas.openxmlformats.org/officeDocument/2006/relationships/slide" Target="slides/slide37.xml"/><Relationship Id="rId70" Type="http://schemas.openxmlformats.org/officeDocument/2006/relationships/slide" Target="slides/slide45.xml"/><Relationship Id="rId75" Type="http://schemas.openxmlformats.org/officeDocument/2006/relationships/slide" Target="slides/slide50.xml"/><Relationship Id="rId83" Type="http://schemas.openxmlformats.org/officeDocument/2006/relationships/slide" Target="slides/slide58.xml"/><Relationship Id="rId88" Type="http://schemas.openxmlformats.org/officeDocument/2006/relationships/slide" Target="slides/slide63.xml"/><Relationship Id="rId91" Type="http://schemas.openxmlformats.org/officeDocument/2006/relationships/slide" Target="slides/slide66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3.xml"/><Relationship Id="rId36" Type="http://schemas.openxmlformats.org/officeDocument/2006/relationships/slide" Target="slides/slide11.xml"/><Relationship Id="rId49" Type="http://schemas.openxmlformats.org/officeDocument/2006/relationships/slide" Target="slides/slide24.xml"/><Relationship Id="rId57" Type="http://schemas.openxmlformats.org/officeDocument/2006/relationships/slide" Target="slides/slide32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6.xml"/><Relationship Id="rId44" Type="http://schemas.openxmlformats.org/officeDocument/2006/relationships/slide" Target="slides/slide19.xml"/><Relationship Id="rId52" Type="http://schemas.openxmlformats.org/officeDocument/2006/relationships/slide" Target="slides/slide27.xml"/><Relationship Id="rId60" Type="http://schemas.openxmlformats.org/officeDocument/2006/relationships/slide" Target="slides/slide35.xml"/><Relationship Id="rId65" Type="http://schemas.openxmlformats.org/officeDocument/2006/relationships/slide" Target="slides/slide40.xml"/><Relationship Id="rId73" Type="http://schemas.openxmlformats.org/officeDocument/2006/relationships/slide" Target="slides/slide48.xml"/><Relationship Id="rId78" Type="http://schemas.openxmlformats.org/officeDocument/2006/relationships/slide" Target="slides/slide53.xml"/><Relationship Id="rId81" Type="http://schemas.openxmlformats.org/officeDocument/2006/relationships/slide" Target="slides/slide56.xml"/><Relationship Id="rId86" Type="http://schemas.openxmlformats.org/officeDocument/2006/relationships/slide" Target="slides/slide61.xml"/><Relationship Id="rId94" Type="http://schemas.openxmlformats.org/officeDocument/2006/relationships/notesMaster" Target="notesMasters/notesMaster1.xml"/><Relationship Id="rId9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F2611D-691D-4310-945B-8140EA1A752A}" type="datetimeFigureOut">
              <a:rPr lang="zh-TW" altLang="en-US" smtClean="0"/>
              <a:pPr/>
              <a:t>2020/3/17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9168C-CAF3-4DD6-8BE3-0B1126AEB46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4098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Calibri" pitchFamily="34" charset="0"/>
              </a:rPr>
              <a:t>Click to edit Master text styles</a:t>
            </a:r>
          </a:p>
          <a:p>
            <a:pPr lvl="1"/>
            <a:r>
              <a:rPr lang="zh-TW" altLang="zh-TW" smtClean="0">
                <a:sym typeface="Calibri" pitchFamily="34" charset="0"/>
              </a:rPr>
              <a:t>Second level</a:t>
            </a:r>
          </a:p>
          <a:p>
            <a:pPr lvl="2"/>
            <a:r>
              <a:rPr lang="zh-TW" altLang="zh-TW" smtClean="0">
                <a:sym typeface="Calibri" pitchFamily="34" charset="0"/>
              </a:rPr>
              <a:t>Third level</a:t>
            </a:r>
          </a:p>
          <a:p>
            <a:pPr lvl="3"/>
            <a:r>
              <a:rPr lang="zh-TW" altLang="zh-TW" smtClean="0">
                <a:sym typeface="Calibri" pitchFamily="34" charset="0"/>
              </a:rPr>
              <a:t>Fourth level</a:t>
            </a:r>
          </a:p>
          <a:p>
            <a:pPr lvl="4"/>
            <a:r>
              <a:rPr lang="zh-TW" altLang="zh-TW" smtClean="0">
                <a:sym typeface="Calibri" pitchFamily="34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1pPr>
    <a:lvl2pPr indent="2286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2pPr>
    <a:lvl3pPr indent="4572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3pPr>
    <a:lvl4pPr indent="6858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4pPr>
    <a:lvl5pPr indent="9144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863087" y="685481"/>
            <a:ext cx="3131827" cy="3429534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8928007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14338" name="Rectangle 2"/>
          <p:cNvSpPr>
            <a:spLocks noGrp="1" noChangeArrowheads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zh-TW" altLang="zh-TW"/>
              <a:t>https://progressbar.tw/posts/87</a:t>
            </a:r>
          </a:p>
          <a:p>
            <a:r>
              <a:rPr lang="zh-TW" altLang="zh-TW"/>
              <a:t>https://zh.wikipedia.org/wiki/%E7%AE%97%E6%B3%95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700194D-96AF-7742-89F5-075982327549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700194D-96AF-7742-89F5-075982327549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700194D-96AF-7742-89F5-075982327549}" type="slidenum">
              <a:rPr lang="en-US" smtClean="0"/>
              <a:pPr/>
              <a:t>58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2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4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4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5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7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9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0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0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1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1.xml"/></Relationships>
</file>

<file path=ppt/slideLayouts/_rels/slideLayout5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1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3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5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5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6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6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6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1F763ED-DA69-4C35-9E4D-249B1C229D7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803392-85B2-453C-A488-F930DA7E448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182563"/>
            <a:ext cx="5486400" cy="1353343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182563"/>
            <a:ext cx="16306800" cy="1353343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2023909-C595-4EB0-A282-ED178A42E0A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3208435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7A866F-4DF1-4DC0-A4BD-E3A4131546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B13F76-EE1A-4708-A8C3-E8B9221D1ED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4482916" y="0"/>
            <a:ext cx="9913784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182563"/>
            <a:ext cx="21945600" cy="3017837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10515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11785600" y="12344400"/>
            <a:ext cx="5689600" cy="736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9777DDA-4D64-4162-AE96-5E17B290974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3"/>
            <a:ext cx="20726400" cy="294005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7A866F-4DF1-4DC0-A4BD-E3A4131546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3"/>
            <a:ext cx="21945600" cy="9051926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3"/>
            <a:ext cx="20726400" cy="27241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4"/>
            <a:ext cx="20726400" cy="3000376"/>
          </a:xfrm>
          <a:prstGeom prst="rect">
            <a:avLst/>
          </a:prstGeom>
        </p:spPr>
        <p:txBody>
          <a:bodyPr lIns="91440" tIns="45720" rIns="91440" bIns="45720"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B13F76-EE1A-4708-A8C3-E8B9221D1ED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3"/>
            <a:ext cx="10896600" cy="9051926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3"/>
            <a:ext cx="10896600" cy="9051926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164E3D2-0060-42D2-A883-084C6D88E48A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6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4" cy="1279526"/>
          </a:xfrm>
          <a:prstGeom prst="rect">
            <a:avLst/>
          </a:prstGeom>
        </p:spPr>
        <p:txBody>
          <a:bodyPr lIns="91440" tIns="45720" rIns="91440" bIns="45720"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4" cy="7902576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7" y="3070225"/>
            <a:ext cx="10777538" cy="1279526"/>
          </a:xfrm>
          <a:prstGeom prst="rect">
            <a:avLst/>
          </a:prstGeom>
        </p:spPr>
        <p:txBody>
          <a:bodyPr lIns="91440" tIns="45720" rIns="91440" bIns="45720"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7" y="4349750"/>
            <a:ext cx="10777538" cy="7902576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147C00-9C51-4D89-B067-6FE144D743D0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8D08BE-FBDF-447F-A26C-53F7F750C4C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985651-267E-44AB-8163-345403AFBE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1" y="546100"/>
            <a:ext cx="8021638" cy="2324100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41" y="546103"/>
            <a:ext cx="13631862" cy="11706226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1" y="2870203"/>
            <a:ext cx="8021638" cy="9382126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E8A451-EC11-41B2-9703-2BFA93BA232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164E3D2-0060-42D2-A883-084C6D88E48A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4" y="9601200"/>
            <a:ext cx="14630400" cy="1133476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4" y="1225550"/>
            <a:ext cx="14630400" cy="8229600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4" y="10734679"/>
            <a:ext cx="14630400" cy="1609726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F48A66D-8B08-4C52-AF8B-BFDE01C35CA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3"/>
            <a:ext cx="21945600" cy="9051926"/>
          </a:xfrm>
          <a:prstGeom prst="rect">
            <a:avLst/>
          </a:prstGeom>
        </p:spPr>
        <p:txBody>
          <a:bodyPr vert="eaVert" lIns="91440" tIns="45720" rIns="91440" bIns="45720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1DD94F-69E7-4A0C-B7C4-DDBE2C2C2C1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8161003" y="760414"/>
            <a:ext cx="5646738" cy="11491912"/>
          </a:xfr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760414"/>
            <a:ext cx="16789400" cy="11491912"/>
          </a:xfrm>
          <a:prstGeom prst="rect">
            <a:avLst/>
          </a:prstGeom>
        </p:spPr>
        <p:txBody>
          <a:bodyPr vert="eaVert" lIns="91440" tIns="45720" rIns="91440" bIns="45720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9E2BBE-48AF-43BE-A170-6E5EB0E3D5B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_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1"/>
          <p:cNvSpPr>
            <a:spLocks noGrp="1"/>
          </p:cNvSpPr>
          <p:nvPr>
            <p:ph type="title"/>
          </p:nvPr>
        </p:nvSpPr>
        <p:spPr bwMode="auto">
          <a:xfrm>
            <a:off x="1676839" y="730253"/>
            <a:ext cx="21030326" cy="265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5686" tIns="182844" rIns="365686" bIns="182844" numCol="1" anchor="ctr" anchorCtr="0" compatLnSpc="1"/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idx="1"/>
          </p:nvPr>
        </p:nvSpPr>
        <p:spPr bwMode="auto">
          <a:xfrm>
            <a:off x="1676839" y="3651250"/>
            <a:ext cx="21030326" cy="870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5686" tIns="182844" rIns="365686" bIns="182844" numCol="1" anchor="t" anchorCtr="0" compatLnSpc="1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75075829"/>
      </p:ext>
    </p:extLst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2996" cy="1508106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16312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679576" y="1320801"/>
            <a:ext cx="8963024" cy="1446550"/>
          </a:xfrm>
          <a:prstGeom prst="rect">
            <a:avLst/>
          </a:prstGeom>
        </p:spPr>
        <p:txBody>
          <a:bodyPr lIns="0">
            <a:spAutoFit/>
          </a:bodyPr>
          <a:lstStyle>
            <a:lvl1pPr marL="0" indent="0">
              <a:buNone/>
              <a:defRPr sz="8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goes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40819816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7A866F-4DF1-4DC0-A4BD-E3A4131546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B13F76-EE1A-4708-A8C3-E8B9221D1ED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164E3D2-0060-42D2-A883-084C6D88E48A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147C00-9C51-4D89-B067-6FE144D743D0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147C00-9C51-4D89-B067-6FE144D743D0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8D08BE-FBDF-447F-A26C-53F7F750C4C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985651-267E-44AB-8163-345403AFBE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E8A451-EC11-41B2-9703-2BFA93BA232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F48A66D-8B08-4C52-AF8B-BFDE01C35CA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1DD94F-69E7-4A0C-B7C4-DDBE2C2C2C1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8161000" y="760413"/>
            <a:ext cx="5646738" cy="11491912"/>
          </a:xfr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760413"/>
            <a:ext cx="16789400" cy="11491912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9E2BBE-48AF-43BE-A170-6E5EB0E3D5B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8D08BE-FBDF-447F-A26C-53F7F750C4C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 bwMode="auto">
          <a:xfrm>
            <a:off x="0" y="1241376"/>
            <a:ext cx="24384000" cy="124746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985651-267E-44AB-8163-345403AFBE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E8A451-EC11-41B2-9703-2BFA93BA232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bg>
      <p:bgPr>
        <a:solidFill>
          <a:srgbClr val="7D3C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9777DDA-4D64-4162-AE96-5E17B290974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F48A66D-8B08-4C52-AF8B-BFDE01C35CA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1DD94F-69E7-4A0C-B7C4-DDBE2C2C2C1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8161000" y="760413"/>
            <a:ext cx="5646738" cy="11491912"/>
          </a:xfr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760413"/>
            <a:ext cx="16789400" cy="11491912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9E2BBE-48AF-43BE-A170-6E5EB0E3D5B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32084354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9347200" y="12974638"/>
            <a:ext cx="5689600" cy="736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F99E492-F9D0-43BD-85DD-C1548B9339B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A6ECD8C-5742-49B5-841B-CF5851BDCDA1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320843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9347200" y="12974638"/>
            <a:ext cx="5689600" cy="736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F99E492-F9D0-43BD-85DD-C1548B9339B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/>
        </p:nvSpPr>
        <p:spPr>
          <a:xfrm>
            <a:off x="0" y="0"/>
            <a:ext cx="24384000" cy="10647600"/>
          </a:xfrm>
          <a:prstGeom prst="rect">
            <a:avLst/>
          </a:prstGeom>
          <a:solidFill>
            <a:schemeClr val="tx2">
              <a:lumMod val="40000"/>
              <a:lumOff val="60000"/>
              <a:alpha val="77000"/>
            </a:schemeClr>
          </a:solidFill>
          <a:ln>
            <a:noFill/>
          </a:ln>
        </p:spPr>
        <p:txBody>
          <a:bodyPr spcFirstLastPara="1" wrap="square" lIns="217674" tIns="217674" rIns="217674" bIns="217674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17" name="Shape 17"/>
          <p:cNvSpPr txBox="1">
            <a:spLocks noGrp="1"/>
          </p:cNvSpPr>
          <p:nvPr>
            <p:ph type="ctrTitle"/>
          </p:nvPr>
        </p:nvSpPr>
        <p:spPr>
          <a:xfrm>
            <a:off x="1828800" y="4222246"/>
            <a:ext cx="20726400" cy="3093000"/>
          </a:xfrm>
          <a:prstGeom prst="rect">
            <a:avLst/>
          </a:prstGeom>
        </p:spPr>
        <p:txBody>
          <a:bodyPr spcFirstLastPara="1" wrap="square" lIns="217674" tIns="217674" rIns="217674" bIns="217674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chemeClr val="tx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18" name="Shape 18"/>
          <p:cNvSpPr txBox="1">
            <a:spLocks noGrp="1"/>
          </p:cNvSpPr>
          <p:nvPr>
            <p:ph type="subTitle" idx="1"/>
          </p:nvPr>
        </p:nvSpPr>
        <p:spPr>
          <a:xfrm>
            <a:off x="1828800" y="7573476"/>
            <a:ext cx="20726400" cy="2092800"/>
          </a:xfrm>
          <a:prstGeom prst="rect">
            <a:avLst/>
          </a:prstGeom>
        </p:spPr>
        <p:txBody>
          <a:bodyPr spcFirstLastPara="1" wrap="square" lIns="217674" tIns="217674" rIns="217674" bIns="217674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chemeClr val="tx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19" name="Shape 19"/>
          <p:cNvSpPr/>
          <p:nvPr/>
        </p:nvSpPr>
        <p:spPr>
          <a:xfrm>
            <a:off x="8127211" y="10647600"/>
            <a:ext cx="8127200" cy="205800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txBody>
          <a:bodyPr spcFirstLastPara="1" wrap="square" lIns="217674" tIns="217674" rIns="217674" bIns="217674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20" name="Shape 20"/>
          <p:cNvSpPr/>
          <p:nvPr/>
        </p:nvSpPr>
        <p:spPr>
          <a:xfrm>
            <a:off x="16256723" y="10647600"/>
            <a:ext cx="8127200" cy="205800"/>
          </a:xfrm>
          <a:prstGeom prst="rect">
            <a:avLst/>
          </a:prstGeom>
          <a:solidFill>
            <a:srgbClr val="FFFF00">
              <a:alpha val="79000"/>
            </a:srgbClr>
          </a:solidFill>
          <a:ln>
            <a:noFill/>
          </a:ln>
        </p:spPr>
        <p:txBody>
          <a:bodyPr spcFirstLastPara="1" wrap="square" lIns="217674" tIns="217674" rIns="217674" bIns="217674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21" name="Shape 21"/>
          <p:cNvSpPr/>
          <p:nvPr/>
        </p:nvSpPr>
        <p:spPr>
          <a:xfrm>
            <a:off x="3" y="10647600"/>
            <a:ext cx="8127200" cy="205800"/>
          </a:xfrm>
          <a:prstGeom prst="rect">
            <a:avLst/>
          </a:prstGeom>
          <a:solidFill>
            <a:schemeClr val="accent5">
              <a:lumMod val="75000"/>
              <a:alpha val="83000"/>
            </a:schemeClr>
          </a:solidFill>
          <a:ln>
            <a:noFill/>
          </a:ln>
        </p:spPr>
        <p:txBody>
          <a:bodyPr spcFirstLastPara="1" wrap="square" lIns="217674" tIns="217674" rIns="217674" bIns="217674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-333" y="12880750"/>
            <a:ext cx="24384000" cy="835800"/>
          </a:xfrm>
          <a:prstGeom prst="rect">
            <a:avLst/>
          </a:prstGeom>
        </p:spPr>
        <p:txBody>
          <a:bodyPr spcFirstLastPara="1" wrap="square" lIns="217674" tIns="217674" rIns="217674" bIns="217674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defTabSz="825444"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z="5700" smtClean="0">
                <a:solidFill>
                  <a:srgbClr val="000000"/>
                </a:solidFill>
                <a:latin typeface="Gill Sans" charset="0"/>
                <a:sym typeface="Gill Sans" charset="0"/>
              </a:rPr>
              <a:pPr defTabSz="825444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1051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1051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11C62D-BDE7-4678-A976-B76B21EAB9D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9347200" y="12974638"/>
            <a:ext cx="5689600" cy="736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F99E492-F9D0-43BD-85DD-C1548B9339B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3B1C980-4FA4-4373-89D7-4EF5E855ECF2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/>
        </p:nvSpPr>
        <p:spPr>
          <a:xfrm>
            <a:off x="0" y="0"/>
            <a:ext cx="24384000" cy="10647600"/>
          </a:xfrm>
          <a:prstGeom prst="rect">
            <a:avLst/>
          </a:prstGeom>
          <a:solidFill>
            <a:schemeClr val="tx2">
              <a:lumMod val="40000"/>
              <a:lumOff val="60000"/>
              <a:alpha val="77000"/>
            </a:schemeClr>
          </a:solidFill>
          <a:ln>
            <a:noFill/>
          </a:ln>
        </p:spPr>
        <p:txBody>
          <a:bodyPr spcFirstLastPara="1" wrap="square" lIns="217674" tIns="217674" rIns="217674" bIns="217674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17" name="Shape 17"/>
          <p:cNvSpPr txBox="1">
            <a:spLocks noGrp="1"/>
          </p:cNvSpPr>
          <p:nvPr>
            <p:ph type="ctrTitle"/>
          </p:nvPr>
        </p:nvSpPr>
        <p:spPr>
          <a:xfrm>
            <a:off x="1828800" y="4222246"/>
            <a:ext cx="20726400" cy="3093000"/>
          </a:xfrm>
          <a:prstGeom prst="rect">
            <a:avLst/>
          </a:prstGeom>
        </p:spPr>
        <p:txBody>
          <a:bodyPr spcFirstLastPara="1" wrap="square" lIns="217674" tIns="217674" rIns="217674" bIns="217674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chemeClr val="tx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18" name="Shape 18"/>
          <p:cNvSpPr txBox="1">
            <a:spLocks noGrp="1"/>
          </p:cNvSpPr>
          <p:nvPr>
            <p:ph type="subTitle" idx="1"/>
          </p:nvPr>
        </p:nvSpPr>
        <p:spPr>
          <a:xfrm>
            <a:off x="1828800" y="7573476"/>
            <a:ext cx="20726400" cy="2092800"/>
          </a:xfrm>
          <a:prstGeom prst="rect">
            <a:avLst/>
          </a:prstGeom>
        </p:spPr>
        <p:txBody>
          <a:bodyPr spcFirstLastPara="1" wrap="square" lIns="217674" tIns="217674" rIns="217674" bIns="217674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chemeClr val="tx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19" name="Shape 19"/>
          <p:cNvSpPr/>
          <p:nvPr/>
        </p:nvSpPr>
        <p:spPr>
          <a:xfrm>
            <a:off x="8127211" y="10647600"/>
            <a:ext cx="8127200" cy="205800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txBody>
          <a:bodyPr spcFirstLastPara="1" wrap="square" lIns="217674" tIns="217674" rIns="217674" bIns="217674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20" name="Shape 20"/>
          <p:cNvSpPr/>
          <p:nvPr/>
        </p:nvSpPr>
        <p:spPr>
          <a:xfrm>
            <a:off x="16256723" y="10647600"/>
            <a:ext cx="8127200" cy="205800"/>
          </a:xfrm>
          <a:prstGeom prst="rect">
            <a:avLst/>
          </a:prstGeom>
          <a:solidFill>
            <a:srgbClr val="FFFF00">
              <a:alpha val="79000"/>
            </a:srgbClr>
          </a:solidFill>
          <a:ln>
            <a:noFill/>
          </a:ln>
        </p:spPr>
        <p:txBody>
          <a:bodyPr spcFirstLastPara="1" wrap="square" lIns="217674" tIns="217674" rIns="217674" bIns="217674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21" name="Shape 21"/>
          <p:cNvSpPr/>
          <p:nvPr/>
        </p:nvSpPr>
        <p:spPr>
          <a:xfrm>
            <a:off x="3" y="10647600"/>
            <a:ext cx="8127200" cy="205800"/>
          </a:xfrm>
          <a:prstGeom prst="rect">
            <a:avLst/>
          </a:prstGeom>
          <a:solidFill>
            <a:schemeClr val="accent5">
              <a:lumMod val="75000"/>
              <a:alpha val="83000"/>
            </a:schemeClr>
          </a:solidFill>
          <a:ln>
            <a:noFill/>
          </a:ln>
        </p:spPr>
        <p:txBody>
          <a:bodyPr spcFirstLastPara="1" wrap="square" lIns="217674" tIns="217674" rIns="217674" bIns="217674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-333" y="12880750"/>
            <a:ext cx="24384000" cy="835800"/>
          </a:xfrm>
          <a:prstGeom prst="rect">
            <a:avLst/>
          </a:prstGeom>
        </p:spPr>
        <p:txBody>
          <a:bodyPr spcFirstLastPara="1" wrap="square" lIns="217674" tIns="217674" rIns="217674" bIns="217674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defTabSz="825444"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z="5700" smtClean="0">
                <a:solidFill>
                  <a:srgbClr val="000000"/>
                </a:solidFill>
                <a:latin typeface="Gill Sans" charset="0"/>
                <a:sym typeface="Gill Sans" charset="0"/>
              </a:rPr>
              <a:pPr defTabSz="825444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</p:spTree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  <p:pic>
        <p:nvPicPr>
          <p:cNvPr id="6" name="Picture 1" descr="Untitled-8.jpg"/>
          <p:cNvPicPr>
            <a:picLocks noChangeAspect="1"/>
          </p:cNvPicPr>
          <p:nvPr userDrawn="1"/>
        </p:nvPicPr>
        <p:blipFill>
          <a:blip r:embed="rId2" cstate="print">
            <a:lum bright="-40000" contrast="-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" t="17466" r="27" b="28360"/>
          <a:stretch>
            <a:fillRect/>
          </a:stretch>
        </p:blipFill>
        <p:spPr bwMode="auto">
          <a:xfrm>
            <a:off x="0" y="0"/>
            <a:ext cx="24384000" cy="7434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lum bright="-30000" contrast="-40000"/>
          </a:blip>
          <a:srcRect l="3103" t="12415" r="225" b="34377"/>
          <a:stretch>
            <a:fillRect/>
          </a:stretch>
        </p:blipFill>
        <p:spPr bwMode="auto">
          <a:xfrm flipH="1">
            <a:off x="-1" y="17240"/>
            <a:ext cx="24383999" cy="7560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463" y="760413"/>
            <a:ext cx="22012275" cy="15367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9347200" y="12990513"/>
            <a:ext cx="5689600" cy="736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0D3A35-3046-4B5C-A244-4E35FA53B2C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99E492-F9D0-43BD-85DD-C1548B9339B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89CE98F-9073-4D52-9AF8-45B3F4E0CDF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CB8E8F-3A0A-4C75-AE59-461A61EF95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F2CC49-0567-4F4F-A24B-8EFBCC2B5CE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8871938-5555-4AA0-8F45-E7B161010A7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9951120-EC6B-4385-90FF-930ACFFEB74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0B04BA-FD94-4065-B9D9-31B220A384FD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0DEABA-38DB-4D63-860C-95ADD90BD14C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A5C954-E842-4620-BAF2-9E8B468E46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532ABC4-B0B1-4BD9-9459-0F141D0AEFB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0D3A35-3046-4B5C-A244-4E35FA53B2C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99E492-F9D0-43BD-85DD-C1548B9339B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89CE98F-9073-4D52-9AF8-45B3F4E0CDF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CB8E8F-3A0A-4C75-AE59-461A61EF95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F2CC49-0567-4F4F-A24B-8EFBCC2B5CE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8871938-5555-4AA0-8F45-E7B161010A7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9951120-EC6B-4385-90FF-930ACFFEB74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0B04BA-FD94-4065-B9D9-31B220A384FD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0DEABA-38DB-4D63-860C-95ADD90BD14C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A5C954-E842-4620-BAF2-9E8B468E46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532ABC4-B0B1-4BD9-9459-0F141D0AEFB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7A866F-4DF1-4DC0-A4BD-E3A4131546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B13F76-EE1A-4708-A8C3-E8B9221D1ED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164E3D2-0060-42D2-A883-084C6D88E48A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147C00-9C51-4D89-B067-6FE144D743D0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8D08BE-FBDF-447F-A26C-53F7F750C4C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9D48BC-1260-49AD-8406-E8C3981EDB5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985651-267E-44AB-8163-345403AFBE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E8A451-EC11-41B2-9703-2BFA93BA232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F48A66D-8B08-4C52-AF8B-BFDE01C35CA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1DD94F-69E7-4A0C-B7C4-DDBE2C2C2C1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8161000" y="760413"/>
            <a:ext cx="5646738" cy="11491912"/>
          </a:xfr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760413"/>
            <a:ext cx="16789400" cy="11491912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9E2BBE-48AF-43BE-A170-6E5EB0E3D5B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CD3E5D8-FEE1-4EB1-BF06-3303E7DACE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1059838-4807-4D0E-805C-AE81BBE7222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BDD7D30-0D40-4972-AF0C-EC74395E37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2.xml"/><Relationship Id="rId13" Type="http://schemas.openxmlformats.org/officeDocument/2006/relationships/slideLayout" Target="../slideLayouts/slideLayout207.xml"/><Relationship Id="rId18" Type="http://schemas.openxmlformats.org/officeDocument/2006/relationships/slideLayout" Target="../slideLayouts/slideLayout212.xml"/><Relationship Id="rId26" Type="http://schemas.openxmlformats.org/officeDocument/2006/relationships/theme" Target="../theme/theme10.xml"/><Relationship Id="rId3" Type="http://schemas.openxmlformats.org/officeDocument/2006/relationships/slideLayout" Target="../slideLayouts/slideLayout197.xml"/><Relationship Id="rId21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01.xml"/><Relationship Id="rId12" Type="http://schemas.openxmlformats.org/officeDocument/2006/relationships/slideLayout" Target="../slideLayouts/slideLayout206.xml"/><Relationship Id="rId17" Type="http://schemas.openxmlformats.org/officeDocument/2006/relationships/slideLayout" Target="../slideLayouts/slideLayout211.xml"/><Relationship Id="rId25" Type="http://schemas.openxmlformats.org/officeDocument/2006/relationships/slideLayout" Target="../slideLayouts/slideLayout219.xml"/><Relationship Id="rId2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210.xml"/><Relationship Id="rId20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195.xml"/><Relationship Id="rId6" Type="http://schemas.openxmlformats.org/officeDocument/2006/relationships/slideLayout" Target="../slideLayouts/slideLayout200.xml"/><Relationship Id="rId11" Type="http://schemas.openxmlformats.org/officeDocument/2006/relationships/slideLayout" Target="../slideLayouts/slideLayout205.xml"/><Relationship Id="rId24" Type="http://schemas.openxmlformats.org/officeDocument/2006/relationships/slideLayout" Target="../slideLayouts/slideLayout218.xml"/><Relationship Id="rId5" Type="http://schemas.openxmlformats.org/officeDocument/2006/relationships/slideLayout" Target="../slideLayouts/slideLayout199.xml"/><Relationship Id="rId15" Type="http://schemas.openxmlformats.org/officeDocument/2006/relationships/slideLayout" Target="../slideLayouts/slideLayout209.xml"/><Relationship Id="rId23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04.xml"/><Relationship Id="rId19" Type="http://schemas.openxmlformats.org/officeDocument/2006/relationships/slideLayout" Target="../slideLayouts/slideLayout213.xml"/><Relationship Id="rId4" Type="http://schemas.openxmlformats.org/officeDocument/2006/relationships/slideLayout" Target="../slideLayouts/slideLayout198.xml"/><Relationship Id="rId9" Type="http://schemas.openxmlformats.org/officeDocument/2006/relationships/slideLayout" Target="../slideLayouts/slideLayout203.xml"/><Relationship Id="rId14" Type="http://schemas.openxmlformats.org/officeDocument/2006/relationships/slideLayout" Target="../slideLayouts/slideLayout208.xml"/><Relationship Id="rId22" Type="http://schemas.openxmlformats.org/officeDocument/2006/relationships/slideLayout" Target="../slideLayouts/slideLayout2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7.xml"/><Relationship Id="rId13" Type="http://schemas.openxmlformats.org/officeDocument/2006/relationships/slideLayout" Target="../slideLayouts/slideLayout232.xml"/><Relationship Id="rId18" Type="http://schemas.openxmlformats.org/officeDocument/2006/relationships/slideLayout" Target="../slideLayouts/slideLayout237.xml"/><Relationship Id="rId26" Type="http://schemas.openxmlformats.org/officeDocument/2006/relationships/slideLayout" Target="../slideLayouts/slideLayout245.xml"/><Relationship Id="rId3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40.xml"/><Relationship Id="rId7" Type="http://schemas.openxmlformats.org/officeDocument/2006/relationships/slideLayout" Target="../slideLayouts/slideLayout226.xml"/><Relationship Id="rId12" Type="http://schemas.openxmlformats.org/officeDocument/2006/relationships/slideLayout" Target="../slideLayouts/slideLayout231.xml"/><Relationship Id="rId17" Type="http://schemas.openxmlformats.org/officeDocument/2006/relationships/slideLayout" Target="../slideLayouts/slideLayout236.xml"/><Relationship Id="rId25" Type="http://schemas.openxmlformats.org/officeDocument/2006/relationships/slideLayout" Target="../slideLayouts/slideLayout244.xml"/><Relationship Id="rId2" Type="http://schemas.openxmlformats.org/officeDocument/2006/relationships/slideLayout" Target="../slideLayouts/slideLayout221.xml"/><Relationship Id="rId16" Type="http://schemas.openxmlformats.org/officeDocument/2006/relationships/slideLayout" Target="../slideLayouts/slideLayout235.xml"/><Relationship Id="rId20" Type="http://schemas.openxmlformats.org/officeDocument/2006/relationships/slideLayout" Target="../slideLayouts/slideLayout239.xml"/><Relationship Id="rId29" Type="http://schemas.openxmlformats.org/officeDocument/2006/relationships/slideLayout" Target="../slideLayouts/slideLayout248.xml"/><Relationship Id="rId1" Type="http://schemas.openxmlformats.org/officeDocument/2006/relationships/slideLayout" Target="../slideLayouts/slideLayout220.xml"/><Relationship Id="rId6" Type="http://schemas.openxmlformats.org/officeDocument/2006/relationships/slideLayout" Target="../slideLayouts/slideLayout225.xml"/><Relationship Id="rId11" Type="http://schemas.openxmlformats.org/officeDocument/2006/relationships/slideLayout" Target="../slideLayouts/slideLayout230.xml"/><Relationship Id="rId24" Type="http://schemas.openxmlformats.org/officeDocument/2006/relationships/slideLayout" Target="../slideLayouts/slideLayout243.xml"/><Relationship Id="rId5" Type="http://schemas.openxmlformats.org/officeDocument/2006/relationships/slideLayout" Target="../slideLayouts/slideLayout224.xml"/><Relationship Id="rId15" Type="http://schemas.openxmlformats.org/officeDocument/2006/relationships/slideLayout" Target="../slideLayouts/slideLayout234.xml"/><Relationship Id="rId23" Type="http://schemas.openxmlformats.org/officeDocument/2006/relationships/slideLayout" Target="../slideLayouts/slideLayout242.xml"/><Relationship Id="rId28" Type="http://schemas.openxmlformats.org/officeDocument/2006/relationships/slideLayout" Target="../slideLayouts/slideLayout247.xml"/><Relationship Id="rId10" Type="http://schemas.openxmlformats.org/officeDocument/2006/relationships/slideLayout" Target="../slideLayouts/slideLayout229.xml"/><Relationship Id="rId19" Type="http://schemas.openxmlformats.org/officeDocument/2006/relationships/slideLayout" Target="../slideLayouts/slideLayout238.xml"/><Relationship Id="rId31" Type="http://schemas.openxmlformats.org/officeDocument/2006/relationships/theme" Target="../theme/theme11.xml"/><Relationship Id="rId4" Type="http://schemas.openxmlformats.org/officeDocument/2006/relationships/slideLayout" Target="../slideLayouts/slideLayout223.xml"/><Relationship Id="rId9" Type="http://schemas.openxmlformats.org/officeDocument/2006/relationships/slideLayout" Target="../slideLayouts/slideLayout228.xml"/><Relationship Id="rId14" Type="http://schemas.openxmlformats.org/officeDocument/2006/relationships/slideLayout" Target="../slideLayouts/slideLayout233.xml"/><Relationship Id="rId22" Type="http://schemas.openxmlformats.org/officeDocument/2006/relationships/slideLayout" Target="../slideLayouts/slideLayout241.xml"/><Relationship Id="rId27" Type="http://schemas.openxmlformats.org/officeDocument/2006/relationships/slideLayout" Target="../slideLayouts/slideLayout246.xml"/><Relationship Id="rId30" Type="http://schemas.openxmlformats.org/officeDocument/2006/relationships/slideLayout" Target="../slideLayouts/slideLayout24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7.xml"/><Relationship Id="rId13" Type="http://schemas.openxmlformats.org/officeDocument/2006/relationships/slideLayout" Target="../slideLayouts/slideLayout262.xml"/><Relationship Id="rId18" Type="http://schemas.openxmlformats.org/officeDocument/2006/relationships/slideLayout" Target="../slideLayouts/slideLayout267.xml"/><Relationship Id="rId26" Type="http://schemas.openxmlformats.org/officeDocument/2006/relationships/slideLayout" Target="../slideLayouts/slideLayout275.xml"/><Relationship Id="rId3" Type="http://schemas.openxmlformats.org/officeDocument/2006/relationships/slideLayout" Target="../slideLayouts/slideLayout252.xml"/><Relationship Id="rId21" Type="http://schemas.openxmlformats.org/officeDocument/2006/relationships/slideLayout" Target="../slideLayouts/slideLayout270.xml"/><Relationship Id="rId7" Type="http://schemas.openxmlformats.org/officeDocument/2006/relationships/slideLayout" Target="../slideLayouts/slideLayout256.xml"/><Relationship Id="rId12" Type="http://schemas.openxmlformats.org/officeDocument/2006/relationships/slideLayout" Target="../slideLayouts/slideLayout261.xml"/><Relationship Id="rId17" Type="http://schemas.openxmlformats.org/officeDocument/2006/relationships/slideLayout" Target="../slideLayouts/slideLayout266.xml"/><Relationship Id="rId25" Type="http://schemas.openxmlformats.org/officeDocument/2006/relationships/slideLayout" Target="../slideLayouts/slideLayout274.xml"/><Relationship Id="rId33" Type="http://schemas.openxmlformats.org/officeDocument/2006/relationships/theme" Target="../theme/theme12.xml"/><Relationship Id="rId2" Type="http://schemas.openxmlformats.org/officeDocument/2006/relationships/slideLayout" Target="../slideLayouts/slideLayout251.xml"/><Relationship Id="rId16" Type="http://schemas.openxmlformats.org/officeDocument/2006/relationships/slideLayout" Target="../slideLayouts/slideLayout265.xml"/><Relationship Id="rId20" Type="http://schemas.openxmlformats.org/officeDocument/2006/relationships/slideLayout" Target="../slideLayouts/slideLayout269.xml"/><Relationship Id="rId29" Type="http://schemas.openxmlformats.org/officeDocument/2006/relationships/slideLayout" Target="../slideLayouts/slideLayout278.xml"/><Relationship Id="rId1" Type="http://schemas.openxmlformats.org/officeDocument/2006/relationships/slideLayout" Target="../slideLayouts/slideLayout250.xml"/><Relationship Id="rId6" Type="http://schemas.openxmlformats.org/officeDocument/2006/relationships/slideLayout" Target="../slideLayouts/slideLayout255.xml"/><Relationship Id="rId11" Type="http://schemas.openxmlformats.org/officeDocument/2006/relationships/slideLayout" Target="../slideLayouts/slideLayout260.xml"/><Relationship Id="rId24" Type="http://schemas.openxmlformats.org/officeDocument/2006/relationships/slideLayout" Target="../slideLayouts/slideLayout273.xml"/><Relationship Id="rId32" Type="http://schemas.openxmlformats.org/officeDocument/2006/relationships/slideLayout" Target="../slideLayouts/slideLayout281.xml"/><Relationship Id="rId5" Type="http://schemas.openxmlformats.org/officeDocument/2006/relationships/slideLayout" Target="../slideLayouts/slideLayout254.xml"/><Relationship Id="rId15" Type="http://schemas.openxmlformats.org/officeDocument/2006/relationships/slideLayout" Target="../slideLayouts/slideLayout264.xml"/><Relationship Id="rId23" Type="http://schemas.openxmlformats.org/officeDocument/2006/relationships/slideLayout" Target="../slideLayouts/slideLayout272.xml"/><Relationship Id="rId28" Type="http://schemas.openxmlformats.org/officeDocument/2006/relationships/slideLayout" Target="../slideLayouts/slideLayout277.xml"/><Relationship Id="rId10" Type="http://schemas.openxmlformats.org/officeDocument/2006/relationships/slideLayout" Target="../slideLayouts/slideLayout259.xml"/><Relationship Id="rId19" Type="http://schemas.openxmlformats.org/officeDocument/2006/relationships/slideLayout" Target="../slideLayouts/slideLayout268.xml"/><Relationship Id="rId31" Type="http://schemas.openxmlformats.org/officeDocument/2006/relationships/slideLayout" Target="../slideLayouts/slideLayout280.xml"/><Relationship Id="rId4" Type="http://schemas.openxmlformats.org/officeDocument/2006/relationships/slideLayout" Target="../slideLayouts/slideLayout253.xml"/><Relationship Id="rId9" Type="http://schemas.openxmlformats.org/officeDocument/2006/relationships/slideLayout" Target="../slideLayouts/slideLayout258.xml"/><Relationship Id="rId14" Type="http://schemas.openxmlformats.org/officeDocument/2006/relationships/slideLayout" Target="../slideLayouts/slideLayout263.xml"/><Relationship Id="rId22" Type="http://schemas.openxmlformats.org/officeDocument/2006/relationships/slideLayout" Target="../slideLayouts/slideLayout271.xml"/><Relationship Id="rId27" Type="http://schemas.openxmlformats.org/officeDocument/2006/relationships/slideLayout" Target="../slideLayouts/slideLayout276.xml"/><Relationship Id="rId30" Type="http://schemas.openxmlformats.org/officeDocument/2006/relationships/slideLayout" Target="../slideLayouts/slideLayout27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9.xml"/><Relationship Id="rId13" Type="http://schemas.openxmlformats.org/officeDocument/2006/relationships/slideLayout" Target="../slideLayouts/slideLayout294.xml"/><Relationship Id="rId18" Type="http://schemas.openxmlformats.org/officeDocument/2006/relationships/slideLayout" Target="../slideLayouts/slideLayout299.xml"/><Relationship Id="rId26" Type="http://schemas.openxmlformats.org/officeDocument/2006/relationships/slideLayout" Target="../slideLayouts/slideLayout307.xml"/><Relationship Id="rId3" Type="http://schemas.openxmlformats.org/officeDocument/2006/relationships/slideLayout" Target="../slideLayouts/slideLayout284.xml"/><Relationship Id="rId21" Type="http://schemas.openxmlformats.org/officeDocument/2006/relationships/slideLayout" Target="../slideLayouts/slideLayout302.xml"/><Relationship Id="rId7" Type="http://schemas.openxmlformats.org/officeDocument/2006/relationships/slideLayout" Target="../slideLayouts/slideLayout288.xml"/><Relationship Id="rId12" Type="http://schemas.openxmlformats.org/officeDocument/2006/relationships/slideLayout" Target="../slideLayouts/slideLayout293.xml"/><Relationship Id="rId17" Type="http://schemas.openxmlformats.org/officeDocument/2006/relationships/slideLayout" Target="../slideLayouts/slideLayout298.xml"/><Relationship Id="rId25" Type="http://schemas.openxmlformats.org/officeDocument/2006/relationships/slideLayout" Target="../slideLayouts/slideLayout306.xml"/><Relationship Id="rId33" Type="http://schemas.openxmlformats.org/officeDocument/2006/relationships/theme" Target="../theme/theme13.xml"/><Relationship Id="rId2" Type="http://schemas.openxmlformats.org/officeDocument/2006/relationships/slideLayout" Target="../slideLayouts/slideLayout283.xml"/><Relationship Id="rId16" Type="http://schemas.openxmlformats.org/officeDocument/2006/relationships/slideLayout" Target="../slideLayouts/slideLayout297.xml"/><Relationship Id="rId20" Type="http://schemas.openxmlformats.org/officeDocument/2006/relationships/slideLayout" Target="../slideLayouts/slideLayout301.xml"/><Relationship Id="rId29" Type="http://schemas.openxmlformats.org/officeDocument/2006/relationships/slideLayout" Target="../slideLayouts/slideLayout310.xml"/><Relationship Id="rId1" Type="http://schemas.openxmlformats.org/officeDocument/2006/relationships/slideLayout" Target="../slideLayouts/slideLayout282.xml"/><Relationship Id="rId6" Type="http://schemas.openxmlformats.org/officeDocument/2006/relationships/slideLayout" Target="../slideLayouts/slideLayout287.xml"/><Relationship Id="rId11" Type="http://schemas.openxmlformats.org/officeDocument/2006/relationships/slideLayout" Target="../slideLayouts/slideLayout292.xml"/><Relationship Id="rId24" Type="http://schemas.openxmlformats.org/officeDocument/2006/relationships/slideLayout" Target="../slideLayouts/slideLayout305.xml"/><Relationship Id="rId32" Type="http://schemas.openxmlformats.org/officeDocument/2006/relationships/slideLayout" Target="../slideLayouts/slideLayout313.xml"/><Relationship Id="rId5" Type="http://schemas.openxmlformats.org/officeDocument/2006/relationships/slideLayout" Target="../slideLayouts/slideLayout286.xml"/><Relationship Id="rId15" Type="http://schemas.openxmlformats.org/officeDocument/2006/relationships/slideLayout" Target="../slideLayouts/slideLayout296.xml"/><Relationship Id="rId23" Type="http://schemas.openxmlformats.org/officeDocument/2006/relationships/slideLayout" Target="../slideLayouts/slideLayout304.xml"/><Relationship Id="rId28" Type="http://schemas.openxmlformats.org/officeDocument/2006/relationships/slideLayout" Target="../slideLayouts/slideLayout309.xml"/><Relationship Id="rId10" Type="http://schemas.openxmlformats.org/officeDocument/2006/relationships/slideLayout" Target="../slideLayouts/slideLayout291.xml"/><Relationship Id="rId19" Type="http://schemas.openxmlformats.org/officeDocument/2006/relationships/slideLayout" Target="../slideLayouts/slideLayout300.xml"/><Relationship Id="rId31" Type="http://schemas.openxmlformats.org/officeDocument/2006/relationships/slideLayout" Target="../slideLayouts/slideLayout312.xml"/><Relationship Id="rId4" Type="http://schemas.openxmlformats.org/officeDocument/2006/relationships/slideLayout" Target="../slideLayouts/slideLayout285.xml"/><Relationship Id="rId9" Type="http://schemas.openxmlformats.org/officeDocument/2006/relationships/slideLayout" Target="../slideLayouts/slideLayout290.xml"/><Relationship Id="rId14" Type="http://schemas.openxmlformats.org/officeDocument/2006/relationships/slideLayout" Target="../slideLayouts/slideLayout295.xml"/><Relationship Id="rId22" Type="http://schemas.openxmlformats.org/officeDocument/2006/relationships/slideLayout" Target="../slideLayouts/slideLayout303.xml"/><Relationship Id="rId27" Type="http://schemas.openxmlformats.org/officeDocument/2006/relationships/slideLayout" Target="../slideLayouts/slideLayout308.xml"/><Relationship Id="rId30" Type="http://schemas.openxmlformats.org/officeDocument/2006/relationships/slideLayout" Target="../slideLayouts/slideLayout31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1.xml"/><Relationship Id="rId13" Type="http://schemas.openxmlformats.org/officeDocument/2006/relationships/slideLayout" Target="../slideLayouts/slideLayout326.xml"/><Relationship Id="rId18" Type="http://schemas.openxmlformats.org/officeDocument/2006/relationships/slideLayout" Target="../slideLayouts/slideLayout331.xml"/><Relationship Id="rId26" Type="http://schemas.openxmlformats.org/officeDocument/2006/relationships/slideLayout" Target="../slideLayouts/slideLayout339.xml"/><Relationship Id="rId3" Type="http://schemas.openxmlformats.org/officeDocument/2006/relationships/slideLayout" Target="../slideLayouts/slideLayout316.xml"/><Relationship Id="rId21" Type="http://schemas.openxmlformats.org/officeDocument/2006/relationships/slideLayout" Target="../slideLayouts/slideLayout334.xml"/><Relationship Id="rId7" Type="http://schemas.openxmlformats.org/officeDocument/2006/relationships/slideLayout" Target="../slideLayouts/slideLayout320.xml"/><Relationship Id="rId12" Type="http://schemas.openxmlformats.org/officeDocument/2006/relationships/slideLayout" Target="../slideLayouts/slideLayout325.xml"/><Relationship Id="rId17" Type="http://schemas.openxmlformats.org/officeDocument/2006/relationships/slideLayout" Target="../slideLayouts/slideLayout330.xml"/><Relationship Id="rId25" Type="http://schemas.openxmlformats.org/officeDocument/2006/relationships/slideLayout" Target="../slideLayouts/slideLayout338.xml"/><Relationship Id="rId33" Type="http://schemas.openxmlformats.org/officeDocument/2006/relationships/theme" Target="../theme/theme14.xml"/><Relationship Id="rId2" Type="http://schemas.openxmlformats.org/officeDocument/2006/relationships/slideLayout" Target="../slideLayouts/slideLayout315.xml"/><Relationship Id="rId16" Type="http://schemas.openxmlformats.org/officeDocument/2006/relationships/slideLayout" Target="../slideLayouts/slideLayout329.xml"/><Relationship Id="rId20" Type="http://schemas.openxmlformats.org/officeDocument/2006/relationships/slideLayout" Target="../slideLayouts/slideLayout333.xml"/><Relationship Id="rId29" Type="http://schemas.openxmlformats.org/officeDocument/2006/relationships/slideLayout" Target="../slideLayouts/slideLayout342.xml"/><Relationship Id="rId1" Type="http://schemas.openxmlformats.org/officeDocument/2006/relationships/slideLayout" Target="../slideLayouts/slideLayout314.xml"/><Relationship Id="rId6" Type="http://schemas.openxmlformats.org/officeDocument/2006/relationships/slideLayout" Target="../slideLayouts/slideLayout319.xml"/><Relationship Id="rId11" Type="http://schemas.openxmlformats.org/officeDocument/2006/relationships/slideLayout" Target="../slideLayouts/slideLayout324.xml"/><Relationship Id="rId24" Type="http://schemas.openxmlformats.org/officeDocument/2006/relationships/slideLayout" Target="../slideLayouts/slideLayout337.xml"/><Relationship Id="rId32" Type="http://schemas.openxmlformats.org/officeDocument/2006/relationships/slideLayout" Target="../slideLayouts/slideLayout345.xml"/><Relationship Id="rId5" Type="http://schemas.openxmlformats.org/officeDocument/2006/relationships/slideLayout" Target="../slideLayouts/slideLayout318.xml"/><Relationship Id="rId15" Type="http://schemas.openxmlformats.org/officeDocument/2006/relationships/slideLayout" Target="../slideLayouts/slideLayout328.xml"/><Relationship Id="rId23" Type="http://schemas.openxmlformats.org/officeDocument/2006/relationships/slideLayout" Target="../slideLayouts/slideLayout336.xml"/><Relationship Id="rId28" Type="http://schemas.openxmlformats.org/officeDocument/2006/relationships/slideLayout" Target="../slideLayouts/slideLayout341.xml"/><Relationship Id="rId10" Type="http://schemas.openxmlformats.org/officeDocument/2006/relationships/slideLayout" Target="../slideLayouts/slideLayout323.xml"/><Relationship Id="rId19" Type="http://schemas.openxmlformats.org/officeDocument/2006/relationships/slideLayout" Target="../slideLayouts/slideLayout332.xml"/><Relationship Id="rId31" Type="http://schemas.openxmlformats.org/officeDocument/2006/relationships/slideLayout" Target="../slideLayouts/slideLayout344.xml"/><Relationship Id="rId4" Type="http://schemas.openxmlformats.org/officeDocument/2006/relationships/slideLayout" Target="../slideLayouts/slideLayout317.xml"/><Relationship Id="rId9" Type="http://schemas.openxmlformats.org/officeDocument/2006/relationships/slideLayout" Target="../slideLayouts/slideLayout322.xml"/><Relationship Id="rId14" Type="http://schemas.openxmlformats.org/officeDocument/2006/relationships/slideLayout" Target="../slideLayouts/slideLayout327.xml"/><Relationship Id="rId22" Type="http://schemas.openxmlformats.org/officeDocument/2006/relationships/slideLayout" Target="../slideLayouts/slideLayout335.xml"/><Relationship Id="rId27" Type="http://schemas.openxmlformats.org/officeDocument/2006/relationships/slideLayout" Target="../slideLayouts/slideLayout340.xml"/><Relationship Id="rId30" Type="http://schemas.openxmlformats.org/officeDocument/2006/relationships/slideLayout" Target="../slideLayouts/slideLayout343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3.xml"/><Relationship Id="rId13" Type="http://schemas.openxmlformats.org/officeDocument/2006/relationships/slideLayout" Target="../slideLayouts/slideLayout358.xml"/><Relationship Id="rId18" Type="http://schemas.openxmlformats.org/officeDocument/2006/relationships/slideLayout" Target="../slideLayouts/slideLayout363.xml"/><Relationship Id="rId3" Type="http://schemas.openxmlformats.org/officeDocument/2006/relationships/slideLayout" Target="../slideLayouts/slideLayout348.xml"/><Relationship Id="rId21" Type="http://schemas.openxmlformats.org/officeDocument/2006/relationships/slideLayout" Target="../slideLayouts/slideLayout366.xml"/><Relationship Id="rId7" Type="http://schemas.openxmlformats.org/officeDocument/2006/relationships/slideLayout" Target="../slideLayouts/slideLayout352.xml"/><Relationship Id="rId12" Type="http://schemas.openxmlformats.org/officeDocument/2006/relationships/slideLayout" Target="../slideLayouts/slideLayout357.xml"/><Relationship Id="rId17" Type="http://schemas.openxmlformats.org/officeDocument/2006/relationships/slideLayout" Target="../slideLayouts/slideLayout362.xml"/><Relationship Id="rId25" Type="http://schemas.openxmlformats.org/officeDocument/2006/relationships/theme" Target="../theme/theme15.xml"/><Relationship Id="rId2" Type="http://schemas.openxmlformats.org/officeDocument/2006/relationships/slideLayout" Target="../slideLayouts/slideLayout347.xml"/><Relationship Id="rId16" Type="http://schemas.openxmlformats.org/officeDocument/2006/relationships/slideLayout" Target="../slideLayouts/slideLayout361.xml"/><Relationship Id="rId20" Type="http://schemas.openxmlformats.org/officeDocument/2006/relationships/slideLayout" Target="../slideLayouts/slideLayout365.xml"/><Relationship Id="rId1" Type="http://schemas.openxmlformats.org/officeDocument/2006/relationships/slideLayout" Target="../slideLayouts/slideLayout346.xml"/><Relationship Id="rId6" Type="http://schemas.openxmlformats.org/officeDocument/2006/relationships/slideLayout" Target="../slideLayouts/slideLayout351.xml"/><Relationship Id="rId11" Type="http://schemas.openxmlformats.org/officeDocument/2006/relationships/slideLayout" Target="../slideLayouts/slideLayout356.xml"/><Relationship Id="rId24" Type="http://schemas.openxmlformats.org/officeDocument/2006/relationships/slideLayout" Target="../slideLayouts/slideLayout369.xml"/><Relationship Id="rId5" Type="http://schemas.openxmlformats.org/officeDocument/2006/relationships/slideLayout" Target="../slideLayouts/slideLayout350.xml"/><Relationship Id="rId15" Type="http://schemas.openxmlformats.org/officeDocument/2006/relationships/slideLayout" Target="../slideLayouts/slideLayout360.xml"/><Relationship Id="rId23" Type="http://schemas.openxmlformats.org/officeDocument/2006/relationships/slideLayout" Target="../slideLayouts/slideLayout368.xml"/><Relationship Id="rId10" Type="http://schemas.openxmlformats.org/officeDocument/2006/relationships/slideLayout" Target="../slideLayouts/slideLayout355.xml"/><Relationship Id="rId19" Type="http://schemas.openxmlformats.org/officeDocument/2006/relationships/slideLayout" Target="../slideLayouts/slideLayout364.xml"/><Relationship Id="rId4" Type="http://schemas.openxmlformats.org/officeDocument/2006/relationships/slideLayout" Target="../slideLayouts/slideLayout349.xml"/><Relationship Id="rId9" Type="http://schemas.openxmlformats.org/officeDocument/2006/relationships/slideLayout" Target="../slideLayouts/slideLayout354.xml"/><Relationship Id="rId14" Type="http://schemas.openxmlformats.org/officeDocument/2006/relationships/slideLayout" Target="../slideLayouts/slideLayout359.xml"/><Relationship Id="rId22" Type="http://schemas.openxmlformats.org/officeDocument/2006/relationships/slideLayout" Target="../slideLayouts/slideLayout367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7.xml"/><Relationship Id="rId13" Type="http://schemas.openxmlformats.org/officeDocument/2006/relationships/slideLayout" Target="../slideLayouts/slideLayout382.xml"/><Relationship Id="rId18" Type="http://schemas.openxmlformats.org/officeDocument/2006/relationships/slideLayout" Target="../slideLayouts/slideLayout387.xml"/><Relationship Id="rId26" Type="http://schemas.openxmlformats.org/officeDocument/2006/relationships/theme" Target="../theme/theme16.xml"/><Relationship Id="rId3" Type="http://schemas.openxmlformats.org/officeDocument/2006/relationships/slideLayout" Target="../slideLayouts/slideLayout372.xml"/><Relationship Id="rId21" Type="http://schemas.openxmlformats.org/officeDocument/2006/relationships/slideLayout" Target="../slideLayouts/slideLayout390.xml"/><Relationship Id="rId7" Type="http://schemas.openxmlformats.org/officeDocument/2006/relationships/slideLayout" Target="../slideLayouts/slideLayout376.xml"/><Relationship Id="rId12" Type="http://schemas.openxmlformats.org/officeDocument/2006/relationships/slideLayout" Target="../slideLayouts/slideLayout381.xml"/><Relationship Id="rId17" Type="http://schemas.openxmlformats.org/officeDocument/2006/relationships/slideLayout" Target="../slideLayouts/slideLayout386.xml"/><Relationship Id="rId25" Type="http://schemas.openxmlformats.org/officeDocument/2006/relationships/slideLayout" Target="../slideLayouts/slideLayout394.xml"/><Relationship Id="rId2" Type="http://schemas.openxmlformats.org/officeDocument/2006/relationships/slideLayout" Target="../slideLayouts/slideLayout371.xml"/><Relationship Id="rId16" Type="http://schemas.openxmlformats.org/officeDocument/2006/relationships/slideLayout" Target="../slideLayouts/slideLayout385.xml"/><Relationship Id="rId20" Type="http://schemas.openxmlformats.org/officeDocument/2006/relationships/slideLayout" Target="../slideLayouts/slideLayout389.xml"/><Relationship Id="rId1" Type="http://schemas.openxmlformats.org/officeDocument/2006/relationships/slideLayout" Target="../slideLayouts/slideLayout370.xml"/><Relationship Id="rId6" Type="http://schemas.openxmlformats.org/officeDocument/2006/relationships/slideLayout" Target="../slideLayouts/slideLayout375.xml"/><Relationship Id="rId11" Type="http://schemas.openxmlformats.org/officeDocument/2006/relationships/slideLayout" Target="../slideLayouts/slideLayout380.xml"/><Relationship Id="rId24" Type="http://schemas.openxmlformats.org/officeDocument/2006/relationships/slideLayout" Target="../slideLayouts/slideLayout393.xml"/><Relationship Id="rId5" Type="http://schemas.openxmlformats.org/officeDocument/2006/relationships/slideLayout" Target="../slideLayouts/slideLayout374.xml"/><Relationship Id="rId15" Type="http://schemas.openxmlformats.org/officeDocument/2006/relationships/slideLayout" Target="../slideLayouts/slideLayout384.xml"/><Relationship Id="rId23" Type="http://schemas.openxmlformats.org/officeDocument/2006/relationships/slideLayout" Target="../slideLayouts/slideLayout392.xml"/><Relationship Id="rId10" Type="http://schemas.openxmlformats.org/officeDocument/2006/relationships/slideLayout" Target="../slideLayouts/slideLayout379.xml"/><Relationship Id="rId19" Type="http://schemas.openxmlformats.org/officeDocument/2006/relationships/slideLayout" Target="../slideLayouts/slideLayout388.xml"/><Relationship Id="rId4" Type="http://schemas.openxmlformats.org/officeDocument/2006/relationships/slideLayout" Target="../slideLayouts/slideLayout373.xml"/><Relationship Id="rId9" Type="http://schemas.openxmlformats.org/officeDocument/2006/relationships/slideLayout" Target="../slideLayouts/slideLayout378.xml"/><Relationship Id="rId14" Type="http://schemas.openxmlformats.org/officeDocument/2006/relationships/slideLayout" Target="../slideLayouts/slideLayout383.xml"/><Relationship Id="rId22" Type="http://schemas.openxmlformats.org/officeDocument/2006/relationships/slideLayout" Target="../slideLayouts/slideLayout391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2.xml"/><Relationship Id="rId13" Type="http://schemas.openxmlformats.org/officeDocument/2006/relationships/slideLayout" Target="../slideLayouts/slideLayout407.xml"/><Relationship Id="rId18" Type="http://schemas.openxmlformats.org/officeDocument/2006/relationships/slideLayout" Target="../slideLayouts/slideLayout412.xml"/><Relationship Id="rId26" Type="http://schemas.openxmlformats.org/officeDocument/2006/relationships/slideLayout" Target="../slideLayouts/slideLayout420.xml"/><Relationship Id="rId3" Type="http://schemas.openxmlformats.org/officeDocument/2006/relationships/slideLayout" Target="../slideLayouts/slideLayout397.xml"/><Relationship Id="rId21" Type="http://schemas.openxmlformats.org/officeDocument/2006/relationships/slideLayout" Target="../slideLayouts/slideLayout415.xml"/><Relationship Id="rId7" Type="http://schemas.openxmlformats.org/officeDocument/2006/relationships/slideLayout" Target="../slideLayouts/slideLayout401.xml"/><Relationship Id="rId12" Type="http://schemas.openxmlformats.org/officeDocument/2006/relationships/slideLayout" Target="../slideLayouts/slideLayout406.xml"/><Relationship Id="rId17" Type="http://schemas.openxmlformats.org/officeDocument/2006/relationships/slideLayout" Target="../slideLayouts/slideLayout411.xml"/><Relationship Id="rId25" Type="http://schemas.openxmlformats.org/officeDocument/2006/relationships/slideLayout" Target="../slideLayouts/slideLayout419.xml"/><Relationship Id="rId2" Type="http://schemas.openxmlformats.org/officeDocument/2006/relationships/slideLayout" Target="../slideLayouts/slideLayout396.xml"/><Relationship Id="rId16" Type="http://schemas.openxmlformats.org/officeDocument/2006/relationships/slideLayout" Target="../slideLayouts/slideLayout410.xml"/><Relationship Id="rId20" Type="http://schemas.openxmlformats.org/officeDocument/2006/relationships/slideLayout" Target="../slideLayouts/slideLayout414.xml"/><Relationship Id="rId29" Type="http://schemas.openxmlformats.org/officeDocument/2006/relationships/slideLayout" Target="../slideLayouts/slideLayout423.xml"/><Relationship Id="rId1" Type="http://schemas.openxmlformats.org/officeDocument/2006/relationships/slideLayout" Target="../slideLayouts/slideLayout395.xml"/><Relationship Id="rId6" Type="http://schemas.openxmlformats.org/officeDocument/2006/relationships/slideLayout" Target="../slideLayouts/slideLayout400.xml"/><Relationship Id="rId11" Type="http://schemas.openxmlformats.org/officeDocument/2006/relationships/slideLayout" Target="../slideLayouts/slideLayout405.xml"/><Relationship Id="rId24" Type="http://schemas.openxmlformats.org/officeDocument/2006/relationships/slideLayout" Target="../slideLayouts/slideLayout418.xml"/><Relationship Id="rId5" Type="http://schemas.openxmlformats.org/officeDocument/2006/relationships/slideLayout" Target="../slideLayouts/slideLayout399.xml"/><Relationship Id="rId15" Type="http://schemas.openxmlformats.org/officeDocument/2006/relationships/slideLayout" Target="../slideLayouts/slideLayout409.xml"/><Relationship Id="rId23" Type="http://schemas.openxmlformats.org/officeDocument/2006/relationships/slideLayout" Target="../slideLayouts/slideLayout417.xml"/><Relationship Id="rId28" Type="http://schemas.openxmlformats.org/officeDocument/2006/relationships/slideLayout" Target="../slideLayouts/slideLayout422.xml"/><Relationship Id="rId10" Type="http://schemas.openxmlformats.org/officeDocument/2006/relationships/slideLayout" Target="../slideLayouts/slideLayout404.xml"/><Relationship Id="rId19" Type="http://schemas.openxmlformats.org/officeDocument/2006/relationships/slideLayout" Target="../slideLayouts/slideLayout413.xml"/><Relationship Id="rId31" Type="http://schemas.openxmlformats.org/officeDocument/2006/relationships/theme" Target="../theme/theme17.xml"/><Relationship Id="rId4" Type="http://schemas.openxmlformats.org/officeDocument/2006/relationships/slideLayout" Target="../slideLayouts/slideLayout398.xml"/><Relationship Id="rId9" Type="http://schemas.openxmlformats.org/officeDocument/2006/relationships/slideLayout" Target="../slideLayouts/slideLayout403.xml"/><Relationship Id="rId14" Type="http://schemas.openxmlformats.org/officeDocument/2006/relationships/slideLayout" Target="../slideLayouts/slideLayout408.xml"/><Relationship Id="rId22" Type="http://schemas.openxmlformats.org/officeDocument/2006/relationships/slideLayout" Target="../slideLayouts/slideLayout416.xml"/><Relationship Id="rId27" Type="http://schemas.openxmlformats.org/officeDocument/2006/relationships/slideLayout" Target="../slideLayouts/slideLayout421.xml"/><Relationship Id="rId30" Type="http://schemas.openxmlformats.org/officeDocument/2006/relationships/slideLayout" Target="../slideLayouts/slideLayout424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2.xml"/><Relationship Id="rId13" Type="http://schemas.openxmlformats.org/officeDocument/2006/relationships/slideLayout" Target="../slideLayouts/slideLayout437.xml"/><Relationship Id="rId18" Type="http://schemas.openxmlformats.org/officeDocument/2006/relationships/slideLayout" Target="../slideLayouts/slideLayout442.xml"/><Relationship Id="rId26" Type="http://schemas.openxmlformats.org/officeDocument/2006/relationships/theme" Target="../theme/theme18.xml"/><Relationship Id="rId3" Type="http://schemas.openxmlformats.org/officeDocument/2006/relationships/slideLayout" Target="../slideLayouts/slideLayout427.xml"/><Relationship Id="rId21" Type="http://schemas.openxmlformats.org/officeDocument/2006/relationships/slideLayout" Target="../slideLayouts/slideLayout445.xml"/><Relationship Id="rId7" Type="http://schemas.openxmlformats.org/officeDocument/2006/relationships/slideLayout" Target="../slideLayouts/slideLayout431.xml"/><Relationship Id="rId12" Type="http://schemas.openxmlformats.org/officeDocument/2006/relationships/slideLayout" Target="../slideLayouts/slideLayout436.xml"/><Relationship Id="rId17" Type="http://schemas.openxmlformats.org/officeDocument/2006/relationships/slideLayout" Target="../slideLayouts/slideLayout441.xml"/><Relationship Id="rId25" Type="http://schemas.openxmlformats.org/officeDocument/2006/relationships/slideLayout" Target="../slideLayouts/slideLayout449.xml"/><Relationship Id="rId2" Type="http://schemas.openxmlformats.org/officeDocument/2006/relationships/slideLayout" Target="../slideLayouts/slideLayout426.xml"/><Relationship Id="rId16" Type="http://schemas.openxmlformats.org/officeDocument/2006/relationships/slideLayout" Target="../slideLayouts/slideLayout440.xml"/><Relationship Id="rId20" Type="http://schemas.openxmlformats.org/officeDocument/2006/relationships/slideLayout" Target="../slideLayouts/slideLayout444.xml"/><Relationship Id="rId1" Type="http://schemas.openxmlformats.org/officeDocument/2006/relationships/slideLayout" Target="../slideLayouts/slideLayout425.xml"/><Relationship Id="rId6" Type="http://schemas.openxmlformats.org/officeDocument/2006/relationships/slideLayout" Target="../slideLayouts/slideLayout430.xml"/><Relationship Id="rId11" Type="http://schemas.openxmlformats.org/officeDocument/2006/relationships/slideLayout" Target="../slideLayouts/slideLayout435.xml"/><Relationship Id="rId24" Type="http://schemas.openxmlformats.org/officeDocument/2006/relationships/slideLayout" Target="../slideLayouts/slideLayout448.xml"/><Relationship Id="rId5" Type="http://schemas.openxmlformats.org/officeDocument/2006/relationships/slideLayout" Target="../slideLayouts/slideLayout429.xml"/><Relationship Id="rId15" Type="http://schemas.openxmlformats.org/officeDocument/2006/relationships/slideLayout" Target="../slideLayouts/slideLayout439.xml"/><Relationship Id="rId23" Type="http://schemas.openxmlformats.org/officeDocument/2006/relationships/slideLayout" Target="../slideLayouts/slideLayout447.xml"/><Relationship Id="rId10" Type="http://schemas.openxmlformats.org/officeDocument/2006/relationships/slideLayout" Target="../slideLayouts/slideLayout434.xml"/><Relationship Id="rId19" Type="http://schemas.openxmlformats.org/officeDocument/2006/relationships/slideLayout" Target="../slideLayouts/slideLayout443.xml"/><Relationship Id="rId4" Type="http://schemas.openxmlformats.org/officeDocument/2006/relationships/slideLayout" Target="../slideLayouts/slideLayout428.xml"/><Relationship Id="rId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38.xml"/><Relationship Id="rId22" Type="http://schemas.openxmlformats.org/officeDocument/2006/relationships/slideLayout" Target="../slideLayouts/slideLayout44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7.xml"/><Relationship Id="rId13" Type="http://schemas.openxmlformats.org/officeDocument/2006/relationships/slideLayout" Target="../slideLayouts/slideLayout462.xml"/><Relationship Id="rId18" Type="http://schemas.openxmlformats.org/officeDocument/2006/relationships/slideLayout" Target="../slideLayouts/slideLayout467.xml"/><Relationship Id="rId26" Type="http://schemas.openxmlformats.org/officeDocument/2006/relationships/slideLayout" Target="../slideLayouts/slideLayout475.xml"/><Relationship Id="rId3" Type="http://schemas.openxmlformats.org/officeDocument/2006/relationships/slideLayout" Target="../slideLayouts/slideLayout452.xml"/><Relationship Id="rId21" Type="http://schemas.openxmlformats.org/officeDocument/2006/relationships/slideLayout" Target="../slideLayouts/slideLayout470.xml"/><Relationship Id="rId7" Type="http://schemas.openxmlformats.org/officeDocument/2006/relationships/slideLayout" Target="../slideLayouts/slideLayout456.xml"/><Relationship Id="rId12" Type="http://schemas.openxmlformats.org/officeDocument/2006/relationships/slideLayout" Target="../slideLayouts/slideLayout461.xml"/><Relationship Id="rId17" Type="http://schemas.openxmlformats.org/officeDocument/2006/relationships/slideLayout" Target="../slideLayouts/slideLayout466.xml"/><Relationship Id="rId25" Type="http://schemas.openxmlformats.org/officeDocument/2006/relationships/slideLayout" Target="../slideLayouts/slideLayout474.xml"/><Relationship Id="rId33" Type="http://schemas.openxmlformats.org/officeDocument/2006/relationships/theme" Target="../theme/theme19.xml"/><Relationship Id="rId2" Type="http://schemas.openxmlformats.org/officeDocument/2006/relationships/slideLayout" Target="../slideLayouts/slideLayout451.xml"/><Relationship Id="rId16" Type="http://schemas.openxmlformats.org/officeDocument/2006/relationships/slideLayout" Target="../slideLayouts/slideLayout465.xml"/><Relationship Id="rId20" Type="http://schemas.openxmlformats.org/officeDocument/2006/relationships/slideLayout" Target="../slideLayouts/slideLayout469.xml"/><Relationship Id="rId29" Type="http://schemas.openxmlformats.org/officeDocument/2006/relationships/slideLayout" Target="../slideLayouts/slideLayout478.xml"/><Relationship Id="rId1" Type="http://schemas.openxmlformats.org/officeDocument/2006/relationships/slideLayout" Target="../slideLayouts/slideLayout450.xml"/><Relationship Id="rId6" Type="http://schemas.openxmlformats.org/officeDocument/2006/relationships/slideLayout" Target="../slideLayouts/slideLayout455.xml"/><Relationship Id="rId11" Type="http://schemas.openxmlformats.org/officeDocument/2006/relationships/slideLayout" Target="../slideLayouts/slideLayout460.xml"/><Relationship Id="rId24" Type="http://schemas.openxmlformats.org/officeDocument/2006/relationships/slideLayout" Target="../slideLayouts/slideLayout473.xml"/><Relationship Id="rId32" Type="http://schemas.openxmlformats.org/officeDocument/2006/relationships/slideLayout" Target="../slideLayouts/slideLayout481.xml"/><Relationship Id="rId5" Type="http://schemas.openxmlformats.org/officeDocument/2006/relationships/slideLayout" Target="../slideLayouts/slideLayout454.xml"/><Relationship Id="rId15" Type="http://schemas.openxmlformats.org/officeDocument/2006/relationships/slideLayout" Target="../slideLayouts/slideLayout464.xml"/><Relationship Id="rId23" Type="http://schemas.openxmlformats.org/officeDocument/2006/relationships/slideLayout" Target="../slideLayouts/slideLayout472.xml"/><Relationship Id="rId28" Type="http://schemas.openxmlformats.org/officeDocument/2006/relationships/slideLayout" Target="../slideLayouts/slideLayout477.xml"/><Relationship Id="rId10" Type="http://schemas.openxmlformats.org/officeDocument/2006/relationships/slideLayout" Target="../slideLayouts/slideLayout459.xml"/><Relationship Id="rId19" Type="http://schemas.openxmlformats.org/officeDocument/2006/relationships/slideLayout" Target="../slideLayouts/slideLayout468.xml"/><Relationship Id="rId31" Type="http://schemas.openxmlformats.org/officeDocument/2006/relationships/slideLayout" Target="../slideLayouts/slideLayout480.xml"/><Relationship Id="rId4" Type="http://schemas.openxmlformats.org/officeDocument/2006/relationships/slideLayout" Target="../slideLayouts/slideLayout453.xml"/><Relationship Id="rId9" Type="http://schemas.openxmlformats.org/officeDocument/2006/relationships/slideLayout" Target="../slideLayouts/slideLayout458.xml"/><Relationship Id="rId14" Type="http://schemas.openxmlformats.org/officeDocument/2006/relationships/slideLayout" Target="../slideLayouts/slideLayout463.xml"/><Relationship Id="rId22" Type="http://schemas.openxmlformats.org/officeDocument/2006/relationships/slideLayout" Target="../slideLayouts/slideLayout471.xml"/><Relationship Id="rId27" Type="http://schemas.openxmlformats.org/officeDocument/2006/relationships/slideLayout" Target="../slideLayouts/slideLayout476.xml"/><Relationship Id="rId30" Type="http://schemas.openxmlformats.org/officeDocument/2006/relationships/slideLayout" Target="../slideLayouts/slideLayout47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9.xml"/><Relationship Id="rId13" Type="http://schemas.openxmlformats.org/officeDocument/2006/relationships/slideLayout" Target="../slideLayouts/slideLayout494.xml"/><Relationship Id="rId18" Type="http://schemas.openxmlformats.org/officeDocument/2006/relationships/slideLayout" Target="../slideLayouts/slideLayout499.xml"/><Relationship Id="rId26" Type="http://schemas.openxmlformats.org/officeDocument/2006/relationships/slideLayout" Target="../slideLayouts/slideLayout507.xml"/><Relationship Id="rId3" Type="http://schemas.openxmlformats.org/officeDocument/2006/relationships/slideLayout" Target="../slideLayouts/slideLayout484.xml"/><Relationship Id="rId21" Type="http://schemas.openxmlformats.org/officeDocument/2006/relationships/slideLayout" Target="../slideLayouts/slideLayout502.xml"/><Relationship Id="rId7" Type="http://schemas.openxmlformats.org/officeDocument/2006/relationships/slideLayout" Target="../slideLayouts/slideLayout488.xml"/><Relationship Id="rId12" Type="http://schemas.openxmlformats.org/officeDocument/2006/relationships/slideLayout" Target="../slideLayouts/slideLayout493.xml"/><Relationship Id="rId17" Type="http://schemas.openxmlformats.org/officeDocument/2006/relationships/slideLayout" Target="../slideLayouts/slideLayout498.xml"/><Relationship Id="rId25" Type="http://schemas.openxmlformats.org/officeDocument/2006/relationships/slideLayout" Target="../slideLayouts/slideLayout506.xml"/><Relationship Id="rId33" Type="http://schemas.openxmlformats.org/officeDocument/2006/relationships/theme" Target="../theme/theme20.xml"/><Relationship Id="rId2" Type="http://schemas.openxmlformats.org/officeDocument/2006/relationships/slideLayout" Target="../slideLayouts/slideLayout483.xml"/><Relationship Id="rId16" Type="http://schemas.openxmlformats.org/officeDocument/2006/relationships/slideLayout" Target="../slideLayouts/slideLayout497.xml"/><Relationship Id="rId20" Type="http://schemas.openxmlformats.org/officeDocument/2006/relationships/slideLayout" Target="../slideLayouts/slideLayout501.xml"/><Relationship Id="rId29" Type="http://schemas.openxmlformats.org/officeDocument/2006/relationships/slideLayout" Target="../slideLayouts/slideLayout510.xml"/><Relationship Id="rId1" Type="http://schemas.openxmlformats.org/officeDocument/2006/relationships/slideLayout" Target="../slideLayouts/slideLayout482.xml"/><Relationship Id="rId6" Type="http://schemas.openxmlformats.org/officeDocument/2006/relationships/slideLayout" Target="../slideLayouts/slideLayout487.xml"/><Relationship Id="rId11" Type="http://schemas.openxmlformats.org/officeDocument/2006/relationships/slideLayout" Target="../slideLayouts/slideLayout492.xml"/><Relationship Id="rId24" Type="http://schemas.openxmlformats.org/officeDocument/2006/relationships/slideLayout" Target="../slideLayouts/slideLayout505.xml"/><Relationship Id="rId32" Type="http://schemas.openxmlformats.org/officeDocument/2006/relationships/slideLayout" Target="../slideLayouts/slideLayout513.xml"/><Relationship Id="rId5" Type="http://schemas.openxmlformats.org/officeDocument/2006/relationships/slideLayout" Target="../slideLayouts/slideLayout486.xml"/><Relationship Id="rId15" Type="http://schemas.openxmlformats.org/officeDocument/2006/relationships/slideLayout" Target="../slideLayouts/slideLayout496.xml"/><Relationship Id="rId23" Type="http://schemas.openxmlformats.org/officeDocument/2006/relationships/slideLayout" Target="../slideLayouts/slideLayout504.xml"/><Relationship Id="rId28" Type="http://schemas.openxmlformats.org/officeDocument/2006/relationships/slideLayout" Target="../slideLayouts/slideLayout509.xml"/><Relationship Id="rId10" Type="http://schemas.openxmlformats.org/officeDocument/2006/relationships/slideLayout" Target="../slideLayouts/slideLayout491.xml"/><Relationship Id="rId19" Type="http://schemas.openxmlformats.org/officeDocument/2006/relationships/slideLayout" Target="../slideLayouts/slideLayout500.xml"/><Relationship Id="rId31" Type="http://schemas.openxmlformats.org/officeDocument/2006/relationships/slideLayout" Target="../slideLayouts/slideLayout512.xml"/><Relationship Id="rId4" Type="http://schemas.openxmlformats.org/officeDocument/2006/relationships/slideLayout" Target="../slideLayouts/slideLayout485.xml"/><Relationship Id="rId9" Type="http://schemas.openxmlformats.org/officeDocument/2006/relationships/slideLayout" Target="../slideLayouts/slideLayout490.xml"/><Relationship Id="rId14" Type="http://schemas.openxmlformats.org/officeDocument/2006/relationships/slideLayout" Target="../slideLayouts/slideLayout495.xml"/><Relationship Id="rId22" Type="http://schemas.openxmlformats.org/officeDocument/2006/relationships/slideLayout" Target="../slideLayouts/slideLayout503.xml"/><Relationship Id="rId27" Type="http://schemas.openxmlformats.org/officeDocument/2006/relationships/slideLayout" Target="../slideLayouts/slideLayout508.xml"/><Relationship Id="rId30" Type="http://schemas.openxmlformats.org/officeDocument/2006/relationships/slideLayout" Target="../slideLayouts/slideLayout511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1.xml"/><Relationship Id="rId13" Type="http://schemas.openxmlformats.org/officeDocument/2006/relationships/slideLayout" Target="../slideLayouts/slideLayout526.xml"/><Relationship Id="rId18" Type="http://schemas.openxmlformats.org/officeDocument/2006/relationships/slideLayout" Target="../slideLayouts/slideLayout531.xml"/><Relationship Id="rId26" Type="http://schemas.openxmlformats.org/officeDocument/2006/relationships/slideLayout" Target="../slideLayouts/slideLayout539.xml"/><Relationship Id="rId3" Type="http://schemas.openxmlformats.org/officeDocument/2006/relationships/slideLayout" Target="../slideLayouts/slideLayout516.xml"/><Relationship Id="rId21" Type="http://schemas.openxmlformats.org/officeDocument/2006/relationships/slideLayout" Target="../slideLayouts/slideLayout534.xml"/><Relationship Id="rId7" Type="http://schemas.openxmlformats.org/officeDocument/2006/relationships/slideLayout" Target="../slideLayouts/slideLayout520.xml"/><Relationship Id="rId12" Type="http://schemas.openxmlformats.org/officeDocument/2006/relationships/slideLayout" Target="../slideLayouts/slideLayout525.xml"/><Relationship Id="rId17" Type="http://schemas.openxmlformats.org/officeDocument/2006/relationships/slideLayout" Target="../slideLayouts/slideLayout530.xml"/><Relationship Id="rId25" Type="http://schemas.openxmlformats.org/officeDocument/2006/relationships/slideLayout" Target="../slideLayouts/slideLayout538.xml"/><Relationship Id="rId2" Type="http://schemas.openxmlformats.org/officeDocument/2006/relationships/slideLayout" Target="../slideLayouts/slideLayout515.xml"/><Relationship Id="rId16" Type="http://schemas.openxmlformats.org/officeDocument/2006/relationships/slideLayout" Target="../slideLayouts/slideLayout529.xml"/><Relationship Id="rId20" Type="http://schemas.openxmlformats.org/officeDocument/2006/relationships/slideLayout" Target="../slideLayouts/slideLayout533.xml"/><Relationship Id="rId1" Type="http://schemas.openxmlformats.org/officeDocument/2006/relationships/slideLayout" Target="../slideLayouts/slideLayout514.xml"/><Relationship Id="rId6" Type="http://schemas.openxmlformats.org/officeDocument/2006/relationships/slideLayout" Target="../slideLayouts/slideLayout519.xml"/><Relationship Id="rId11" Type="http://schemas.openxmlformats.org/officeDocument/2006/relationships/slideLayout" Target="../slideLayouts/slideLayout524.xml"/><Relationship Id="rId24" Type="http://schemas.openxmlformats.org/officeDocument/2006/relationships/slideLayout" Target="../slideLayouts/slideLayout537.xml"/><Relationship Id="rId5" Type="http://schemas.openxmlformats.org/officeDocument/2006/relationships/slideLayout" Target="../slideLayouts/slideLayout518.xml"/><Relationship Id="rId15" Type="http://schemas.openxmlformats.org/officeDocument/2006/relationships/slideLayout" Target="../slideLayouts/slideLayout528.xml"/><Relationship Id="rId23" Type="http://schemas.openxmlformats.org/officeDocument/2006/relationships/slideLayout" Target="../slideLayouts/slideLayout536.xml"/><Relationship Id="rId10" Type="http://schemas.openxmlformats.org/officeDocument/2006/relationships/slideLayout" Target="../slideLayouts/slideLayout523.xml"/><Relationship Id="rId19" Type="http://schemas.openxmlformats.org/officeDocument/2006/relationships/slideLayout" Target="../slideLayouts/slideLayout532.xml"/><Relationship Id="rId4" Type="http://schemas.openxmlformats.org/officeDocument/2006/relationships/slideLayout" Target="../slideLayouts/slideLayout517.xml"/><Relationship Id="rId9" Type="http://schemas.openxmlformats.org/officeDocument/2006/relationships/slideLayout" Target="../slideLayouts/slideLayout522.xml"/><Relationship Id="rId14" Type="http://schemas.openxmlformats.org/officeDocument/2006/relationships/slideLayout" Target="../slideLayouts/slideLayout527.xml"/><Relationship Id="rId22" Type="http://schemas.openxmlformats.org/officeDocument/2006/relationships/slideLayout" Target="../slideLayouts/slideLayout535.xml"/><Relationship Id="rId27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7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542.xml"/><Relationship Id="rId7" Type="http://schemas.openxmlformats.org/officeDocument/2006/relationships/slideLayout" Target="../slideLayouts/slideLayout546.xml"/><Relationship Id="rId12" Type="http://schemas.openxmlformats.org/officeDocument/2006/relationships/slideLayout" Target="../slideLayouts/slideLayout551.xml"/><Relationship Id="rId2" Type="http://schemas.openxmlformats.org/officeDocument/2006/relationships/slideLayout" Target="../slideLayouts/slideLayout541.xml"/><Relationship Id="rId1" Type="http://schemas.openxmlformats.org/officeDocument/2006/relationships/slideLayout" Target="../slideLayouts/slideLayout540.xml"/><Relationship Id="rId6" Type="http://schemas.openxmlformats.org/officeDocument/2006/relationships/slideLayout" Target="../slideLayouts/slideLayout545.xml"/><Relationship Id="rId11" Type="http://schemas.openxmlformats.org/officeDocument/2006/relationships/slideLayout" Target="../slideLayouts/slideLayout550.xml"/><Relationship Id="rId5" Type="http://schemas.openxmlformats.org/officeDocument/2006/relationships/slideLayout" Target="../slideLayouts/slideLayout544.xml"/><Relationship Id="rId10" Type="http://schemas.openxmlformats.org/officeDocument/2006/relationships/slideLayout" Target="../slideLayouts/slideLayout549.xml"/><Relationship Id="rId4" Type="http://schemas.openxmlformats.org/officeDocument/2006/relationships/slideLayout" Target="../slideLayouts/slideLayout543.xml"/><Relationship Id="rId9" Type="http://schemas.openxmlformats.org/officeDocument/2006/relationships/slideLayout" Target="../slideLayouts/slideLayout548.xml"/><Relationship Id="rId14" Type="http://schemas.openxmlformats.org/officeDocument/2006/relationships/image" Target="../media/image3.png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9.xml"/><Relationship Id="rId13" Type="http://schemas.openxmlformats.org/officeDocument/2006/relationships/slideLayout" Target="../slideLayouts/slideLayout564.xml"/><Relationship Id="rId18" Type="http://schemas.openxmlformats.org/officeDocument/2006/relationships/slideLayout" Target="../slideLayouts/slideLayout569.xml"/><Relationship Id="rId26" Type="http://schemas.openxmlformats.org/officeDocument/2006/relationships/slideLayout" Target="../slideLayouts/slideLayout577.xml"/><Relationship Id="rId3" Type="http://schemas.openxmlformats.org/officeDocument/2006/relationships/slideLayout" Target="../slideLayouts/slideLayout554.xml"/><Relationship Id="rId21" Type="http://schemas.openxmlformats.org/officeDocument/2006/relationships/slideLayout" Target="../slideLayouts/slideLayout572.xml"/><Relationship Id="rId7" Type="http://schemas.openxmlformats.org/officeDocument/2006/relationships/slideLayout" Target="../slideLayouts/slideLayout558.xml"/><Relationship Id="rId12" Type="http://schemas.openxmlformats.org/officeDocument/2006/relationships/slideLayout" Target="../slideLayouts/slideLayout563.xml"/><Relationship Id="rId17" Type="http://schemas.openxmlformats.org/officeDocument/2006/relationships/slideLayout" Target="../slideLayouts/slideLayout568.xml"/><Relationship Id="rId25" Type="http://schemas.openxmlformats.org/officeDocument/2006/relationships/slideLayout" Target="../slideLayouts/slideLayout576.xml"/><Relationship Id="rId2" Type="http://schemas.openxmlformats.org/officeDocument/2006/relationships/slideLayout" Target="../slideLayouts/slideLayout553.xml"/><Relationship Id="rId16" Type="http://schemas.openxmlformats.org/officeDocument/2006/relationships/slideLayout" Target="../slideLayouts/slideLayout567.xml"/><Relationship Id="rId20" Type="http://schemas.openxmlformats.org/officeDocument/2006/relationships/slideLayout" Target="../slideLayouts/slideLayout571.xml"/><Relationship Id="rId29" Type="http://schemas.openxmlformats.org/officeDocument/2006/relationships/slideLayout" Target="../slideLayouts/slideLayout580.xml"/><Relationship Id="rId1" Type="http://schemas.openxmlformats.org/officeDocument/2006/relationships/slideLayout" Target="../slideLayouts/slideLayout552.xml"/><Relationship Id="rId6" Type="http://schemas.openxmlformats.org/officeDocument/2006/relationships/slideLayout" Target="../slideLayouts/slideLayout557.xml"/><Relationship Id="rId11" Type="http://schemas.openxmlformats.org/officeDocument/2006/relationships/slideLayout" Target="../slideLayouts/slideLayout562.xml"/><Relationship Id="rId24" Type="http://schemas.openxmlformats.org/officeDocument/2006/relationships/slideLayout" Target="../slideLayouts/slideLayout575.xml"/><Relationship Id="rId32" Type="http://schemas.openxmlformats.org/officeDocument/2006/relationships/theme" Target="../theme/theme23.xml"/><Relationship Id="rId5" Type="http://schemas.openxmlformats.org/officeDocument/2006/relationships/slideLayout" Target="../slideLayouts/slideLayout556.xml"/><Relationship Id="rId15" Type="http://schemas.openxmlformats.org/officeDocument/2006/relationships/slideLayout" Target="../slideLayouts/slideLayout566.xml"/><Relationship Id="rId23" Type="http://schemas.openxmlformats.org/officeDocument/2006/relationships/slideLayout" Target="../slideLayouts/slideLayout574.xml"/><Relationship Id="rId28" Type="http://schemas.openxmlformats.org/officeDocument/2006/relationships/slideLayout" Target="../slideLayouts/slideLayout579.xml"/><Relationship Id="rId10" Type="http://schemas.openxmlformats.org/officeDocument/2006/relationships/slideLayout" Target="../slideLayouts/slideLayout561.xml"/><Relationship Id="rId19" Type="http://schemas.openxmlformats.org/officeDocument/2006/relationships/slideLayout" Target="../slideLayouts/slideLayout570.xml"/><Relationship Id="rId31" Type="http://schemas.openxmlformats.org/officeDocument/2006/relationships/slideLayout" Target="../slideLayouts/slideLayout582.xml"/><Relationship Id="rId4" Type="http://schemas.openxmlformats.org/officeDocument/2006/relationships/slideLayout" Target="../slideLayouts/slideLayout555.xml"/><Relationship Id="rId9" Type="http://schemas.openxmlformats.org/officeDocument/2006/relationships/slideLayout" Target="../slideLayouts/slideLayout560.xml"/><Relationship Id="rId14" Type="http://schemas.openxmlformats.org/officeDocument/2006/relationships/slideLayout" Target="../slideLayouts/slideLayout565.xml"/><Relationship Id="rId22" Type="http://schemas.openxmlformats.org/officeDocument/2006/relationships/slideLayout" Target="../slideLayouts/slideLayout573.xml"/><Relationship Id="rId27" Type="http://schemas.openxmlformats.org/officeDocument/2006/relationships/slideLayout" Target="../slideLayouts/slideLayout578.xml"/><Relationship Id="rId30" Type="http://schemas.openxmlformats.org/officeDocument/2006/relationships/slideLayout" Target="../slideLayouts/slideLayout581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89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584.xml"/><Relationship Id="rId1" Type="http://schemas.openxmlformats.org/officeDocument/2006/relationships/slideLayout" Target="../slideLayouts/slideLayout583.xml"/><Relationship Id="rId6" Type="http://schemas.openxmlformats.org/officeDocument/2006/relationships/slideLayout" Target="../slideLayouts/slideLayout588.xml"/><Relationship Id="rId11" Type="http://schemas.openxmlformats.org/officeDocument/2006/relationships/slideLayout" Target="../slideLayouts/slideLayout593.xml"/><Relationship Id="rId5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92.xml"/><Relationship Id="rId4" Type="http://schemas.openxmlformats.org/officeDocument/2006/relationships/slideLayout" Target="../slideLayouts/slideLayout586.xml"/><Relationship Id="rId9" Type="http://schemas.openxmlformats.org/officeDocument/2006/relationships/slideLayout" Target="../slideLayouts/slideLayout591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1.xml"/><Relationship Id="rId13" Type="http://schemas.openxmlformats.org/officeDocument/2006/relationships/theme" Target="../theme/theme25.xml"/><Relationship Id="rId3" Type="http://schemas.openxmlformats.org/officeDocument/2006/relationships/slideLayout" Target="../slideLayouts/slideLayout596.xml"/><Relationship Id="rId7" Type="http://schemas.openxmlformats.org/officeDocument/2006/relationships/slideLayout" Target="../slideLayouts/slideLayout600.xml"/><Relationship Id="rId12" Type="http://schemas.openxmlformats.org/officeDocument/2006/relationships/slideLayout" Target="../slideLayouts/slideLayout605.xml"/><Relationship Id="rId2" Type="http://schemas.openxmlformats.org/officeDocument/2006/relationships/slideLayout" Target="../slideLayouts/slideLayout595.xml"/><Relationship Id="rId1" Type="http://schemas.openxmlformats.org/officeDocument/2006/relationships/slideLayout" Target="../slideLayouts/slideLayout594.xml"/><Relationship Id="rId6" Type="http://schemas.openxmlformats.org/officeDocument/2006/relationships/slideLayout" Target="../slideLayouts/slideLayout599.xml"/><Relationship Id="rId11" Type="http://schemas.openxmlformats.org/officeDocument/2006/relationships/slideLayout" Target="../slideLayouts/slideLayout604.xml"/><Relationship Id="rId5" Type="http://schemas.openxmlformats.org/officeDocument/2006/relationships/slideLayout" Target="../slideLayouts/slideLayout598.xml"/><Relationship Id="rId10" Type="http://schemas.openxmlformats.org/officeDocument/2006/relationships/slideLayout" Target="../slideLayouts/slideLayout603.xml"/><Relationship Id="rId4" Type="http://schemas.openxmlformats.org/officeDocument/2006/relationships/slideLayout" Target="../slideLayouts/slideLayout597.xml"/><Relationship Id="rId9" Type="http://schemas.openxmlformats.org/officeDocument/2006/relationships/slideLayout" Target="../slideLayouts/slideLayout602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26" Type="http://schemas.openxmlformats.org/officeDocument/2006/relationships/slideLayout" Target="../slideLayouts/slideLayout50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slideLayout" Target="../slideLayouts/slideLayout49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29" Type="http://schemas.openxmlformats.org/officeDocument/2006/relationships/slideLayout" Target="../slideLayouts/slideLayout53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48.xml"/><Relationship Id="rId32" Type="http://schemas.openxmlformats.org/officeDocument/2006/relationships/theme" Target="../theme/theme3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28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31" Type="http://schemas.openxmlformats.org/officeDocument/2006/relationships/slideLayout" Target="../slideLayouts/slideLayout55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Relationship Id="rId27" Type="http://schemas.openxmlformats.org/officeDocument/2006/relationships/slideLayout" Target="../slideLayouts/slideLayout51.xml"/><Relationship Id="rId30" Type="http://schemas.openxmlformats.org/officeDocument/2006/relationships/slideLayout" Target="../slideLayouts/slideLayout5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26" Type="http://schemas.openxmlformats.org/officeDocument/2006/relationships/slideLayout" Target="../slideLayouts/slideLayout81.xml"/><Relationship Id="rId3" Type="http://schemas.openxmlformats.org/officeDocument/2006/relationships/slideLayout" Target="../slideLayouts/slideLayout58.xml"/><Relationship Id="rId21" Type="http://schemas.openxmlformats.org/officeDocument/2006/relationships/slideLayout" Target="../slideLayouts/slideLayout76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5" Type="http://schemas.openxmlformats.org/officeDocument/2006/relationships/slideLayout" Target="../slideLayouts/slideLayout80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slideLayout" Target="../slideLayouts/slideLayout75.xml"/><Relationship Id="rId29" Type="http://schemas.openxmlformats.org/officeDocument/2006/relationships/slideLayout" Target="../slideLayouts/slideLayout84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24" Type="http://schemas.openxmlformats.org/officeDocument/2006/relationships/slideLayout" Target="../slideLayouts/slideLayout79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23" Type="http://schemas.openxmlformats.org/officeDocument/2006/relationships/slideLayout" Target="../slideLayouts/slideLayout78.xml"/><Relationship Id="rId28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4.xml"/><Relationship Id="rId31" Type="http://schemas.openxmlformats.org/officeDocument/2006/relationships/theme" Target="../theme/theme4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7.xml"/><Relationship Id="rId27" Type="http://schemas.openxmlformats.org/officeDocument/2006/relationships/slideLayout" Target="../slideLayouts/slideLayout82.xml"/><Relationship Id="rId30" Type="http://schemas.openxmlformats.org/officeDocument/2006/relationships/slideLayout" Target="../slideLayouts/slideLayout8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slideLayout" Target="../slideLayouts/slideLayout103.xml"/><Relationship Id="rId26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88.xml"/><Relationship Id="rId21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2.xml"/><Relationship Id="rId25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20" Type="http://schemas.openxmlformats.org/officeDocument/2006/relationships/slideLayout" Target="../slideLayouts/slideLayout105.xml"/><Relationship Id="rId29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24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23" Type="http://schemas.openxmlformats.org/officeDocument/2006/relationships/slideLayout" Target="../slideLayouts/slideLayout108.xml"/><Relationship Id="rId28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95.xml"/><Relationship Id="rId19" Type="http://schemas.openxmlformats.org/officeDocument/2006/relationships/slideLayout" Target="../slideLayouts/slideLayout104.xml"/><Relationship Id="rId31" Type="http://schemas.openxmlformats.org/officeDocument/2006/relationships/theme" Target="../theme/theme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Relationship Id="rId22" Type="http://schemas.openxmlformats.org/officeDocument/2006/relationships/slideLayout" Target="../slideLayouts/slideLayout107.xml"/><Relationship Id="rId27" Type="http://schemas.openxmlformats.org/officeDocument/2006/relationships/slideLayout" Target="../slideLayouts/slideLayout112.xml"/><Relationship Id="rId30" Type="http://schemas.openxmlformats.org/officeDocument/2006/relationships/slideLayout" Target="../slideLayouts/slideLayout11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" Type="http://schemas.openxmlformats.org/officeDocument/2006/relationships/slideLayout" Target="../slideLayouts/slideLayout118.xml"/><Relationship Id="rId21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13" Type="http://schemas.openxmlformats.org/officeDocument/2006/relationships/slideLayout" Target="../slideLayouts/slideLayout154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slideLayout" Target="../slideLayouts/slideLayout153.xml"/><Relationship Id="rId2" Type="http://schemas.openxmlformats.org/officeDocument/2006/relationships/slideLayout" Target="../slideLayouts/slideLayout14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Relationship Id="rId14" Type="http://schemas.openxmlformats.org/officeDocument/2006/relationships/slideLayout" Target="../slideLayouts/slideLayout15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slideLayout" Target="../slideLayouts/slideLayout167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slideLayout" Target="../slideLayouts/slideLayout16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7.xml"/><Relationship Id="rId13" Type="http://schemas.openxmlformats.org/officeDocument/2006/relationships/slideLayout" Target="../slideLayouts/slideLayout182.xml"/><Relationship Id="rId18" Type="http://schemas.openxmlformats.org/officeDocument/2006/relationships/slideLayout" Target="../slideLayouts/slideLayout187.xml"/><Relationship Id="rId26" Type="http://schemas.openxmlformats.org/officeDocument/2006/relationships/theme" Target="../theme/theme9.xml"/><Relationship Id="rId3" Type="http://schemas.openxmlformats.org/officeDocument/2006/relationships/slideLayout" Target="../slideLayouts/slideLayout172.xml"/><Relationship Id="rId21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1.xml"/><Relationship Id="rId17" Type="http://schemas.openxmlformats.org/officeDocument/2006/relationships/slideLayout" Target="../slideLayouts/slideLayout186.xml"/><Relationship Id="rId25" Type="http://schemas.openxmlformats.org/officeDocument/2006/relationships/slideLayout" Target="../slideLayouts/slideLayout194.xml"/><Relationship Id="rId2" Type="http://schemas.openxmlformats.org/officeDocument/2006/relationships/slideLayout" Target="../slideLayouts/slideLayout171.xml"/><Relationship Id="rId16" Type="http://schemas.openxmlformats.org/officeDocument/2006/relationships/slideLayout" Target="../slideLayouts/slideLayout185.xml"/><Relationship Id="rId20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70.xml"/><Relationship Id="rId6" Type="http://schemas.openxmlformats.org/officeDocument/2006/relationships/slideLayout" Target="../slideLayouts/slideLayout175.xml"/><Relationship Id="rId11" Type="http://schemas.openxmlformats.org/officeDocument/2006/relationships/slideLayout" Target="../slideLayouts/slideLayout180.xml"/><Relationship Id="rId24" Type="http://schemas.openxmlformats.org/officeDocument/2006/relationships/slideLayout" Target="../slideLayouts/slideLayout193.xml"/><Relationship Id="rId5" Type="http://schemas.openxmlformats.org/officeDocument/2006/relationships/slideLayout" Target="../slideLayouts/slideLayout174.xml"/><Relationship Id="rId15" Type="http://schemas.openxmlformats.org/officeDocument/2006/relationships/slideLayout" Target="../slideLayouts/slideLayout184.xml"/><Relationship Id="rId23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79.xml"/><Relationship Id="rId19" Type="http://schemas.openxmlformats.org/officeDocument/2006/relationships/slideLayout" Target="../slideLayouts/slideLayout188.xml"/><Relationship Id="rId4" Type="http://schemas.openxmlformats.org/officeDocument/2006/relationships/slideLayout" Target="../slideLayouts/slideLayout173.xml"/><Relationship Id="rId9" Type="http://schemas.openxmlformats.org/officeDocument/2006/relationships/slideLayout" Target="../slideLayouts/slideLayout178.xml"/><Relationship Id="rId14" Type="http://schemas.openxmlformats.org/officeDocument/2006/relationships/slideLayout" Target="../slideLayouts/slideLayout183.xml"/><Relationship Id="rId22" Type="http://schemas.openxmlformats.org/officeDocument/2006/relationships/slideLayout" Target="../slideLayouts/slideLayout1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5" name="Group 1"/>
          <p:cNvGrpSpPr>
            <a:grpSpLocks/>
          </p:cNvGrpSpPr>
          <p:nvPr/>
        </p:nvGrpSpPr>
        <p:grpSpPr bwMode="auto">
          <a:xfrm>
            <a:off x="1441450" y="-3175"/>
            <a:ext cx="23220363" cy="13801725"/>
            <a:chOff x="-83" y="-1"/>
            <a:chExt cx="23221176" cy="13803973"/>
          </a:xfrm>
        </p:grpSpPr>
        <p:sp>
          <p:nvSpPr>
            <p:cNvPr id="1026" name="AutoShape 2"/>
            <p:cNvSpPr>
              <a:spLocks/>
            </p:cNvSpPr>
            <p:nvPr/>
          </p:nvSpPr>
          <p:spPr bwMode="auto">
            <a:xfrm>
              <a:off x="5789190" y="-1"/>
              <a:ext cx="17431903" cy="1380397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4"/>
                    <a:pt x="21577" y="14402"/>
                    <a:pt x="21600" y="21600"/>
                  </a:cubicBezTo>
                  <a:lnTo>
                    <a:pt x="0" y="21547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rgbClr val="262626">
                <a:alpha val="9000"/>
              </a:srgb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pPr defTabSz="457200"/>
              <a:endParaRPr lang="zh-TW" altLang="zh-TW" sz="3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pic>
          <p:nvPicPr>
            <p:cNvPr id="1027" name="Picture 3" descr="droppedImage.pdf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6547540" y="906201"/>
              <a:ext cx="4806355" cy="339023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-83" y="9758962"/>
              <a:ext cx="18509038" cy="2290502"/>
              <a:chOff x="0" y="0"/>
              <a:chExt cx="18509037" cy="2290501"/>
            </a:xfrm>
          </p:grpSpPr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0" y="0"/>
                <a:ext cx="3238133" cy="2290501"/>
                <a:chOff x="0" y="0"/>
                <a:chExt cx="3238133" cy="2290501"/>
              </a:xfrm>
            </p:grpSpPr>
            <p:sp>
              <p:nvSpPr>
                <p:cNvPr id="1030" name="Oval 6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5CBEB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1" name="AutoShape 7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C9790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2" name="Oval 8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69C9BF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3" name="Group 9"/>
              <p:cNvGrpSpPr>
                <a:grpSpLocks/>
              </p:cNvGrpSpPr>
              <p:nvPr/>
            </p:nvGrpSpPr>
            <p:grpSpPr bwMode="auto">
              <a:xfrm>
                <a:off x="5090301" y="0"/>
                <a:ext cx="3238134" cy="2290501"/>
                <a:chOff x="0" y="0"/>
                <a:chExt cx="3238133" cy="2290501"/>
              </a:xfrm>
            </p:grpSpPr>
            <p:sp>
              <p:nvSpPr>
                <p:cNvPr id="1034" name="Oval 10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7D3F65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5" name="AutoShape 11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613757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6" name="Oval 12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814974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7" name="Group 13"/>
              <p:cNvGrpSpPr>
                <a:grpSpLocks/>
              </p:cNvGrpSpPr>
              <p:nvPr/>
            </p:nvGrpSpPr>
            <p:grpSpPr bwMode="auto">
              <a:xfrm>
                <a:off x="10180602" y="0"/>
                <a:ext cx="3238134" cy="2290501"/>
                <a:chOff x="0" y="0"/>
                <a:chExt cx="3238133" cy="2290501"/>
              </a:xfrm>
            </p:grpSpPr>
            <p:sp>
              <p:nvSpPr>
                <p:cNvPr id="1038" name="Oval 14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E59428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9" name="AutoShape 15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B47016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0" name="Oval 16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E7A55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41" name="Group 17"/>
              <p:cNvGrpSpPr>
                <a:grpSpLocks/>
              </p:cNvGrpSpPr>
              <p:nvPr/>
            </p:nvGrpSpPr>
            <p:grpSpPr bwMode="auto">
              <a:xfrm>
                <a:off x="15270903" y="0"/>
                <a:ext cx="3238134" cy="2290501"/>
                <a:chOff x="0" y="0"/>
                <a:chExt cx="3238133" cy="2290501"/>
              </a:xfrm>
            </p:grpSpPr>
            <p:sp>
              <p:nvSpPr>
                <p:cNvPr id="1042" name="Oval 18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chemeClr val="accent1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43" name="AutoShape 19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1435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" name="Oval 20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chemeClr val="accent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</p:grpSp>
      </p:grpSp>
      <p:pic>
        <p:nvPicPr>
          <p:cNvPr id="1045" name="Picture 21" descr="image3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81088" y="2252663"/>
            <a:ext cx="10050462" cy="42799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1046" name="Rectangle 22"/>
          <p:cNvSpPr>
            <a:spLocks noGrp="1"/>
          </p:cNvSpPr>
          <p:nvPr>
            <p:ph type="title"/>
          </p:nvPr>
        </p:nvSpPr>
        <p:spPr bwMode="auto">
          <a:xfrm>
            <a:off x="1219200" y="182563"/>
            <a:ext cx="21945600" cy="30178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Aleo" pitchFamily="34" charset="0"/>
              </a:rPr>
              <a:t>Click to edit Master title style</a:t>
            </a:r>
          </a:p>
        </p:txBody>
      </p:sp>
      <p:sp>
        <p:nvSpPr>
          <p:cNvPr id="1047" name="Rectangle 23"/>
          <p:cNvSpPr>
            <a:spLocks noGrp="1"/>
          </p:cNvSpPr>
          <p:nvPr>
            <p:ph type="body" idx="1"/>
          </p:nvPr>
        </p:nvSpPr>
        <p:spPr bwMode="auto">
          <a:xfrm>
            <a:off x="1219200" y="3200400"/>
            <a:ext cx="21945600" cy="10515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Lato Light" pitchFamily="34" charset="0"/>
              </a:rPr>
              <a:t>Click to edit Master text styles</a:t>
            </a:r>
          </a:p>
          <a:p>
            <a:pPr lvl="1"/>
            <a:r>
              <a:rPr lang="zh-TW" altLang="zh-TW" smtClean="0">
                <a:sym typeface="Lato Light" pitchFamily="34" charset="0"/>
              </a:rPr>
              <a:t>Second level</a:t>
            </a:r>
          </a:p>
          <a:p>
            <a:pPr lvl="2"/>
            <a:r>
              <a:rPr lang="zh-TW" altLang="zh-TW" smtClean="0">
                <a:sym typeface="Lato Light" pitchFamily="34" charset="0"/>
              </a:rPr>
              <a:t>Third level</a:t>
            </a:r>
          </a:p>
          <a:p>
            <a:pPr lvl="3"/>
            <a:r>
              <a:rPr lang="zh-TW" altLang="zh-TW" smtClean="0">
                <a:sym typeface="Lato Light" pitchFamily="34" charset="0"/>
              </a:rPr>
              <a:t>Fourth level</a:t>
            </a:r>
          </a:p>
          <a:p>
            <a:pPr lvl="4"/>
            <a:r>
              <a:rPr lang="zh-TW" altLang="zh-TW" smtClean="0">
                <a:sym typeface="Lato Light" pitchFamily="34" charset="0"/>
              </a:rPr>
              <a:t>Fifth level</a:t>
            </a:r>
          </a:p>
        </p:txBody>
      </p:sp>
      <p:sp>
        <p:nvSpPr>
          <p:cNvPr id="1048" name="Rectangle 24"/>
          <p:cNvSpPr>
            <a:spLocks noGrp="1"/>
          </p:cNvSpPr>
          <p:nvPr>
            <p:ph type="sldNum" sz="quarter" idx="2"/>
          </p:nvPr>
        </p:nvSpPr>
        <p:spPr bwMode="auto">
          <a:xfrm>
            <a:off x="11785600" y="12344400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23D86E62-D8BD-45E3-B5E4-68E478D431C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  <p:sldLayoutId id="2147483914" r:id="rId12"/>
    <p:sldLayoutId id="2147483915" r:id="rId13"/>
    <p:sldLayoutId id="2147483916" r:id="rId14"/>
    <p:sldLayoutId id="2147483917" r:id="rId15"/>
    <p:sldLayoutId id="2147483918" r:id="rId16"/>
    <p:sldLayoutId id="2147483919" r:id="rId17"/>
    <p:sldLayoutId id="2147483920" r:id="rId18"/>
    <p:sldLayoutId id="2147483921" r:id="rId19"/>
    <p:sldLayoutId id="2147483922" r:id="rId20"/>
    <p:sldLayoutId id="2147483923" r:id="rId21"/>
    <p:sldLayoutId id="2147483924" r:id="rId22"/>
    <p:sldLayoutId id="2147483925" r:id="rId23"/>
    <p:sldLayoutId id="2147483926" r:id="rId24"/>
    <p:sldLayoutId id="2147483927" r:id="rId25"/>
    <p:sldLayoutId id="2147483928" r:id="rId26"/>
    <p:sldLayoutId id="2147483929" r:id="rId27"/>
    <p:sldLayoutId id="2147483930" r:id="rId28"/>
    <p:sldLayoutId id="2147483931" r:id="rId29"/>
    <p:sldLayoutId id="2147483932" r:id="rId30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  <p:sldLayoutId id="2147483944" r:id="rId11"/>
    <p:sldLayoutId id="2147483945" r:id="rId12"/>
    <p:sldLayoutId id="2147483946" r:id="rId13"/>
    <p:sldLayoutId id="2147483947" r:id="rId14"/>
    <p:sldLayoutId id="2147483948" r:id="rId15"/>
    <p:sldLayoutId id="2147483949" r:id="rId16"/>
    <p:sldLayoutId id="2147483950" r:id="rId17"/>
    <p:sldLayoutId id="2147483951" r:id="rId18"/>
    <p:sldLayoutId id="2147483952" r:id="rId19"/>
    <p:sldLayoutId id="2147483953" r:id="rId20"/>
    <p:sldLayoutId id="2147483954" r:id="rId21"/>
    <p:sldLayoutId id="2147483955" r:id="rId22"/>
    <p:sldLayoutId id="2147483956" r:id="rId23"/>
    <p:sldLayoutId id="2147483957" r:id="rId24"/>
    <p:sldLayoutId id="2147483958" r:id="rId25"/>
    <p:sldLayoutId id="2147483959" r:id="rId26"/>
    <p:sldLayoutId id="2147483960" r:id="rId27"/>
    <p:sldLayoutId id="2147483961" r:id="rId28"/>
    <p:sldLayoutId id="2147483962" r:id="rId29"/>
    <p:sldLayoutId id="2147483963" r:id="rId30"/>
    <p:sldLayoutId id="2147483964" r:id="rId31"/>
    <p:sldLayoutId id="2147483965" r:id="rId32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  <p:sldLayoutId id="2147483978" r:id="rId12"/>
    <p:sldLayoutId id="2147483979" r:id="rId13"/>
    <p:sldLayoutId id="2147483980" r:id="rId14"/>
    <p:sldLayoutId id="2147483981" r:id="rId15"/>
    <p:sldLayoutId id="2147483982" r:id="rId16"/>
    <p:sldLayoutId id="2147483983" r:id="rId17"/>
    <p:sldLayoutId id="2147483984" r:id="rId18"/>
    <p:sldLayoutId id="2147483985" r:id="rId19"/>
    <p:sldLayoutId id="2147483986" r:id="rId20"/>
    <p:sldLayoutId id="2147483987" r:id="rId21"/>
    <p:sldLayoutId id="2147483988" r:id="rId22"/>
    <p:sldLayoutId id="2147483989" r:id="rId23"/>
    <p:sldLayoutId id="2147483990" r:id="rId24"/>
    <p:sldLayoutId id="2147483991" r:id="rId25"/>
    <p:sldLayoutId id="2147483992" r:id="rId26"/>
    <p:sldLayoutId id="2147483993" r:id="rId27"/>
    <p:sldLayoutId id="2147483994" r:id="rId28"/>
    <p:sldLayoutId id="2147483995" r:id="rId29"/>
    <p:sldLayoutId id="2147483996" r:id="rId30"/>
    <p:sldLayoutId id="2147483997" r:id="rId31"/>
    <p:sldLayoutId id="2147483998" r:id="rId32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2" r:id="rId1"/>
    <p:sldLayoutId id="2147484003" r:id="rId2"/>
    <p:sldLayoutId id="2147484004" r:id="rId3"/>
    <p:sldLayoutId id="2147484005" r:id="rId4"/>
    <p:sldLayoutId id="2147484006" r:id="rId5"/>
    <p:sldLayoutId id="2147484007" r:id="rId6"/>
    <p:sldLayoutId id="2147484008" r:id="rId7"/>
    <p:sldLayoutId id="2147484009" r:id="rId8"/>
    <p:sldLayoutId id="2147484010" r:id="rId9"/>
    <p:sldLayoutId id="2147484011" r:id="rId10"/>
    <p:sldLayoutId id="2147484012" r:id="rId11"/>
    <p:sldLayoutId id="2147484013" r:id="rId12"/>
    <p:sldLayoutId id="2147484014" r:id="rId13"/>
    <p:sldLayoutId id="2147484015" r:id="rId14"/>
    <p:sldLayoutId id="2147484016" r:id="rId15"/>
    <p:sldLayoutId id="2147484017" r:id="rId16"/>
    <p:sldLayoutId id="2147484018" r:id="rId17"/>
    <p:sldLayoutId id="2147484019" r:id="rId18"/>
    <p:sldLayoutId id="2147484020" r:id="rId19"/>
    <p:sldLayoutId id="2147484021" r:id="rId20"/>
    <p:sldLayoutId id="2147484022" r:id="rId21"/>
    <p:sldLayoutId id="2147484023" r:id="rId22"/>
    <p:sldLayoutId id="2147484024" r:id="rId23"/>
    <p:sldLayoutId id="2147484025" r:id="rId24"/>
    <p:sldLayoutId id="2147484026" r:id="rId25"/>
    <p:sldLayoutId id="2147484027" r:id="rId26"/>
    <p:sldLayoutId id="2147484028" r:id="rId27"/>
    <p:sldLayoutId id="2147484029" r:id="rId28"/>
    <p:sldLayoutId id="2147484030" r:id="rId29"/>
    <p:sldLayoutId id="2147484031" r:id="rId30"/>
    <p:sldLayoutId id="2147484032" r:id="rId31"/>
    <p:sldLayoutId id="2147484033" r:id="rId32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  <p:sldLayoutId id="2147484046" r:id="rId12"/>
    <p:sldLayoutId id="2147484047" r:id="rId13"/>
    <p:sldLayoutId id="2147484048" r:id="rId14"/>
    <p:sldLayoutId id="2147484049" r:id="rId15"/>
    <p:sldLayoutId id="2147484050" r:id="rId16"/>
    <p:sldLayoutId id="2147484051" r:id="rId17"/>
    <p:sldLayoutId id="2147484052" r:id="rId18"/>
    <p:sldLayoutId id="2147484053" r:id="rId19"/>
    <p:sldLayoutId id="2147484054" r:id="rId20"/>
    <p:sldLayoutId id="2147484055" r:id="rId21"/>
    <p:sldLayoutId id="2147484056" r:id="rId22"/>
    <p:sldLayoutId id="2147484057" r:id="rId23"/>
    <p:sldLayoutId id="2147484058" r:id="rId24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0" r:id="rId1"/>
    <p:sldLayoutId id="2147484061" r:id="rId2"/>
    <p:sldLayoutId id="2147484062" r:id="rId3"/>
    <p:sldLayoutId id="2147484063" r:id="rId4"/>
    <p:sldLayoutId id="2147484064" r:id="rId5"/>
    <p:sldLayoutId id="2147484065" r:id="rId6"/>
    <p:sldLayoutId id="2147484066" r:id="rId7"/>
    <p:sldLayoutId id="2147484067" r:id="rId8"/>
    <p:sldLayoutId id="2147484068" r:id="rId9"/>
    <p:sldLayoutId id="2147484069" r:id="rId10"/>
    <p:sldLayoutId id="2147484070" r:id="rId11"/>
    <p:sldLayoutId id="2147484071" r:id="rId12"/>
    <p:sldLayoutId id="2147484072" r:id="rId13"/>
    <p:sldLayoutId id="2147484073" r:id="rId14"/>
    <p:sldLayoutId id="2147484074" r:id="rId15"/>
    <p:sldLayoutId id="2147484075" r:id="rId16"/>
    <p:sldLayoutId id="2147484076" r:id="rId17"/>
    <p:sldLayoutId id="2147484077" r:id="rId18"/>
    <p:sldLayoutId id="2147484078" r:id="rId19"/>
    <p:sldLayoutId id="2147484079" r:id="rId20"/>
    <p:sldLayoutId id="2147484080" r:id="rId21"/>
    <p:sldLayoutId id="2147484081" r:id="rId22"/>
    <p:sldLayoutId id="2147484082" r:id="rId23"/>
    <p:sldLayoutId id="2147484083" r:id="rId24"/>
    <p:sldLayoutId id="2147484084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  <p:sldLayoutId id="2147484099" r:id="rId12"/>
    <p:sldLayoutId id="2147484100" r:id="rId13"/>
    <p:sldLayoutId id="2147484101" r:id="rId14"/>
    <p:sldLayoutId id="2147484102" r:id="rId15"/>
    <p:sldLayoutId id="2147484103" r:id="rId16"/>
    <p:sldLayoutId id="2147484104" r:id="rId17"/>
    <p:sldLayoutId id="2147484105" r:id="rId18"/>
    <p:sldLayoutId id="2147484106" r:id="rId19"/>
    <p:sldLayoutId id="2147484107" r:id="rId20"/>
    <p:sldLayoutId id="2147484108" r:id="rId21"/>
    <p:sldLayoutId id="2147484109" r:id="rId22"/>
    <p:sldLayoutId id="2147484110" r:id="rId23"/>
    <p:sldLayoutId id="2147484111" r:id="rId24"/>
    <p:sldLayoutId id="2147484112" r:id="rId25"/>
    <p:sldLayoutId id="2147484113" r:id="rId26"/>
    <p:sldLayoutId id="2147484114" r:id="rId27"/>
    <p:sldLayoutId id="2147484115" r:id="rId28"/>
    <p:sldLayoutId id="2147484116" r:id="rId29"/>
    <p:sldLayoutId id="2147484117" r:id="rId30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9" r:id="rId1"/>
    <p:sldLayoutId id="2147484120" r:id="rId2"/>
    <p:sldLayoutId id="2147484121" r:id="rId3"/>
    <p:sldLayoutId id="2147484122" r:id="rId4"/>
    <p:sldLayoutId id="2147484123" r:id="rId5"/>
    <p:sldLayoutId id="2147484124" r:id="rId6"/>
    <p:sldLayoutId id="2147484125" r:id="rId7"/>
    <p:sldLayoutId id="2147484126" r:id="rId8"/>
    <p:sldLayoutId id="2147484127" r:id="rId9"/>
    <p:sldLayoutId id="2147484128" r:id="rId10"/>
    <p:sldLayoutId id="2147484129" r:id="rId11"/>
    <p:sldLayoutId id="2147484130" r:id="rId12"/>
    <p:sldLayoutId id="2147484131" r:id="rId13"/>
    <p:sldLayoutId id="2147484132" r:id="rId14"/>
    <p:sldLayoutId id="2147484133" r:id="rId15"/>
    <p:sldLayoutId id="2147484134" r:id="rId16"/>
    <p:sldLayoutId id="2147484135" r:id="rId17"/>
    <p:sldLayoutId id="2147484136" r:id="rId18"/>
    <p:sldLayoutId id="2147484137" r:id="rId19"/>
    <p:sldLayoutId id="2147484138" r:id="rId20"/>
    <p:sldLayoutId id="2147484139" r:id="rId21"/>
    <p:sldLayoutId id="2147484140" r:id="rId22"/>
    <p:sldLayoutId id="2147484141" r:id="rId23"/>
    <p:sldLayoutId id="2147484142" r:id="rId24"/>
    <p:sldLayoutId id="2147484143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5" r:id="rId1"/>
    <p:sldLayoutId id="2147484146" r:id="rId2"/>
    <p:sldLayoutId id="2147484147" r:id="rId3"/>
    <p:sldLayoutId id="2147484148" r:id="rId4"/>
    <p:sldLayoutId id="2147484149" r:id="rId5"/>
    <p:sldLayoutId id="2147484150" r:id="rId6"/>
    <p:sldLayoutId id="2147484151" r:id="rId7"/>
    <p:sldLayoutId id="2147484152" r:id="rId8"/>
    <p:sldLayoutId id="2147484153" r:id="rId9"/>
    <p:sldLayoutId id="2147484154" r:id="rId10"/>
    <p:sldLayoutId id="2147484155" r:id="rId11"/>
    <p:sldLayoutId id="2147484156" r:id="rId12"/>
    <p:sldLayoutId id="2147484157" r:id="rId13"/>
    <p:sldLayoutId id="2147484158" r:id="rId14"/>
    <p:sldLayoutId id="2147484159" r:id="rId15"/>
    <p:sldLayoutId id="2147484160" r:id="rId16"/>
    <p:sldLayoutId id="2147484161" r:id="rId17"/>
    <p:sldLayoutId id="2147484162" r:id="rId18"/>
    <p:sldLayoutId id="2147484163" r:id="rId19"/>
    <p:sldLayoutId id="2147484164" r:id="rId20"/>
    <p:sldLayoutId id="2147484165" r:id="rId21"/>
    <p:sldLayoutId id="2147484166" r:id="rId22"/>
    <p:sldLayoutId id="2147484167" r:id="rId23"/>
    <p:sldLayoutId id="2147484168" r:id="rId24"/>
    <p:sldLayoutId id="2147484169" r:id="rId25"/>
    <p:sldLayoutId id="2147484170" r:id="rId26"/>
    <p:sldLayoutId id="2147484171" r:id="rId27"/>
    <p:sldLayoutId id="2147484172" r:id="rId28"/>
    <p:sldLayoutId id="2147484173" r:id="rId29"/>
    <p:sldLayoutId id="2147484174" r:id="rId30"/>
    <p:sldLayoutId id="2147484175" r:id="rId31"/>
    <p:sldLayoutId id="2147484176" r:id="rId32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/>
          </p:cNvSpPr>
          <p:nvPr>
            <p:ph type="title"/>
          </p:nvPr>
        </p:nvSpPr>
        <p:spPr bwMode="auto">
          <a:xfrm>
            <a:off x="1795463" y="760413"/>
            <a:ext cx="22012275" cy="1536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dirty="0" smtClean="0">
                <a:sym typeface="Aleo" pitchFamily="34" charset="0"/>
              </a:rPr>
              <a:t>Click to edit Master title style</a:t>
            </a:r>
          </a:p>
        </p:txBody>
      </p:sp>
      <p:pic>
        <p:nvPicPr>
          <p:cNvPr id="3074" name="Picture 2" descr="pasted-image.pdf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1704300" y="12428538"/>
            <a:ext cx="2179638" cy="9096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3075" name="Oval 3"/>
          <p:cNvSpPr>
            <a:spLocks/>
          </p:cNvSpPr>
          <p:nvPr/>
        </p:nvSpPr>
        <p:spPr bwMode="auto">
          <a:xfrm>
            <a:off x="1163638" y="1412875"/>
            <a:ext cx="382587" cy="382588"/>
          </a:xfrm>
          <a:prstGeom prst="ellipse">
            <a:avLst/>
          </a:prstGeom>
          <a:solidFill>
            <a:srgbClr val="FFD80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3076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983B9D7A-34AB-4A6C-A9EA-E7B441D4F23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60" r:id="rId12"/>
    <p:sldLayoutId id="2147484237" r:id="rId13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  <p:sldLayoutId id="2147484181" r:id="rId4"/>
    <p:sldLayoutId id="2147484182" r:id="rId5"/>
    <p:sldLayoutId id="2147484183" r:id="rId6"/>
    <p:sldLayoutId id="2147484184" r:id="rId7"/>
    <p:sldLayoutId id="2147484185" r:id="rId8"/>
    <p:sldLayoutId id="2147484186" r:id="rId9"/>
    <p:sldLayoutId id="2147484187" r:id="rId10"/>
    <p:sldLayoutId id="2147484188" r:id="rId11"/>
    <p:sldLayoutId id="2147484189" r:id="rId12"/>
    <p:sldLayoutId id="2147484190" r:id="rId13"/>
    <p:sldLayoutId id="2147484191" r:id="rId14"/>
    <p:sldLayoutId id="2147484192" r:id="rId15"/>
    <p:sldLayoutId id="2147484193" r:id="rId16"/>
    <p:sldLayoutId id="2147484194" r:id="rId17"/>
    <p:sldLayoutId id="2147484195" r:id="rId18"/>
    <p:sldLayoutId id="2147484196" r:id="rId19"/>
    <p:sldLayoutId id="2147484197" r:id="rId20"/>
    <p:sldLayoutId id="2147484198" r:id="rId21"/>
    <p:sldLayoutId id="2147484199" r:id="rId22"/>
    <p:sldLayoutId id="2147484200" r:id="rId23"/>
    <p:sldLayoutId id="2147484201" r:id="rId24"/>
    <p:sldLayoutId id="2147484202" r:id="rId25"/>
    <p:sldLayoutId id="2147484203" r:id="rId26"/>
    <p:sldLayoutId id="2147484204" r:id="rId27"/>
    <p:sldLayoutId id="2147484205" r:id="rId28"/>
    <p:sldLayoutId id="2147484206" r:id="rId29"/>
    <p:sldLayoutId id="2147484207" r:id="rId30"/>
    <p:sldLayoutId id="2147484208" r:id="rId31"/>
    <p:sldLayoutId id="2147484209" r:id="rId32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1" r:id="rId1"/>
    <p:sldLayoutId id="2147484212" r:id="rId2"/>
    <p:sldLayoutId id="2147484213" r:id="rId3"/>
    <p:sldLayoutId id="2147484214" r:id="rId4"/>
    <p:sldLayoutId id="2147484215" r:id="rId5"/>
    <p:sldLayoutId id="2147484216" r:id="rId6"/>
    <p:sldLayoutId id="2147484217" r:id="rId7"/>
    <p:sldLayoutId id="2147484218" r:id="rId8"/>
    <p:sldLayoutId id="2147484219" r:id="rId9"/>
    <p:sldLayoutId id="2147484220" r:id="rId10"/>
    <p:sldLayoutId id="2147484221" r:id="rId11"/>
    <p:sldLayoutId id="2147484222" r:id="rId12"/>
    <p:sldLayoutId id="2147484223" r:id="rId13"/>
    <p:sldLayoutId id="2147484224" r:id="rId14"/>
    <p:sldLayoutId id="2147484225" r:id="rId15"/>
    <p:sldLayoutId id="2147484226" r:id="rId16"/>
    <p:sldLayoutId id="2147484227" r:id="rId17"/>
    <p:sldLayoutId id="2147484228" r:id="rId18"/>
    <p:sldLayoutId id="2147484229" r:id="rId19"/>
    <p:sldLayoutId id="2147484230" r:id="rId20"/>
    <p:sldLayoutId id="2147484231" r:id="rId21"/>
    <p:sldLayoutId id="2147484232" r:id="rId22"/>
    <p:sldLayoutId id="2147484233" r:id="rId23"/>
    <p:sldLayoutId id="2147484234" r:id="rId24"/>
    <p:sldLayoutId id="2147484235" r:id="rId25"/>
    <p:sldLayoutId id="2147484236" r:id="rId26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sted-image.pdf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12763" y="555625"/>
            <a:ext cx="3000375" cy="12509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2050" name="Rectangle 2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5D7FE40E-231E-4D0C-B9A4-09C1B789B618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1" r:id="rId1"/>
    <p:sldLayoutId id="2147484242" r:id="rId2"/>
    <p:sldLayoutId id="2147484243" r:id="rId3"/>
    <p:sldLayoutId id="2147484244" r:id="rId4"/>
    <p:sldLayoutId id="2147484245" r:id="rId5"/>
    <p:sldLayoutId id="2147484246" r:id="rId6"/>
    <p:sldLayoutId id="2147484247" r:id="rId7"/>
    <p:sldLayoutId id="2147484248" r:id="rId8"/>
    <p:sldLayoutId id="2147484249" r:id="rId9"/>
    <p:sldLayoutId id="2147484250" r:id="rId10"/>
    <p:sldLayoutId id="2147484251" r:id="rId11"/>
    <p:sldLayoutId id="2147484252" r:id="rId12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+mj-lt"/>
          <a:ea typeface="+mj-ea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4" r:id="rId1"/>
    <p:sldLayoutId id="2147484255" r:id="rId2"/>
    <p:sldLayoutId id="2147484256" r:id="rId3"/>
    <p:sldLayoutId id="2147484257" r:id="rId4"/>
    <p:sldLayoutId id="2147484258" r:id="rId5"/>
    <p:sldLayoutId id="2147484259" r:id="rId6"/>
    <p:sldLayoutId id="2147484260" r:id="rId7"/>
    <p:sldLayoutId id="2147484261" r:id="rId8"/>
    <p:sldLayoutId id="2147484262" r:id="rId9"/>
    <p:sldLayoutId id="2147484263" r:id="rId10"/>
    <p:sldLayoutId id="2147484264" r:id="rId11"/>
    <p:sldLayoutId id="2147484265" r:id="rId12"/>
    <p:sldLayoutId id="2147484266" r:id="rId13"/>
    <p:sldLayoutId id="2147484267" r:id="rId14"/>
    <p:sldLayoutId id="2147484268" r:id="rId15"/>
    <p:sldLayoutId id="2147484269" r:id="rId16"/>
    <p:sldLayoutId id="2147484270" r:id="rId17"/>
    <p:sldLayoutId id="2147484271" r:id="rId18"/>
    <p:sldLayoutId id="2147484272" r:id="rId19"/>
    <p:sldLayoutId id="2147484273" r:id="rId20"/>
    <p:sldLayoutId id="2147484274" r:id="rId21"/>
    <p:sldLayoutId id="2147484275" r:id="rId22"/>
    <p:sldLayoutId id="2147484276" r:id="rId23"/>
    <p:sldLayoutId id="2147484277" r:id="rId24"/>
    <p:sldLayoutId id="2147484278" r:id="rId25"/>
    <p:sldLayoutId id="2147484279" r:id="rId26"/>
    <p:sldLayoutId id="2147484280" r:id="rId27"/>
    <p:sldLayoutId id="2147484281" r:id="rId28"/>
    <p:sldLayoutId id="2147484282" r:id="rId29"/>
    <p:sldLayoutId id="2147484283" r:id="rId30"/>
    <p:sldLayoutId id="2147484284" r:id="rId31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5D7FE40E-231E-4D0C-B9A4-09C1B789B618}" type="slidenum">
              <a:rPr lang="zh-TW" altLang="zh-TW"/>
              <a:pPr/>
              <a:t>‹#›</a:t>
            </a:fld>
            <a:endParaRPr lang="zh-TW" altLang="zh-TW"/>
          </a:p>
        </p:txBody>
      </p:sp>
      <p:pic>
        <p:nvPicPr>
          <p:cNvPr id="4" name="Picture 4" descr="pasted-image.pdf"/>
          <p:cNvPicPr>
            <a:picLocks noChangeAspect="1"/>
          </p:cNvPicPr>
          <p:nvPr userDrawn="1"/>
        </p:nvPicPr>
        <p:blipFill>
          <a:blip r:embed="rId13" cstate="print">
            <a:duotone>
              <a:prstClr val="black"/>
              <a:srgbClr val="C8A2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526704" y="566490"/>
            <a:ext cx="3000375" cy="1250950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86" r:id="rId1"/>
    <p:sldLayoutId id="2147484287" r:id="rId2"/>
    <p:sldLayoutId id="2147484288" r:id="rId3"/>
    <p:sldLayoutId id="2147484289" r:id="rId4"/>
    <p:sldLayoutId id="2147484290" r:id="rId5"/>
    <p:sldLayoutId id="2147484291" r:id="rId6"/>
    <p:sldLayoutId id="2147484292" r:id="rId7"/>
    <p:sldLayoutId id="2147484293" r:id="rId8"/>
    <p:sldLayoutId id="2147484294" r:id="rId9"/>
    <p:sldLayoutId id="2147484295" r:id="rId10"/>
    <p:sldLayoutId id="2147484296" r:id="rId11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+mj-lt"/>
          <a:ea typeface="+mj-ea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/>
          </p:cNvSpPr>
          <p:nvPr>
            <p:ph type="title"/>
          </p:nvPr>
        </p:nvSpPr>
        <p:spPr bwMode="auto">
          <a:xfrm>
            <a:off x="1795463" y="760413"/>
            <a:ext cx="22012275" cy="1536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dirty="0" smtClean="0">
                <a:sym typeface="Aleo" pitchFamily="34" charset="0"/>
              </a:rPr>
              <a:t>Click to edit Master title style</a:t>
            </a:r>
          </a:p>
        </p:txBody>
      </p:sp>
      <p:pic>
        <p:nvPicPr>
          <p:cNvPr id="3074" name="Picture 2" descr="pasted-image.pdf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704300" y="12428538"/>
            <a:ext cx="2179638" cy="9096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3075" name="Oval 3"/>
          <p:cNvSpPr>
            <a:spLocks/>
          </p:cNvSpPr>
          <p:nvPr/>
        </p:nvSpPr>
        <p:spPr bwMode="auto">
          <a:xfrm>
            <a:off x="1163638" y="1412875"/>
            <a:ext cx="382587" cy="382588"/>
          </a:xfrm>
          <a:prstGeom prst="ellipse">
            <a:avLst/>
          </a:prstGeom>
          <a:solidFill>
            <a:srgbClr val="C8A200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3076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983B9D7A-34AB-4A6C-A9EA-E7B441D4F23B}" type="slidenum">
              <a:rPr lang="zh-TW" altLang="zh-TW"/>
              <a:pPr/>
              <a:t>‹#›</a:t>
            </a:fld>
            <a:endParaRPr lang="zh-TW" altLang="zh-TW"/>
          </a:p>
        </p:txBody>
      </p:sp>
      <p:pic>
        <p:nvPicPr>
          <p:cNvPr id="6" name="Picture 4" descr="pasted-image.pdf"/>
          <p:cNvPicPr>
            <a:picLocks noChangeAspect="1"/>
          </p:cNvPicPr>
          <p:nvPr userDrawn="1"/>
        </p:nvPicPr>
        <p:blipFill>
          <a:blip r:embed="rId14" cstate="print">
            <a:duotone>
              <a:prstClr val="black"/>
              <a:srgbClr val="C8A2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21553040" y="12330608"/>
            <a:ext cx="2496319" cy="1040793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98" r:id="rId1"/>
    <p:sldLayoutId id="2147484299" r:id="rId2"/>
    <p:sldLayoutId id="2147484300" r:id="rId3"/>
    <p:sldLayoutId id="2147484301" r:id="rId4"/>
    <p:sldLayoutId id="2147484302" r:id="rId5"/>
    <p:sldLayoutId id="2147484303" r:id="rId6"/>
    <p:sldLayoutId id="2147484304" r:id="rId7"/>
    <p:sldLayoutId id="2147484305" r:id="rId8"/>
    <p:sldLayoutId id="2147484306" r:id="rId9"/>
    <p:sldLayoutId id="2147484307" r:id="rId10"/>
    <p:sldLayoutId id="2147484308" r:id="rId11"/>
    <p:sldLayoutId id="2147484309" r:id="rId12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  <p:sldLayoutId id="2147483718" r:id="rId27"/>
    <p:sldLayoutId id="2147483719" r:id="rId28"/>
    <p:sldLayoutId id="2147483720" r:id="rId29"/>
    <p:sldLayoutId id="2147483721" r:id="rId30"/>
    <p:sldLayoutId id="2147483722" r:id="rId31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2" r:id="rId25"/>
    <p:sldLayoutId id="2147483753" r:id="rId26"/>
    <p:sldLayoutId id="2147483754" r:id="rId27"/>
    <p:sldLayoutId id="2147483755" r:id="rId28"/>
    <p:sldLayoutId id="2147483757" r:id="rId29"/>
    <p:sldLayoutId id="2147483758" r:id="rId30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  <p:sldLayoutId id="2147483779" r:id="rId18"/>
    <p:sldLayoutId id="2147483780" r:id="rId19"/>
    <p:sldLayoutId id="2147483781" r:id="rId20"/>
    <p:sldLayoutId id="2147483782" r:id="rId21"/>
    <p:sldLayoutId id="2147483783" r:id="rId22"/>
    <p:sldLayoutId id="2147483784" r:id="rId23"/>
    <p:sldLayoutId id="2147483785" r:id="rId24"/>
    <p:sldLayoutId id="2147483786" r:id="rId25"/>
    <p:sldLayoutId id="2147483787" r:id="rId26"/>
    <p:sldLayoutId id="2147483788" r:id="rId27"/>
    <p:sldLayoutId id="2147483789" r:id="rId28"/>
    <p:sldLayoutId id="2147483790" r:id="rId29"/>
    <p:sldLayoutId id="2147483791" r:id="rId30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  <p:sldLayoutId id="2147483810" r:id="rId18"/>
    <p:sldLayoutId id="2147483811" r:id="rId19"/>
    <p:sldLayoutId id="2147483812" r:id="rId20"/>
    <p:sldLayoutId id="2147483813" r:id="rId21"/>
    <p:sldLayoutId id="2147483814" r:id="rId22"/>
    <p:sldLayoutId id="2147483815" r:id="rId23"/>
    <p:sldLayoutId id="2147483816" r:id="rId24"/>
    <p:sldLayoutId id="2147483818" r:id="rId25"/>
    <p:sldLayoutId id="2147483819" r:id="rId26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/>
          </p:cNvSpPr>
          <p:nvPr>
            <p:ph type="title"/>
          </p:nvPr>
        </p:nvSpPr>
        <p:spPr bwMode="auto">
          <a:xfrm>
            <a:off x="1795464" y="760414"/>
            <a:ext cx="22012276" cy="1536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dirty="0" smtClean="0">
                <a:sym typeface="Aleo" pitchFamily="34" charset="0"/>
              </a:rPr>
              <a:t>Click to edit Master title style</a:t>
            </a:r>
          </a:p>
        </p:txBody>
      </p:sp>
      <p:pic>
        <p:nvPicPr>
          <p:cNvPr id="3074" name="Picture 2" descr="pasted-image.pdf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1704303" y="12428541"/>
            <a:ext cx="2179638" cy="90963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3075" name="Oval 3"/>
          <p:cNvSpPr>
            <a:spLocks/>
          </p:cNvSpPr>
          <p:nvPr/>
        </p:nvSpPr>
        <p:spPr bwMode="auto">
          <a:xfrm>
            <a:off x="1163638" y="1412876"/>
            <a:ext cx="382588" cy="382588"/>
          </a:xfrm>
          <a:prstGeom prst="ellipse">
            <a:avLst/>
          </a:prstGeom>
          <a:solidFill>
            <a:srgbClr val="FFD80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4"/>
            <a:endParaRPr lang="zh-TW" altLang="zh-TW" sz="5800" dirty="0"/>
          </a:p>
        </p:txBody>
      </p:sp>
      <p:sp>
        <p:nvSpPr>
          <p:cNvPr id="3076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90514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4">
              <a:defRPr sz="22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983B9D7A-34AB-4A6C-A9EA-E7B441D4F23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4" r:id="rId13"/>
    <p:sldLayoutId id="2147483835" r:id="rId14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/>
          </p:cNvSpPr>
          <p:nvPr>
            <p:ph type="title"/>
          </p:nvPr>
        </p:nvSpPr>
        <p:spPr bwMode="auto">
          <a:xfrm>
            <a:off x="1795463" y="760413"/>
            <a:ext cx="22012275" cy="1536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dirty="0">
                <a:sym typeface="Aleo" pitchFamily="34" charset="0"/>
              </a:rPr>
              <a:t>Click to edit Master title style</a:t>
            </a:r>
          </a:p>
        </p:txBody>
      </p:sp>
      <p:sp>
        <p:nvSpPr>
          <p:cNvPr id="3075" name="Oval 3"/>
          <p:cNvSpPr>
            <a:spLocks/>
          </p:cNvSpPr>
          <p:nvPr/>
        </p:nvSpPr>
        <p:spPr bwMode="auto">
          <a:xfrm>
            <a:off x="1163638" y="1412875"/>
            <a:ext cx="382587" cy="382588"/>
          </a:xfrm>
          <a:prstGeom prst="ellipse">
            <a:avLst/>
          </a:prstGeom>
          <a:solidFill>
            <a:srgbClr val="FFD80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3076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983B9D7A-34AB-4A6C-A9EA-E7B441D4F23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4238" r:id="rId13"/>
    <p:sldLayoutId id="2147484239" r:id="rId14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  <p:sldLayoutId id="2147483861" r:id="rId12"/>
    <p:sldLayoutId id="2147483862" r:id="rId13"/>
    <p:sldLayoutId id="2147483863" r:id="rId14"/>
    <p:sldLayoutId id="2147483864" r:id="rId15"/>
    <p:sldLayoutId id="2147483865" r:id="rId16"/>
    <p:sldLayoutId id="2147483866" r:id="rId17"/>
    <p:sldLayoutId id="2147483867" r:id="rId18"/>
    <p:sldLayoutId id="2147483868" r:id="rId19"/>
    <p:sldLayoutId id="2147483869" r:id="rId20"/>
    <p:sldLayoutId id="2147483870" r:id="rId21"/>
    <p:sldLayoutId id="2147483871" r:id="rId22"/>
    <p:sldLayoutId id="2147483872" r:id="rId23"/>
    <p:sldLayoutId id="2147483873" r:id="rId24"/>
    <p:sldLayoutId id="2147483874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53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53.xml"/><Relationship Id="rId5" Type="http://schemas.openxmlformats.org/officeDocument/2006/relationships/image" Target="../media/image4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s://www.youtube.com/watch?v=_oIh27iNMnc" TargetMode="Externa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eproject.ncut.edu.tw/upload/Achievements/104_20160706114807Gkpr.pdf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4.xml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3.jpeg"/><Relationship Id="rId5" Type="http://schemas.openxmlformats.org/officeDocument/2006/relationships/image" Target="../media/image4.png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youtu.be/Hc0AUcstMag" TargetMode="External"/><Relationship Id="rId1" Type="http://schemas.openxmlformats.org/officeDocument/2006/relationships/slideLayout" Target="../slideLayouts/slideLayout59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7.jpeg"/><Relationship Id="rId7" Type="http://schemas.openxmlformats.org/officeDocument/2006/relationships/image" Target="../media/image7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1.jpeg"/><Relationship Id="rId11" Type="http://schemas.openxmlformats.org/officeDocument/2006/relationships/image" Target="../media/image76.jpeg"/><Relationship Id="rId5" Type="http://schemas.openxmlformats.org/officeDocument/2006/relationships/image" Target="../media/image70.jpeg"/><Relationship Id="rId10" Type="http://schemas.openxmlformats.org/officeDocument/2006/relationships/image" Target="../media/image75.jpeg"/><Relationship Id="rId4" Type="http://schemas.openxmlformats.org/officeDocument/2006/relationships/image" Target="../media/image68.jpeg"/><Relationship Id="rId9" Type="http://schemas.openxmlformats.org/officeDocument/2006/relationships/image" Target="../media/image74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95.xml"/><Relationship Id="rId6" Type="http://schemas.openxmlformats.org/officeDocument/2006/relationships/hyperlink" Target="https://youtu.be/Hc0AUcstMag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48.xml"/><Relationship Id="rId4" Type="http://schemas.openxmlformats.org/officeDocument/2006/relationships/image" Target="../media/image7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68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69.xml"/><Relationship Id="rId4" Type="http://schemas.openxmlformats.org/officeDocument/2006/relationships/image" Target="../media/image86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2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47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3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eg"/><Relationship Id="rId3" Type="http://schemas.openxmlformats.org/officeDocument/2006/relationships/image" Target="../media/image97.jpeg"/><Relationship Id="rId7" Type="http://schemas.openxmlformats.org/officeDocument/2006/relationships/image" Target="../media/image10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0.jpeg"/><Relationship Id="rId11" Type="http://schemas.openxmlformats.org/officeDocument/2006/relationships/image" Target="../media/image105.jpeg"/><Relationship Id="rId5" Type="http://schemas.openxmlformats.org/officeDocument/2006/relationships/image" Target="../media/image99.jpeg"/><Relationship Id="rId10" Type="http://schemas.openxmlformats.org/officeDocument/2006/relationships/image" Target="../media/image104.jpeg"/><Relationship Id="rId4" Type="http://schemas.openxmlformats.org/officeDocument/2006/relationships/image" Target="../media/image98.jpeg"/><Relationship Id="rId9" Type="http://schemas.openxmlformats.org/officeDocument/2006/relationships/image" Target="../media/image103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7" Type="http://schemas.openxmlformats.org/officeDocument/2006/relationships/image" Target="../media/image111.pn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426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2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delt.web.nthu.edu.tw/files/11-1990-115-1.php?Lang=zh-tw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3.xml"/><Relationship Id="rId4" Type="http://schemas.openxmlformats.org/officeDocument/2006/relationships/image" Target="../media/image18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3.xml"/><Relationship Id="rId6" Type="http://schemas.openxmlformats.org/officeDocument/2006/relationships/image" Target="../media/image115.jpeg"/><Relationship Id="rId5" Type="http://schemas.openxmlformats.org/officeDocument/2006/relationships/image" Target="../media/image114.png"/><Relationship Id="rId4" Type="http://schemas.openxmlformats.org/officeDocument/2006/relationships/image" Target="../media/image113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1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59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59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51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4.png"/><Relationship Id="rId4" Type="http://schemas.openxmlformats.org/officeDocument/2006/relationships/image" Target="../media/image123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view/hthou" TargetMode="External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3.xml"/><Relationship Id="rId6" Type="http://schemas.openxmlformats.org/officeDocument/2006/relationships/hyperlink" Target="https://homepage.ntust.edu.tw/hthou/" TargetMode="External"/><Relationship Id="rId5" Type="http://schemas.openxmlformats.org/officeDocument/2006/relationships/hyperlink" Target="mailto:hthou@mail.ntust.edu.tw" TargetMode="External"/><Relationship Id="rId4" Type="http://schemas.openxmlformats.org/officeDocument/2006/relationships/hyperlink" Target="http://www.ntustmeg.net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pasted-image.pdf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C8A200">
                <a:tint val="45000"/>
                <a:satMod val="400000"/>
              </a:srgbClr>
            </a:duotone>
          </a:blip>
          <a:srcRect t="31680" r="24406"/>
          <a:stretch>
            <a:fillRect/>
          </a:stretch>
        </p:blipFill>
        <p:spPr bwMode="auto">
          <a:xfrm>
            <a:off x="10591800" y="0"/>
            <a:ext cx="13792200" cy="124650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2" name="Rectangle 2"/>
          <p:cNvSpPr>
            <a:spLocks/>
          </p:cNvSpPr>
          <p:nvPr/>
        </p:nvSpPr>
        <p:spPr bwMode="auto">
          <a:xfrm>
            <a:off x="1458094" y="7088188"/>
            <a:ext cx="4781550" cy="6381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/>
          <a:lstStyle/>
          <a:p>
            <a:pPr algn="l" defTabSz="444500">
              <a:lnSpc>
                <a:spcPct val="110000"/>
              </a:lnSpc>
            </a:pPr>
            <a:r>
              <a:rPr lang="en-US" altLang="zh-TW" sz="3000" dirty="0" smtClean="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2020</a:t>
            </a:r>
            <a:r>
              <a:rPr lang="zh-TW" altLang="en-US" sz="3000" dirty="0" smtClean="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 課程介紹</a:t>
            </a:r>
            <a:endParaRPr lang="zh-TW" altLang="en-US" sz="3000" dirty="0">
              <a:solidFill>
                <a:srgbClr val="535353"/>
              </a:solidFill>
              <a:latin typeface="Brown-Regular" charset="0"/>
              <a:ea typeface="新細明體" pitchFamily="18" charset="-120"/>
              <a:sym typeface="Brown-Regular" charset="0"/>
            </a:endParaRPr>
          </a:p>
        </p:txBody>
      </p:sp>
      <p:pic>
        <p:nvPicPr>
          <p:cNvPr id="5123" name="Picture 3" descr="pasted-image.pdf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C8A2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0455275" y="10101263"/>
            <a:ext cx="2670175" cy="26701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5124" name="Picture 4" descr="pasted-image.pdf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C8A2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526704" y="566490"/>
            <a:ext cx="3000375" cy="1250950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5" name="Rectangle 5"/>
          <p:cNvSpPr>
            <a:spLocks/>
          </p:cNvSpPr>
          <p:nvPr/>
        </p:nvSpPr>
        <p:spPr bwMode="auto">
          <a:xfrm>
            <a:off x="19254086" y="13158788"/>
            <a:ext cx="4616265" cy="384721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457200">
              <a:spcBef>
                <a:spcPts val="1000"/>
              </a:spcBef>
            </a:pPr>
            <a:r>
              <a:rPr lang="en-US" altLang="zh-TW" sz="1900" dirty="0" err="1" smtClean="0">
                <a:solidFill>
                  <a:srgbClr val="A7A7A7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Tarkustech</a:t>
            </a:r>
            <a:r>
              <a:rPr lang="en-US" altLang="zh-TW" sz="1900" dirty="0" smtClean="0">
                <a:solidFill>
                  <a:srgbClr val="A7A7A7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 Studio Limited </a:t>
            </a:r>
            <a:r>
              <a:rPr lang="zh-TW" altLang="zh-TW" sz="1900" dirty="0" smtClean="0">
                <a:solidFill>
                  <a:srgbClr val="A7A7A7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Copyright </a:t>
            </a:r>
            <a:r>
              <a:rPr lang="en-US" altLang="zh-TW" sz="1900" dirty="0" smtClean="0">
                <a:solidFill>
                  <a:srgbClr val="A7A7A7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2020</a:t>
            </a:r>
            <a:endParaRPr lang="zh-TW" altLang="zh-TW" sz="1900" dirty="0">
              <a:solidFill>
                <a:srgbClr val="A7A7A7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1458094" y="6148388"/>
            <a:ext cx="15774466" cy="11382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/>
          <a:lstStyle/>
          <a:p>
            <a:pPr algn="l">
              <a:lnSpc>
                <a:spcPct val="110000"/>
              </a:lnSpc>
            </a:pPr>
            <a:r>
              <a:rPr lang="zh-TW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</a:t>
            </a:r>
            <a:r>
              <a:rPr lang="en-US" altLang="zh-TW" sz="5900" dirty="0" err="1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arkustech</a:t>
            </a:r>
            <a:r>
              <a:rPr lang="en-US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 </a:t>
            </a:r>
            <a:r>
              <a:rPr lang="en-US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Studio Limited**</a:t>
            </a:r>
            <a:endParaRPr lang="zh-TW" altLang="zh-TW" sz="5900" dirty="0">
              <a:solidFill>
                <a:srgbClr val="535353"/>
              </a:solidFill>
              <a:latin typeface="Brown-Bold" charset="0"/>
              <a:ea typeface="Brown-Bold" charset="0"/>
              <a:cs typeface="Brown-Bold" charset="0"/>
              <a:sym typeface="Brown-Bold" charset="0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zh-TW" altLang="zh-TW" sz="7000" b="0" dirty="0"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Design </a:t>
            </a:r>
            <a:r>
              <a:rPr lang="en-US" altLang="zh-TW" sz="7000" b="0" dirty="0" smtClean="0"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Thinking </a:t>
            </a:r>
            <a:r>
              <a:rPr lang="zh-TW" altLang="zh-TW" sz="7000" b="0" dirty="0" smtClean="0"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Process</a:t>
            </a:r>
            <a:endParaRPr lang="zh-TW" altLang="zh-TW" sz="7000" b="0" dirty="0">
              <a:latin typeface="Brandon Text Bold" pitchFamily="34" charset="0"/>
              <a:ea typeface="Brandon Text Bold" pitchFamily="34" charset="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16386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EF7A694D-5C05-43B4-979C-68ACC6DBEB68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10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16387" name="Picture 3" descr="ãDesign processãçåçæå°çµæ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9125" y="3100388"/>
            <a:ext cx="18730913" cy="74231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16388" name="Rectangle 4"/>
          <p:cNvSpPr>
            <a:spLocks/>
          </p:cNvSpPr>
          <p:nvPr/>
        </p:nvSpPr>
        <p:spPr bwMode="auto">
          <a:xfrm>
            <a:off x="3278188" y="6400800"/>
            <a:ext cx="3625850" cy="22240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en-US" sz="4000" b="1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收集資訊</a:t>
            </a:r>
          </a:p>
          <a:p>
            <a:r>
              <a:rPr lang="zh-TW" altLang="en-US" sz="4000" b="1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發現解決問題的需求</a:t>
            </a:r>
          </a:p>
        </p:txBody>
      </p:sp>
      <p:sp>
        <p:nvSpPr>
          <p:cNvPr id="16389" name="Rectangle 5"/>
          <p:cNvSpPr>
            <a:spLocks/>
          </p:cNvSpPr>
          <p:nvPr/>
        </p:nvSpPr>
        <p:spPr bwMode="auto">
          <a:xfrm>
            <a:off x="7056438" y="7907338"/>
            <a:ext cx="3625850" cy="15144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en-US" sz="4000" b="1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定義問題</a:t>
            </a:r>
          </a:p>
          <a:p>
            <a:r>
              <a:rPr lang="zh-TW" altLang="en-US" sz="4000" b="1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的範圍</a:t>
            </a:r>
          </a:p>
        </p:txBody>
      </p:sp>
      <p:sp>
        <p:nvSpPr>
          <p:cNvPr id="16390" name="Rectangle 6"/>
          <p:cNvSpPr>
            <a:spLocks/>
          </p:cNvSpPr>
          <p:nvPr/>
        </p:nvSpPr>
        <p:spPr bwMode="auto">
          <a:xfrm>
            <a:off x="10034588" y="2185988"/>
            <a:ext cx="3625850" cy="15144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en-US" sz="4000" b="1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思考解決問題的方法</a:t>
            </a:r>
          </a:p>
        </p:txBody>
      </p:sp>
      <p:sp>
        <p:nvSpPr>
          <p:cNvPr id="16391" name="Rectangle 7"/>
          <p:cNvSpPr>
            <a:spLocks/>
          </p:cNvSpPr>
          <p:nvPr/>
        </p:nvSpPr>
        <p:spPr bwMode="auto">
          <a:xfrm>
            <a:off x="13182600" y="3670300"/>
            <a:ext cx="3625850" cy="15128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en-US" sz="4000" b="1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使用工具</a:t>
            </a:r>
          </a:p>
          <a:p>
            <a:r>
              <a:rPr lang="zh-TW" altLang="en-US" sz="4000" b="1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實做原型</a:t>
            </a:r>
          </a:p>
        </p:txBody>
      </p:sp>
      <p:sp>
        <p:nvSpPr>
          <p:cNvPr id="16392" name="Rectangle 8"/>
          <p:cNvSpPr>
            <a:spLocks/>
          </p:cNvSpPr>
          <p:nvPr/>
        </p:nvSpPr>
        <p:spPr bwMode="auto">
          <a:xfrm>
            <a:off x="16392525" y="4981575"/>
            <a:ext cx="3625850" cy="15144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en-US" sz="4000" b="1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測試並探討問題是否解決</a:t>
            </a:r>
          </a:p>
        </p:txBody>
      </p:sp>
      <p:graphicFrame>
        <p:nvGraphicFramePr>
          <p:cNvPr id="16393" name="Group 9"/>
          <p:cNvGraphicFramePr>
            <a:graphicFrameLocks noGrp="1"/>
          </p:cNvGraphicFramePr>
          <p:nvPr/>
        </p:nvGraphicFramePr>
        <p:xfrm>
          <a:off x="3070225" y="9967913"/>
          <a:ext cx="18434050" cy="2867025"/>
        </p:xfrm>
        <a:graphic>
          <a:graphicData uri="http://schemas.openxmlformats.org/drawingml/2006/table">
            <a:tbl>
              <a:tblPr/>
              <a:tblGrid>
                <a:gridCol w="3236913"/>
                <a:gridCol w="2774950"/>
                <a:gridCol w="3594100"/>
                <a:gridCol w="5087937"/>
                <a:gridCol w="3740150"/>
              </a:tblGrid>
              <a:tr h="955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4F4F4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階段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149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4F4F4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屬性</a:t>
                      </a:r>
                      <a:endParaRPr kumimoji="0" 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149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4F4F4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使用工具</a:t>
                      </a:r>
                      <a:endParaRPr kumimoji="0" 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149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4F4F4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著重面向</a:t>
                      </a:r>
                      <a:endParaRPr kumimoji="0" 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149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4F4F4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應用層面</a:t>
                      </a:r>
                      <a:endParaRPr kumimoji="0" 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14974"/>
                    </a:solidFill>
                  </a:tcPr>
                </a:tc>
              </a:tr>
              <a:tr h="955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IDEATE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+mn-ea" charset="0"/>
                        <a:cs typeface="+mn-ea" charset="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C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演算法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C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流程圖</a:t>
                      </a:r>
                      <a:r>
                        <a:rPr kumimoji="0" lang="zh-TW" alt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, </a:t>
                      </a:r>
                      <a:r>
                        <a:rPr kumimoji="0" 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虛擬碼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C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解決問題的流程</a:t>
                      </a:r>
                      <a:r>
                        <a:rPr kumimoji="0" lang="zh-TW" alt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, </a:t>
                      </a:r>
                      <a:r>
                        <a:rPr kumimoji="0" 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邏輯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C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策略</a:t>
                      </a:r>
                      <a:r>
                        <a:rPr kumimoji="0" lang="zh-TW" alt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, </a:t>
                      </a:r>
                      <a:r>
                        <a:rPr kumimoji="0" 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溝通</a:t>
                      </a:r>
                      <a:r>
                        <a:rPr kumimoji="0" lang="zh-TW" alt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, </a:t>
                      </a:r>
                      <a:r>
                        <a:rPr kumimoji="0" 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管理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CED5"/>
                    </a:solidFill>
                  </a:tcPr>
                </a:tc>
              </a:tr>
              <a:tr h="955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PROTOTYPE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+mn-ea" charset="0"/>
                        <a:cs typeface="+mn-ea" charset="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Coding</a:t>
                      </a:r>
                      <a:r>
                        <a:rPr kumimoji="0" 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語言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Coding</a:t>
                      </a:r>
                      <a:r>
                        <a:rPr kumimoji="0" 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語法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Coding</a:t>
                      </a:r>
                      <a:r>
                        <a:rPr kumimoji="0" 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語法實做</a:t>
                      </a:r>
                      <a:r>
                        <a:rPr kumimoji="0" lang="zh-TW" alt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, </a:t>
                      </a:r>
                      <a:r>
                        <a:rPr kumimoji="0" 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應用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工程</a:t>
                      </a:r>
                      <a:r>
                        <a:rPr kumimoji="0" lang="zh-TW" alt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, </a:t>
                      </a:r>
                      <a:r>
                        <a:rPr kumimoji="0" 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實現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8E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zh-TW" sz="7000" dirty="0">
                <a:sym typeface="Brandon Text Bold" pitchFamily="34" charset="0"/>
              </a:rPr>
              <a:t>演算法</a:t>
            </a:r>
            <a:r>
              <a:rPr lang="zh-TW" sz="7000" dirty="0" smtClean="0">
                <a:sym typeface="Brandon Text Bold" pitchFamily="34" charset="0"/>
              </a:rPr>
              <a:t>與</a:t>
            </a:r>
            <a:r>
              <a:rPr lang="en-US" altLang="zh-TW" sz="7000" dirty="0" smtClean="0">
                <a:sym typeface="Brandon Text Bold" pitchFamily="34" charset="0"/>
              </a:rPr>
              <a:t>Coding</a:t>
            </a:r>
            <a:r>
              <a:rPr lang="zh-TW" sz="7000" dirty="0" smtClean="0">
                <a:sym typeface="Brandon Text Bold" pitchFamily="34" charset="0"/>
              </a:rPr>
              <a:t>語法</a:t>
            </a:r>
            <a:r>
              <a:rPr lang="zh-TW" sz="7000" dirty="0">
                <a:sym typeface="Brandon Text Bold" pitchFamily="34" charset="0"/>
              </a:rPr>
              <a:t>的差異</a:t>
            </a:r>
          </a:p>
        </p:txBody>
      </p:sp>
      <p:sp>
        <p:nvSpPr>
          <p:cNvPr id="18434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F97E835F-F563-4ADA-BA95-7F7CDFFC9FA0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11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graphicFrame>
        <p:nvGraphicFramePr>
          <p:cNvPr id="18435" name="Group 3"/>
          <p:cNvGraphicFramePr>
            <a:graphicFrameLocks noGrp="1"/>
          </p:cNvGraphicFramePr>
          <p:nvPr/>
        </p:nvGraphicFramePr>
        <p:xfrm>
          <a:off x="1319213" y="4446588"/>
          <a:ext cx="11199812" cy="7483475"/>
        </p:xfrm>
        <a:graphic>
          <a:graphicData uri="http://schemas.openxmlformats.org/drawingml/2006/table">
            <a:tbl>
              <a:tblPr/>
              <a:tblGrid>
                <a:gridCol w="884237"/>
                <a:gridCol w="10315575"/>
              </a:tblGrid>
              <a:tr h="7483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AAAAA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1
2
3
4
5
6
7
8
9
10
11
12
13
14</a:t>
                      </a:r>
                      <a:endParaRPr kumimoji="0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+mn-ea" charset="0"/>
                        <a:cs typeface="+mn-ea" charset="0"/>
                        <a:sym typeface="Gill Sans" charset="0"/>
                      </a:endParaRPr>
                    </a:p>
                  </a:txBody>
                  <a:tcPr marL="45720" marR="4572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int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main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(){</a:t>
                      </a:r>
                      <a:endParaRPr kumimoji="0" lang="zh-TW" altLang="zh-TW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int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=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0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將最大值的初始值設為 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0 */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if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23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&gt;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)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若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23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較大，就把最大值設為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23 */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  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=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23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;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if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5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&gt;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)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若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5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較大，就把最大值設為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5 */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  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=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5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;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if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33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&gt;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)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若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33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較大，就把最大值設為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33 */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  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=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33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;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if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7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&gt;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)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若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7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較大，就把最大值設為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7 */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  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=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7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;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if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82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&gt;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)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若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82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較大，就把最大值設為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8 */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  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=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82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;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printf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"</a:t>
                      </a:r>
                      <a:r>
                        <a:rPr kumimoji="0" 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00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最大值為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%d"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,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);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印出最大值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新細明體" pitchFamily="18" charset="-120"/>
                          <a:sym typeface="inherit" charset="0"/>
                        </a:rPr>
                        <a:t>*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}</a:t>
                      </a:r>
                    </a:p>
                  </a:txBody>
                  <a:tcPr marL="45720" marR="4572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445" name="Group 13"/>
          <p:cNvGraphicFramePr>
            <a:graphicFrameLocks noGrp="1"/>
          </p:cNvGraphicFramePr>
          <p:nvPr/>
        </p:nvGraphicFramePr>
        <p:xfrm>
          <a:off x="12990513" y="4446588"/>
          <a:ext cx="10783887" cy="9020175"/>
        </p:xfrm>
        <a:graphic>
          <a:graphicData uri="http://schemas.openxmlformats.org/drawingml/2006/table">
            <a:tbl>
              <a:tblPr/>
              <a:tblGrid>
                <a:gridCol w="914400"/>
                <a:gridCol w="9869487"/>
              </a:tblGrid>
              <a:tr h="90201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AAAAA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1
2
3
4
5
6
7
8
9
10
11
12
13
14
15
16
17</a:t>
                      </a:r>
                      <a:endParaRPr kumimoji="0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+mn-ea" charset="0"/>
                        <a:cs typeface="+mn-ea" charset="0"/>
                        <a:sym typeface="Gill Sans" charset="0"/>
                      </a:endParaRPr>
                    </a:p>
                  </a:txBody>
                  <a:tcPr marL="45720" marR="4572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int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main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(){</a:t>
                      </a:r>
                      <a:endParaRPr kumimoji="0" lang="zh-TW" altLang="zh-TW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int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宣告一個變數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 */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int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list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[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5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]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=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{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23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,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5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,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33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,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7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,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82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};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將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5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個整數存放在一個陣列中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新細明體" pitchFamily="18" charset="-120"/>
                          <a:sym typeface="inherit" charset="0"/>
                        </a:rPr>
                        <a:t>*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int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=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0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將最大值的初始值設為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0 */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for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=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0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&lt;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5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++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){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在這個陣列中的第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1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到第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5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個元素中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(i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等於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1~5) */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if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list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[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]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&gt;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)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  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如果第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個元素值大於最大值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新細明體" pitchFamily="18" charset="-120"/>
                          <a:sym typeface="inherit" charset="0"/>
                        </a:rPr>
                        <a:t>*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    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=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list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[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];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    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將最大值設為第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個元素的值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新細明體" pitchFamily="18" charset="-120"/>
                          <a:sym typeface="inherit" charset="0"/>
                        </a:rPr>
                        <a:t>*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}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printf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"</a:t>
                      </a:r>
                      <a:r>
                        <a:rPr kumimoji="0" 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00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最大值為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%d"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,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);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印出最大值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新細明體" pitchFamily="18" charset="-120"/>
                          <a:sym typeface="inherit" charset="0"/>
                        </a:rPr>
                        <a:t>*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}</a:t>
                      </a:r>
                    </a:p>
                  </a:txBody>
                  <a:tcPr marL="45720" marR="4572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</a:tr>
            </a:tbl>
          </a:graphicData>
        </a:graphic>
      </p:graphicFrame>
      <p:sp>
        <p:nvSpPr>
          <p:cNvPr id="18455" name="Rectangle 23"/>
          <p:cNvSpPr>
            <a:spLocks/>
          </p:cNvSpPr>
          <p:nvPr/>
        </p:nvSpPr>
        <p:spPr bwMode="auto">
          <a:xfrm>
            <a:off x="1317625" y="2805113"/>
            <a:ext cx="7417991" cy="1692771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45720" rIns="45720">
            <a:spAutoFit/>
          </a:bodyPr>
          <a:lstStyle/>
          <a:p>
            <a:pPr algn="l"/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Coding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語言 </a:t>
            </a:r>
            <a:r>
              <a:rPr lang="zh-TW" altLang="zh-TW" sz="4400" b="1" dirty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(</a:t>
            </a:r>
            <a:r>
              <a:rPr lang="zh-TW" altLang="en-US" sz="4400" b="1" dirty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以</a:t>
            </a:r>
            <a:r>
              <a:rPr lang="zh-TW" altLang="zh-TW" sz="4400" b="1" dirty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C</a:t>
            </a:r>
            <a:r>
              <a:rPr lang="zh-TW" altLang="en-US" sz="4400" b="1" dirty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語言為例</a:t>
            </a:r>
            <a:r>
              <a:rPr lang="zh-TW" altLang="zh-TW" sz="4400" b="1" dirty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)</a:t>
            </a:r>
            <a:endParaRPr lang="zh-TW" altLang="zh-TW" sz="4400" dirty="0">
              <a:solidFill>
                <a:srgbClr val="000000"/>
              </a:solidFill>
              <a:latin typeface="Gill Sans SemiBold" charset="0"/>
              <a:ea typeface="Gill Sans SemiBold" charset="0"/>
              <a:cs typeface="Gill Sans SemiBold" charset="0"/>
              <a:sym typeface="Gill Sans SemiBold" charset="0"/>
            </a:endParaRPr>
          </a:p>
          <a:p>
            <a:pPr algn="l">
              <a:lnSpc>
                <a:spcPct val="150000"/>
              </a:lnSpc>
            </a:pPr>
            <a:r>
              <a:rPr lang="zh-TW" altLang="en-US" sz="4000" dirty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直觀寫法</a:t>
            </a:r>
          </a:p>
        </p:txBody>
      </p:sp>
      <p:sp>
        <p:nvSpPr>
          <p:cNvPr id="18456" name="Rectangle 24"/>
          <p:cNvSpPr>
            <a:spLocks/>
          </p:cNvSpPr>
          <p:nvPr/>
        </p:nvSpPr>
        <p:spPr bwMode="auto">
          <a:xfrm>
            <a:off x="12990513" y="3568700"/>
            <a:ext cx="6469062" cy="8032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40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更通用的寫法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zh-TW" sz="7000" dirty="0">
                <a:sym typeface="Brandon Text Bold" pitchFamily="34" charset="0"/>
              </a:rPr>
              <a:t>演算法</a:t>
            </a:r>
            <a:r>
              <a:rPr lang="zh-TW" sz="7000" dirty="0" smtClean="0">
                <a:sym typeface="Brandon Text Bold" pitchFamily="34" charset="0"/>
              </a:rPr>
              <a:t>與</a:t>
            </a:r>
            <a:r>
              <a:rPr lang="en-US" altLang="zh-TW" sz="7000" dirty="0" smtClean="0">
                <a:sym typeface="Brandon Text Bold" pitchFamily="34" charset="0"/>
              </a:rPr>
              <a:t>Coding</a:t>
            </a:r>
            <a:r>
              <a:rPr lang="zh-TW" sz="7000" dirty="0" smtClean="0">
                <a:sym typeface="Brandon Text Bold" pitchFamily="34" charset="0"/>
              </a:rPr>
              <a:t>語法</a:t>
            </a:r>
            <a:r>
              <a:rPr lang="zh-TW" sz="7000" dirty="0">
                <a:sym typeface="Brandon Text Bold" pitchFamily="34" charset="0"/>
              </a:rPr>
              <a:t>的差異</a:t>
            </a:r>
          </a:p>
        </p:txBody>
      </p:sp>
      <p:sp>
        <p:nvSpPr>
          <p:cNvPr id="17410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115B39B2-2867-4D7D-B14A-8B9BAC4411FA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12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7411" name="Rectangle 3"/>
          <p:cNvSpPr>
            <a:spLocks/>
          </p:cNvSpPr>
          <p:nvPr/>
        </p:nvSpPr>
        <p:spPr bwMode="auto">
          <a:xfrm>
            <a:off x="1317625" y="3712284"/>
            <a:ext cx="13406438" cy="84023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3600" dirty="0">
                <a:solidFill>
                  <a:srgbClr val="000000"/>
                </a:solidFill>
                <a:latin typeface="Gill Sans" charset="0"/>
                <a:ea typeface="新細明體" pitchFamily="18" charset="-120"/>
                <a:sym typeface="Gill Sans" charset="0"/>
              </a:rPr>
              <a:t>假設問題</a:t>
            </a:r>
            <a:r>
              <a:rPr lang="zh-TW" altLang="zh-TW" sz="3600" dirty="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t>: </a:t>
            </a:r>
            <a:r>
              <a:rPr lang="zh-TW" altLang="en-US" sz="3600" dirty="0">
                <a:solidFill>
                  <a:srgbClr val="000000"/>
                </a:solidFill>
                <a:latin typeface="Gill Sans" charset="0"/>
                <a:ea typeface="新細明體" pitchFamily="18" charset="-120"/>
                <a:sym typeface="Gill Sans" charset="0"/>
              </a:rPr>
              <a:t>找出 </a:t>
            </a:r>
            <a:r>
              <a:rPr lang="zh-TW" altLang="zh-TW" sz="3600" dirty="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t>{23, 5, 33, 7, 82} </a:t>
            </a:r>
            <a:r>
              <a:rPr lang="zh-TW" altLang="en-US" sz="3600" dirty="0">
                <a:solidFill>
                  <a:srgbClr val="000000"/>
                </a:solidFill>
                <a:latin typeface="Gill Sans" charset="0"/>
                <a:ea typeface="新細明體" pitchFamily="18" charset="-120"/>
                <a:sym typeface="Gill Sans" charset="0"/>
              </a:rPr>
              <a:t>這幾個數字中的最大值。</a:t>
            </a:r>
            <a:endParaRPr lang="zh-TW" altLang="en-US" sz="36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pPr algn="l"/>
            <a:endParaRPr lang="zh-TW" altLang="en-US" sz="36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pPr algn="l"/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演算法你可能會這麼做：</a:t>
            </a:r>
            <a:endParaRPr lang="zh-TW" altLang="en-US" sz="3600" dirty="0">
              <a:solidFill>
                <a:srgbClr val="000000"/>
              </a:solidFill>
              <a:latin typeface="Gill Sans" charset="0"/>
              <a:ea typeface="新細明體" pitchFamily="18" charset="-120"/>
              <a:sym typeface="Gill Sans" charset="0"/>
            </a:endParaRPr>
          </a:p>
          <a:p>
            <a:pPr algn="l"/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先將最大值的初始值設為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0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。</a:t>
            </a:r>
            <a:endParaRPr lang="zh-TW" altLang="en-US" sz="3600" dirty="0">
              <a:solidFill>
                <a:srgbClr val="000000"/>
              </a:solidFill>
              <a:latin typeface="Gill Sans" charset="0"/>
              <a:ea typeface="新細明體" pitchFamily="18" charset="-120"/>
              <a:sym typeface="Gill Sans" charset="0"/>
            </a:endParaRPr>
          </a:p>
          <a:p>
            <a:pPr algn="l"/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如果最大值和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23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比較、發現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23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大，就把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23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設為最大值。（此時最大值被改成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23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）</a:t>
            </a:r>
            <a:endParaRPr lang="zh-TW" altLang="en-US" sz="3600" dirty="0">
              <a:solidFill>
                <a:srgbClr val="000000"/>
              </a:solidFill>
              <a:latin typeface="Gill Sans" charset="0"/>
              <a:ea typeface="新細明體" pitchFamily="18" charset="-120"/>
              <a:sym typeface="Gill Sans" charset="0"/>
            </a:endParaRPr>
          </a:p>
          <a:p>
            <a:pPr algn="l"/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如果最大值和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5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比較、發現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5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大，就把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5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設為最大值。（此時最大值仍為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23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）</a:t>
            </a:r>
            <a:endParaRPr lang="zh-TW" altLang="en-US" sz="3600" dirty="0">
              <a:solidFill>
                <a:srgbClr val="000000"/>
              </a:solidFill>
              <a:latin typeface="Gill Sans" charset="0"/>
              <a:ea typeface="新細明體" pitchFamily="18" charset="-120"/>
              <a:sym typeface="Gill Sans" charset="0"/>
            </a:endParaRPr>
          </a:p>
          <a:p>
            <a:pPr algn="l"/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如果最大值和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33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比較、發現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33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大，就把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33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設為最大值。（此時最大值為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33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）</a:t>
            </a:r>
            <a:endParaRPr lang="zh-TW" altLang="en-US" sz="3600" dirty="0">
              <a:solidFill>
                <a:srgbClr val="000000"/>
              </a:solidFill>
              <a:latin typeface="Gill Sans" charset="0"/>
              <a:ea typeface="新細明體" pitchFamily="18" charset="-120"/>
              <a:sym typeface="Gill Sans" charset="0"/>
            </a:endParaRPr>
          </a:p>
          <a:p>
            <a:pPr algn="l"/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如果最大值和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7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比較、發現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7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大，就把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7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設為最大值。（此時最大值仍為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33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）</a:t>
            </a:r>
            <a:endParaRPr lang="zh-TW" altLang="en-US" sz="3600" dirty="0">
              <a:solidFill>
                <a:srgbClr val="000000"/>
              </a:solidFill>
              <a:latin typeface="Gill Sans" charset="0"/>
              <a:ea typeface="新細明體" pitchFamily="18" charset="-120"/>
              <a:sym typeface="Gill Sans" charset="0"/>
            </a:endParaRPr>
          </a:p>
          <a:p>
            <a:pPr algn="l"/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如果最大值和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82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比較、發現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82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大，就把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82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設為最大值。（此時最大值為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82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）</a:t>
            </a:r>
            <a:endParaRPr lang="zh-TW" altLang="en-US" sz="3600" dirty="0">
              <a:solidFill>
                <a:srgbClr val="000000"/>
              </a:solidFill>
              <a:latin typeface="Gill Sans" charset="0"/>
              <a:ea typeface="新細明體" pitchFamily="18" charset="-120"/>
              <a:sym typeface="Gill Sans" charset="0"/>
            </a:endParaRPr>
          </a:p>
          <a:p>
            <a:pPr algn="l"/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將最大值的結果印出來。</a:t>
            </a:r>
          </a:p>
        </p:txBody>
      </p:sp>
      <p:cxnSp>
        <p:nvCxnSpPr>
          <p:cNvPr id="17424" name="AutoShape 16"/>
          <p:cNvCxnSpPr>
            <a:cxnSpLocks noChangeShapeType="1"/>
            <a:stCxn id="17412" idx="0"/>
          </p:cNvCxnSpPr>
          <p:nvPr/>
        </p:nvCxnSpPr>
        <p:spPr bwMode="auto">
          <a:xfrm>
            <a:off x="17265650" y="3698875"/>
            <a:ext cx="0" cy="1878013"/>
          </a:xfrm>
          <a:prstGeom prst="straightConnector1">
            <a:avLst/>
          </a:prstGeom>
          <a:noFill/>
          <a:ln w="12700" cap="flat" cmpd="sng">
            <a:solidFill>
              <a:srgbClr val="858585"/>
            </a:solidFill>
            <a:prstDash val="solid"/>
            <a:miter lim="0"/>
            <a:headEnd type="none" w="med" len="med"/>
            <a:tailEnd type="triangle" w="med" len="med"/>
          </a:ln>
          <a:effectLst/>
        </p:spPr>
      </p:cxnSp>
      <p:cxnSp>
        <p:nvCxnSpPr>
          <p:cNvPr id="17429" name="AutoShape 21"/>
          <p:cNvCxnSpPr>
            <a:cxnSpLocks noChangeShapeType="1"/>
            <a:endCxn id="17417" idx="0"/>
          </p:cNvCxnSpPr>
          <p:nvPr/>
        </p:nvCxnSpPr>
        <p:spPr bwMode="auto">
          <a:xfrm>
            <a:off x="17265650" y="5576888"/>
            <a:ext cx="2849563" cy="0"/>
          </a:xfrm>
          <a:prstGeom prst="straightConnector1">
            <a:avLst/>
          </a:prstGeom>
          <a:noFill/>
          <a:ln w="12700" cap="flat" cmpd="sng">
            <a:solidFill>
              <a:srgbClr val="858585"/>
            </a:solidFill>
            <a:prstDash val="solid"/>
            <a:miter lim="0"/>
            <a:headEnd type="none" w="med" len="med"/>
            <a:tailEnd type="triangle" w="med" len="med"/>
          </a:ln>
          <a:effectLst/>
        </p:spPr>
      </p:cxnSp>
      <p:sp>
        <p:nvSpPr>
          <p:cNvPr id="17430" name="Line 22"/>
          <p:cNvSpPr>
            <a:spLocks noChangeShapeType="1"/>
          </p:cNvSpPr>
          <p:nvPr/>
        </p:nvSpPr>
        <p:spPr bwMode="auto">
          <a:xfrm>
            <a:off x="18530888" y="7192963"/>
            <a:ext cx="715962" cy="0"/>
          </a:xfrm>
          <a:prstGeom prst="line">
            <a:avLst/>
          </a:prstGeom>
          <a:noFill/>
          <a:ln w="12700" cap="flat" cmpd="sng">
            <a:solidFill>
              <a:srgbClr val="858585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50800" tIns="50800" rIns="50800" bIns="50800" anchor="ctr"/>
          <a:lstStyle/>
          <a:p>
            <a:endParaRPr lang="zh-TW" altLang="zh-TW"/>
          </a:p>
        </p:txBody>
      </p:sp>
      <p:cxnSp>
        <p:nvCxnSpPr>
          <p:cNvPr id="17431" name="AutoShape 23"/>
          <p:cNvCxnSpPr>
            <a:cxnSpLocks noChangeShapeType="1"/>
            <a:endCxn id="17420" idx="0"/>
          </p:cNvCxnSpPr>
          <p:nvPr/>
        </p:nvCxnSpPr>
        <p:spPr bwMode="auto">
          <a:xfrm>
            <a:off x="17265650" y="8807450"/>
            <a:ext cx="2881313" cy="0"/>
          </a:xfrm>
          <a:prstGeom prst="straightConnector1">
            <a:avLst/>
          </a:prstGeom>
          <a:noFill/>
          <a:ln w="12700" cap="flat" cmpd="sng">
            <a:solidFill>
              <a:srgbClr val="858585"/>
            </a:solidFill>
            <a:prstDash val="solid"/>
            <a:miter lim="0"/>
            <a:headEnd type="none" w="med" len="med"/>
            <a:tailEnd type="triangle" w="med" len="med"/>
          </a:ln>
          <a:effectLst/>
        </p:spPr>
      </p:cxnSp>
      <p:sp>
        <p:nvSpPr>
          <p:cNvPr id="17432" name="Line 24"/>
          <p:cNvSpPr>
            <a:spLocks noChangeShapeType="1"/>
          </p:cNvSpPr>
          <p:nvPr/>
        </p:nvSpPr>
        <p:spPr bwMode="auto">
          <a:xfrm>
            <a:off x="18530888" y="10363200"/>
            <a:ext cx="715962" cy="0"/>
          </a:xfrm>
          <a:prstGeom prst="line">
            <a:avLst/>
          </a:prstGeom>
          <a:noFill/>
          <a:ln w="12700" cap="flat" cmpd="sng">
            <a:solidFill>
              <a:srgbClr val="858585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50800" tIns="50800" rIns="50800" bIns="50800" anchor="ctr"/>
          <a:lstStyle/>
          <a:p>
            <a:endParaRPr lang="zh-TW" altLang="zh-TW"/>
          </a:p>
        </p:txBody>
      </p:sp>
      <p:cxnSp>
        <p:nvCxnSpPr>
          <p:cNvPr id="17433" name="AutoShape 25"/>
          <p:cNvCxnSpPr>
            <a:cxnSpLocks noChangeShapeType="1"/>
            <a:endCxn id="17422" idx="0"/>
          </p:cNvCxnSpPr>
          <p:nvPr/>
        </p:nvCxnSpPr>
        <p:spPr bwMode="auto">
          <a:xfrm>
            <a:off x="17265650" y="11849100"/>
            <a:ext cx="2911475" cy="0"/>
          </a:xfrm>
          <a:prstGeom prst="straightConnector1">
            <a:avLst/>
          </a:prstGeom>
          <a:noFill/>
          <a:ln w="12700" cap="flat" cmpd="sng">
            <a:solidFill>
              <a:srgbClr val="858585"/>
            </a:solidFill>
            <a:prstDash val="solid"/>
            <a:miter lim="0"/>
            <a:headEnd type="none" w="med" len="med"/>
            <a:tailEnd type="triangle" w="med" len="med"/>
          </a:ln>
          <a:effectLst/>
        </p:spPr>
      </p:cxnSp>
      <p:cxnSp>
        <p:nvCxnSpPr>
          <p:cNvPr id="17434" name="AutoShape 26"/>
          <p:cNvCxnSpPr>
            <a:cxnSpLocks noChangeShapeType="1"/>
            <a:stCxn id="17422" idx="0"/>
            <a:endCxn id="17423" idx="0"/>
          </p:cNvCxnSpPr>
          <p:nvPr/>
        </p:nvCxnSpPr>
        <p:spPr bwMode="auto">
          <a:xfrm flipV="1">
            <a:off x="20177125" y="11836400"/>
            <a:ext cx="2667000" cy="12700"/>
          </a:xfrm>
          <a:prstGeom prst="straightConnector1">
            <a:avLst/>
          </a:prstGeom>
          <a:noFill/>
          <a:ln w="12700" cap="flat" cmpd="sng">
            <a:solidFill>
              <a:srgbClr val="858585"/>
            </a:solidFill>
            <a:prstDash val="solid"/>
            <a:miter lim="0"/>
            <a:headEnd type="none" w="med" len="med"/>
            <a:tailEnd type="triangle" w="med" len="med"/>
          </a:ln>
          <a:effectLst/>
        </p:spPr>
      </p:cxnSp>
      <p:sp>
        <p:nvSpPr>
          <p:cNvPr id="17412" name="AutoShape 4"/>
          <p:cNvSpPr>
            <a:spLocks/>
          </p:cNvSpPr>
          <p:nvPr/>
        </p:nvSpPr>
        <p:spPr bwMode="auto">
          <a:xfrm>
            <a:off x="16002000" y="3101975"/>
            <a:ext cx="2528888" cy="1195388"/>
          </a:xfrm>
          <a:prstGeom prst="roundRect">
            <a:avLst>
              <a:gd name="adj" fmla="val 16667"/>
            </a:avLst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7417" name="Rectangle 9"/>
          <p:cNvSpPr>
            <a:spLocks/>
          </p:cNvSpPr>
          <p:nvPr/>
        </p:nvSpPr>
        <p:spPr bwMode="auto">
          <a:xfrm>
            <a:off x="19246850" y="4997450"/>
            <a:ext cx="1738313" cy="1158875"/>
          </a:xfrm>
          <a:prstGeom prst="rect">
            <a:avLst/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7419" name="Rectangle 11"/>
          <p:cNvSpPr>
            <a:spLocks/>
          </p:cNvSpPr>
          <p:nvPr/>
        </p:nvSpPr>
        <p:spPr bwMode="auto">
          <a:xfrm>
            <a:off x="19277013" y="6583363"/>
            <a:ext cx="1738312" cy="1157287"/>
          </a:xfrm>
          <a:prstGeom prst="rect">
            <a:avLst/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7420" name="Rectangle 12"/>
          <p:cNvSpPr>
            <a:spLocks/>
          </p:cNvSpPr>
          <p:nvPr/>
        </p:nvSpPr>
        <p:spPr bwMode="auto">
          <a:xfrm>
            <a:off x="19277013" y="8229600"/>
            <a:ext cx="1738312" cy="1157288"/>
          </a:xfrm>
          <a:prstGeom prst="rect">
            <a:avLst/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7421" name="Rectangle 13"/>
          <p:cNvSpPr>
            <a:spLocks/>
          </p:cNvSpPr>
          <p:nvPr/>
        </p:nvSpPr>
        <p:spPr bwMode="auto">
          <a:xfrm>
            <a:off x="19308763" y="9753600"/>
            <a:ext cx="1736725" cy="1157288"/>
          </a:xfrm>
          <a:prstGeom prst="rect">
            <a:avLst/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7422" name="Rectangle 14"/>
          <p:cNvSpPr>
            <a:spLocks/>
          </p:cNvSpPr>
          <p:nvPr/>
        </p:nvSpPr>
        <p:spPr bwMode="auto">
          <a:xfrm>
            <a:off x="19308763" y="11269663"/>
            <a:ext cx="1736725" cy="1158875"/>
          </a:xfrm>
          <a:prstGeom prst="rect">
            <a:avLst/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7423" name="AutoShape 15"/>
          <p:cNvSpPr>
            <a:spLocks/>
          </p:cNvSpPr>
          <p:nvPr/>
        </p:nvSpPr>
        <p:spPr bwMode="auto">
          <a:xfrm>
            <a:off x="21883688" y="11239500"/>
            <a:ext cx="1920875" cy="1193800"/>
          </a:xfrm>
          <a:prstGeom prst="roundRect">
            <a:avLst>
              <a:gd name="adj" fmla="val 16667"/>
            </a:avLst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33" name="流程圖: 決策 32"/>
          <p:cNvSpPr/>
          <p:nvPr/>
        </p:nvSpPr>
        <p:spPr bwMode="auto">
          <a:xfrm>
            <a:off x="16008424" y="4987156"/>
            <a:ext cx="2592288" cy="1222772"/>
          </a:xfrm>
          <a:prstGeom prst="flowChartDecision">
            <a:avLst/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en-US" sz="400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</a:endParaRPr>
          </a:p>
        </p:txBody>
      </p:sp>
      <p:sp>
        <p:nvSpPr>
          <p:cNvPr id="34" name="流程圖: 決策 33"/>
          <p:cNvSpPr/>
          <p:nvPr/>
        </p:nvSpPr>
        <p:spPr bwMode="auto">
          <a:xfrm>
            <a:off x="16008424" y="6571332"/>
            <a:ext cx="2592288" cy="1222772"/>
          </a:xfrm>
          <a:prstGeom prst="flowChartDecision">
            <a:avLst/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en-US" sz="400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</a:endParaRPr>
          </a:p>
        </p:txBody>
      </p:sp>
      <p:cxnSp>
        <p:nvCxnSpPr>
          <p:cNvPr id="36" name="肘形接點 35"/>
          <p:cNvCxnSpPr>
            <a:stCxn id="17417" idx="2"/>
            <a:endCxn id="34" idx="0"/>
          </p:cNvCxnSpPr>
          <p:nvPr/>
        </p:nvCxnSpPr>
        <p:spPr bwMode="auto">
          <a:xfrm rot="5400000">
            <a:off x="18502785" y="4958109"/>
            <a:ext cx="415007" cy="2811439"/>
          </a:xfrm>
          <a:prstGeom prst="bentConnector3">
            <a:avLst>
              <a:gd name="adj1" fmla="val 50000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38" name="流程圖: 決策 37"/>
          <p:cNvSpPr/>
          <p:nvPr/>
        </p:nvSpPr>
        <p:spPr bwMode="auto">
          <a:xfrm>
            <a:off x="16008424" y="11251852"/>
            <a:ext cx="2592288" cy="1222772"/>
          </a:xfrm>
          <a:prstGeom prst="flowChartDecision">
            <a:avLst/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en-US" sz="400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</a:endParaRPr>
          </a:p>
        </p:txBody>
      </p:sp>
      <p:sp>
        <p:nvSpPr>
          <p:cNvPr id="39" name="流程圖: 決策 38"/>
          <p:cNvSpPr/>
          <p:nvPr/>
        </p:nvSpPr>
        <p:spPr bwMode="auto">
          <a:xfrm>
            <a:off x="16008424" y="8226152"/>
            <a:ext cx="2592288" cy="1222772"/>
          </a:xfrm>
          <a:prstGeom prst="flowChartDecision">
            <a:avLst/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en-US" sz="400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</a:endParaRPr>
          </a:p>
        </p:txBody>
      </p:sp>
      <p:sp>
        <p:nvSpPr>
          <p:cNvPr id="40" name="流程圖: 決策 39"/>
          <p:cNvSpPr/>
          <p:nvPr/>
        </p:nvSpPr>
        <p:spPr bwMode="auto">
          <a:xfrm>
            <a:off x="16008424" y="9738320"/>
            <a:ext cx="2592288" cy="1222772"/>
          </a:xfrm>
          <a:prstGeom prst="flowChartDecision">
            <a:avLst/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en-US" sz="400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</a:endParaRPr>
          </a:p>
        </p:txBody>
      </p:sp>
      <p:cxnSp>
        <p:nvCxnSpPr>
          <p:cNvPr id="42" name="肘形接點 41"/>
          <p:cNvCxnSpPr>
            <a:stCxn id="17419" idx="2"/>
            <a:endCxn id="39" idx="0"/>
          </p:cNvCxnSpPr>
          <p:nvPr/>
        </p:nvCxnSpPr>
        <p:spPr bwMode="auto">
          <a:xfrm rot="5400000">
            <a:off x="18482618" y="6562601"/>
            <a:ext cx="485502" cy="2841601"/>
          </a:xfrm>
          <a:prstGeom prst="bentConnector3">
            <a:avLst>
              <a:gd name="adj1" fmla="val 50000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44" name="肘形接點 43"/>
          <p:cNvCxnSpPr>
            <a:stCxn id="17420" idx="2"/>
            <a:endCxn id="40" idx="0"/>
          </p:cNvCxnSpPr>
          <p:nvPr/>
        </p:nvCxnSpPr>
        <p:spPr bwMode="auto">
          <a:xfrm rot="5400000">
            <a:off x="18549653" y="8141804"/>
            <a:ext cx="351432" cy="2841601"/>
          </a:xfrm>
          <a:prstGeom prst="bentConnector3">
            <a:avLst>
              <a:gd name="adj1" fmla="val 50000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46" name="肘形接點 45"/>
          <p:cNvCxnSpPr>
            <a:stCxn id="17421" idx="2"/>
            <a:endCxn id="38" idx="0"/>
          </p:cNvCxnSpPr>
          <p:nvPr/>
        </p:nvCxnSpPr>
        <p:spPr bwMode="auto">
          <a:xfrm rot="5400000">
            <a:off x="18570365" y="9645091"/>
            <a:ext cx="340964" cy="2872558"/>
          </a:xfrm>
          <a:prstGeom prst="bentConnector3">
            <a:avLst>
              <a:gd name="adj1" fmla="val 50000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8794" y="874149"/>
            <a:ext cx="8719041" cy="1169547"/>
          </a:xfrm>
        </p:spPr>
        <p:txBody>
          <a:bodyPr/>
          <a:lstStyle/>
          <a:p>
            <a:r>
              <a:rPr lang="en-US" altLang="zh-TW" sz="7000" dirty="0" smtClean="0">
                <a:latin typeface="微軟正黑體" pitchFamily="34" charset="-120"/>
                <a:ea typeface="微軟正黑體" pitchFamily="34" charset="-120"/>
              </a:rPr>
              <a:t>Coding</a:t>
            </a:r>
            <a:r>
              <a:rPr lang="zh-TW" altLang="en-US" sz="7000" dirty="0" smtClean="0">
                <a:latin typeface="微軟正黑體" pitchFamily="34" charset="-120"/>
                <a:ea typeface="微軟正黑體" pitchFamily="34" charset="-120"/>
              </a:rPr>
              <a:t>學習工具比較</a:t>
            </a:r>
            <a:endParaRPr lang="zh-TW" altLang="en-US" sz="7000" dirty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318793" y="2685013"/>
          <a:ext cx="22266420" cy="9700378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5566605"/>
                <a:gridCol w="5566605"/>
                <a:gridCol w="5566605"/>
                <a:gridCol w="5566605"/>
              </a:tblGrid>
              <a:tr h="125179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型式</a:t>
                      </a:r>
                      <a:endParaRPr lang="zh-TW" alt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 Directly</a:t>
                      </a:r>
                      <a:endParaRPr lang="zh-TW" alt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Blockly</a:t>
                      </a:r>
                      <a:r>
                        <a:rPr lang="en-US" altLang="zh-TW" sz="3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VP</a:t>
                      </a:r>
                      <a:endParaRPr lang="zh-TW" alt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Flow-Based VP</a:t>
                      </a:r>
                      <a:r>
                        <a:rPr lang="zh-TW" altLang="en-US" sz="3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3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(FBP)</a:t>
                      </a:r>
                      <a:endParaRPr lang="zh-TW" alt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>
                        <a:alpha val="67000"/>
                      </a:srgbClr>
                    </a:solidFill>
                  </a:tcPr>
                </a:tc>
              </a:tr>
              <a:tr h="274861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教育市場上的工具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</a:t>
                      </a:r>
                    </a:p>
                    <a:p>
                      <a:pPr algn="ctr"/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Python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microBit</a:t>
                      </a:r>
                      <a:endParaRPr lang="en-US" altLang="zh-TW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36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mBot</a:t>
                      </a:r>
                      <a:endParaRPr lang="en-US" altLang="zh-TW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All Scratch based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TarkusVP</a:t>
                      </a:r>
                      <a:endParaRPr lang="en-US" altLang="zh-TW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36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SAMLab</a:t>
                      </a:r>
                      <a:endParaRPr lang="en-US" altLang="zh-TW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Neuron</a:t>
                      </a:r>
                      <a:r>
                        <a:rPr lang="zh-TW" altLang="en-US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神經元</a:t>
                      </a:r>
                      <a:endParaRPr lang="en-US" altLang="zh-TW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LegoEV3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824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優點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直接接觸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已有一套高中學習系統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依照原始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型式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學習編程語法為主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依照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Flow</a:t>
                      </a:r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應用型式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學習編程邏輯觀念為主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5632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缺點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需要英文基底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語法複雜難懂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不適合中學以下學習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方塊組合較難直觀學習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教師須具備編程背景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較複雜的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Project</a:t>
                      </a:r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無法使用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SAM</a:t>
                      </a:r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Lab &amp; Neuron:</a:t>
                      </a: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的排列方式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(Methodology)</a:t>
                      </a: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偏向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AI</a:t>
                      </a:r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神經元的系統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Lego EV3:</a:t>
                      </a: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無文字全圖形下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icon</a:t>
                      </a:r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太多且複雜 較難理解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zh-TW" altLang="zh-TW" sz="7000" dirty="0">
                <a:cs typeface="Brandon Text Bold" pitchFamily="34" charset="0"/>
                <a:sym typeface="Brandon Text Bold" pitchFamily="34" charset="0"/>
              </a:rPr>
              <a:t>Blockly VP</a:t>
            </a:r>
            <a:r>
              <a:rPr lang="zh-TW" sz="7000" dirty="0">
                <a:sym typeface="Brandon Text Bold" pitchFamily="34" charset="0"/>
              </a:rPr>
              <a:t>流程圖描述邏輯 </a:t>
            </a:r>
            <a:r>
              <a:rPr lang="zh-TW" altLang="zh-TW" sz="6000" dirty="0">
                <a:cs typeface="Brandon Text Bold" pitchFamily="34" charset="0"/>
                <a:sym typeface="Brandon Text Bold" pitchFamily="34" charset="0"/>
              </a:rPr>
              <a:t>(Scratch Flow Chart)</a:t>
            </a:r>
            <a:endParaRPr lang="zh-TW" altLang="zh-TW" sz="7000" dirty="0"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25602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46A5FB5C-612B-44DF-AC53-3586B8A030D3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14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25603" name="Picture 3" descr="ç¸éåç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381250"/>
            <a:ext cx="13717588" cy="103012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25604" name="Rectangle 4"/>
          <p:cNvSpPr>
            <a:spLocks/>
          </p:cNvSpPr>
          <p:nvPr/>
        </p:nvSpPr>
        <p:spPr bwMode="auto">
          <a:xfrm>
            <a:off x="11139488" y="12682538"/>
            <a:ext cx="12192000" cy="6762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zh-TW" sz="40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t>http://code-it.co.uk/scratch/clock/clockoverview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zh-TW" altLang="zh-TW" sz="7000" dirty="0">
                <a:cs typeface="Brandon Text Bold" pitchFamily="34" charset="0"/>
                <a:sym typeface="Brandon Text Bold" pitchFamily="34" charset="0"/>
              </a:rPr>
              <a:t>Flow-based VP</a:t>
            </a:r>
            <a:r>
              <a:rPr lang="zh-TW" sz="7000" dirty="0">
                <a:sym typeface="Brandon Text Bold" pitchFamily="34" charset="0"/>
              </a:rPr>
              <a:t>描述邏輯 </a:t>
            </a:r>
            <a:r>
              <a:rPr lang="zh-TW" altLang="zh-TW" sz="6000" dirty="0">
                <a:cs typeface="Brandon Text Bold" pitchFamily="34" charset="0"/>
                <a:sym typeface="Brandon Text Bold" pitchFamily="34" charset="0"/>
              </a:rPr>
              <a:t>(FBP Flow Chart)</a:t>
            </a:r>
            <a:endParaRPr lang="zh-TW" altLang="zh-TW" sz="7000" dirty="0"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26626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571D9C96-B21A-4552-8FE8-2824ED8C21F4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15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26627" name="Picture 3" descr="image20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0588" y="2381250"/>
            <a:ext cx="16473487" cy="1112202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1795463" y="760413"/>
            <a:ext cx="22826662" cy="1485900"/>
          </a:xfrm>
        </p:spPr>
        <p:txBody>
          <a:bodyPr/>
          <a:lstStyle/>
          <a:p>
            <a:pPr defTabSz="455613"/>
            <a:r>
              <a:rPr lang="zh-TW" sz="7000" dirty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目前教育市場基於</a:t>
            </a:r>
            <a:r>
              <a:rPr lang="zh-TW" altLang="zh-TW" sz="7000" dirty="0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F</a:t>
            </a:r>
            <a:r>
              <a:rPr lang="en-US" altLang="zh-TW" sz="7000" dirty="0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BP</a:t>
            </a:r>
            <a:r>
              <a:rPr lang="zh-TW" altLang="en-US" sz="7000" dirty="0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概念</a:t>
            </a:r>
            <a:r>
              <a:rPr lang="zh-TW" sz="7000" dirty="0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開發</a:t>
            </a:r>
            <a:r>
              <a:rPr lang="zh-TW" sz="7000" dirty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的產品</a:t>
            </a:r>
          </a:p>
        </p:txBody>
      </p:sp>
      <p:sp>
        <p:nvSpPr>
          <p:cNvPr id="32770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8EBE5C13-AD2A-4611-8BCF-6210D7B520DD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16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8737600" y="4468813"/>
            <a:ext cx="6223000" cy="7180262"/>
            <a:chOff x="0" y="0"/>
            <a:chExt cx="6223001" cy="7180039"/>
          </a:xfrm>
        </p:grpSpPr>
        <p:sp>
          <p:nvSpPr>
            <p:cNvPr id="32772" name="AutoShape 4"/>
            <p:cNvSpPr>
              <a:spLocks/>
            </p:cNvSpPr>
            <p:nvPr/>
          </p:nvSpPr>
          <p:spPr bwMode="auto">
            <a:xfrm>
              <a:off x="0" y="0"/>
              <a:ext cx="6222847" cy="718003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3120"/>
                  </a:moveTo>
                  <a:lnTo>
                    <a:pt x="0" y="3120"/>
                  </a:lnTo>
                  <a:cubicBezTo>
                    <a:pt x="0" y="1397"/>
                    <a:pt x="1612" y="0"/>
                    <a:pt x="3600" y="0"/>
                  </a:cubicBezTo>
                  <a:lnTo>
                    <a:pt x="18000" y="0"/>
                  </a:lnTo>
                  <a:cubicBezTo>
                    <a:pt x="19988" y="0"/>
                    <a:pt x="21600" y="1397"/>
                    <a:pt x="21600" y="3120"/>
                  </a:cubicBezTo>
                  <a:lnTo>
                    <a:pt x="21600" y="18480"/>
                  </a:lnTo>
                  <a:cubicBezTo>
                    <a:pt x="21600" y="20203"/>
                    <a:pt x="19988" y="21600"/>
                    <a:pt x="18000" y="21600"/>
                  </a:cubicBezTo>
                  <a:lnTo>
                    <a:pt x="3600" y="21600"/>
                  </a:lnTo>
                  <a:cubicBezTo>
                    <a:pt x="1612" y="21600"/>
                    <a:pt x="0" y="20203"/>
                    <a:pt x="0" y="18480"/>
                  </a:cubicBezTo>
                  <a:close/>
                </a:path>
              </a:pathLst>
            </a:custGeom>
            <a:solidFill>
              <a:srgbClr val="EDEDED"/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endParaRPr lang="zh-TW" altLang="zh-TW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0" y="0"/>
              <a:ext cx="6223001" cy="7179866"/>
              <a:chOff x="0" y="0"/>
              <a:chExt cx="6223000" cy="7179866"/>
            </a:xfrm>
          </p:grpSpPr>
          <p:pic>
            <p:nvPicPr>
              <p:cNvPr id="32774" name="Picture 6" descr="image27.jpg"/>
              <p:cNvPicPr>
                <a:picLocks noChangeAspect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0"/>
                <a:ext cx="6223000" cy="7179866"/>
              </a:xfrm>
              <a:prstGeom prst="rect">
                <a:avLst/>
              </a:prstGeom>
              <a:noFill/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dist="18000" dir="5400000" algn="ctr" rotWithShape="0">
                  <a:srgbClr val="000000">
                    <a:alpha val="39999"/>
                  </a:srgbClr>
                </a:outerShdw>
              </a:effectLst>
            </p:spPr>
          </p:pic>
          <p:sp>
            <p:nvSpPr>
              <p:cNvPr id="32775" name="AutoShape 7"/>
              <p:cNvSpPr>
                <a:spLocks/>
              </p:cNvSpPr>
              <p:nvPr/>
            </p:nvSpPr>
            <p:spPr bwMode="auto">
              <a:xfrm>
                <a:off x="0" y="0"/>
                <a:ext cx="6223000" cy="717986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3600" y="0"/>
                    </a:moveTo>
                    <a:cubicBezTo>
                      <a:pt x="1611" y="0"/>
                      <a:pt x="0" y="1397"/>
                      <a:pt x="0" y="3120"/>
                    </a:cubicBezTo>
                    <a:lnTo>
                      <a:pt x="0" y="18480"/>
                    </a:lnTo>
                    <a:cubicBezTo>
                      <a:pt x="0" y="20203"/>
                      <a:pt x="1611" y="21600"/>
                      <a:pt x="3600" y="21600"/>
                    </a:cubicBezTo>
                    <a:lnTo>
                      <a:pt x="17999" y="21600"/>
                    </a:lnTo>
                    <a:cubicBezTo>
                      <a:pt x="19987" y="21600"/>
                      <a:pt x="21600" y="20203"/>
                      <a:pt x="21600" y="18480"/>
                    </a:cubicBezTo>
                    <a:lnTo>
                      <a:pt x="21600" y="3120"/>
                    </a:lnTo>
                    <a:cubicBezTo>
                      <a:pt x="21600" y="1397"/>
                      <a:pt x="19987" y="0"/>
                      <a:pt x="17999" y="0"/>
                    </a:cubicBezTo>
                    <a:lnTo>
                      <a:pt x="3600" y="0"/>
                    </a:lnTo>
                    <a:close/>
                  </a:path>
                </a:pathLst>
              </a:custGeom>
              <a:noFill/>
              <a:ln w="88900" cap="sq" cmpd="sng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TW" altLang="en-US"/>
              </a:p>
            </p:txBody>
          </p:sp>
        </p:grpSp>
      </p:grpSp>
      <p:pic>
        <p:nvPicPr>
          <p:cNvPr id="32776" name="Picture 8" descr="Alpha_Lifestyle_1024x102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14688" y="4438650"/>
            <a:ext cx="7210425" cy="7421563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32777" name="Picture 9" descr="SAMLabs_Log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914688" y="4438650"/>
            <a:ext cx="4386262" cy="27876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32778" name="Picture 10" descr="Beecar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62100" y="6815138"/>
            <a:ext cx="6115050" cy="48514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32779" name="Picture 11" descr="image31.png"/>
          <p:cNvPicPr>
            <a:picLocks noChangeAspect="1"/>
          </p:cNvPicPr>
          <p:nvPr/>
        </p:nvPicPr>
        <p:blipFill>
          <a:blip r:embed="rId6" cstate="print"/>
          <a:srcRect l="54684" t="40852" r="14482" b="36894"/>
          <a:stretch>
            <a:fillRect/>
          </a:stretch>
        </p:blipFill>
        <p:spPr bwMode="auto">
          <a:xfrm>
            <a:off x="1828800" y="4468813"/>
            <a:ext cx="5821363" cy="23622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zh-TW" sz="7000" dirty="0">
                <a:sym typeface="微軟正黑體" pitchFamily="34" charset="-120"/>
              </a:rPr>
              <a:t>不同型式的編程介面</a:t>
            </a:r>
            <a:br>
              <a:rPr lang="zh-TW" sz="7000" dirty="0">
                <a:sym typeface="微軟正黑體" pitchFamily="34" charset="-120"/>
              </a:rPr>
            </a:br>
            <a:r>
              <a:rPr lang="zh-TW" sz="7000" dirty="0">
                <a:sym typeface="微軟正黑體" pitchFamily="34" charset="-120"/>
              </a:rPr>
              <a:t>因</a:t>
            </a:r>
            <a:r>
              <a:rPr lang="zh-TW" altLang="zh-TW" sz="7000" dirty="0">
                <a:sym typeface="微軟正黑體" pitchFamily="34" charset="-120"/>
              </a:rPr>
              <a:t>paradigms &amp; methodologies</a:t>
            </a:r>
            <a:br>
              <a:rPr lang="zh-TW" altLang="zh-TW" sz="7000" dirty="0">
                <a:sym typeface="微軟正黑體" pitchFamily="34" charset="-120"/>
              </a:rPr>
            </a:br>
            <a:r>
              <a:rPr lang="zh-TW" sz="7000" dirty="0">
                <a:sym typeface="微軟正黑體" pitchFamily="34" charset="-120"/>
              </a:rPr>
              <a:t>而有所不同</a:t>
            </a:r>
          </a:p>
        </p:txBody>
      </p:sp>
      <p:sp>
        <p:nvSpPr>
          <p:cNvPr id="33794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5354512F-9C6B-44D8-A52B-22BF7306EBC7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17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33795" name="Picture 3" descr="image32.png"/>
          <p:cNvPicPr>
            <a:picLocks noChangeAspect="1"/>
          </p:cNvPicPr>
          <p:nvPr/>
        </p:nvPicPr>
        <p:blipFill>
          <a:blip r:embed="rId2" cstate="print"/>
          <a:srcRect l="3937" r="35909" b="45517"/>
          <a:stretch>
            <a:fillRect/>
          </a:stretch>
        </p:blipFill>
        <p:spPr bwMode="auto">
          <a:xfrm>
            <a:off x="12380913" y="7056438"/>
            <a:ext cx="11583987" cy="60737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>
            <a:outerShdw dist="139700" dir="2700000" algn="ctr" rotWithShape="0">
              <a:srgbClr val="333333">
                <a:alpha val="64999"/>
              </a:srgbClr>
            </a:outerShdw>
          </a:effectLst>
        </p:spPr>
      </p:pic>
      <p:pic>
        <p:nvPicPr>
          <p:cNvPr id="33796" name="Picture 4" descr="image33.png"/>
          <p:cNvPicPr>
            <a:picLocks noChangeAspect="1"/>
          </p:cNvPicPr>
          <p:nvPr/>
        </p:nvPicPr>
        <p:blipFill>
          <a:blip r:embed="rId3" cstate="print"/>
          <a:srcRect l="21637" t="28426" r="23645" b="7924"/>
          <a:stretch>
            <a:fillRect/>
          </a:stretch>
        </p:blipFill>
        <p:spPr bwMode="auto">
          <a:xfrm>
            <a:off x="12380913" y="106363"/>
            <a:ext cx="10331450" cy="67564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>
            <a:outerShdw dist="139700" dir="2700000" algn="ctr" rotWithShape="0">
              <a:srgbClr val="333333">
                <a:alpha val="64999"/>
              </a:srgbClr>
            </a:outerShdw>
          </a:effectLst>
        </p:spPr>
      </p:pic>
      <p:pic>
        <p:nvPicPr>
          <p:cNvPr id="33797" name="Picture 5" descr="image34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9011" y="4530601"/>
            <a:ext cx="10956925" cy="67198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>
            <a:outerShdw dist="139700" dir="2700000" algn="ctr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 67"/>
          <p:cNvSpPr/>
          <p:nvPr/>
        </p:nvSpPr>
        <p:spPr bwMode="auto">
          <a:xfrm>
            <a:off x="0" y="1989040"/>
            <a:ext cx="24384000" cy="9433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0" y="2394576"/>
            <a:ext cx="24384000" cy="113214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419908" y="2578509"/>
            <a:ext cx="17395128" cy="1638906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marL="1633431" indent="-742900" algn="l">
              <a:spcAft>
                <a:spcPts val="300"/>
              </a:spcAft>
            </a:pP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連連看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 用圖示以及流程圖的方式來學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Coding</a:t>
            </a:r>
          </a:p>
          <a:p>
            <a:pPr marL="2328711" lvl="5" indent="-742900">
              <a:buFont typeface="Symbol" pitchFamily="18" charset="2"/>
              <a:buChar char=""/>
            </a:pPr>
            <a:r>
              <a:rPr lang="zh-TW" altLang="en-US" sz="3100" dirty="0" smtClean="0">
                <a:latin typeface="微軟正黑體" pitchFamily="34" charset="-120"/>
                <a:ea typeface="微軟正黑體" pitchFamily="34" charset="-120"/>
              </a:rPr>
              <a:t>指令模組與功能模組的搭配，學習更多邏輯變化</a:t>
            </a:r>
            <a:endParaRPr lang="en-US" altLang="zh-TW" sz="3100" dirty="0" smtClean="0">
              <a:latin typeface="微軟正黑體" pitchFamily="34" charset="-120"/>
              <a:ea typeface="微軟正黑體" pitchFamily="34" charset="-120"/>
            </a:endParaRPr>
          </a:p>
          <a:p>
            <a:pPr marL="2328711" lvl="5" indent="-742900">
              <a:buFont typeface="Symbol" pitchFamily="18" charset="2"/>
              <a:buChar char=""/>
            </a:pPr>
            <a:r>
              <a:rPr lang="zh-TW" altLang="en-US" sz="3100" dirty="0" smtClean="0">
                <a:latin typeface="微軟正黑體" pitchFamily="34" charset="-120"/>
                <a:ea typeface="微軟正黑體" pitchFamily="34" charset="-120"/>
              </a:rPr>
              <a:t>流程導向把因果順序串連在一起進行</a:t>
            </a:r>
            <a:r>
              <a:rPr lang="en-US" altLang="zh-TW" sz="3100" dirty="0" smtClean="0">
                <a:latin typeface="微軟正黑體" pitchFamily="34" charset="-120"/>
                <a:ea typeface="微軟正黑體" pitchFamily="34" charset="-120"/>
              </a:rPr>
              <a:t>Coding</a:t>
            </a:r>
            <a:r>
              <a:rPr lang="zh-TW" altLang="en-US" sz="3100" dirty="0" smtClean="0">
                <a:latin typeface="微軟正黑體" pitchFamily="34" charset="-120"/>
                <a:ea typeface="微軟正黑體" pitchFamily="34" charset="-120"/>
              </a:rPr>
              <a:t>邏輯的學習，邏輯簡單易懂</a:t>
            </a:r>
            <a:r>
              <a:rPr lang="en-US" altLang="zh-TW" sz="3100" dirty="0" smtClean="0">
                <a:latin typeface="微軟正黑體" pitchFamily="34" charset="-120"/>
                <a:ea typeface="微軟正黑體" pitchFamily="34" charset="-120"/>
              </a:rPr>
              <a:t>!</a:t>
            </a:r>
          </a:p>
        </p:txBody>
      </p:sp>
      <p:sp>
        <p:nvSpPr>
          <p:cNvPr id="41" name="圓角矩形 40"/>
          <p:cNvSpPr/>
          <p:nvPr/>
        </p:nvSpPr>
        <p:spPr bwMode="auto">
          <a:xfrm>
            <a:off x="1254096" y="2616836"/>
            <a:ext cx="10759227" cy="553452"/>
          </a:xfrm>
          <a:prstGeom prst="roundRect">
            <a:avLst/>
          </a:prstGeom>
          <a:noFill/>
          <a:ln w="38100">
            <a:solidFill>
              <a:schemeClr val="accent5">
                <a:lumMod val="50000"/>
                <a:alpha val="78000"/>
              </a:schemeClr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55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7881" y="4463059"/>
            <a:ext cx="21826621" cy="90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文字方塊 48"/>
          <p:cNvSpPr txBox="1"/>
          <p:nvPr/>
        </p:nvSpPr>
        <p:spPr>
          <a:xfrm>
            <a:off x="4591138" y="10126631"/>
            <a:ext cx="2156509" cy="1046436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l"/>
            <a:r>
              <a:rPr lang="zh-TW" altLang="en-US" sz="3100" b="1" dirty="0" smtClean="0">
                <a:solidFill>
                  <a:srgbClr val="CF6DA4">
                    <a:lumMod val="75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基礎指令</a:t>
            </a:r>
            <a:r>
              <a:rPr lang="en-US" altLang="zh-TW" sz="3100" b="1" dirty="0" smtClean="0">
                <a:solidFill>
                  <a:srgbClr val="CF6DA4">
                    <a:lumMod val="75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/</a:t>
            </a:r>
            <a:r>
              <a:rPr lang="zh-TW" altLang="en-US" sz="3100" b="1" dirty="0" smtClean="0">
                <a:solidFill>
                  <a:srgbClr val="CF6DA4">
                    <a:lumMod val="75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判別式</a:t>
            </a:r>
          </a:p>
        </p:txBody>
      </p:sp>
      <p:cxnSp>
        <p:nvCxnSpPr>
          <p:cNvPr id="53" name="直線接點 52"/>
          <p:cNvCxnSpPr>
            <a:endCxn id="49" idx="0"/>
          </p:cNvCxnSpPr>
          <p:nvPr/>
        </p:nvCxnSpPr>
        <p:spPr bwMode="auto">
          <a:xfrm flipH="1">
            <a:off x="5669393" y="8576445"/>
            <a:ext cx="520272" cy="1550186"/>
          </a:xfrm>
          <a:prstGeom prst="line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25400" cap="flat" cmpd="sng" algn="ctr">
            <a:solidFill>
              <a:schemeClr val="accent5">
                <a:lumMod val="75000"/>
              </a:schemeClr>
            </a:solidFill>
            <a:prstDash val="solid"/>
            <a:miter lim="0"/>
            <a:headEnd type="oval" w="med" len="med"/>
            <a:tailEnd type="oval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55" name="直線接點 54"/>
          <p:cNvCxnSpPr/>
          <p:nvPr/>
        </p:nvCxnSpPr>
        <p:spPr bwMode="auto">
          <a:xfrm flipH="1">
            <a:off x="5669393" y="9427785"/>
            <a:ext cx="4767384" cy="698846"/>
          </a:xfrm>
          <a:prstGeom prst="line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25400" cap="flat" cmpd="sng" algn="ctr">
            <a:solidFill>
              <a:schemeClr val="accent5">
                <a:lumMod val="75000"/>
              </a:schemeClr>
            </a:solidFill>
            <a:prstDash val="solid"/>
            <a:miter lim="0"/>
            <a:headEnd type="oval" w="med" len="med"/>
            <a:tailEnd type="oval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61" name="直線接點 60"/>
          <p:cNvCxnSpPr/>
          <p:nvPr/>
        </p:nvCxnSpPr>
        <p:spPr bwMode="auto">
          <a:xfrm flipH="1">
            <a:off x="15848657" y="5822829"/>
            <a:ext cx="2344749" cy="698846"/>
          </a:xfrm>
          <a:prstGeom prst="line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25400" cap="flat" cmpd="sng" algn="ctr">
            <a:solidFill>
              <a:schemeClr val="accent5">
                <a:lumMod val="75000"/>
              </a:schemeClr>
            </a:solidFill>
            <a:prstDash val="solid"/>
            <a:miter lim="0"/>
            <a:headEnd type="oval" w="med" len="med"/>
            <a:tailEnd type="oval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63" name="直線接點 62"/>
          <p:cNvCxnSpPr/>
          <p:nvPr/>
        </p:nvCxnSpPr>
        <p:spPr bwMode="auto">
          <a:xfrm flipH="1">
            <a:off x="17141433" y="5822824"/>
            <a:ext cx="1051976" cy="1397692"/>
          </a:xfrm>
          <a:prstGeom prst="line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25400" cap="flat" cmpd="sng" algn="ctr">
            <a:solidFill>
              <a:schemeClr val="accent5">
                <a:lumMod val="75000"/>
              </a:schemeClr>
            </a:solidFill>
            <a:prstDash val="solid"/>
            <a:miter lim="0"/>
            <a:headEnd type="oval" w="med" len="med"/>
            <a:tailEnd type="oval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65" name="文字方塊 64"/>
          <p:cNvSpPr txBox="1"/>
          <p:nvPr/>
        </p:nvSpPr>
        <p:spPr>
          <a:xfrm>
            <a:off x="18193415" y="5444452"/>
            <a:ext cx="2156509" cy="569383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l"/>
            <a:r>
              <a:rPr lang="zh-TW" altLang="en-US" sz="3100" b="1" dirty="0" smtClean="0">
                <a:solidFill>
                  <a:srgbClr val="CF6DA4">
                    <a:lumMod val="75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功能元件</a:t>
            </a:r>
          </a:p>
        </p:txBody>
      </p:sp>
      <p:sp>
        <p:nvSpPr>
          <p:cNvPr id="67" name="矩形 66"/>
          <p:cNvSpPr/>
          <p:nvPr/>
        </p:nvSpPr>
        <p:spPr>
          <a:xfrm>
            <a:off x="1235247" y="999041"/>
            <a:ext cx="12934619" cy="954103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/>
            <a:r>
              <a:rPr lang="en-US" altLang="zh-TW" b="1" dirty="0" err="1" smtClean="0">
                <a:latin typeface="微軟正黑體" pitchFamily="34" charset="-120"/>
                <a:ea typeface="微軟正黑體" pitchFamily="34" charset="-120"/>
              </a:rPr>
              <a:t>TarkusVP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圖形化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Coding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設計環境優勢 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1</a:t>
            </a:r>
            <a:endParaRPr lang="zh-TW" altLang="en-US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/>
          <p:nvPr/>
        </p:nvSpPr>
        <p:spPr bwMode="auto">
          <a:xfrm>
            <a:off x="0" y="1989040"/>
            <a:ext cx="24384000" cy="9433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" name="矩形 19"/>
          <p:cNvSpPr/>
          <p:nvPr/>
        </p:nvSpPr>
        <p:spPr bwMode="auto">
          <a:xfrm>
            <a:off x="0" y="2394576"/>
            <a:ext cx="24384000" cy="113214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01052" y="2622037"/>
            <a:ext cx="14700296" cy="2192904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marL="1633431" indent="-742900" algn="l">
              <a:spcBef>
                <a:spcPts val="1200"/>
              </a:spcBef>
              <a:spcAft>
                <a:spcPts val="300"/>
              </a:spcAft>
            </a:pP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可觀看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Coding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碼，學習地圖由簡入繁，銜接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Arduino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語言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Coding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學習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marL="2328711" lvl="5" indent="-742900">
              <a:buFont typeface="Symbol" pitchFamily="18" charset="2"/>
              <a:buChar char=""/>
            </a:pPr>
            <a:r>
              <a:rPr lang="zh-TW" altLang="en-US" sz="3100" dirty="0" smtClean="0">
                <a:latin typeface="微軟正黑體" pitchFamily="34" charset="-120"/>
                <a:ea typeface="微軟正黑體" pitchFamily="34" charset="-120"/>
              </a:rPr>
              <a:t>學習邏輯架構之後</a:t>
            </a:r>
            <a:r>
              <a:rPr lang="en-US" altLang="zh-TW" sz="3100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3100" dirty="0" smtClean="0">
                <a:latin typeface="微軟正黑體" pitchFamily="34" charset="-120"/>
                <a:ea typeface="微軟正黑體" pitchFamily="34" charset="-120"/>
              </a:rPr>
              <a:t>銜接</a:t>
            </a:r>
            <a:r>
              <a:rPr lang="en-US" altLang="zh-TW" sz="3100" dirty="0" err="1" smtClean="0">
                <a:latin typeface="微軟正黑體" pitchFamily="34" charset="-120"/>
                <a:ea typeface="微軟正黑體" pitchFamily="34" charset="-120"/>
              </a:rPr>
              <a:t>ArduinoCoding</a:t>
            </a:r>
            <a:r>
              <a:rPr lang="zh-TW" altLang="en-US" sz="3100" dirty="0" smtClean="0">
                <a:latin typeface="微軟正黑體" pitchFamily="34" charset="-120"/>
                <a:ea typeface="微軟正黑體" pitchFamily="34" charset="-120"/>
              </a:rPr>
              <a:t>碼教學</a:t>
            </a:r>
            <a:endParaRPr lang="en-US" altLang="zh-TW" sz="3100" dirty="0" smtClean="0">
              <a:latin typeface="微軟正黑體" pitchFamily="34" charset="-120"/>
              <a:ea typeface="微軟正黑體" pitchFamily="34" charset="-120"/>
            </a:endParaRPr>
          </a:p>
          <a:p>
            <a:pPr marL="2328711" lvl="5" indent="-742900">
              <a:buFont typeface="Symbol" pitchFamily="18" charset="2"/>
              <a:buChar char=""/>
            </a:pPr>
            <a:endParaRPr lang="en-US" altLang="zh-TW" sz="31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圓角矩形 21"/>
          <p:cNvSpPr/>
          <p:nvPr/>
        </p:nvSpPr>
        <p:spPr bwMode="auto">
          <a:xfrm>
            <a:off x="1235241" y="2679414"/>
            <a:ext cx="13272989" cy="553452"/>
          </a:xfrm>
          <a:prstGeom prst="roundRect">
            <a:avLst/>
          </a:prstGeom>
          <a:noFill/>
          <a:ln w="38100">
            <a:solidFill>
              <a:srgbClr val="336600">
                <a:alpha val="78000"/>
              </a:srgbClr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55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" name="image4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3089" y="4640404"/>
            <a:ext cx="12835144" cy="8793228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9700" y="9399406"/>
            <a:ext cx="3583661" cy="1510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9644720" y="7505799"/>
            <a:ext cx="3629845" cy="2723819"/>
          </a:xfrm>
          <a:prstGeom prst="rect">
            <a:avLst/>
          </a:prstGeom>
          <a:solidFill>
            <a:srgbClr val="FFFFFF"/>
          </a:solidFill>
        </p:spPr>
        <p:txBody>
          <a:bodyPr wrap="square" lIns="91434" tIns="45718" rIns="91434" bIns="45718">
            <a:spAutoFit/>
          </a:bodyPr>
          <a:lstStyle/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dirty="0" err="1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analogWrite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(</a:t>
            </a:r>
            <a:r>
              <a:rPr kumimoji="1" lang="en-US" altLang="zh-TW" sz="1900" dirty="0" smtClean="0">
                <a:solidFill>
                  <a:srgbClr val="00B05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ENA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, </a:t>
            </a:r>
            <a:r>
              <a:rPr kumimoji="1" lang="en-US" altLang="zh-TW" sz="1900" b="1" dirty="0" smtClean="0">
                <a:solidFill>
                  <a:srgbClr val="7030A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100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); </a:t>
            </a:r>
          </a:p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dirty="0" err="1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digitalWrite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(</a:t>
            </a:r>
            <a:r>
              <a:rPr kumimoji="1" lang="en-US" altLang="zh-TW" sz="1900" dirty="0" smtClean="0">
                <a:solidFill>
                  <a:srgbClr val="00B05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IN1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, </a:t>
            </a:r>
            <a:r>
              <a:rPr kumimoji="1" lang="en-US" altLang="zh-TW" sz="1900" b="1" dirty="0" smtClean="0">
                <a:solidFill>
                  <a:srgbClr val="C0000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HIGH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); </a:t>
            </a:r>
          </a:p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dirty="0" err="1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digitalWrite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(</a:t>
            </a:r>
            <a:r>
              <a:rPr kumimoji="1" lang="en-US" altLang="zh-TW" sz="1900" dirty="0" smtClean="0">
                <a:solidFill>
                  <a:srgbClr val="00B05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IN2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, </a:t>
            </a:r>
            <a:r>
              <a:rPr kumimoji="1" lang="en-US" altLang="zh-TW" sz="1900" b="1" dirty="0" smtClean="0">
                <a:solidFill>
                  <a:srgbClr val="C0000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LOW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); </a:t>
            </a:r>
          </a:p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delay(</a:t>
            </a:r>
            <a:r>
              <a:rPr kumimoji="1" lang="en-US" altLang="zh-TW" sz="1900" b="1" dirty="0" smtClean="0">
                <a:solidFill>
                  <a:srgbClr val="F9B639">
                    <a:lumMod val="75000"/>
                  </a:srgbClr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800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);</a:t>
            </a:r>
          </a:p>
          <a:p>
            <a:pPr algn="l" defTabSz="914342" eaLnBrk="0">
              <a:tabLst>
                <a:tab pos="369866" algn="l"/>
                <a:tab pos="371454" algn="l"/>
              </a:tabLst>
            </a:pPr>
            <a:endParaRPr kumimoji="1" lang="en-US" altLang="zh-TW" sz="1900" dirty="0" smtClean="0">
              <a:latin typeface="Arial" pitchFamily="34" charset="0"/>
              <a:ea typeface="Arial" pitchFamily="34" charset="0"/>
              <a:cs typeface="新細明體" pitchFamily="18" charset="-120"/>
            </a:endParaRPr>
          </a:p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dirty="0" err="1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analogWrite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(</a:t>
            </a:r>
            <a:r>
              <a:rPr kumimoji="1" lang="en-US" altLang="zh-TW" sz="1900" dirty="0" smtClean="0">
                <a:solidFill>
                  <a:srgbClr val="00B05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ENB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, </a:t>
            </a:r>
            <a:r>
              <a:rPr kumimoji="1" lang="en-US" altLang="zh-TW" sz="1900" b="1" dirty="0" smtClean="0">
                <a:solidFill>
                  <a:srgbClr val="7030A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100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); </a:t>
            </a:r>
          </a:p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dirty="0" err="1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digitalWrite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(</a:t>
            </a:r>
            <a:r>
              <a:rPr kumimoji="1" lang="en-US" altLang="zh-TW" sz="1900" dirty="0" smtClean="0">
                <a:solidFill>
                  <a:srgbClr val="00B05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IN3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, </a:t>
            </a:r>
            <a:r>
              <a:rPr kumimoji="1" lang="en-US" altLang="zh-TW" sz="1900" b="1" dirty="0" smtClean="0">
                <a:solidFill>
                  <a:srgbClr val="C0000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HIGH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); </a:t>
            </a:r>
          </a:p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dirty="0" err="1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digitalWrite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(</a:t>
            </a:r>
            <a:r>
              <a:rPr kumimoji="1" lang="en-US" altLang="zh-TW" sz="1900" dirty="0" smtClean="0">
                <a:solidFill>
                  <a:srgbClr val="00B05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IN4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, </a:t>
            </a:r>
            <a:r>
              <a:rPr kumimoji="1" lang="en-US" altLang="zh-TW" sz="1900" b="1" dirty="0" smtClean="0">
                <a:solidFill>
                  <a:srgbClr val="C0000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LOW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); </a:t>
            </a:r>
          </a:p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delay(</a:t>
            </a:r>
            <a:r>
              <a:rPr kumimoji="1" lang="en-US" altLang="zh-TW" sz="1900" b="1" dirty="0" smtClean="0">
                <a:solidFill>
                  <a:srgbClr val="F9B639">
                    <a:lumMod val="75000"/>
                  </a:srgbClr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800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);</a:t>
            </a:r>
          </a:p>
        </p:txBody>
      </p:sp>
      <p:sp>
        <p:nvSpPr>
          <p:cNvPr id="9" name="矩形 8"/>
          <p:cNvSpPr/>
          <p:nvPr/>
        </p:nvSpPr>
        <p:spPr>
          <a:xfrm>
            <a:off x="15069819" y="4169916"/>
            <a:ext cx="9282651" cy="3954925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marL="346054" indent="-346054" algn="l" defTabSz="914342" eaLnBrk="0">
              <a:tabLst>
                <a:tab pos="369866" algn="l"/>
                <a:tab pos="371454" algn="l"/>
              </a:tabLst>
            </a:pPr>
            <a:r>
              <a:rPr kumimoji="1" lang="zh-TW" altLang="en-US" sz="3600" b="1" dirty="0" smtClean="0">
                <a:latin typeface="Arial" pitchFamily="34" charset="0"/>
                <a:ea typeface="Droid Sans Fallback"/>
                <a:cs typeface="Noto Sans CJK JP Regular"/>
              </a:rPr>
              <a:t>搭配硬體資訊下的顯示</a:t>
            </a:r>
            <a:endParaRPr kumimoji="1" lang="en-US" altLang="zh-TW" sz="3600" b="1" dirty="0" smtClean="0">
              <a:latin typeface="Arial" pitchFamily="34" charset="0"/>
              <a:ea typeface="Droid Sans Fallback"/>
              <a:cs typeface="Noto Sans CJK JP Regular"/>
            </a:endParaRPr>
          </a:p>
          <a:p>
            <a:pPr marL="346054" indent="-346054" algn="l" defTabSz="914342" eaLnBrk="0">
              <a:tabLst>
                <a:tab pos="369866" algn="l"/>
                <a:tab pos="371454" algn="l"/>
              </a:tabLst>
            </a:pPr>
            <a:r>
              <a:rPr kumimoji="1" lang="zh-TW" altLang="en-US" sz="3600" b="1" dirty="0" smtClean="0">
                <a:latin typeface="Arial" pitchFamily="34" charset="0"/>
                <a:ea typeface="Droid Sans Fallback"/>
                <a:cs typeface="Noto Sans CJK JP Regular"/>
              </a:rPr>
              <a:t>控制功能模組教學範例</a:t>
            </a:r>
            <a:endParaRPr kumimoji="1" lang="en-US" altLang="zh-TW" sz="3600" b="1" dirty="0" smtClean="0">
              <a:latin typeface="Arial" pitchFamily="34" charset="0"/>
              <a:ea typeface="Droid Sans Fallback"/>
              <a:cs typeface="Noto Sans CJK JP Regular"/>
            </a:endParaRPr>
          </a:p>
          <a:p>
            <a:pPr marL="346054" indent="-346054" algn="l" defTabSz="914342" eaLnBrk="0">
              <a:spcBef>
                <a:spcPts val="600"/>
              </a:spcBef>
              <a:buFontTx/>
              <a:buChar char="•"/>
              <a:tabLst>
                <a:tab pos="369866" algn="l"/>
                <a:tab pos="371454" algn="l"/>
              </a:tabLst>
            </a:pPr>
            <a:r>
              <a:rPr kumimoji="1" lang="en-US" altLang="zh-TW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 </a:t>
            </a: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打勾則顯示</a:t>
            </a:r>
            <a:r>
              <a:rPr kumimoji="1" lang="en-US" altLang="zh-TW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ENA</a:t>
            </a: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或</a:t>
            </a:r>
            <a:r>
              <a:rPr kumimoji="1" lang="en-US" altLang="zh-TW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ENB</a:t>
            </a: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或兩個一起顯示</a:t>
            </a:r>
            <a:endParaRPr kumimoji="1" lang="en-US" altLang="zh-TW" sz="2900" dirty="0" smtClean="0"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  <a:p>
            <a:pPr marL="346054" indent="-346054" algn="l" defTabSz="914342" eaLnBrk="0">
              <a:buFontTx/>
              <a:buChar char="•"/>
              <a:tabLst>
                <a:tab pos="369866" algn="l"/>
                <a:tab pos="371454" algn="l"/>
              </a:tabLst>
            </a:pPr>
            <a:r>
              <a:rPr kumimoji="1" lang="en-US" altLang="zh-TW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 </a:t>
            </a: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方向顯示</a:t>
            </a:r>
            <a:r>
              <a:rPr kumimoji="1" lang="zh-TW" altLang="en-US" sz="29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紅字</a:t>
            </a: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正轉</a:t>
            </a:r>
            <a:r>
              <a:rPr kumimoji="1" lang="en-US" altLang="zh-TW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(HIGH+LOW)</a:t>
            </a: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或反轉</a:t>
            </a:r>
            <a:r>
              <a:rPr kumimoji="1" lang="en-US" altLang="zh-TW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(LOW+HIGH)</a:t>
            </a:r>
          </a:p>
          <a:p>
            <a:pPr marL="346054" indent="-346054" algn="l" defTabSz="914342" eaLnBrk="0">
              <a:buFontTx/>
              <a:buChar char="•"/>
              <a:tabLst>
                <a:tab pos="369866" algn="l"/>
                <a:tab pos="371454" algn="l"/>
              </a:tabLst>
            </a:pP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 速度顯示在</a:t>
            </a:r>
            <a:r>
              <a:rPr kumimoji="1" lang="zh-TW" altLang="en-US" sz="29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紫色字</a:t>
            </a: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填入數字就變成該數字</a:t>
            </a:r>
            <a:r>
              <a:rPr kumimoji="1" lang="en-US" altLang="zh-TW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; </a:t>
            </a: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填入變數變成該變數</a:t>
            </a:r>
            <a:endParaRPr kumimoji="1" lang="en-US" altLang="zh-TW" sz="2900" dirty="0" smtClean="0"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  <a:p>
            <a:pPr marL="346054" indent="-346054" algn="l" defTabSz="914342" eaLnBrk="0">
              <a:buFontTx/>
              <a:buChar char="•"/>
              <a:tabLst>
                <a:tab pos="369866" algn="l"/>
                <a:tab pos="371454" algn="l"/>
              </a:tabLst>
            </a:pP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 持續時間顯示為</a:t>
            </a:r>
            <a:r>
              <a:rPr kumimoji="1" lang="zh-TW" altLang="en-US" sz="2900" b="1" dirty="0" smtClean="0">
                <a:solidFill>
                  <a:srgbClr val="F9B639">
                    <a:lumMod val="75000"/>
                  </a:srgbClr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橘色字</a:t>
            </a: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填入數字就變成該數字</a:t>
            </a:r>
            <a:r>
              <a:rPr kumimoji="1" lang="en-US" altLang="zh-TW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; </a:t>
            </a: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填入變數變成該變數</a:t>
            </a:r>
          </a:p>
        </p:txBody>
      </p:sp>
      <p:grpSp>
        <p:nvGrpSpPr>
          <p:cNvPr id="3" name="群組 10"/>
          <p:cNvGrpSpPr/>
          <p:nvPr/>
        </p:nvGrpSpPr>
        <p:grpSpPr>
          <a:xfrm>
            <a:off x="16064652" y="8340017"/>
            <a:ext cx="7565149" cy="4617013"/>
            <a:chOff x="11732399" y="6235127"/>
            <a:chExt cx="9981649" cy="5665001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571029" y="6477325"/>
              <a:ext cx="7847619" cy="5236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直線接點 12"/>
            <p:cNvCxnSpPr/>
            <p:nvPr/>
          </p:nvCxnSpPr>
          <p:spPr bwMode="auto">
            <a:xfrm>
              <a:off x="19378124" y="9707855"/>
              <a:ext cx="1040524" cy="697383"/>
            </a:xfrm>
            <a:prstGeom prst="line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25400" cap="flat" cmpd="sng" algn="ctr">
              <a:solidFill>
                <a:srgbClr val="00B050"/>
              </a:solidFill>
              <a:prstDash val="solid"/>
              <a:miter lim="0"/>
              <a:headEnd type="oval" w="med" len="med"/>
              <a:tailEnd type="oval" w="med" len="med"/>
            </a:ln>
            <a:effectLst>
              <a:outerShdw blurRad="38100" dist="25400" dir="5400000" algn="ctr" rotWithShape="0">
                <a:srgbClr val="000000">
                  <a:alpha val="50000"/>
                </a:srgbClr>
              </a:outerShdw>
            </a:effectLst>
          </p:spPr>
        </p:cxnSp>
        <p:sp>
          <p:nvSpPr>
            <p:cNvPr id="14" name="文字方塊 13"/>
            <p:cNvSpPr txBox="1"/>
            <p:nvPr/>
          </p:nvSpPr>
          <p:spPr>
            <a:xfrm>
              <a:off x="20418647" y="10144116"/>
              <a:ext cx="1295401" cy="17560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TW" sz="2900" b="1" dirty="0" smtClean="0">
                  <a:solidFill>
                    <a:srgbClr val="00B050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ENB</a:t>
              </a:r>
            </a:p>
            <a:p>
              <a:pPr algn="l"/>
              <a:r>
                <a:rPr lang="en-US" altLang="zh-TW" sz="2900" b="1" dirty="0" smtClean="0">
                  <a:solidFill>
                    <a:srgbClr val="00B050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IN3</a:t>
              </a:r>
            </a:p>
            <a:p>
              <a:pPr algn="l"/>
              <a:r>
                <a:rPr lang="en-US" altLang="zh-TW" sz="2900" b="1" dirty="0" smtClean="0">
                  <a:solidFill>
                    <a:srgbClr val="00B050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IN4</a:t>
              </a:r>
              <a:endParaRPr lang="zh-TW" altLang="en-US" sz="2900" b="1" dirty="0" smtClean="0">
                <a:solidFill>
                  <a:srgbClr val="00B050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endParaRPr>
            </a:p>
          </p:txBody>
        </p:sp>
        <p:cxnSp>
          <p:nvCxnSpPr>
            <p:cNvPr id="15" name="直線接點 14"/>
            <p:cNvCxnSpPr/>
            <p:nvPr/>
          </p:nvCxnSpPr>
          <p:spPr bwMode="auto">
            <a:xfrm flipV="1">
              <a:off x="17289190" y="10405238"/>
              <a:ext cx="3129458" cy="323653"/>
            </a:xfrm>
            <a:prstGeom prst="line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25400" cap="flat" cmpd="sng" algn="ctr">
              <a:solidFill>
                <a:srgbClr val="00B050"/>
              </a:solidFill>
              <a:prstDash val="solid"/>
              <a:miter lim="0"/>
              <a:headEnd type="oval" w="med" len="med"/>
              <a:tailEnd type="oval" w="med" len="med"/>
            </a:ln>
            <a:effectLst>
              <a:outerShdw blurRad="38100" dist="25400" dir="5400000" algn="ctr" rotWithShape="0">
                <a:srgbClr val="000000">
                  <a:alpha val="50000"/>
                </a:srgbClr>
              </a:outerShdw>
            </a:effectLst>
          </p:spPr>
        </p:cxnSp>
        <p:cxnSp>
          <p:nvCxnSpPr>
            <p:cNvPr id="16" name="直線接點 15"/>
            <p:cNvCxnSpPr/>
            <p:nvPr/>
          </p:nvCxnSpPr>
          <p:spPr bwMode="auto">
            <a:xfrm>
              <a:off x="13218729" y="6794935"/>
              <a:ext cx="933453" cy="1164603"/>
            </a:xfrm>
            <a:prstGeom prst="line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25400" cap="flat" cmpd="sng" algn="ctr">
              <a:solidFill>
                <a:srgbClr val="00B050"/>
              </a:solidFill>
              <a:prstDash val="solid"/>
              <a:miter lim="0"/>
              <a:headEnd type="oval" w="med" len="med"/>
              <a:tailEnd type="oval" w="med" len="med"/>
            </a:ln>
            <a:effectLst>
              <a:outerShdw blurRad="38100" dist="25400" dir="5400000" algn="ctr" rotWithShape="0">
                <a:srgbClr val="000000">
                  <a:alpha val="50000"/>
                </a:srgbClr>
              </a:outerShdw>
            </a:effectLst>
          </p:spPr>
        </p:cxnSp>
        <p:sp>
          <p:nvSpPr>
            <p:cNvPr id="17" name="文字方塊 16"/>
            <p:cNvSpPr txBox="1"/>
            <p:nvPr/>
          </p:nvSpPr>
          <p:spPr>
            <a:xfrm>
              <a:off x="11732399" y="6235127"/>
              <a:ext cx="1295401" cy="17560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TW" sz="2900" b="1" dirty="0" smtClean="0">
                  <a:solidFill>
                    <a:srgbClr val="00B050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ENA</a:t>
              </a:r>
            </a:p>
            <a:p>
              <a:pPr algn="l"/>
              <a:r>
                <a:rPr lang="en-US" altLang="zh-TW" sz="2900" b="1" dirty="0" smtClean="0">
                  <a:solidFill>
                    <a:srgbClr val="00B050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IN1</a:t>
              </a:r>
            </a:p>
            <a:p>
              <a:pPr algn="l"/>
              <a:r>
                <a:rPr lang="en-US" altLang="zh-TW" sz="2900" b="1" dirty="0" smtClean="0">
                  <a:solidFill>
                    <a:srgbClr val="00B050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IN2</a:t>
              </a:r>
              <a:endParaRPr lang="zh-TW" altLang="en-US" sz="2900" b="1" dirty="0" smtClean="0">
                <a:solidFill>
                  <a:srgbClr val="00B050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endParaRPr>
            </a:p>
          </p:txBody>
        </p:sp>
        <p:cxnSp>
          <p:nvCxnSpPr>
            <p:cNvPr id="18" name="直線接點 17"/>
            <p:cNvCxnSpPr/>
            <p:nvPr/>
          </p:nvCxnSpPr>
          <p:spPr bwMode="auto">
            <a:xfrm>
              <a:off x="13218729" y="6794935"/>
              <a:ext cx="2755028" cy="268015"/>
            </a:xfrm>
            <a:prstGeom prst="line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25400" cap="flat" cmpd="sng" algn="ctr">
              <a:solidFill>
                <a:srgbClr val="00B050"/>
              </a:solidFill>
              <a:prstDash val="solid"/>
              <a:miter lim="0"/>
              <a:headEnd type="oval" w="med" len="med"/>
              <a:tailEnd type="oval" w="med" len="med"/>
            </a:ln>
            <a:effectLst>
              <a:outerShdw blurRad="38100" dist="25400" dir="5400000" algn="ctr" rotWithShape="0">
                <a:srgbClr val="000000">
                  <a:alpha val="50000"/>
                </a:srgbClr>
              </a:outerShdw>
            </a:effectLst>
          </p:spPr>
        </p:cxnSp>
      </p:grpSp>
      <p:sp>
        <p:nvSpPr>
          <p:cNvPr id="19" name="向右箭號 18"/>
          <p:cNvSpPr/>
          <p:nvPr/>
        </p:nvSpPr>
        <p:spPr bwMode="auto">
          <a:xfrm rot="8745070">
            <a:off x="8387313" y="8913743"/>
            <a:ext cx="1433176" cy="584810"/>
          </a:xfrm>
          <a:prstGeom prst="stripedRightArrow">
            <a:avLst/>
          </a:prstGeom>
          <a:solidFill>
            <a:schemeClr val="accent6">
              <a:lumMod val="75000"/>
              <a:alpha val="76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7" name="手繪多邊形 26"/>
          <p:cNvSpPr/>
          <p:nvPr/>
        </p:nvSpPr>
        <p:spPr bwMode="auto">
          <a:xfrm>
            <a:off x="5002923" y="7252138"/>
            <a:ext cx="3852043" cy="2900856"/>
          </a:xfrm>
          <a:custGeom>
            <a:avLst/>
            <a:gdLst>
              <a:gd name="connsiteX0" fmla="*/ 3478924 w 3852042"/>
              <a:gd name="connsiteY0" fmla="*/ 0 h 2900855"/>
              <a:gd name="connsiteX1" fmla="*/ 3762704 w 3852042"/>
              <a:gd name="connsiteY1" fmla="*/ 914400 h 2900855"/>
              <a:gd name="connsiteX2" fmla="*/ 2942897 w 3852042"/>
              <a:gd name="connsiteY2" fmla="*/ 1355834 h 2900855"/>
              <a:gd name="connsiteX3" fmla="*/ 420414 w 3852042"/>
              <a:gd name="connsiteY3" fmla="*/ 1734207 h 2900855"/>
              <a:gd name="connsiteX4" fmla="*/ 420414 w 3852042"/>
              <a:gd name="connsiteY4" fmla="*/ 2648607 h 2900855"/>
              <a:gd name="connsiteX5" fmla="*/ 798786 w 3852042"/>
              <a:gd name="connsiteY5" fmla="*/ 2900855 h 2900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52042" h="2900855">
                <a:moveTo>
                  <a:pt x="3478924" y="0"/>
                </a:moveTo>
                <a:cubicBezTo>
                  <a:pt x="3665483" y="344214"/>
                  <a:pt x="3852042" y="688428"/>
                  <a:pt x="3762704" y="914400"/>
                </a:cubicBezTo>
                <a:cubicBezTo>
                  <a:pt x="3673366" y="1140372"/>
                  <a:pt x="3499945" y="1219200"/>
                  <a:pt x="2942897" y="1355834"/>
                </a:cubicBezTo>
                <a:cubicBezTo>
                  <a:pt x="2385849" y="1492469"/>
                  <a:pt x="840828" y="1518745"/>
                  <a:pt x="420414" y="1734207"/>
                </a:cubicBezTo>
                <a:cubicBezTo>
                  <a:pt x="0" y="1949669"/>
                  <a:pt x="357352" y="2454166"/>
                  <a:pt x="420414" y="2648607"/>
                </a:cubicBezTo>
                <a:cubicBezTo>
                  <a:pt x="483476" y="2843048"/>
                  <a:pt x="641131" y="2871951"/>
                  <a:pt x="798786" y="2900855"/>
                </a:cubicBezTo>
              </a:path>
            </a:pathLst>
          </a:custGeom>
          <a:noFill/>
          <a:ln w="25400" cap="flat" cmpd="sng" algn="ctr">
            <a:solidFill>
              <a:schemeClr val="bg1">
                <a:lumMod val="50000"/>
                <a:alpha val="53000"/>
              </a:schemeClr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799" tIns="50799" rIns="50799" bIns="50799" numCol="1" rtlCol="0" anchor="ctr" anchorCtr="0" compatLnSpc="1">
            <a:prstTxWarp prst="textNoShape">
              <a:avLst/>
            </a:prstTxWarp>
          </a:bodyPr>
          <a:lstStyle/>
          <a:p>
            <a:pPr marL="342878"/>
            <a:endParaRPr lang="zh-TW" altLang="en-US" dirty="0" smtClean="0"/>
          </a:p>
        </p:txBody>
      </p:sp>
      <p:sp>
        <p:nvSpPr>
          <p:cNvPr id="28" name="矩形 27"/>
          <p:cNvSpPr/>
          <p:nvPr/>
        </p:nvSpPr>
        <p:spPr>
          <a:xfrm>
            <a:off x="1235247" y="999041"/>
            <a:ext cx="12934619" cy="954103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/>
            <a:r>
              <a:rPr lang="en-US" altLang="zh-TW" b="1" dirty="0" err="1" smtClean="0">
                <a:latin typeface="微軟正黑體" pitchFamily="34" charset="-120"/>
                <a:ea typeface="微軟正黑體" pitchFamily="34" charset="-120"/>
              </a:rPr>
              <a:t>TarkusVP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圖形化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Coding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設計環境優勢 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2</a:t>
            </a:r>
            <a:endParaRPr lang="zh-TW" altLang="en-US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C8A20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/>
          </p:cNvSpPr>
          <p:nvPr/>
        </p:nvSpPr>
        <p:spPr bwMode="auto">
          <a:xfrm>
            <a:off x="9347200" y="129619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98C929F5-D458-412B-A8E4-D89B2FD28B8E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6146" name="Rectangle 2" descr="Food Security"/>
          <p:cNvSpPr>
            <a:spLocks/>
          </p:cNvSpPr>
          <p:nvPr/>
        </p:nvSpPr>
        <p:spPr bwMode="auto">
          <a:xfrm>
            <a:off x="5205413" y="4278313"/>
            <a:ext cx="13971587" cy="8143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>
            <a:spAutoFit/>
          </a:bodyPr>
          <a:lstStyle/>
          <a:p>
            <a:pPr>
              <a:lnSpc>
                <a:spcPct val="140000"/>
              </a:lnSpc>
            </a:pPr>
            <a:r>
              <a:rPr lang="zh-TW" altLang="zh-TW" sz="610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ABOUT</a:t>
            </a:r>
          </a:p>
        </p:txBody>
      </p:sp>
      <p:pic>
        <p:nvPicPr>
          <p:cNvPr id="6147" name="Picture 3" descr="pasted-image.pdf"/>
          <p:cNvPicPr>
            <a:picLocks noChangeAspect="1"/>
          </p:cNvPicPr>
          <p:nvPr/>
        </p:nvPicPr>
        <p:blipFill>
          <a:blip r:embed="rId2" cstate="print"/>
          <a:srcRect b="14840"/>
          <a:stretch>
            <a:fillRect/>
          </a:stretch>
        </p:blipFill>
        <p:spPr bwMode="auto">
          <a:xfrm>
            <a:off x="8820150" y="5894388"/>
            <a:ext cx="6742113" cy="211574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en-US" altLang="zh-TW" sz="7000" dirty="0" smtClean="0">
                <a:solidFill>
                  <a:srgbClr val="595959"/>
                </a:solidFill>
                <a:sym typeface="微軟正黑體 Light" charset="0"/>
              </a:rPr>
              <a:t>Coding</a:t>
            </a:r>
            <a:r>
              <a:rPr lang="zh-TW" sz="7000" dirty="0" smtClean="0">
                <a:solidFill>
                  <a:srgbClr val="595959"/>
                </a:solidFill>
                <a:sym typeface="微軟正黑體 Light" charset="0"/>
              </a:rPr>
              <a:t>語法</a:t>
            </a:r>
            <a:r>
              <a:rPr lang="zh-TW" altLang="en-US" sz="7000" dirty="0" smtClean="0">
                <a:solidFill>
                  <a:srgbClr val="595959"/>
                </a:solidFill>
                <a:sym typeface="微軟正黑體 Light" charset="0"/>
              </a:rPr>
              <a:t>示範</a:t>
            </a:r>
            <a:r>
              <a:rPr lang="en-US" altLang="zh-TW" sz="7000" dirty="0" smtClean="0">
                <a:solidFill>
                  <a:srgbClr val="595959"/>
                </a:solidFill>
                <a:sym typeface="微軟正黑體 Light" charset="0"/>
              </a:rPr>
              <a:t>:</a:t>
            </a:r>
            <a:r>
              <a:rPr lang="zh-TW" altLang="en-US" sz="7000" dirty="0" smtClean="0">
                <a:solidFill>
                  <a:srgbClr val="595959"/>
                </a:solidFill>
                <a:sym typeface="微軟正黑體 Light" charset="0"/>
              </a:rPr>
              <a:t> 疊代</a:t>
            </a:r>
            <a:r>
              <a:rPr lang="en-US" altLang="zh-TW" sz="7000" dirty="0" smtClean="0">
                <a:solidFill>
                  <a:srgbClr val="595959"/>
                </a:solidFill>
                <a:sym typeface="微軟正黑體 Light" charset="0"/>
              </a:rPr>
              <a:t>(Iteration)</a:t>
            </a:r>
            <a:endParaRPr lang="zh-TW" sz="7000" dirty="0">
              <a:solidFill>
                <a:srgbClr val="595959"/>
              </a:solidFill>
              <a:sym typeface="微軟正黑體 Light" charset="0"/>
            </a:endParaRPr>
          </a:p>
        </p:txBody>
      </p:sp>
      <p:sp>
        <p:nvSpPr>
          <p:cNvPr id="39938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0B391498-6284-4301-872B-FE10270980AD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20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39939" name="Picture 3" descr="image38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8" y="5297488"/>
            <a:ext cx="18665825" cy="67833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39940" name="Rectangle 4"/>
          <p:cNvSpPr>
            <a:spLocks/>
          </p:cNvSpPr>
          <p:nvPr/>
        </p:nvSpPr>
        <p:spPr bwMode="auto">
          <a:xfrm>
            <a:off x="1246188" y="3409950"/>
            <a:ext cx="22558375" cy="24272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108800" tIns="108800" rIns="108800" bIns="108800">
            <a:spAutoFit/>
          </a:bodyPr>
          <a:lstStyle/>
          <a:p>
            <a:pPr algn="l"/>
            <a:r>
              <a:rPr lang="zh-TW" altLang="en-US" sz="4300" b="1">
                <a:solidFill>
                  <a:srgbClr val="0B5394"/>
                </a:solidFill>
                <a:latin typeface="微軟正黑體 Light" charset="0"/>
                <a:ea typeface="新細明體" pitchFamily="18" charset="-120"/>
                <a:sym typeface="微軟正黑體 Light" charset="0"/>
              </a:rPr>
              <a:t>成立：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當變數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A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小於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72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時，執行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A+1=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新的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A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值，並且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LED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指示燈亮度調整為新的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A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值。</a:t>
            </a:r>
            <a:endParaRPr lang="zh-TW" altLang="en-US" sz="4300" b="1">
              <a:solidFill>
                <a:srgbClr val="0B5394"/>
              </a:solidFill>
              <a:latin typeface="微軟正黑體 Light" charset="0"/>
              <a:ea typeface="新細明體" pitchFamily="18" charset="-120"/>
              <a:sym typeface="微軟正黑體 Light" charset="0"/>
            </a:endParaRPr>
          </a:p>
          <a:p>
            <a:pPr algn="l"/>
            <a:r>
              <a:rPr lang="zh-TW" altLang="en-US" sz="4300" b="1">
                <a:solidFill>
                  <a:srgbClr val="0B5394"/>
                </a:solidFill>
                <a:latin typeface="微軟正黑體 Light" charset="0"/>
                <a:ea typeface="新細明體" pitchFamily="18" charset="-120"/>
                <a:sym typeface="微軟正黑體 Light" charset="0"/>
              </a:rPr>
              <a:t>不成立：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當變數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A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大於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72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時，執行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A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乘以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0 (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新的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A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值回到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0)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，則回到專案起始點的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A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值為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0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。</a:t>
            </a:r>
            <a:endParaRPr lang="zh-TW" altLang="en-US" sz="4300" b="1">
              <a:solidFill>
                <a:srgbClr val="000000"/>
              </a:solidFill>
              <a:latin typeface="微軟正黑體 Light" charset="0"/>
              <a:ea typeface="新細明體" pitchFamily="18" charset="-120"/>
              <a:sym typeface="微軟正黑體 Light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1317625" y="3784600"/>
            <a:ext cx="7581900" cy="2806700"/>
            <a:chOff x="0" y="-1"/>
            <a:chExt cx="7581242" cy="2806392"/>
          </a:xfrm>
        </p:grpSpPr>
        <p:pic>
          <p:nvPicPr>
            <p:cNvPr id="41986" name="Picture 2" descr="image39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-1"/>
              <a:ext cx="7581242" cy="2806392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sp>
          <p:nvSpPr>
            <p:cNvPr id="41987" name="Rectangle 3"/>
            <p:cNvSpPr>
              <a:spLocks/>
            </p:cNvSpPr>
            <p:nvPr/>
          </p:nvSpPr>
          <p:spPr bwMode="auto">
            <a:xfrm>
              <a:off x="1096700" y="1357181"/>
              <a:ext cx="561341" cy="408941"/>
            </a:xfrm>
            <a:prstGeom prst="rect">
              <a:avLst/>
            </a:prstGeom>
            <a:solidFill>
              <a:srgbClr val="FF6600"/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wrap="none" lIns="45720" rIns="45720">
              <a:spAutoFit/>
            </a:bodyPr>
            <a:lstStyle/>
            <a:p>
              <a:pPr algn="l"/>
              <a:r>
                <a:rPr lang="zh-TW" altLang="en-US" sz="180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微軟正黑體" pitchFamily="34" charset="-120"/>
                </a:rPr>
                <a:t>前臂</a:t>
              </a:r>
            </a:p>
          </p:txBody>
        </p:sp>
        <p:sp>
          <p:nvSpPr>
            <p:cNvPr id="41988" name="Rectangle 4"/>
            <p:cNvSpPr>
              <a:spLocks/>
            </p:cNvSpPr>
            <p:nvPr/>
          </p:nvSpPr>
          <p:spPr bwMode="auto">
            <a:xfrm>
              <a:off x="1096700" y="1776494"/>
              <a:ext cx="561341" cy="408941"/>
            </a:xfrm>
            <a:prstGeom prst="rect">
              <a:avLst/>
            </a:prstGeom>
            <a:solidFill>
              <a:srgbClr val="FF6600"/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wrap="none" lIns="45720" rIns="45720">
              <a:spAutoFit/>
            </a:bodyPr>
            <a:lstStyle/>
            <a:p>
              <a:pPr algn="l"/>
              <a:r>
                <a:rPr lang="zh-TW" altLang="en-US" sz="180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微軟正黑體" pitchFamily="34" charset="-120"/>
                </a:rPr>
                <a:t>後臂</a:t>
              </a:r>
            </a:p>
          </p:txBody>
        </p:sp>
      </p:grpSp>
      <p:pic>
        <p:nvPicPr>
          <p:cNvPr id="41989" name="Picture 5" descr="image40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21775" y="8181975"/>
            <a:ext cx="10171113" cy="540702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41990" name="Picture 6" descr="image4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39275" y="3554413"/>
            <a:ext cx="15460663" cy="66833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1991" name="Rectangle 7"/>
          <p:cNvSpPr>
            <a:spLocks noGrp="1" noChangeArrowheads="1"/>
          </p:cNvSpPr>
          <p:nvPr>
            <p:ph type="title"/>
          </p:nvPr>
        </p:nvSpPr>
        <p:spPr>
          <a:xfrm>
            <a:off x="1795463" y="760413"/>
            <a:ext cx="17864137" cy="1536700"/>
          </a:xfrm>
        </p:spPr>
        <p:txBody>
          <a:bodyPr/>
          <a:lstStyle/>
          <a:p>
            <a:pPr defTabSz="455613"/>
            <a:r>
              <a:rPr lang="en-US" altLang="zh-TW" sz="7000" dirty="0" smtClean="0">
                <a:solidFill>
                  <a:srgbClr val="595959"/>
                </a:solidFill>
                <a:sym typeface="微軟正黑體 Light" charset="0"/>
              </a:rPr>
              <a:t>Coding</a:t>
            </a:r>
            <a:r>
              <a:rPr lang="zh-TW" altLang="zh-TW" sz="7000" dirty="0" smtClean="0">
                <a:solidFill>
                  <a:srgbClr val="595959"/>
                </a:solidFill>
                <a:sym typeface="微軟正黑體 Light" charset="0"/>
              </a:rPr>
              <a:t>語法</a:t>
            </a:r>
            <a:r>
              <a:rPr lang="zh-TW" altLang="en-US" sz="7000" dirty="0" smtClean="0">
                <a:solidFill>
                  <a:srgbClr val="595959"/>
                </a:solidFill>
                <a:sym typeface="微軟正黑體 Light" charset="0"/>
              </a:rPr>
              <a:t>示範</a:t>
            </a:r>
            <a:r>
              <a:rPr lang="en-US" altLang="zh-TW" sz="7000" dirty="0" smtClean="0">
                <a:solidFill>
                  <a:srgbClr val="595959"/>
                </a:solidFill>
                <a:sym typeface="微軟正黑體 Light" charset="0"/>
              </a:rPr>
              <a:t>:</a:t>
            </a:r>
            <a:r>
              <a:rPr lang="zh-TW" altLang="en-US" sz="7000" dirty="0" smtClean="0">
                <a:solidFill>
                  <a:srgbClr val="595959"/>
                </a:solidFill>
                <a:sym typeface="微軟正黑體 Light" charset="0"/>
              </a:rPr>
              <a:t> </a:t>
            </a:r>
            <a:r>
              <a:rPr lang="zh-TW" altLang="zh-TW" sz="7000" dirty="0" smtClean="0">
                <a:cs typeface="Brandon Text Bold" pitchFamily="34" charset="0"/>
                <a:sym typeface="Brandon Text Bold" pitchFamily="34" charset="0"/>
              </a:rPr>
              <a:t>F</a:t>
            </a:r>
            <a:r>
              <a:rPr lang="zh-TW" altLang="zh-TW" sz="7000" dirty="0">
                <a:cs typeface="Brandon Text Bold" pitchFamily="34" charset="0"/>
                <a:sym typeface="Brandon Text Bold" pitchFamily="34" charset="0"/>
              </a:rPr>
              <a:t>or</a:t>
            </a:r>
            <a:r>
              <a:rPr lang="zh-TW" sz="7000" dirty="0">
                <a:sym typeface="Brandon Text Bold" pitchFamily="34" charset="0"/>
              </a:rPr>
              <a:t>迴</a:t>
            </a:r>
            <a:r>
              <a:rPr lang="zh-TW" sz="7000" dirty="0" smtClean="0">
                <a:sym typeface="Brandon Text Bold" pitchFamily="34" charset="0"/>
              </a:rPr>
              <a:t>圈</a:t>
            </a:r>
            <a:endParaRPr lang="zh-TW" sz="7000" dirty="0">
              <a:sym typeface="Brandon Text Bold" pitchFamily="34" charset="0"/>
            </a:endParaRPr>
          </a:p>
        </p:txBody>
      </p:sp>
      <p:sp>
        <p:nvSpPr>
          <p:cNvPr id="41992" name="Rectangle 8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BB2B2E89-FDDA-4CE5-B80D-106BC07A8759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21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41993" name="Rectangle 9"/>
          <p:cNvSpPr>
            <a:spLocks/>
          </p:cNvSpPr>
          <p:nvPr/>
        </p:nvSpPr>
        <p:spPr bwMode="auto">
          <a:xfrm>
            <a:off x="2414588" y="7473950"/>
            <a:ext cx="7024687" cy="12334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可填數字</a:t>
            </a:r>
            <a:r>
              <a:rPr lang="zh-TW" altLang="zh-TW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/</a:t>
            </a:r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變數</a:t>
            </a:r>
            <a:r>
              <a:rPr lang="zh-TW" altLang="zh-TW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,</a:t>
            </a:r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爪子角度為</a:t>
            </a:r>
            <a:r>
              <a:rPr lang="zh-TW" altLang="zh-TW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0~90</a:t>
            </a:r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度</a:t>
            </a:r>
          </a:p>
          <a:p>
            <a:pPr algn="l"/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其餘角度為</a:t>
            </a:r>
            <a:r>
              <a:rPr lang="zh-TW" altLang="zh-TW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0~180</a:t>
            </a:r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度</a:t>
            </a:r>
          </a:p>
        </p:txBody>
      </p:sp>
      <p:sp>
        <p:nvSpPr>
          <p:cNvPr id="41994" name="Line 10" descr="image1.png"/>
          <p:cNvSpPr>
            <a:spLocks noChangeShapeType="1"/>
          </p:cNvSpPr>
          <p:nvPr/>
        </p:nvSpPr>
        <p:spPr bwMode="auto">
          <a:xfrm flipH="1">
            <a:off x="4375150" y="6254750"/>
            <a:ext cx="441325" cy="1060450"/>
          </a:xfrm>
          <a:prstGeom prst="line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50800" tIns="50800" rIns="50800" bIns="50800" anchor="ctr"/>
          <a:lstStyle/>
          <a:p>
            <a:endParaRPr lang="zh-TW" altLang="zh-TW"/>
          </a:p>
        </p:txBody>
      </p:sp>
      <p:sp>
        <p:nvSpPr>
          <p:cNvPr id="41995" name="Rectangle 11"/>
          <p:cNvSpPr>
            <a:spLocks/>
          </p:cNvSpPr>
          <p:nvPr/>
        </p:nvSpPr>
        <p:spPr bwMode="auto">
          <a:xfrm>
            <a:off x="909638" y="9129713"/>
            <a:ext cx="8529637" cy="23764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marL="152400" indent="209550" algn="l"/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模組防呆</a:t>
            </a:r>
            <a:r>
              <a:rPr lang="zh-TW" altLang="zh-TW" sz="3200">
                <a:latin typeface="Lato Light" pitchFamily="34" charset="0"/>
                <a:ea typeface="Lato Light" pitchFamily="34" charset="0"/>
                <a:cs typeface="Lato Light" pitchFamily="34" charset="0"/>
                <a:sym typeface="Lato Light" pitchFamily="34" charset="0"/>
              </a:rPr>
              <a:t>: </a:t>
            </a:r>
          </a:p>
          <a:p>
            <a:pPr marL="1200150" lvl="2" indent="-514350" algn="l">
              <a:buSzPct val="100000"/>
              <a:buFont typeface="Arial" pitchFamily="34" charset="0"/>
              <a:buChar char="•"/>
            </a:pPr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最小值</a:t>
            </a:r>
            <a:r>
              <a:rPr lang="zh-TW" altLang="zh-TW" sz="3200">
                <a:latin typeface="Lato Light" pitchFamily="34" charset="0"/>
                <a:ea typeface="Lato Light" pitchFamily="34" charset="0"/>
                <a:cs typeface="Lato Light" pitchFamily="34" charset="0"/>
                <a:sym typeface="Lato Light" pitchFamily="34" charset="0"/>
              </a:rPr>
              <a:t>0,</a:t>
            </a:r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低於</a:t>
            </a:r>
            <a:r>
              <a:rPr lang="zh-TW" altLang="zh-TW" sz="3200">
                <a:latin typeface="Lato Light" pitchFamily="34" charset="0"/>
                <a:ea typeface="Lato Light" pitchFamily="34" charset="0"/>
                <a:cs typeface="Lato Light" pitchFamily="34" charset="0"/>
                <a:sym typeface="Lato Light" pitchFamily="34" charset="0"/>
              </a:rPr>
              <a:t>0,</a:t>
            </a:r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仍是</a:t>
            </a:r>
            <a:r>
              <a:rPr lang="zh-TW" altLang="zh-TW" sz="3200">
                <a:latin typeface="Lato Light" pitchFamily="34" charset="0"/>
                <a:ea typeface="Lato Light" pitchFamily="34" charset="0"/>
                <a:cs typeface="Lato Light" pitchFamily="34" charset="0"/>
                <a:sym typeface="Lato Light" pitchFamily="34" charset="0"/>
              </a:rPr>
              <a:t>0</a:t>
            </a:r>
            <a:endParaRPr lang="zh-TW" altLang="zh-TW" sz="3200">
              <a:solidFill>
                <a:srgbClr val="000000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  <a:p>
            <a:pPr marL="1200150" lvl="2" indent="-514350" algn="l">
              <a:buSzPct val="100000"/>
              <a:buFont typeface="Arial" pitchFamily="34" charset="0"/>
              <a:buChar char="•"/>
            </a:pPr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爪子最大值</a:t>
            </a:r>
            <a:r>
              <a:rPr lang="zh-TW" altLang="zh-TW" sz="3200">
                <a:latin typeface="Lato Light" pitchFamily="34" charset="0"/>
                <a:ea typeface="Lato Light" pitchFamily="34" charset="0"/>
                <a:cs typeface="Lato Light" pitchFamily="34" charset="0"/>
                <a:sym typeface="Lato Light" pitchFamily="34" charset="0"/>
              </a:rPr>
              <a:t>90,</a:t>
            </a:r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超過</a:t>
            </a:r>
            <a:r>
              <a:rPr lang="zh-TW" altLang="zh-TW" sz="3200">
                <a:latin typeface="Lato Light" pitchFamily="34" charset="0"/>
                <a:ea typeface="Lato Light" pitchFamily="34" charset="0"/>
                <a:cs typeface="Lato Light" pitchFamily="34" charset="0"/>
                <a:sym typeface="Lato Light" pitchFamily="34" charset="0"/>
              </a:rPr>
              <a:t>90,</a:t>
            </a:r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仍是</a:t>
            </a:r>
            <a:r>
              <a:rPr lang="zh-TW" altLang="zh-TW" sz="3200">
                <a:latin typeface="Lato Light" pitchFamily="34" charset="0"/>
                <a:ea typeface="Lato Light" pitchFamily="34" charset="0"/>
                <a:cs typeface="Lato Light" pitchFamily="34" charset="0"/>
                <a:sym typeface="Lato Light" pitchFamily="34" charset="0"/>
              </a:rPr>
              <a:t>90</a:t>
            </a:r>
            <a:endParaRPr lang="zh-TW" altLang="zh-TW" sz="3200">
              <a:solidFill>
                <a:srgbClr val="000000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  <a:p>
            <a:pPr marL="1200150" lvl="2" indent="-514350" algn="l">
              <a:buSzPct val="100000"/>
              <a:buFont typeface="Arial" pitchFamily="34" charset="0"/>
              <a:buChar char="•"/>
            </a:pPr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其餘最大值</a:t>
            </a:r>
            <a:r>
              <a:rPr lang="zh-TW" altLang="zh-TW" sz="3200">
                <a:latin typeface="Lato Light" pitchFamily="34" charset="0"/>
                <a:ea typeface="Lato Light" pitchFamily="34" charset="0"/>
                <a:cs typeface="Lato Light" pitchFamily="34" charset="0"/>
                <a:sym typeface="Lato Light" pitchFamily="34" charset="0"/>
              </a:rPr>
              <a:t>180,</a:t>
            </a:r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超過</a:t>
            </a:r>
            <a:r>
              <a:rPr lang="zh-TW" altLang="zh-TW" sz="3200">
                <a:latin typeface="Lato Light" pitchFamily="34" charset="0"/>
                <a:ea typeface="Lato Light" pitchFamily="34" charset="0"/>
                <a:cs typeface="Lato Light" pitchFamily="34" charset="0"/>
                <a:sym typeface="Lato Light" pitchFamily="34" charset="0"/>
              </a:rPr>
              <a:t>180,</a:t>
            </a:r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仍是</a:t>
            </a:r>
            <a:r>
              <a:rPr lang="zh-TW" altLang="zh-TW" sz="3200">
                <a:latin typeface="Lato Light" pitchFamily="34" charset="0"/>
                <a:ea typeface="Lato Light" pitchFamily="34" charset="0"/>
                <a:cs typeface="Lato Light" pitchFamily="34" charset="0"/>
                <a:sym typeface="Lato Light" pitchFamily="34" charset="0"/>
              </a:rPr>
              <a:t>180</a:t>
            </a:r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V="1">
            <a:off x="15327313" y="3959225"/>
            <a:ext cx="890587" cy="1909763"/>
          </a:xfrm>
          <a:prstGeom prst="line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50800" tIns="50800" rIns="50800" bIns="50800" anchor="ctr"/>
          <a:lstStyle/>
          <a:p>
            <a:endParaRPr lang="zh-TW" altLang="zh-TW"/>
          </a:p>
        </p:txBody>
      </p:sp>
      <p:sp>
        <p:nvSpPr>
          <p:cNvPr id="41997" name="Rectangle 13"/>
          <p:cNvSpPr>
            <a:spLocks/>
          </p:cNvSpPr>
          <p:nvPr/>
        </p:nvSpPr>
        <p:spPr bwMode="auto">
          <a:xfrm>
            <a:off x="15630525" y="3290888"/>
            <a:ext cx="2933700" cy="6619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反覆運算次數</a:t>
            </a:r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 flipV="1">
            <a:off x="20102513" y="4465638"/>
            <a:ext cx="579437" cy="1801812"/>
          </a:xfrm>
          <a:prstGeom prst="line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50800" tIns="50800" rIns="50800" bIns="50800" anchor="ctr"/>
          <a:lstStyle/>
          <a:p>
            <a:endParaRPr lang="zh-TW" altLang="zh-TW"/>
          </a:p>
        </p:txBody>
      </p:sp>
      <p:sp>
        <p:nvSpPr>
          <p:cNvPr id="41999" name="Rectangle 15"/>
          <p:cNvSpPr>
            <a:spLocks/>
          </p:cNvSpPr>
          <p:nvPr/>
        </p:nvSpPr>
        <p:spPr bwMode="auto">
          <a:xfrm>
            <a:off x="19834225" y="3959225"/>
            <a:ext cx="2251075" cy="6635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角度變數</a:t>
            </a:r>
          </a:p>
        </p:txBody>
      </p:sp>
      <p:sp>
        <p:nvSpPr>
          <p:cNvPr id="42000" name="Rectangle 16"/>
          <p:cNvSpPr>
            <a:spLocks/>
          </p:cNvSpPr>
          <p:nvPr/>
        </p:nvSpPr>
        <p:spPr bwMode="auto">
          <a:xfrm>
            <a:off x="22237700" y="3959225"/>
            <a:ext cx="2251075" cy="6635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間隔值</a:t>
            </a:r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 flipV="1">
            <a:off x="21094700" y="3582988"/>
            <a:ext cx="990600" cy="2763837"/>
          </a:xfrm>
          <a:prstGeom prst="line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50800" tIns="50800" rIns="50800" bIns="50800" anchor="ctr"/>
          <a:lstStyle/>
          <a:p>
            <a:endParaRPr lang="zh-TW" altLang="zh-TW"/>
          </a:p>
        </p:txBody>
      </p:sp>
      <p:sp>
        <p:nvSpPr>
          <p:cNvPr id="42002" name="Rectangle 18"/>
          <p:cNvSpPr>
            <a:spLocks/>
          </p:cNvSpPr>
          <p:nvPr/>
        </p:nvSpPr>
        <p:spPr bwMode="auto">
          <a:xfrm>
            <a:off x="15630525" y="11831638"/>
            <a:ext cx="2251075" cy="6619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角度起始值</a:t>
            </a:r>
          </a:p>
        </p:txBody>
      </p:sp>
      <p:sp>
        <p:nvSpPr>
          <p:cNvPr id="42003" name="Line 19"/>
          <p:cNvSpPr>
            <a:spLocks noChangeShapeType="1"/>
          </p:cNvSpPr>
          <p:nvPr/>
        </p:nvSpPr>
        <p:spPr bwMode="auto">
          <a:xfrm flipH="1">
            <a:off x="16217900" y="10625138"/>
            <a:ext cx="419100" cy="1206500"/>
          </a:xfrm>
          <a:prstGeom prst="line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50800" tIns="50800" rIns="50800" bIns="50800" anchor="ctr"/>
          <a:lstStyle/>
          <a:p>
            <a:endParaRPr lang="zh-TW" altLang="zh-TW"/>
          </a:p>
        </p:txBody>
      </p:sp>
      <p:sp>
        <p:nvSpPr>
          <p:cNvPr id="42004" name="Line 20"/>
          <p:cNvSpPr>
            <a:spLocks noChangeShapeType="1"/>
          </p:cNvSpPr>
          <p:nvPr/>
        </p:nvSpPr>
        <p:spPr bwMode="auto">
          <a:xfrm flipV="1">
            <a:off x="22278975" y="4545013"/>
            <a:ext cx="581025" cy="1801812"/>
          </a:xfrm>
          <a:prstGeom prst="line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50800" tIns="50800" rIns="50800" bIns="50800" anchor="ctr"/>
          <a:lstStyle/>
          <a:p>
            <a:endParaRPr lang="zh-TW" altLang="zh-TW"/>
          </a:p>
        </p:txBody>
      </p:sp>
      <p:sp>
        <p:nvSpPr>
          <p:cNvPr id="42005" name="Rectangle 21"/>
          <p:cNvSpPr>
            <a:spLocks/>
          </p:cNvSpPr>
          <p:nvPr/>
        </p:nvSpPr>
        <p:spPr bwMode="auto">
          <a:xfrm>
            <a:off x="21483638" y="2997200"/>
            <a:ext cx="1981200" cy="6635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遞增</a:t>
            </a:r>
            <a:r>
              <a:rPr lang="zh-TW" altLang="zh-TW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/</a:t>
            </a:r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遞減</a:t>
            </a:r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17595850" y="7632700"/>
            <a:ext cx="6691313" cy="2144713"/>
            <a:chOff x="0" y="0"/>
            <a:chExt cx="6690604" cy="2145827"/>
          </a:xfrm>
        </p:grpSpPr>
        <p:pic>
          <p:nvPicPr>
            <p:cNvPr id="42007" name="Picture 23" descr="image39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6690604" cy="2145827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sp>
          <p:nvSpPr>
            <p:cNvPr id="42008" name="Rectangle 24"/>
            <p:cNvSpPr>
              <a:spLocks/>
            </p:cNvSpPr>
            <p:nvPr/>
          </p:nvSpPr>
          <p:spPr bwMode="auto">
            <a:xfrm>
              <a:off x="967861" y="1037730"/>
              <a:ext cx="510541" cy="370841"/>
            </a:xfrm>
            <a:prstGeom prst="rect">
              <a:avLst/>
            </a:prstGeom>
            <a:solidFill>
              <a:srgbClr val="FF6600"/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wrap="none" lIns="45720" rIns="45720">
              <a:spAutoFit/>
            </a:bodyPr>
            <a:lstStyle/>
            <a:p>
              <a:pPr algn="l"/>
              <a:r>
                <a:rPr lang="zh-TW" altLang="en-US" sz="160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微軟正黑體" pitchFamily="34" charset="-120"/>
                </a:rPr>
                <a:t>前臂</a:t>
              </a:r>
            </a:p>
          </p:txBody>
        </p:sp>
        <p:sp>
          <p:nvSpPr>
            <p:cNvPr id="42009" name="Rectangle 25"/>
            <p:cNvSpPr>
              <a:spLocks/>
            </p:cNvSpPr>
            <p:nvPr/>
          </p:nvSpPr>
          <p:spPr bwMode="auto">
            <a:xfrm>
              <a:off x="967861" y="1358346"/>
              <a:ext cx="510541" cy="370841"/>
            </a:xfrm>
            <a:prstGeom prst="rect">
              <a:avLst/>
            </a:prstGeom>
            <a:solidFill>
              <a:srgbClr val="FF6600"/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wrap="none" lIns="45720" rIns="45720">
              <a:spAutoFit/>
            </a:bodyPr>
            <a:lstStyle/>
            <a:p>
              <a:pPr algn="l"/>
              <a:r>
                <a:rPr lang="zh-TW" altLang="en-US" sz="160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微軟正黑體" pitchFamily="34" charset="-120"/>
                </a:rPr>
                <a:t>後臂</a:t>
              </a:r>
            </a:p>
          </p:txBody>
        </p:sp>
      </p:grpSp>
      <p:pic>
        <p:nvPicPr>
          <p:cNvPr id="42010" name="Picture 26" descr="image42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251488" y="8285163"/>
            <a:ext cx="306387" cy="3571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2011" name="Rectangle 27"/>
          <p:cNvSpPr>
            <a:spLocks/>
          </p:cNvSpPr>
          <p:nvPr/>
        </p:nvSpPr>
        <p:spPr bwMode="auto">
          <a:xfrm>
            <a:off x="20488275" y="8331200"/>
            <a:ext cx="995363" cy="3079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zh-TW" sz="1400">
                <a:latin typeface="Lato Light" pitchFamily="34" charset="0"/>
                <a:ea typeface="Lato Light" pitchFamily="34" charset="0"/>
                <a:cs typeface="Lato Light" pitchFamily="34" charset="0"/>
                <a:sym typeface="Lato Light" pitchFamily="34" charset="0"/>
              </a:rPr>
              <a:t>VAR_001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" descr="image43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900" y="4189413"/>
            <a:ext cx="5594350" cy="34432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3010" name="AutoShape 2"/>
          <p:cNvSpPr>
            <a:spLocks/>
          </p:cNvSpPr>
          <p:nvPr/>
        </p:nvSpPr>
        <p:spPr bwMode="auto">
          <a:xfrm rot="20459216" flipV="1">
            <a:off x="16325850" y="7832725"/>
            <a:ext cx="2430463" cy="2568575"/>
          </a:xfrm>
          <a:custGeom>
            <a:avLst/>
            <a:gdLst>
              <a:gd name="T0" fmla="*/ 10800 w 21600"/>
              <a:gd name="T1" fmla="+- 0 10532 1163"/>
              <a:gd name="T2" fmla="*/ 10532 h 18739"/>
              <a:gd name="T3" fmla="*/ 10800 w 21600"/>
              <a:gd name="T4" fmla="+- 0 10532 1163"/>
              <a:gd name="T5" fmla="*/ 10532 h 18739"/>
              <a:gd name="T6" fmla="*/ 10800 w 21600"/>
              <a:gd name="T7" fmla="+- 0 10532 1163"/>
              <a:gd name="T8" fmla="*/ 10532 h 18739"/>
              <a:gd name="T9" fmla="*/ 10800 w 21600"/>
              <a:gd name="T10" fmla="+- 0 10532 1163"/>
              <a:gd name="T11" fmla="*/ 10532 h 18739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21600" h="18739">
                <a:moveTo>
                  <a:pt x="0" y="1589"/>
                </a:moveTo>
                <a:cubicBezTo>
                  <a:pt x="4518" y="213"/>
                  <a:pt x="9036" y="-1163"/>
                  <a:pt x="10800" y="1589"/>
                </a:cubicBezTo>
                <a:cubicBezTo>
                  <a:pt x="12564" y="4340"/>
                  <a:pt x="8784" y="15759"/>
                  <a:pt x="10584" y="18098"/>
                </a:cubicBezTo>
                <a:cubicBezTo>
                  <a:pt x="12384" y="20437"/>
                  <a:pt x="21600" y="15622"/>
                  <a:pt x="21600" y="15622"/>
                </a:cubicBezTo>
              </a:path>
            </a:pathLst>
          </a:custGeom>
          <a:noFill/>
          <a:ln w="25400" cap="flat" cmpd="sng">
            <a:solidFill>
              <a:srgbClr val="7A7A7A"/>
            </a:solidFill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>
              <a:solidFill>
                <a:srgbClr val="000000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43011" name="Picture 3" descr="image44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1650" y="4948238"/>
            <a:ext cx="11976100" cy="71072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30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en-US" altLang="zh-TW" sz="7000" dirty="0" smtClean="0">
                <a:solidFill>
                  <a:srgbClr val="595959"/>
                </a:solidFill>
                <a:sym typeface="微軟正黑體 Light" charset="0"/>
              </a:rPr>
              <a:t>Coding</a:t>
            </a:r>
            <a:r>
              <a:rPr lang="zh-TW" altLang="zh-TW" sz="7000" dirty="0" smtClean="0">
                <a:solidFill>
                  <a:srgbClr val="595959"/>
                </a:solidFill>
                <a:sym typeface="微軟正黑體 Light" charset="0"/>
              </a:rPr>
              <a:t>語法</a:t>
            </a:r>
            <a:r>
              <a:rPr lang="zh-TW" altLang="en-US" sz="7000" dirty="0" smtClean="0">
                <a:solidFill>
                  <a:srgbClr val="595959"/>
                </a:solidFill>
                <a:sym typeface="微軟正黑體 Light" charset="0"/>
              </a:rPr>
              <a:t>示範</a:t>
            </a:r>
            <a:r>
              <a:rPr lang="en-US" altLang="zh-TW" sz="7000" dirty="0" smtClean="0">
                <a:solidFill>
                  <a:srgbClr val="595959"/>
                </a:solidFill>
                <a:sym typeface="微軟正黑體 Light" charset="0"/>
              </a:rPr>
              <a:t>: </a:t>
            </a:r>
            <a:r>
              <a:rPr lang="zh-TW" sz="7000" dirty="0" smtClean="0">
                <a:sym typeface="Brandon Text Bold" pitchFamily="34" charset="0"/>
              </a:rPr>
              <a:t>無窮</a:t>
            </a:r>
            <a:r>
              <a:rPr lang="zh-TW" sz="7000" dirty="0">
                <a:sym typeface="Brandon Text Bold" pitchFamily="34" charset="0"/>
              </a:rPr>
              <a:t>迴圈</a:t>
            </a:r>
          </a:p>
        </p:txBody>
      </p:sp>
      <p:sp>
        <p:nvSpPr>
          <p:cNvPr id="43013" name="Rectangle 5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34AE8A6E-CC61-44EC-9FF1-A75031C8487B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22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43014" name="AutoShape 6"/>
          <p:cNvSpPr>
            <a:spLocks/>
          </p:cNvSpPr>
          <p:nvPr/>
        </p:nvSpPr>
        <p:spPr bwMode="auto">
          <a:xfrm>
            <a:off x="16081375" y="6129338"/>
            <a:ext cx="1160463" cy="4059237"/>
          </a:xfrm>
          <a:custGeom>
            <a:avLst/>
            <a:gdLst>
              <a:gd name="T0" fmla="+- 0 10754 1077"/>
              <a:gd name="T1" fmla="*/ T0 w 19354"/>
              <a:gd name="T2" fmla="+- 0 10668 236"/>
              <a:gd name="T3" fmla="*/ 10668 h 20864"/>
              <a:gd name="T4" fmla="+- 0 10754 1077"/>
              <a:gd name="T5" fmla="*/ T4 w 19354"/>
              <a:gd name="T6" fmla="+- 0 10668 236"/>
              <a:gd name="T7" fmla="*/ 10668 h 20864"/>
              <a:gd name="T8" fmla="+- 0 10754 1077"/>
              <a:gd name="T9" fmla="*/ T8 w 19354"/>
              <a:gd name="T10" fmla="+- 0 10668 236"/>
              <a:gd name="T11" fmla="*/ 10668 h 20864"/>
              <a:gd name="T12" fmla="+- 0 10754 1077"/>
              <a:gd name="T13" fmla="*/ T12 w 19354"/>
              <a:gd name="T14" fmla="+- 0 10668 236"/>
              <a:gd name="T15" fmla="*/ 10668 h 2086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354" h="20864">
                <a:moveTo>
                  <a:pt x="10291" y="20560"/>
                </a:moveTo>
                <a:cubicBezTo>
                  <a:pt x="15407" y="20962"/>
                  <a:pt x="20523" y="21364"/>
                  <a:pt x="19119" y="18953"/>
                </a:cubicBezTo>
                <a:cubicBezTo>
                  <a:pt x="17714" y="16541"/>
                  <a:pt x="4808" y="9121"/>
                  <a:pt x="1865" y="6091"/>
                </a:cubicBezTo>
                <a:cubicBezTo>
                  <a:pt x="-1077" y="3062"/>
                  <a:pt x="-7" y="1784"/>
                  <a:pt x="1464" y="774"/>
                </a:cubicBezTo>
                <a:cubicBezTo>
                  <a:pt x="2935" y="-236"/>
                  <a:pt x="10693" y="32"/>
                  <a:pt x="10693" y="32"/>
                </a:cubicBezTo>
              </a:path>
            </a:pathLst>
          </a:custGeom>
          <a:noFill/>
          <a:ln w="25400" cap="flat" cmpd="sng">
            <a:solidFill>
              <a:srgbClr val="858585"/>
            </a:solidFill>
            <a:prstDash val="solid"/>
            <a:miter lim="0"/>
            <a:headEnd type="none" w="med" len="med"/>
            <a:tailEnd type="triangle" w="med" len="med"/>
          </a:ln>
          <a:effectLst/>
        </p:spPr>
        <p:txBody>
          <a:bodyPr lIns="0" tIns="0" rIns="0" bIns="0" anchor="ctr"/>
          <a:lstStyle/>
          <a:p>
            <a:endParaRPr lang="zh-TW" altLang="zh-TW">
              <a:solidFill>
                <a:srgbClr val="000000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43015" name="Rectangle 7"/>
          <p:cNvSpPr>
            <a:spLocks/>
          </p:cNvSpPr>
          <p:nvPr/>
        </p:nvSpPr>
        <p:spPr bwMode="auto">
          <a:xfrm>
            <a:off x="16844963" y="5791200"/>
            <a:ext cx="2089150" cy="6619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。。。。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8173700" y="6908800"/>
            <a:ext cx="3698875" cy="1838325"/>
            <a:chOff x="0" y="0"/>
            <a:chExt cx="3697533" cy="1838276"/>
          </a:xfrm>
        </p:grpSpPr>
        <p:sp>
          <p:nvSpPr>
            <p:cNvPr id="43017" name="AutoShape 9"/>
            <p:cNvSpPr>
              <a:spLocks/>
            </p:cNvSpPr>
            <p:nvPr/>
          </p:nvSpPr>
          <p:spPr bwMode="auto">
            <a:xfrm>
              <a:off x="108830" y="0"/>
              <a:ext cx="3588703" cy="1838276"/>
            </a:xfrm>
            <a:prstGeom prst="roundRect">
              <a:avLst>
                <a:gd name="adj" fmla="val 16667"/>
              </a:avLst>
            </a:prstGeom>
            <a:solidFill>
              <a:srgbClr val="FF2F2F"/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endParaRPr lang="zh-TW" altLang="zh-TW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Gill Sans" charset="0"/>
                <a:cs typeface="Gill Sans" charset="0"/>
                <a:sym typeface="Gill Sans" charset="0"/>
              </a:endParaRPr>
            </a:p>
          </p:txBody>
        </p:sp>
        <p:sp>
          <p:nvSpPr>
            <p:cNvPr id="43018" name="Rectangle 10"/>
            <p:cNvSpPr>
              <a:spLocks/>
            </p:cNvSpPr>
            <p:nvPr/>
          </p:nvSpPr>
          <p:spPr bwMode="auto">
            <a:xfrm>
              <a:off x="108830" y="233955"/>
              <a:ext cx="3588703" cy="662941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45720" rIns="45720">
              <a:spAutoFit/>
            </a:bodyPr>
            <a:lstStyle/>
            <a:p>
              <a:r>
                <a:rPr lang="zh-TW" altLang="zh-TW" sz="3200" b="1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微軟正黑體" pitchFamily="34" charset="-120"/>
                </a:rPr>
                <a:t>☆ </a:t>
              </a:r>
              <a:r>
                <a:rPr lang="zh-TW" altLang="en-US" sz="3200" b="1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微軟正黑體" pitchFamily="34" charset="-120"/>
                </a:rPr>
                <a:t>迴圈中止</a:t>
              </a:r>
            </a:p>
          </p:txBody>
        </p:sp>
        <p:sp>
          <p:nvSpPr>
            <p:cNvPr id="43019" name="Oval 11"/>
            <p:cNvSpPr>
              <a:spLocks/>
            </p:cNvSpPr>
            <p:nvPr/>
          </p:nvSpPr>
          <p:spPr bwMode="auto">
            <a:xfrm>
              <a:off x="0" y="870561"/>
              <a:ext cx="315311" cy="306037"/>
            </a:xfrm>
            <a:prstGeom prst="ellipse">
              <a:avLst/>
            </a:prstGeom>
            <a:solidFill>
              <a:srgbClr val="FFFFFF"/>
            </a:solidFill>
            <a:ln w="44450" cap="flat" cmpd="sng">
              <a:solidFill>
                <a:srgbClr val="FF2F2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endParaRPr lang="zh-TW" altLang="zh-TW" sz="4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" charset="0"/>
                <a:ea typeface="Gill Sans" charset="0"/>
                <a:cs typeface="Gill Sans" charset="0"/>
                <a:sym typeface="Gill Sans" charset="0"/>
              </a:endParaRPr>
            </a:p>
          </p:txBody>
        </p:sp>
      </p:grpSp>
      <p:sp>
        <p:nvSpPr>
          <p:cNvPr id="43020" name="Rectangle 12"/>
          <p:cNvSpPr>
            <a:spLocks/>
          </p:cNvSpPr>
          <p:nvPr/>
        </p:nvSpPr>
        <p:spPr bwMode="auto">
          <a:xfrm>
            <a:off x="12549188" y="8299450"/>
            <a:ext cx="1081087" cy="4476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20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執行</a:t>
            </a: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4511675" y="698500"/>
            <a:ext cx="17360900" cy="6611938"/>
            <a:chOff x="0" y="-1"/>
            <a:chExt cx="17361083" cy="6612970"/>
          </a:xfrm>
        </p:grpSpPr>
        <p:sp>
          <p:nvSpPr>
            <p:cNvPr id="43022" name="AutoShape 14"/>
            <p:cNvSpPr>
              <a:spLocks/>
            </p:cNvSpPr>
            <p:nvPr/>
          </p:nvSpPr>
          <p:spPr bwMode="auto">
            <a:xfrm rot="324670" flipH="1">
              <a:off x="199653" y="788546"/>
              <a:ext cx="16961777" cy="5035876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671" y="21600"/>
                  </a:moveTo>
                  <a:lnTo>
                    <a:pt x="19633" y="19367"/>
                  </a:lnTo>
                  <a:lnTo>
                    <a:pt x="20429" y="19367"/>
                  </a:lnTo>
                  <a:cubicBezTo>
                    <a:pt x="19887" y="8362"/>
                    <a:pt x="15488" y="0"/>
                    <a:pt x="10242" y="0"/>
                  </a:cubicBezTo>
                  <a:lnTo>
                    <a:pt x="10617" y="0"/>
                  </a:lnTo>
                  <a:cubicBezTo>
                    <a:pt x="15863" y="0"/>
                    <a:pt x="20261" y="8362"/>
                    <a:pt x="20804" y="19367"/>
                  </a:cubicBezTo>
                  <a:lnTo>
                    <a:pt x="21600" y="19367"/>
                  </a:lnTo>
                  <a:close/>
                  <a:moveTo>
                    <a:pt x="10429" y="4"/>
                  </a:moveTo>
                  <a:lnTo>
                    <a:pt x="10429" y="4"/>
                  </a:lnTo>
                  <a:cubicBezTo>
                    <a:pt x="4847" y="219"/>
                    <a:pt x="375" y="9825"/>
                    <a:pt x="375" y="21600"/>
                  </a:cubicBezTo>
                  <a:lnTo>
                    <a:pt x="0" y="21600"/>
                  </a:lnTo>
                  <a:cubicBezTo>
                    <a:pt x="0" y="9671"/>
                    <a:pt x="4585" y="0"/>
                    <a:pt x="10242" y="0"/>
                  </a:cubicBezTo>
                  <a:cubicBezTo>
                    <a:pt x="10304" y="0"/>
                    <a:pt x="10367" y="1"/>
                    <a:pt x="10429" y="4"/>
                  </a:cubicBezTo>
                  <a:close/>
                </a:path>
              </a:pathLst>
            </a:custGeom>
            <a:solidFill>
              <a:srgbClr val="613757">
                <a:alpha val="48999"/>
              </a:srgb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endParaRPr lang="zh-TW" altLang="zh-TW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endParaRPr>
            </a:p>
          </p:txBody>
        </p:sp>
        <p:sp>
          <p:nvSpPr>
            <p:cNvPr id="43023" name="AutoShape 15"/>
            <p:cNvSpPr>
              <a:spLocks/>
            </p:cNvSpPr>
            <p:nvPr/>
          </p:nvSpPr>
          <p:spPr bwMode="auto">
            <a:xfrm rot="324670" flipH="1">
              <a:off x="8952092" y="1202155"/>
              <a:ext cx="8189792" cy="5035876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4"/>
                  </a:moveTo>
                  <a:lnTo>
                    <a:pt x="21600" y="4"/>
                  </a:lnTo>
                  <a:cubicBezTo>
                    <a:pt x="10038" y="219"/>
                    <a:pt x="776" y="9825"/>
                    <a:pt x="776" y="21600"/>
                  </a:cubicBezTo>
                  <a:lnTo>
                    <a:pt x="0" y="21600"/>
                  </a:lnTo>
                  <a:cubicBezTo>
                    <a:pt x="0" y="9671"/>
                    <a:pt x="9497" y="0"/>
                    <a:pt x="21212" y="0"/>
                  </a:cubicBezTo>
                  <a:cubicBezTo>
                    <a:pt x="21341" y="0"/>
                    <a:pt x="21471" y="1"/>
                    <a:pt x="21600" y="4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endParaRPr lang="zh-TW" altLang="zh-TW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endParaRPr>
            </a:p>
          </p:txBody>
        </p:sp>
      </p:grpSp>
      <p:sp>
        <p:nvSpPr>
          <p:cNvPr id="43024" name="Rectangle 16"/>
          <p:cNvSpPr>
            <a:spLocks/>
          </p:cNvSpPr>
          <p:nvPr/>
        </p:nvSpPr>
        <p:spPr bwMode="auto">
          <a:xfrm>
            <a:off x="18173700" y="9109075"/>
            <a:ext cx="5905500" cy="35194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marL="385763" indent="-385763" algn="l"/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迴圈中止依照定義為</a:t>
            </a:r>
          </a:p>
          <a:p>
            <a:pPr marL="385763" indent="-385763" algn="l">
              <a:buSzPct val="100000"/>
              <a:buFontTx/>
              <a:buAutoNum type="arabicPeriod"/>
            </a:pPr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強制回到先前迴圈的下一步</a:t>
            </a:r>
          </a:p>
          <a:p>
            <a:pPr marL="385763" indent="-385763" algn="l">
              <a:buSzPct val="100000"/>
              <a:buFontTx/>
              <a:buAutoNum type="arabicPeriod"/>
            </a:pPr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若前面沒有迴圈</a:t>
            </a:r>
            <a:r>
              <a:rPr lang="zh-TW" altLang="zh-TW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,</a:t>
            </a:r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則回到專案起始</a:t>
            </a:r>
          </a:p>
          <a:p>
            <a:pPr marL="385763" indent="-385763" algn="l">
              <a:buSzPct val="100000"/>
              <a:buFontTx/>
              <a:buAutoNum type="arabicPeriod"/>
            </a:pPr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在這個例子比較條件的下一步就不會被執行</a:t>
            </a:r>
          </a:p>
        </p:txBody>
      </p:sp>
      <p:sp>
        <p:nvSpPr>
          <p:cNvPr id="43025" name="Rectangle 17"/>
          <p:cNvSpPr>
            <a:spLocks/>
          </p:cNvSpPr>
          <p:nvPr/>
        </p:nvSpPr>
        <p:spPr bwMode="auto">
          <a:xfrm>
            <a:off x="1317625" y="7778750"/>
            <a:ext cx="5729288" cy="12350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marL="257175" indent="-257175" algn="l"/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迴圈迴圈</a:t>
            </a:r>
          </a:p>
          <a:p>
            <a:pPr marL="257175" indent="-257175" algn="l">
              <a:buSzPct val="100000"/>
              <a:buFontTx/>
              <a:buAutoNum type="arabicPeriod"/>
            </a:pPr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增加無窮迴圈的選項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Grp="1" noChangeArrowheads="1"/>
          </p:cNvSpPr>
          <p:nvPr>
            <p:ph type="title"/>
          </p:nvPr>
        </p:nvSpPr>
        <p:spPr>
          <a:xfrm>
            <a:off x="1795463" y="760413"/>
            <a:ext cx="21143912" cy="1536700"/>
          </a:xfrm>
        </p:spPr>
        <p:txBody>
          <a:bodyPr/>
          <a:lstStyle/>
          <a:p>
            <a:pPr defTabSz="455613"/>
            <a:r>
              <a:rPr lang="en-US" altLang="zh-TW" sz="7000" dirty="0" smtClean="0">
                <a:solidFill>
                  <a:srgbClr val="595959"/>
                </a:solidFill>
                <a:sym typeface="微軟正黑體 Light" charset="0"/>
              </a:rPr>
              <a:t>Coding</a:t>
            </a:r>
            <a:r>
              <a:rPr lang="zh-TW" altLang="zh-TW" sz="7000" dirty="0" smtClean="0">
                <a:solidFill>
                  <a:srgbClr val="595959"/>
                </a:solidFill>
                <a:sym typeface="微軟正黑體 Light" charset="0"/>
              </a:rPr>
              <a:t>語法</a:t>
            </a:r>
            <a:r>
              <a:rPr lang="zh-TW" altLang="en-US" sz="7000" dirty="0" smtClean="0">
                <a:solidFill>
                  <a:srgbClr val="595959"/>
                </a:solidFill>
                <a:sym typeface="微軟正黑體 Light" charset="0"/>
              </a:rPr>
              <a:t>示範</a:t>
            </a:r>
            <a:r>
              <a:rPr lang="en-US" altLang="zh-TW" sz="7000" dirty="0" smtClean="0">
                <a:solidFill>
                  <a:srgbClr val="595959"/>
                </a:solidFill>
                <a:sym typeface="微軟正黑體 Light" charset="0"/>
              </a:rPr>
              <a:t>:</a:t>
            </a:r>
            <a:r>
              <a:rPr lang="zh-TW" altLang="en-US" sz="7000" dirty="0" smtClean="0">
                <a:solidFill>
                  <a:srgbClr val="595959"/>
                </a:solidFill>
                <a:sym typeface="微軟正黑體 Light" charset="0"/>
              </a:rPr>
              <a:t> </a:t>
            </a:r>
            <a:r>
              <a:rPr lang="zh-TW" sz="7000" dirty="0" smtClean="0">
                <a:sym typeface="Brandon Text Bold" pitchFamily="34" charset="0"/>
              </a:rPr>
              <a:t>切換正反</a:t>
            </a:r>
            <a:r>
              <a:rPr lang="zh-TW" altLang="zh-TW" sz="7000" dirty="0">
                <a:cs typeface="Brandon Text Bold" pitchFamily="34" charset="0"/>
                <a:sym typeface="Brandon Text Bold" pitchFamily="34" charset="0"/>
              </a:rPr>
              <a:t>For</a:t>
            </a:r>
            <a:r>
              <a:rPr lang="zh-TW" sz="7000" dirty="0">
                <a:sym typeface="Brandon Text Bold" pitchFamily="34" charset="0"/>
              </a:rPr>
              <a:t>迴圈 </a:t>
            </a:r>
            <a:r>
              <a:rPr lang="zh-TW" altLang="zh-TW" sz="7000" dirty="0">
                <a:cs typeface="Brandon Text Bold" pitchFamily="34" charset="0"/>
                <a:sym typeface="Brandon Text Bold" pitchFamily="34" charset="0"/>
              </a:rPr>
              <a:t>(</a:t>
            </a:r>
            <a:r>
              <a:rPr lang="zh-TW" sz="7000" dirty="0">
                <a:sym typeface="Brandon Text Bold" pitchFamily="34" charset="0"/>
              </a:rPr>
              <a:t>示範擋案</a:t>
            </a:r>
            <a:r>
              <a:rPr lang="zh-TW" altLang="zh-TW" sz="7000" dirty="0">
                <a:cs typeface="Brandon Text Bold" pitchFamily="34" charset="0"/>
                <a:sym typeface="Brandon Text Bold" pitchFamily="34" charset="0"/>
              </a:rPr>
              <a:t>5-2)</a:t>
            </a:r>
          </a:p>
        </p:txBody>
      </p:sp>
      <p:sp>
        <p:nvSpPr>
          <p:cNvPr id="44034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96166004-BFEA-470C-B0A1-47F68CB753C5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23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44035" name="Picture 3" descr="image45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86563" y="4443413"/>
            <a:ext cx="2746375" cy="8145462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44036" name="Picture 4" descr="image46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975" y="2814638"/>
            <a:ext cx="18449925" cy="105870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sz="7000" dirty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紅外線循</a:t>
            </a:r>
            <a:r>
              <a:rPr lang="zh-TW" sz="7000" dirty="0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跡</a:t>
            </a:r>
            <a:r>
              <a:rPr lang="zh-TW" altLang="en-US" sz="7000" dirty="0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走黑線</a:t>
            </a:r>
            <a:r>
              <a:rPr lang="zh-TW" sz="7000" dirty="0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 </a:t>
            </a:r>
            <a:r>
              <a:rPr lang="zh-TW" sz="7000" dirty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範例</a:t>
            </a:r>
          </a:p>
        </p:txBody>
      </p:sp>
      <p:sp>
        <p:nvSpPr>
          <p:cNvPr id="63490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5669E9C5-7F96-46FC-9696-E3690C636AF8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24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63491" name="Rectangle 3"/>
          <p:cNvSpPr>
            <a:spLocks/>
          </p:cNvSpPr>
          <p:nvPr/>
        </p:nvSpPr>
        <p:spPr bwMode="auto">
          <a:xfrm>
            <a:off x="2597150" y="-3392488"/>
            <a:ext cx="19188113" cy="17303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 defTabSz="457200"/>
            <a:r>
              <a:rPr lang="zh-TW" sz="9200" b="1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紅外線循跡 範例</a:t>
            </a:r>
          </a:p>
        </p:txBody>
      </p:sp>
      <p:sp>
        <p:nvSpPr>
          <p:cNvPr id="63492" name="Rectangle 4"/>
          <p:cNvSpPr>
            <a:spLocks/>
          </p:cNvSpPr>
          <p:nvPr/>
        </p:nvSpPr>
        <p:spPr bwMode="auto">
          <a:xfrm>
            <a:off x="7048500" y="12211050"/>
            <a:ext cx="16916400" cy="17160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zh-TW" u="sng" dirty="0">
                <a:solidFill>
                  <a:srgbClr val="3E1F32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  <a:hlinkClick r:id="rId2"/>
              </a:rPr>
              <a:t>https://www.youtube.com/watch?v=_oIh27iNMnc</a:t>
            </a:r>
            <a:endParaRPr lang="zh-TW" altLang="zh-TW" dirty="0">
              <a:solidFill>
                <a:srgbClr val="000000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66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1000" y="2465512"/>
            <a:ext cx="17569952" cy="9343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1" descr="image53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0538" y="2259013"/>
            <a:ext cx="19269075" cy="114490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58370" name="Picture 2" descr="image49.png"/>
          <p:cNvPicPr>
            <a:picLocks noChangeAspect="1"/>
          </p:cNvPicPr>
          <p:nvPr/>
        </p:nvPicPr>
        <p:blipFill>
          <a:blip r:embed="rId3" cstate="print"/>
          <a:srcRect b="19791"/>
          <a:stretch>
            <a:fillRect/>
          </a:stretch>
        </p:blipFill>
        <p:spPr bwMode="auto">
          <a:xfrm>
            <a:off x="12773025" y="7951788"/>
            <a:ext cx="2312988" cy="1592262"/>
          </a:xfrm>
          <a:prstGeom prst="rect">
            <a:avLst/>
          </a:prstGeom>
          <a:noFill/>
          <a:ln w="9525" cap="flat" cmpd="sng">
            <a:solidFill>
              <a:srgbClr val="7A7A7A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pic>
      <p:sp>
        <p:nvSpPr>
          <p:cNvPr id="5837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en-US" altLang="zh-TW" sz="7000" dirty="0" smtClean="0">
                <a:solidFill>
                  <a:srgbClr val="595959"/>
                </a:solidFill>
                <a:sym typeface="微軟正黑體 Light" charset="0"/>
              </a:rPr>
              <a:t>Coding</a:t>
            </a:r>
            <a:r>
              <a:rPr lang="zh-TW" altLang="zh-TW" sz="7000" dirty="0" smtClean="0">
                <a:solidFill>
                  <a:srgbClr val="595959"/>
                </a:solidFill>
                <a:sym typeface="微軟正黑體 Light" charset="0"/>
              </a:rPr>
              <a:t>語法</a:t>
            </a:r>
            <a:r>
              <a:rPr lang="zh-TW" altLang="en-US" sz="7000" dirty="0" smtClean="0">
                <a:solidFill>
                  <a:srgbClr val="595959"/>
                </a:solidFill>
                <a:sym typeface="微軟正黑體 Light" charset="0"/>
              </a:rPr>
              <a:t>示範</a:t>
            </a:r>
            <a:r>
              <a:rPr lang="en-US" altLang="zh-TW" sz="7000" dirty="0" smtClean="0">
                <a:solidFill>
                  <a:srgbClr val="595959"/>
                </a:solidFill>
                <a:sym typeface="微軟正黑體 Light" charset="0"/>
              </a:rPr>
              <a:t>: </a:t>
            </a:r>
            <a:r>
              <a:rPr lang="zh-TW" sz="7000" dirty="0" smtClean="0">
                <a:sym typeface="Brandon Text Bold" pitchFamily="34" charset="0"/>
              </a:rPr>
              <a:t>紅外線</a:t>
            </a:r>
            <a:r>
              <a:rPr lang="zh-TW" sz="7000" dirty="0">
                <a:sym typeface="Brandon Text Bold" pitchFamily="34" charset="0"/>
              </a:rPr>
              <a:t>循跡 </a:t>
            </a:r>
            <a:r>
              <a:rPr lang="zh-TW" altLang="zh-TW" sz="7000" dirty="0">
                <a:cs typeface="Brandon Text Bold" pitchFamily="34" charset="0"/>
                <a:sym typeface="Brandon Text Bold" pitchFamily="34" charset="0"/>
              </a:rPr>
              <a:t>(</a:t>
            </a:r>
            <a:r>
              <a:rPr lang="zh-TW" sz="7000" dirty="0">
                <a:sym typeface="Brandon Text Bold" pitchFamily="34" charset="0"/>
              </a:rPr>
              <a:t>示範檔</a:t>
            </a:r>
            <a:r>
              <a:rPr lang="zh-TW" altLang="zh-TW" sz="7000" dirty="0">
                <a:cs typeface="Brandon Text Bold" pitchFamily="34" charset="0"/>
                <a:sym typeface="Brandon Text Bold" pitchFamily="34" charset="0"/>
              </a:rPr>
              <a:t>4-6-2, </a:t>
            </a:r>
            <a:r>
              <a:rPr lang="zh-TW" sz="7000" dirty="0">
                <a:sym typeface="Brandon Text Bold" pitchFamily="34" charset="0"/>
              </a:rPr>
              <a:t>教材說明</a:t>
            </a:r>
            <a:r>
              <a:rPr lang="zh-TW" altLang="zh-TW" sz="7000" dirty="0">
                <a:cs typeface="Brandon Text Bold" pitchFamily="34" charset="0"/>
                <a:sym typeface="Brandon Text Bold" pitchFamily="34" charset="0"/>
              </a:rPr>
              <a:t>)</a:t>
            </a:r>
          </a:p>
        </p:txBody>
      </p:sp>
      <p:sp>
        <p:nvSpPr>
          <p:cNvPr id="58372" name="Rectangle 4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ACA0E37E-FD56-4629-99BA-B086BF0E95D8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25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58373" name="Picture 5" descr="image54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06850" y="5054600"/>
            <a:ext cx="3429000" cy="1716088"/>
          </a:xfrm>
          <a:prstGeom prst="rect">
            <a:avLst/>
          </a:prstGeom>
          <a:noFill/>
          <a:ln w="9525" cap="flat" cmpd="sng">
            <a:solidFill>
              <a:srgbClr val="7A7A7A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pic>
      <p:pic>
        <p:nvPicPr>
          <p:cNvPr id="58374" name="Picture 6" descr="image55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307300" y="6800850"/>
            <a:ext cx="3438525" cy="1657350"/>
          </a:xfrm>
          <a:prstGeom prst="rect">
            <a:avLst/>
          </a:prstGeom>
          <a:noFill/>
          <a:ln w="9525" cap="flat" cmpd="sng">
            <a:solidFill>
              <a:srgbClr val="7A7A7A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pic>
      <p:pic>
        <p:nvPicPr>
          <p:cNvPr id="58375" name="Picture 7" descr="image56.png"/>
          <p:cNvPicPr>
            <a:picLocks noChangeAspect="1"/>
          </p:cNvPicPr>
          <p:nvPr/>
        </p:nvPicPr>
        <p:blipFill>
          <a:blip r:embed="rId6" cstate="print"/>
          <a:srcRect l="12572"/>
          <a:stretch>
            <a:fillRect/>
          </a:stretch>
        </p:blipFill>
        <p:spPr bwMode="auto">
          <a:xfrm>
            <a:off x="15219363" y="8775700"/>
            <a:ext cx="1981200" cy="1757363"/>
          </a:xfrm>
          <a:prstGeom prst="rect">
            <a:avLst/>
          </a:prstGeom>
          <a:noFill/>
          <a:ln w="9525" cap="flat" cmpd="sng">
            <a:solidFill>
              <a:srgbClr val="7A7A7A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pic>
      <p:pic>
        <p:nvPicPr>
          <p:cNvPr id="58376" name="Picture 8" descr="image57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829213" y="9982200"/>
            <a:ext cx="2274887" cy="1668463"/>
          </a:xfrm>
          <a:prstGeom prst="rect">
            <a:avLst/>
          </a:prstGeom>
          <a:noFill/>
          <a:ln w="9525" cap="flat" cmpd="sng">
            <a:solidFill>
              <a:srgbClr val="7A7A7A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pic>
      <p:pic>
        <p:nvPicPr>
          <p:cNvPr id="58377" name="Picture 9" descr="image58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002625" y="11442700"/>
            <a:ext cx="2552700" cy="1757363"/>
          </a:xfrm>
          <a:prstGeom prst="rect">
            <a:avLst/>
          </a:prstGeom>
          <a:noFill/>
          <a:ln w="9525" cap="flat" cmpd="sng">
            <a:solidFill>
              <a:srgbClr val="7A7A7A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pic>
      <p:pic>
        <p:nvPicPr>
          <p:cNvPr id="58378" name="Picture 10" descr="image59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104813" y="3916363"/>
            <a:ext cx="3449637" cy="1574800"/>
          </a:xfrm>
          <a:prstGeom prst="rect">
            <a:avLst/>
          </a:prstGeom>
          <a:noFill/>
          <a:ln w="9525" cap="flat" cmpd="sng">
            <a:solidFill>
              <a:srgbClr val="7A7A7A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6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712" y="-1"/>
            <a:ext cx="7726681" cy="137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253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35616" y="0"/>
            <a:ext cx="7920880" cy="13770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16872520" y="3689648"/>
            <a:ext cx="7151440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循跡主程式範例</a:t>
            </a:r>
            <a:endParaRPr lang="en-US" altLang="zh-TW" sz="4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引用自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國 立 勤 益 科 技 大 學 電 子 工 程 系 實 務 專 題 報 告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超音波自走車 </a:t>
            </a:r>
            <a:r>
              <a:rPr lang="en-US" altLang="zh-TW" sz="3600" dirty="0" err="1" smtClean="0">
                <a:latin typeface="微軟正黑體" pitchFamily="34" charset="-120"/>
                <a:ea typeface="微軟正黑體" pitchFamily="34" charset="-120"/>
              </a:rPr>
              <a:t>mBot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指導教授：黃國興 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教授 專題學生：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張宏銘 專題學生：鄧詠霖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  <a:hlinkClick r:id="rId4"/>
            </a:endParaRPr>
          </a:p>
          <a:p>
            <a:pPr algn="l"/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  <a:hlinkClick r:id="rId4"/>
              </a:rPr>
              <a:t>http://eeproject.ncut.edu.tw/upload/Achievements/104_20160706114807Gkpr.pdf</a:t>
            </a:r>
            <a:endParaRPr lang="zh-TW" altLang="en-US" sz="36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7" name="Oval 2"/>
          <p:cNvSpPr>
            <a:spLocks/>
          </p:cNvSpPr>
          <p:nvPr/>
        </p:nvSpPr>
        <p:spPr bwMode="auto">
          <a:xfrm>
            <a:off x="8519592" y="5975028"/>
            <a:ext cx="7398303" cy="7147668"/>
          </a:xfrm>
          <a:prstGeom prst="ellipse">
            <a:avLst/>
          </a:prstGeom>
          <a:solidFill>
            <a:srgbClr val="C8A200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617875"/>
            <a:endParaRPr lang="zh-TW" altLang="zh-TW" sz="4300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25638" y="7878266"/>
            <a:ext cx="20726400" cy="2724150"/>
          </a:xfrm>
        </p:spPr>
        <p:txBody>
          <a:bodyPr/>
          <a:lstStyle/>
          <a:p>
            <a:pPr algn="ctr"/>
            <a:r>
              <a:rPr lang="en-US" altLang="zh-TW" sz="8000" cap="none" dirty="0" smtClean="0">
                <a:solidFill>
                  <a:schemeClr val="bg1"/>
                </a:solidFill>
              </a:rPr>
              <a:t>Tarkustech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en-US" altLang="zh-TW" sz="8000" cap="none" dirty="0" smtClean="0">
                <a:solidFill>
                  <a:schemeClr val="bg1"/>
                </a:solidFill>
              </a:rPr>
              <a:t>Innovations</a:t>
            </a:r>
            <a:r>
              <a:rPr lang="en-US" altLang="zh-TW" sz="8000" dirty="0" smtClean="0">
                <a:solidFill>
                  <a:schemeClr val="bg1"/>
                </a:solidFill>
              </a:rPr>
              <a:t/>
            </a:r>
            <a:br>
              <a:rPr lang="en-US" altLang="zh-TW" sz="8000" dirty="0" smtClean="0">
                <a:solidFill>
                  <a:schemeClr val="bg1"/>
                </a:solidFill>
              </a:rPr>
            </a:br>
            <a:r>
              <a:rPr lang="zh-TW" altLang="en-US" sz="8000" dirty="0" smtClean="0">
                <a:solidFill>
                  <a:schemeClr val="bg1"/>
                </a:solidFill>
              </a:rPr>
              <a:t>主課程介紹</a:t>
            </a:r>
            <a:endParaRPr lang="zh-TW" alt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2097" name="Picture 1" descr="Untitled-8.jpg"/>
          <p:cNvPicPr>
            <a:picLocks noChangeAspect="1"/>
          </p:cNvPicPr>
          <p:nvPr/>
        </p:nvPicPr>
        <p:blipFill>
          <a:blip r:embed="rId3" cstate="print">
            <a:lum bright="20000" contrast="-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" r="27"/>
          <a:stretch>
            <a:fillRect/>
          </a:stretch>
        </p:blipFill>
        <p:spPr bwMode="auto">
          <a:xfrm>
            <a:off x="0" y="-3175"/>
            <a:ext cx="24384000" cy="1372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 bwMode="auto">
          <a:xfrm>
            <a:off x="1702684" y="2571440"/>
            <a:ext cx="20794893" cy="10722920"/>
          </a:xfrm>
          <a:prstGeom prst="rect">
            <a:avLst/>
          </a:prstGeom>
          <a:solidFill>
            <a:srgbClr val="FDFDFD">
              <a:alpha val="58000"/>
            </a:srgbClr>
          </a:solidFill>
          <a:ln>
            <a:noFill/>
          </a:ln>
          <a:effectLst>
            <a:softEdge rad="63500"/>
          </a:effectLst>
          <a:extLst/>
        </p:spPr>
        <p:txBody>
          <a:bodyPr lIns="0" tIns="0" rIns="0" bIns="0" rtlCol="0" anchor="ctr"/>
          <a:lstStyle/>
          <a:p>
            <a:pPr defTabSz="825444"/>
            <a:endParaRPr lang="zh-TW" altLang="en-US" sz="3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41" name="AutoShape 8"/>
          <p:cNvSpPr>
            <a:spLocks/>
          </p:cNvSpPr>
          <p:nvPr/>
        </p:nvSpPr>
        <p:spPr bwMode="auto">
          <a:xfrm>
            <a:off x="2110880" y="7938120"/>
            <a:ext cx="1385888" cy="1600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lnTo>
                  <a:pt x="21600" y="5400"/>
                </a:lnTo>
                <a:lnTo>
                  <a:pt x="21599" y="16200"/>
                </a:lnTo>
                <a:lnTo>
                  <a:pt x="10799" y="21599"/>
                </a:lnTo>
                <a:lnTo>
                  <a:pt x="0" y="16199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2" name="AutoShape 9"/>
          <p:cNvSpPr>
            <a:spLocks/>
          </p:cNvSpPr>
          <p:nvPr/>
        </p:nvSpPr>
        <p:spPr bwMode="auto">
          <a:xfrm>
            <a:off x="2472654" y="8565182"/>
            <a:ext cx="1035051" cy="91916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8967" y="21600"/>
                </a:moveTo>
                <a:lnTo>
                  <a:pt x="21599" y="13514"/>
                </a:lnTo>
                <a:lnTo>
                  <a:pt x="21523" y="4158"/>
                </a:lnTo>
                <a:lnTo>
                  <a:pt x="17141" y="0"/>
                </a:lnTo>
                <a:lnTo>
                  <a:pt x="0" y="12994"/>
                </a:lnTo>
                <a:lnTo>
                  <a:pt x="8967" y="21600"/>
                </a:lnTo>
                <a:close/>
              </a:path>
            </a:pathLst>
          </a:custGeom>
          <a:solidFill>
            <a:schemeClr val="accent3">
              <a:lumMod val="75000"/>
              <a:alpha val="50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/>
          <a:p>
            <a:pPr defTabSz="825444"/>
            <a:endParaRPr lang="en-US" sz="6000" dirty="0">
              <a:solidFill>
                <a:srgbClr val="000000"/>
              </a:solidFill>
              <a:sym typeface="Gill Sans" charset="0"/>
            </a:endParaRPr>
          </a:p>
        </p:txBody>
      </p:sp>
      <p:sp>
        <p:nvSpPr>
          <p:cNvPr id="39" name="AutoShape 8"/>
          <p:cNvSpPr>
            <a:spLocks/>
          </p:cNvSpPr>
          <p:nvPr/>
        </p:nvSpPr>
        <p:spPr bwMode="auto">
          <a:xfrm>
            <a:off x="11985178" y="3206602"/>
            <a:ext cx="1385888" cy="1600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lnTo>
                  <a:pt x="21600" y="5400"/>
                </a:lnTo>
                <a:lnTo>
                  <a:pt x="21599" y="16200"/>
                </a:lnTo>
                <a:lnTo>
                  <a:pt x="10799" y="21599"/>
                </a:lnTo>
                <a:lnTo>
                  <a:pt x="0" y="16199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0" name="AutoShape 9"/>
          <p:cNvSpPr>
            <a:spLocks/>
          </p:cNvSpPr>
          <p:nvPr/>
        </p:nvSpPr>
        <p:spPr bwMode="auto">
          <a:xfrm>
            <a:off x="12336016" y="3833664"/>
            <a:ext cx="1035051" cy="91916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8967" y="21600"/>
                </a:moveTo>
                <a:lnTo>
                  <a:pt x="21599" y="13514"/>
                </a:lnTo>
                <a:lnTo>
                  <a:pt x="21523" y="4158"/>
                </a:lnTo>
                <a:lnTo>
                  <a:pt x="17141" y="0"/>
                </a:lnTo>
                <a:lnTo>
                  <a:pt x="0" y="12994"/>
                </a:lnTo>
                <a:lnTo>
                  <a:pt x="8967" y="21600"/>
                </a:lnTo>
                <a:close/>
              </a:path>
            </a:pathLst>
          </a:custGeom>
          <a:solidFill>
            <a:schemeClr val="accent3">
              <a:lumMod val="75000"/>
              <a:alpha val="50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/>
          <a:p>
            <a:pPr defTabSz="825444"/>
            <a:endParaRPr lang="en-US" sz="6000" dirty="0">
              <a:solidFill>
                <a:srgbClr val="000000"/>
              </a:solidFill>
              <a:sym typeface="Gill Sans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8798" y="874149"/>
            <a:ext cx="12359462" cy="1523490"/>
          </a:xfrm>
          <a:solidFill>
            <a:schemeClr val="bg1"/>
          </a:solidFill>
          <a:effectLst>
            <a:outerShdw blurRad="50800" dist="2413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  <a:sym typeface="Aleo Regular" charset="0"/>
              </a:rPr>
              <a:t>               </a:t>
            </a:r>
            <a:r>
              <a:rPr lang="en-US" altLang="zh-TW" sz="7200" dirty="0" smtClean="0">
                <a:solidFill>
                  <a:schemeClr val="bg1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Coding</a:t>
            </a:r>
            <a:r>
              <a:rPr lang="zh-TW" altLang="en-US" sz="8000" dirty="0" smtClean="0">
                <a:solidFill>
                  <a:schemeClr val="bg1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課程內容</a:t>
            </a:r>
            <a:endParaRPr lang="en-US" sz="8000" dirty="0">
              <a:solidFill>
                <a:schemeClr val="bg1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群組 5"/>
          <p:cNvGrpSpPr/>
          <p:nvPr/>
        </p:nvGrpSpPr>
        <p:grpSpPr>
          <a:xfrm>
            <a:off x="2110880" y="3135048"/>
            <a:ext cx="1385888" cy="1600200"/>
            <a:chOff x="5698998" y="4343400"/>
            <a:chExt cx="1385887" cy="1600200"/>
          </a:xfrm>
        </p:grpSpPr>
        <p:grpSp>
          <p:nvGrpSpPr>
            <p:cNvPr id="6" name="群組 20"/>
            <p:cNvGrpSpPr/>
            <p:nvPr/>
          </p:nvGrpSpPr>
          <p:grpSpPr>
            <a:xfrm>
              <a:off x="5698998" y="4343400"/>
              <a:ext cx="1385887" cy="1600200"/>
              <a:chOff x="4313111" y="4494213"/>
              <a:chExt cx="1385887" cy="1600200"/>
            </a:xfrm>
          </p:grpSpPr>
          <p:sp>
            <p:nvSpPr>
              <p:cNvPr id="9" name="AutoShape 8"/>
              <p:cNvSpPr>
                <a:spLocks/>
              </p:cNvSpPr>
              <p:nvPr/>
            </p:nvSpPr>
            <p:spPr bwMode="auto">
              <a:xfrm>
                <a:off x="4313111" y="4494213"/>
                <a:ext cx="1385887" cy="160020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5400"/>
                    </a:lnTo>
                    <a:lnTo>
                      <a:pt x="21599" y="16200"/>
                    </a:lnTo>
                    <a:lnTo>
                      <a:pt x="10799" y="21599"/>
                    </a:lnTo>
                    <a:lnTo>
                      <a:pt x="0" y="16199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/>
              <a:extLst/>
            </p:spPr>
            <p:txBody>
              <a:bodyPr lIns="0" tIns="0" rIns="0" bIns="0" anchor="ctr"/>
              <a:lstStyle>
                <a:lvl1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1pPr>
                <a:lvl2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2pPr>
                <a:lvl3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3pPr>
                <a:lvl4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4pPr>
                <a:lvl5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5pPr>
                <a:lvl6pPr marL="18288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6pPr>
                <a:lvl7pPr marL="22860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7pPr>
                <a:lvl8pPr marL="27432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8pPr>
                <a:lvl9pPr marL="32004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9pPr>
              </a:lstStyle>
              <a:p>
                <a:endParaRPr 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Lato" panose="020F0502020204030203" pitchFamily="34" charset="0"/>
                </a:endParaRPr>
              </a:p>
            </p:txBody>
          </p:sp>
          <p:sp>
            <p:nvSpPr>
              <p:cNvPr id="10" name="AutoShape 9"/>
              <p:cNvSpPr>
                <a:spLocks/>
              </p:cNvSpPr>
              <p:nvPr/>
            </p:nvSpPr>
            <p:spPr bwMode="auto">
              <a:xfrm>
                <a:off x="4663948" y="5121275"/>
                <a:ext cx="1035050" cy="91916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8967" y="21600"/>
                    </a:moveTo>
                    <a:lnTo>
                      <a:pt x="21599" y="13514"/>
                    </a:lnTo>
                    <a:lnTo>
                      <a:pt x="21523" y="4158"/>
                    </a:lnTo>
                    <a:lnTo>
                      <a:pt x="17141" y="0"/>
                    </a:lnTo>
                    <a:lnTo>
                      <a:pt x="0" y="12994"/>
                    </a:lnTo>
                    <a:lnTo>
                      <a:pt x="8967" y="2160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50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anchor="ctr"/>
              <a:lstStyle/>
              <a:p>
                <a:pPr defTabSz="825444"/>
                <a:endParaRPr lang="en-US" sz="6000" dirty="0">
                  <a:solidFill>
                    <a:srgbClr val="000000"/>
                  </a:solidFill>
                  <a:sym typeface="Gill Sans" charset="0"/>
                </a:endParaRPr>
              </a:p>
            </p:txBody>
          </p:sp>
          <p:sp>
            <p:nvSpPr>
              <p:cNvPr id="11" name="AutoShape 10"/>
              <p:cNvSpPr>
                <a:spLocks/>
              </p:cNvSpPr>
              <p:nvPr/>
            </p:nvSpPr>
            <p:spPr bwMode="auto">
              <a:xfrm>
                <a:off x="4507577" y="4714875"/>
                <a:ext cx="996950" cy="115093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599" y="5400"/>
                    </a:lnTo>
                    <a:lnTo>
                      <a:pt x="21599" y="16200"/>
                    </a:lnTo>
                    <a:lnTo>
                      <a:pt x="10799" y="21599"/>
                    </a:lnTo>
                    <a:lnTo>
                      <a:pt x="0" y="16199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chemeClr val="accent4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  <a:extLst/>
            </p:spPr>
            <p:txBody>
              <a:bodyPr lIns="0" tIns="0" rIns="0" bIns="0" anchor="ctr"/>
              <a:lstStyle>
                <a:lvl1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1pPr>
                <a:lvl2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2pPr>
                <a:lvl3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3pPr>
                <a:lvl4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4pPr>
                <a:lvl5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5pPr>
                <a:lvl6pPr marL="18288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6pPr>
                <a:lvl7pPr marL="22860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7pPr>
                <a:lvl8pPr marL="27432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8pPr>
                <a:lvl9pPr marL="32004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9pPr>
              </a:lstStyle>
              <a:p>
                <a:endParaRPr 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Lato" panose="020F0502020204030203" pitchFamily="34" charset="0"/>
                </a:endParaRPr>
              </a:p>
            </p:txBody>
          </p:sp>
        </p:grpSp>
        <p:sp>
          <p:nvSpPr>
            <p:cNvPr id="8" name="AutoShape 29"/>
            <p:cNvSpPr>
              <a:spLocks/>
            </p:cNvSpPr>
            <p:nvPr/>
          </p:nvSpPr>
          <p:spPr bwMode="auto">
            <a:xfrm>
              <a:off x="6048787" y="4860734"/>
              <a:ext cx="731838" cy="60166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7644" y="18553"/>
                  </a:moveTo>
                  <a:cubicBezTo>
                    <a:pt x="16843" y="18553"/>
                    <a:pt x="16194" y="17762"/>
                    <a:pt x="16194" y="16788"/>
                  </a:cubicBezTo>
                  <a:cubicBezTo>
                    <a:pt x="16194" y="15814"/>
                    <a:pt x="16843" y="15024"/>
                    <a:pt x="17644" y="15024"/>
                  </a:cubicBezTo>
                  <a:cubicBezTo>
                    <a:pt x="18445" y="15024"/>
                    <a:pt x="19095" y="15814"/>
                    <a:pt x="19095" y="16788"/>
                  </a:cubicBezTo>
                  <a:cubicBezTo>
                    <a:pt x="19095" y="17762"/>
                    <a:pt x="18445" y="18553"/>
                    <a:pt x="17644" y="18553"/>
                  </a:cubicBezTo>
                  <a:close/>
                  <a:moveTo>
                    <a:pt x="21599" y="17437"/>
                  </a:moveTo>
                  <a:lnTo>
                    <a:pt x="21599" y="16141"/>
                  </a:lnTo>
                  <a:lnTo>
                    <a:pt x="21024" y="15891"/>
                  </a:lnTo>
                  <a:cubicBezTo>
                    <a:pt x="20804" y="15797"/>
                    <a:pt x="20628" y="15592"/>
                    <a:pt x="20539" y="15331"/>
                  </a:cubicBezTo>
                  <a:lnTo>
                    <a:pt x="20538" y="15330"/>
                  </a:lnTo>
                  <a:cubicBezTo>
                    <a:pt x="20449" y="15068"/>
                    <a:pt x="20455" y="14772"/>
                    <a:pt x="20556" y="14515"/>
                  </a:cubicBezTo>
                  <a:lnTo>
                    <a:pt x="20818" y="13845"/>
                  </a:lnTo>
                  <a:lnTo>
                    <a:pt x="20064" y="12928"/>
                  </a:lnTo>
                  <a:lnTo>
                    <a:pt x="19513" y="13247"/>
                  </a:lnTo>
                  <a:cubicBezTo>
                    <a:pt x="19302" y="13369"/>
                    <a:pt x="19058" y="13377"/>
                    <a:pt x="18843" y="13268"/>
                  </a:cubicBezTo>
                  <a:lnTo>
                    <a:pt x="18842" y="13268"/>
                  </a:lnTo>
                  <a:cubicBezTo>
                    <a:pt x="18627" y="13159"/>
                    <a:pt x="18460" y="12944"/>
                    <a:pt x="18382" y="12677"/>
                  </a:cubicBezTo>
                  <a:lnTo>
                    <a:pt x="18177" y="11977"/>
                  </a:lnTo>
                  <a:lnTo>
                    <a:pt x="17112" y="11977"/>
                  </a:lnTo>
                  <a:lnTo>
                    <a:pt x="16907" y="12677"/>
                  </a:lnTo>
                  <a:cubicBezTo>
                    <a:pt x="16829" y="12944"/>
                    <a:pt x="16661" y="13159"/>
                    <a:pt x="16446" y="13268"/>
                  </a:cubicBezTo>
                  <a:cubicBezTo>
                    <a:pt x="16230" y="13377"/>
                    <a:pt x="15987" y="13369"/>
                    <a:pt x="15776" y="13247"/>
                  </a:cubicBezTo>
                  <a:lnTo>
                    <a:pt x="15224" y="12928"/>
                  </a:lnTo>
                  <a:lnTo>
                    <a:pt x="14471" y="13845"/>
                  </a:lnTo>
                  <a:lnTo>
                    <a:pt x="14733" y="14515"/>
                  </a:lnTo>
                  <a:cubicBezTo>
                    <a:pt x="14833" y="14771"/>
                    <a:pt x="14840" y="15068"/>
                    <a:pt x="14750" y="15330"/>
                  </a:cubicBezTo>
                  <a:lnTo>
                    <a:pt x="14750" y="15331"/>
                  </a:lnTo>
                  <a:cubicBezTo>
                    <a:pt x="14661" y="15593"/>
                    <a:pt x="14485" y="15797"/>
                    <a:pt x="14265" y="15891"/>
                  </a:cubicBezTo>
                  <a:lnTo>
                    <a:pt x="13690" y="16141"/>
                  </a:lnTo>
                  <a:lnTo>
                    <a:pt x="13690" y="17437"/>
                  </a:lnTo>
                  <a:lnTo>
                    <a:pt x="14265" y="17686"/>
                  </a:lnTo>
                  <a:cubicBezTo>
                    <a:pt x="14484" y="17780"/>
                    <a:pt x="14661" y="17984"/>
                    <a:pt x="14750" y="18246"/>
                  </a:cubicBezTo>
                  <a:cubicBezTo>
                    <a:pt x="14840" y="18509"/>
                    <a:pt x="14834" y="18805"/>
                    <a:pt x="14733" y="19061"/>
                  </a:cubicBezTo>
                  <a:lnTo>
                    <a:pt x="14471" y="19733"/>
                  </a:lnTo>
                  <a:lnTo>
                    <a:pt x="15224" y="20649"/>
                  </a:lnTo>
                  <a:lnTo>
                    <a:pt x="15776" y="20330"/>
                  </a:lnTo>
                  <a:cubicBezTo>
                    <a:pt x="15987" y="20208"/>
                    <a:pt x="16230" y="20200"/>
                    <a:pt x="16446" y="20309"/>
                  </a:cubicBezTo>
                  <a:cubicBezTo>
                    <a:pt x="16661" y="20418"/>
                    <a:pt x="16829" y="20633"/>
                    <a:pt x="16907" y="20899"/>
                  </a:cubicBezTo>
                  <a:lnTo>
                    <a:pt x="17112" y="21599"/>
                  </a:lnTo>
                  <a:lnTo>
                    <a:pt x="18177" y="21599"/>
                  </a:lnTo>
                  <a:lnTo>
                    <a:pt x="18381" y="20904"/>
                  </a:lnTo>
                  <a:cubicBezTo>
                    <a:pt x="18459" y="20634"/>
                    <a:pt x="18628" y="20418"/>
                    <a:pt x="18845" y="20307"/>
                  </a:cubicBezTo>
                  <a:lnTo>
                    <a:pt x="18846" y="20307"/>
                  </a:lnTo>
                  <a:cubicBezTo>
                    <a:pt x="19059" y="20200"/>
                    <a:pt x="19300" y="20207"/>
                    <a:pt x="19509" y="20328"/>
                  </a:cubicBezTo>
                  <a:lnTo>
                    <a:pt x="20064" y="20649"/>
                  </a:lnTo>
                  <a:lnTo>
                    <a:pt x="20818" y="19733"/>
                  </a:lnTo>
                  <a:lnTo>
                    <a:pt x="20555" y="19061"/>
                  </a:lnTo>
                  <a:cubicBezTo>
                    <a:pt x="20455" y="18805"/>
                    <a:pt x="20449" y="18508"/>
                    <a:pt x="20538" y="18246"/>
                  </a:cubicBezTo>
                  <a:cubicBezTo>
                    <a:pt x="20628" y="17984"/>
                    <a:pt x="20804" y="17780"/>
                    <a:pt x="21024" y="17685"/>
                  </a:cubicBezTo>
                  <a:cubicBezTo>
                    <a:pt x="21024" y="17685"/>
                    <a:pt x="21599" y="17437"/>
                    <a:pt x="21599" y="17437"/>
                  </a:cubicBezTo>
                  <a:close/>
                  <a:moveTo>
                    <a:pt x="7439" y="12369"/>
                  </a:moveTo>
                  <a:cubicBezTo>
                    <a:pt x="5932" y="12369"/>
                    <a:pt x="4711" y="10883"/>
                    <a:pt x="4711" y="9050"/>
                  </a:cubicBezTo>
                  <a:cubicBezTo>
                    <a:pt x="4711" y="7217"/>
                    <a:pt x="5932" y="5731"/>
                    <a:pt x="7439" y="5731"/>
                  </a:cubicBezTo>
                  <a:cubicBezTo>
                    <a:pt x="8946" y="5731"/>
                    <a:pt x="10168" y="7217"/>
                    <a:pt x="10168" y="9050"/>
                  </a:cubicBezTo>
                  <a:cubicBezTo>
                    <a:pt x="10168" y="10883"/>
                    <a:pt x="8946" y="12369"/>
                    <a:pt x="7439" y="12369"/>
                  </a:cubicBezTo>
                  <a:close/>
                  <a:moveTo>
                    <a:pt x="14879" y="10269"/>
                  </a:moveTo>
                  <a:lnTo>
                    <a:pt x="14879" y="7831"/>
                  </a:lnTo>
                  <a:lnTo>
                    <a:pt x="13796" y="7363"/>
                  </a:lnTo>
                  <a:cubicBezTo>
                    <a:pt x="13383" y="7185"/>
                    <a:pt x="13051" y="6801"/>
                    <a:pt x="12884" y="6308"/>
                  </a:cubicBezTo>
                  <a:lnTo>
                    <a:pt x="12883" y="6308"/>
                  </a:lnTo>
                  <a:cubicBezTo>
                    <a:pt x="12715" y="5814"/>
                    <a:pt x="12727" y="5258"/>
                    <a:pt x="12915" y="4775"/>
                  </a:cubicBezTo>
                  <a:lnTo>
                    <a:pt x="13408" y="3513"/>
                  </a:lnTo>
                  <a:lnTo>
                    <a:pt x="11991" y="1789"/>
                  </a:lnTo>
                  <a:lnTo>
                    <a:pt x="10954" y="2389"/>
                  </a:lnTo>
                  <a:cubicBezTo>
                    <a:pt x="10558" y="2618"/>
                    <a:pt x="10099" y="2632"/>
                    <a:pt x="9694" y="2428"/>
                  </a:cubicBezTo>
                  <a:cubicBezTo>
                    <a:pt x="9693" y="2427"/>
                    <a:pt x="9693" y="2427"/>
                    <a:pt x="9693" y="2427"/>
                  </a:cubicBezTo>
                  <a:cubicBezTo>
                    <a:pt x="9288" y="2223"/>
                    <a:pt x="8973" y="1819"/>
                    <a:pt x="8826" y="1317"/>
                  </a:cubicBezTo>
                  <a:lnTo>
                    <a:pt x="8441" y="0"/>
                  </a:lnTo>
                  <a:lnTo>
                    <a:pt x="6437" y="0"/>
                  </a:lnTo>
                  <a:lnTo>
                    <a:pt x="6052" y="1317"/>
                  </a:lnTo>
                  <a:cubicBezTo>
                    <a:pt x="5905" y="1819"/>
                    <a:pt x="5590" y="2223"/>
                    <a:pt x="5185" y="2427"/>
                  </a:cubicBezTo>
                  <a:lnTo>
                    <a:pt x="5185" y="2428"/>
                  </a:lnTo>
                  <a:cubicBezTo>
                    <a:pt x="4779" y="2633"/>
                    <a:pt x="4321" y="2618"/>
                    <a:pt x="3924" y="2389"/>
                  </a:cubicBezTo>
                  <a:lnTo>
                    <a:pt x="2887" y="1789"/>
                  </a:lnTo>
                  <a:lnTo>
                    <a:pt x="1470" y="3513"/>
                  </a:lnTo>
                  <a:lnTo>
                    <a:pt x="1963" y="4774"/>
                  </a:lnTo>
                  <a:cubicBezTo>
                    <a:pt x="2152" y="5257"/>
                    <a:pt x="2164" y="5815"/>
                    <a:pt x="1995" y="6308"/>
                  </a:cubicBezTo>
                  <a:cubicBezTo>
                    <a:pt x="1995" y="6308"/>
                    <a:pt x="1995" y="6308"/>
                    <a:pt x="1995" y="6308"/>
                  </a:cubicBezTo>
                  <a:cubicBezTo>
                    <a:pt x="1827" y="6801"/>
                    <a:pt x="1495" y="7184"/>
                    <a:pt x="1082" y="7363"/>
                  </a:cubicBezTo>
                  <a:lnTo>
                    <a:pt x="0" y="7831"/>
                  </a:lnTo>
                  <a:lnTo>
                    <a:pt x="0" y="10269"/>
                  </a:lnTo>
                  <a:lnTo>
                    <a:pt x="1082" y="10738"/>
                  </a:lnTo>
                  <a:cubicBezTo>
                    <a:pt x="1495" y="10916"/>
                    <a:pt x="1827" y="11300"/>
                    <a:pt x="1995" y="11792"/>
                  </a:cubicBezTo>
                  <a:lnTo>
                    <a:pt x="1995" y="11793"/>
                  </a:lnTo>
                  <a:cubicBezTo>
                    <a:pt x="2164" y="12286"/>
                    <a:pt x="2152" y="12844"/>
                    <a:pt x="1963" y="13326"/>
                  </a:cubicBezTo>
                  <a:lnTo>
                    <a:pt x="1470" y="14588"/>
                  </a:lnTo>
                  <a:lnTo>
                    <a:pt x="2887" y="16311"/>
                  </a:lnTo>
                  <a:lnTo>
                    <a:pt x="3924" y="15712"/>
                  </a:lnTo>
                  <a:cubicBezTo>
                    <a:pt x="4321" y="15483"/>
                    <a:pt x="4779" y="15469"/>
                    <a:pt x="5185" y="15673"/>
                  </a:cubicBezTo>
                  <a:lnTo>
                    <a:pt x="5186" y="15673"/>
                  </a:lnTo>
                  <a:cubicBezTo>
                    <a:pt x="5591" y="15877"/>
                    <a:pt x="5905" y="16281"/>
                    <a:pt x="6052" y="16784"/>
                  </a:cubicBezTo>
                  <a:lnTo>
                    <a:pt x="6437" y="18101"/>
                  </a:lnTo>
                  <a:lnTo>
                    <a:pt x="8441" y="18101"/>
                  </a:lnTo>
                  <a:lnTo>
                    <a:pt x="8824" y="16792"/>
                  </a:lnTo>
                  <a:cubicBezTo>
                    <a:pt x="8972" y="16285"/>
                    <a:pt x="9290" y="15877"/>
                    <a:pt x="9698" y="15670"/>
                  </a:cubicBezTo>
                  <a:cubicBezTo>
                    <a:pt x="9698" y="15670"/>
                    <a:pt x="9699" y="15670"/>
                    <a:pt x="9699" y="15670"/>
                  </a:cubicBezTo>
                  <a:cubicBezTo>
                    <a:pt x="10101" y="15467"/>
                    <a:pt x="10555" y="15481"/>
                    <a:pt x="10948" y="15708"/>
                  </a:cubicBezTo>
                  <a:lnTo>
                    <a:pt x="11991" y="16311"/>
                  </a:lnTo>
                  <a:lnTo>
                    <a:pt x="13408" y="14588"/>
                  </a:lnTo>
                  <a:lnTo>
                    <a:pt x="12915" y="13325"/>
                  </a:lnTo>
                  <a:cubicBezTo>
                    <a:pt x="12727" y="12844"/>
                    <a:pt x="12715" y="12286"/>
                    <a:pt x="12883" y="11793"/>
                  </a:cubicBezTo>
                  <a:cubicBezTo>
                    <a:pt x="13052" y="11300"/>
                    <a:pt x="13384" y="10916"/>
                    <a:pt x="13797" y="10737"/>
                  </a:cubicBezTo>
                  <a:cubicBezTo>
                    <a:pt x="13797" y="10737"/>
                    <a:pt x="14879" y="10269"/>
                    <a:pt x="14879" y="102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/>
            <a:lstStyle>
              <a:lvl1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</a:endParaRPr>
            </a:p>
          </p:txBody>
        </p:sp>
      </p:grpSp>
      <p:grpSp>
        <p:nvGrpSpPr>
          <p:cNvPr id="7" name="群組 11"/>
          <p:cNvGrpSpPr/>
          <p:nvPr/>
        </p:nvGrpSpPr>
        <p:grpSpPr>
          <a:xfrm>
            <a:off x="2326904" y="8156922"/>
            <a:ext cx="996951" cy="1149350"/>
            <a:chOff x="5211772" y="3230526"/>
            <a:chExt cx="996950" cy="1149350"/>
          </a:xfrm>
        </p:grpSpPr>
        <p:sp>
          <p:nvSpPr>
            <p:cNvPr id="17" name="AutoShape 13"/>
            <p:cNvSpPr>
              <a:spLocks/>
            </p:cNvSpPr>
            <p:nvPr/>
          </p:nvSpPr>
          <p:spPr bwMode="auto">
            <a:xfrm>
              <a:off x="5211772" y="3230526"/>
              <a:ext cx="996950" cy="114935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lnTo>
                    <a:pt x="21599" y="5400"/>
                  </a:lnTo>
                  <a:lnTo>
                    <a:pt x="21599" y="16200"/>
                  </a:lnTo>
                  <a:lnTo>
                    <a:pt x="10799" y="21599"/>
                  </a:lnTo>
                  <a:lnTo>
                    <a:pt x="0" y="16199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C000">
                <a:alpha val="93000"/>
              </a:srgbClr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  <a:extLst/>
          </p:spPr>
          <p:txBody>
            <a:bodyPr lIns="0" tIns="0" rIns="0" bIns="0" anchor="ctr"/>
            <a:lstStyle>
              <a:lvl1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  <p:sp>
          <p:nvSpPr>
            <p:cNvPr id="14" name="AutoShape 34"/>
            <p:cNvSpPr>
              <a:spLocks/>
            </p:cNvSpPr>
            <p:nvPr/>
          </p:nvSpPr>
          <p:spPr bwMode="auto">
            <a:xfrm>
              <a:off x="5356981" y="3465195"/>
              <a:ext cx="697611" cy="75327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3020" y="8155"/>
                  </a:moveTo>
                  <a:lnTo>
                    <a:pt x="0" y="8155"/>
                  </a:lnTo>
                  <a:lnTo>
                    <a:pt x="0" y="9469"/>
                  </a:lnTo>
                  <a:lnTo>
                    <a:pt x="3020" y="9469"/>
                  </a:lnTo>
                  <a:cubicBezTo>
                    <a:pt x="3020" y="9469"/>
                    <a:pt x="3020" y="8155"/>
                    <a:pt x="3020" y="8155"/>
                  </a:cubicBezTo>
                  <a:close/>
                  <a:moveTo>
                    <a:pt x="4133" y="12944"/>
                  </a:moveTo>
                  <a:lnTo>
                    <a:pt x="3526" y="11746"/>
                  </a:lnTo>
                  <a:lnTo>
                    <a:pt x="861" y="12809"/>
                  </a:lnTo>
                  <a:lnTo>
                    <a:pt x="1468" y="14007"/>
                  </a:lnTo>
                  <a:cubicBezTo>
                    <a:pt x="1468" y="14007"/>
                    <a:pt x="4133" y="12944"/>
                    <a:pt x="4133" y="12944"/>
                  </a:cubicBezTo>
                  <a:close/>
                  <a:moveTo>
                    <a:pt x="4380" y="4949"/>
                  </a:moveTo>
                  <a:lnTo>
                    <a:pt x="2011" y="3442"/>
                  </a:lnTo>
                  <a:lnTo>
                    <a:pt x="1148" y="4510"/>
                  </a:lnTo>
                  <a:lnTo>
                    <a:pt x="3517" y="6017"/>
                  </a:lnTo>
                  <a:cubicBezTo>
                    <a:pt x="3517" y="6017"/>
                    <a:pt x="4380" y="4949"/>
                    <a:pt x="4380" y="4949"/>
                  </a:cubicBezTo>
                  <a:close/>
                  <a:moveTo>
                    <a:pt x="7543" y="2790"/>
                  </a:moveTo>
                  <a:lnTo>
                    <a:pt x="6240" y="635"/>
                  </a:lnTo>
                  <a:lnTo>
                    <a:pt x="4935" y="1256"/>
                  </a:lnTo>
                  <a:lnTo>
                    <a:pt x="6238" y="3411"/>
                  </a:lnTo>
                  <a:cubicBezTo>
                    <a:pt x="6238" y="3411"/>
                    <a:pt x="7543" y="2790"/>
                    <a:pt x="7543" y="2790"/>
                  </a:cubicBezTo>
                  <a:close/>
                  <a:moveTo>
                    <a:pt x="21599" y="8155"/>
                  </a:moveTo>
                  <a:lnTo>
                    <a:pt x="18579" y="8155"/>
                  </a:lnTo>
                  <a:lnTo>
                    <a:pt x="18579" y="9469"/>
                  </a:lnTo>
                  <a:lnTo>
                    <a:pt x="21599" y="9469"/>
                  </a:lnTo>
                  <a:cubicBezTo>
                    <a:pt x="21599" y="9469"/>
                    <a:pt x="21599" y="8155"/>
                    <a:pt x="21599" y="8155"/>
                  </a:cubicBezTo>
                  <a:close/>
                  <a:moveTo>
                    <a:pt x="20713" y="12799"/>
                  </a:moveTo>
                  <a:lnTo>
                    <a:pt x="18047" y="11841"/>
                  </a:lnTo>
                  <a:lnTo>
                    <a:pt x="17491" y="13059"/>
                  </a:lnTo>
                  <a:lnTo>
                    <a:pt x="20157" y="14017"/>
                  </a:lnTo>
                  <a:cubicBezTo>
                    <a:pt x="20157" y="14017"/>
                    <a:pt x="20713" y="12799"/>
                    <a:pt x="20713" y="12799"/>
                  </a:cubicBezTo>
                  <a:close/>
                  <a:moveTo>
                    <a:pt x="20451" y="4510"/>
                  </a:moveTo>
                  <a:lnTo>
                    <a:pt x="19588" y="3442"/>
                  </a:lnTo>
                  <a:lnTo>
                    <a:pt x="17219" y="4949"/>
                  </a:lnTo>
                  <a:lnTo>
                    <a:pt x="18082" y="6017"/>
                  </a:lnTo>
                  <a:cubicBezTo>
                    <a:pt x="18082" y="6017"/>
                    <a:pt x="20451" y="4510"/>
                    <a:pt x="20451" y="4510"/>
                  </a:cubicBezTo>
                  <a:close/>
                  <a:moveTo>
                    <a:pt x="16664" y="1256"/>
                  </a:moveTo>
                  <a:lnTo>
                    <a:pt x="15359" y="635"/>
                  </a:lnTo>
                  <a:lnTo>
                    <a:pt x="14056" y="2790"/>
                  </a:lnTo>
                  <a:lnTo>
                    <a:pt x="15361" y="3411"/>
                  </a:lnTo>
                  <a:cubicBezTo>
                    <a:pt x="15361" y="3411"/>
                    <a:pt x="16664" y="1256"/>
                    <a:pt x="16664" y="1256"/>
                  </a:cubicBezTo>
                  <a:close/>
                  <a:moveTo>
                    <a:pt x="11579" y="2364"/>
                  </a:moveTo>
                  <a:lnTo>
                    <a:pt x="10099" y="2364"/>
                  </a:lnTo>
                  <a:lnTo>
                    <a:pt x="10099" y="0"/>
                  </a:lnTo>
                  <a:lnTo>
                    <a:pt x="11579" y="0"/>
                  </a:lnTo>
                  <a:cubicBezTo>
                    <a:pt x="11579" y="0"/>
                    <a:pt x="11579" y="2364"/>
                    <a:pt x="11579" y="2364"/>
                  </a:cubicBezTo>
                  <a:close/>
                  <a:moveTo>
                    <a:pt x="16986" y="8997"/>
                  </a:moveTo>
                  <a:cubicBezTo>
                    <a:pt x="16986" y="12264"/>
                    <a:pt x="13820" y="14094"/>
                    <a:pt x="13820" y="16672"/>
                  </a:cubicBezTo>
                  <a:lnTo>
                    <a:pt x="12378" y="16672"/>
                  </a:lnTo>
                  <a:cubicBezTo>
                    <a:pt x="12379" y="13495"/>
                    <a:pt x="15518" y="11822"/>
                    <a:pt x="15518" y="8997"/>
                  </a:cubicBezTo>
                  <a:cubicBezTo>
                    <a:pt x="15518" y="3711"/>
                    <a:pt x="6075" y="3703"/>
                    <a:pt x="6075" y="8997"/>
                  </a:cubicBezTo>
                  <a:cubicBezTo>
                    <a:pt x="6075" y="11819"/>
                    <a:pt x="9159" y="13421"/>
                    <a:pt x="9230" y="16672"/>
                  </a:cubicBezTo>
                  <a:lnTo>
                    <a:pt x="7773" y="16672"/>
                  </a:lnTo>
                  <a:cubicBezTo>
                    <a:pt x="7773" y="14094"/>
                    <a:pt x="4607" y="12264"/>
                    <a:pt x="4607" y="8997"/>
                  </a:cubicBezTo>
                  <a:cubicBezTo>
                    <a:pt x="4607" y="1977"/>
                    <a:pt x="16986" y="1970"/>
                    <a:pt x="16986" y="8997"/>
                  </a:cubicBezTo>
                  <a:close/>
                  <a:moveTo>
                    <a:pt x="8780" y="20557"/>
                  </a:moveTo>
                  <a:cubicBezTo>
                    <a:pt x="9839" y="21425"/>
                    <a:pt x="9947" y="21600"/>
                    <a:pt x="10370" y="21600"/>
                  </a:cubicBezTo>
                  <a:lnTo>
                    <a:pt x="11184" y="21600"/>
                  </a:lnTo>
                  <a:cubicBezTo>
                    <a:pt x="11597" y="21600"/>
                    <a:pt x="11698" y="21438"/>
                    <a:pt x="12813" y="20557"/>
                  </a:cubicBezTo>
                  <a:cubicBezTo>
                    <a:pt x="12813" y="20557"/>
                    <a:pt x="8780" y="20557"/>
                    <a:pt x="8780" y="20557"/>
                  </a:cubicBezTo>
                  <a:close/>
                  <a:moveTo>
                    <a:pt x="12841" y="18973"/>
                  </a:moveTo>
                  <a:lnTo>
                    <a:pt x="8752" y="18973"/>
                  </a:lnTo>
                  <a:cubicBezTo>
                    <a:pt x="8451" y="18973"/>
                    <a:pt x="8208" y="19189"/>
                    <a:pt x="8208" y="19455"/>
                  </a:cubicBezTo>
                  <a:cubicBezTo>
                    <a:pt x="8208" y="19722"/>
                    <a:pt x="8451" y="19938"/>
                    <a:pt x="8752" y="19938"/>
                  </a:cubicBezTo>
                  <a:lnTo>
                    <a:pt x="12841" y="19938"/>
                  </a:lnTo>
                  <a:cubicBezTo>
                    <a:pt x="13141" y="19938"/>
                    <a:pt x="13384" y="19722"/>
                    <a:pt x="13384" y="19455"/>
                  </a:cubicBezTo>
                  <a:cubicBezTo>
                    <a:pt x="13384" y="19189"/>
                    <a:pt x="13141" y="18973"/>
                    <a:pt x="12841" y="18973"/>
                  </a:cubicBezTo>
                  <a:close/>
                  <a:moveTo>
                    <a:pt x="12939" y="17367"/>
                  </a:moveTo>
                  <a:lnTo>
                    <a:pt x="8654" y="17367"/>
                  </a:lnTo>
                  <a:cubicBezTo>
                    <a:pt x="8354" y="17367"/>
                    <a:pt x="8110" y="17583"/>
                    <a:pt x="8110" y="17849"/>
                  </a:cubicBezTo>
                  <a:cubicBezTo>
                    <a:pt x="8110" y="18116"/>
                    <a:pt x="8354" y="18332"/>
                    <a:pt x="8654" y="18332"/>
                  </a:cubicBezTo>
                  <a:lnTo>
                    <a:pt x="12939" y="18332"/>
                  </a:lnTo>
                  <a:cubicBezTo>
                    <a:pt x="13239" y="18332"/>
                    <a:pt x="13483" y="18116"/>
                    <a:pt x="13483" y="17849"/>
                  </a:cubicBezTo>
                  <a:cubicBezTo>
                    <a:pt x="13483" y="17583"/>
                    <a:pt x="13239" y="17367"/>
                    <a:pt x="12939" y="173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/>
            <a:lstStyle>
              <a:lvl1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</a:endParaRPr>
            </a:p>
          </p:txBody>
        </p:sp>
      </p:grpSp>
      <p:grpSp>
        <p:nvGrpSpPr>
          <p:cNvPr id="12" name="群組 17"/>
          <p:cNvGrpSpPr/>
          <p:nvPr/>
        </p:nvGrpSpPr>
        <p:grpSpPr>
          <a:xfrm>
            <a:off x="11996253" y="7988822"/>
            <a:ext cx="1385888" cy="1600200"/>
            <a:chOff x="7084885" y="6096000"/>
            <a:chExt cx="1385887" cy="1600200"/>
          </a:xfrm>
        </p:grpSpPr>
        <p:grpSp>
          <p:nvGrpSpPr>
            <p:cNvPr id="13" name="群組 24"/>
            <p:cNvGrpSpPr/>
            <p:nvPr/>
          </p:nvGrpSpPr>
          <p:grpSpPr>
            <a:xfrm>
              <a:off x="7084885" y="6096000"/>
              <a:ext cx="1385887" cy="1600200"/>
              <a:chOff x="4313111" y="4494213"/>
              <a:chExt cx="1385887" cy="1600200"/>
            </a:xfrm>
          </p:grpSpPr>
          <p:sp>
            <p:nvSpPr>
              <p:cNvPr id="21" name="AutoShape 8"/>
              <p:cNvSpPr>
                <a:spLocks/>
              </p:cNvSpPr>
              <p:nvPr/>
            </p:nvSpPr>
            <p:spPr bwMode="auto">
              <a:xfrm>
                <a:off x="4313111" y="4494213"/>
                <a:ext cx="1385887" cy="160020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5400"/>
                    </a:lnTo>
                    <a:lnTo>
                      <a:pt x="21599" y="16200"/>
                    </a:lnTo>
                    <a:lnTo>
                      <a:pt x="10799" y="21599"/>
                    </a:lnTo>
                    <a:lnTo>
                      <a:pt x="0" y="16199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/>
              <a:extLst/>
            </p:spPr>
            <p:txBody>
              <a:bodyPr lIns="0" tIns="0" rIns="0" bIns="0" anchor="ctr"/>
              <a:lstStyle>
                <a:lvl1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1pPr>
                <a:lvl2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2pPr>
                <a:lvl3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3pPr>
                <a:lvl4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4pPr>
                <a:lvl5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5pPr>
                <a:lvl6pPr marL="18288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6pPr>
                <a:lvl7pPr marL="22860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7pPr>
                <a:lvl8pPr marL="27432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8pPr>
                <a:lvl9pPr marL="32004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9pPr>
              </a:lstStyle>
              <a:p>
                <a:endParaRPr 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Lato" panose="020F0502020204030203" pitchFamily="34" charset="0"/>
                </a:endParaRPr>
              </a:p>
            </p:txBody>
          </p:sp>
          <p:sp>
            <p:nvSpPr>
              <p:cNvPr id="22" name="AutoShape 9"/>
              <p:cNvSpPr>
                <a:spLocks/>
              </p:cNvSpPr>
              <p:nvPr/>
            </p:nvSpPr>
            <p:spPr bwMode="auto">
              <a:xfrm>
                <a:off x="4663948" y="5121275"/>
                <a:ext cx="1035050" cy="91916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8967" y="21600"/>
                    </a:moveTo>
                    <a:lnTo>
                      <a:pt x="21599" y="13514"/>
                    </a:lnTo>
                    <a:lnTo>
                      <a:pt x="21523" y="4158"/>
                    </a:lnTo>
                    <a:lnTo>
                      <a:pt x="17141" y="0"/>
                    </a:lnTo>
                    <a:lnTo>
                      <a:pt x="0" y="12994"/>
                    </a:lnTo>
                    <a:lnTo>
                      <a:pt x="8967" y="2160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50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anchor="ctr"/>
              <a:lstStyle/>
              <a:p>
                <a:pPr defTabSz="825444"/>
                <a:endParaRPr lang="en-US" sz="6000" dirty="0">
                  <a:solidFill>
                    <a:srgbClr val="000000"/>
                  </a:solidFill>
                  <a:sym typeface="Gill Sans" charset="0"/>
                </a:endParaRPr>
              </a:p>
            </p:txBody>
          </p:sp>
          <p:sp>
            <p:nvSpPr>
              <p:cNvPr id="23" name="AutoShape 10"/>
              <p:cNvSpPr>
                <a:spLocks/>
              </p:cNvSpPr>
              <p:nvPr/>
            </p:nvSpPr>
            <p:spPr bwMode="auto">
              <a:xfrm>
                <a:off x="4507579" y="4714875"/>
                <a:ext cx="996950" cy="115093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599" y="5400"/>
                    </a:lnTo>
                    <a:lnTo>
                      <a:pt x="21599" y="16200"/>
                    </a:lnTo>
                    <a:lnTo>
                      <a:pt x="10799" y="21599"/>
                    </a:lnTo>
                    <a:lnTo>
                      <a:pt x="0" y="16199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chemeClr val="accent4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  <a:extLst/>
            </p:spPr>
            <p:txBody>
              <a:bodyPr lIns="0" tIns="0" rIns="0" bIns="0" anchor="ctr"/>
              <a:lstStyle>
                <a:lvl1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1pPr>
                <a:lvl2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2pPr>
                <a:lvl3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3pPr>
                <a:lvl4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4pPr>
                <a:lvl5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5pPr>
                <a:lvl6pPr marL="18288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6pPr>
                <a:lvl7pPr marL="22860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7pPr>
                <a:lvl8pPr marL="27432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8pPr>
                <a:lvl9pPr marL="32004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9pPr>
              </a:lstStyle>
              <a:p>
                <a:endParaRPr 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Lato" panose="020F0502020204030203" pitchFamily="34" charset="0"/>
                </a:endParaRPr>
              </a:p>
            </p:txBody>
          </p:sp>
        </p:grpSp>
        <p:sp>
          <p:nvSpPr>
            <p:cNvPr id="20" name="AutoShape 41"/>
            <p:cNvSpPr>
              <a:spLocks/>
            </p:cNvSpPr>
            <p:nvPr/>
          </p:nvSpPr>
          <p:spPr bwMode="auto">
            <a:xfrm>
              <a:off x="7403823" y="6616732"/>
              <a:ext cx="766150" cy="499977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6750" y="18412"/>
                  </a:moveTo>
                  <a:lnTo>
                    <a:pt x="4901" y="18412"/>
                  </a:lnTo>
                  <a:cubicBezTo>
                    <a:pt x="3335" y="18412"/>
                    <a:pt x="2103" y="16545"/>
                    <a:pt x="2103" y="14251"/>
                  </a:cubicBezTo>
                  <a:cubicBezTo>
                    <a:pt x="2103" y="11535"/>
                    <a:pt x="3556" y="9463"/>
                    <a:pt x="5372" y="9962"/>
                  </a:cubicBezTo>
                  <a:cubicBezTo>
                    <a:pt x="4765" y="6806"/>
                    <a:pt x="7693" y="5026"/>
                    <a:pt x="8771" y="7384"/>
                  </a:cubicBezTo>
                  <a:cubicBezTo>
                    <a:pt x="9042" y="6222"/>
                    <a:pt x="10129" y="3187"/>
                    <a:pt x="12774" y="3187"/>
                  </a:cubicBezTo>
                  <a:cubicBezTo>
                    <a:pt x="14774" y="3187"/>
                    <a:pt x="16842" y="5265"/>
                    <a:pt x="16910" y="9959"/>
                  </a:cubicBezTo>
                  <a:cubicBezTo>
                    <a:pt x="18244" y="9967"/>
                    <a:pt x="19496" y="11429"/>
                    <a:pt x="19496" y="14251"/>
                  </a:cubicBezTo>
                  <a:cubicBezTo>
                    <a:pt x="19496" y="16545"/>
                    <a:pt x="18264" y="18412"/>
                    <a:pt x="16750" y="18412"/>
                  </a:cubicBezTo>
                  <a:close/>
                  <a:moveTo>
                    <a:pt x="18862" y="7633"/>
                  </a:moveTo>
                  <a:cubicBezTo>
                    <a:pt x="18315" y="3252"/>
                    <a:pt x="15778" y="0"/>
                    <a:pt x="12774" y="0"/>
                  </a:cubicBezTo>
                  <a:cubicBezTo>
                    <a:pt x="10929" y="0"/>
                    <a:pt x="9218" y="1218"/>
                    <a:pt x="8048" y="3313"/>
                  </a:cubicBezTo>
                  <a:cubicBezTo>
                    <a:pt x="6096" y="2524"/>
                    <a:pt x="4048" y="4252"/>
                    <a:pt x="3477" y="7200"/>
                  </a:cubicBezTo>
                  <a:cubicBezTo>
                    <a:pt x="1449" y="8104"/>
                    <a:pt x="0" y="10950"/>
                    <a:pt x="0" y="14251"/>
                  </a:cubicBezTo>
                  <a:cubicBezTo>
                    <a:pt x="0" y="18303"/>
                    <a:pt x="2174" y="21600"/>
                    <a:pt x="4901" y="21600"/>
                  </a:cubicBezTo>
                  <a:lnTo>
                    <a:pt x="16750" y="21600"/>
                  </a:lnTo>
                  <a:cubicBezTo>
                    <a:pt x="19425" y="21600"/>
                    <a:pt x="21599" y="18303"/>
                    <a:pt x="21599" y="14251"/>
                  </a:cubicBezTo>
                  <a:cubicBezTo>
                    <a:pt x="21599" y="11388"/>
                    <a:pt x="20524" y="8843"/>
                    <a:pt x="18862" y="76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/>
            <a:lstStyle>
              <a:lvl1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</a:endParaRPr>
            </a:p>
          </p:txBody>
        </p:sp>
      </p:grpSp>
      <p:grpSp>
        <p:nvGrpSpPr>
          <p:cNvPr id="15" name="群組 23"/>
          <p:cNvGrpSpPr/>
          <p:nvPr/>
        </p:nvGrpSpPr>
        <p:grpSpPr>
          <a:xfrm>
            <a:off x="12203161" y="3401616"/>
            <a:ext cx="996951" cy="1149350"/>
            <a:chOff x="665578" y="1032473"/>
            <a:chExt cx="996950" cy="1149350"/>
          </a:xfrm>
        </p:grpSpPr>
        <p:sp>
          <p:nvSpPr>
            <p:cNvPr id="29" name="AutoShape 13"/>
            <p:cNvSpPr>
              <a:spLocks/>
            </p:cNvSpPr>
            <p:nvPr/>
          </p:nvSpPr>
          <p:spPr bwMode="auto">
            <a:xfrm>
              <a:off x="665578" y="1032473"/>
              <a:ext cx="996950" cy="114935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lnTo>
                    <a:pt x="21599" y="5400"/>
                  </a:lnTo>
                  <a:lnTo>
                    <a:pt x="21599" y="16200"/>
                  </a:lnTo>
                  <a:lnTo>
                    <a:pt x="10799" y="21599"/>
                  </a:lnTo>
                  <a:lnTo>
                    <a:pt x="0" y="16199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C000">
                <a:alpha val="92000"/>
              </a:srgbClr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  <a:extLst/>
          </p:spPr>
          <p:txBody>
            <a:bodyPr lIns="0" tIns="0" rIns="0" bIns="0" anchor="ctr"/>
            <a:lstStyle>
              <a:lvl1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  <p:sp>
          <p:nvSpPr>
            <p:cNvPr id="26" name="Shape 728"/>
            <p:cNvSpPr/>
            <p:nvPr/>
          </p:nvSpPr>
          <p:spPr>
            <a:xfrm>
              <a:off x="850561" y="1137572"/>
              <a:ext cx="574886" cy="885972"/>
            </a:xfrm>
            <a:custGeom>
              <a:avLst/>
              <a:gdLst/>
              <a:ahLst/>
              <a:cxnLst/>
              <a:rect l="0" t="0" r="0" b="0"/>
              <a:pathLst>
                <a:path w="14430" h="16206" extrusionOk="0">
                  <a:moveTo>
                    <a:pt x="13724" y="584"/>
                  </a:moveTo>
                  <a:lnTo>
                    <a:pt x="13724" y="974"/>
                  </a:lnTo>
                  <a:lnTo>
                    <a:pt x="13748" y="2312"/>
                  </a:lnTo>
                  <a:lnTo>
                    <a:pt x="13772" y="3139"/>
                  </a:lnTo>
                  <a:lnTo>
                    <a:pt x="13821" y="3966"/>
                  </a:lnTo>
                  <a:lnTo>
                    <a:pt x="13967" y="5621"/>
                  </a:lnTo>
                  <a:lnTo>
                    <a:pt x="13991" y="6375"/>
                  </a:lnTo>
                  <a:lnTo>
                    <a:pt x="14016" y="7154"/>
                  </a:lnTo>
                  <a:lnTo>
                    <a:pt x="13991" y="7908"/>
                  </a:lnTo>
                  <a:lnTo>
                    <a:pt x="13967" y="8687"/>
                  </a:lnTo>
                  <a:lnTo>
                    <a:pt x="13918" y="9441"/>
                  </a:lnTo>
                  <a:lnTo>
                    <a:pt x="13870" y="10195"/>
                  </a:lnTo>
                  <a:lnTo>
                    <a:pt x="13699" y="11728"/>
                  </a:lnTo>
                  <a:lnTo>
                    <a:pt x="13602" y="11972"/>
                  </a:lnTo>
                  <a:lnTo>
                    <a:pt x="13480" y="12191"/>
                  </a:lnTo>
                  <a:lnTo>
                    <a:pt x="13359" y="12361"/>
                  </a:lnTo>
                  <a:lnTo>
                    <a:pt x="13188" y="12531"/>
                  </a:lnTo>
                  <a:lnTo>
                    <a:pt x="13261" y="12361"/>
                  </a:lnTo>
                  <a:lnTo>
                    <a:pt x="13286" y="12191"/>
                  </a:lnTo>
                  <a:lnTo>
                    <a:pt x="13334" y="12020"/>
                  </a:lnTo>
                  <a:lnTo>
                    <a:pt x="13334" y="11850"/>
                  </a:lnTo>
                  <a:lnTo>
                    <a:pt x="13310" y="11777"/>
                  </a:lnTo>
                  <a:lnTo>
                    <a:pt x="13286" y="11704"/>
                  </a:lnTo>
                  <a:lnTo>
                    <a:pt x="13237" y="11680"/>
                  </a:lnTo>
                  <a:lnTo>
                    <a:pt x="13188" y="11704"/>
                  </a:lnTo>
                  <a:lnTo>
                    <a:pt x="13091" y="11826"/>
                  </a:lnTo>
                  <a:lnTo>
                    <a:pt x="12994" y="11972"/>
                  </a:lnTo>
                  <a:lnTo>
                    <a:pt x="12872" y="12288"/>
                  </a:lnTo>
                  <a:lnTo>
                    <a:pt x="12726" y="12580"/>
                  </a:lnTo>
                  <a:lnTo>
                    <a:pt x="12677" y="12750"/>
                  </a:lnTo>
                  <a:lnTo>
                    <a:pt x="12653" y="12896"/>
                  </a:lnTo>
                  <a:lnTo>
                    <a:pt x="12337" y="13018"/>
                  </a:lnTo>
                  <a:lnTo>
                    <a:pt x="12337" y="13018"/>
                  </a:lnTo>
                  <a:lnTo>
                    <a:pt x="12385" y="12799"/>
                  </a:lnTo>
                  <a:lnTo>
                    <a:pt x="12483" y="12604"/>
                  </a:lnTo>
                  <a:lnTo>
                    <a:pt x="12604" y="12312"/>
                  </a:lnTo>
                  <a:lnTo>
                    <a:pt x="12677" y="12142"/>
                  </a:lnTo>
                  <a:lnTo>
                    <a:pt x="12677" y="12069"/>
                  </a:lnTo>
                  <a:lnTo>
                    <a:pt x="12677" y="11996"/>
                  </a:lnTo>
                  <a:lnTo>
                    <a:pt x="12653" y="11972"/>
                  </a:lnTo>
                  <a:lnTo>
                    <a:pt x="12580" y="11972"/>
                  </a:lnTo>
                  <a:lnTo>
                    <a:pt x="12507" y="12020"/>
                  </a:lnTo>
                  <a:lnTo>
                    <a:pt x="12434" y="12069"/>
                  </a:lnTo>
                  <a:lnTo>
                    <a:pt x="12361" y="12142"/>
                  </a:lnTo>
                  <a:lnTo>
                    <a:pt x="12239" y="12312"/>
                  </a:lnTo>
                  <a:lnTo>
                    <a:pt x="12142" y="12458"/>
                  </a:lnTo>
                  <a:lnTo>
                    <a:pt x="11996" y="12775"/>
                  </a:lnTo>
                  <a:lnTo>
                    <a:pt x="11947" y="12921"/>
                  </a:lnTo>
                  <a:lnTo>
                    <a:pt x="11899" y="13091"/>
                  </a:lnTo>
                  <a:lnTo>
                    <a:pt x="11461" y="13140"/>
                  </a:lnTo>
                  <a:lnTo>
                    <a:pt x="11704" y="12604"/>
                  </a:lnTo>
                  <a:lnTo>
                    <a:pt x="11777" y="12483"/>
                  </a:lnTo>
                  <a:lnTo>
                    <a:pt x="11874" y="12264"/>
                  </a:lnTo>
                  <a:lnTo>
                    <a:pt x="11923" y="12142"/>
                  </a:lnTo>
                  <a:lnTo>
                    <a:pt x="11947" y="12045"/>
                  </a:lnTo>
                  <a:lnTo>
                    <a:pt x="11947" y="11972"/>
                  </a:lnTo>
                  <a:lnTo>
                    <a:pt x="11923" y="11923"/>
                  </a:lnTo>
                  <a:lnTo>
                    <a:pt x="11850" y="11899"/>
                  </a:lnTo>
                  <a:lnTo>
                    <a:pt x="11753" y="11923"/>
                  </a:lnTo>
                  <a:lnTo>
                    <a:pt x="11680" y="11996"/>
                  </a:lnTo>
                  <a:lnTo>
                    <a:pt x="11582" y="12069"/>
                  </a:lnTo>
                  <a:lnTo>
                    <a:pt x="11461" y="12264"/>
                  </a:lnTo>
                  <a:lnTo>
                    <a:pt x="11363" y="12410"/>
                  </a:lnTo>
                  <a:lnTo>
                    <a:pt x="11169" y="12702"/>
                  </a:lnTo>
                  <a:lnTo>
                    <a:pt x="11071" y="12896"/>
                  </a:lnTo>
                  <a:lnTo>
                    <a:pt x="10974" y="13091"/>
                  </a:lnTo>
                  <a:lnTo>
                    <a:pt x="10731" y="13042"/>
                  </a:lnTo>
                  <a:lnTo>
                    <a:pt x="10804" y="12848"/>
                  </a:lnTo>
                  <a:lnTo>
                    <a:pt x="11023" y="12385"/>
                  </a:lnTo>
                  <a:lnTo>
                    <a:pt x="11120" y="12166"/>
                  </a:lnTo>
                  <a:lnTo>
                    <a:pt x="11144" y="12045"/>
                  </a:lnTo>
                  <a:lnTo>
                    <a:pt x="11169" y="11923"/>
                  </a:lnTo>
                  <a:lnTo>
                    <a:pt x="11144" y="11874"/>
                  </a:lnTo>
                  <a:lnTo>
                    <a:pt x="11120" y="11850"/>
                  </a:lnTo>
                  <a:lnTo>
                    <a:pt x="11071" y="11850"/>
                  </a:lnTo>
                  <a:lnTo>
                    <a:pt x="10974" y="11947"/>
                  </a:lnTo>
                  <a:lnTo>
                    <a:pt x="10877" y="12020"/>
                  </a:lnTo>
                  <a:lnTo>
                    <a:pt x="10731" y="12215"/>
                  </a:lnTo>
                  <a:lnTo>
                    <a:pt x="10609" y="12434"/>
                  </a:lnTo>
                  <a:lnTo>
                    <a:pt x="10487" y="12653"/>
                  </a:lnTo>
                  <a:lnTo>
                    <a:pt x="10341" y="12921"/>
                  </a:lnTo>
                  <a:lnTo>
                    <a:pt x="10147" y="12799"/>
                  </a:lnTo>
                  <a:lnTo>
                    <a:pt x="10098" y="12775"/>
                  </a:lnTo>
                  <a:lnTo>
                    <a:pt x="10171" y="12653"/>
                  </a:lnTo>
                  <a:lnTo>
                    <a:pt x="10244" y="12531"/>
                  </a:lnTo>
                  <a:lnTo>
                    <a:pt x="10390" y="12264"/>
                  </a:lnTo>
                  <a:lnTo>
                    <a:pt x="10439" y="12118"/>
                  </a:lnTo>
                  <a:lnTo>
                    <a:pt x="10463" y="11996"/>
                  </a:lnTo>
                  <a:lnTo>
                    <a:pt x="10439" y="11874"/>
                  </a:lnTo>
                  <a:lnTo>
                    <a:pt x="10390" y="11753"/>
                  </a:lnTo>
                  <a:lnTo>
                    <a:pt x="10341" y="11728"/>
                  </a:lnTo>
                  <a:lnTo>
                    <a:pt x="10293" y="11753"/>
                  </a:lnTo>
                  <a:lnTo>
                    <a:pt x="10171" y="11850"/>
                  </a:lnTo>
                  <a:lnTo>
                    <a:pt x="10074" y="11996"/>
                  </a:lnTo>
                  <a:lnTo>
                    <a:pt x="9879" y="12288"/>
                  </a:lnTo>
                  <a:lnTo>
                    <a:pt x="9806" y="12385"/>
                  </a:lnTo>
                  <a:lnTo>
                    <a:pt x="9782" y="12191"/>
                  </a:lnTo>
                  <a:lnTo>
                    <a:pt x="9782" y="11996"/>
                  </a:lnTo>
                  <a:lnTo>
                    <a:pt x="9806" y="11801"/>
                  </a:lnTo>
                  <a:lnTo>
                    <a:pt x="9879" y="11607"/>
                  </a:lnTo>
                  <a:lnTo>
                    <a:pt x="9976" y="11436"/>
                  </a:lnTo>
                  <a:lnTo>
                    <a:pt x="10098" y="11266"/>
                  </a:lnTo>
                  <a:lnTo>
                    <a:pt x="10244" y="11120"/>
                  </a:lnTo>
                  <a:lnTo>
                    <a:pt x="10390" y="10998"/>
                  </a:lnTo>
                  <a:lnTo>
                    <a:pt x="10633" y="10877"/>
                  </a:lnTo>
                  <a:lnTo>
                    <a:pt x="10901" y="10804"/>
                  </a:lnTo>
                  <a:lnTo>
                    <a:pt x="11169" y="10755"/>
                  </a:lnTo>
                  <a:lnTo>
                    <a:pt x="11436" y="10731"/>
                  </a:lnTo>
                  <a:lnTo>
                    <a:pt x="11728" y="10682"/>
                  </a:lnTo>
                  <a:lnTo>
                    <a:pt x="11972" y="10609"/>
                  </a:lnTo>
                  <a:lnTo>
                    <a:pt x="12215" y="10512"/>
                  </a:lnTo>
                  <a:lnTo>
                    <a:pt x="12312" y="10439"/>
                  </a:lnTo>
                  <a:lnTo>
                    <a:pt x="12434" y="10341"/>
                  </a:lnTo>
                  <a:lnTo>
                    <a:pt x="12507" y="10341"/>
                  </a:lnTo>
                  <a:lnTo>
                    <a:pt x="12580" y="10317"/>
                  </a:lnTo>
                  <a:lnTo>
                    <a:pt x="12629" y="10244"/>
                  </a:lnTo>
                  <a:lnTo>
                    <a:pt x="12653" y="10171"/>
                  </a:lnTo>
                  <a:lnTo>
                    <a:pt x="12653" y="9830"/>
                  </a:lnTo>
                  <a:lnTo>
                    <a:pt x="12653" y="9514"/>
                  </a:lnTo>
                  <a:lnTo>
                    <a:pt x="12653" y="9198"/>
                  </a:lnTo>
                  <a:lnTo>
                    <a:pt x="12653" y="8857"/>
                  </a:lnTo>
                  <a:lnTo>
                    <a:pt x="12726" y="8030"/>
                  </a:lnTo>
                  <a:lnTo>
                    <a:pt x="12823" y="7203"/>
                  </a:lnTo>
                  <a:lnTo>
                    <a:pt x="12848" y="6789"/>
                  </a:lnTo>
                  <a:lnTo>
                    <a:pt x="12848" y="6375"/>
                  </a:lnTo>
                  <a:lnTo>
                    <a:pt x="12823" y="5548"/>
                  </a:lnTo>
                  <a:lnTo>
                    <a:pt x="12848" y="5232"/>
                  </a:lnTo>
                  <a:lnTo>
                    <a:pt x="12872" y="4842"/>
                  </a:lnTo>
                  <a:lnTo>
                    <a:pt x="12872" y="4648"/>
                  </a:lnTo>
                  <a:lnTo>
                    <a:pt x="12848" y="4477"/>
                  </a:lnTo>
                  <a:lnTo>
                    <a:pt x="12799" y="4307"/>
                  </a:lnTo>
                  <a:lnTo>
                    <a:pt x="12726" y="4161"/>
                  </a:lnTo>
                  <a:lnTo>
                    <a:pt x="12775" y="4112"/>
                  </a:lnTo>
                  <a:lnTo>
                    <a:pt x="12799" y="4039"/>
                  </a:lnTo>
                  <a:lnTo>
                    <a:pt x="12823" y="3966"/>
                  </a:lnTo>
                  <a:lnTo>
                    <a:pt x="12799" y="3893"/>
                  </a:lnTo>
                  <a:lnTo>
                    <a:pt x="12750" y="3820"/>
                  </a:lnTo>
                  <a:lnTo>
                    <a:pt x="12702" y="3772"/>
                  </a:lnTo>
                  <a:lnTo>
                    <a:pt x="12604" y="3747"/>
                  </a:lnTo>
                  <a:lnTo>
                    <a:pt x="12531" y="3747"/>
                  </a:lnTo>
                  <a:lnTo>
                    <a:pt x="12045" y="3869"/>
                  </a:lnTo>
                  <a:lnTo>
                    <a:pt x="11558" y="3991"/>
                  </a:lnTo>
                  <a:lnTo>
                    <a:pt x="10585" y="4258"/>
                  </a:lnTo>
                  <a:lnTo>
                    <a:pt x="8468" y="4794"/>
                  </a:lnTo>
                  <a:lnTo>
                    <a:pt x="7446" y="5061"/>
                  </a:lnTo>
                  <a:lnTo>
                    <a:pt x="6959" y="5207"/>
                  </a:lnTo>
                  <a:lnTo>
                    <a:pt x="6448" y="5378"/>
                  </a:lnTo>
                  <a:lnTo>
                    <a:pt x="5962" y="5548"/>
                  </a:lnTo>
                  <a:lnTo>
                    <a:pt x="5499" y="5743"/>
                  </a:lnTo>
                  <a:lnTo>
                    <a:pt x="5013" y="5986"/>
                  </a:lnTo>
                  <a:lnTo>
                    <a:pt x="4575" y="6229"/>
                  </a:lnTo>
                  <a:lnTo>
                    <a:pt x="4526" y="6254"/>
                  </a:lnTo>
                  <a:lnTo>
                    <a:pt x="4526" y="6302"/>
                  </a:lnTo>
                  <a:lnTo>
                    <a:pt x="4526" y="6351"/>
                  </a:lnTo>
                  <a:lnTo>
                    <a:pt x="4550" y="6400"/>
                  </a:lnTo>
                  <a:lnTo>
                    <a:pt x="4623" y="7130"/>
                  </a:lnTo>
                  <a:lnTo>
                    <a:pt x="4648" y="7495"/>
                  </a:lnTo>
                  <a:lnTo>
                    <a:pt x="4648" y="7860"/>
                  </a:lnTo>
                  <a:lnTo>
                    <a:pt x="4623" y="8736"/>
                  </a:lnTo>
                  <a:lnTo>
                    <a:pt x="4575" y="9587"/>
                  </a:lnTo>
                  <a:lnTo>
                    <a:pt x="4575" y="10171"/>
                  </a:lnTo>
                  <a:lnTo>
                    <a:pt x="4575" y="10779"/>
                  </a:lnTo>
                  <a:lnTo>
                    <a:pt x="4599" y="11972"/>
                  </a:lnTo>
                  <a:lnTo>
                    <a:pt x="4623" y="12580"/>
                  </a:lnTo>
                  <a:lnTo>
                    <a:pt x="4623" y="13164"/>
                  </a:lnTo>
                  <a:lnTo>
                    <a:pt x="4575" y="13772"/>
                  </a:lnTo>
                  <a:lnTo>
                    <a:pt x="4526" y="14356"/>
                  </a:lnTo>
                  <a:lnTo>
                    <a:pt x="4356" y="14600"/>
                  </a:lnTo>
                  <a:lnTo>
                    <a:pt x="4404" y="14356"/>
                  </a:lnTo>
                  <a:lnTo>
                    <a:pt x="4404" y="14259"/>
                  </a:lnTo>
                  <a:lnTo>
                    <a:pt x="4404" y="14137"/>
                  </a:lnTo>
                  <a:lnTo>
                    <a:pt x="4380" y="14064"/>
                  </a:lnTo>
                  <a:lnTo>
                    <a:pt x="4307" y="14040"/>
                  </a:lnTo>
                  <a:lnTo>
                    <a:pt x="4258" y="14064"/>
                  </a:lnTo>
                  <a:lnTo>
                    <a:pt x="4185" y="14113"/>
                  </a:lnTo>
                  <a:lnTo>
                    <a:pt x="4088" y="14259"/>
                  </a:lnTo>
                  <a:lnTo>
                    <a:pt x="4015" y="14429"/>
                  </a:lnTo>
                  <a:lnTo>
                    <a:pt x="3869" y="14770"/>
                  </a:lnTo>
                  <a:lnTo>
                    <a:pt x="3723" y="15038"/>
                  </a:lnTo>
                  <a:lnTo>
                    <a:pt x="3674" y="15184"/>
                  </a:lnTo>
                  <a:lnTo>
                    <a:pt x="3626" y="15305"/>
                  </a:lnTo>
                  <a:lnTo>
                    <a:pt x="3285" y="15451"/>
                  </a:lnTo>
                  <a:lnTo>
                    <a:pt x="3407" y="15159"/>
                  </a:lnTo>
                  <a:lnTo>
                    <a:pt x="3601" y="14770"/>
                  </a:lnTo>
                  <a:lnTo>
                    <a:pt x="3674" y="14551"/>
                  </a:lnTo>
                  <a:lnTo>
                    <a:pt x="3699" y="14429"/>
                  </a:lnTo>
                  <a:lnTo>
                    <a:pt x="3699" y="14332"/>
                  </a:lnTo>
                  <a:lnTo>
                    <a:pt x="3699" y="14283"/>
                  </a:lnTo>
                  <a:lnTo>
                    <a:pt x="3650" y="14259"/>
                  </a:lnTo>
                  <a:lnTo>
                    <a:pt x="3601" y="14235"/>
                  </a:lnTo>
                  <a:lnTo>
                    <a:pt x="3577" y="14259"/>
                  </a:lnTo>
                  <a:lnTo>
                    <a:pt x="3407" y="14429"/>
                  </a:lnTo>
                  <a:lnTo>
                    <a:pt x="3261" y="14648"/>
                  </a:lnTo>
                  <a:lnTo>
                    <a:pt x="3017" y="15062"/>
                  </a:lnTo>
                  <a:lnTo>
                    <a:pt x="2847" y="15330"/>
                  </a:lnTo>
                  <a:lnTo>
                    <a:pt x="2798" y="15476"/>
                  </a:lnTo>
                  <a:lnTo>
                    <a:pt x="2750" y="15622"/>
                  </a:lnTo>
                  <a:lnTo>
                    <a:pt x="2531" y="15670"/>
                  </a:lnTo>
                  <a:lnTo>
                    <a:pt x="2531" y="15670"/>
                  </a:lnTo>
                  <a:lnTo>
                    <a:pt x="2628" y="15403"/>
                  </a:lnTo>
                  <a:lnTo>
                    <a:pt x="2725" y="15159"/>
                  </a:lnTo>
                  <a:lnTo>
                    <a:pt x="2798" y="14965"/>
                  </a:lnTo>
                  <a:lnTo>
                    <a:pt x="2871" y="14770"/>
                  </a:lnTo>
                  <a:lnTo>
                    <a:pt x="2896" y="14551"/>
                  </a:lnTo>
                  <a:lnTo>
                    <a:pt x="2871" y="14454"/>
                  </a:lnTo>
                  <a:lnTo>
                    <a:pt x="2847" y="14356"/>
                  </a:lnTo>
                  <a:lnTo>
                    <a:pt x="2823" y="14332"/>
                  </a:lnTo>
                  <a:lnTo>
                    <a:pt x="2798" y="14332"/>
                  </a:lnTo>
                  <a:lnTo>
                    <a:pt x="2701" y="14502"/>
                  </a:lnTo>
                  <a:lnTo>
                    <a:pt x="2604" y="14673"/>
                  </a:lnTo>
                  <a:lnTo>
                    <a:pt x="2433" y="15038"/>
                  </a:lnTo>
                  <a:lnTo>
                    <a:pt x="2239" y="15354"/>
                  </a:lnTo>
                  <a:lnTo>
                    <a:pt x="2141" y="15549"/>
                  </a:lnTo>
                  <a:lnTo>
                    <a:pt x="2093" y="15719"/>
                  </a:lnTo>
                  <a:lnTo>
                    <a:pt x="1801" y="15695"/>
                  </a:lnTo>
                  <a:lnTo>
                    <a:pt x="2117" y="15062"/>
                  </a:lnTo>
                  <a:lnTo>
                    <a:pt x="2263" y="14746"/>
                  </a:lnTo>
                  <a:lnTo>
                    <a:pt x="2312" y="14575"/>
                  </a:lnTo>
                  <a:lnTo>
                    <a:pt x="2336" y="14405"/>
                  </a:lnTo>
                  <a:lnTo>
                    <a:pt x="2336" y="14381"/>
                  </a:lnTo>
                  <a:lnTo>
                    <a:pt x="2312" y="14356"/>
                  </a:lnTo>
                  <a:lnTo>
                    <a:pt x="2263" y="14356"/>
                  </a:lnTo>
                  <a:lnTo>
                    <a:pt x="1995" y="14648"/>
                  </a:lnTo>
                  <a:lnTo>
                    <a:pt x="1752" y="14940"/>
                  </a:lnTo>
                  <a:lnTo>
                    <a:pt x="1533" y="15281"/>
                  </a:lnTo>
                  <a:lnTo>
                    <a:pt x="1363" y="15622"/>
                  </a:lnTo>
                  <a:lnTo>
                    <a:pt x="1119" y="15524"/>
                  </a:lnTo>
                  <a:lnTo>
                    <a:pt x="1144" y="15354"/>
                  </a:lnTo>
                  <a:lnTo>
                    <a:pt x="1192" y="15208"/>
                  </a:lnTo>
                  <a:lnTo>
                    <a:pt x="1363" y="14916"/>
                  </a:lnTo>
                  <a:lnTo>
                    <a:pt x="1582" y="14551"/>
                  </a:lnTo>
                  <a:lnTo>
                    <a:pt x="1679" y="14356"/>
                  </a:lnTo>
                  <a:lnTo>
                    <a:pt x="1776" y="14137"/>
                  </a:lnTo>
                  <a:lnTo>
                    <a:pt x="1776" y="14113"/>
                  </a:lnTo>
                  <a:lnTo>
                    <a:pt x="1752" y="14089"/>
                  </a:lnTo>
                  <a:lnTo>
                    <a:pt x="1679" y="14089"/>
                  </a:lnTo>
                  <a:lnTo>
                    <a:pt x="1460" y="14308"/>
                  </a:lnTo>
                  <a:lnTo>
                    <a:pt x="1265" y="14502"/>
                  </a:lnTo>
                  <a:lnTo>
                    <a:pt x="1071" y="14746"/>
                  </a:lnTo>
                  <a:lnTo>
                    <a:pt x="925" y="14989"/>
                  </a:lnTo>
                  <a:lnTo>
                    <a:pt x="852" y="15111"/>
                  </a:lnTo>
                  <a:lnTo>
                    <a:pt x="779" y="15257"/>
                  </a:lnTo>
                  <a:lnTo>
                    <a:pt x="681" y="15159"/>
                  </a:lnTo>
                  <a:lnTo>
                    <a:pt x="633" y="15062"/>
                  </a:lnTo>
                  <a:lnTo>
                    <a:pt x="657" y="14989"/>
                  </a:lnTo>
                  <a:lnTo>
                    <a:pt x="681" y="14916"/>
                  </a:lnTo>
                  <a:lnTo>
                    <a:pt x="657" y="14867"/>
                  </a:lnTo>
                  <a:lnTo>
                    <a:pt x="827" y="14624"/>
                  </a:lnTo>
                  <a:lnTo>
                    <a:pt x="925" y="14502"/>
                  </a:lnTo>
                  <a:lnTo>
                    <a:pt x="998" y="14356"/>
                  </a:lnTo>
                  <a:lnTo>
                    <a:pt x="998" y="14332"/>
                  </a:lnTo>
                  <a:lnTo>
                    <a:pt x="1022" y="14308"/>
                  </a:lnTo>
                  <a:lnTo>
                    <a:pt x="998" y="14308"/>
                  </a:lnTo>
                  <a:lnTo>
                    <a:pt x="998" y="14235"/>
                  </a:lnTo>
                  <a:lnTo>
                    <a:pt x="973" y="14186"/>
                  </a:lnTo>
                  <a:lnTo>
                    <a:pt x="900" y="14137"/>
                  </a:lnTo>
                  <a:lnTo>
                    <a:pt x="827" y="14162"/>
                  </a:lnTo>
                  <a:lnTo>
                    <a:pt x="681" y="14259"/>
                  </a:lnTo>
                  <a:lnTo>
                    <a:pt x="535" y="14381"/>
                  </a:lnTo>
                  <a:lnTo>
                    <a:pt x="535" y="14381"/>
                  </a:lnTo>
                  <a:lnTo>
                    <a:pt x="560" y="14235"/>
                  </a:lnTo>
                  <a:lnTo>
                    <a:pt x="633" y="14113"/>
                  </a:lnTo>
                  <a:lnTo>
                    <a:pt x="681" y="13967"/>
                  </a:lnTo>
                  <a:lnTo>
                    <a:pt x="779" y="13845"/>
                  </a:lnTo>
                  <a:lnTo>
                    <a:pt x="973" y="13602"/>
                  </a:lnTo>
                  <a:lnTo>
                    <a:pt x="1217" y="13407"/>
                  </a:lnTo>
                  <a:lnTo>
                    <a:pt x="1460" y="13286"/>
                  </a:lnTo>
                  <a:lnTo>
                    <a:pt x="1703" y="13164"/>
                  </a:lnTo>
                  <a:lnTo>
                    <a:pt x="1971" y="13091"/>
                  </a:lnTo>
                  <a:lnTo>
                    <a:pt x="2214" y="13042"/>
                  </a:lnTo>
                  <a:lnTo>
                    <a:pt x="2750" y="12945"/>
                  </a:lnTo>
                  <a:lnTo>
                    <a:pt x="3285" y="12823"/>
                  </a:lnTo>
                  <a:lnTo>
                    <a:pt x="3358" y="12872"/>
                  </a:lnTo>
                  <a:lnTo>
                    <a:pt x="3431" y="12872"/>
                  </a:lnTo>
                  <a:lnTo>
                    <a:pt x="3504" y="12848"/>
                  </a:lnTo>
                  <a:lnTo>
                    <a:pt x="3504" y="12799"/>
                  </a:lnTo>
                  <a:lnTo>
                    <a:pt x="3528" y="12750"/>
                  </a:lnTo>
                  <a:lnTo>
                    <a:pt x="3577" y="12702"/>
                  </a:lnTo>
                  <a:lnTo>
                    <a:pt x="3601" y="12629"/>
                  </a:lnTo>
                  <a:lnTo>
                    <a:pt x="3601" y="12531"/>
                  </a:lnTo>
                  <a:lnTo>
                    <a:pt x="3553" y="12483"/>
                  </a:lnTo>
                  <a:lnTo>
                    <a:pt x="3577" y="11923"/>
                  </a:lnTo>
                  <a:lnTo>
                    <a:pt x="3577" y="11388"/>
                  </a:lnTo>
                  <a:lnTo>
                    <a:pt x="3577" y="10293"/>
                  </a:lnTo>
                  <a:lnTo>
                    <a:pt x="3626" y="7811"/>
                  </a:lnTo>
                  <a:lnTo>
                    <a:pt x="3626" y="3480"/>
                  </a:lnTo>
                  <a:lnTo>
                    <a:pt x="3820" y="3528"/>
                  </a:lnTo>
                  <a:lnTo>
                    <a:pt x="4039" y="3528"/>
                  </a:lnTo>
                  <a:lnTo>
                    <a:pt x="4258" y="3480"/>
                  </a:lnTo>
                  <a:lnTo>
                    <a:pt x="4502" y="3431"/>
                  </a:lnTo>
                  <a:lnTo>
                    <a:pt x="4940" y="3285"/>
                  </a:lnTo>
                  <a:lnTo>
                    <a:pt x="5305" y="3139"/>
                  </a:lnTo>
                  <a:lnTo>
                    <a:pt x="5937" y="2896"/>
                  </a:lnTo>
                  <a:lnTo>
                    <a:pt x="6570" y="2628"/>
                  </a:lnTo>
                  <a:lnTo>
                    <a:pt x="7203" y="2385"/>
                  </a:lnTo>
                  <a:lnTo>
                    <a:pt x="7859" y="2141"/>
                  </a:lnTo>
                  <a:lnTo>
                    <a:pt x="8638" y="1898"/>
                  </a:lnTo>
                  <a:lnTo>
                    <a:pt x="9441" y="1679"/>
                  </a:lnTo>
                  <a:lnTo>
                    <a:pt x="11047" y="1290"/>
                  </a:lnTo>
                  <a:lnTo>
                    <a:pt x="12410" y="974"/>
                  </a:lnTo>
                  <a:lnTo>
                    <a:pt x="13067" y="803"/>
                  </a:lnTo>
                  <a:lnTo>
                    <a:pt x="13724" y="584"/>
                  </a:lnTo>
                  <a:close/>
                  <a:moveTo>
                    <a:pt x="13845" y="0"/>
                  </a:moveTo>
                  <a:lnTo>
                    <a:pt x="13529" y="146"/>
                  </a:lnTo>
                  <a:lnTo>
                    <a:pt x="13188" y="244"/>
                  </a:lnTo>
                  <a:lnTo>
                    <a:pt x="12507" y="438"/>
                  </a:lnTo>
                  <a:lnTo>
                    <a:pt x="11120" y="779"/>
                  </a:lnTo>
                  <a:lnTo>
                    <a:pt x="9490" y="1168"/>
                  </a:lnTo>
                  <a:lnTo>
                    <a:pt x="8687" y="1387"/>
                  </a:lnTo>
                  <a:lnTo>
                    <a:pt x="7908" y="1630"/>
                  </a:lnTo>
                  <a:lnTo>
                    <a:pt x="7276" y="1849"/>
                  </a:lnTo>
                  <a:lnTo>
                    <a:pt x="6667" y="2093"/>
                  </a:lnTo>
                  <a:lnTo>
                    <a:pt x="5451" y="2579"/>
                  </a:lnTo>
                  <a:lnTo>
                    <a:pt x="4867" y="2798"/>
                  </a:lnTo>
                  <a:lnTo>
                    <a:pt x="4283" y="2993"/>
                  </a:lnTo>
                  <a:lnTo>
                    <a:pt x="3893" y="3066"/>
                  </a:lnTo>
                  <a:lnTo>
                    <a:pt x="3699" y="3115"/>
                  </a:lnTo>
                  <a:lnTo>
                    <a:pt x="3504" y="3188"/>
                  </a:lnTo>
                  <a:lnTo>
                    <a:pt x="3382" y="3163"/>
                  </a:lnTo>
                  <a:lnTo>
                    <a:pt x="3285" y="3188"/>
                  </a:lnTo>
                  <a:lnTo>
                    <a:pt x="3236" y="3212"/>
                  </a:lnTo>
                  <a:lnTo>
                    <a:pt x="3188" y="3261"/>
                  </a:lnTo>
                  <a:lnTo>
                    <a:pt x="3163" y="3309"/>
                  </a:lnTo>
                  <a:lnTo>
                    <a:pt x="3163" y="3382"/>
                  </a:lnTo>
                  <a:lnTo>
                    <a:pt x="3163" y="7616"/>
                  </a:lnTo>
                  <a:lnTo>
                    <a:pt x="3212" y="10098"/>
                  </a:lnTo>
                  <a:lnTo>
                    <a:pt x="3212" y="11242"/>
                  </a:lnTo>
                  <a:lnTo>
                    <a:pt x="3212" y="11801"/>
                  </a:lnTo>
                  <a:lnTo>
                    <a:pt x="3236" y="12385"/>
                  </a:lnTo>
                  <a:lnTo>
                    <a:pt x="3236" y="12385"/>
                  </a:lnTo>
                  <a:lnTo>
                    <a:pt x="2920" y="12361"/>
                  </a:lnTo>
                  <a:lnTo>
                    <a:pt x="2579" y="12385"/>
                  </a:lnTo>
                  <a:lnTo>
                    <a:pt x="2239" y="12458"/>
                  </a:lnTo>
                  <a:lnTo>
                    <a:pt x="1898" y="12556"/>
                  </a:lnTo>
                  <a:lnTo>
                    <a:pt x="1557" y="12677"/>
                  </a:lnTo>
                  <a:lnTo>
                    <a:pt x="1265" y="12799"/>
                  </a:lnTo>
                  <a:lnTo>
                    <a:pt x="973" y="12969"/>
                  </a:lnTo>
                  <a:lnTo>
                    <a:pt x="730" y="13140"/>
                  </a:lnTo>
                  <a:lnTo>
                    <a:pt x="584" y="13261"/>
                  </a:lnTo>
                  <a:lnTo>
                    <a:pt x="487" y="13383"/>
                  </a:lnTo>
                  <a:lnTo>
                    <a:pt x="365" y="13505"/>
                  </a:lnTo>
                  <a:lnTo>
                    <a:pt x="268" y="13651"/>
                  </a:lnTo>
                  <a:lnTo>
                    <a:pt x="195" y="13797"/>
                  </a:lnTo>
                  <a:lnTo>
                    <a:pt x="122" y="13967"/>
                  </a:lnTo>
                  <a:lnTo>
                    <a:pt x="73" y="14113"/>
                  </a:lnTo>
                  <a:lnTo>
                    <a:pt x="24" y="14283"/>
                  </a:lnTo>
                  <a:lnTo>
                    <a:pt x="24" y="14454"/>
                  </a:lnTo>
                  <a:lnTo>
                    <a:pt x="0" y="14624"/>
                  </a:lnTo>
                  <a:lnTo>
                    <a:pt x="24" y="14794"/>
                  </a:lnTo>
                  <a:lnTo>
                    <a:pt x="49" y="14940"/>
                  </a:lnTo>
                  <a:lnTo>
                    <a:pt x="97" y="15111"/>
                  </a:lnTo>
                  <a:lnTo>
                    <a:pt x="170" y="15257"/>
                  </a:lnTo>
                  <a:lnTo>
                    <a:pt x="268" y="15427"/>
                  </a:lnTo>
                  <a:lnTo>
                    <a:pt x="365" y="15573"/>
                  </a:lnTo>
                  <a:lnTo>
                    <a:pt x="487" y="15695"/>
                  </a:lnTo>
                  <a:lnTo>
                    <a:pt x="608" y="15792"/>
                  </a:lnTo>
                  <a:lnTo>
                    <a:pt x="876" y="15962"/>
                  </a:lnTo>
                  <a:lnTo>
                    <a:pt x="1144" y="16084"/>
                  </a:lnTo>
                  <a:lnTo>
                    <a:pt x="1460" y="16157"/>
                  </a:lnTo>
                  <a:lnTo>
                    <a:pt x="1776" y="16206"/>
                  </a:lnTo>
                  <a:lnTo>
                    <a:pt x="2093" y="16206"/>
                  </a:lnTo>
                  <a:lnTo>
                    <a:pt x="2409" y="16181"/>
                  </a:lnTo>
                  <a:lnTo>
                    <a:pt x="2725" y="16157"/>
                  </a:lnTo>
                  <a:lnTo>
                    <a:pt x="3042" y="16084"/>
                  </a:lnTo>
                  <a:lnTo>
                    <a:pt x="3358" y="15987"/>
                  </a:lnTo>
                  <a:lnTo>
                    <a:pt x="3699" y="15841"/>
                  </a:lnTo>
                  <a:lnTo>
                    <a:pt x="4015" y="15646"/>
                  </a:lnTo>
                  <a:lnTo>
                    <a:pt x="4307" y="15451"/>
                  </a:lnTo>
                  <a:lnTo>
                    <a:pt x="4550" y="15208"/>
                  </a:lnTo>
                  <a:lnTo>
                    <a:pt x="4672" y="15062"/>
                  </a:lnTo>
                  <a:lnTo>
                    <a:pt x="4769" y="14916"/>
                  </a:lnTo>
                  <a:lnTo>
                    <a:pt x="4842" y="14770"/>
                  </a:lnTo>
                  <a:lnTo>
                    <a:pt x="4891" y="14624"/>
                  </a:lnTo>
                  <a:lnTo>
                    <a:pt x="4940" y="14527"/>
                  </a:lnTo>
                  <a:lnTo>
                    <a:pt x="5013" y="14259"/>
                  </a:lnTo>
                  <a:lnTo>
                    <a:pt x="5061" y="13967"/>
                  </a:lnTo>
                  <a:lnTo>
                    <a:pt x="5086" y="13675"/>
                  </a:lnTo>
                  <a:lnTo>
                    <a:pt x="5110" y="13359"/>
                  </a:lnTo>
                  <a:lnTo>
                    <a:pt x="5086" y="12750"/>
                  </a:lnTo>
                  <a:lnTo>
                    <a:pt x="5061" y="12166"/>
                  </a:lnTo>
                  <a:lnTo>
                    <a:pt x="5037" y="10877"/>
                  </a:lnTo>
                  <a:lnTo>
                    <a:pt x="5037" y="9587"/>
                  </a:lnTo>
                  <a:lnTo>
                    <a:pt x="5061" y="9125"/>
                  </a:lnTo>
                  <a:lnTo>
                    <a:pt x="5086" y="8663"/>
                  </a:lnTo>
                  <a:lnTo>
                    <a:pt x="5110" y="8200"/>
                  </a:lnTo>
                  <a:lnTo>
                    <a:pt x="5110" y="7738"/>
                  </a:lnTo>
                  <a:lnTo>
                    <a:pt x="5110" y="7397"/>
                  </a:lnTo>
                  <a:lnTo>
                    <a:pt x="5086" y="7057"/>
                  </a:lnTo>
                  <a:lnTo>
                    <a:pt x="5013" y="6740"/>
                  </a:lnTo>
                  <a:lnTo>
                    <a:pt x="4964" y="6594"/>
                  </a:lnTo>
                  <a:lnTo>
                    <a:pt x="4891" y="6448"/>
                  </a:lnTo>
                  <a:lnTo>
                    <a:pt x="5013" y="6424"/>
                  </a:lnTo>
                  <a:lnTo>
                    <a:pt x="5110" y="6375"/>
                  </a:lnTo>
                  <a:lnTo>
                    <a:pt x="5402" y="6254"/>
                  </a:lnTo>
                  <a:lnTo>
                    <a:pt x="5718" y="6132"/>
                  </a:lnTo>
                  <a:lnTo>
                    <a:pt x="6327" y="5913"/>
                  </a:lnTo>
                  <a:lnTo>
                    <a:pt x="7373" y="5597"/>
                  </a:lnTo>
                  <a:lnTo>
                    <a:pt x="8419" y="5305"/>
                  </a:lnTo>
                  <a:lnTo>
                    <a:pt x="9490" y="5037"/>
                  </a:lnTo>
                  <a:lnTo>
                    <a:pt x="10560" y="4769"/>
                  </a:lnTo>
                  <a:lnTo>
                    <a:pt x="11509" y="4550"/>
                  </a:lnTo>
                  <a:lnTo>
                    <a:pt x="11996" y="4429"/>
                  </a:lnTo>
                  <a:lnTo>
                    <a:pt x="12458" y="4283"/>
                  </a:lnTo>
                  <a:lnTo>
                    <a:pt x="12410" y="4429"/>
                  </a:lnTo>
                  <a:lnTo>
                    <a:pt x="12385" y="4599"/>
                  </a:lnTo>
                  <a:lnTo>
                    <a:pt x="12385" y="4940"/>
                  </a:lnTo>
                  <a:lnTo>
                    <a:pt x="12410" y="5548"/>
                  </a:lnTo>
                  <a:lnTo>
                    <a:pt x="12410" y="6448"/>
                  </a:lnTo>
                  <a:lnTo>
                    <a:pt x="12410" y="6886"/>
                  </a:lnTo>
                  <a:lnTo>
                    <a:pt x="12361" y="7349"/>
                  </a:lnTo>
                  <a:lnTo>
                    <a:pt x="12288" y="8176"/>
                  </a:lnTo>
                  <a:lnTo>
                    <a:pt x="12215" y="9003"/>
                  </a:lnTo>
                  <a:lnTo>
                    <a:pt x="12191" y="9538"/>
                  </a:lnTo>
                  <a:lnTo>
                    <a:pt x="12191" y="9806"/>
                  </a:lnTo>
                  <a:lnTo>
                    <a:pt x="12239" y="10074"/>
                  </a:lnTo>
                  <a:lnTo>
                    <a:pt x="11923" y="10098"/>
                  </a:lnTo>
                  <a:lnTo>
                    <a:pt x="11582" y="10147"/>
                  </a:lnTo>
                  <a:lnTo>
                    <a:pt x="10925" y="10268"/>
                  </a:lnTo>
                  <a:lnTo>
                    <a:pt x="10560" y="10366"/>
                  </a:lnTo>
                  <a:lnTo>
                    <a:pt x="10390" y="10439"/>
                  </a:lnTo>
                  <a:lnTo>
                    <a:pt x="10244" y="10512"/>
                  </a:lnTo>
                  <a:lnTo>
                    <a:pt x="10074" y="10585"/>
                  </a:lnTo>
                  <a:lnTo>
                    <a:pt x="9928" y="10706"/>
                  </a:lnTo>
                  <a:lnTo>
                    <a:pt x="9782" y="10828"/>
                  </a:lnTo>
                  <a:lnTo>
                    <a:pt x="9660" y="10950"/>
                  </a:lnTo>
                  <a:lnTo>
                    <a:pt x="9490" y="11217"/>
                  </a:lnTo>
                  <a:lnTo>
                    <a:pt x="9368" y="11485"/>
                  </a:lnTo>
                  <a:lnTo>
                    <a:pt x="9295" y="11801"/>
                  </a:lnTo>
                  <a:lnTo>
                    <a:pt x="9246" y="12093"/>
                  </a:lnTo>
                  <a:lnTo>
                    <a:pt x="9271" y="12239"/>
                  </a:lnTo>
                  <a:lnTo>
                    <a:pt x="9295" y="12410"/>
                  </a:lnTo>
                  <a:lnTo>
                    <a:pt x="9319" y="12531"/>
                  </a:lnTo>
                  <a:lnTo>
                    <a:pt x="9392" y="12677"/>
                  </a:lnTo>
                  <a:lnTo>
                    <a:pt x="9441" y="12823"/>
                  </a:lnTo>
                  <a:lnTo>
                    <a:pt x="9538" y="12945"/>
                  </a:lnTo>
                  <a:lnTo>
                    <a:pt x="9636" y="13067"/>
                  </a:lnTo>
                  <a:lnTo>
                    <a:pt x="9757" y="13164"/>
                  </a:lnTo>
                  <a:lnTo>
                    <a:pt x="10001" y="13334"/>
                  </a:lnTo>
                  <a:lnTo>
                    <a:pt x="10244" y="13432"/>
                  </a:lnTo>
                  <a:lnTo>
                    <a:pt x="10293" y="13505"/>
                  </a:lnTo>
                  <a:lnTo>
                    <a:pt x="10341" y="13529"/>
                  </a:lnTo>
                  <a:lnTo>
                    <a:pt x="10390" y="13529"/>
                  </a:lnTo>
                  <a:lnTo>
                    <a:pt x="10463" y="13505"/>
                  </a:lnTo>
                  <a:lnTo>
                    <a:pt x="10779" y="13578"/>
                  </a:lnTo>
                  <a:lnTo>
                    <a:pt x="11096" y="13626"/>
                  </a:lnTo>
                  <a:lnTo>
                    <a:pt x="11655" y="13626"/>
                  </a:lnTo>
                  <a:lnTo>
                    <a:pt x="12093" y="13578"/>
                  </a:lnTo>
                  <a:lnTo>
                    <a:pt x="12288" y="13529"/>
                  </a:lnTo>
                  <a:lnTo>
                    <a:pt x="12483" y="13480"/>
                  </a:lnTo>
                  <a:lnTo>
                    <a:pt x="12653" y="13432"/>
                  </a:lnTo>
                  <a:lnTo>
                    <a:pt x="12848" y="13359"/>
                  </a:lnTo>
                  <a:lnTo>
                    <a:pt x="13018" y="13261"/>
                  </a:lnTo>
                  <a:lnTo>
                    <a:pt x="13164" y="13164"/>
                  </a:lnTo>
                  <a:lnTo>
                    <a:pt x="13334" y="13042"/>
                  </a:lnTo>
                  <a:lnTo>
                    <a:pt x="13480" y="12921"/>
                  </a:lnTo>
                  <a:lnTo>
                    <a:pt x="13602" y="12775"/>
                  </a:lnTo>
                  <a:lnTo>
                    <a:pt x="13724" y="12629"/>
                  </a:lnTo>
                  <a:lnTo>
                    <a:pt x="13845" y="12483"/>
                  </a:lnTo>
                  <a:lnTo>
                    <a:pt x="13943" y="12312"/>
                  </a:lnTo>
                  <a:lnTo>
                    <a:pt x="14040" y="12142"/>
                  </a:lnTo>
                  <a:lnTo>
                    <a:pt x="14113" y="11947"/>
                  </a:lnTo>
                  <a:lnTo>
                    <a:pt x="14162" y="11753"/>
                  </a:lnTo>
                  <a:lnTo>
                    <a:pt x="14210" y="11558"/>
                  </a:lnTo>
                  <a:lnTo>
                    <a:pt x="14210" y="11485"/>
                  </a:lnTo>
                  <a:lnTo>
                    <a:pt x="14186" y="11412"/>
                  </a:lnTo>
                  <a:lnTo>
                    <a:pt x="14235" y="11120"/>
                  </a:lnTo>
                  <a:lnTo>
                    <a:pt x="14283" y="10852"/>
                  </a:lnTo>
                  <a:lnTo>
                    <a:pt x="14308" y="10268"/>
                  </a:lnTo>
                  <a:lnTo>
                    <a:pt x="14332" y="9684"/>
                  </a:lnTo>
                  <a:lnTo>
                    <a:pt x="14356" y="9125"/>
                  </a:lnTo>
                  <a:lnTo>
                    <a:pt x="14405" y="8298"/>
                  </a:lnTo>
                  <a:lnTo>
                    <a:pt x="14429" y="7470"/>
                  </a:lnTo>
                  <a:lnTo>
                    <a:pt x="14429" y="6643"/>
                  </a:lnTo>
                  <a:lnTo>
                    <a:pt x="14405" y="5791"/>
                  </a:lnTo>
                  <a:lnTo>
                    <a:pt x="14356" y="5013"/>
                  </a:lnTo>
                  <a:lnTo>
                    <a:pt x="14283" y="4234"/>
                  </a:lnTo>
                  <a:lnTo>
                    <a:pt x="14235" y="3455"/>
                  </a:lnTo>
                  <a:lnTo>
                    <a:pt x="14186" y="2677"/>
                  </a:lnTo>
                  <a:lnTo>
                    <a:pt x="14186" y="2093"/>
                  </a:lnTo>
                  <a:lnTo>
                    <a:pt x="14186" y="1509"/>
                  </a:lnTo>
                  <a:lnTo>
                    <a:pt x="14186" y="901"/>
                  </a:lnTo>
                  <a:lnTo>
                    <a:pt x="14162" y="609"/>
                  </a:lnTo>
                  <a:lnTo>
                    <a:pt x="14137" y="317"/>
                  </a:lnTo>
                  <a:lnTo>
                    <a:pt x="14162" y="244"/>
                  </a:lnTo>
                  <a:lnTo>
                    <a:pt x="14137" y="171"/>
                  </a:lnTo>
                  <a:lnTo>
                    <a:pt x="14113" y="122"/>
                  </a:lnTo>
                  <a:lnTo>
                    <a:pt x="14089" y="73"/>
                  </a:lnTo>
                  <a:lnTo>
                    <a:pt x="14040" y="25"/>
                  </a:lnTo>
                  <a:lnTo>
                    <a:pt x="1399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defTabSz="825444">
                <a:spcBef>
                  <a:spcPts val="0"/>
                </a:spcBef>
              </a:pPr>
              <a:endParaRPr sz="6000" dirty="0">
                <a:solidFill>
                  <a:srgbClr val="6D9EEB"/>
                </a:solidFill>
                <a:latin typeface="Gill Sans" charset="0"/>
                <a:sym typeface="Gill Sans" charset="0"/>
              </a:endParaRPr>
            </a:p>
          </p:txBody>
        </p:sp>
      </p:grpSp>
      <p:sp>
        <p:nvSpPr>
          <p:cNvPr id="30" name="文字方塊 29"/>
          <p:cNvSpPr txBox="1"/>
          <p:nvPr/>
        </p:nvSpPr>
        <p:spPr>
          <a:xfrm>
            <a:off x="3621870" y="4430364"/>
            <a:ext cx="8832981" cy="3200854"/>
          </a:xfrm>
          <a:prstGeom prst="rect">
            <a:avLst/>
          </a:prstGeom>
          <a:noFill/>
        </p:spPr>
        <p:txBody>
          <a:bodyPr wrap="square" lIns="243818" tIns="121909" rIns="243818" bIns="121909" rtlCol="0">
            <a:spAutoFit/>
          </a:bodyPr>
          <a:lstStyle/>
          <a:p>
            <a:pPr algn="l" defTabSz="825444">
              <a:spcAft>
                <a:spcPts val="600"/>
              </a:spcAft>
            </a:pPr>
            <a:r>
              <a:rPr lang="zh-TW" altLang="en-US" sz="4400" b="1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基礎功能特色</a:t>
            </a:r>
            <a:endParaRPr lang="en-US" altLang="zh-TW" sz="3200" b="1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LED</a:t>
            </a: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霹靂燈</a:t>
            </a:r>
            <a:r>
              <a:rPr lang="en-US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警示燈模式</a:t>
            </a:r>
            <a:endParaRPr lang="en-US" altLang="zh-TW" sz="32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超音波自動避障</a:t>
            </a:r>
            <a:endParaRPr lang="en-US" altLang="zh-TW" sz="32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藍芽配對連線</a:t>
            </a:r>
            <a:endParaRPr lang="en-US" altLang="zh-TW" sz="32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減速馬達控制</a:t>
            </a:r>
            <a:endParaRPr lang="en-US" altLang="zh-TW" sz="32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3564880" y="3431732"/>
            <a:ext cx="5505021" cy="1015659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 defTabSz="825444"/>
            <a:r>
              <a:rPr lang="zh-TW" altLang="en-US" sz="6000" b="1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馬達類</a:t>
            </a:r>
            <a:r>
              <a:rPr lang="en-US" altLang="zh-TW" sz="6000" b="1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  <a:r>
              <a:rPr lang="zh-TW" altLang="en-US" sz="6000" b="1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</a:t>
            </a:r>
            <a:r>
              <a:rPr lang="en-US" altLang="zh-TW" sz="6000" b="1" dirty="0" err="1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BeeCar</a:t>
            </a:r>
            <a:endParaRPr lang="zh-TW" altLang="en-US" sz="6000" b="1" dirty="0">
              <a:solidFill>
                <a:prstClr val="white">
                  <a:lumMod val="10000"/>
                </a:prstClr>
              </a:solidFill>
              <a:latin typeface="Gill Sans" charset="0"/>
              <a:sym typeface="Gill Sans" charset="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3393688" y="8280430"/>
            <a:ext cx="9036436" cy="1015659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 defTabSz="825444"/>
            <a:r>
              <a:rPr lang="zh-TW" altLang="en-US" sz="6000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感測類</a:t>
            </a:r>
            <a:r>
              <a:rPr lang="en-US" altLang="zh-TW" sz="6000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  <a:r>
              <a:rPr lang="zh-TW" altLang="en-US" sz="6000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魚菜共生生態農場</a:t>
            </a:r>
            <a:endParaRPr lang="zh-TW" altLang="en-US" sz="6000" b="1" dirty="0">
              <a:solidFill>
                <a:prstClr val="black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3561601" y="8312078"/>
            <a:ext cx="5958670" cy="1015659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 defTabSz="825444"/>
            <a:r>
              <a:rPr lang="zh-TW" altLang="en-US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燈光類</a:t>
            </a:r>
            <a:r>
              <a:rPr lang="en-US" altLang="zh-TW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  <a:r>
              <a:rPr lang="zh-TW" altLang="en-US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魔術燈箱</a:t>
            </a:r>
            <a:endParaRPr lang="zh-TW" altLang="en-US" sz="6000" b="1" dirty="0">
              <a:solidFill>
                <a:srgbClr val="5C5C5C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3647051" y="9233035"/>
            <a:ext cx="8832981" cy="3770241"/>
          </a:xfrm>
          <a:prstGeom prst="rect">
            <a:avLst/>
          </a:prstGeom>
          <a:noFill/>
        </p:spPr>
        <p:txBody>
          <a:bodyPr wrap="square" lIns="243818" tIns="121909" rIns="243818" bIns="121909" rtlCol="0">
            <a:spAutoFit/>
          </a:bodyPr>
          <a:lstStyle/>
          <a:p>
            <a:pPr algn="l" defTabSz="825444">
              <a:spcAft>
                <a:spcPts val="600"/>
              </a:spcAft>
            </a:pPr>
            <a:r>
              <a:rPr lang="zh-TW" altLang="en-US" sz="44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功能特色</a:t>
            </a:r>
            <a:endParaRPr lang="en-US" altLang="zh-TW" sz="3200" b="1" dirty="0" smtClean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多種混光顏色控制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燭光情境模式</a:t>
            </a:r>
            <a:endParaRPr lang="en-US" altLang="zh-TW" sz="3200" dirty="0" smtClean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調色盤模式</a:t>
            </a:r>
            <a:endParaRPr lang="en-US" altLang="zh-TW" sz="3200" dirty="0" smtClean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加入會動的聲光效果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吸色燈實驗</a:t>
            </a:r>
          </a:p>
        </p:txBody>
      </p:sp>
      <p:sp>
        <p:nvSpPr>
          <p:cNvPr id="35" name="矩形 34"/>
          <p:cNvSpPr/>
          <p:nvPr/>
        </p:nvSpPr>
        <p:spPr>
          <a:xfrm>
            <a:off x="13404150" y="3450302"/>
            <a:ext cx="8266995" cy="1015659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 defTabSz="825444"/>
            <a:r>
              <a:rPr lang="zh-TW" altLang="en-US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聲音類</a:t>
            </a:r>
            <a:r>
              <a:rPr lang="en-US" altLang="zh-TW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  <a:r>
              <a:rPr lang="zh-TW" altLang="en-US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音樂遊戲挑戰賽</a:t>
            </a:r>
            <a:endParaRPr lang="zh-TW" altLang="en-US" sz="6000" b="1" dirty="0">
              <a:solidFill>
                <a:srgbClr val="5C5C5C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13585841" y="9265828"/>
            <a:ext cx="9557944" cy="3770241"/>
          </a:xfrm>
          <a:prstGeom prst="rect">
            <a:avLst/>
          </a:prstGeom>
          <a:noFill/>
        </p:spPr>
        <p:txBody>
          <a:bodyPr wrap="square" lIns="243818" tIns="121909" rIns="243818" bIns="121909" rtlCol="0">
            <a:spAutoFit/>
          </a:bodyPr>
          <a:lstStyle/>
          <a:p>
            <a:pPr algn="l" defTabSz="825444">
              <a:spcAft>
                <a:spcPts val="600"/>
              </a:spcAft>
            </a:pPr>
            <a:r>
              <a:rPr lang="zh-TW" altLang="en-US" sz="4400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功能特色</a:t>
            </a:r>
            <a:endParaRPr lang="en-US" altLang="zh-TW" sz="3200" b="1" dirty="0" smtClean="0">
              <a:solidFill>
                <a:prstClr val="black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農場方塊</a:t>
            </a: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使用岩棉基底</a:t>
            </a: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LED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使用莖葉類生長光源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Sensor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監控資料介面</a:t>
            </a: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</a:p>
          <a:p>
            <a:pPr marL="717503" indent="-442883" algn="l" defTabSz="825444">
              <a:spcAft>
                <a:spcPts val="600"/>
              </a:spcAft>
              <a:buFont typeface="Wingdings" pitchFamily="2" charset="2"/>
              <a:buChar char="ü"/>
            </a:pP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空氣溫濕度</a:t>
            </a: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土壤酸鹼值</a:t>
            </a: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水位感測器</a:t>
            </a: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光敏電阻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Timer: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自動灑水</a:t>
            </a: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自動開關燈</a:t>
            </a:r>
          </a:p>
        </p:txBody>
      </p:sp>
      <p:sp>
        <p:nvSpPr>
          <p:cNvPr id="37" name="文字方塊 36"/>
          <p:cNvSpPr txBox="1"/>
          <p:nvPr/>
        </p:nvSpPr>
        <p:spPr>
          <a:xfrm>
            <a:off x="13651809" y="4474762"/>
            <a:ext cx="8814232" cy="4339627"/>
          </a:xfrm>
          <a:prstGeom prst="rect">
            <a:avLst/>
          </a:prstGeom>
          <a:noFill/>
        </p:spPr>
        <p:txBody>
          <a:bodyPr wrap="square" lIns="243818" tIns="121909" rIns="243818" bIns="121909" rtlCol="0">
            <a:spAutoFit/>
          </a:bodyPr>
          <a:lstStyle/>
          <a:p>
            <a:pPr algn="l" defTabSz="825444">
              <a:spcAft>
                <a:spcPts val="600"/>
              </a:spcAft>
            </a:pPr>
            <a:r>
              <a:rPr lang="zh-TW" altLang="en-US" sz="44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功能特色</a:t>
            </a:r>
            <a:endParaRPr lang="en-US" altLang="zh-TW" sz="3200" b="1" dirty="0" smtClean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旋鈕可變換不同琴音</a:t>
            </a:r>
            <a:r>
              <a:rPr lang="en-US" altLang="zh-TW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音色</a:t>
            </a:r>
            <a:r>
              <a:rPr lang="en-US" altLang="zh-TW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長短音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zh-TW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Click</a:t>
            </a: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節拍器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多種樂器組合</a:t>
            </a:r>
            <a:r>
              <a:rPr lang="en-US" altLang="zh-TW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 Drum/Bass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連結手機</a:t>
            </a:r>
            <a:r>
              <a:rPr lang="en-US" altLang="zh-TW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DAW App</a:t>
            </a: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實現樂器混音編曲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endParaRPr lang="en-US" altLang="zh-TW" sz="3200" dirty="0" smtClean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algn="l" defTabSz="825444">
              <a:spcAft>
                <a:spcPts val="600"/>
              </a:spcAft>
              <a:buFontTx/>
              <a:buChar char="-"/>
            </a:pPr>
            <a:endParaRPr lang="zh-TW" altLang="en-US" sz="3200" dirty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01794" y="232066"/>
            <a:ext cx="4076701" cy="2024064"/>
          </a:xfrm>
          <a:prstGeom prst="rect">
            <a:avLst/>
          </a:prstGeom>
          <a:noFill/>
          <a:ln>
            <a:noFill/>
          </a:ln>
          <a:effectLst>
            <a:outerShdw blurRad="50800" dist="1143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7622816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 bwMode="auto">
          <a:xfrm>
            <a:off x="0" y="0"/>
            <a:ext cx="24384000" cy="13715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63754" y="10122613"/>
            <a:ext cx="3272520" cy="2553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4340" y="9020457"/>
            <a:ext cx="5804831" cy="398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96426" y="2581760"/>
            <a:ext cx="4792718" cy="3757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直線單箭頭接點 8"/>
          <p:cNvCxnSpPr/>
          <p:nvPr/>
        </p:nvCxnSpPr>
        <p:spPr bwMode="auto">
          <a:xfrm>
            <a:off x="11768591" y="3626069"/>
            <a:ext cx="5171091" cy="0"/>
          </a:xfrm>
          <a:prstGeom prst="straightConnector1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508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triangle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0" name="文字方塊 9"/>
          <p:cNvSpPr txBox="1"/>
          <p:nvPr/>
        </p:nvSpPr>
        <p:spPr>
          <a:xfrm>
            <a:off x="11768591" y="3815255"/>
            <a:ext cx="5395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Step2. Data to Server</a:t>
            </a:r>
            <a:endParaRPr lang="zh-TW" altLang="en-US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14811336" y="7650607"/>
            <a:ext cx="57701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Step3. After compiling the logic by server, data transfer to Computer</a:t>
            </a:r>
            <a:endParaRPr lang="zh-TW" altLang="en-US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5774575" y="7943239"/>
            <a:ext cx="51742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Step1. Open </a:t>
            </a:r>
            <a:r>
              <a:rPr lang="en-US" altLang="zh-TW" sz="3200" dirty="0" err="1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TarkusVP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 on Computer (Win OS)</a:t>
            </a:r>
            <a:endParaRPr lang="zh-TW" altLang="en-US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</p:txBody>
      </p:sp>
      <p:cxnSp>
        <p:nvCxnSpPr>
          <p:cNvPr id="13" name="直線單箭頭接點 12"/>
          <p:cNvCxnSpPr/>
          <p:nvPr/>
        </p:nvCxnSpPr>
        <p:spPr bwMode="auto">
          <a:xfrm flipH="1">
            <a:off x="9908261" y="5707117"/>
            <a:ext cx="8891753" cy="4005593"/>
          </a:xfrm>
          <a:prstGeom prst="straightConnector1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508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triangle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16" name="直線單箭頭接點 15"/>
          <p:cNvCxnSpPr/>
          <p:nvPr/>
        </p:nvCxnSpPr>
        <p:spPr bwMode="auto">
          <a:xfrm>
            <a:off x="10060660" y="11000155"/>
            <a:ext cx="6879022" cy="0"/>
          </a:xfrm>
          <a:prstGeom prst="straightConnector1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508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triangle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7" name="文字方塊 16"/>
          <p:cNvSpPr txBox="1"/>
          <p:nvPr/>
        </p:nvSpPr>
        <p:spPr>
          <a:xfrm>
            <a:off x="10060660" y="11189341"/>
            <a:ext cx="7124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Step4. Burning data through the data cable</a:t>
            </a:r>
            <a:endParaRPr lang="zh-TW" altLang="en-US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</p:txBody>
      </p:sp>
      <p:cxnSp>
        <p:nvCxnSpPr>
          <p:cNvPr id="21" name="直線單箭頭接點 20"/>
          <p:cNvCxnSpPr/>
          <p:nvPr/>
        </p:nvCxnSpPr>
        <p:spPr bwMode="auto">
          <a:xfrm flipV="1">
            <a:off x="5178606" y="7943239"/>
            <a:ext cx="0" cy="1075296"/>
          </a:xfrm>
          <a:prstGeom prst="straightConnector1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508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triangle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pic>
        <p:nvPicPr>
          <p:cNvPr id="18" name="Picture 2" descr="C:\Users\user\Downloads\P2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88187" y="2105472"/>
            <a:ext cx="9551503" cy="562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463" y="760413"/>
            <a:ext cx="11630025" cy="1536700"/>
          </a:xfrm>
        </p:spPr>
        <p:txBody>
          <a:bodyPr/>
          <a:lstStyle/>
          <a:p>
            <a:pPr defTabSz="455613"/>
            <a:r>
              <a:rPr lang="zh-TW" sz="7000" dirty="0">
                <a:sym typeface="Brandon Text Bold" pitchFamily="34" charset="0"/>
              </a:rPr>
              <a:t>拓可</a:t>
            </a:r>
            <a:r>
              <a:rPr lang="zh-TW" sz="7000" dirty="0" smtClean="0">
                <a:sym typeface="Brandon Text Bold" pitchFamily="34" charset="0"/>
              </a:rPr>
              <a:t>思</a:t>
            </a:r>
            <a:r>
              <a:rPr lang="zh-TW" altLang="en-US" sz="7000" dirty="0" smtClean="0">
                <a:sym typeface="Brandon Text Bold" pitchFamily="34" charset="0"/>
              </a:rPr>
              <a:t>品牌的源起</a:t>
            </a:r>
            <a:endParaRPr lang="zh-TW" sz="7000" dirty="0">
              <a:sym typeface="Brandon Text Bold" pitchFamily="34" charset="0"/>
            </a:endParaRPr>
          </a:p>
        </p:txBody>
      </p:sp>
      <p:sp>
        <p:nvSpPr>
          <p:cNvPr id="7171" name="Rectangle 3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191DA219-2A10-4557-A380-B0ADC9BFA757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3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306647" y="11754544"/>
            <a:ext cx="1022805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hlinkClick r:id="rId2"/>
              </a:rPr>
              <a:t>https://youtu.be/Hc0AUcstMag</a:t>
            </a:r>
            <a:r>
              <a:rPr lang="zh-TW" altLang="en-US" dirty="0" smtClean="0"/>
              <a:t> </a:t>
            </a:r>
            <a:endParaRPr lang="zh-TW" altLang="en-US" dirty="0"/>
          </a:p>
        </p:txBody>
      </p:sp>
      <p:sp>
        <p:nvSpPr>
          <p:cNvPr id="19" name="內容版面配置區 2"/>
          <p:cNvSpPr txBox="1">
            <a:spLocks/>
          </p:cNvSpPr>
          <p:nvPr/>
        </p:nvSpPr>
        <p:spPr>
          <a:xfrm>
            <a:off x="2542928" y="2465512"/>
            <a:ext cx="13978229" cy="8053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為何取名為拓可思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拓可思在愛沙尼亞文為智慧的意思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拓可斯的成立就是希望能效仿愛沙尼亞的教學結晶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愛沙尼亞在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2012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年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9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月推動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(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虎躍計畫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)</a:t>
            </a: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成為全世界第一個從小學一年級開始教程式的國家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,</a:t>
            </a: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在次年普及到所有公立學校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,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進而成為義務教育的一環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然而拓可思希望藉由簡單方式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也讓孩子能在年幼時也能了解程式語言這有趣的領域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公司擁有簡單好操作的介面以及生動活潑的硬體主件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讓孩子能在遊玩中了解科技的偉大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zh-TW" altLang="en-US" sz="3600" dirty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</p:txBody>
      </p:sp>
      <p:sp>
        <p:nvSpPr>
          <p:cNvPr id="16" name="Rectangle 1"/>
          <p:cNvSpPr>
            <a:spLocks/>
          </p:cNvSpPr>
          <p:nvPr/>
        </p:nvSpPr>
        <p:spPr bwMode="auto">
          <a:xfrm>
            <a:off x="19092863" y="0"/>
            <a:ext cx="6248400" cy="13714413"/>
          </a:xfrm>
          <a:prstGeom prst="rect">
            <a:avLst/>
          </a:prstGeom>
          <a:solidFill>
            <a:srgbClr val="C8A200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9262725" y="-25400"/>
            <a:ext cx="5284788" cy="13766800"/>
            <a:chOff x="0" y="0"/>
            <a:chExt cx="5285108" cy="13768234"/>
          </a:xfrm>
        </p:grpSpPr>
        <p:pic>
          <p:nvPicPr>
            <p:cNvPr id="18" name="Picture 6" descr="pasted-image.tiff"/>
            <p:cNvPicPr>
              <a:picLocks noChangeAspect="1"/>
            </p:cNvPicPr>
            <p:nvPr/>
          </p:nvPicPr>
          <p:blipFill>
            <a:blip r:embed="rId3" cstate="print"/>
            <a:srcRect l="25224" t="24908" r="6958" b="9206"/>
            <a:stretch>
              <a:fillRect/>
            </a:stretch>
          </p:blipFill>
          <p:spPr bwMode="auto">
            <a:xfrm>
              <a:off x="0" y="3372043"/>
              <a:ext cx="5269377" cy="3539198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20" name="Picture 7" descr="pasted-image.tiff"/>
            <p:cNvPicPr>
              <a:picLocks noChangeAspect="1"/>
            </p:cNvPicPr>
            <p:nvPr/>
          </p:nvPicPr>
          <p:blipFill>
            <a:blip r:embed="rId4" cstate="print"/>
            <a:srcRect l="2226" t="15123" r="6354" b="6610"/>
            <a:stretch>
              <a:fillRect/>
            </a:stretch>
          </p:blipFill>
          <p:spPr bwMode="auto">
            <a:xfrm>
              <a:off x="10106" y="6915065"/>
              <a:ext cx="5249052" cy="3431761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21" name="Picture 8" descr="pasted-image.tiff"/>
            <p:cNvPicPr>
              <a:picLocks noChangeAspect="1"/>
            </p:cNvPicPr>
            <p:nvPr/>
          </p:nvPicPr>
          <p:blipFill>
            <a:blip r:embed="rId5" cstate="print"/>
            <a:srcRect l="29037" t="17719" r="3279" b="24388"/>
            <a:stretch>
              <a:fillRect/>
            </a:stretch>
          </p:blipFill>
          <p:spPr bwMode="auto">
            <a:xfrm>
              <a:off x="0" y="0"/>
              <a:ext cx="5269525" cy="336753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22" name="Picture 9" descr="pasted-image.tiff"/>
            <p:cNvPicPr>
              <a:picLocks noChangeAspect="1"/>
            </p:cNvPicPr>
            <p:nvPr/>
          </p:nvPicPr>
          <p:blipFill>
            <a:blip r:embed="rId6" cstate="print"/>
            <a:srcRect l="3568" t="14139" r="13515" b="6912"/>
            <a:stretch>
              <a:fillRect/>
            </a:stretch>
          </p:blipFill>
          <p:spPr bwMode="auto">
            <a:xfrm>
              <a:off x="15620" y="10332011"/>
              <a:ext cx="5269488" cy="3436223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</p:grpSp>
      <p:sp>
        <p:nvSpPr>
          <p:cNvPr id="23" name="Rectangle 10"/>
          <p:cNvSpPr>
            <a:spLocks/>
          </p:cNvSpPr>
          <p:nvPr/>
        </p:nvSpPr>
        <p:spPr bwMode="auto">
          <a:xfrm>
            <a:off x="19243675" y="1493838"/>
            <a:ext cx="1015663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 dirty="0">
                <a:ln w="38100">
                  <a:solidFill>
                    <a:srgbClr val="FFFFFF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S</a:t>
            </a:r>
          </a:p>
        </p:txBody>
      </p:sp>
      <p:sp>
        <p:nvSpPr>
          <p:cNvPr id="24" name="Rectangle 11"/>
          <p:cNvSpPr>
            <a:spLocks/>
          </p:cNvSpPr>
          <p:nvPr/>
        </p:nvSpPr>
        <p:spPr bwMode="auto">
          <a:xfrm>
            <a:off x="19307175" y="5062538"/>
            <a:ext cx="985206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 dirty="0">
                <a:ln w="38100">
                  <a:solidFill>
                    <a:srgbClr val="FFFFFF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T</a:t>
            </a:r>
          </a:p>
        </p:txBody>
      </p:sp>
      <p:sp>
        <p:nvSpPr>
          <p:cNvPr id="25" name="Rectangle 12"/>
          <p:cNvSpPr>
            <a:spLocks/>
          </p:cNvSpPr>
          <p:nvPr/>
        </p:nvSpPr>
        <p:spPr bwMode="auto">
          <a:xfrm>
            <a:off x="19227800" y="8475663"/>
            <a:ext cx="1066959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 dirty="0">
                <a:ln w="38100">
                  <a:solidFill>
                    <a:srgbClr val="FFFFFF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E</a:t>
            </a:r>
          </a:p>
        </p:txBody>
      </p:sp>
      <p:sp>
        <p:nvSpPr>
          <p:cNvPr id="26" name="Rectangle 13"/>
          <p:cNvSpPr>
            <a:spLocks/>
          </p:cNvSpPr>
          <p:nvPr/>
        </p:nvSpPr>
        <p:spPr bwMode="auto">
          <a:xfrm>
            <a:off x="19116675" y="11890375"/>
            <a:ext cx="1575111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>
                <a:ln w="38100">
                  <a:solidFill>
                    <a:srgbClr val="FFFFFF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39"/>
          <p:cNvGrpSpPr/>
          <p:nvPr/>
        </p:nvGrpSpPr>
        <p:grpSpPr>
          <a:xfrm>
            <a:off x="17743624" y="5472414"/>
            <a:ext cx="4601496" cy="595098"/>
            <a:chOff x="7580670" y="2123768"/>
            <a:chExt cx="4601497" cy="595097"/>
          </a:xfrm>
        </p:grpSpPr>
        <p:sp>
          <p:nvSpPr>
            <p:cNvPr id="41" name="圓角矩形 40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ln>
              <a:solidFill>
                <a:srgbClr val="00B050">
                  <a:alpha val="8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defTabSz="825444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sp>
          <p:nvSpPr>
            <p:cNvPr id="42" name="文字方塊 41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44"/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距離感測模組</a:t>
              </a:r>
            </a:p>
          </p:txBody>
        </p:sp>
      </p:grpSp>
      <p:grpSp>
        <p:nvGrpSpPr>
          <p:cNvPr id="3" name="群組 46"/>
          <p:cNvGrpSpPr/>
          <p:nvPr/>
        </p:nvGrpSpPr>
        <p:grpSpPr>
          <a:xfrm>
            <a:off x="2077208" y="5436622"/>
            <a:ext cx="4601496" cy="595098"/>
            <a:chOff x="7580670" y="2123768"/>
            <a:chExt cx="4601497" cy="5950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5" name="圓角矩形 44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ln>
              <a:solidFill>
                <a:schemeClr val="accent5">
                  <a:lumMod val="75000"/>
                  <a:alpha val="80000"/>
                </a:schemeClr>
              </a:solidFill>
            </a:ln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defTabSz="825444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sp>
          <p:nvSpPr>
            <p:cNvPr id="46" name="文字方塊 45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44"/>
              <a:r>
                <a:rPr lang="en-US" altLang="zh-TW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LED</a:t>
              </a:r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指示燈模組</a:t>
              </a:r>
            </a:p>
          </p:txBody>
        </p:sp>
      </p:grpSp>
      <p:grpSp>
        <p:nvGrpSpPr>
          <p:cNvPr id="4" name="群組 27"/>
          <p:cNvGrpSpPr/>
          <p:nvPr/>
        </p:nvGrpSpPr>
        <p:grpSpPr>
          <a:xfrm>
            <a:off x="2261912" y="12474624"/>
            <a:ext cx="4601496" cy="595098"/>
            <a:chOff x="7580670" y="2123768"/>
            <a:chExt cx="4601497" cy="595097"/>
          </a:xfrm>
          <a:solidFill>
            <a:schemeClr val="l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9" name="圓角矩形 48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defTabSz="825444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sp>
          <p:nvSpPr>
            <p:cNvPr id="50" name="文字方塊 49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defTabSz="825444"/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馬達模組</a:t>
              </a:r>
            </a:p>
          </p:txBody>
        </p:sp>
      </p:grpSp>
      <p:grpSp>
        <p:nvGrpSpPr>
          <p:cNvPr id="5" name="群組 67"/>
          <p:cNvGrpSpPr/>
          <p:nvPr/>
        </p:nvGrpSpPr>
        <p:grpSpPr>
          <a:xfrm>
            <a:off x="17736616" y="12455590"/>
            <a:ext cx="4601496" cy="595098"/>
            <a:chOff x="7580670" y="2123768"/>
            <a:chExt cx="4601497" cy="5950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4" name="圓角矩形 53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solidFill>
              <a:schemeClr val="lt1"/>
            </a:solidFill>
            <a:ln>
              <a:solidFill>
                <a:srgbClr val="C00000">
                  <a:alpha val="80000"/>
                </a:srgbClr>
              </a:solidFill>
            </a:ln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defTabSz="825444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sp>
          <p:nvSpPr>
            <p:cNvPr id="55" name="文字方塊 54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defTabSz="825444"/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藍芽模組</a:t>
              </a:r>
            </a:p>
          </p:txBody>
        </p:sp>
      </p:grpSp>
      <p:cxnSp>
        <p:nvCxnSpPr>
          <p:cNvPr id="57" name="肘形接點 56"/>
          <p:cNvCxnSpPr/>
          <p:nvPr/>
        </p:nvCxnSpPr>
        <p:spPr bwMode="auto">
          <a:xfrm flipV="1">
            <a:off x="14064208" y="3545632"/>
            <a:ext cx="4320480" cy="2880320"/>
          </a:xfrm>
          <a:prstGeom prst="bentConnector3">
            <a:avLst>
              <a:gd name="adj1" fmla="val 50000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69" name="肘形接點 68"/>
          <p:cNvCxnSpPr/>
          <p:nvPr/>
        </p:nvCxnSpPr>
        <p:spPr bwMode="auto">
          <a:xfrm rot="10800000" flipV="1">
            <a:off x="5351240" y="8514184"/>
            <a:ext cx="5040560" cy="1656184"/>
          </a:xfrm>
          <a:prstGeom prst="bentConnector3">
            <a:avLst>
              <a:gd name="adj1" fmla="val 40617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80" name="肘形接點 79"/>
          <p:cNvCxnSpPr/>
          <p:nvPr/>
        </p:nvCxnSpPr>
        <p:spPr bwMode="auto">
          <a:xfrm rot="10800000">
            <a:off x="5927304" y="3761656"/>
            <a:ext cx="4392490" cy="3456384"/>
          </a:xfrm>
          <a:prstGeom prst="bentConnector3">
            <a:avLst>
              <a:gd name="adj1" fmla="val 50000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66" name="肘形接點 65"/>
          <p:cNvCxnSpPr/>
          <p:nvPr/>
        </p:nvCxnSpPr>
        <p:spPr bwMode="auto">
          <a:xfrm>
            <a:off x="14136216" y="7722096"/>
            <a:ext cx="5472608" cy="2880320"/>
          </a:xfrm>
          <a:prstGeom prst="bentConnector3">
            <a:avLst>
              <a:gd name="adj1" fmla="val 50000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pic>
        <p:nvPicPr>
          <p:cNvPr id="52" name="Picture 1" descr="E:\Tarkus 資料整理\96. 照片素材\20190511 美樂璐 基礎套件_190513_0011.jpg"/>
          <p:cNvPicPr>
            <a:picLocks noChangeAspect="1" noChangeArrowheads="1"/>
          </p:cNvPicPr>
          <p:nvPr/>
        </p:nvPicPr>
        <p:blipFill>
          <a:blip r:embed="rId3" cstate="print"/>
          <a:srcRect l="13382" t="17713" r="19288" b="12988"/>
          <a:stretch>
            <a:fillRect/>
          </a:stretch>
        </p:blipFill>
        <p:spPr bwMode="auto">
          <a:xfrm>
            <a:off x="9959752" y="6065912"/>
            <a:ext cx="5223852" cy="4032448"/>
          </a:xfrm>
          <a:prstGeom prst="rect">
            <a:avLst/>
          </a:prstGeom>
          <a:noFill/>
        </p:spPr>
      </p:pic>
      <p:pic>
        <p:nvPicPr>
          <p:cNvPr id="243719" name="Picture 7" descr="E:\Tarkus 資料整理\96. 照片素材\20190512 美樂璐 基礎套件組合_190513_0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60363" y="881336"/>
            <a:ext cx="6288021" cy="4716016"/>
          </a:xfrm>
          <a:prstGeom prst="rect">
            <a:avLst/>
          </a:prstGeom>
          <a:noFill/>
        </p:spPr>
      </p:pic>
      <p:pic>
        <p:nvPicPr>
          <p:cNvPr id="243717" name="Picture 5" descr="E:\Tarkus 資料整理\96. 照片素材\20190511 美樂璐 基礎套件_190513_0007.jpg"/>
          <p:cNvPicPr>
            <a:picLocks noChangeAspect="1" noChangeArrowheads="1"/>
          </p:cNvPicPr>
          <p:nvPr/>
        </p:nvPicPr>
        <p:blipFill>
          <a:blip r:embed="rId5" cstate="print"/>
          <a:srcRect l="22832" t="18500" r="32872" b="33463"/>
          <a:stretch>
            <a:fillRect/>
          </a:stretch>
        </p:blipFill>
        <p:spPr bwMode="auto">
          <a:xfrm>
            <a:off x="17736615" y="1385392"/>
            <a:ext cx="4779679" cy="3887472"/>
          </a:xfrm>
          <a:prstGeom prst="rect">
            <a:avLst/>
          </a:prstGeom>
          <a:noFill/>
        </p:spPr>
      </p:pic>
      <p:pic>
        <p:nvPicPr>
          <p:cNvPr id="243720" name="Picture 8" descr="E:\Tarkus 資料整理\96. 照片素材\20190511 美樂璐 基礎套件_190513_0003.jpg"/>
          <p:cNvPicPr>
            <a:picLocks noChangeAspect="1" noChangeArrowheads="1"/>
          </p:cNvPicPr>
          <p:nvPr/>
        </p:nvPicPr>
        <p:blipFill>
          <a:blip r:embed="rId6" cstate="print"/>
          <a:srcRect l="29919" t="31888" r="28738" b="31888"/>
          <a:stretch>
            <a:fillRect/>
          </a:stretch>
        </p:blipFill>
        <p:spPr bwMode="auto">
          <a:xfrm>
            <a:off x="17952640" y="8831020"/>
            <a:ext cx="4752528" cy="3123090"/>
          </a:xfrm>
          <a:prstGeom prst="rect">
            <a:avLst/>
          </a:prstGeom>
          <a:noFill/>
        </p:spPr>
      </p:pic>
      <p:pic>
        <p:nvPicPr>
          <p:cNvPr id="243718" name="Picture 6" descr="E:\Tarkus 資料整理\96. 照片素材\20190511 美樂璐 基礎套件_190513_0006.jpg"/>
          <p:cNvPicPr>
            <a:picLocks noChangeAspect="1" noChangeArrowheads="1"/>
          </p:cNvPicPr>
          <p:nvPr/>
        </p:nvPicPr>
        <p:blipFill>
          <a:blip r:embed="rId7" cstate="print"/>
          <a:srcRect l="31321" t="22733" r="27461" b="37698"/>
          <a:stretch>
            <a:fillRect/>
          </a:stretch>
        </p:blipFill>
        <p:spPr bwMode="auto">
          <a:xfrm>
            <a:off x="2038872" y="1673425"/>
            <a:ext cx="4800532" cy="3456384"/>
          </a:xfrm>
          <a:prstGeom prst="rect">
            <a:avLst/>
          </a:prstGeom>
          <a:noFill/>
        </p:spPr>
      </p:pic>
      <p:pic>
        <p:nvPicPr>
          <p:cNvPr id="243721" name="Picture 9" descr="E:\Tarkus 資料整理\96. 照片素材\12047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10880" y="8298160"/>
            <a:ext cx="4922455" cy="36926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462808" y="1889448"/>
          <a:ext cx="21818425" cy="11616640"/>
        </p:xfrm>
        <a:graphic>
          <a:graphicData uri="http://schemas.openxmlformats.org/drawingml/2006/table">
            <a:tbl>
              <a:tblPr/>
              <a:tblGrid>
                <a:gridCol w="4099267"/>
                <a:gridCol w="2972752"/>
                <a:gridCol w="8980837"/>
                <a:gridCol w="2065278"/>
                <a:gridCol w="1760181"/>
                <a:gridCol w="1940110"/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 dirty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項目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主要內容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預估時程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00025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基礎介紹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BeeCar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課程的學習目標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BeeCar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背景知識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硬體介紹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這個產品的系統組成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硬體拆解跟組合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軟體的基礎設置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流程圖順序的介紹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第一次燒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錄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98293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動手組裝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動手組裝並熟悉各組件及體驗示範檔如何操作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80'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1:</a:t>
                      </a:r>
                      <a:b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動物擂台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規則說明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開始遊戲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rowSpan="14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功能元件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b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  <a:endParaRPr lang="zh-TW" altLang="en-US" sz="28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介紹跟生活上的應用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硬體介紹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模組跟接法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教學片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1 -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開關模式燈號的設定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軟體中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方塊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開關模式應用介紹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延遲時間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自己做體驗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燈光的變化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1-1)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教學片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2 -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調光器燈號的設定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軟體中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方塊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調光器模式應用介紹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新增模組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--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函式庫概念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自己做體驗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燈光的變化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1-2)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教學片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3 -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左右移動燈號的設定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軟體中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方塊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左右移動模式應用介紹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順序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排列與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LOOP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的觀念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自己做體驗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燈光的變化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1-3)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000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Test1 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小測驗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對應題目 功能元件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-LED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80'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462808" y="1889448"/>
          <a:ext cx="21818425" cy="8785860"/>
        </p:xfrm>
        <a:graphic>
          <a:graphicData uri="http://schemas.openxmlformats.org/drawingml/2006/table">
            <a:tbl>
              <a:tblPr/>
              <a:tblGrid>
                <a:gridCol w="4099267"/>
                <a:gridCol w="2972752"/>
                <a:gridCol w="8980837"/>
                <a:gridCol w="2065278"/>
                <a:gridCol w="1760181"/>
                <a:gridCol w="1940110"/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dirty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項目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主要內容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預估時程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0002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2:</a:t>
                      </a:r>
                      <a:b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罐軍爭霸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規則說明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開始遊戲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rowSpan="15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感測元件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 </a:t>
                      </a:r>
                      <a:b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距離感測器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超音波的原理及生活知識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硬體介紹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介紹距離感測器模組與組裝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距離感測器教學片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1 -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讀取距離感測器的數值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軟體中距離感測器的方塊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讀取數值方塊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自己做體驗讀取距離數值 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2-1)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距離感測器教學片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2 - 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隨距離改變亮度的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變數與欄位類型介紹 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數字類型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調光器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變數設定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自己做實驗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燈隨距離亮度變化 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2-2)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距離感測器教學片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3 - 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距離感測器控制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7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數字運算方塊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比較條件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用比較條件做循環漸亮的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 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2-3)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自己做實驗距離內改變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燈模式 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2-4)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Test2 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小測驗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對應題目 感測元件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距離感測器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80'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462809" y="1889448"/>
          <a:ext cx="21818422" cy="10906125"/>
        </p:xfrm>
        <a:graphic>
          <a:graphicData uri="http://schemas.openxmlformats.org/drawingml/2006/table">
            <a:tbl>
              <a:tblPr/>
              <a:tblGrid>
                <a:gridCol w="4099266"/>
                <a:gridCol w="2972750"/>
                <a:gridCol w="8980836"/>
                <a:gridCol w="2065278"/>
                <a:gridCol w="1760181"/>
                <a:gridCol w="1940111"/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 dirty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項目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主要內容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預估時程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0002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3:</a:t>
                      </a:r>
                      <a:b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推蛋大進擊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規則說明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開始遊戲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功能元件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b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馬達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馬達的原理及生活知識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9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硬體介紹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介紹馬達模組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電池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輪子的組裝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馬達模組教學片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1 -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前進與後退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軟體中馬達方塊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正反轉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速度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持續時間的調整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實際試驗車子的前進與後退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3-1)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馬達模組教學片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1 -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差速轉彎與迴轉半徑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軟體中馬達方塊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差速的語法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實際試驗車子的轉彎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3-2)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實際試驗影響車子迴轉半徑的原因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3-2)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Test3 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小測驗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對應題目 功能元件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馬達模組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0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功能元件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b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藍芽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生活中藍芽的應用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11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硬體介紹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藍芽模組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藍芽模組教學片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1 -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接收手機傳送的字元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軟體藍芽模組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讀取數值方塊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自己做體驗讀取藍芽字元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4-1)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藍芽模組教學片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2 -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藍芽字元控制馬達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變數與欄位類型介紹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字元類型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條件敘述指令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自己做體驗控制車子並且調教轉彎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4-2)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Test4 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小測驗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對應題目 功能元件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藍芽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7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462809" y="1889448"/>
          <a:ext cx="21818422" cy="7852410"/>
        </p:xfrm>
        <a:graphic>
          <a:graphicData uri="http://schemas.openxmlformats.org/drawingml/2006/table">
            <a:tbl>
              <a:tblPr/>
              <a:tblGrid>
                <a:gridCol w="4099266"/>
                <a:gridCol w="2972750"/>
                <a:gridCol w="8980836"/>
                <a:gridCol w="2065278"/>
                <a:gridCol w="1760181"/>
                <a:gridCol w="1940111"/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 dirty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項目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主要內容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預估時程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00025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自走車應用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b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自動煞停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生活上的應用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自動煞停系統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13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硬體介紹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組合馬達、距離感測器、藍芽、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自動煞停的應用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解說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將馬達的各個方向加入自動煞停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後退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轉彎的函式庫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做出可以遇到障礙物自動煞停或轉向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自走車應用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b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自動定距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生活上的應用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自動跟車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14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自動定距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跟車的應用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解說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將馬達的各個方向加入自動跟車的函式庫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做出偵測前方距離保持定距的跟車系統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Test5 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小測驗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對應題目 自動車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- 1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80'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Test6 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小測驗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對應題目 自動車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- 2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80'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9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成果發表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分組工作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說明目標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每個人分配一個模組想一件自己的設定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並且實驗效果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各組討論怎麼把軟體組合起來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各組介紹獨一無二的作品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endParaRPr lang="zh-TW" altLang="en-US" sz="28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8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28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8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Activity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Lesson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endParaRPr lang="zh-TW" altLang="en-US" sz="28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8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28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總計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14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39"/>
          <p:cNvGrpSpPr/>
          <p:nvPr/>
        </p:nvGrpSpPr>
        <p:grpSpPr>
          <a:xfrm>
            <a:off x="17743624" y="4750734"/>
            <a:ext cx="4601496" cy="595098"/>
            <a:chOff x="7580670" y="2123768"/>
            <a:chExt cx="4601497" cy="595097"/>
          </a:xfrm>
        </p:grpSpPr>
        <p:sp>
          <p:nvSpPr>
            <p:cNvPr id="41" name="圓角矩形 40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ln>
              <a:solidFill>
                <a:srgbClr val="00B050">
                  <a:alpha val="8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defTabSz="825444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sp>
          <p:nvSpPr>
            <p:cNvPr id="42" name="文字方塊 41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44"/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距離感測模組</a:t>
              </a:r>
            </a:p>
          </p:txBody>
        </p:sp>
      </p:grpSp>
      <p:grpSp>
        <p:nvGrpSpPr>
          <p:cNvPr id="3" name="群組 46"/>
          <p:cNvGrpSpPr/>
          <p:nvPr/>
        </p:nvGrpSpPr>
        <p:grpSpPr>
          <a:xfrm>
            <a:off x="1966864" y="3977680"/>
            <a:ext cx="4601496" cy="595098"/>
            <a:chOff x="7580670" y="2123768"/>
            <a:chExt cx="4601497" cy="5950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5" name="圓角矩形 44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ln>
              <a:solidFill>
                <a:schemeClr val="accent5">
                  <a:lumMod val="75000"/>
                  <a:alpha val="80000"/>
                </a:schemeClr>
              </a:solidFill>
            </a:ln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defTabSz="825444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sp>
          <p:nvSpPr>
            <p:cNvPr id="46" name="文字方塊 45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44"/>
              <a:r>
                <a:rPr lang="en-US" altLang="zh-TW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LED</a:t>
              </a:r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指示燈模組</a:t>
              </a:r>
            </a:p>
          </p:txBody>
        </p:sp>
      </p:grpSp>
      <p:grpSp>
        <p:nvGrpSpPr>
          <p:cNvPr id="4" name="群組 27"/>
          <p:cNvGrpSpPr/>
          <p:nvPr/>
        </p:nvGrpSpPr>
        <p:grpSpPr>
          <a:xfrm>
            <a:off x="1973880" y="12671614"/>
            <a:ext cx="4601496" cy="595098"/>
            <a:chOff x="7580670" y="2123768"/>
            <a:chExt cx="4601497" cy="595097"/>
          </a:xfrm>
          <a:solidFill>
            <a:schemeClr val="l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9" name="圓角矩形 48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defTabSz="825444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sp>
          <p:nvSpPr>
            <p:cNvPr id="50" name="文字方塊 49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defTabSz="825444"/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機械手臂模組</a:t>
              </a:r>
              <a:endParaRPr lang="zh-TW" altLang="en-US" sz="29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endParaRPr>
            </a:p>
          </p:txBody>
        </p:sp>
      </p:grpSp>
      <p:grpSp>
        <p:nvGrpSpPr>
          <p:cNvPr id="5" name="群組 67"/>
          <p:cNvGrpSpPr/>
          <p:nvPr/>
        </p:nvGrpSpPr>
        <p:grpSpPr>
          <a:xfrm>
            <a:off x="17736616" y="12599606"/>
            <a:ext cx="4601496" cy="595098"/>
            <a:chOff x="7580670" y="2123768"/>
            <a:chExt cx="4601497" cy="5950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4" name="圓角矩形 53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solidFill>
              <a:schemeClr val="lt1"/>
            </a:solidFill>
            <a:ln>
              <a:solidFill>
                <a:srgbClr val="C00000">
                  <a:alpha val="80000"/>
                </a:srgbClr>
              </a:solidFill>
            </a:ln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defTabSz="825444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sp>
          <p:nvSpPr>
            <p:cNvPr id="55" name="文字方塊 54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defTabSz="825444"/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藍芽模組</a:t>
              </a:r>
            </a:p>
          </p:txBody>
        </p:sp>
      </p:grpSp>
      <p:cxnSp>
        <p:nvCxnSpPr>
          <p:cNvPr id="57" name="肘形接點 56"/>
          <p:cNvCxnSpPr/>
          <p:nvPr/>
        </p:nvCxnSpPr>
        <p:spPr bwMode="auto">
          <a:xfrm flipV="1">
            <a:off x="14064208" y="3545632"/>
            <a:ext cx="4320480" cy="2880320"/>
          </a:xfrm>
          <a:prstGeom prst="bentConnector3">
            <a:avLst>
              <a:gd name="adj1" fmla="val 50000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69" name="肘形接點 68"/>
          <p:cNvCxnSpPr/>
          <p:nvPr/>
        </p:nvCxnSpPr>
        <p:spPr bwMode="auto">
          <a:xfrm rot="10800000">
            <a:off x="5495256" y="6641976"/>
            <a:ext cx="4896544" cy="1872208"/>
          </a:xfrm>
          <a:prstGeom prst="bentConnector3">
            <a:avLst>
              <a:gd name="adj1" fmla="val 50000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80" name="肘形接點 79"/>
          <p:cNvCxnSpPr/>
          <p:nvPr/>
        </p:nvCxnSpPr>
        <p:spPr bwMode="auto">
          <a:xfrm rot="10800000">
            <a:off x="6287344" y="3185592"/>
            <a:ext cx="4032450" cy="4032448"/>
          </a:xfrm>
          <a:prstGeom prst="bentConnector3">
            <a:avLst>
              <a:gd name="adj1" fmla="val 50000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66" name="肘形接點 65"/>
          <p:cNvCxnSpPr/>
          <p:nvPr/>
        </p:nvCxnSpPr>
        <p:spPr bwMode="auto">
          <a:xfrm>
            <a:off x="14136216" y="7722096"/>
            <a:ext cx="5472608" cy="2880320"/>
          </a:xfrm>
          <a:prstGeom prst="bentConnector3">
            <a:avLst>
              <a:gd name="adj1" fmla="val 50000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pic>
        <p:nvPicPr>
          <p:cNvPr id="243720" name="Picture 8" descr="E:\Tarkus 資料整理\96. 照片素材\20190511 美樂璐 基礎套件_190513_0003.jpg"/>
          <p:cNvPicPr>
            <a:picLocks noChangeAspect="1" noChangeArrowheads="1"/>
          </p:cNvPicPr>
          <p:nvPr/>
        </p:nvPicPr>
        <p:blipFill>
          <a:blip r:embed="rId3" cstate="print"/>
          <a:srcRect l="29919" t="31888" r="28738" b="31888"/>
          <a:stretch>
            <a:fillRect/>
          </a:stretch>
        </p:blipFill>
        <p:spPr bwMode="auto">
          <a:xfrm>
            <a:off x="17808624" y="9810329"/>
            <a:ext cx="4032448" cy="2649894"/>
          </a:xfrm>
          <a:prstGeom prst="rect">
            <a:avLst/>
          </a:prstGeom>
          <a:noFill/>
        </p:spPr>
      </p:pic>
      <p:pic>
        <p:nvPicPr>
          <p:cNvPr id="243718" name="Picture 6" descr="E:\Tarkus 資料整理\96. 照片素材\20190511 美樂璐 基礎套件_190513_0006.jpg"/>
          <p:cNvPicPr>
            <a:picLocks noChangeAspect="1" noChangeArrowheads="1"/>
          </p:cNvPicPr>
          <p:nvPr/>
        </p:nvPicPr>
        <p:blipFill>
          <a:blip r:embed="rId4" cstate="print"/>
          <a:srcRect l="31321" t="22733" r="27461" b="37698"/>
          <a:stretch>
            <a:fillRect/>
          </a:stretch>
        </p:blipFill>
        <p:spPr bwMode="auto">
          <a:xfrm>
            <a:off x="2038872" y="665312"/>
            <a:ext cx="4464496" cy="3214438"/>
          </a:xfrm>
          <a:prstGeom prst="rect">
            <a:avLst/>
          </a:prstGeom>
          <a:noFill/>
        </p:spPr>
      </p:pic>
      <p:grpSp>
        <p:nvGrpSpPr>
          <p:cNvPr id="6" name="群組 46"/>
          <p:cNvGrpSpPr/>
          <p:nvPr/>
        </p:nvGrpSpPr>
        <p:grpSpPr>
          <a:xfrm>
            <a:off x="1966864" y="8232569"/>
            <a:ext cx="4601496" cy="595098"/>
            <a:chOff x="7580670" y="2123768"/>
            <a:chExt cx="4601497" cy="5950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圓角矩形 23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ln>
              <a:solidFill>
                <a:schemeClr val="accent5">
                  <a:lumMod val="75000"/>
                  <a:alpha val="80000"/>
                </a:schemeClr>
              </a:solidFill>
            </a:ln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defTabSz="825444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44"/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前燈</a:t>
              </a:r>
              <a:r>
                <a:rPr lang="en-US" altLang="zh-TW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+</a:t>
              </a:r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喇叭模組</a:t>
              </a:r>
            </a:p>
          </p:txBody>
        </p:sp>
      </p:grpSp>
      <p:pic>
        <p:nvPicPr>
          <p:cNvPr id="26" name="Picture 2" descr="E:\Tarkus 資料整理\96. 照片素材\20190511 美樂璐 延伸套件_190513_0008.jpg"/>
          <p:cNvPicPr>
            <a:picLocks noChangeAspect="1" noChangeArrowheads="1"/>
          </p:cNvPicPr>
          <p:nvPr/>
        </p:nvPicPr>
        <p:blipFill>
          <a:blip r:embed="rId5" cstate="print"/>
          <a:srcRect l="21060" t="20863" r="19288" b="24800"/>
          <a:stretch>
            <a:fillRect/>
          </a:stretch>
        </p:blipFill>
        <p:spPr bwMode="auto">
          <a:xfrm>
            <a:off x="2038872" y="5062633"/>
            <a:ext cx="4419852" cy="3019503"/>
          </a:xfrm>
          <a:prstGeom prst="rect">
            <a:avLst/>
          </a:prstGeom>
          <a:noFill/>
        </p:spPr>
      </p:pic>
      <p:pic>
        <p:nvPicPr>
          <p:cNvPr id="245763" name="Picture 3" descr="E:\Tarkus 資料整理\96. 照片素材\20190511 美樂璐 基礎套件_190513_0001.jpg"/>
          <p:cNvPicPr>
            <a:picLocks noChangeAspect="1" noChangeArrowheads="1"/>
          </p:cNvPicPr>
          <p:nvPr/>
        </p:nvPicPr>
        <p:blipFill>
          <a:blip r:embed="rId6" cstate="print"/>
          <a:srcRect l="29919" t="16138" r="27557" b="26375"/>
          <a:stretch>
            <a:fillRect/>
          </a:stretch>
        </p:blipFill>
        <p:spPr bwMode="auto">
          <a:xfrm>
            <a:off x="17745729" y="593304"/>
            <a:ext cx="3972208" cy="4027378"/>
          </a:xfrm>
          <a:prstGeom prst="rect">
            <a:avLst/>
          </a:prstGeom>
          <a:noFill/>
        </p:spPr>
      </p:pic>
      <p:pic>
        <p:nvPicPr>
          <p:cNvPr id="245764" name="Picture 4" descr="E:\Tarkus 資料整理\96. 照片素材\20190511 美樂璐 基礎套件_190513_0010.jpg"/>
          <p:cNvPicPr>
            <a:picLocks noChangeAspect="1" noChangeArrowheads="1"/>
          </p:cNvPicPr>
          <p:nvPr/>
        </p:nvPicPr>
        <p:blipFill>
          <a:blip r:embed="rId7" cstate="print"/>
          <a:srcRect l="24013" t="17713" r="25194" b="20075"/>
          <a:stretch>
            <a:fillRect/>
          </a:stretch>
        </p:blipFill>
        <p:spPr bwMode="auto">
          <a:xfrm>
            <a:off x="10031760" y="5849888"/>
            <a:ext cx="4824536" cy="4431841"/>
          </a:xfrm>
          <a:prstGeom prst="rect">
            <a:avLst/>
          </a:prstGeom>
          <a:noFill/>
        </p:spPr>
      </p:pic>
      <p:pic>
        <p:nvPicPr>
          <p:cNvPr id="245765" name="Picture 5" descr="E:\Tarkus 資料整理\96. 照片素材\20190511 美樂璐 延伸套件_190513_0006.jpg"/>
          <p:cNvPicPr>
            <a:picLocks noChangeAspect="1" noChangeArrowheads="1"/>
          </p:cNvPicPr>
          <p:nvPr/>
        </p:nvPicPr>
        <p:blipFill>
          <a:blip r:embed="rId8" cstate="print"/>
          <a:srcRect l="15744" t="27163" r="26966" b="18500"/>
          <a:stretch>
            <a:fillRect/>
          </a:stretch>
        </p:blipFill>
        <p:spPr bwMode="auto">
          <a:xfrm>
            <a:off x="17808624" y="5633864"/>
            <a:ext cx="3947918" cy="2808312"/>
          </a:xfrm>
          <a:prstGeom prst="rect">
            <a:avLst/>
          </a:prstGeom>
          <a:noFill/>
        </p:spPr>
      </p:pic>
      <p:pic>
        <p:nvPicPr>
          <p:cNvPr id="245766" name="Picture 6" descr="E:\Tarkus 資料整理\96. 照片素材\20190511 美樂璐 延伸套件_190513_000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10880" y="9287238"/>
            <a:ext cx="4375208" cy="3281406"/>
          </a:xfrm>
          <a:prstGeom prst="rect">
            <a:avLst/>
          </a:prstGeom>
          <a:noFill/>
        </p:spPr>
      </p:pic>
      <p:grpSp>
        <p:nvGrpSpPr>
          <p:cNvPr id="7" name="群組 39"/>
          <p:cNvGrpSpPr/>
          <p:nvPr/>
        </p:nvGrpSpPr>
        <p:grpSpPr>
          <a:xfrm>
            <a:off x="17743624" y="8567158"/>
            <a:ext cx="4601496" cy="595098"/>
            <a:chOff x="7580670" y="2123768"/>
            <a:chExt cx="4601497" cy="595097"/>
          </a:xfrm>
        </p:grpSpPr>
        <p:sp>
          <p:nvSpPr>
            <p:cNvPr id="35" name="圓角矩形 34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ln>
              <a:solidFill>
                <a:srgbClr val="00B050">
                  <a:alpha val="8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defTabSz="825444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sp>
          <p:nvSpPr>
            <p:cNvPr id="36" name="文字方塊 35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44"/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紅外線</a:t>
              </a:r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感</a:t>
              </a:r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測模組</a:t>
              </a:r>
            </a:p>
          </p:txBody>
        </p:sp>
      </p:grpSp>
      <p:pic>
        <p:nvPicPr>
          <p:cNvPr id="245767" name="Picture 7" descr="E:\Tarkus 資料整理\96. 照片素材\20190511 美樂璐 延伸套件_190513_0004.jpg"/>
          <p:cNvPicPr>
            <a:picLocks noChangeAspect="1" noChangeArrowheads="1"/>
          </p:cNvPicPr>
          <p:nvPr/>
        </p:nvPicPr>
        <p:blipFill>
          <a:blip r:embed="rId10" cstate="print"/>
          <a:srcRect l="10040" t="23425" r="6683" b="22238"/>
          <a:stretch>
            <a:fillRect/>
          </a:stretch>
        </p:blipFill>
        <p:spPr bwMode="auto">
          <a:xfrm>
            <a:off x="10175776" y="10458400"/>
            <a:ext cx="4592858" cy="2247569"/>
          </a:xfrm>
          <a:prstGeom prst="rect">
            <a:avLst/>
          </a:prstGeom>
          <a:noFill/>
        </p:spPr>
      </p:pic>
      <p:grpSp>
        <p:nvGrpSpPr>
          <p:cNvPr id="8" name="群組 67"/>
          <p:cNvGrpSpPr/>
          <p:nvPr/>
        </p:nvGrpSpPr>
        <p:grpSpPr>
          <a:xfrm>
            <a:off x="10103768" y="12671614"/>
            <a:ext cx="4601496" cy="595098"/>
            <a:chOff x="7580670" y="2123768"/>
            <a:chExt cx="4601497" cy="5950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9" name="圓角矩形 38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solidFill>
              <a:schemeClr val="lt1"/>
            </a:solidFill>
            <a:ln>
              <a:solidFill>
                <a:srgbClr val="C00000">
                  <a:alpha val="80000"/>
                </a:srgbClr>
              </a:solidFill>
            </a:ln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defTabSz="825444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sp>
          <p:nvSpPr>
            <p:cNvPr id="40" name="文字方塊 39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defTabSz="825444"/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搖桿</a:t>
              </a:r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模組</a:t>
              </a:r>
              <a:endParaRPr lang="zh-TW" altLang="en-US" sz="29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endParaRPr>
            </a:p>
          </p:txBody>
        </p:sp>
      </p:grpSp>
      <p:pic>
        <p:nvPicPr>
          <p:cNvPr id="245768" name="Picture 8" descr="E:\Tarkus 資料整理\96. 照片素材\20190512 美樂璐 延伸套件組合_190513_0003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879632" y="665312"/>
            <a:ext cx="6696744" cy="5022558"/>
          </a:xfrm>
          <a:prstGeom prst="rect">
            <a:avLst/>
          </a:prstGeom>
          <a:noFill/>
        </p:spPr>
      </p:pic>
      <p:cxnSp>
        <p:nvCxnSpPr>
          <p:cNvPr id="37" name="肘形接點 36"/>
          <p:cNvCxnSpPr>
            <a:endCxn id="245766" idx="3"/>
          </p:cNvCxnSpPr>
          <p:nvPr/>
        </p:nvCxnSpPr>
        <p:spPr bwMode="auto">
          <a:xfrm rot="10800000" flipV="1">
            <a:off x="6486088" y="9522295"/>
            <a:ext cx="3473664" cy="1405645"/>
          </a:xfrm>
          <a:prstGeom prst="bentConnector3">
            <a:avLst>
              <a:gd name="adj1" fmla="val 50000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44" name="肘形接點 43"/>
          <p:cNvCxnSpPr/>
          <p:nvPr/>
        </p:nvCxnSpPr>
        <p:spPr bwMode="auto">
          <a:xfrm rot="5400000">
            <a:off x="12011980" y="10206372"/>
            <a:ext cx="648072" cy="12700"/>
          </a:xfrm>
          <a:prstGeom prst="bentConnector3">
            <a:avLst>
              <a:gd name="adj1" fmla="val 50000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" name="表格 46"/>
          <p:cNvGraphicFramePr>
            <a:graphicFrameLocks noGrp="1"/>
          </p:cNvGraphicFramePr>
          <p:nvPr/>
        </p:nvGraphicFramePr>
        <p:xfrm>
          <a:off x="1476449" y="1889448"/>
          <a:ext cx="21793453" cy="5966460"/>
        </p:xfrm>
        <a:graphic>
          <a:graphicData uri="http://schemas.openxmlformats.org/drawingml/2006/table">
            <a:tbl>
              <a:tblPr/>
              <a:tblGrid>
                <a:gridCol w="4094574"/>
                <a:gridCol w="2969347"/>
                <a:gridCol w="8970559"/>
                <a:gridCol w="2062914"/>
                <a:gridCol w="1758167"/>
                <a:gridCol w="1937892"/>
              </a:tblGrid>
              <a:tr h="39988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dirty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項目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1" i="0" u="none" strike="noStrike" dirty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主要內容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預估時程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399884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1:</a:t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倒車雷達遊戲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規則說明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開始遊戲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功能元件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喇叭</a:t>
                      </a:r>
                      <a:b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警示燈與警示音的作用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硬體介紹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介紹喇叭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車燈模組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喇叭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車燈模組教學片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1 - </a:t>
                      </a:r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喇叭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車燈模組的使用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軟體中 喇叭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車燈模組方塊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延遲時間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502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自己做體驗 喇叭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車燈模組 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4-1)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自己做倒車雷達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喇叭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距離感測器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4-2)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88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Test1 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小測驗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對應題目 功能元件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喇叭、車燈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" name="表格 46"/>
          <p:cNvGraphicFramePr>
            <a:graphicFrameLocks noGrp="1"/>
          </p:cNvGraphicFramePr>
          <p:nvPr/>
        </p:nvGraphicFramePr>
        <p:xfrm>
          <a:off x="1476449" y="1889448"/>
          <a:ext cx="21793453" cy="9437370"/>
        </p:xfrm>
        <a:graphic>
          <a:graphicData uri="http://schemas.openxmlformats.org/drawingml/2006/table">
            <a:tbl>
              <a:tblPr/>
              <a:tblGrid>
                <a:gridCol w="4094574"/>
                <a:gridCol w="2969347"/>
                <a:gridCol w="8970559"/>
                <a:gridCol w="2062914"/>
                <a:gridCol w="1758167"/>
                <a:gridCol w="1937892"/>
              </a:tblGrid>
              <a:tr h="39988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dirty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項目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1" i="0" u="none" strike="noStrike" dirty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主要內容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預估時程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399884">
                <a:tc rowSpan="16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感測元件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紅外線模組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生活中紅外線的應用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硬體介紹</a:t>
                      </a:r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紅外線模組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紅外線模組教學片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1 -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調電阻改變紅外線偵測距離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讀取紅外線模組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比較條件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交集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聯集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四個紅外線模組所劃分區域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自己做體驗紅外線模組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4-3)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紅外線控制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示範檔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4-4)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紅外線模組教學片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2 -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輔助距離感測器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距離感測器方塊與紅外線模組方塊的搭配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比較條件判斷不同牆面狀況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體驗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車子避障自動判斷轉彎方向 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4-5)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紅外線模組教學片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3 -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紅外線尋跡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紅外線模組方塊對顏色的判斷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比較條件判斷不同地面顏色的變化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無窮迴圈與迴圈中止條件的設定方式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體驗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設定車子走完黑線路徑 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4-6-1,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4-6-2)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Test2 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小測驗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對應題目 感測元件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紅外線模組</a:t>
                      </a:r>
                      <a:endParaRPr lang="en-US" altLang="zh-TW" sz="3200" b="0" i="0" u="none" strike="noStrike" dirty="0" smtClean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80'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476447" y="1889448"/>
          <a:ext cx="21793456" cy="11435715"/>
        </p:xfrm>
        <a:graphic>
          <a:graphicData uri="http://schemas.openxmlformats.org/drawingml/2006/table">
            <a:tbl>
              <a:tblPr/>
              <a:tblGrid>
                <a:gridCol w="4090817"/>
                <a:gridCol w="2999220"/>
                <a:gridCol w="9458164"/>
                <a:gridCol w="1584176"/>
                <a:gridCol w="1728192"/>
                <a:gridCol w="1932887"/>
              </a:tblGrid>
              <a:tr h="4167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dirty="0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項目</a:t>
                      </a:r>
                      <a:endParaRPr lang="zh-TW" altLang="en-US" sz="3200" b="1" i="0" u="none" strike="noStrike" dirty="0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</a:t>
                      </a:r>
                      <a:endParaRPr lang="zh-TW" altLang="en-US" sz="3200" b="1" i="0" u="none" strike="noStrike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1" i="0" u="none" strike="noStrike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主要內容</a:t>
                      </a:r>
                      <a:endParaRPr lang="zh-TW" altLang="en-US" sz="3200" b="1" i="0" u="none" strike="noStrike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dirty="0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時程</a:t>
                      </a:r>
                      <a:endParaRPr lang="zh-TW" altLang="en-US" sz="3200" b="1" i="0" u="none" strike="noStrike" dirty="0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  <a:endParaRPr lang="zh-TW" altLang="en-US" sz="3200" b="1" i="0" u="none" strike="noStrike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</a:t>
                      </a:r>
                      <a:endParaRPr lang="zh-TW" altLang="en-US" sz="3200" b="1" i="0" u="none" strike="noStrike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416740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機械手臂遊戲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規則說明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示範賽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開始遊戲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rowSpan="18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功能元件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機械手臂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Servo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馬達介紹跟角度在生活上的應用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硬體介紹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介紹機械手臂模組跟接法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機械手臂教學片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1 -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用角度來控制馬達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角度設定模式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軟體中機械手臂方塊組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四顆伺服馬達的角度控制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手臂各部位角度設定順序與連續動作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調整角度體驗機械手臂的變化 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5-1-1,2)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機械手臂教學片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2 -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用疊代指令控制馬達做連續動作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For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疊代迴圈、模式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MODE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的變數設定方式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設定角度為變數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用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For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迴圈組合進行某一軸連續動作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For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迴圈並用迴圈中止設定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MODE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切換 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機械手臂教學片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3 -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搭配距離感測器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兩個變數設定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變數比較條件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疊代變化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設定感測器與機械臂之間的關係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使用感測器來操控手臂變化 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機械手臂教學片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3 -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用藍芽操控馬達進行動作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Switch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條件敘述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使用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Switch</a:t>
                      </a:r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條件敘述設定藍芽接收字元相對應動作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藍芽輸入訊息控制手臂動作 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Test3 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小測驗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對應題目 功能元件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機械手臂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80'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476447" y="1889448"/>
          <a:ext cx="21793453" cy="10441305"/>
        </p:xfrm>
        <a:graphic>
          <a:graphicData uri="http://schemas.openxmlformats.org/drawingml/2006/table">
            <a:tbl>
              <a:tblPr/>
              <a:tblGrid>
                <a:gridCol w="4094574"/>
                <a:gridCol w="2969347"/>
                <a:gridCol w="8970559"/>
                <a:gridCol w="2062914"/>
                <a:gridCol w="1758167"/>
                <a:gridCol w="1937892"/>
              </a:tblGrid>
              <a:tr h="46772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dirty="0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項目</a:t>
                      </a:r>
                      <a:endParaRPr lang="zh-TW" altLang="en-US" sz="3200" b="1" i="0" u="none" strike="noStrike" dirty="0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dirty="0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</a:t>
                      </a:r>
                      <a:endParaRPr lang="zh-TW" altLang="en-US" sz="3200" b="1" i="0" u="none" strike="noStrike" dirty="0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1" i="0" u="none" strike="noStrike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主要內容</a:t>
                      </a:r>
                      <a:endParaRPr lang="zh-TW" altLang="en-US" sz="3200" b="1" i="0" u="none" strike="noStrike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預估時程</a:t>
                      </a:r>
                      <a:endParaRPr lang="zh-TW" altLang="en-US" sz="3200" b="1" i="0" u="none" strike="noStrike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  <a:endParaRPr lang="zh-TW" altLang="en-US" sz="3200" b="1" i="0" u="none" strike="noStrike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</a:t>
                      </a:r>
                      <a:endParaRPr lang="zh-TW" altLang="en-US" sz="3200" b="1" i="0" u="none" strike="noStrike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46772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無線遙杆遊戲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規則說明</a:t>
                      </a:r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示範賽</a:t>
                      </a:r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開始遊戲</a:t>
                      </a:r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rowSpan="16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功能組件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 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/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PS2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無線遙桿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BIT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進位的原理及生活知識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硬體介紹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介紹無線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遙控模組與組裝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無線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遙桿教學片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1 -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使用條件敘述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控制無線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遙桿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軟體中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讀取無線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遙桿的方塊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讀取數值方塊、條件敘述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使用無線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遙桿控制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 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使用無線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遙桿控制手臂車 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24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無線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遙桿教學片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2 -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使用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BIT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定義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變數與欄位類型介紹 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(BIT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類型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BIT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變數設定與小算盤計算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測試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組合鍵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產生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"10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進位數字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" 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用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BIT</a:t>
                      </a:r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控制機械臂基本動作 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24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無線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遙桿教學片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3 -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使用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BIT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控制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數字運算方塊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比較條件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使用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BIT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計算機確認組合鍵數值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用組合鍵啟動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LED/</a:t>
                      </a:r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喇叭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車燈  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Test4 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小測驗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對應題目 功能組件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無線遙桿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80'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7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/>
          </p:cNvSpPr>
          <p:nvPr/>
        </p:nvSpPr>
        <p:spPr bwMode="auto">
          <a:xfrm>
            <a:off x="19092863" y="0"/>
            <a:ext cx="6248400" cy="13714413"/>
          </a:xfrm>
          <a:prstGeom prst="rect">
            <a:avLst/>
          </a:prstGeom>
          <a:solidFill>
            <a:srgbClr val="C8A200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463" y="760413"/>
            <a:ext cx="11630025" cy="1536700"/>
          </a:xfrm>
        </p:spPr>
        <p:txBody>
          <a:bodyPr/>
          <a:lstStyle/>
          <a:p>
            <a:pPr defTabSz="455613"/>
            <a:r>
              <a:rPr lang="zh-TW" sz="7000" dirty="0">
                <a:sym typeface="Brandon Text Bold" pitchFamily="34" charset="0"/>
              </a:rPr>
              <a:t>拓可</a:t>
            </a:r>
            <a:r>
              <a:rPr lang="zh-TW" sz="7000" dirty="0" smtClean="0">
                <a:sym typeface="Brandon Text Bold" pitchFamily="34" charset="0"/>
              </a:rPr>
              <a:t>思</a:t>
            </a:r>
            <a:r>
              <a:rPr lang="zh-TW" altLang="en-US" sz="7000" dirty="0" smtClean="0">
                <a:sym typeface="Brandon Text Bold" pitchFamily="34" charset="0"/>
              </a:rPr>
              <a:t>的願景</a:t>
            </a:r>
            <a:endParaRPr lang="zh-TW" sz="7000" dirty="0">
              <a:sym typeface="Brandon Text Bold" pitchFamily="34" charset="0"/>
            </a:endParaRPr>
          </a:p>
        </p:txBody>
      </p:sp>
      <p:sp>
        <p:nvSpPr>
          <p:cNvPr id="7171" name="Rectangle 3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191DA219-2A10-4557-A380-B0ADC9BFA757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4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9262725" y="-25400"/>
            <a:ext cx="5284788" cy="13766800"/>
            <a:chOff x="0" y="0"/>
            <a:chExt cx="5285108" cy="13768234"/>
          </a:xfrm>
        </p:grpSpPr>
        <p:pic>
          <p:nvPicPr>
            <p:cNvPr id="7174" name="Picture 6" descr="pasted-image.tiff"/>
            <p:cNvPicPr>
              <a:picLocks noChangeAspect="1"/>
            </p:cNvPicPr>
            <p:nvPr/>
          </p:nvPicPr>
          <p:blipFill>
            <a:blip r:embed="rId2" cstate="print"/>
            <a:srcRect l="25224" t="24908" r="6958" b="9206"/>
            <a:stretch>
              <a:fillRect/>
            </a:stretch>
          </p:blipFill>
          <p:spPr bwMode="auto">
            <a:xfrm>
              <a:off x="0" y="3372043"/>
              <a:ext cx="5269377" cy="3539198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7175" name="Picture 7" descr="pasted-image.tiff"/>
            <p:cNvPicPr>
              <a:picLocks noChangeAspect="1"/>
            </p:cNvPicPr>
            <p:nvPr/>
          </p:nvPicPr>
          <p:blipFill>
            <a:blip r:embed="rId3" cstate="print"/>
            <a:srcRect l="2226" t="15123" r="6354" b="6610"/>
            <a:stretch>
              <a:fillRect/>
            </a:stretch>
          </p:blipFill>
          <p:spPr bwMode="auto">
            <a:xfrm>
              <a:off x="10106" y="6915065"/>
              <a:ext cx="5249052" cy="3431761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7176" name="Picture 8" descr="pasted-image.tiff"/>
            <p:cNvPicPr>
              <a:picLocks noChangeAspect="1"/>
            </p:cNvPicPr>
            <p:nvPr/>
          </p:nvPicPr>
          <p:blipFill>
            <a:blip r:embed="rId4" cstate="print"/>
            <a:srcRect l="29037" t="17719" r="3279" b="24388"/>
            <a:stretch>
              <a:fillRect/>
            </a:stretch>
          </p:blipFill>
          <p:spPr bwMode="auto">
            <a:xfrm>
              <a:off x="0" y="0"/>
              <a:ext cx="5269525" cy="336753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7177" name="Picture 9" descr="pasted-image.tiff"/>
            <p:cNvPicPr>
              <a:picLocks noChangeAspect="1"/>
            </p:cNvPicPr>
            <p:nvPr/>
          </p:nvPicPr>
          <p:blipFill>
            <a:blip r:embed="rId5" cstate="print"/>
            <a:srcRect l="3568" t="14139" r="13515" b="6912"/>
            <a:stretch>
              <a:fillRect/>
            </a:stretch>
          </p:blipFill>
          <p:spPr bwMode="auto">
            <a:xfrm>
              <a:off x="15620" y="10332011"/>
              <a:ext cx="5269488" cy="3436223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</p:grpSp>
      <p:sp>
        <p:nvSpPr>
          <p:cNvPr id="7178" name="Rectangle 10"/>
          <p:cNvSpPr>
            <a:spLocks/>
          </p:cNvSpPr>
          <p:nvPr/>
        </p:nvSpPr>
        <p:spPr bwMode="auto">
          <a:xfrm>
            <a:off x="19243675" y="1493838"/>
            <a:ext cx="1015663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 dirty="0">
                <a:ln w="38100">
                  <a:solidFill>
                    <a:srgbClr val="FFFFFF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S</a:t>
            </a:r>
          </a:p>
        </p:txBody>
      </p:sp>
      <p:sp>
        <p:nvSpPr>
          <p:cNvPr id="7179" name="Rectangle 11"/>
          <p:cNvSpPr>
            <a:spLocks/>
          </p:cNvSpPr>
          <p:nvPr/>
        </p:nvSpPr>
        <p:spPr bwMode="auto">
          <a:xfrm>
            <a:off x="19307175" y="5062538"/>
            <a:ext cx="985206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 dirty="0">
                <a:ln w="38100">
                  <a:solidFill>
                    <a:srgbClr val="FFFFFF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T</a:t>
            </a:r>
          </a:p>
        </p:txBody>
      </p:sp>
      <p:sp>
        <p:nvSpPr>
          <p:cNvPr id="7180" name="Rectangle 12"/>
          <p:cNvSpPr>
            <a:spLocks/>
          </p:cNvSpPr>
          <p:nvPr/>
        </p:nvSpPr>
        <p:spPr bwMode="auto">
          <a:xfrm>
            <a:off x="19227800" y="8475663"/>
            <a:ext cx="1066959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 dirty="0">
                <a:ln w="38100">
                  <a:solidFill>
                    <a:srgbClr val="FFFFFF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E</a:t>
            </a:r>
          </a:p>
        </p:txBody>
      </p:sp>
      <p:sp>
        <p:nvSpPr>
          <p:cNvPr id="7181" name="Rectangle 13"/>
          <p:cNvSpPr>
            <a:spLocks/>
          </p:cNvSpPr>
          <p:nvPr/>
        </p:nvSpPr>
        <p:spPr bwMode="auto">
          <a:xfrm>
            <a:off x="19116675" y="11890375"/>
            <a:ext cx="1575111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>
                <a:ln w="38100">
                  <a:solidFill>
                    <a:srgbClr val="FFFFFF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M</a:t>
            </a:r>
          </a:p>
        </p:txBody>
      </p:sp>
      <p:sp>
        <p:nvSpPr>
          <p:cNvPr id="15" name="矩形 14"/>
          <p:cNvSpPr/>
          <p:nvPr/>
        </p:nvSpPr>
        <p:spPr>
          <a:xfrm>
            <a:off x="8306647" y="11754544"/>
            <a:ext cx="1022805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hlinkClick r:id="rId6"/>
              </a:rPr>
              <a:t>https://youtu.be/Hc0AUcstMag</a:t>
            </a:r>
            <a:r>
              <a:rPr lang="zh-TW" altLang="en-US" dirty="0" smtClean="0"/>
              <a:t> </a:t>
            </a:r>
            <a:endParaRPr lang="zh-TW" altLang="en-US" dirty="0"/>
          </a:p>
        </p:txBody>
      </p:sp>
      <p:sp>
        <p:nvSpPr>
          <p:cNvPr id="19" name="內容版面配置區 2"/>
          <p:cNvSpPr txBox="1">
            <a:spLocks/>
          </p:cNvSpPr>
          <p:nvPr/>
        </p:nvSpPr>
        <p:spPr>
          <a:xfrm>
            <a:off x="2542928" y="2465512"/>
            <a:ext cx="13978229" cy="8053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拓可思國際程式學苑的成立，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在於結合拓可思科創研發的利基點下，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成為一個有專利與研發能量在背後的支持、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並且有能力可以客製化師資需求的專業教學團隊。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以線上課程平台為主軸，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結合線下學校社團及活動，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藉由遊戲及比賽的方式，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與國際協會形成更多的延伸活動合作。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同時未來整合更多的台灣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STEAM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領域教具研發能量，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及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STEAM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領域師資團隊的力量，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期待能將台灣的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STEAM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教育走向國際。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476447" y="-342800"/>
          <a:ext cx="21793453" cy="13912215"/>
        </p:xfrm>
        <a:graphic>
          <a:graphicData uri="http://schemas.openxmlformats.org/drawingml/2006/table">
            <a:tbl>
              <a:tblPr/>
              <a:tblGrid>
                <a:gridCol w="4094574"/>
                <a:gridCol w="2969348"/>
                <a:gridCol w="8970558"/>
                <a:gridCol w="2062915"/>
                <a:gridCol w="1758167"/>
                <a:gridCol w="1937891"/>
              </a:tblGrid>
              <a:tr h="39376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dirty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項目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1" i="0" u="none" strike="noStrike" dirty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主要內容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預估時程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39376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車專案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/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行進間自動避障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生活上的應用</a:t>
                      </a:r>
                      <a:r>
                        <a:rPr lang="en-US" altLang="zh-TW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行進間自動避障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行進間自動避障的應用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將馬達的各個方向加入自動減速</a:t>
                      </a:r>
                      <a:r>
                        <a:rPr lang="en-US" altLang="zh-TW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轉向的函式庫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做出可以遇到障礙物自動減速</a:t>
                      </a:r>
                      <a:r>
                        <a:rPr lang="en-US" altLang="zh-TW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轉向</a:t>
                      </a:r>
                      <a:r>
                        <a:rPr lang="en-US" altLang="zh-TW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5-1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車專案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/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簡易的自動轉彎跟車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生活上的應用</a:t>
                      </a:r>
                      <a:r>
                        <a:rPr lang="en-US" altLang="zh-TW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簡易的自動轉彎跟車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自動定距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跟車的應用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將馬達的各個方向加入自動跟車的函式庫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做出偵測前方距離保持定距的跟車系統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5-2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507717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507717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車專案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507717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en-US" altLang="zh-TW" sz="3200" b="0" i="0" u="none" strike="noStrike" dirty="0">
                          <a:solidFill>
                            <a:srgbClr val="507717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/>
                      </a:r>
                      <a:br>
                        <a:rPr lang="en-US" altLang="zh-TW" sz="3200" b="0" i="0" u="none" strike="noStrike" dirty="0">
                          <a:solidFill>
                            <a:srgbClr val="507717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>
                          <a:solidFill>
                            <a:srgbClr val="507717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車道偏移警示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生活上的應用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 LDW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車道偏移警示系統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利用紅外線模組在車道內行進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左右兩邊紅外線開關利用比較條件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做出將</a:t>
                      </a:r>
                      <a:r>
                        <a:rPr lang="en-US" altLang="zh-TW" sz="3200" b="0" i="0" u="none" strike="noStrike" dirty="0" err="1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BeeCar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控制在車道內的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車專案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/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簡易的自動停車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生活上的應用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利用紅外線模組分辨左右死角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利用紅外線模組停車進紙箱車庫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紅外線與距離感測器的搭配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讓</a:t>
                      </a:r>
                      <a:r>
                        <a:rPr lang="en-US" altLang="zh-TW" sz="3200" b="0" i="0" u="none" strike="noStrike" dirty="0" err="1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BeeCar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順利停進指定的車格內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車專案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/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懸崖車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生活上的應用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絕路逢生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懸崖車展示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距離感測器利用比較條件來控制馬達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做出不會摔下桌面的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邏輯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車專案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/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機械手臂移除障礙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自動化工廠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機械手臂移除障礙物展示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利用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PS2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搖桿控制機械手臂將路線上的障礙物移除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移除障礙競賽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>
                  <a:txBody>
                    <a:bodyPr/>
                    <a:lstStyle/>
                    <a:p>
                      <a:pPr algn="l" fontAlgn="ctr"/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Activity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Lesson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64">
                <a:tc>
                  <a:txBody>
                    <a:bodyPr/>
                    <a:lstStyle/>
                    <a:p>
                      <a:pPr algn="l" fontAlgn="ctr"/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總計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7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7" name="Oval 2"/>
          <p:cNvSpPr>
            <a:spLocks/>
          </p:cNvSpPr>
          <p:nvPr/>
        </p:nvSpPr>
        <p:spPr bwMode="auto">
          <a:xfrm>
            <a:off x="8519592" y="5975028"/>
            <a:ext cx="7398303" cy="7147668"/>
          </a:xfrm>
          <a:prstGeom prst="ellipse">
            <a:avLst/>
          </a:prstGeom>
          <a:solidFill>
            <a:srgbClr val="C8A200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617875"/>
            <a:endParaRPr lang="zh-TW" altLang="zh-TW" sz="4300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25638" y="7878266"/>
            <a:ext cx="20726400" cy="2724150"/>
          </a:xfrm>
        </p:spPr>
        <p:txBody>
          <a:bodyPr/>
          <a:lstStyle/>
          <a:p>
            <a:pPr algn="ctr"/>
            <a:r>
              <a:rPr lang="en-US" altLang="zh-TW" sz="8000" cap="none" dirty="0" smtClean="0">
                <a:solidFill>
                  <a:schemeClr val="bg1"/>
                </a:solidFill>
              </a:rPr>
              <a:t>Tarkus 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en-US" altLang="zh-TW" sz="8000" cap="none" dirty="0" smtClean="0">
                <a:solidFill>
                  <a:schemeClr val="bg1"/>
                </a:solidFill>
              </a:rPr>
              <a:t>After Class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zh-TW" altLang="en-US" sz="8000" cap="none" dirty="0" smtClean="0">
                <a:solidFill>
                  <a:schemeClr val="bg1"/>
                </a:solidFill>
              </a:rPr>
              <a:t>課程策略</a:t>
            </a:r>
            <a:endParaRPr lang="zh-TW" alt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b="32054"/>
          <a:stretch>
            <a:fillRect/>
          </a:stretch>
        </p:blipFill>
        <p:spPr bwMode="auto">
          <a:xfrm>
            <a:off x="10712231" y="8923284"/>
            <a:ext cx="13324928" cy="4514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/>
          <p:cNvSpPr/>
          <p:nvPr/>
        </p:nvSpPr>
        <p:spPr>
          <a:xfrm>
            <a:off x="1606824" y="737320"/>
            <a:ext cx="11973149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TW" altLang="en-US" sz="80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遊戲項目一 </a:t>
            </a:r>
            <a:r>
              <a:rPr lang="en-US" altLang="zh-TW" sz="80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ES1.</a:t>
            </a:r>
            <a:r>
              <a:rPr lang="zh-TW" altLang="en-US" sz="80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動物擂台</a:t>
            </a:r>
          </a:p>
          <a:p>
            <a:pPr algn="l"/>
            <a:endParaRPr lang="zh-TW" altLang="en-US" sz="8000" b="1" dirty="0" smtClean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1928924" y="9018240"/>
          <a:ext cx="7656510" cy="3485682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3828255"/>
                <a:gridCol w="3828255"/>
              </a:tblGrid>
              <a:tr h="58094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STEM</a:t>
                      </a:r>
                      <a:r>
                        <a:rPr lang="zh-TW" altLang="en-US" sz="3200" dirty="0" smtClean="0"/>
                        <a:t>素養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比重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58094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團隊合作能力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10%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58094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邏輯推理能力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15%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58094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問題解決能力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15%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58094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演說表達能力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10%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58094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遊戲勝負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50%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19531" y="5706308"/>
            <a:ext cx="5717628" cy="2920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19531" y="1897774"/>
            <a:ext cx="5717628" cy="3461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文字方塊 9"/>
          <p:cNvSpPr txBox="1"/>
          <p:nvPr/>
        </p:nvSpPr>
        <p:spPr>
          <a:xfrm>
            <a:off x="1653398" y="2142329"/>
            <a:ext cx="20268923" cy="7402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比賽項目學習目的</a:t>
            </a:r>
            <a:endParaRPr lang="en-US" altLang="zh-TW" sz="3600" b="1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>
              <a:spcAft>
                <a:spcPts val="600"/>
              </a:spcAft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藉由程式的參數調整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,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結合猜拳的遊戲主題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,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以體驗程式的燈光效果為競賽的主軸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使用器材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buFontTx/>
              <a:buAutoNum type="arabicPeriod"/>
            </a:pPr>
            <a:r>
              <a:rPr lang="en-US" altLang="zh-TW" sz="2800" dirty="0" err="1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MelaCake+TarkusVP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spcAft>
                <a:spcPts val="600"/>
              </a:spcAft>
              <a:buFontTx/>
              <a:buAutoNum type="arabi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動物擂台燈光模組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(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拓可思提供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)</a:t>
            </a:r>
          </a:p>
          <a:p>
            <a:pPr algn="l"/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比賽規則  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(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三回合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)</a:t>
            </a:r>
          </a:p>
          <a:p>
            <a:pPr marL="514350" indent="-514350" algn="l">
              <a:buFont typeface="+mj-lt"/>
              <a:buAutoNum type="alphaU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遊戲雙方先自行設定連續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10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個燈號輪播的模式，每個燈號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1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秒，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buFont typeface="+mj-lt"/>
              <a:buAutoNum type="alphaU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啟動輪播的方式為使用距離感測器偵測障礙物，讓雙方同時啟動輪播模式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buFont typeface="+mj-lt"/>
              <a:buAutoNum type="alphaU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規則是象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(LED1)&gt;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黃鼠狼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(LED2)&gt;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老鼠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(LED3)&gt;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象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(LED1),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猩猩贏任一動物但只能用一次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buFont typeface="+mj-lt"/>
              <a:buAutoNum type="alphaU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裁判在燈號輪撥開始時，每一秒判斷勝負，贏的一方加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1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分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buFont typeface="+mj-lt"/>
              <a:buAutoNum type="alphaU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若兩方動物相同則判定平手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spcAft>
                <a:spcPts val="0"/>
              </a:spcAft>
              <a:buFont typeface="+mj-lt"/>
              <a:buAutoNum type="alphaUcPeriod"/>
            </a:pP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10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個燈號輪播完畢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,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得分最多的一方獲勝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spcAft>
                <a:spcPts val="600"/>
              </a:spcAft>
              <a:buFont typeface="+mj-lt"/>
              <a:buAutoNum type="alphaU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若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10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個燈號後雙方同分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,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 則輪播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3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個燈號進行延長賽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評審方式</a:t>
            </a:r>
            <a:endParaRPr lang="en-US" altLang="zh-TW" sz="3600" b="1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endParaRPr lang="zh-TW" altLang="en-US" sz="2800" b="1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8794" y="874149"/>
            <a:ext cx="6340185" cy="1323435"/>
          </a:xfrm>
        </p:spPr>
        <p:txBody>
          <a:bodyPr/>
          <a:lstStyle/>
          <a:p>
            <a:pPr lvl="0"/>
            <a:r>
              <a:rPr kumimoji="1" lang="zh-TW" altLang="en-US" sz="8000" dirty="0" smtClean="0">
                <a:cs typeface="NewsGoth BT" charset="0"/>
              </a:rPr>
              <a:t>社團課程</a:t>
            </a:r>
            <a:r>
              <a:rPr kumimoji="1" lang="zh-TW" altLang="zh-TW" sz="8000" dirty="0" smtClean="0">
                <a:cs typeface="NewsGoth BT" charset="0"/>
              </a:rPr>
              <a:t>內容</a:t>
            </a:r>
            <a:endParaRPr lang="zh-TW" altLang="en-US" sz="8000" dirty="0"/>
          </a:p>
        </p:txBody>
      </p:sp>
      <p:pic>
        <p:nvPicPr>
          <p:cNvPr id="393220" name="圖片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44328" y="2753544"/>
            <a:ext cx="8208912" cy="3976555"/>
          </a:xfrm>
          <a:prstGeom prst="rect">
            <a:avLst/>
          </a:prstGeom>
          <a:noFill/>
        </p:spPr>
      </p:pic>
      <p:pic>
        <p:nvPicPr>
          <p:cNvPr id="393219" name="圖片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87744" y="3329608"/>
            <a:ext cx="5264584" cy="3384376"/>
          </a:xfrm>
          <a:prstGeom prst="rect">
            <a:avLst/>
          </a:prstGeom>
          <a:noFill/>
        </p:spPr>
      </p:pic>
      <p:pic>
        <p:nvPicPr>
          <p:cNvPr id="393218" name="圖片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144328" y="8514184"/>
            <a:ext cx="8266353" cy="4320480"/>
          </a:xfrm>
          <a:prstGeom prst="rect">
            <a:avLst/>
          </a:prstGeom>
          <a:noFill/>
        </p:spPr>
      </p:pic>
      <p:pic>
        <p:nvPicPr>
          <p:cNvPr id="393217" name="圖片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76508" y="9522296"/>
            <a:ext cx="5195812" cy="3268638"/>
          </a:xfrm>
          <a:prstGeom prst="rect">
            <a:avLst/>
          </a:prstGeom>
          <a:noFill/>
        </p:spPr>
      </p:pic>
      <p:sp>
        <p:nvSpPr>
          <p:cNvPr id="393221" name="Rectangle 5"/>
          <p:cNvSpPr>
            <a:spLocks noChangeArrowheads="1"/>
          </p:cNvSpPr>
          <p:nvPr/>
        </p:nvSpPr>
        <p:spPr bwMode="auto">
          <a:xfrm>
            <a:off x="1440160" y="2681536"/>
            <a:ext cx="1348814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914400" eaLnBrk="0"/>
            <a:r>
              <a:rPr kumimoji="1" lang="zh-TW" altLang="en-US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第</a:t>
            </a:r>
            <a:r>
              <a:rPr kumimoji="1" lang="en-US" altLang="zh-TW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0</a:t>
            </a:r>
            <a:r>
              <a:rPr kumimoji="1" lang="zh-TW" altLang="en-US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堂課</a:t>
            </a:r>
            <a:r>
              <a:rPr kumimoji="1" lang="en-US" altLang="zh-TW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(15</a:t>
            </a:r>
            <a:r>
              <a:rPr kumimoji="1" lang="zh-TW" altLang="en-US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分鐘</a:t>
            </a:r>
            <a:r>
              <a:rPr kumimoji="1" lang="en-US" altLang="zh-TW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)</a:t>
            </a:r>
            <a:endParaRPr kumimoji="1" lang="en-US" altLang="zh-TW" sz="3200" b="1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err="1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BeeCar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起源到軟體的介面：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1.	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命名的由來及相關背景知識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2.	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硬體部件的介紹，包含插線及注意事項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3.	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軟體的下載與安裝及注意事項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890588" indent="-890588" algn="l" defTabSz="914400" eaLnBrk="0">
              <a:buFontTx/>
              <a:buAutoNum type="arabicPeriod" startAt="4"/>
            </a:pP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軟體的介面介紹，從登入到介面的每個</a:t>
            </a:r>
            <a:endParaRPr kumimoji="1" lang="en-US" altLang="zh-TW" sz="3200" dirty="0" smtClean="0">
              <a:latin typeface="微軟正黑體" pitchFamily="34" charset="-120"/>
              <a:ea typeface="微軟正黑體" pitchFamily="34" charset="-120"/>
              <a:cs typeface="NewsGoth BT" charset="0"/>
            </a:endParaRPr>
          </a:p>
          <a:p>
            <a:pPr marL="890588" indent="-890588" algn="l" defTabSz="914400" eaLnBrk="0"/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         圖示以及注意事項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5.	LED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指示燈號的開與關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6.	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第一次燒錄程式與注意事項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393222" name="Rectangle 6"/>
          <p:cNvSpPr>
            <a:spLocks noChangeArrowheads="1"/>
          </p:cNvSpPr>
          <p:nvPr/>
        </p:nvSpPr>
        <p:spPr bwMode="auto">
          <a:xfrm>
            <a:off x="0" y="2085975"/>
            <a:ext cx="2438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914400" hangingPunct="1"/>
            <a:r>
              <a:rPr kumimoji="1" lang="en-US" altLang="zh-TW" sz="120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 </a:t>
            </a:r>
            <a:endParaRPr kumimoji="1" lang="en-US" altLang="zh-TW" sz="180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393223" name="Rectangle 7"/>
          <p:cNvSpPr>
            <a:spLocks noChangeArrowheads="1"/>
          </p:cNvSpPr>
          <p:nvPr/>
        </p:nvSpPr>
        <p:spPr bwMode="auto">
          <a:xfrm>
            <a:off x="1462808" y="8010128"/>
            <a:ext cx="1173730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914400" hangingPunct="1"/>
            <a:r>
              <a:rPr kumimoji="1" lang="zh-TW" altLang="en-US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第</a:t>
            </a:r>
            <a:r>
              <a:rPr kumimoji="1" lang="en-US" altLang="zh-TW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1</a:t>
            </a:r>
            <a:r>
              <a:rPr kumimoji="1" lang="zh-TW" altLang="en-US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堂課</a:t>
            </a:r>
            <a:r>
              <a:rPr kumimoji="1" lang="en-US" altLang="zh-TW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(15</a:t>
            </a:r>
            <a:r>
              <a:rPr kumimoji="1" lang="zh-TW" altLang="en-US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分鐘</a:t>
            </a:r>
            <a:r>
              <a:rPr kumimoji="1" lang="en-US" altLang="zh-TW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)</a:t>
            </a:r>
            <a:endParaRPr kumimoji="1" lang="en-US" altLang="zh-TW" sz="3200" b="1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LED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指示燈操作：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1.	LED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基礎介紹與小知識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890588" indent="-890588" algn="l" defTabSz="914400" eaLnBrk="0">
              <a:buFontTx/>
              <a:buAutoNum type="arabicPeriod" startAt="2"/>
            </a:pPr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LED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指示燈的三種模式：</a:t>
            </a:r>
            <a:endParaRPr kumimoji="1" lang="en-US" altLang="zh-TW" sz="3200" dirty="0" smtClean="0">
              <a:latin typeface="微軟正黑體" pitchFamily="34" charset="-120"/>
              <a:ea typeface="微軟正黑體" pitchFamily="34" charset="-120"/>
              <a:cs typeface="NewsGoth BT" charset="0"/>
            </a:endParaRPr>
          </a:p>
          <a:p>
            <a:pPr marL="514350" indent="-514350" algn="l" defTabSz="914400" eaLnBrk="0"/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         開關</a:t>
            </a:r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/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調光器</a:t>
            </a:r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/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左右移動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3.	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延遲設定的概念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4.	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迴圈的概念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5.	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程式的流程順序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6.	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函式庫的介紹說明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7.	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實作範例</a:t>
            </a:r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(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跑馬燈或其他</a:t>
            </a:r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)</a:t>
            </a:r>
            <a:endParaRPr kumimoji="1" lang="en-US" altLang="zh-TW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393224" name="Rectangle 8"/>
          <p:cNvSpPr>
            <a:spLocks noChangeArrowheads="1"/>
          </p:cNvSpPr>
          <p:nvPr/>
        </p:nvSpPr>
        <p:spPr bwMode="auto">
          <a:xfrm>
            <a:off x="0" y="5734050"/>
            <a:ext cx="2438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914400" hangingPunct="1"/>
            <a:endParaRPr kumimoji="1" lang="en-US" altLang="zh-TW" sz="1200" smtClean="0">
              <a:latin typeface="微軟正黑體" pitchFamily="34" charset="-120"/>
              <a:ea typeface="微軟正黑體" pitchFamily="34" charset="-120"/>
              <a:cs typeface="NewsGoth BT" charset="0"/>
            </a:endParaRPr>
          </a:p>
          <a:p>
            <a:pPr algn="l" defTabSz="914400" eaLnBrk="0"/>
            <a:r>
              <a:rPr kumimoji="1" lang="en-US" altLang="zh-TW" sz="120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 </a:t>
            </a:r>
            <a:endParaRPr kumimoji="1" lang="en-US" altLang="zh-TW" sz="180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393225" name="Rectangle 9"/>
          <p:cNvSpPr>
            <a:spLocks noChangeArrowheads="1"/>
          </p:cNvSpPr>
          <p:nvPr/>
        </p:nvSpPr>
        <p:spPr bwMode="auto">
          <a:xfrm>
            <a:off x="0" y="7381875"/>
            <a:ext cx="2438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914400" hangingPunct="1"/>
            <a:r>
              <a:rPr kumimoji="1" lang="zh-TW" altLang="zh-TW" sz="2200" smtClean="0">
                <a:latin typeface="Arial" pitchFamily="34" charset="0"/>
                <a:ea typeface="新細明體" pitchFamily="18" charset="-120"/>
                <a:cs typeface="新細明體" pitchFamily="18" charset="-120"/>
              </a:rPr>
              <a:t> </a:t>
            </a:r>
            <a:endParaRPr kumimoji="1" lang="zh-TW" altLang="zh-TW" sz="180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235243" y="999041"/>
            <a:ext cx="6340185" cy="1323435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/>
            <a:r>
              <a:rPr lang="zh-TW" altLang="en-US" sz="8000" b="1" dirty="0" smtClean="0">
                <a:solidFill>
                  <a:srgbClr val="535353">
                    <a:lumMod val="75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帶入情境設計</a:t>
            </a:r>
          </a:p>
        </p:txBody>
      </p:sp>
      <p:pic>
        <p:nvPicPr>
          <p:cNvPr id="1026" name="Picture 2" descr="D:\下載資料\星際戰爭2-01.jpg"/>
          <p:cNvPicPr>
            <a:picLocks noChangeAspect="1" noChangeArrowheads="1"/>
          </p:cNvPicPr>
          <p:nvPr/>
        </p:nvPicPr>
        <p:blipFill>
          <a:blip r:embed="rId2" cstate="print"/>
          <a:srcRect t="40165" b="9294"/>
          <a:stretch>
            <a:fillRect/>
          </a:stretch>
        </p:blipFill>
        <p:spPr bwMode="auto">
          <a:xfrm>
            <a:off x="1174776" y="2319938"/>
            <a:ext cx="22548168" cy="11396062"/>
          </a:xfrm>
          <a:prstGeom prst="roundRect">
            <a:avLst>
              <a:gd name="adj" fmla="val 8176"/>
            </a:avLst>
          </a:prstGeom>
          <a:noFill/>
          <a:effectLst>
            <a:softEdge rad="317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4896" y="3041576"/>
            <a:ext cx="8352928" cy="4698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11680" y="6209928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7" name="Oval 2"/>
          <p:cNvSpPr>
            <a:spLocks/>
          </p:cNvSpPr>
          <p:nvPr/>
        </p:nvSpPr>
        <p:spPr bwMode="auto">
          <a:xfrm>
            <a:off x="8519592" y="5975028"/>
            <a:ext cx="7398303" cy="7147668"/>
          </a:xfrm>
          <a:prstGeom prst="ellipse">
            <a:avLst/>
          </a:prstGeom>
          <a:solidFill>
            <a:srgbClr val="C8A200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617875"/>
            <a:endParaRPr lang="zh-TW" altLang="zh-TW" sz="4300" dirty="0">
              <a:solidFill>
                <a:schemeClr val="bg1"/>
              </a:solidFill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25638" y="7878266"/>
            <a:ext cx="20726400" cy="2724150"/>
          </a:xfrm>
        </p:spPr>
        <p:txBody>
          <a:bodyPr/>
          <a:lstStyle/>
          <a:p>
            <a:pPr algn="ctr"/>
            <a:r>
              <a:rPr lang="en-US" altLang="zh-TW" sz="8000" cap="none" dirty="0" smtClean="0">
                <a:solidFill>
                  <a:schemeClr val="bg1"/>
                </a:solidFill>
              </a:rPr>
              <a:t>Tarkus 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en-US" altLang="zh-TW" sz="8000" cap="none" dirty="0" smtClean="0">
                <a:solidFill>
                  <a:schemeClr val="bg1"/>
                </a:solidFill>
              </a:rPr>
              <a:t>After Class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zh-TW" altLang="en-US" sz="8000" cap="none" dirty="0" smtClean="0">
                <a:solidFill>
                  <a:schemeClr val="bg1"/>
                </a:solidFill>
              </a:rPr>
              <a:t>社團內容</a:t>
            </a:r>
            <a:endParaRPr lang="zh-TW" alt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8794" y="874149"/>
            <a:ext cx="11630095" cy="1508101"/>
          </a:xfrm>
        </p:spPr>
        <p:txBody>
          <a:bodyPr/>
          <a:lstStyle/>
          <a:p>
            <a:r>
              <a:rPr lang="zh-TW" altLang="en-US" dirty="0" smtClean="0"/>
              <a:t>課程社團規劃</a:t>
            </a:r>
            <a:r>
              <a:rPr lang="en-US" altLang="zh-TW" dirty="0" smtClean="0"/>
              <a:t>(</a:t>
            </a:r>
            <a:r>
              <a:rPr lang="zh-TW" altLang="en-US" dirty="0" smtClean="0"/>
              <a:t>微課程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174776" y="2609528"/>
          <a:ext cx="10801200" cy="9772650"/>
        </p:xfrm>
        <a:graphic>
          <a:graphicData uri="http://schemas.openxmlformats.org/drawingml/2006/table">
            <a:tbl>
              <a:tblPr/>
              <a:tblGrid>
                <a:gridCol w="1267747"/>
                <a:gridCol w="1462651"/>
                <a:gridCol w="1951571"/>
                <a:gridCol w="4967103"/>
                <a:gridCol w="1152128"/>
              </a:tblGrid>
              <a:tr h="323850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美樂璐社團課程規劃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主題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項目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任務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主要內容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課程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Project 0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硬體組裝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硬體介紹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BeeCar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的系統組成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;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硬體組裝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1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軟體說明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軟體介紹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第一次開啟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TarkusVP                                                                  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介紹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TarkusVP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功能及操作說明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rowSpan="1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Project 1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功能元件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-             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指示燈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介紹知識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介紹跟生活上的應用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軟體方塊介紹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軟體中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方塊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-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開關模式應用介紹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程式指令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延遲時間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動手體驗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1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自己做體驗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燈光的變化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軟體方塊介紹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軟體中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方塊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-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調光器模式應用介紹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程式指令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新增模組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--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函式庫概念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動手體驗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2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自己做體驗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燈光的變化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軟體方塊介紹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軟體中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方塊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-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左右移動模式應用介紹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2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程式指令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程式順序排列與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LOOP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的觀念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動手體驗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3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自己做體驗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燈光的變化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遊戲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1:                       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動物擂台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規則說明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影片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+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示範賽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開始遊戲、背後程式邏輯講解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row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Project 2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感測元件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-              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距離感測器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介紹知識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超音波的原理及生活知識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軟體方塊介紹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軟體中距離感測器的方塊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程式指令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讀取數值方塊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動手體驗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1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自己做體驗讀取距離數值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軟體方塊介紹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變數與欄位類型介紹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 (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數字類型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)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程式指令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調光器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+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變數設定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動手體驗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2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自己做實驗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燈隨距離亮度變化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95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軟體方塊介紹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數字運算方塊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3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程式指令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比較條件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動手體驗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3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用比較條件做循環漸亮的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燈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動手體驗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4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自己做實驗距離內改變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燈模式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遊戲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2:                        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圍城之戰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規則說明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影片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+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示範賽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開始遊戲、背後程式邏輯講解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3344128" y="2681536"/>
          <a:ext cx="9793087" cy="10668000"/>
        </p:xfrm>
        <a:graphic>
          <a:graphicData uri="http://schemas.openxmlformats.org/drawingml/2006/table">
            <a:tbl>
              <a:tblPr/>
              <a:tblGrid>
                <a:gridCol w="1152128"/>
                <a:gridCol w="1512168"/>
                <a:gridCol w="2016224"/>
                <a:gridCol w="4357620"/>
                <a:gridCol w="754947"/>
              </a:tblGrid>
              <a:tr h="152400"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Project 3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功能元件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-              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馬達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介紹知識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馬達的原理及生活知識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4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軟體方塊介紹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軟體中馬達方塊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 -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正反轉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/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速度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/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持續時間的調整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活動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1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實際試驗車子的前進與後退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軟體方塊介紹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軟體中馬達方塊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 -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差速的語法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活動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2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實際試驗車子的轉彎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活動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3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實際試驗影響車子迴轉半徑的原因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row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Project 4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功能元件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-              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藍芽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介紹知識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生活中藍芽的應用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5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軟體方塊介紹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軟體藍芽模組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程式指令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讀取數值方塊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動手體驗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1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自己做體驗讀取藍芽字元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軟體方塊介紹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變數與欄位類型介紹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 (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字元類型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)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程式指令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條件敘述指令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動手體驗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2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自己做透過藍芽控制燈光的變化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動手體驗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3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自己做體驗控制車子並且調教轉彎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遊戲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3:                       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蛋蛋大進擊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規則說明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6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影片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+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示範賽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開始遊戲、背後程式邏輯講解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Project 5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自走車應用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:           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自動煞停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介紹知識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生活上的應用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: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自動煞停系統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7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程式指令解說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將馬達的各個方向加入自動煞停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/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後退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/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轉彎的函式庫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活動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做出可以遇到障礙物自動煞停或轉向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自走車應用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:            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自動定距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介紹知識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生活上的應用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: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自動跟車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8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程式指令解說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將馬達的各個方向加入自動跟車的函式庫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活動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做出偵測前方距離保持定距的跟車系統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row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Project 6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遊戲專題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發揮創意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專題說明及講解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9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利用隨手可得的素材，進行車子的改裝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遊戲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4:                       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迷你魁地奇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規則說明及程式設定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示範賽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開始遊戲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背後程式邏輯講解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專題討論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分組討論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+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主題說明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10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各組介紹獨設計的成果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grid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　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總計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10</a:t>
                      </a:r>
                      <a:endParaRPr lang="zh-TW" sz="20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8794" y="874149"/>
            <a:ext cx="12809905" cy="1508101"/>
          </a:xfrm>
        </p:spPr>
        <p:txBody>
          <a:bodyPr/>
          <a:lstStyle/>
          <a:p>
            <a:r>
              <a:rPr lang="zh-TW" altLang="en-US" dirty="0" smtClean="0"/>
              <a:t>課程社團規劃</a:t>
            </a:r>
            <a:r>
              <a:rPr lang="en-US" altLang="zh-TW" dirty="0" smtClean="0"/>
              <a:t>(</a:t>
            </a:r>
            <a:r>
              <a:rPr lang="zh-TW" altLang="en-US" dirty="0" smtClean="0"/>
              <a:t>每周課程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462808" y="2393504"/>
          <a:ext cx="9649072" cy="11235690"/>
        </p:xfrm>
        <a:graphic>
          <a:graphicData uri="http://schemas.openxmlformats.org/drawingml/2006/table">
            <a:tbl>
              <a:tblPr/>
              <a:tblGrid>
                <a:gridCol w="1728192"/>
                <a:gridCol w="1767197"/>
                <a:gridCol w="4929547"/>
                <a:gridCol w="1224136"/>
              </a:tblGrid>
              <a:tr h="30480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latin typeface="Microsoft YaHei"/>
                        </a:rPr>
                        <a:t>BeeCar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課程規劃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145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初階課程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145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學習目標：學習並理解程式架構，建立正確的邏輯思維觀念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955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課程項目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課程內容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課程堂數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功能元件  </a:t>
                      </a:r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介紹與生活上的運用               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燈號開關與延遲時間介紹與操作                                 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3.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調光器燈號的介紹與操作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功能元件  </a:t>
                      </a:r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函式庫介紹及操作                                       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燈號左右移動介紹及操作                      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功能元件  </a:t>
                      </a:r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程式排序及迴圈觀念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Test 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小測驗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對應題目 </a:t>
                      </a:r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Preject 1 LED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功能元件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超音波的原理及生活知識 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讀取距離感測器的數值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3.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隨距離改變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亮度                              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功能元件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變數與欄位類型介紹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(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數字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)</a:t>
                      </a:r>
                      <a:b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數字運算及比較條件介紹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功能元件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距離感測器控制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燈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Test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小測驗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對應題目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Preject 1 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Game 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課程總結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模組與距離感測器模組相互應用                               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遊戲：圍城戰爭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功能元件   </a:t>
                      </a:r>
                      <a:endParaRPr lang="en-US" altLang="zh-TW" sz="2200" b="0" i="0" u="none" strike="noStrike" dirty="0" smtClean="0">
                        <a:solidFill>
                          <a:srgbClr val="000000"/>
                        </a:solidFill>
                        <a:latin typeface="Microsoft YaHei"/>
                      </a:endParaRPr>
                    </a:p>
                    <a:p>
                      <a:pPr algn="ctr" fontAlgn="ctr"/>
                      <a:r>
                        <a:rPr lang="zh-TW" altLang="en-US" sz="2200" b="0" i="0" u="none" strike="noStrike" dirty="0" smtClean="0">
                          <a:solidFill>
                            <a:srgbClr val="000000"/>
                          </a:solidFill>
                          <a:latin typeface="Microsoft YaHei"/>
                        </a:rPr>
                        <a:t>馬達</a:t>
                      </a:r>
                      <a:endParaRPr lang="zh-TW" altLang="en-US" sz="2200" b="0" i="0" u="none" strike="noStrike" dirty="0">
                        <a:solidFill>
                          <a:srgbClr val="000000"/>
                        </a:solidFill>
                        <a:latin typeface="Microsoft YaHe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馬達原理及生活知識                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馬達正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/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反轉、速度及持續時間的設定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3.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馬達的差速轉彎與迴轉半徑                        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功能元件   </a:t>
                      </a:r>
                      <a:endParaRPr lang="en-US" altLang="zh-TW" sz="2200" b="0" i="0" u="none" strike="noStrike" dirty="0" smtClean="0">
                        <a:solidFill>
                          <a:srgbClr val="000000"/>
                        </a:solidFill>
                        <a:latin typeface="Microsoft YaHei"/>
                      </a:endParaRPr>
                    </a:p>
                    <a:p>
                      <a:pPr algn="ctr" fontAlgn="ctr"/>
                      <a:r>
                        <a:rPr lang="zh-TW" altLang="en-US" sz="2200" b="0" i="0" u="none" strike="noStrike" dirty="0" smtClean="0">
                          <a:solidFill>
                            <a:srgbClr val="000000"/>
                          </a:solidFill>
                          <a:latin typeface="Microsoft YaHei"/>
                        </a:rPr>
                        <a:t>馬達</a:t>
                      </a:r>
                      <a:endParaRPr lang="zh-TW" altLang="en-US" sz="2200" b="0" i="0" u="none" strike="noStrike" dirty="0">
                        <a:solidFill>
                          <a:srgbClr val="000000"/>
                        </a:solidFill>
                        <a:latin typeface="Microsoft YaHe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馬達的前進與轉向加入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燈號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Test 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小測驗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對應題目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Preject 2 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馬達模組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功能元件  </a:t>
                      </a:r>
                      <a:endParaRPr lang="en-US" altLang="zh-TW" sz="2200" b="0" i="0" u="none" strike="noStrike" dirty="0" smtClean="0">
                        <a:solidFill>
                          <a:srgbClr val="000000"/>
                        </a:solidFill>
                        <a:latin typeface="Microsoft YaHei"/>
                      </a:endParaRPr>
                    </a:p>
                    <a:p>
                      <a:pPr algn="ctr" fontAlgn="ctr"/>
                      <a:r>
                        <a:rPr lang="zh-TW" altLang="en-US" sz="2200" b="0" i="0" u="none" strike="noStrike" dirty="0" smtClean="0">
                          <a:solidFill>
                            <a:srgbClr val="000000"/>
                          </a:solidFill>
                          <a:latin typeface="Microsoft YaHei"/>
                        </a:rPr>
                        <a:t> 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藍芽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手機上藍芽的操控介面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在手機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APP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上設定連牙傳送介面                        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3.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接收手機傳送的字元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功能元件   </a:t>
                      </a:r>
                      <a:endParaRPr lang="en-US" altLang="zh-TW" sz="2200" b="0" i="0" u="none" strike="noStrike" dirty="0" smtClean="0">
                        <a:solidFill>
                          <a:srgbClr val="000000"/>
                        </a:solidFill>
                        <a:latin typeface="Microsoft YaHei"/>
                      </a:endParaRPr>
                    </a:p>
                    <a:p>
                      <a:pPr algn="ctr" fontAlgn="ctr"/>
                      <a:r>
                        <a:rPr lang="zh-TW" altLang="en-US" sz="2200" b="0" i="0" u="none" strike="noStrike" dirty="0" smtClean="0">
                          <a:solidFill>
                            <a:srgbClr val="000000"/>
                          </a:solidFill>
                          <a:latin typeface="Microsoft YaHei"/>
                        </a:rPr>
                        <a:t>藍芽</a:t>
                      </a:r>
                      <a:endParaRPr lang="zh-TW" altLang="en-US" sz="2200" b="0" i="0" u="none" strike="noStrike" dirty="0">
                        <a:solidFill>
                          <a:srgbClr val="000000"/>
                        </a:solidFill>
                        <a:latin typeface="Microsoft YaHe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變數及欄位介紹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(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字元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)  </a:t>
                      </a:r>
                      <a:b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藍芽字元控制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燈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2624048" y="2321496"/>
          <a:ext cx="9312697" cy="9894570"/>
        </p:xfrm>
        <a:graphic>
          <a:graphicData uri="http://schemas.openxmlformats.org/drawingml/2006/table">
            <a:tbl>
              <a:tblPr/>
              <a:tblGrid>
                <a:gridCol w="2052132"/>
                <a:gridCol w="1470494"/>
                <a:gridCol w="4516891"/>
                <a:gridCol w="1273180"/>
              </a:tblGrid>
              <a:tr h="30480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latin typeface="Microsoft YaHei"/>
                        </a:rPr>
                        <a:t>BeeCar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課程規劃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145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初階課程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145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學習目標：學習並理解程式架構，建立正確的邏輯思維觀念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955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課程項目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課程內容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課程堂數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Lesson 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功能元件   藍芽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藍芽字元控制馬達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Test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小測驗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對應題目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Preject 2 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藍芽模組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Game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課程總結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馬達模組、藍芽模組與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模組結合運用          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遊戲競賽：足球大賽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Lesson 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自走車運用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自動煞停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自動煞停系統原理概述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做出可以遇到障礙物自動煞停或轉向的動作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自走車運用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自動跟車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自動跟車系統原理概述          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做出偵測前方距離並自動定距的跟車系統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Test 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小測驗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對應題目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Preject 3 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- 1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Test 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小測驗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對應題目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Preject 3 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- 2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Game 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課程總結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結合所有所學知識並實際運用                                    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遊戲競賽：逃出迷宮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</a:tr>
              <a:tr h="18097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Exam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&amp;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Thinking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測驗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對應題目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Preject 3 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- 3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</a:tr>
              <a:tr h="2095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對應題目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Preject 3 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- 4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</a:tr>
              <a:tr h="2095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對應題目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Preject 3 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- 5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</a:tr>
              <a:tr h="2190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對應題目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Preject 3 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- 6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</a:tr>
              <a:tr h="219075">
                <a:tc gridSpan="3">
                  <a:txBody>
                    <a:bodyPr/>
                    <a:lstStyle/>
                    <a:p>
                      <a:pPr algn="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總計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865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學習編程不僅僅能訓練多元能力，也是培養一項專業技能，在未來的日子裡生活與科技更會密不可分，人與智能設備溝通的橋樑便是透過程式編輯；邏輯思維為個人能力養成，在學業方面更能有效的思考解決數理領域的問題，於往後職場的道路上有莫大的幫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8000" dirty="0" smtClean="0"/>
              <a:t>現行示範教學場域與學校社團</a:t>
            </a:r>
            <a:endParaRPr lang="zh-TW" altLang="en-US" sz="8000" dirty="0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2155" y="2643161"/>
            <a:ext cx="5572154" cy="3714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文字方塊 5"/>
          <p:cNvSpPr txBox="1"/>
          <p:nvPr/>
        </p:nvSpPr>
        <p:spPr>
          <a:xfrm>
            <a:off x="2512155" y="6357937"/>
            <a:ext cx="5214974" cy="5847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新竹市 光武國中社團</a:t>
            </a:r>
            <a:endParaRPr lang="zh-CN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798699" y="6429375"/>
            <a:ext cx="5214974" cy="5847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臺北市 忠孝國小社團</a:t>
            </a:r>
            <a:endParaRPr lang="zh-CN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3" cstate="print"/>
          <a:srcRect t="6841"/>
          <a:stretch>
            <a:fillRect/>
          </a:stretch>
        </p:blipFill>
        <p:spPr bwMode="auto">
          <a:xfrm>
            <a:off x="8655820" y="7858135"/>
            <a:ext cx="5572164" cy="3891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文字方塊 9"/>
          <p:cNvSpPr txBox="1"/>
          <p:nvPr/>
        </p:nvSpPr>
        <p:spPr>
          <a:xfrm>
            <a:off x="8870137" y="11715787"/>
            <a:ext cx="5214974" cy="5847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新北市 自強國中社團</a:t>
            </a:r>
            <a:endParaRPr lang="zh-CN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1751" name="Picture 7"/>
          <p:cNvPicPr>
            <a:picLocks noChangeAspect="1" noChangeArrowheads="1"/>
          </p:cNvPicPr>
          <p:nvPr/>
        </p:nvPicPr>
        <p:blipFill>
          <a:blip r:embed="rId4" cstate="print"/>
          <a:srcRect t="9599" r="2469"/>
          <a:stretch>
            <a:fillRect/>
          </a:stretch>
        </p:blipFill>
        <p:spPr bwMode="auto">
          <a:xfrm>
            <a:off x="2512153" y="7858134"/>
            <a:ext cx="555172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文字方塊 11"/>
          <p:cNvSpPr txBox="1"/>
          <p:nvPr/>
        </p:nvSpPr>
        <p:spPr>
          <a:xfrm>
            <a:off x="2583591" y="11715787"/>
            <a:ext cx="5214974" cy="5847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新北市 中和國中社團</a:t>
            </a:r>
            <a:endParaRPr lang="zh-CN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1753" name="Picture 9" descr="https://i0.wp.com/tarkustech.com/wp-content/uploads/2019/09/more_5d94b59fdadf7.jpg?fit=300%2C200&amp;ssl=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20100" y="2571720"/>
            <a:ext cx="5786478" cy="3857652"/>
          </a:xfrm>
          <a:prstGeom prst="rect">
            <a:avLst/>
          </a:prstGeom>
          <a:noFill/>
        </p:spPr>
      </p:pic>
      <p:sp>
        <p:nvSpPr>
          <p:cNvPr id="14" name="文字方塊 13"/>
          <p:cNvSpPr txBox="1"/>
          <p:nvPr/>
        </p:nvSpPr>
        <p:spPr>
          <a:xfrm>
            <a:off x="15156681" y="11722281"/>
            <a:ext cx="5214974" cy="5847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香港教育發展協會</a:t>
            </a:r>
            <a:endParaRPr lang="zh-CN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1755" name="Picture 11" descr="https://i0.wp.com/tarkustech.com/wp-content/uploads/2019/06/201903-5c9b9a27edf9f.jpg?w=1140&amp;ssl=1"/>
          <p:cNvPicPr>
            <a:picLocks noChangeAspect="1" noChangeArrowheads="1"/>
          </p:cNvPicPr>
          <p:nvPr/>
        </p:nvPicPr>
        <p:blipFill>
          <a:blip r:embed="rId6" cstate="print"/>
          <a:srcRect b="49192"/>
          <a:stretch>
            <a:fillRect/>
          </a:stretch>
        </p:blipFill>
        <p:spPr bwMode="auto">
          <a:xfrm>
            <a:off x="15013802" y="2571720"/>
            <a:ext cx="5691884" cy="3857652"/>
          </a:xfrm>
          <a:prstGeom prst="rect">
            <a:avLst/>
          </a:prstGeom>
          <a:noFill/>
        </p:spPr>
      </p:pic>
      <p:sp>
        <p:nvSpPr>
          <p:cNvPr id="16" name="文字方塊 15"/>
          <p:cNvSpPr txBox="1"/>
          <p:nvPr/>
        </p:nvSpPr>
        <p:spPr>
          <a:xfrm>
            <a:off x="15299557" y="6429375"/>
            <a:ext cx="5214974" cy="5847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臺北市 關渡國中社團</a:t>
            </a:r>
            <a:endParaRPr lang="zh-CN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96258" name="Picture 2" descr="https://i1.wp.com/tarkustech.com/wp-content/uploads/2019/12/WeChat-%E5%9C%96%E7%89%87_201912021510124.jpg?fit=1024%2C576&amp;ssl=1"/>
          <p:cNvPicPr>
            <a:picLocks noChangeAspect="1" noChangeArrowheads="1"/>
          </p:cNvPicPr>
          <p:nvPr/>
        </p:nvPicPr>
        <p:blipFill>
          <a:blip r:embed="rId7" cstate="print"/>
          <a:srcRect l="14655"/>
          <a:stretch>
            <a:fillRect/>
          </a:stretch>
        </p:blipFill>
        <p:spPr bwMode="auto">
          <a:xfrm>
            <a:off x="14978082" y="7862596"/>
            <a:ext cx="5824510" cy="383886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學生測驗題目與問題解決</a:t>
            </a:r>
            <a:endParaRPr lang="zh-TW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598712" y="2392257"/>
          <a:ext cx="13129120" cy="10852785"/>
        </p:xfrm>
        <a:graphic>
          <a:graphicData uri="http://schemas.openxmlformats.org/drawingml/2006/table">
            <a:tbl>
              <a:tblPr/>
              <a:tblGrid>
                <a:gridCol w="1640537"/>
                <a:gridCol w="2823959"/>
                <a:gridCol w="4392488"/>
                <a:gridCol w="4272136"/>
              </a:tblGrid>
              <a:tr h="30480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Tarkus VP 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題目 示範檔案同項目</a:t>
                      </a:r>
                      <a:r>
                        <a:rPr lang="zh-TW" altLang="en-US" sz="2200" b="0" i="0" u="none" strike="noStrike" dirty="0" smtClean="0">
                          <a:solidFill>
                            <a:srgbClr val="000000"/>
                          </a:solidFill>
                          <a:latin typeface="Microsoft YaHei"/>
                        </a:rPr>
                        <a:t>名稱</a:t>
                      </a:r>
                      <a:endParaRPr lang="zh-TW" altLang="en-US" sz="2200" b="0" i="0" u="none" strike="noStrike" dirty="0">
                        <a:solidFill>
                          <a:srgbClr val="000000"/>
                        </a:solidFill>
                        <a:latin typeface="Microsoft YaHe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項目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題目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敘述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運用方塊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Project 1-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拖尾燈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直接觀看成果，給學生思考如何做出相同成果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指示燈、延遲設定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Project 1-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距離感測器控制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前方障礙物距離越近燈會越來越亮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距離感測器、比較條件、變數設定、幾何運算、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指示燈延、延遲設定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Project 2-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馬達模組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測試馬達在不同場地的最大與最小速度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(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直行、轉向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準備不同材質的場地，了解車子與場地的關係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馬達模組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Project 2-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藍芽模組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藍芽控制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及馬達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結合</a:t>
                      </a:r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10、Lesson 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藍芽接收模組、敘述條件、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指示燈、延遲設定、馬達模組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Project 3-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自動避障加上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的變化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距離感測器、比較條件、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指示燈、迴圈迴圈、延遲設定、馬達模組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Project 3-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懸崖車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不會掉下桌子的小車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距離感測器、比較條件、馬達模組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Project 3-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減速馬達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當車子感應到前方障礙物時，馬達速度等量遞減至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0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，直到前方障礙移開時，車子繼續前進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距離感測器、比較條件、馬達模組、變數設定、幾何運算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Project 3-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利用運算方塊控制燈光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設定一個變數，此變數等加某數至無限大，當到達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2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、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3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、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5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、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7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的倍數時，亮不同的燈號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比較條件、變數設定、幾何運算、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指示燈、延遲設定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Project 3-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藍芽操控同時加入避障功能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在操控的時候不會撞上障礙物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距離感測器、比較條件、馬達模組、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指示燈、藍芽接收模組、敘述條件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67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Project 3-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手動與自動的切換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設定藍芽，用一個任意字元啟動自動模式，當按下時開啟，再次按下時關閉，手動操控的部分與前面學習的一樣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距離感測器、比較條件、馬達模組、變數設定、幾何運算、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指示燈、藍芽接收模組、敘述條件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7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FF0000"/>
                          </a:solidFill>
                          <a:latin typeface="Microsoft YaHei"/>
                        </a:rPr>
                        <a:t>可以先讓學生觀看成果後，由學生自己思考如何做出相同的成果，時間由老師自行拿捏，最後再解答步驟並說明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3992200" y="6353944"/>
          <a:ext cx="9960768" cy="5421630"/>
        </p:xfrm>
        <a:graphic>
          <a:graphicData uri="http://schemas.openxmlformats.org/drawingml/2006/table">
            <a:tbl>
              <a:tblPr/>
              <a:tblGrid>
                <a:gridCol w="1296144"/>
                <a:gridCol w="2020449"/>
                <a:gridCol w="2372039"/>
                <a:gridCol w="2477196"/>
                <a:gridCol w="1794940"/>
              </a:tblGrid>
              <a:tr h="21907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 檢查與問題解決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145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檢查</a:t>
                      </a:r>
                      <a:b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&amp;</a:t>
                      </a:r>
                      <a:b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問題解決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檢查項目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檢查與問題解決內容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備註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上課前檢查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a.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檢查電腦是否能連接上網際網路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b.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檢查藍芽指撥開關是否在正確位置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c.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檢查學生上課用的硬體是否缺損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d.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檢查軟體是否更新至最新版本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如果還是無法解決問題，先更換好的主機板，並將有問題的主機板交予原廠更換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上課中問題處裡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a.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序號認證失敗，檢查藍芽指撥開關位置，確認是否重複登入</a:t>
                      </a:r>
                      <a:b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b.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專案無法燒錄，檢查藍芽指撥開關位置</a:t>
                      </a:r>
                      <a:b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c.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點擊將專案匯入至主機板時會跳回登入畫面，先將檔案儲存，再正確關閉軟體並重新插拔資料傳輸線，登入軟體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429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下課後檢查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a.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檢查軟體是否正確關閉</a:t>
                      </a:r>
                      <a:b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b.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檢查硬體是否已從電腦上拔出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8097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Microsoft YaHei"/>
                        </a:rPr>
                        <a:t>※</a:t>
                      </a:r>
                      <a:r>
                        <a:rPr lang="zh-TW" altLang="en-US" sz="2200" b="0" i="0" u="none" strike="noStrike" dirty="0">
                          <a:solidFill>
                            <a:srgbClr val="FF0000"/>
                          </a:solidFill>
                          <a:latin typeface="Microsoft YaHei"/>
                        </a:rPr>
                        <a:t>遇到任何情況，可以儲存專案的時候先讓學生儲存後再做狀況處理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lum bright="65000" contrast="-67000"/>
          </a:blip>
          <a:srcRect/>
          <a:stretch>
            <a:fillRect/>
          </a:stretch>
        </p:blipFill>
        <p:spPr bwMode="auto">
          <a:xfrm>
            <a:off x="14280235" y="4409728"/>
            <a:ext cx="9707022" cy="7218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lum bright="81000" contrast="-67000"/>
          </a:blip>
          <a:srcRect t="20550"/>
          <a:stretch>
            <a:fillRect/>
          </a:stretch>
        </p:blipFill>
        <p:spPr bwMode="auto">
          <a:xfrm>
            <a:off x="1534816" y="2177480"/>
            <a:ext cx="10585176" cy="607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9" name="Picture 2" descr="http://tarkus.co/uploads/editor/images/201902-5c73765518822.jpg"/>
          <p:cNvPicPr>
            <a:picLocks noChangeAspect="1" noChangeArrowheads="1"/>
          </p:cNvPicPr>
          <p:nvPr/>
        </p:nvPicPr>
        <p:blipFill>
          <a:blip r:embed="rId5" cstate="print">
            <a:lum bright="65000" contrast="-27000"/>
          </a:blip>
          <a:srcRect l="15368" t="28199" r="14652" b="25543"/>
          <a:stretch>
            <a:fillRect/>
          </a:stretch>
        </p:blipFill>
        <p:spPr bwMode="auto">
          <a:xfrm>
            <a:off x="2326904" y="7794104"/>
            <a:ext cx="10657184" cy="528468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8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TarkusVP</a:t>
            </a:r>
            <a:r>
              <a:rPr lang="zh-TW" altLang="en-US" sz="8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zh-TW" altLang="en-US" sz="8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合作夥伴</a:t>
            </a:r>
            <a:r>
              <a:rPr lang="en-US" altLang="zh-TW" sz="8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endParaRPr lang="zh-TW" altLang="en-US" sz="8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1557464" y="3651710"/>
            <a:ext cx="22826536" cy="10064290"/>
          </a:xfrm>
          <a:prstGeom prst="rect">
            <a:avLst/>
          </a:prstGeom>
        </p:spPr>
        <p:txBody>
          <a:bodyPr wrap="square" lIns="91434" tIns="45718" rIns="91434" bIns="45718" numCol="2">
            <a:spAutoFit/>
          </a:bodyPr>
          <a:lstStyle/>
          <a:p>
            <a:pPr algn="l"/>
            <a:r>
              <a:rPr lang="en-US" altLang="zh-TW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A.</a:t>
            </a:r>
            <a:r>
              <a:rPr lang="zh-TW" altLang="zh-TW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學術界產學合作</a:t>
            </a:r>
          </a:p>
          <a:p>
            <a:pPr marL="630238" lvl="2" indent="-188914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臺灣科技大學應用科技研究所侯惠澤教授</a:t>
            </a:r>
            <a:endParaRPr lang="en-US" altLang="zh-CN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77900" lvl="2" indent="-536576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臺灣科技大學網路學習研究中心迷你教育遊戲設計團隊</a:t>
            </a: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(NTUST MEG)</a:t>
            </a:r>
          </a:p>
          <a:p>
            <a:pPr marL="630238" lvl="2" indent="-188914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交通大學產學運籌中心 溫宏斌教授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630238" lvl="2" indent="-188914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交通大學教育研究所教育心理組 吳俊育教授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630238" lvl="2" indent="-188914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清華大學教育與學習科技學系 邱富源教授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77900" lvl="2" indent="-536576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臺灣科技大學工業設計系 陳健雄教授 施皇旭講師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77900" lvl="2" indent="-536576" algn="l">
              <a:buFont typeface="微軟正黑體" pitchFamily="34" charset="-120"/>
              <a:buChar char="─"/>
            </a:pPr>
            <a:endParaRPr lang="en-US" altLang="zh-TW" sz="20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en-US" altLang="zh-TW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B.</a:t>
            </a:r>
            <a:r>
              <a:rPr lang="zh-TW" altLang="en-US" sz="4000" b="1" dirty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教育界合作單位</a:t>
            </a:r>
            <a:r>
              <a:rPr lang="en-US" altLang="zh-TW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endParaRPr lang="zh-TW" altLang="zh-TW" sz="4000" b="1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臺北市教育人員產業發展協進會 何鉅凱 理事長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中華創新設計管理協會 林逸清 會長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中華創新洪流協會 廖國鼎 會長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中華海峽兩岸教育裝備協會 伍必中會長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en-US" altLang="zh-TW" sz="3600" dirty="0" err="1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MakerPro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自造者協會 歐敏銓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1071564" algn="l"/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1071564" algn="l"/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1071564" algn="l"/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1071564" algn="l"/>
            <a:r>
              <a:rPr lang="en-US" altLang="zh-TW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C.</a:t>
            </a:r>
            <a:r>
              <a:rPr lang="zh-TW" altLang="en-US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民間教育機構</a:t>
            </a:r>
            <a:endParaRPr lang="en-US" altLang="zh-TW" sz="4000" b="1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綸堡國際教育集團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優達創意教育中心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台灣科技大學推廣中心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範式文教機構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endParaRPr lang="en-US" altLang="zh-TW" sz="20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endParaRPr lang="en-US" altLang="zh-TW" sz="2000" dirty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endParaRPr lang="en-US" altLang="zh-TW" sz="20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630238" lvl="2" indent="-630238" algn="l"/>
            <a:r>
              <a:rPr lang="en-US" altLang="zh-TW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D.</a:t>
            </a:r>
            <a:r>
              <a:rPr lang="zh-TW" altLang="en-US" sz="4000" b="1" dirty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教育界建教合作</a:t>
            </a:r>
            <a:endParaRPr lang="en-US" altLang="zh-TW" sz="4000" b="1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聖約翰科技大學工業工程與管理系 黃國男教授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致理科技大學資訊管理學系 楊智偉 教授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致理科技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大學行銷與流通管</a:t>
            </a:r>
            <a:r>
              <a:rPr lang="zh-TW" altLang="en-US" sz="3600" dirty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理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系 鄭來宇 教授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1071564" algn="l"/>
            <a:r>
              <a:rPr lang="en-US" altLang="zh-TW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E.</a:t>
            </a:r>
            <a:r>
              <a:rPr lang="zh-TW" altLang="en-US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國內外相關協會</a:t>
            </a:r>
            <a:endParaRPr lang="en-US" altLang="zh-TW" sz="4000" b="1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HKEDA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香港教師發展協會</a:t>
            </a:r>
            <a:endParaRPr lang="en-US" altLang="zh-CN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HKATP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香港教師專業發展協會</a:t>
            </a:r>
            <a:endParaRPr lang="en-US" altLang="zh-CN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Pi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創意學院</a:t>
            </a: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HKTERA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香港教科研協會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7" name="Oval 2"/>
          <p:cNvSpPr>
            <a:spLocks/>
          </p:cNvSpPr>
          <p:nvPr/>
        </p:nvSpPr>
        <p:spPr bwMode="auto">
          <a:xfrm>
            <a:off x="8519592" y="5975028"/>
            <a:ext cx="7398303" cy="7147668"/>
          </a:xfrm>
          <a:prstGeom prst="ellipse">
            <a:avLst/>
          </a:prstGeom>
          <a:solidFill>
            <a:srgbClr val="C8A200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617875"/>
            <a:endParaRPr lang="zh-TW" altLang="zh-TW" sz="4300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25638" y="7878266"/>
            <a:ext cx="20726400" cy="2724150"/>
          </a:xfrm>
        </p:spPr>
        <p:txBody>
          <a:bodyPr/>
          <a:lstStyle/>
          <a:p>
            <a:pPr algn="ctr"/>
            <a:r>
              <a:rPr lang="en-US" altLang="zh-TW" sz="8000" cap="none" dirty="0" smtClean="0">
                <a:solidFill>
                  <a:schemeClr val="bg1"/>
                </a:solidFill>
              </a:rPr>
              <a:t>Tarkus 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en-US" altLang="zh-TW" sz="8000" cap="none" dirty="0" smtClean="0">
                <a:solidFill>
                  <a:schemeClr val="bg1"/>
                </a:solidFill>
              </a:rPr>
              <a:t>After Class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zh-TW" altLang="en-US" sz="8000" cap="none" dirty="0" smtClean="0">
                <a:solidFill>
                  <a:schemeClr val="bg1"/>
                </a:solidFill>
              </a:rPr>
              <a:t>營隊內容</a:t>
            </a:r>
            <a:endParaRPr lang="zh-TW" alt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792085" y="593304"/>
          <a:ext cx="22777179" cy="11089232"/>
        </p:xfrm>
        <a:graphic>
          <a:graphicData uri="http://schemas.openxmlformats.org/drawingml/2006/table">
            <a:tbl>
              <a:tblPr>
                <a:tableStyleId>{C083E6E3-FA7D-4D7B-A595-EF9225AFEA82}</a:tableStyleId>
              </a:tblPr>
              <a:tblGrid>
                <a:gridCol w="1993003"/>
                <a:gridCol w="5196044"/>
                <a:gridCol w="5196044"/>
                <a:gridCol w="5196044"/>
                <a:gridCol w="5196044"/>
              </a:tblGrid>
              <a:tr h="14062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SUBJECT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kern="100" spc="5" dirty="0" err="1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TarkusVP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圖形化編程 </a:t>
                      </a:r>
                      <a:r>
                        <a:rPr lang="en-US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– </a:t>
                      </a:r>
                      <a:r>
                        <a:rPr lang="en-US" sz="3600" b="1" kern="100" dirty="0" err="1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MelaCake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課程 (4天)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solidFill>
                      <a:srgbClr val="FFFFCC"/>
                    </a:solidFill>
                  </a:tcPr>
                </a:tc>
              </a:tr>
              <a:tr h="7426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PERIOD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Arial Unicode MS"/>
                        </a:rPr>
                        <a:t>Day1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Arial Unicode MS"/>
                        </a:rPr>
                        <a:t>Day2</a:t>
                      </a:r>
                      <a:endParaRPr lang="zh-TW" alt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Arial Unicode MS"/>
                        </a:rPr>
                        <a:t>Day3</a:t>
                      </a:r>
                      <a:endParaRPr lang="zh-TW" alt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Arial Unicode MS"/>
                        </a:rPr>
                        <a:t>Day4</a:t>
                      </a:r>
                      <a:endParaRPr lang="zh-TW" alt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4976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b="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1</a:t>
                      </a:r>
                      <a:r>
                        <a:rPr lang="en-US" altLang="zh-TW" sz="4000" b="0" kern="100" baseline="3000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st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Class</a:t>
                      </a:r>
                      <a:endParaRPr lang="zh-TW" altLang="zh-TW" sz="4000" b="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課程總體</a:t>
                      </a: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概論</a:t>
                      </a:r>
                      <a:endParaRPr lang="en-US" altLang="zh-TW" sz="3600" b="1" kern="100" dirty="0" smtClean="0"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及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硬體DIY組合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組裝</a:t>
                      </a:r>
                      <a:r>
                        <a:rPr lang="en-US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主板、</a:t>
                      </a:r>
                      <a:r>
                        <a:rPr lang="en-US" sz="3200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、距離</a:t>
                      </a:r>
                      <a:r>
                        <a:rPr lang="zh-TW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感測器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距離感測器</a:t>
                      </a: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基礎</a:t>
                      </a:r>
                      <a:endParaRPr lang="en-US" altLang="zh-TW" sz="3600" b="1" kern="100" dirty="0" smtClean="0"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知識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介紹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硬體DIY實做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組裝</a:t>
                      </a:r>
                      <a:r>
                        <a:rPr lang="en-US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PS2</a:t>
                      </a:r>
                      <a:r>
                        <a:rPr lang="zh-TW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搖桿、馬達模組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系統調教體驗課程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足球大賽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</a:tr>
              <a:tr h="18207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b="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2</a:t>
                      </a:r>
                      <a:r>
                        <a:rPr lang="en-US" altLang="zh-TW" sz="4000" b="0" kern="100" baseline="3000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nd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Class</a:t>
                      </a:r>
                      <a:endParaRPr lang="zh-TW" altLang="zh-TW" sz="4000" b="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硬體基礎知識介紹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軟體初步認識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b="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Coding原理與指令實做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變數設定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Loop, </a:t>
                      </a:r>
                      <a:endParaRPr lang="en-US" sz="3600" b="1" kern="100" spc="5" dirty="0" smtClean="0"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Compare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馬達模組及控制</a:t>
                      </a: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元件</a:t>
                      </a:r>
                      <a:endParaRPr lang="en-US" altLang="zh-TW" sz="3600" b="1" kern="100" dirty="0" smtClean="0"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知識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介紹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DEF"/>
                    </a:solidFill>
                  </a:tcPr>
                </a:tc>
              </a:tr>
              <a:tr h="816999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4000" b="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D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DEF"/>
                    </a:solidFill>
                  </a:tcPr>
                </a:tc>
              </a:tr>
              <a:tr h="19374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b="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3</a:t>
                      </a:r>
                      <a:r>
                        <a:rPr lang="en-US" altLang="zh-TW" sz="4000" b="0" kern="100" baseline="300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rd</a:t>
                      </a:r>
                      <a:endParaRPr lang="en-US" altLang="zh-TW" sz="4000" b="0" kern="100" dirty="0" smtClean="0"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Class</a:t>
                      </a:r>
                      <a:endParaRPr lang="zh-TW" altLang="zh-TW" sz="4000" b="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Coding原理與指令實做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順序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延遲時間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endParaRPr lang="en-US" sz="3600" b="1" kern="100" spc="5" dirty="0" smtClean="0"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函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式庫設定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Coding原理與指令實做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變數設定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Loop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Compare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Coding原理與指令實做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馬達控制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讀取數值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條件敘述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Coding原理</a:t>
                      </a:r>
                      <a:r>
                        <a:rPr lang="zh-TW" sz="32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與原理</a:t>
                      </a: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自動定距、自動跟車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</a:tr>
              <a:tr h="1867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b="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4</a:t>
                      </a:r>
                      <a:r>
                        <a:rPr lang="en-US" altLang="zh-TW" sz="4000" b="0" kern="100" baseline="300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th</a:t>
                      </a:r>
                      <a:endParaRPr lang="en-US" altLang="zh-TW" sz="4000" b="0" kern="100" dirty="0" smtClean="0"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Class</a:t>
                      </a:r>
                      <a:endParaRPr lang="zh-TW" altLang="zh-TW" sz="4000" b="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LED模組體驗課程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動物擂台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距離感測器體驗課程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可樂罐之戰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馬達模組及控制元件體驗課程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足球</a:t>
                      </a:r>
                      <a:r>
                        <a:rPr 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前置試車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小測驗與結業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792085" y="593304"/>
          <a:ext cx="22777179" cy="11089232"/>
        </p:xfrm>
        <a:graphic>
          <a:graphicData uri="http://schemas.openxmlformats.org/drawingml/2006/table">
            <a:tbl>
              <a:tblPr>
                <a:tableStyleId>{C083E6E3-FA7D-4D7B-A595-EF9225AFEA82}</a:tableStyleId>
              </a:tblPr>
              <a:tblGrid>
                <a:gridCol w="1993003"/>
                <a:gridCol w="5196044"/>
                <a:gridCol w="5196044"/>
                <a:gridCol w="5196044"/>
                <a:gridCol w="5196044"/>
              </a:tblGrid>
              <a:tr h="14062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SUBJECT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kern="100" spc="5" dirty="0" err="1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TarkusVP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圖形化編程 </a:t>
                      </a:r>
                      <a:r>
                        <a:rPr lang="en-US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– </a:t>
                      </a:r>
                      <a:r>
                        <a:rPr lang="en-US" sz="3600" b="1" kern="100" dirty="0" err="1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MelaCake</a:t>
                      </a:r>
                      <a:r>
                        <a:rPr lang="zh-TW" altLang="en-US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延伸</a:t>
                      </a: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課程 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(4天)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solidFill>
                      <a:srgbClr val="FFFFCC"/>
                    </a:solidFill>
                  </a:tcPr>
                </a:tc>
              </a:tr>
              <a:tr h="7426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PERIOD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Arial Unicode MS"/>
                        </a:rPr>
                        <a:t>Day1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Arial Unicode MS"/>
                        </a:rPr>
                        <a:t>Day2</a:t>
                      </a:r>
                      <a:endParaRPr lang="zh-TW" alt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Arial Unicode MS"/>
                        </a:rPr>
                        <a:t>Day3</a:t>
                      </a:r>
                      <a:endParaRPr lang="zh-TW" alt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Arial Unicode MS"/>
                        </a:rPr>
                        <a:t>Day4</a:t>
                      </a:r>
                      <a:endParaRPr lang="zh-TW" alt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4976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b="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1</a:t>
                      </a:r>
                      <a:r>
                        <a:rPr lang="en-US" altLang="zh-TW" sz="4000" b="0" kern="100" baseline="3000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st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Class</a:t>
                      </a:r>
                      <a:endParaRPr lang="zh-TW" altLang="zh-TW" sz="4000" b="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課程總體</a:t>
                      </a: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概論</a:t>
                      </a:r>
                      <a:endParaRPr lang="en-US" altLang="zh-TW" sz="3600" b="1" kern="100" dirty="0" smtClean="0"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及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硬體DIY組合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組裝</a:t>
                      </a:r>
                      <a:r>
                        <a:rPr lang="en-US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altLang="en-US" sz="3200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前燈</a:t>
                      </a:r>
                      <a:r>
                        <a:rPr lang="en-US" altLang="zh-TW" sz="3200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3200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喇叭</a:t>
                      </a:r>
                      <a:r>
                        <a:rPr lang="zh-TW" sz="3200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、</a:t>
                      </a:r>
                      <a:endParaRPr lang="en-US" altLang="zh-TW" sz="3200" kern="100" spc="5" dirty="0" smtClean="0"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3200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紅外線</a:t>
                      </a:r>
                      <a:endParaRPr lang="en-US" sz="3200" kern="100" spc="5" dirty="0" smtClean="0"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紅外線</a:t>
                      </a: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感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測器</a:t>
                      </a: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基礎</a:t>
                      </a:r>
                      <a:endParaRPr lang="en-US" altLang="zh-TW" sz="3600" b="1" kern="100" dirty="0" smtClean="0"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知識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介紹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硬體DIY實做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組裝</a:t>
                      </a:r>
                      <a:r>
                        <a:rPr lang="en-US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PS2</a:t>
                      </a:r>
                      <a:r>
                        <a:rPr lang="zh-TW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搖桿</a:t>
                      </a:r>
                      <a:r>
                        <a:rPr lang="zh-TW" sz="3200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、</a:t>
                      </a:r>
                      <a:r>
                        <a:rPr lang="zh-TW" altLang="en-US" sz="3200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機械手臂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系統調教體驗課程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奪寶大戰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</a:tr>
              <a:tr h="18207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b="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2</a:t>
                      </a:r>
                      <a:r>
                        <a:rPr lang="en-US" altLang="zh-TW" sz="4000" b="0" kern="100" baseline="3000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nd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Class</a:t>
                      </a:r>
                      <a:endParaRPr lang="zh-TW" altLang="zh-TW" sz="4000" b="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硬體基礎知識介紹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延伸課程</a:t>
                      </a: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軟體認識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b="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Coding原理與指令實做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變數設定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Loop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變化</a:t>
                      </a:r>
                      <a:r>
                        <a:rPr 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Compare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進階</a:t>
                      </a:r>
                      <a:r>
                        <a:rPr 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機械手臂</a:t>
                      </a: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及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控制</a:t>
                      </a: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元件</a:t>
                      </a:r>
                      <a:endParaRPr lang="en-US" altLang="zh-TW" sz="3600" b="1" kern="100" dirty="0" smtClean="0"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知識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介紹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DEF"/>
                    </a:solidFill>
                  </a:tcPr>
                </a:tc>
              </a:tr>
              <a:tr h="816999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4000" b="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D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DEF"/>
                    </a:solidFill>
                  </a:tcPr>
                </a:tc>
              </a:tr>
              <a:tr h="19374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b="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3</a:t>
                      </a:r>
                      <a:r>
                        <a:rPr lang="en-US" altLang="zh-TW" sz="4000" b="0" kern="100" baseline="300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rd</a:t>
                      </a:r>
                      <a:endParaRPr lang="en-US" altLang="zh-TW" sz="4000" b="0" kern="100" dirty="0" smtClean="0"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Class</a:t>
                      </a:r>
                      <a:endParaRPr lang="zh-TW" altLang="zh-TW" sz="4000" b="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Coding原理與指令實做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順序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延遲時間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endParaRPr lang="en-US" sz="3600" b="1" kern="100" spc="5" dirty="0" smtClean="0"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函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式庫設定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Coding原理與指令實做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變數設定</a:t>
                      </a:r>
                      <a:r>
                        <a:rPr lang="en-US" alt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Loop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變化</a:t>
                      </a:r>
                      <a:r>
                        <a:rPr lang="en-US" alt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Compare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進階</a:t>
                      </a:r>
                      <a:r>
                        <a:rPr lang="zh-TW" alt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Coding原理與指令實做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角度</a:t>
                      </a:r>
                      <a:r>
                        <a:rPr 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控制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變數控制迴圈</a:t>
                      </a:r>
                      <a:r>
                        <a:rPr 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600" b="1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Arial Unicode MS"/>
                        </a:rPr>
                        <a:t>BIT</a:t>
                      </a:r>
                      <a:r>
                        <a:rPr lang="zh-TW" altLang="en-US" sz="3600" b="1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Arial Unicode MS"/>
                        </a:rPr>
                        <a:t>比較條件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Coding原理</a:t>
                      </a:r>
                      <a:r>
                        <a:rPr lang="zh-TW" sz="32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與原理</a:t>
                      </a: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3600" b="1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Arial Unicode MS"/>
                        </a:rPr>
                        <a:t>行進間手臂移除障礙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</a:tr>
              <a:tr h="1867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b="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4</a:t>
                      </a:r>
                      <a:r>
                        <a:rPr lang="en-US" altLang="zh-TW" sz="4000" b="0" kern="100" baseline="300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th</a:t>
                      </a:r>
                      <a:endParaRPr lang="en-US" altLang="zh-TW" sz="4000" b="0" kern="100" dirty="0" smtClean="0"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Class</a:t>
                      </a:r>
                      <a:endParaRPr lang="zh-TW" altLang="zh-TW" sz="4000" b="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32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前燈</a:t>
                      </a:r>
                      <a:r>
                        <a:rPr lang="en-US" altLang="zh-TW" sz="32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2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喇叭</a:t>
                      </a:r>
                      <a:r>
                        <a:rPr lang="zh-TW" sz="32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模組</a:t>
                      </a: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體驗課程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推杯子遊戲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距離感測器體驗課程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循跡</a:t>
                      </a:r>
                      <a:r>
                        <a:rPr lang="en-US" alt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迷宮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32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機械手臂</a:t>
                      </a:r>
                      <a:r>
                        <a:rPr lang="zh-TW" sz="32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及控制體驗</a:t>
                      </a: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課程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奪寶大戰</a:t>
                      </a:r>
                      <a:r>
                        <a:rPr 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前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置試車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小測驗與結業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4338" name="Picture 2" descr="D:\Tarkus 資料整理\07. 網頁\zh-TW\01. 首頁倫波圖\ad_5cdbecfe9c0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6784" y="0"/>
            <a:ext cx="15553728" cy="7290810"/>
          </a:xfrm>
          <a:prstGeom prst="rect">
            <a:avLst/>
          </a:prstGeom>
          <a:noFill/>
        </p:spPr>
      </p:pic>
      <p:pic>
        <p:nvPicPr>
          <p:cNvPr id="654339" name="Picture 3" descr="D:\Tarkus 資料整理\07. 網頁\zh-TW\01. 首頁倫波圖\ad_5cdd9a2a44ed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36016" y="7074024"/>
            <a:ext cx="11865292" cy="5561856"/>
          </a:xfrm>
          <a:prstGeom prst="rect">
            <a:avLst/>
          </a:prstGeom>
          <a:noFill/>
        </p:spPr>
      </p:pic>
      <p:pic>
        <p:nvPicPr>
          <p:cNvPr id="654341" name="Picture 5" descr="https://i0.wp.com/tarkustech.com/wp-content/uploads/2019/07/2019719_190719_0054.jpg?w=1140&amp;ssl=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829733" y="2105472"/>
            <a:ext cx="8868839" cy="4302166"/>
          </a:xfrm>
          <a:prstGeom prst="rect">
            <a:avLst/>
          </a:prstGeom>
          <a:noFill/>
        </p:spPr>
      </p:pic>
      <p:pic>
        <p:nvPicPr>
          <p:cNvPr id="654343" name="Picture 7" descr="https://i2.wp.com/tarkustech.com/wp-content/uploads/2019/07/2019716_190719_0007.jpg?w=1140&amp;ssl=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90800" y="7362056"/>
            <a:ext cx="10858500" cy="52673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7" name="Oval 2"/>
          <p:cNvSpPr>
            <a:spLocks/>
          </p:cNvSpPr>
          <p:nvPr/>
        </p:nvSpPr>
        <p:spPr bwMode="auto">
          <a:xfrm>
            <a:off x="8519592" y="5975028"/>
            <a:ext cx="7398303" cy="7147668"/>
          </a:xfrm>
          <a:prstGeom prst="ellipse">
            <a:avLst/>
          </a:prstGeom>
          <a:solidFill>
            <a:srgbClr val="C8A200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617875"/>
            <a:endParaRPr lang="zh-TW" altLang="zh-TW" sz="4300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25638" y="7878266"/>
            <a:ext cx="20726400" cy="2724150"/>
          </a:xfrm>
        </p:spPr>
        <p:txBody>
          <a:bodyPr/>
          <a:lstStyle/>
          <a:p>
            <a:pPr algn="ctr"/>
            <a:r>
              <a:rPr lang="en-US" altLang="zh-TW" sz="8000" cap="none" dirty="0" smtClean="0">
                <a:solidFill>
                  <a:schemeClr val="bg1"/>
                </a:solidFill>
              </a:rPr>
              <a:t>Tarkus 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en-US" altLang="zh-TW" sz="8000" cap="none" dirty="0" smtClean="0">
                <a:solidFill>
                  <a:schemeClr val="bg1"/>
                </a:solidFill>
              </a:rPr>
              <a:t>After Class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zh-TW" altLang="en-US" sz="8000" cap="none" dirty="0" smtClean="0">
                <a:solidFill>
                  <a:schemeClr val="bg1"/>
                </a:solidFill>
              </a:rPr>
              <a:t>延伸活動</a:t>
            </a:r>
            <a:endParaRPr lang="zh-TW" alt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16648827" y="12207800"/>
            <a:ext cx="4316876" cy="650882"/>
          </a:xfrm>
          <a:prstGeom prst="rect">
            <a:avLst/>
          </a:prstGeom>
        </p:spPr>
        <p:txBody>
          <a:bodyPr/>
          <a:lstStyle/>
          <a:p>
            <a:fld id="{E3C99A07-8B95-4703-BB50-5DC82DEA769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55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https://i0.wp.com/tarkustech.com/wp-content/uploads/2019/12/33657.jpg?fit=1024%2C576&amp;ssl=1"/>
          <p:cNvPicPr>
            <a:picLocks noChangeAspect="1" noChangeArrowheads="1"/>
          </p:cNvPicPr>
          <p:nvPr/>
        </p:nvPicPr>
        <p:blipFill>
          <a:blip r:embed="rId3" cstate="print"/>
          <a:srcRect l="15918"/>
          <a:stretch>
            <a:fillRect/>
          </a:stretch>
        </p:blipFill>
        <p:spPr bwMode="auto">
          <a:xfrm>
            <a:off x="742728" y="10242262"/>
            <a:ext cx="4387640" cy="2935277"/>
          </a:xfrm>
          <a:prstGeom prst="rect">
            <a:avLst/>
          </a:prstGeom>
          <a:noFill/>
        </p:spPr>
      </p:pic>
      <p:pic>
        <p:nvPicPr>
          <p:cNvPr id="1030" name="Picture 6" descr="https://i0.wp.com/tarkustech.com/wp-content/uploads/2019/12/33658.jpg?fit=1024%2C576&amp;ssl=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728" y="751111"/>
            <a:ext cx="10729192" cy="6035171"/>
          </a:xfrm>
          <a:prstGeom prst="rect">
            <a:avLst/>
          </a:prstGeom>
          <a:noFill/>
        </p:spPr>
      </p:pic>
      <p:pic>
        <p:nvPicPr>
          <p:cNvPr id="1032" name="Picture 8" descr="https://i2.wp.com/tarkustech.com/wp-content/uploads/2019/06/201904-5cb4ccf00df25.jpg?w=1140&amp;ssl=1"/>
          <p:cNvPicPr>
            <a:picLocks noChangeAspect="1" noChangeArrowheads="1"/>
          </p:cNvPicPr>
          <p:nvPr/>
        </p:nvPicPr>
        <p:blipFill>
          <a:blip r:embed="rId5" cstate="print"/>
          <a:srcRect t="31831"/>
          <a:stretch>
            <a:fillRect/>
          </a:stretch>
        </p:blipFill>
        <p:spPr bwMode="auto">
          <a:xfrm>
            <a:off x="11975976" y="737320"/>
            <a:ext cx="11881320" cy="6074521"/>
          </a:xfrm>
          <a:prstGeom prst="rect">
            <a:avLst/>
          </a:prstGeom>
          <a:noFill/>
        </p:spPr>
      </p:pic>
      <p:pic>
        <p:nvPicPr>
          <p:cNvPr id="1034" name="Picture 10" descr="https://i2.wp.com/tarkustech.com/wp-content/uploads/2019/06/120834.jpg?w=1140&amp;ssl=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383688" y="6930008"/>
            <a:ext cx="4824536" cy="6432716"/>
          </a:xfrm>
          <a:prstGeom prst="rect">
            <a:avLst/>
          </a:prstGeom>
          <a:noFill/>
        </p:spPr>
      </p:pic>
      <p:pic>
        <p:nvPicPr>
          <p:cNvPr id="1036" name="Picture 12" descr="https://i0.wp.com/tarkustech.com/wp-content/uploads/2019/12/FB_IMG_1576724644723.jpg?w=1140&amp;ssl=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0232" y="6923376"/>
            <a:ext cx="4806467" cy="6408623"/>
          </a:xfrm>
          <a:prstGeom prst="rect">
            <a:avLst/>
          </a:prstGeom>
          <a:noFill/>
        </p:spPr>
      </p:pic>
      <p:pic>
        <p:nvPicPr>
          <p:cNvPr id="1038" name="Picture 14" descr="https://i0.wp.com/tarkustech.com/wp-content/uploads/2019/12/77022785_10157015145993668_4929661353796304896_o.jpg?fit=1024%2C768&amp;ssl=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79232" y="7075468"/>
            <a:ext cx="3982364" cy="2986773"/>
          </a:xfrm>
          <a:prstGeom prst="rect">
            <a:avLst/>
          </a:prstGeom>
          <a:noFill/>
        </p:spPr>
      </p:pic>
      <p:pic>
        <p:nvPicPr>
          <p:cNvPr id="1040" name="Picture 16" descr="https://i0.wp.com/tarkustech.com/wp-content/uploads/2019/12/LINE_P20191219_110250680.jpg?fit=1024%2C768&amp;ssl=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79232" y="10242262"/>
            <a:ext cx="3936590" cy="2952442"/>
          </a:xfrm>
          <a:prstGeom prst="rect">
            <a:avLst/>
          </a:prstGeom>
          <a:noFill/>
        </p:spPr>
      </p:pic>
      <p:pic>
        <p:nvPicPr>
          <p:cNvPr id="1042" name="Picture 18" descr="https://i1.wp.com/tarkustech.com/wp-content/uploads/2019/06/201903-5c8f66bd20b83.jpg?w=1140&amp;ssl=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42728" y="7073910"/>
            <a:ext cx="4380308" cy="2954787"/>
          </a:xfrm>
          <a:prstGeom prst="rect">
            <a:avLst/>
          </a:prstGeom>
          <a:noFill/>
        </p:spPr>
      </p:pic>
      <p:pic>
        <p:nvPicPr>
          <p:cNvPr id="1044" name="Picture 20" descr="https://i1.wp.com/tarkustech.com/wp-content/uploads/2019/06/120833.jpg?w=1140&amp;ssl=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191448" y="6923524"/>
            <a:ext cx="4809864" cy="64131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65" name="Picture 5" descr="C:\Users\user\Downloads\48051.jpg"/>
          <p:cNvPicPr>
            <a:picLocks noChangeAspect="1" noChangeArrowheads="1"/>
          </p:cNvPicPr>
          <p:nvPr/>
        </p:nvPicPr>
        <p:blipFill>
          <a:blip r:embed="rId2" cstate="print"/>
          <a:srcRect t="11890" r="388" b="12334"/>
          <a:stretch>
            <a:fillRect/>
          </a:stretch>
        </p:blipFill>
        <p:spPr bwMode="auto">
          <a:xfrm>
            <a:off x="17448584" y="5135148"/>
            <a:ext cx="6228184" cy="8419596"/>
          </a:xfrm>
          <a:prstGeom prst="rect">
            <a:avLst/>
          </a:prstGeom>
          <a:noFill/>
        </p:spPr>
      </p:pic>
      <p:pic>
        <p:nvPicPr>
          <p:cNvPr id="655366" name="Picture 6" descr="C:\Users\user\Downloads\48050.jpg"/>
          <p:cNvPicPr>
            <a:picLocks noChangeAspect="1" noChangeArrowheads="1"/>
          </p:cNvPicPr>
          <p:nvPr/>
        </p:nvPicPr>
        <p:blipFill>
          <a:blip r:embed="rId3" cstate="print"/>
          <a:srcRect t="12333" r="1176" b="13220"/>
          <a:stretch>
            <a:fillRect/>
          </a:stretch>
        </p:blipFill>
        <p:spPr bwMode="auto">
          <a:xfrm>
            <a:off x="10736354" y="5201816"/>
            <a:ext cx="6198575" cy="8298160"/>
          </a:xfrm>
          <a:prstGeom prst="rect">
            <a:avLst/>
          </a:prstGeom>
          <a:noFill/>
        </p:spPr>
      </p:pic>
      <p:pic>
        <p:nvPicPr>
          <p:cNvPr id="655367" name="Picture 7" descr="C:\Users\user\Downloads\48049.jpg"/>
          <p:cNvPicPr>
            <a:picLocks noChangeAspect="1" noChangeArrowheads="1"/>
          </p:cNvPicPr>
          <p:nvPr/>
        </p:nvPicPr>
        <p:blipFill>
          <a:blip r:embed="rId4" cstate="print"/>
          <a:srcRect t="12408" r="1564" b="13589"/>
          <a:stretch>
            <a:fillRect/>
          </a:stretch>
        </p:blipFill>
        <p:spPr bwMode="auto">
          <a:xfrm>
            <a:off x="3910218" y="5129808"/>
            <a:ext cx="6252192" cy="8352928"/>
          </a:xfrm>
          <a:prstGeom prst="rect">
            <a:avLst/>
          </a:prstGeom>
          <a:noFill/>
        </p:spPr>
      </p:pic>
      <p:pic>
        <p:nvPicPr>
          <p:cNvPr id="655369" name="Picture 9" descr="https://i1.wp.com/tarkustech.com/wp-content/uploads/2019/12/29142.jpg?fit=1024%2C576&amp;ssl=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95784" y="106959"/>
            <a:ext cx="8673480" cy="4878833"/>
          </a:xfrm>
          <a:prstGeom prst="rect">
            <a:avLst/>
          </a:prstGeom>
          <a:noFill/>
        </p:spPr>
      </p:pic>
      <p:pic>
        <p:nvPicPr>
          <p:cNvPr id="655373" name="Picture 13" descr="https://i0.wp.com/tarkustech.com/wp-content/uploads/2019/12/20191130-HKEDA-2019%E5%85%A9%E5%B2%B8%E5%9B%9B%E5%9C%B0STEM%E6%99%BA%E8%83%BD%E8%BB%8A%E5%A4%A7%E8%B3%BD_191203_0012.jpg?fit=1024%2C576&amp;ssl=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11480" y="831830"/>
            <a:ext cx="7128792" cy="4009946"/>
          </a:xfrm>
          <a:prstGeom prst="rect">
            <a:avLst/>
          </a:prstGeom>
          <a:noFill/>
        </p:spPr>
      </p:pic>
      <p:pic>
        <p:nvPicPr>
          <p:cNvPr id="655374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30760" y="809327"/>
            <a:ext cx="6375020" cy="3978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7" name="Oval 2"/>
          <p:cNvSpPr>
            <a:spLocks/>
          </p:cNvSpPr>
          <p:nvPr/>
        </p:nvSpPr>
        <p:spPr bwMode="auto">
          <a:xfrm>
            <a:off x="8519592" y="5975028"/>
            <a:ext cx="7398303" cy="7147668"/>
          </a:xfrm>
          <a:prstGeom prst="ellipse">
            <a:avLst/>
          </a:prstGeom>
          <a:solidFill>
            <a:srgbClr val="C8A200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617875"/>
            <a:endParaRPr lang="zh-TW" altLang="zh-TW" sz="4300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25638" y="7878266"/>
            <a:ext cx="20726400" cy="2724150"/>
          </a:xfrm>
        </p:spPr>
        <p:txBody>
          <a:bodyPr/>
          <a:lstStyle/>
          <a:p>
            <a:pPr algn="ctr"/>
            <a:r>
              <a:rPr lang="en-US" altLang="zh-TW" sz="8000" cap="none" dirty="0" smtClean="0">
                <a:solidFill>
                  <a:schemeClr val="bg1"/>
                </a:solidFill>
              </a:rPr>
              <a:t>Tarkus 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en-US" altLang="zh-TW" sz="8000" cap="none" dirty="0" smtClean="0">
                <a:solidFill>
                  <a:schemeClr val="bg1"/>
                </a:solidFill>
              </a:rPr>
              <a:t>After Class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zh-TW" altLang="en-US" sz="8000" cap="none" dirty="0" smtClean="0">
                <a:solidFill>
                  <a:schemeClr val="bg1"/>
                </a:solidFill>
              </a:rPr>
              <a:t>未來方案</a:t>
            </a:r>
            <a:endParaRPr lang="zh-TW" alt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矩形 62"/>
          <p:cNvSpPr/>
          <p:nvPr/>
        </p:nvSpPr>
        <p:spPr bwMode="auto">
          <a:xfrm>
            <a:off x="0" y="1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graphicFrame>
        <p:nvGraphicFramePr>
          <p:cNvPr id="4" name="Table 2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79431139"/>
              </p:ext>
            </p:extLst>
          </p:nvPr>
        </p:nvGraphicFramePr>
        <p:xfrm>
          <a:off x="346842" y="2737925"/>
          <a:ext cx="23371940" cy="1056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9856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</a:tblGrid>
              <a:tr h="538665">
                <a:tc rowSpan="2">
                  <a:txBody>
                    <a:bodyPr/>
                    <a:lstStyle/>
                    <a:p>
                      <a:endParaRPr 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88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2019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2020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2021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  <a:tr h="53866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2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3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4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5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6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7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8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9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10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11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12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2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3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4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5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6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7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8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9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10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11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12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2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3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4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5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6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7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8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9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10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11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12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  <a:tr h="1352879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BeeCar01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Basic</a:t>
                      </a:r>
                      <a:endParaRPr lang="en-US" altLang="zh-TW" sz="2800" b="1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3600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</a:tr>
              <a:tr h="1352879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BeeCar</a:t>
                      </a:r>
                      <a:r>
                        <a:rPr lang="en-US" altLang="zh-TW" sz="28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Extending Projects</a:t>
                      </a:r>
                      <a:endParaRPr lang="en-US" altLang="zh-TW" sz="2800" b="1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3600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</a:tr>
              <a:tr h="1352879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Farmie</a:t>
                      </a:r>
                    </a:p>
                  </a:txBody>
                  <a:tcPr marL="0" marR="3600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</a:tr>
              <a:tr h="1352879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Aquaponics</a:t>
                      </a:r>
                      <a:endParaRPr lang="en-US" altLang="zh-TW" sz="2800" b="1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3600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800" b="1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288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</a:tr>
              <a:tr h="1352879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Magic Lamp</a:t>
                      </a:r>
                    </a:p>
                  </a:txBody>
                  <a:tcPr marL="0" marR="3600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</a:tr>
              <a:tr h="1352879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Smart Home</a:t>
                      </a:r>
                    </a:p>
                  </a:txBody>
                  <a:tcPr marL="0" marR="3600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</a:tr>
              <a:tr h="1352879">
                <a:tc>
                  <a:txBody>
                    <a:bodyPr/>
                    <a:lstStyle/>
                    <a:p>
                      <a:pPr algn="r"/>
                      <a:r>
                        <a:rPr lang="en-US" altLang="zh-TW" sz="28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Writing machine</a:t>
                      </a:r>
                      <a:endParaRPr 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3600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AutoShape 131"/>
          <p:cNvSpPr>
            <a:spLocks/>
          </p:cNvSpPr>
          <p:nvPr/>
        </p:nvSpPr>
        <p:spPr bwMode="auto">
          <a:xfrm>
            <a:off x="4248222" y="7039579"/>
            <a:ext cx="4919442" cy="32247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7" name="AutoShape 140"/>
          <p:cNvSpPr>
            <a:spLocks/>
          </p:cNvSpPr>
          <p:nvPr/>
        </p:nvSpPr>
        <p:spPr bwMode="auto">
          <a:xfrm>
            <a:off x="9955306" y="9720402"/>
            <a:ext cx="7183293" cy="37007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CCFF99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9" name="AutoShape 142"/>
          <p:cNvSpPr>
            <a:spLocks/>
          </p:cNvSpPr>
          <p:nvPr/>
        </p:nvSpPr>
        <p:spPr bwMode="auto">
          <a:xfrm>
            <a:off x="17075538" y="9701352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92D05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20" name="AutoShape 134"/>
          <p:cNvSpPr>
            <a:spLocks/>
          </p:cNvSpPr>
          <p:nvPr/>
        </p:nvSpPr>
        <p:spPr bwMode="auto">
          <a:xfrm>
            <a:off x="2997051" y="5747542"/>
            <a:ext cx="2876556" cy="38261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1" name="AutoShape 134"/>
          <p:cNvSpPr>
            <a:spLocks/>
          </p:cNvSpPr>
          <p:nvPr/>
        </p:nvSpPr>
        <p:spPr bwMode="auto">
          <a:xfrm>
            <a:off x="5873608" y="5727862"/>
            <a:ext cx="17845164" cy="39413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3" name="AutoShape 136"/>
          <p:cNvSpPr>
            <a:spLocks/>
          </p:cNvSpPr>
          <p:nvPr/>
        </p:nvSpPr>
        <p:spPr bwMode="auto">
          <a:xfrm>
            <a:off x="14091925" y="5727862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chemeClr val="accent3">
                <a:lumMod val="75000"/>
              </a:scheme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22" name="AutoShape 134"/>
          <p:cNvSpPr>
            <a:spLocks/>
          </p:cNvSpPr>
          <p:nvPr/>
        </p:nvSpPr>
        <p:spPr bwMode="auto">
          <a:xfrm>
            <a:off x="9396160" y="8412927"/>
            <a:ext cx="14317120" cy="31728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23" name="AutoShape 136"/>
          <p:cNvSpPr>
            <a:spLocks/>
          </p:cNvSpPr>
          <p:nvPr/>
        </p:nvSpPr>
        <p:spPr bwMode="auto">
          <a:xfrm>
            <a:off x="13376501" y="8366805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7030A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25" name="AutoShape 134"/>
          <p:cNvSpPr>
            <a:spLocks/>
          </p:cNvSpPr>
          <p:nvPr/>
        </p:nvSpPr>
        <p:spPr bwMode="auto">
          <a:xfrm>
            <a:off x="15018072" y="11200857"/>
            <a:ext cx="8700710" cy="39413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CCFF99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26" name="AutoShape 136"/>
          <p:cNvSpPr>
            <a:spLocks/>
          </p:cNvSpPr>
          <p:nvPr/>
        </p:nvSpPr>
        <p:spPr bwMode="auto">
          <a:xfrm>
            <a:off x="20127547" y="11204980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92D05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31" name="AutoShape 26"/>
          <p:cNvSpPr>
            <a:spLocks/>
          </p:cNvSpPr>
          <p:nvPr/>
        </p:nvSpPr>
        <p:spPr bwMode="auto">
          <a:xfrm>
            <a:off x="15293222" y="9030414"/>
            <a:ext cx="4100069" cy="60959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4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Magic Lamp</a:t>
            </a:r>
          </a:p>
        </p:txBody>
      </p:sp>
      <p:sp>
        <p:nvSpPr>
          <p:cNvPr id="32" name="AutoShape 26"/>
          <p:cNvSpPr>
            <a:spLocks/>
          </p:cNvSpPr>
          <p:nvPr/>
        </p:nvSpPr>
        <p:spPr bwMode="auto">
          <a:xfrm>
            <a:off x="4487144" y="6930669"/>
            <a:ext cx="4392488" cy="52171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EVT/DVT/PVT/MP</a:t>
            </a:r>
            <a:endParaRPr lang="en-US" altLang="zh-TW" sz="48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3" name="AutoShape 26"/>
          <p:cNvSpPr>
            <a:spLocks/>
          </p:cNvSpPr>
          <p:nvPr/>
        </p:nvSpPr>
        <p:spPr bwMode="auto">
          <a:xfrm>
            <a:off x="9603237" y="9640013"/>
            <a:ext cx="7549644" cy="51500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EVT/DVT/PVT/MP</a:t>
            </a:r>
            <a:endParaRPr lang="en-US" sz="48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7" name="AutoShape 136"/>
          <p:cNvSpPr>
            <a:spLocks/>
          </p:cNvSpPr>
          <p:nvPr/>
        </p:nvSpPr>
        <p:spPr bwMode="auto">
          <a:xfrm>
            <a:off x="6793160" y="5754138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chemeClr val="accent3">
                <a:lumMod val="75000"/>
              </a:scheme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38" name="AutoShape 136"/>
          <p:cNvSpPr>
            <a:spLocks/>
          </p:cNvSpPr>
          <p:nvPr/>
        </p:nvSpPr>
        <p:spPr bwMode="auto">
          <a:xfrm>
            <a:off x="10533523" y="5754138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chemeClr val="accent3">
                <a:lumMod val="75000"/>
              </a:scheme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5" name="AutoShape 131"/>
          <p:cNvSpPr>
            <a:spLocks/>
          </p:cNvSpPr>
          <p:nvPr/>
        </p:nvSpPr>
        <p:spPr bwMode="auto">
          <a:xfrm>
            <a:off x="2997051" y="7039579"/>
            <a:ext cx="1251171" cy="31821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4F4F4">
                  <a:lumMod val="25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9" name="AutoShape 132"/>
          <p:cNvSpPr>
            <a:spLocks/>
          </p:cNvSpPr>
          <p:nvPr/>
        </p:nvSpPr>
        <p:spPr bwMode="auto">
          <a:xfrm>
            <a:off x="3903735" y="7013303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7030A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6" name="AutoShape 26"/>
          <p:cNvSpPr>
            <a:spLocks/>
          </p:cNvSpPr>
          <p:nvPr/>
        </p:nvSpPr>
        <p:spPr bwMode="auto">
          <a:xfrm>
            <a:off x="1585825" y="6867607"/>
            <a:ext cx="3594100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Prot.</a:t>
            </a:r>
            <a:endParaRPr lang="en-US" sz="4800" dirty="0">
              <a:solidFill>
                <a:srgbClr val="F4F4F4">
                  <a:lumMod val="25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47" name="AutoShape 131"/>
          <p:cNvSpPr>
            <a:spLocks/>
          </p:cNvSpPr>
          <p:nvPr/>
        </p:nvSpPr>
        <p:spPr bwMode="auto">
          <a:xfrm>
            <a:off x="5406714" y="9714458"/>
            <a:ext cx="5849182" cy="38390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8" name="AutoShape 26"/>
          <p:cNvSpPr>
            <a:spLocks/>
          </p:cNvSpPr>
          <p:nvPr/>
        </p:nvSpPr>
        <p:spPr bwMode="auto">
          <a:xfrm>
            <a:off x="5189331" y="9574017"/>
            <a:ext cx="4476968" cy="61253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Prototype</a:t>
            </a:r>
            <a:endParaRPr lang="en-US" sz="4800" dirty="0">
              <a:solidFill>
                <a:srgbClr val="F4F4F4">
                  <a:lumMod val="25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49" name="AutoShape 141"/>
          <p:cNvSpPr>
            <a:spLocks/>
          </p:cNvSpPr>
          <p:nvPr/>
        </p:nvSpPr>
        <p:spPr bwMode="auto">
          <a:xfrm>
            <a:off x="5128163" y="9710685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92D05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8" name="AutoShape 141"/>
          <p:cNvSpPr>
            <a:spLocks/>
          </p:cNvSpPr>
          <p:nvPr/>
        </p:nvSpPr>
        <p:spPr bwMode="auto">
          <a:xfrm>
            <a:off x="10983417" y="9715940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92D05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0" name="AutoShape 131"/>
          <p:cNvSpPr>
            <a:spLocks/>
          </p:cNvSpPr>
          <p:nvPr/>
        </p:nvSpPr>
        <p:spPr bwMode="auto">
          <a:xfrm>
            <a:off x="12375923" y="12530654"/>
            <a:ext cx="4754999" cy="37601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1" name="AutoShape 26"/>
          <p:cNvSpPr>
            <a:spLocks/>
          </p:cNvSpPr>
          <p:nvPr/>
        </p:nvSpPr>
        <p:spPr bwMode="auto">
          <a:xfrm>
            <a:off x="12375923" y="12369080"/>
            <a:ext cx="4661486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Prototype</a:t>
            </a:r>
            <a:endParaRPr lang="en-US" sz="4800" dirty="0">
              <a:solidFill>
                <a:srgbClr val="F4F4F4">
                  <a:lumMod val="25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2" name="AutoShape 141"/>
          <p:cNvSpPr>
            <a:spLocks/>
          </p:cNvSpPr>
          <p:nvPr/>
        </p:nvSpPr>
        <p:spPr bwMode="auto">
          <a:xfrm>
            <a:off x="12091295" y="12526880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chemeClr val="accent4">
                <a:lumMod val="60000"/>
                <a:lumOff val="40000"/>
              </a:scheme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6" name="AutoShape 140"/>
          <p:cNvSpPr>
            <a:spLocks/>
          </p:cNvSpPr>
          <p:nvPr/>
        </p:nvSpPr>
        <p:spPr bwMode="auto">
          <a:xfrm>
            <a:off x="17420025" y="12516066"/>
            <a:ext cx="6298746" cy="37049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99">
              <a:alpha val="80000"/>
            </a:srgb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5" name="AutoShape 138"/>
          <p:cNvSpPr>
            <a:spLocks/>
          </p:cNvSpPr>
          <p:nvPr/>
        </p:nvSpPr>
        <p:spPr bwMode="auto">
          <a:xfrm>
            <a:off x="17075538" y="12516066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chemeClr val="accent4">
                <a:lumMod val="60000"/>
                <a:lumOff val="40000"/>
              </a:scheme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3" name="AutoShape 142"/>
          <p:cNvSpPr>
            <a:spLocks/>
          </p:cNvSpPr>
          <p:nvPr/>
        </p:nvSpPr>
        <p:spPr bwMode="auto">
          <a:xfrm>
            <a:off x="22935049" y="12517547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chemeClr val="accent4">
                <a:lumMod val="60000"/>
                <a:lumOff val="40000"/>
              </a:scheme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4" name="AutoShape 26"/>
          <p:cNvSpPr>
            <a:spLocks/>
          </p:cNvSpPr>
          <p:nvPr/>
        </p:nvSpPr>
        <p:spPr bwMode="auto">
          <a:xfrm>
            <a:off x="18981683" y="12393145"/>
            <a:ext cx="4015327" cy="51352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sz="5400" b="1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5" name="AutoShape 26"/>
          <p:cNvSpPr>
            <a:spLocks/>
          </p:cNvSpPr>
          <p:nvPr/>
        </p:nvSpPr>
        <p:spPr bwMode="auto">
          <a:xfrm>
            <a:off x="17505599" y="12402616"/>
            <a:ext cx="5650166" cy="51500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EVT/DVT/PVT/MP</a:t>
            </a:r>
            <a:endParaRPr lang="en-US" sz="48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9" name="AutoShape 26"/>
          <p:cNvSpPr>
            <a:spLocks/>
          </p:cNvSpPr>
          <p:nvPr/>
        </p:nvSpPr>
        <p:spPr bwMode="auto">
          <a:xfrm>
            <a:off x="4775176" y="5076221"/>
            <a:ext cx="2853075" cy="64638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Robot Arm</a:t>
            </a:r>
            <a:endParaRPr lang="en-US" sz="48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60" name="AutoShape 26"/>
          <p:cNvSpPr>
            <a:spLocks/>
          </p:cNvSpPr>
          <p:nvPr/>
        </p:nvSpPr>
        <p:spPr bwMode="auto">
          <a:xfrm>
            <a:off x="12183113" y="7619096"/>
            <a:ext cx="2867690" cy="64638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4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Aquaponics</a:t>
            </a:r>
            <a:endParaRPr lang="en-US" sz="44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1235242" y="822054"/>
            <a:ext cx="1575771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TW" altLang="en-US" sz="8000" b="1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產品研發</a:t>
            </a:r>
            <a:r>
              <a:rPr lang="en-US" altLang="zh-TW" sz="8000" b="1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Roadmap</a:t>
            </a:r>
            <a:r>
              <a:rPr lang="zh-TW" altLang="en-US" sz="8000" b="1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</a:t>
            </a:r>
            <a:r>
              <a:rPr lang="en-US" altLang="zh-TW" sz="8000" b="1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– 2019~2021</a:t>
            </a:r>
            <a:endParaRPr lang="zh-TW" altLang="en-US" sz="8000" b="1" dirty="0" smtClean="0">
              <a:solidFill>
                <a:srgbClr val="F4F4F4">
                  <a:lumMod val="25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10" name="AutoShape 133"/>
          <p:cNvSpPr>
            <a:spLocks/>
          </p:cNvSpPr>
          <p:nvPr/>
        </p:nvSpPr>
        <p:spPr bwMode="auto">
          <a:xfrm>
            <a:off x="9023648" y="7002016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7030A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7" name="AutoShape 131"/>
          <p:cNvSpPr>
            <a:spLocks/>
          </p:cNvSpPr>
          <p:nvPr/>
        </p:nvSpPr>
        <p:spPr bwMode="auto">
          <a:xfrm>
            <a:off x="2974977" y="8412927"/>
            <a:ext cx="6072562" cy="31728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4F4F4">
                  <a:lumMod val="25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1" name="AutoShape 133"/>
          <p:cNvSpPr>
            <a:spLocks/>
          </p:cNvSpPr>
          <p:nvPr/>
        </p:nvSpPr>
        <p:spPr bwMode="auto">
          <a:xfrm>
            <a:off x="9037178" y="8390157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7030A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8" name="AutoShape 26"/>
          <p:cNvSpPr>
            <a:spLocks/>
          </p:cNvSpPr>
          <p:nvPr/>
        </p:nvSpPr>
        <p:spPr bwMode="auto">
          <a:xfrm>
            <a:off x="9082842" y="5081476"/>
            <a:ext cx="2853075" cy="64638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Truck</a:t>
            </a:r>
            <a:endParaRPr lang="en-US" sz="48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64" name="AutoShape 26"/>
          <p:cNvSpPr>
            <a:spLocks/>
          </p:cNvSpPr>
          <p:nvPr/>
        </p:nvSpPr>
        <p:spPr bwMode="auto">
          <a:xfrm>
            <a:off x="13175721" y="5081476"/>
            <a:ext cx="2853075" cy="64638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Sweeping Disc</a:t>
            </a:r>
            <a:endParaRPr lang="en-US" sz="48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65" name="AutoShape 26"/>
          <p:cNvSpPr>
            <a:spLocks/>
          </p:cNvSpPr>
          <p:nvPr/>
        </p:nvSpPr>
        <p:spPr bwMode="auto">
          <a:xfrm>
            <a:off x="16944890" y="5081476"/>
            <a:ext cx="3534652" cy="66606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Writing Machine</a:t>
            </a:r>
            <a:endParaRPr lang="en-US" sz="48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66" name="AutoShape 136"/>
          <p:cNvSpPr>
            <a:spLocks/>
          </p:cNvSpPr>
          <p:nvPr/>
        </p:nvSpPr>
        <p:spPr bwMode="auto">
          <a:xfrm>
            <a:off x="17555080" y="5754138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chemeClr val="accent3">
                <a:lumMod val="75000"/>
              </a:scheme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67" name="AutoShape 26"/>
          <p:cNvSpPr>
            <a:spLocks/>
          </p:cNvSpPr>
          <p:nvPr/>
        </p:nvSpPr>
        <p:spPr bwMode="auto">
          <a:xfrm>
            <a:off x="18421999" y="10591258"/>
            <a:ext cx="4100069" cy="60959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4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Smart Home</a:t>
            </a:r>
          </a:p>
        </p:txBody>
      </p:sp>
      <p:sp>
        <p:nvSpPr>
          <p:cNvPr id="68" name="AutoShape 26"/>
          <p:cNvSpPr>
            <a:spLocks/>
          </p:cNvSpPr>
          <p:nvPr/>
        </p:nvSpPr>
        <p:spPr bwMode="auto">
          <a:xfrm>
            <a:off x="3911080" y="8265482"/>
            <a:ext cx="4476968" cy="61253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Prototype</a:t>
            </a:r>
            <a:endParaRPr lang="en-US" sz="4800" dirty="0">
              <a:solidFill>
                <a:srgbClr val="F4F4F4">
                  <a:lumMod val="25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69" name="AutoShape 131"/>
          <p:cNvSpPr>
            <a:spLocks/>
          </p:cNvSpPr>
          <p:nvPr/>
        </p:nvSpPr>
        <p:spPr bwMode="auto">
          <a:xfrm>
            <a:off x="9955307" y="11220430"/>
            <a:ext cx="5262950" cy="35991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70" name="AutoShape 26"/>
          <p:cNvSpPr>
            <a:spLocks/>
          </p:cNvSpPr>
          <p:nvPr/>
        </p:nvSpPr>
        <p:spPr bwMode="auto">
          <a:xfrm>
            <a:off x="10242540" y="11111520"/>
            <a:ext cx="4661486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Prototype</a:t>
            </a:r>
            <a:endParaRPr lang="en-US" sz="4800" dirty="0">
              <a:solidFill>
                <a:srgbClr val="F4F4F4">
                  <a:lumMod val="25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71" name="AutoShape 142"/>
          <p:cNvSpPr>
            <a:spLocks/>
          </p:cNvSpPr>
          <p:nvPr/>
        </p:nvSpPr>
        <p:spPr bwMode="auto">
          <a:xfrm>
            <a:off x="15052299" y="11209585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92D05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72" name="AutoShape 142"/>
          <p:cNvSpPr>
            <a:spLocks/>
          </p:cNvSpPr>
          <p:nvPr/>
        </p:nvSpPr>
        <p:spPr bwMode="auto">
          <a:xfrm>
            <a:off x="9623712" y="11235861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92D05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61" name="AutoShape 136"/>
          <p:cNvSpPr>
            <a:spLocks/>
          </p:cNvSpPr>
          <p:nvPr/>
        </p:nvSpPr>
        <p:spPr bwMode="auto">
          <a:xfrm>
            <a:off x="16440472" y="8370168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7030A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73" name="AutoShape 26"/>
          <p:cNvSpPr>
            <a:spLocks/>
          </p:cNvSpPr>
          <p:nvPr/>
        </p:nvSpPr>
        <p:spPr bwMode="auto">
          <a:xfrm>
            <a:off x="15288344" y="7650088"/>
            <a:ext cx="2867690" cy="64638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4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Advanced </a:t>
            </a:r>
            <a:r>
              <a:rPr lang="en-US" altLang="zh-TW" sz="2400" dirty="0" err="1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IoT</a:t>
            </a:r>
            <a:r>
              <a:rPr lang="en-US" altLang="zh-TW" sz="24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 Kits</a:t>
            </a:r>
            <a:endParaRPr lang="en-US" sz="44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8792" y="881336"/>
            <a:ext cx="10961643" cy="1323435"/>
          </a:xfrm>
        </p:spPr>
        <p:txBody>
          <a:bodyPr/>
          <a:lstStyle/>
          <a:p>
            <a:r>
              <a:rPr lang="zh-TW" altLang="en-US" sz="8000" dirty="0" smtClean="0">
                <a:solidFill>
                  <a:schemeClr val="bg1">
                    <a:lumMod val="25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課程包</a:t>
            </a:r>
            <a:r>
              <a:rPr lang="en-US" altLang="zh-TW" sz="8000" dirty="0" smtClean="0">
                <a:solidFill>
                  <a:schemeClr val="bg1">
                    <a:lumMod val="25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:</a:t>
            </a:r>
            <a:r>
              <a:rPr lang="zh-TW" altLang="en-US" sz="8000" dirty="0" smtClean="0">
                <a:solidFill>
                  <a:schemeClr val="bg1">
                    <a:lumMod val="25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 教學資源與服務</a:t>
            </a:r>
            <a:endParaRPr lang="zh-TW" altLang="en-US" sz="8000" dirty="0">
              <a:solidFill>
                <a:schemeClr val="bg1">
                  <a:lumMod val="25000"/>
                </a:schemeClr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410683" y="2772833"/>
          <a:ext cx="21354141" cy="1049023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815916"/>
                <a:gridCol w="3507645"/>
                <a:gridCol w="3507645"/>
                <a:gridCol w="3507645"/>
                <a:gridCol w="3507645"/>
                <a:gridCol w="3507645"/>
              </a:tblGrid>
              <a:tr h="1267583">
                <a:tc>
                  <a:txBody>
                    <a:bodyPr/>
                    <a:lstStyle/>
                    <a:p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官網資源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課程介紹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官網資源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支援服務下載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線上課程 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(Coming Soon)</a:t>
                      </a:r>
                      <a:endParaRPr lang="en-US" altLang="zh-TW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教師資源網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(http://tarkus.co)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教育通路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教師</a:t>
                      </a:r>
                      <a:r>
                        <a:rPr lang="zh-TW" altLang="en-US" sz="3200" dirty="0">
                          <a:latin typeface="微軟正黑體" pitchFamily="34" charset="-120"/>
                          <a:ea typeface="微軟正黑體" pitchFamily="34" charset="-120"/>
                        </a:rPr>
                        <a:t>雲端資源</a:t>
                      </a: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</a:tr>
              <a:tr h="987515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課程大綱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教學投影片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40617">
                <a:tc>
                  <a:txBody>
                    <a:bodyPr/>
                    <a:lstStyle/>
                    <a:p>
                      <a:pPr algn="r"/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教學影片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40617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200" dirty="0">
                          <a:latin typeface="微軟正黑體" pitchFamily="34" charset="-120"/>
                          <a:ea typeface="微軟正黑體" pitchFamily="34" charset="-120"/>
                        </a:rPr>
                        <a:t>課程示範檔案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87515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附屬小工具下載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及使用介紹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87515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課程內容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導讀及說明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87515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課程規劃參考教案</a:t>
                      </a:r>
                    </a:p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教學步驟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87515">
                <a:tc>
                  <a:txBody>
                    <a:bodyPr/>
                    <a:lstStyle/>
                    <a:p>
                      <a:pPr marL="0" marR="0" indent="0" algn="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學生參考素材</a:t>
                      </a:r>
                      <a:b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講義材料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40617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專題分享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87515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200" dirty="0">
                          <a:latin typeface="微軟正黑體" pitchFamily="34" charset="-120"/>
                          <a:ea typeface="微軟正黑體" pitchFamily="34" charset="-120"/>
                        </a:rPr>
                        <a:t>測驗題目</a:t>
                      </a:r>
                      <a:r>
                        <a:rPr lang="en-US" altLang="zh-TW" sz="3200" dirty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dirty="0">
                          <a:latin typeface="微軟正黑體" pitchFamily="34" charset="-120"/>
                          <a:ea typeface="微軟正黑體" pitchFamily="34" charset="-120"/>
                        </a:rPr>
                        <a:t>工作紙</a:t>
                      </a:r>
                      <a:r>
                        <a:rPr lang="en-US" altLang="zh-TW" sz="3200" dirty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br>
                        <a:rPr lang="en-US" altLang="zh-TW" sz="3200" dirty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dirty="0">
                          <a:latin typeface="微軟正黑體" pitchFamily="34" charset="-120"/>
                          <a:ea typeface="微軟正黑體" pitchFamily="34" charset="-120"/>
                        </a:rPr>
                        <a:t>及解答示範檔案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9600" dirty="0" smtClean="0">
                <a:solidFill>
                  <a:schemeClr val="bg1">
                    <a:lumMod val="10000"/>
                  </a:schemeClr>
                </a:solidFill>
              </a:rPr>
              <a:t> 清華大學教育與學習科技學系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927304" y="3200403"/>
            <a:ext cx="17237496" cy="9051926"/>
          </a:xfrm>
        </p:spPr>
        <p:txBody>
          <a:bodyPr/>
          <a:lstStyle/>
          <a:p>
            <a:r>
              <a:rPr lang="zh-TW" altLang="en-US" b="1" dirty="0" smtClean="0"/>
              <a:t>邱富源 副教授</a:t>
            </a:r>
            <a:r>
              <a:rPr lang="en-US" altLang="zh-TW" b="1" dirty="0" smtClean="0"/>
              <a:t>(Dr. Chiu, Fu-Yuan)</a:t>
            </a:r>
          </a:p>
          <a:p>
            <a:r>
              <a:rPr lang="zh-TW" altLang="en-US" b="1" dirty="0" smtClean="0"/>
              <a:t>研究室          綜合教學大樓</a:t>
            </a:r>
            <a:r>
              <a:rPr lang="en-US" altLang="zh-TW" b="1" dirty="0" smtClean="0"/>
              <a:t>7</a:t>
            </a:r>
            <a:r>
              <a:rPr lang="zh-TW" altLang="en-US" b="1" dirty="0" smtClean="0"/>
              <a:t>樓</a:t>
            </a:r>
            <a:r>
              <a:rPr lang="en-US" altLang="zh-TW" b="1" dirty="0" smtClean="0"/>
              <a:t>714</a:t>
            </a:r>
            <a:r>
              <a:rPr lang="zh-TW" altLang="en-US" b="1" dirty="0" smtClean="0"/>
              <a:t>室</a:t>
            </a:r>
            <a:endParaRPr lang="zh-TW" altLang="en-US" dirty="0" smtClean="0"/>
          </a:p>
          <a:p>
            <a:r>
              <a:rPr lang="zh-TW" altLang="en-US" b="1" dirty="0" smtClean="0"/>
              <a:t>分機             </a:t>
            </a:r>
            <a:r>
              <a:rPr lang="en-US" altLang="zh-TW" b="1" dirty="0" smtClean="0"/>
              <a:t>73034 / 76253</a:t>
            </a:r>
            <a:endParaRPr lang="zh-TW" altLang="en-US" dirty="0" smtClean="0"/>
          </a:p>
          <a:p>
            <a:r>
              <a:rPr lang="en-US" altLang="zh-TW" b="1" dirty="0" smtClean="0"/>
              <a:t>E-mail          chiu.fy@mx.nthu.edu.tw</a:t>
            </a:r>
            <a:endParaRPr lang="zh-TW" altLang="en-US" dirty="0" smtClean="0"/>
          </a:p>
          <a:p>
            <a:r>
              <a:rPr lang="zh-TW" altLang="en-US" b="1" dirty="0" smtClean="0"/>
              <a:t>最高學歷　   國立成功大學工業設計系博士</a:t>
            </a:r>
            <a:endParaRPr lang="zh-TW" altLang="en-US" dirty="0" smtClean="0"/>
          </a:p>
          <a:p>
            <a:r>
              <a:rPr lang="zh-TW" altLang="en-US" b="1" dirty="0" smtClean="0"/>
              <a:t>研究專長　   </a:t>
            </a:r>
            <a:r>
              <a:rPr lang="en-US" altLang="zh-TW" b="1" dirty="0" smtClean="0"/>
              <a:t>VR/AR</a:t>
            </a:r>
            <a:r>
              <a:rPr lang="zh-TW" altLang="en-US" b="1" dirty="0" smtClean="0"/>
              <a:t>教育遊戲設計、</a:t>
            </a:r>
            <a:r>
              <a:rPr lang="en-US" altLang="zh-TW" b="1" dirty="0" smtClean="0"/>
              <a:t>STEAM</a:t>
            </a:r>
            <a:r>
              <a:rPr lang="zh-TW" altLang="en-US" b="1" dirty="0" smtClean="0"/>
              <a:t>機器人程式教育、</a:t>
            </a:r>
            <a:r>
              <a:rPr lang="en-US" altLang="zh-TW" b="1" dirty="0" smtClean="0"/>
              <a:t>3D</a:t>
            </a:r>
            <a:r>
              <a:rPr lang="zh-TW" altLang="en-US" b="1" dirty="0" smtClean="0"/>
              <a:t>列印</a:t>
            </a:r>
            <a:endParaRPr lang="zh-TW" altLang="en-US" dirty="0" smtClean="0"/>
          </a:p>
          <a:p>
            <a:pPr algn="r"/>
            <a:r>
              <a:rPr lang="en-US" altLang="zh-TW" dirty="0" smtClean="0">
                <a:hlinkClick r:id="rId3"/>
              </a:rPr>
              <a:t>http://delt.web.nthu.edu.tw/files/11-1990-115-1.php?Lang=zh-tw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指導內容</a:t>
            </a:r>
            <a:r>
              <a:rPr lang="en-US" altLang="zh-TW" dirty="0" smtClean="0"/>
              <a:t>:</a:t>
            </a:r>
          </a:p>
          <a:p>
            <a:pPr marL="742950" indent="-742950">
              <a:buAutoNum type="arabicPeriod"/>
            </a:pPr>
            <a:r>
              <a:rPr lang="zh-TW" altLang="en-US" dirty="0" smtClean="0"/>
              <a:t>新竹市光武國中場域對接</a:t>
            </a:r>
            <a:r>
              <a:rPr lang="en-US" altLang="zh-TW" dirty="0" smtClean="0"/>
              <a:t>:</a:t>
            </a:r>
            <a:r>
              <a:rPr lang="zh-TW" altLang="en-US" dirty="0" smtClean="0"/>
              <a:t> 梁宏鳴主任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zh-TW" altLang="en-US" dirty="0" smtClean="0"/>
              <a:t>產品定位建議與顧問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zh-TW" altLang="en-US" dirty="0" smtClean="0"/>
              <a:t>產品開發顧問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en-US" altLang="zh-TW" dirty="0" smtClean="0"/>
              <a:t>Arduino</a:t>
            </a:r>
            <a:r>
              <a:rPr lang="zh-TW" altLang="en-US" dirty="0" smtClean="0"/>
              <a:t>教學內容建議</a:t>
            </a:r>
            <a:endParaRPr lang="zh-TW" altLang="en-US" dirty="0"/>
          </a:p>
        </p:txBody>
      </p:sp>
      <p:pic>
        <p:nvPicPr>
          <p:cNvPr id="171010" name="Picture 2" descr="http://delt.web.nthu.edu.tw/ezfiles/990/1990/img/728/FuYuanChiu2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18792" y="3617640"/>
            <a:ext cx="4104456" cy="52229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圓角矩形 15"/>
          <p:cNvSpPr/>
          <p:nvPr/>
        </p:nvSpPr>
        <p:spPr bwMode="auto">
          <a:xfrm>
            <a:off x="12624048" y="10233702"/>
            <a:ext cx="9217024" cy="953452"/>
          </a:xfrm>
          <a:prstGeom prst="roundRect">
            <a:avLst/>
          </a:prstGeom>
          <a:solidFill>
            <a:srgbClr val="FF9999">
              <a:alpha val="29804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dirty="0" smtClean="0"/>
          </a:p>
        </p:txBody>
      </p:sp>
      <p:sp>
        <p:nvSpPr>
          <p:cNvPr id="15" name="圓角矩形 14"/>
          <p:cNvSpPr/>
          <p:nvPr/>
        </p:nvSpPr>
        <p:spPr bwMode="auto">
          <a:xfrm>
            <a:off x="2182888" y="10161694"/>
            <a:ext cx="9217024" cy="953452"/>
          </a:xfrm>
          <a:prstGeom prst="roundRect">
            <a:avLst/>
          </a:prstGeom>
          <a:solidFill>
            <a:srgbClr val="00B050">
              <a:alpha val="30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dirty="0" smtClean="0"/>
          </a:p>
        </p:txBody>
      </p:sp>
      <p:sp>
        <p:nvSpPr>
          <p:cNvPr id="14" name="圓角矩形 13"/>
          <p:cNvSpPr/>
          <p:nvPr/>
        </p:nvSpPr>
        <p:spPr bwMode="auto">
          <a:xfrm>
            <a:off x="12696056" y="5193142"/>
            <a:ext cx="9217024" cy="953452"/>
          </a:xfrm>
          <a:prstGeom prst="roundRect">
            <a:avLst/>
          </a:prstGeom>
          <a:solidFill>
            <a:srgbClr val="7030A0">
              <a:alpha val="12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dirty="0" smtClean="0"/>
          </a:p>
        </p:txBody>
      </p:sp>
      <p:sp>
        <p:nvSpPr>
          <p:cNvPr id="12" name="圓角矩形 11"/>
          <p:cNvSpPr/>
          <p:nvPr/>
        </p:nvSpPr>
        <p:spPr bwMode="auto">
          <a:xfrm>
            <a:off x="2182888" y="5193142"/>
            <a:ext cx="9217024" cy="953452"/>
          </a:xfrm>
          <a:prstGeom prst="roundRect">
            <a:avLst/>
          </a:prstGeom>
          <a:solidFill>
            <a:srgbClr val="FFC000">
              <a:alpha val="30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dirty="0" smtClean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8000" dirty="0" err="1" smtClean="0"/>
              <a:t>Tarkustech</a:t>
            </a:r>
            <a:r>
              <a:rPr lang="zh-TW" altLang="en-US" sz="8000" dirty="0" smtClean="0"/>
              <a:t>未來五年核心技術與專利方向</a:t>
            </a:r>
            <a:endParaRPr lang="zh-TW" altLang="en-US" sz="8000" dirty="0"/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xmlns="" id="{03B8C326-F495-4442-8B59-471DFF646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4936" y="4481736"/>
            <a:ext cx="9433048" cy="3024336"/>
          </a:xfrm>
        </p:spPr>
        <p:txBody>
          <a:bodyPr/>
          <a:lstStyle/>
          <a:p>
            <a:r>
              <a:rPr kumimoji="1" lang="zh-TW" altLang="en-US" sz="4400" b="1" dirty="0" smtClean="0"/>
              <a:t>軟硬體套件整合</a:t>
            </a:r>
            <a:r>
              <a:rPr kumimoji="1" lang="en-US" altLang="zh-TW" sz="4400" b="1" dirty="0" smtClean="0"/>
              <a:t>AI</a:t>
            </a:r>
            <a:r>
              <a:rPr kumimoji="1" lang="zh-TW" altLang="en-US" sz="4400" b="1" dirty="0" smtClean="0"/>
              <a:t>資源</a:t>
            </a:r>
            <a:endParaRPr kumimoji="1" lang="en-US" altLang="zh-TW" sz="4400" b="1" dirty="0"/>
          </a:p>
          <a:p>
            <a:r>
              <a:rPr kumimoji="1" lang="en-US" altLang="zh-TW" sz="3200" dirty="0"/>
              <a:t>	</a:t>
            </a:r>
            <a:r>
              <a:rPr kumimoji="1" lang="en-US" altLang="zh-TW" sz="3200" dirty="0" smtClean="0"/>
              <a:t>A.I. Service integration </a:t>
            </a:r>
            <a:endParaRPr kumimoji="1" lang="en-US" altLang="zh-TW" sz="3200" dirty="0"/>
          </a:p>
          <a:p>
            <a:r>
              <a:rPr kumimoji="1" lang="en-US" altLang="zh-TW" sz="3200" dirty="0"/>
              <a:t>	Realtime device data status monitor</a:t>
            </a:r>
          </a:p>
          <a:p>
            <a:r>
              <a:rPr kumimoji="1" lang="en-US" altLang="zh-TW" sz="3200" dirty="0"/>
              <a:t>	History data query and </a:t>
            </a:r>
            <a:r>
              <a:rPr kumimoji="1" lang="en-US" altLang="zh-TW" sz="3200" dirty="0" smtClean="0"/>
              <a:t>access</a:t>
            </a:r>
            <a:endParaRPr kumimoji="1" lang="en-US" altLang="zh-TW" sz="3200" dirty="0"/>
          </a:p>
          <a:p>
            <a:endParaRPr kumimoji="1" lang="en-US" altLang="zh-CN" sz="3200" dirty="0"/>
          </a:p>
          <a:p>
            <a:endParaRPr kumimoji="1" lang="en-US" altLang="zh-CN" sz="3200" dirty="0"/>
          </a:p>
          <a:p>
            <a:endParaRPr kumimoji="1" lang="zh-TW" altLang="en-US" sz="3200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18BB45DA-6BCB-1045-870C-00F61BFAB813}"/>
              </a:ext>
            </a:extLst>
          </p:cNvPr>
          <p:cNvSpPr/>
          <p:nvPr/>
        </p:nvSpPr>
        <p:spPr>
          <a:xfrm>
            <a:off x="13128104" y="4490445"/>
            <a:ext cx="8663608" cy="2985433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kumimoji="1" lang="zh-TW" altLang="en-US" sz="4400" b="1" dirty="0" smtClean="0">
                <a:solidFill>
                  <a:srgbClr val="535353"/>
                </a:solidFill>
                <a:latin typeface="微軟正黑體" pitchFamily="34" charset="-120"/>
                <a:ea typeface="微軟正黑體" pitchFamily="34" charset="-120"/>
              </a:rPr>
              <a:t>流程整合工具</a:t>
            </a:r>
            <a:r>
              <a:rPr kumimoji="1" lang="en-US" altLang="zh-TW" sz="4400" b="1" dirty="0" smtClean="0">
                <a:solidFill>
                  <a:srgbClr val="535353"/>
                </a:solidFill>
                <a:latin typeface="微軟正黑體" pitchFamily="34" charset="-120"/>
                <a:ea typeface="微軟正黑體" pitchFamily="34" charset="-120"/>
              </a:rPr>
              <a:t>UI</a:t>
            </a:r>
            <a:r>
              <a:rPr kumimoji="1" lang="zh-TW" altLang="en-US" sz="4400" b="1" dirty="0" smtClean="0">
                <a:solidFill>
                  <a:srgbClr val="535353"/>
                </a:solidFill>
                <a:latin typeface="微軟正黑體" pitchFamily="34" charset="-120"/>
                <a:ea typeface="微軟正黑體" pitchFamily="34" charset="-120"/>
              </a:rPr>
              <a:t>介面</a:t>
            </a:r>
            <a:endParaRPr kumimoji="1" lang="en-US" altLang="zh-TW" sz="4400" b="1" dirty="0">
              <a:solidFill>
                <a:srgbClr val="535353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kumimoji="1" lang="en-US" altLang="zh-TW" sz="3200" dirty="0" smtClean="0"/>
              <a:t>	</a:t>
            </a:r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</a:rPr>
              <a:t>Tarkus VP </a:t>
            </a:r>
            <a:r>
              <a:rPr kumimoji="1" lang="en-US" altLang="zh-CN" sz="3200" dirty="0" smtClean="0">
                <a:latin typeface="微軟正黑體" pitchFamily="34" charset="-120"/>
                <a:ea typeface="微軟正黑體" pitchFamily="34" charset="-120"/>
              </a:rPr>
              <a:t>Solution </a:t>
            </a:r>
            <a:r>
              <a:rPr kumimoji="1" lang="en-US" altLang="zh-CN" sz="3200" dirty="0">
                <a:latin typeface="微軟正黑體" pitchFamily="34" charset="-120"/>
                <a:ea typeface="微軟正黑體" pitchFamily="34" charset="-120"/>
              </a:rPr>
              <a:t>integration</a:t>
            </a:r>
          </a:p>
          <a:p>
            <a:pPr algn="l"/>
            <a:r>
              <a:rPr kumimoji="1" lang="en-US" altLang="zh-CN" sz="3200" dirty="0">
                <a:latin typeface="微軟正黑體" pitchFamily="34" charset="-120"/>
                <a:ea typeface="微軟正黑體" pitchFamily="34" charset="-120"/>
              </a:rPr>
              <a:t>	Device Input integration</a:t>
            </a:r>
          </a:p>
          <a:p>
            <a:pPr algn="l"/>
            <a:r>
              <a:rPr kumimoji="1" lang="en-US" altLang="zh-CN" sz="3200" dirty="0">
                <a:latin typeface="微軟正黑體" pitchFamily="34" charset="-120"/>
                <a:ea typeface="微軟正黑體" pitchFamily="34" charset="-120"/>
              </a:rPr>
              <a:t>	Portal and middleware </a:t>
            </a:r>
            <a:r>
              <a:rPr kumimoji="1" lang="en-US" altLang="zh-CN" sz="3200" dirty="0" smtClean="0">
                <a:latin typeface="微軟正黑體" pitchFamily="34" charset="-120"/>
                <a:ea typeface="微軟正黑體" pitchFamily="34" charset="-120"/>
              </a:rPr>
              <a:t>integration</a:t>
            </a:r>
          </a:p>
          <a:p>
            <a:pPr algn="l"/>
            <a:endParaRPr kumimoji="1" lang="en-US" altLang="zh-CN" sz="4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xmlns="" id="{03B8C326-F495-4442-8B59-471DFF6469BB}"/>
              </a:ext>
            </a:extLst>
          </p:cNvPr>
          <p:cNvSpPr txBox="1">
            <a:spLocks/>
          </p:cNvSpPr>
          <p:nvPr/>
        </p:nvSpPr>
        <p:spPr>
          <a:xfrm>
            <a:off x="2614936" y="9450288"/>
            <a:ext cx="8136904" cy="2736304"/>
          </a:xfrm>
          <a:prstGeom prst="rect">
            <a:avLst/>
          </a:prstGeom>
        </p:spPr>
        <p:txBody>
          <a:bodyPr lIns="91440" tIns="45720" rIns="91440" bIns="45720"/>
          <a:lstStyle/>
          <a:p>
            <a:pPr algn="l" defTabSz="457200">
              <a:defRPr/>
            </a:pPr>
            <a:r>
              <a:rPr kumimoji="1" lang="zh-TW" altLang="en-US" sz="4400" b="1" kern="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n-cs"/>
                <a:sym typeface="Lato Light" pitchFamily="34" charset="0"/>
              </a:rPr>
              <a:t>雲伺服器</a:t>
            </a:r>
            <a:r>
              <a:rPr kumimoji="1" lang="en-US" altLang="zh-TW" sz="4400" b="1" kern="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n-cs"/>
                <a:sym typeface="Lato Light" pitchFamily="34" charset="0"/>
              </a:rPr>
              <a:t>API</a:t>
            </a:r>
            <a:r>
              <a:rPr kumimoji="1" lang="zh-TW" altLang="en-US" sz="4400" b="1" kern="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n-cs"/>
                <a:sym typeface="Lato Light" pitchFamily="34" charset="0"/>
              </a:rPr>
              <a:t>串接</a:t>
            </a:r>
            <a:endParaRPr kumimoji="1" lang="en-US" altLang="zh-TW" sz="4400" b="1" kern="0" dirty="0" smtClean="0">
              <a:solidFill>
                <a:srgbClr val="4D4D4D"/>
              </a:solidFill>
              <a:latin typeface="微軟正黑體" pitchFamily="34" charset="-120"/>
              <a:ea typeface="微軟正黑體" pitchFamily="34" charset="-120"/>
              <a:cs typeface="+mn-cs"/>
              <a:sym typeface="Lato Light" pitchFamily="34" charset="0"/>
            </a:endParaRPr>
          </a:p>
          <a:p>
            <a:pPr algn="l" defTabSz="457200">
              <a:defRPr/>
            </a:pPr>
            <a:r>
              <a:rPr kumimoji="1" lang="en-US" altLang="zh-TW" sz="3200" kern="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n-cs"/>
                <a:sym typeface="Lato Light" pitchFamily="34" charset="0"/>
              </a:rPr>
              <a:t>	Data connector service</a:t>
            </a:r>
          </a:p>
          <a:p>
            <a:pPr algn="l" defTabSz="457200">
              <a:defRPr/>
            </a:pPr>
            <a:r>
              <a:rPr kumimoji="1" lang="en-US" altLang="zh-TW" sz="3200" kern="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n-cs"/>
                <a:sym typeface="Lato Light" pitchFamily="34" charset="0"/>
              </a:rPr>
              <a:t>	Data middleware service</a:t>
            </a:r>
          </a:p>
          <a:p>
            <a:pPr algn="l" defTabSz="457200">
              <a:defRPr/>
            </a:pPr>
            <a:r>
              <a:rPr kumimoji="1" lang="en-US" altLang="zh-TW" sz="3200" kern="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n-cs"/>
                <a:sym typeface="Lato Light" pitchFamily="34" charset="0"/>
              </a:rPr>
              <a:t>	Data management service</a:t>
            </a:r>
          </a:p>
          <a:p>
            <a:pPr algn="l" defTabSz="457200">
              <a:defRPr/>
            </a:pPr>
            <a:endParaRPr kumimoji="1" lang="en-US" altLang="zh-TW" sz="3200" kern="0" dirty="0" smtClean="0">
              <a:solidFill>
                <a:srgbClr val="4D4D4D"/>
              </a:solidFill>
              <a:latin typeface="微軟正黑體" pitchFamily="34" charset="-120"/>
              <a:ea typeface="微軟正黑體" pitchFamily="34" charset="-120"/>
              <a:cs typeface="+mn-cs"/>
              <a:sym typeface="Lato Light" pitchFamily="34" charset="0"/>
            </a:endParaRPr>
          </a:p>
          <a:p>
            <a:pPr algn="l" defTabSz="457200">
              <a:defRPr/>
            </a:pPr>
            <a:endParaRPr kumimoji="1" lang="en-US" altLang="zh-CN" sz="3200" kern="0" dirty="0" smtClean="0">
              <a:solidFill>
                <a:srgbClr val="4D4D4D"/>
              </a:solidFill>
              <a:latin typeface="微軟正黑體" pitchFamily="34" charset="-120"/>
              <a:ea typeface="微軟正黑體" pitchFamily="34" charset="-120"/>
              <a:cs typeface="+mn-cs"/>
              <a:sym typeface="Lato Light" pitchFamily="34" charset="0"/>
            </a:endParaRPr>
          </a:p>
          <a:p>
            <a:pPr algn="l" defTabSz="457200">
              <a:defRPr/>
            </a:pPr>
            <a:endParaRPr kumimoji="1" lang="en-US" altLang="zh-CN" sz="3200" kern="0" dirty="0" smtClean="0">
              <a:solidFill>
                <a:srgbClr val="4D4D4D"/>
              </a:solidFill>
              <a:latin typeface="微軟正黑體" pitchFamily="34" charset="-120"/>
              <a:ea typeface="微軟正黑體" pitchFamily="34" charset="-120"/>
              <a:cs typeface="+mn-cs"/>
              <a:sym typeface="Lato Light" pitchFamily="34" charset="0"/>
            </a:endParaRPr>
          </a:p>
          <a:p>
            <a:pPr algn="l" defTabSz="457200">
              <a:defRPr/>
            </a:pPr>
            <a:endParaRPr kumimoji="1" lang="zh-TW" altLang="en-US" sz="3200" kern="0" dirty="0">
              <a:solidFill>
                <a:srgbClr val="4D4D4D"/>
              </a:solidFill>
              <a:latin typeface="微軟正黑體" pitchFamily="34" charset="-120"/>
              <a:ea typeface="微軟正黑體" pitchFamily="34" charset="-120"/>
              <a:cs typeface="+mn-cs"/>
              <a:sym typeface="Lato Light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18BB45DA-6BCB-1045-870C-00F61BFAB813}"/>
              </a:ext>
            </a:extLst>
          </p:cNvPr>
          <p:cNvSpPr/>
          <p:nvPr/>
        </p:nvSpPr>
        <p:spPr>
          <a:xfrm>
            <a:off x="13056096" y="9522296"/>
            <a:ext cx="9505056" cy="175432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kumimoji="1" lang="zh-TW" altLang="en-US" sz="4400" b="1" dirty="0" smtClean="0">
                <a:solidFill>
                  <a:srgbClr val="535353"/>
                </a:solidFill>
                <a:latin typeface="微軟正黑體" pitchFamily="34" charset="-120"/>
                <a:ea typeface="微軟正黑體" pitchFamily="34" charset="-120"/>
              </a:rPr>
              <a:t>即時影像及數據處理</a:t>
            </a:r>
            <a:endParaRPr kumimoji="1" lang="en-US" altLang="zh-CN" sz="4400" b="1" dirty="0">
              <a:solidFill>
                <a:srgbClr val="535353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kumimoji="1" lang="en-US" altLang="zh-CN" sz="3200" dirty="0">
                <a:latin typeface="微軟正黑體" pitchFamily="34" charset="-120"/>
                <a:ea typeface="微軟正黑體" pitchFamily="34" charset="-120"/>
              </a:rPr>
              <a:t>	Realtime streaming data processing</a:t>
            </a:r>
          </a:p>
          <a:p>
            <a:pPr algn="l"/>
            <a:r>
              <a:rPr kumimoji="1" lang="en-US" altLang="zh-CN" sz="3200" dirty="0">
                <a:latin typeface="微軟正黑體" pitchFamily="34" charset="-120"/>
                <a:ea typeface="微軟正黑體" pitchFamily="34" charset="-120"/>
              </a:rPr>
              <a:t>	Realtime data monitor</a:t>
            </a:r>
          </a:p>
        </p:txBody>
      </p:sp>
      <p:pic>
        <p:nvPicPr>
          <p:cNvPr id="17" name="Picture 5" descr="E:\Tarkus 資料整理\07. 網頁\SUNIX\icon-multicloud-2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9023651" y="8658203"/>
            <a:ext cx="1949202" cy="1949202"/>
          </a:xfrm>
          <a:prstGeom prst="rect">
            <a:avLst/>
          </a:prstGeom>
          <a:noFill/>
        </p:spPr>
      </p:pic>
      <p:pic>
        <p:nvPicPr>
          <p:cNvPr id="18" name="Picture 8" descr="E:\Tarkus 資料整理\07. 網頁\SUNIX\下載 (2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0040875" y="3833665"/>
            <a:ext cx="1495054" cy="1495054"/>
          </a:xfrm>
          <a:prstGeom prst="rect">
            <a:avLst/>
          </a:prstGeom>
          <a:noFill/>
        </p:spPr>
      </p:pic>
      <p:pic>
        <p:nvPicPr>
          <p:cNvPr id="19" name="Picture 3" descr="E:\Tarkus 資料整理\07. 網頁\SUNIX\images (6)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167664" y="3833664"/>
            <a:ext cx="1584176" cy="1584176"/>
          </a:xfrm>
          <a:prstGeom prst="rect">
            <a:avLst/>
          </a:prstGeom>
          <a:noFill/>
        </p:spPr>
      </p:pic>
      <p:pic>
        <p:nvPicPr>
          <p:cNvPr id="20" name="Picture 2" descr="E:\Tarkus 資料整理\07. 網頁\SUNIX\images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9968864" y="8658200"/>
            <a:ext cx="1656184" cy="1656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4916805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8000" dirty="0" smtClean="0"/>
              <a:t>Learning Map &amp; Application Links</a:t>
            </a:r>
            <a:endParaRPr lang="zh-TW" altLang="en-US" sz="8000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822848" y="2774572"/>
          <a:ext cx="21962442" cy="101321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182754"/>
                <a:gridCol w="4694922"/>
                <a:gridCol w="4694922"/>
                <a:gridCol w="4694922"/>
                <a:gridCol w="4694922"/>
              </a:tblGrid>
              <a:tr h="799794">
                <a:tc>
                  <a:txBody>
                    <a:bodyPr/>
                    <a:lstStyle/>
                    <a:p>
                      <a:pPr algn="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Stage 1 </a:t>
                      </a:r>
                    </a:p>
                    <a:p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Basic Foundations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Stage 2 </a:t>
                      </a:r>
                    </a:p>
                    <a:p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Multiple</a:t>
                      </a:r>
                      <a:r>
                        <a:rPr lang="en-US" altLang="zh-TW" sz="32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Systems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Stage 3 Communications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Stage 4 </a:t>
                      </a:r>
                    </a:p>
                    <a:p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AI &amp; </a:t>
                      </a:r>
                      <a:r>
                        <a:rPr lang="en-US" altLang="zh-TW" sz="32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IoT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Beginner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</a:tr>
              <a:tr h="99461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Automobile</a:t>
                      </a:r>
                      <a:endParaRPr lang="zh-TW" altLang="en-US" sz="36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BeeCar</a:t>
                      </a:r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&amp; HC-06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CMUCAM5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ESP32-CAM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Raspberry Pi</a:t>
                      </a:r>
                      <a:endParaRPr lang="zh-TW" altLang="en-US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Learning Field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Mechanics</a:t>
                      </a:r>
                      <a:r>
                        <a:rPr lang="en-US" altLang="zh-TW" sz="28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&amp; Sensors</a:t>
                      </a:r>
                    </a:p>
                    <a:p>
                      <a:r>
                        <a:rPr lang="en-US" altLang="zh-TW" sz="28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Robotic Foundations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Color Recognition</a:t>
                      </a:r>
                    </a:p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Video Recognition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Video Streaming &amp;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Face Recognition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Machine learning</a:t>
                      </a:r>
                    </a:p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Deep Learning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Link Language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IDE/</a:t>
                      </a:r>
                      <a:b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Python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IDE/</a:t>
                      </a:r>
                      <a:b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MicroPython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Processing &amp; </a:t>
                      </a:r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OpenCV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Tensorflow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en-US" altLang="zh-TW" sz="36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Smart Farm</a:t>
                      </a:r>
                      <a:endParaRPr lang="zh-TW" altLang="en-US" sz="36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Basic Smart Farm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QuickBLE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nRF</a:t>
                      </a:r>
                      <a:r>
                        <a:rPr lang="en-US" altLang="zh-TW" sz="24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51822</a:t>
                      </a:r>
                      <a:r>
                        <a:rPr lang="en-US" altLang="zh-TW" sz="32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ESP32-CAM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Raspberry Pi</a:t>
                      </a:r>
                      <a:r>
                        <a:rPr lang="zh-TW" altLang="en-US" sz="36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endParaRPr lang="zh-TW" altLang="en-US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Learning Field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Automated Farm</a:t>
                      </a:r>
                    </a:p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Sensing System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Aquaponics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Photo Capture &amp;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Object Recognition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Cloud</a:t>
                      </a:r>
                      <a:r>
                        <a:rPr lang="en-US" altLang="zh-TW" sz="28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Computing</a:t>
                      </a:r>
                    </a:p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Big data fundamental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Link Language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IDE/</a:t>
                      </a:r>
                      <a:b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MicroPython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Node-Red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</a:tr>
              <a:tr h="994615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36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Smart Home</a:t>
                      </a:r>
                      <a:endParaRPr lang="zh-TW" altLang="en-US" sz="3600" b="1" kern="1200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Basic Magic Lamp</a:t>
                      </a:r>
                      <a:endParaRPr lang="zh-TW" altLang="en-US" sz="36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CubexUS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ESP8266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ESP32-CAM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Raspberry Pi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</a:tr>
              <a:tr h="994615">
                <a:tc>
                  <a:txBody>
                    <a:bodyPr/>
                    <a:lstStyle/>
                    <a:p>
                      <a:pPr algn="r"/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Learning Field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Mix-Color Bulb &amp; Sensor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Chromatics Foundations</a:t>
                      </a:r>
                      <a:endParaRPr lang="zh-TW" altLang="en-US" sz="28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WiFi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Mesh Network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Voice 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Recognition/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Video Streaming </a:t>
                      </a:r>
                      <a:endParaRPr lang="zh-TW" altLang="en-US" sz="28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Voice Translation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</a:tr>
              <a:tr h="994615">
                <a:tc>
                  <a:txBody>
                    <a:bodyPr/>
                    <a:lstStyle/>
                    <a:p>
                      <a:pPr algn="r"/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Link Language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Arduino IDE</a:t>
                      </a:r>
                      <a:endParaRPr lang="zh-TW" altLang="en-US" sz="28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Arduino IDE</a:t>
                      </a:r>
                      <a:endParaRPr lang="zh-TW" altLang="en-US" sz="28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MicroPython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Python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" name="向右箭號 3"/>
          <p:cNvSpPr/>
          <p:nvPr/>
        </p:nvSpPr>
        <p:spPr bwMode="auto">
          <a:xfrm>
            <a:off x="9095656" y="4121696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5" name="向右箭號 4"/>
          <p:cNvSpPr/>
          <p:nvPr/>
        </p:nvSpPr>
        <p:spPr bwMode="auto">
          <a:xfrm>
            <a:off x="13776176" y="4121696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6" name="向右箭號 5"/>
          <p:cNvSpPr/>
          <p:nvPr/>
        </p:nvSpPr>
        <p:spPr bwMode="auto">
          <a:xfrm>
            <a:off x="18456696" y="4121696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7" name="向右箭號 6"/>
          <p:cNvSpPr/>
          <p:nvPr/>
        </p:nvSpPr>
        <p:spPr bwMode="auto">
          <a:xfrm>
            <a:off x="9095656" y="7218040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8" name="向右箭號 7"/>
          <p:cNvSpPr/>
          <p:nvPr/>
        </p:nvSpPr>
        <p:spPr bwMode="auto">
          <a:xfrm>
            <a:off x="13776176" y="7218040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9" name="向右箭號 8"/>
          <p:cNvSpPr/>
          <p:nvPr/>
        </p:nvSpPr>
        <p:spPr bwMode="auto">
          <a:xfrm>
            <a:off x="18456696" y="7218040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10" name="向右箭號 9"/>
          <p:cNvSpPr/>
          <p:nvPr/>
        </p:nvSpPr>
        <p:spPr bwMode="auto">
          <a:xfrm>
            <a:off x="9095656" y="10242376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11" name="向右箭號 10"/>
          <p:cNvSpPr/>
          <p:nvPr/>
        </p:nvSpPr>
        <p:spPr bwMode="auto">
          <a:xfrm>
            <a:off x="18456696" y="10242376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12" name="向右箭號 11"/>
          <p:cNvSpPr/>
          <p:nvPr/>
        </p:nvSpPr>
        <p:spPr bwMode="auto">
          <a:xfrm>
            <a:off x="13776176" y="10314384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794" name="Picture 2" descr="D:\下載資料\2020Farmie rendering_200220_0010.jpg"/>
          <p:cNvPicPr>
            <a:picLocks noChangeAspect="1" noChangeArrowheads="1"/>
          </p:cNvPicPr>
          <p:nvPr/>
        </p:nvPicPr>
        <p:blipFill>
          <a:blip r:embed="rId3" cstate="print"/>
          <a:srcRect l="17513"/>
          <a:stretch>
            <a:fillRect/>
          </a:stretch>
        </p:blipFill>
        <p:spPr bwMode="auto">
          <a:xfrm>
            <a:off x="-1" y="2393504"/>
            <a:ext cx="10819533" cy="8496944"/>
          </a:xfrm>
          <a:prstGeom prst="rect">
            <a:avLst/>
          </a:prstGeom>
          <a:noFill/>
        </p:spPr>
      </p:pic>
      <p:sp>
        <p:nvSpPr>
          <p:cNvPr id="3" name="圓角矩形 2"/>
          <p:cNvSpPr/>
          <p:nvPr/>
        </p:nvSpPr>
        <p:spPr bwMode="auto">
          <a:xfrm>
            <a:off x="8779681" y="3876066"/>
            <a:ext cx="4898098" cy="2500644"/>
          </a:xfrm>
          <a:prstGeom prst="roundRect">
            <a:avLst/>
          </a:prstGeom>
          <a:solidFill>
            <a:srgbClr val="CCFF99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4" name="圓角矩形 3"/>
          <p:cNvSpPr/>
          <p:nvPr/>
        </p:nvSpPr>
        <p:spPr bwMode="auto">
          <a:xfrm>
            <a:off x="8779680" y="6491201"/>
            <a:ext cx="4898099" cy="330535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9121078" y="6626455"/>
            <a:ext cx="446044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Sensor</a:t>
            </a: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 </a:t>
            </a:r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Board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空氣溫濕度 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dht11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土壤濕度感測器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soil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光敏電阻模組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水位感測器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(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雨滴感測器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)</a:t>
            </a:r>
          </a:p>
          <a:p>
            <a:pPr algn="l"/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RGB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指示燈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/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蜂鳴器模組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9196558" y="3999416"/>
            <a:ext cx="40240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Power</a:t>
            </a: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 </a:t>
            </a:r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Board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電扇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抽水幫浦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USB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植物生長燈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電池電量偵測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14630400" y="5417840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風扇模組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14638422" y="6349588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水幫浦模組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0" name="矩形 19"/>
          <p:cNvSpPr/>
          <p:nvPr/>
        </p:nvSpPr>
        <p:spPr bwMode="auto">
          <a:xfrm>
            <a:off x="14638422" y="7239925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植物生長燈模組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2" name="矩形 21"/>
          <p:cNvSpPr/>
          <p:nvPr/>
        </p:nvSpPr>
        <p:spPr bwMode="auto">
          <a:xfrm>
            <a:off x="14638422" y="8176909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溫濕度感測模組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3" name="矩形 22"/>
          <p:cNvSpPr/>
          <p:nvPr/>
        </p:nvSpPr>
        <p:spPr bwMode="auto">
          <a:xfrm>
            <a:off x="14622381" y="9075262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土壤濕感測模組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4" name="矩形 23"/>
          <p:cNvSpPr/>
          <p:nvPr/>
        </p:nvSpPr>
        <p:spPr bwMode="auto">
          <a:xfrm>
            <a:off x="14638422" y="9997684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光線感測模組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6" name="矩形 25"/>
          <p:cNvSpPr/>
          <p:nvPr/>
        </p:nvSpPr>
        <p:spPr bwMode="auto">
          <a:xfrm>
            <a:off x="14622381" y="10890448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雨滴感測模組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7" name="矩形 26"/>
          <p:cNvSpPr/>
          <p:nvPr/>
        </p:nvSpPr>
        <p:spPr bwMode="auto">
          <a:xfrm>
            <a:off x="14630403" y="3589227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彩色警示燈模組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8" name="矩形 27"/>
          <p:cNvSpPr/>
          <p:nvPr/>
        </p:nvSpPr>
        <p:spPr bwMode="auto">
          <a:xfrm>
            <a:off x="14630403" y="4503621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蜂鳴器模組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14967284" y="2704183"/>
            <a:ext cx="39463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44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農場基礎套件</a:t>
            </a:r>
          </a:p>
        </p:txBody>
      </p:sp>
      <p:sp>
        <p:nvSpPr>
          <p:cNvPr id="45" name="標題 1"/>
          <p:cNvSpPr txBox="1">
            <a:spLocks/>
          </p:cNvSpPr>
          <p:nvPr/>
        </p:nvSpPr>
        <p:spPr>
          <a:xfrm>
            <a:off x="1318792" y="874148"/>
            <a:ext cx="1256260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457200" hangingPunct="1">
              <a:defRPr/>
            </a:pPr>
            <a:r>
              <a:rPr lang="en-US" altLang="zh-TW" sz="8000" b="1" dirty="0" smtClean="0"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Farmie consumer version</a:t>
            </a:r>
            <a:endParaRPr lang="zh-TW" altLang="en-US" sz="8000" b="1" dirty="0"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</p:txBody>
      </p:sp>
      <p:sp>
        <p:nvSpPr>
          <p:cNvPr id="30" name="矩形 29"/>
          <p:cNvSpPr/>
          <p:nvPr/>
        </p:nvSpPr>
        <p:spPr bwMode="auto">
          <a:xfrm>
            <a:off x="19416139" y="6036315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en-US" altLang="zh-TW" sz="40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WiFi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讀取模組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19424161" y="6972419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影像監控模組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19424161" y="7908523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數據儲存模組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19408120" y="8844627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時鐘模組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7" name="矩形 36"/>
          <p:cNvSpPr/>
          <p:nvPr/>
        </p:nvSpPr>
        <p:spPr bwMode="auto">
          <a:xfrm>
            <a:off x="19416142" y="9780731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en-US" altLang="zh-TW" sz="40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WiFi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匯出資料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40" name="矩形 39"/>
          <p:cNvSpPr/>
          <p:nvPr/>
        </p:nvSpPr>
        <p:spPr bwMode="auto">
          <a:xfrm>
            <a:off x="19408120" y="5065876"/>
            <a:ext cx="4283242" cy="86628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雲端網頁監控</a:t>
            </a:r>
            <a:r>
              <a:rPr lang="en-US" altLang="zh-TW" sz="40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App</a:t>
            </a:r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19680832" y="4049688"/>
            <a:ext cx="39463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44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IOT</a:t>
            </a:r>
            <a:r>
              <a:rPr lang="zh-TW" altLang="en-US" sz="44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延伸套件</a:t>
            </a:r>
          </a:p>
        </p:txBody>
      </p:sp>
      <p:sp>
        <p:nvSpPr>
          <p:cNvPr id="46" name="矩形 45"/>
          <p:cNvSpPr/>
          <p:nvPr/>
        </p:nvSpPr>
        <p:spPr bwMode="auto">
          <a:xfrm>
            <a:off x="19430038" y="10684687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電池電量模組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47" name="圓角矩形 46"/>
          <p:cNvSpPr/>
          <p:nvPr/>
        </p:nvSpPr>
        <p:spPr bwMode="auto">
          <a:xfrm>
            <a:off x="8779680" y="9932238"/>
            <a:ext cx="4898099" cy="2974434"/>
          </a:xfrm>
          <a:prstGeom prst="roundRect">
            <a:avLst/>
          </a:prstGeom>
          <a:solidFill>
            <a:schemeClr val="accent6">
              <a:lumMod val="60000"/>
              <a:lumOff val="40000"/>
              <a:alpha val="71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9107148" y="10095280"/>
            <a:ext cx="4570631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TW" sz="3200" b="1" u="sng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IOT</a:t>
            </a:r>
            <a:r>
              <a:rPr lang="zh-TW" altLang="en-US" sz="3200" b="1" u="sng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 </a:t>
            </a:r>
            <a:r>
              <a:rPr lang="en-US" altLang="zh-TW" sz="3200" b="1" u="sng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Board</a:t>
            </a:r>
          </a:p>
          <a:p>
            <a:pPr algn="l"/>
            <a:r>
              <a:rPr lang="en-US" altLang="zh-TW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ESP32+CAM</a:t>
            </a: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物聯網</a:t>
            </a:r>
            <a:r>
              <a:rPr lang="en-US" altLang="zh-TW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/</a:t>
            </a:r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雲端網頁監控</a:t>
            </a:r>
            <a:r>
              <a:rPr lang="en-US" altLang="zh-TW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App</a:t>
            </a: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時鐘模組</a:t>
            </a:r>
            <a:endParaRPr lang="en-US" altLang="zh-TW" sz="28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en-US" altLang="zh-TW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SD</a:t>
            </a:r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卡存儲模組</a:t>
            </a:r>
            <a:endParaRPr lang="en-US" altLang="zh-TW" sz="28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電池電量模組</a:t>
            </a:r>
            <a:endParaRPr lang="en-US" altLang="zh-TW" sz="28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819" name="Picture 3" descr="D:\下載資料\2020Farmie rendering_200220_000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040436" y="2611820"/>
            <a:ext cx="13343564" cy="8643944"/>
          </a:xfrm>
          <a:prstGeom prst="rect">
            <a:avLst/>
          </a:prstGeom>
          <a:noFill/>
        </p:spPr>
      </p:pic>
      <p:pic>
        <p:nvPicPr>
          <p:cNvPr id="418820" name="Picture 4" descr="D:\下載資料\2020Farmie rendering_200220_000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8564" y="2611820"/>
            <a:ext cx="13343564" cy="8643944"/>
          </a:xfrm>
          <a:prstGeom prst="rect">
            <a:avLst/>
          </a:prstGeom>
          <a:noFill/>
        </p:spPr>
      </p:pic>
      <p:sp>
        <p:nvSpPr>
          <p:cNvPr id="9" name="標題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457200" hangingPunct="1">
              <a:defRPr/>
            </a:pPr>
            <a:r>
              <a:rPr lang="en-US" altLang="zh-TW" sz="8000" b="1" dirty="0" smtClean="0"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Farmie consumer version</a:t>
            </a:r>
            <a:endParaRPr lang="zh-TW" altLang="en-US" sz="8000" b="1" dirty="0"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983088" y="12042576"/>
            <a:ext cx="16849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dirty="0" smtClean="0"/>
              <a:t>Windmill Module (Sensor with </a:t>
            </a:r>
            <a:r>
              <a:rPr lang="en-US" altLang="zh-TW" sz="4800" dirty="0" err="1" smtClean="0"/>
              <a:t>mainboard</a:t>
            </a:r>
            <a:r>
              <a:rPr lang="en-US" altLang="zh-TW" sz="4800" dirty="0" smtClean="0"/>
              <a:t>)</a:t>
            </a:r>
            <a:endParaRPr lang="zh-TW" altLang="en-US" sz="48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43" name="Picture 3" descr="D:\下載資料\2020Farmie rendering_200220_00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40436" y="2611820"/>
            <a:ext cx="13343564" cy="8643944"/>
          </a:xfrm>
          <a:prstGeom prst="rect">
            <a:avLst/>
          </a:prstGeom>
          <a:noFill/>
        </p:spPr>
      </p:pic>
      <p:pic>
        <p:nvPicPr>
          <p:cNvPr id="419842" name="Picture 2" descr="D:\下載資料\2020Farmie rendering_200220_000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8564" y="2611820"/>
            <a:ext cx="13343564" cy="8643944"/>
          </a:xfrm>
          <a:prstGeom prst="rect">
            <a:avLst/>
          </a:prstGeom>
          <a:noFill/>
        </p:spPr>
      </p:pic>
      <p:sp>
        <p:nvSpPr>
          <p:cNvPr id="7" name="標題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457200" hangingPunct="1">
              <a:defRPr/>
            </a:pPr>
            <a:r>
              <a:rPr lang="en-US" altLang="zh-TW" sz="8000" b="1" dirty="0" smtClean="0"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Farmie consumer version</a:t>
            </a:r>
            <a:endParaRPr lang="zh-TW" altLang="en-US" sz="8000" b="1" dirty="0"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983088" y="12042576"/>
            <a:ext cx="18362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dirty="0" smtClean="0"/>
              <a:t>Electronic Module (water pump system/ light for plant growing)</a:t>
            </a:r>
            <a:endParaRPr lang="zh-TW" altLang="en-US" sz="48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/>
        </p:nvSpPr>
        <p:spPr bwMode="auto">
          <a:xfrm>
            <a:off x="8779681" y="3876066"/>
            <a:ext cx="4898098" cy="2500644"/>
          </a:xfrm>
          <a:prstGeom prst="roundRect">
            <a:avLst/>
          </a:prstGeom>
          <a:solidFill>
            <a:srgbClr val="CCFF99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4" name="圓角矩形 3"/>
          <p:cNvSpPr/>
          <p:nvPr/>
        </p:nvSpPr>
        <p:spPr bwMode="auto">
          <a:xfrm>
            <a:off x="8779680" y="6491201"/>
            <a:ext cx="4898099" cy="330535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9121078" y="6626455"/>
            <a:ext cx="446044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Sensor</a:t>
            </a: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 </a:t>
            </a:r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Board2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水中溫度感測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ds18b20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水溶氧量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PH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值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TDS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感測器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EC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感測器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9196558" y="3999416"/>
            <a:ext cx="402402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Power</a:t>
            </a: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 </a:t>
            </a:r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Board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打氣幫浦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室內電源開關模組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定時飼料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19703988" y="3139165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室內電源模組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19712010" y="4037518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打氣幫浦模組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0" name="矩形 19"/>
          <p:cNvSpPr/>
          <p:nvPr/>
        </p:nvSpPr>
        <p:spPr bwMode="auto">
          <a:xfrm>
            <a:off x="19712010" y="4927855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定時飼料模組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2" name="矩形 21"/>
          <p:cNvSpPr/>
          <p:nvPr/>
        </p:nvSpPr>
        <p:spPr bwMode="auto">
          <a:xfrm>
            <a:off x="19679090" y="5821650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水溫感測模組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9" name="矩形 28"/>
          <p:cNvSpPr/>
          <p:nvPr/>
        </p:nvSpPr>
        <p:spPr bwMode="auto">
          <a:xfrm>
            <a:off x="19667625" y="9601295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溶氧量感測模組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0" name="矩形 29"/>
          <p:cNvSpPr/>
          <p:nvPr/>
        </p:nvSpPr>
        <p:spPr bwMode="auto">
          <a:xfrm>
            <a:off x="19675647" y="10523711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en-US" altLang="zh-TW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PH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值感測模組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19675647" y="11430077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en-US" altLang="zh-TW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TDS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19659606" y="12352493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en-US" altLang="zh-TW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EC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4" name="矩形 33"/>
          <p:cNvSpPr/>
          <p:nvPr/>
        </p:nvSpPr>
        <p:spPr bwMode="auto">
          <a:xfrm>
            <a:off x="19659606" y="8638760"/>
            <a:ext cx="4283242" cy="86628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雲端網頁監控</a:t>
            </a:r>
            <a:r>
              <a:rPr lang="en-US" altLang="zh-TW" sz="40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App</a:t>
            </a:r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20040872" y="2167606"/>
            <a:ext cx="39463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44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魚菜共生套件</a:t>
            </a:r>
          </a:p>
        </p:txBody>
      </p:sp>
      <p:sp>
        <p:nvSpPr>
          <p:cNvPr id="36" name="文字方塊 35"/>
          <p:cNvSpPr txBox="1"/>
          <p:nvPr/>
        </p:nvSpPr>
        <p:spPr>
          <a:xfrm>
            <a:off x="19932318" y="7622572"/>
            <a:ext cx="39463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44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水質延伸套件</a:t>
            </a:r>
          </a:p>
        </p:txBody>
      </p:sp>
      <p:sp>
        <p:nvSpPr>
          <p:cNvPr id="37" name="標題 1"/>
          <p:cNvSpPr>
            <a:spLocks noGrp="1"/>
          </p:cNvSpPr>
          <p:nvPr>
            <p:ph type="title"/>
          </p:nvPr>
        </p:nvSpPr>
        <p:spPr>
          <a:xfrm>
            <a:off x="1318792" y="874148"/>
            <a:ext cx="10469533" cy="1323439"/>
          </a:xfrm>
        </p:spPr>
        <p:txBody>
          <a:bodyPr/>
          <a:lstStyle/>
          <a:p>
            <a:pPr>
              <a:defRPr/>
            </a:pPr>
            <a:r>
              <a:rPr lang="en-US" altLang="zh-TW" sz="8000" dirty="0" smtClean="0"/>
              <a:t>Aquaponics function</a:t>
            </a:r>
            <a:endParaRPr lang="zh-TW" altLang="en-US" sz="8000" dirty="0"/>
          </a:p>
        </p:txBody>
      </p:sp>
      <p:sp>
        <p:nvSpPr>
          <p:cNvPr id="33" name="矩形 32"/>
          <p:cNvSpPr/>
          <p:nvPr/>
        </p:nvSpPr>
        <p:spPr bwMode="auto">
          <a:xfrm>
            <a:off x="14570040" y="5860151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土壤氮磷鉀模組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8" name="矩形 37"/>
          <p:cNvSpPr/>
          <p:nvPr/>
        </p:nvSpPr>
        <p:spPr bwMode="auto">
          <a:xfrm>
            <a:off x="14519595" y="7754244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土壤</a:t>
            </a:r>
            <a:r>
              <a:rPr lang="en-US" altLang="zh-TW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PH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值模組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9" name="矩形 38"/>
          <p:cNvSpPr/>
          <p:nvPr/>
        </p:nvSpPr>
        <p:spPr bwMode="auto">
          <a:xfrm>
            <a:off x="14511576" y="4921860"/>
            <a:ext cx="4283242" cy="86628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雲端網頁監控</a:t>
            </a:r>
            <a:r>
              <a:rPr lang="en-US" altLang="zh-TW" sz="40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App</a:t>
            </a:r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47" name="文字方塊 46"/>
          <p:cNvSpPr txBox="1"/>
          <p:nvPr/>
        </p:nvSpPr>
        <p:spPr>
          <a:xfrm>
            <a:off x="14784288" y="3905672"/>
            <a:ext cx="39463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44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農場延伸套件</a:t>
            </a:r>
          </a:p>
        </p:txBody>
      </p:sp>
      <p:sp>
        <p:nvSpPr>
          <p:cNvPr id="49" name="矩形 48"/>
          <p:cNvSpPr/>
          <p:nvPr/>
        </p:nvSpPr>
        <p:spPr bwMode="auto">
          <a:xfrm>
            <a:off x="14532802" y="6818140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土壤鹽鹼度模組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0" name="矩形 49"/>
          <p:cNvSpPr/>
          <p:nvPr/>
        </p:nvSpPr>
        <p:spPr bwMode="auto">
          <a:xfrm>
            <a:off x="14532802" y="8685703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數位顯示模組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1" name="矩形 50"/>
          <p:cNvSpPr/>
          <p:nvPr/>
        </p:nvSpPr>
        <p:spPr bwMode="auto">
          <a:xfrm>
            <a:off x="14532802" y="9604567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按鈕模組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2" name="圓角矩形 51"/>
          <p:cNvSpPr/>
          <p:nvPr/>
        </p:nvSpPr>
        <p:spPr bwMode="auto">
          <a:xfrm>
            <a:off x="8768188" y="9935318"/>
            <a:ext cx="4898099" cy="297443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9095656" y="10098360"/>
            <a:ext cx="4570631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TW" sz="3200" b="1" u="sng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Sensor</a:t>
            </a:r>
            <a:r>
              <a:rPr lang="zh-TW" altLang="en-US" sz="3200" b="1" u="sng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 </a:t>
            </a:r>
            <a:r>
              <a:rPr lang="en-US" altLang="zh-TW" sz="3200" b="1" u="sng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Board3</a:t>
            </a: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土壤氮磷鉀模組</a:t>
            </a: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土壤鹽鹼度模組</a:t>
            </a: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土壤</a:t>
            </a:r>
            <a:r>
              <a:rPr lang="en-US" altLang="zh-TW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PH</a:t>
            </a:r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值模組</a:t>
            </a: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七段數位顯示器模組</a:t>
            </a:r>
            <a:endParaRPr lang="en-US" altLang="zh-TW" sz="28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按鈕</a:t>
            </a:r>
            <a:endParaRPr lang="en-US" altLang="zh-TW" sz="28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</p:txBody>
      </p:sp>
      <p:pic>
        <p:nvPicPr>
          <p:cNvPr id="40" name="Picture 3" descr="C:\Users\123\Documents\21165.jpg"/>
          <p:cNvPicPr>
            <a:picLocks noChangeAspect="1" noChangeArrowheads="1"/>
          </p:cNvPicPr>
          <p:nvPr/>
        </p:nvPicPr>
        <p:blipFill>
          <a:blip r:embed="rId2" cstate="print"/>
          <a:srcRect l="10873" t="10156" r="26260" b="12500"/>
          <a:stretch>
            <a:fillRect/>
          </a:stretch>
        </p:blipFill>
        <p:spPr bwMode="auto">
          <a:xfrm>
            <a:off x="958752" y="4409728"/>
            <a:ext cx="7215238" cy="4995165"/>
          </a:xfrm>
          <a:prstGeom prst="rect">
            <a:avLst/>
          </a:prstGeom>
          <a:noFill/>
        </p:spPr>
      </p:pic>
      <p:sp>
        <p:nvSpPr>
          <p:cNvPr id="28" name="矩形 27"/>
          <p:cNvSpPr/>
          <p:nvPr/>
        </p:nvSpPr>
        <p:spPr bwMode="auto">
          <a:xfrm>
            <a:off x="19680832" y="6735869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水位感測模組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8000" dirty="0" err="1" smtClean="0"/>
              <a:t>BeeCar</a:t>
            </a:r>
            <a:r>
              <a:rPr lang="en-US" altLang="zh-TW" sz="8000" dirty="0" smtClean="0"/>
              <a:t>/</a:t>
            </a:r>
            <a:r>
              <a:rPr lang="en-US" altLang="zh-TW" sz="8000" dirty="0" err="1" smtClean="0"/>
              <a:t>MelaCake</a:t>
            </a:r>
            <a:r>
              <a:rPr lang="en-US" altLang="zh-TW" sz="8000" dirty="0" smtClean="0"/>
              <a:t> IMR model</a:t>
            </a:r>
            <a:endParaRPr lang="zh-TW" altLang="en-US" sz="8000" dirty="0"/>
          </a:p>
        </p:txBody>
      </p:sp>
      <p:sp>
        <p:nvSpPr>
          <p:cNvPr id="5" name="矩形 4"/>
          <p:cNvSpPr/>
          <p:nvPr/>
        </p:nvSpPr>
        <p:spPr>
          <a:xfrm>
            <a:off x="1030760" y="2502962"/>
            <a:ext cx="223944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8638" indent="-528638" algn="l">
              <a:buFont typeface="Wingdings" pitchFamily="2" charset="2"/>
              <a:buChar char="ü"/>
            </a:pPr>
            <a:r>
              <a:rPr lang="en-US" altLang="zh-TW" sz="3200" dirty="0" err="1" smtClean="0">
                <a:latin typeface="微軟正黑體" pitchFamily="34" charset="-120"/>
                <a:ea typeface="微軟正黑體" pitchFamily="34" charset="-120"/>
              </a:rPr>
              <a:t>BeeCar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en-US" altLang="zh-TW" sz="3200" dirty="0" err="1" smtClean="0">
                <a:latin typeface="微軟正黑體" pitchFamily="34" charset="-120"/>
                <a:ea typeface="微軟正黑體" pitchFamily="34" charset="-120"/>
              </a:rPr>
              <a:t>MelaCake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 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Image Recognitions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with ESP32</a:t>
            </a:r>
            <a:endParaRPr lang="zh-TW" altLang="en-US" sz="3200" dirty="0" smtClean="0">
              <a:solidFill>
                <a:srgbClr val="3A3A3A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90600" indent="-361950" algn="l">
              <a:buFont typeface="Arial"/>
              <a:buChar char="•"/>
            </a:pPr>
            <a:r>
              <a:rPr lang="en-US" altLang="zh-TW" sz="3200" dirty="0" smtClean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Video streaming</a:t>
            </a:r>
          </a:p>
          <a:p>
            <a:pPr marL="990600" indent="-361950" algn="l">
              <a:buFont typeface="Arial"/>
              <a:buChar char="•"/>
            </a:pPr>
            <a:r>
              <a:rPr lang="zh-TW" altLang="en-US" sz="3200" dirty="0" smtClean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影像辨識</a:t>
            </a:r>
            <a:endParaRPr lang="en-US" altLang="zh-TW" sz="3200" dirty="0" smtClean="0">
              <a:solidFill>
                <a:srgbClr val="3A3A3A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90600" indent="-361950" algn="l">
              <a:buFont typeface="Arial"/>
              <a:buChar char="•"/>
            </a:pPr>
            <a:r>
              <a:rPr lang="zh-TW" altLang="en-US" sz="3200" dirty="0" smtClean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顏色辨識</a:t>
            </a:r>
            <a:endParaRPr lang="en-US" altLang="zh-TW" sz="3200" dirty="0" smtClean="0">
              <a:solidFill>
                <a:srgbClr val="3A3A3A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90600" indent="-361950" algn="l">
              <a:buFont typeface="Arial"/>
              <a:buChar char="•"/>
            </a:pPr>
            <a:r>
              <a:rPr lang="zh-TW" altLang="en-US" sz="3200" dirty="0" smtClean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條碼</a:t>
            </a:r>
            <a:r>
              <a:rPr lang="en-US" altLang="zh-TW" sz="3200" dirty="0" smtClean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200" dirty="0" smtClean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標誌辨識</a:t>
            </a:r>
            <a:endParaRPr lang="en-US" altLang="zh-TW" sz="3200" dirty="0" smtClean="0">
              <a:solidFill>
                <a:srgbClr val="3A3A3A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90600" indent="-361950" algn="l">
              <a:buFont typeface="Arial"/>
              <a:buChar char="•"/>
            </a:pPr>
            <a:r>
              <a:rPr lang="zh-TW" altLang="en-US" sz="3200" dirty="0" smtClean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支持</a:t>
            </a:r>
            <a:r>
              <a:rPr lang="en-US" altLang="zh-TW" sz="3200" dirty="0" smtClean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C / C ++</a:t>
            </a:r>
            <a:r>
              <a:rPr lang="zh-TW" altLang="en-US" sz="3200" dirty="0" smtClean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和</a:t>
            </a:r>
            <a:r>
              <a:rPr lang="en-US" altLang="zh-TW" sz="3200" dirty="0" smtClean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Python</a:t>
            </a:r>
          </a:p>
          <a:p>
            <a:pPr marL="990600" indent="-361950" algn="l">
              <a:buFont typeface="Arial"/>
              <a:buChar char="•"/>
            </a:pPr>
            <a:r>
              <a:rPr lang="en-US" altLang="zh-TW" sz="3200" dirty="0" smtClean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UART interface</a:t>
            </a:r>
            <a:endParaRPr lang="zh-TW" altLang="en-US" sz="3200" dirty="0" smtClean="0">
              <a:solidFill>
                <a:srgbClr val="3A3A3A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90600" indent="-361950" algn="l">
              <a:buFont typeface="Arial"/>
              <a:buChar char="•"/>
            </a:pPr>
            <a:endParaRPr lang="zh-TW" altLang="en-US" sz="3200" dirty="0" smtClean="0">
              <a:solidFill>
                <a:srgbClr val="3A3A3A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28638" indent="-528638" algn="l">
              <a:buFont typeface="Wingdings" pitchFamily="2" charset="2"/>
              <a:buChar char="ü"/>
            </a:pP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43366" name="Picture 6" descr="Pixy 2 CMUcam5 å½±åè¾¨è­æ¨¡çµ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6864" y="7650088"/>
            <a:ext cx="5112568" cy="3152752"/>
          </a:xfrm>
          <a:prstGeom prst="rect">
            <a:avLst/>
          </a:prstGeom>
          <a:noFill/>
        </p:spPr>
      </p:pic>
      <p:pic>
        <p:nvPicPr>
          <p:cNvPr id="9" name="Picture 10" descr="https://i0.wp.com/randomnerdtutorials.com/wp-content/uploads/2019/03/esp32-cam-face-recognition-detection.jpg?w=812&amp;ssl=1"/>
          <p:cNvPicPr>
            <a:picLocks noChangeAspect="1" noChangeArrowheads="1"/>
          </p:cNvPicPr>
          <p:nvPr/>
        </p:nvPicPr>
        <p:blipFill>
          <a:blip r:embed="rId4" cstate="print"/>
          <a:srcRect t="15625"/>
          <a:stretch>
            <a:fillRect/>
          </a:stretch>
        </p:blipFill>
        <p:spPr bwMode="auto">
          <a:xfrm>
            <a:off x="7943528" y="7002016"/>
            <a:ext cx="13259781" cy="5832648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768064" y="2249488"/>
            <a:ext cx="5180939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ownloads\1582167929420.jpg"/>
          <p:cNvPicPr>
            <a:picLocks noChangeAspect="1" noChangeArrowheads="1"/>
          </p:cNvPicPr>
          <p:nvPr/>
        </p:nvPicPr>
        <p:blipFill>
          <a:blip r:embed="rId2" cstate="print"/>
          <a:srcRect l="22626"/>
          <a:stretch>
            <a:fillRect/>
          </a:stretch>
        </p:blipFill>
        <p:spPr bwMode="auto">
          <a:xfrm>
            <a:off x="0" y="2968326"/>
            <a:ext cx="12840072" cy="10747674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8000" dirty="0" smtClean="0"/>
              <a:t>Jubilee</a:t>
            </a:r>
            <a:endParaRPr lang="zh-TW" altLang="en-US" sz="80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8447584" y="1961456"/>
            <a:ext cx="11737304" cy="10987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以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70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年代</a:t>
            </a:r>
            <a:r>
              <a:rPr lang="en-US" altLang="zh-TW" sz="4000" dirty="0" err="1" smtClean="0">
                <a:latin typeface="微軟正黑體" pitchFamily="34" charset="-120"/>
                <a:ea typeface="微軟正黑體" pitchFamily="34" charset="-120"/>
              </a:rPr>
              <a:t>JukeBox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為發想的起點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lnSpc>
                <a:spcPct val="150000"/>
              </a:lnSpc>
            </a:pP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製作出自帶編程功能的</a:t>
            </a:r>
            <a:r>
              <a:rPr lang="en-US" altLang="zh-TW" sz="4000" dirty="0" err="1" smtClean="0">
                <a:latin typeface="微軟正黑體" pitchFamily="34" charset="-120"/>
                <a:ea typeface="微軟正黑體" pitchFamily="34" charset="-120"/>
              </a:rPr>
              <a:t>IoT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學習機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學習年齡層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K~K3</a:t>
            </a:r>
          </a:p>
          <a:p>
            <a:pPr algn="l"/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學習目標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990600" indent="-457200" algn="l">
              <a:buFont typeface="Wingdings" pitchFamily="2" charset="2"/>
              <a:buChar char="ü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以聲音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顏色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影像為輸入裝置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理解輸入與輸出的因果關係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990600" indent="-457200" algn="l">
              <a:buFont typeface="Wingdings" pitchFamily="2" charset="2"/>
              <a:buChar char="ü"/>
            </a:pPr>
            <a:r>
              <a:rPr lang="en-US" altLang="zh-TW" sz="2800" dirty="0" err="1" smtClean="0">
                <a:latin typeface="微軟正黑體" pitchFamily="34" charset="-120"/>
                <a:ea typeface="微軟正黑體" pitchFamily="34" charset="-120"/>
              </a:rPr>
              <a:t>CubePia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系列結合中加入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”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動作錄製功能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”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方塊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在每有軟體介面中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也能透過實際動作理解輸入與輸出的因果關係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990600" indent="-457200" algn="l">
              <a:buFont typeface="Wingdings" pitchFamily="2" charset="2"/>
              <a:buChar char="ü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錄製動作可反饋為電腦流程介面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銜接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K4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進入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VP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學習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內建輸入模組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marL="990600" indent="-457200" algn="l">
              <a:buFont typeface="Arial" pitchFamily="34" charset="0"/>
              <a:buChar char="•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麥克風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+SD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卡作為聲音輸入及儲存裝置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990600" indent="-457200" algn="l">
              <a:buFont typeface="Arial" pitchFamily="34" charset="0"/>
              <a:buChar char="•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顏色辨識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990600" indent="-457200" algn="l">
              <a:buFont typeface="Arial" pitchFamily="34" charset="0"/>
              <a:buChar char="•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錄製按鈕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內部輸出模組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: </a:t>
            </a:r>
          </a:p>
          <a:p>
            <a:pPr marL="990600" indent="-457200" algn="l">
              <a:buFont typeface="Arial" pitchFamily="34" charset="0"/>
              <a:buChar char="•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音效模組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+Speaker</a:t>
            </a:r>
          </a:p>
          <a:p>
            <a:pPr marL="990600" indent="-457200" algn="l">
              <a:buFont typeface="Arial" pitchFamily="34" charset="0"/>
              <a:buChar char="•"/>
            </a:pP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LED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燈條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x2 </a:t>
            </a:r>
          </a:p>
          <a:p>
            <a:pPr marL="990600" indent="-457200" algn="l">
              <a:buFont typeface="Arial" pitchFamily="34" charset="0"/>
              <a:buChar char="•"/>
            </a:pP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LED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照明燈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x1</a:t>
            </a:r>
          </a:p>
          <a:p>
            <a:pPr algn="l"/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連線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: </a:t>
            </a:r>
          </a:p>
          <a:p>
            <a:pPr marL="990600" indent="-457200" algn="l">
              <a:buFont typeface="Arial" pitchFamily="34" charset="0"/>
              <a:buChar char="•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基礎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BLE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藍芽連線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延伸模組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功能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marL="990600" indent="-457200" algn="l">
              <a:buFont typeface="Arial" pitchFamily="34" charset="0"/>
              <a:buChar char="•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dirty="0" err="1" smtClean="0">
                <a:latin typeface="微軟正黑體" pitchFamily="34" charset="-120"/>
                <a:ea typeface="微軟正黑體" pitchFamily="34" charset="-120"/>
              </a:rPr>
              <a:t>WiFi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網路連線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+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影像辨識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990600" indent="-457200" algn="l">
              <a:buFont typeface="Arial" pitchFamily="34" charset="0"/>
              <a:buChar char="•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dirty="0" err="1" smtClean="0">
                <a:latin typeface="微軟正黑體" pitchFamily="34" charset="-120"/>
                <a:ea typeface="微軟正黑體" pitchFamily="34" charset="-120"/>
              </a:rPr>
              <a:t>Papacode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 motor sets</a:t>
            </a:r>
          </a:p>
          <a:p>
            <a:pPr marL="990600" indent="-457200" algn="l">
              <a:buFont typeface="Arial" pitchFamily="34" charset="0"/>
              <a:buChar char="•"/>
            </a:pP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 Link to </a:t>
            </a:r>
            <a:r>
              <a:rPr lang="en-US" altLang="zh-TW" sz="2800" dirty="0" err="1" smtClean="0">
                <a:latin typeface="微軟正黑體" pitchFamily="34" charset="-120"/>
                <a:ea typeface="微軟正黑體" pitchFamily="34" charset="-120"/>
              </a:rPr>
              <a:t>CubePia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Bricks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8000" dirty="0" smtClean="0"/>
              <a:t>Jubilee</a:t>
            </a:r>
            <a:endParaRPr lang="zh-TW" altLang="en-US" dirty="0"/>
          </a:p>
        </p:txBody>
      </p:sp>
      <p:pic>
        <p:nvPicPr>
          <p:cNvPr id="2050" name="Picture 2" descr="C:\Users\user\Downloads\158216792942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4197737"/>
            <a:ext cx="10896600" cy="7057251"/>
          </a:xfrm>
          <a:prstGeom prst="rect">
            <a:avLst/>
          </a:prstGeom>
          <a:noFill/>
        </p:spPr>
      </p:pic>
      <p:pic>
        <p:nvPicPr>
          <p:cNvPr id="2051" name="Picture 3" descr="C:\Users\user\Downloads\158216792948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68200" y="4197737"/>
            <a:ext cx="10896600" cy="70572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9600" dirty="0" smtClean="0">
                <a:solidFill>
                  <a:schemeClr val="bg1">
                    <a:lumMod val="10000"/>
                  </a:schemeClr>
                </a:solidFill>
              </a:rPr>
              <a:t>臺灣科技大學應用科技研究所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83288" y="3200403"/>
            <a:ext cx="17381512" cy="9051926"/>
          </a:xfrm>
        </p:spPr>
        <p:txBody>
          <a:bodyPr/>
          <a:lstStyle/>
          <a:p>
            <a:r>
              <a:rPr lang="zh-TW" altLang="en-US" dirty="0" smtClean="0"/>
              <a:t>姓名：侯惠澤 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Huei-Tse</a:t>
            </a:r>
            <a:r>
              <a:rPr lang="en-US" altLang="zh-TW" dirty="0" smtClean="0"/>
              <a:t> Hou) 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系所：應用科技研究所 科學教育與數字學習組</a:t>
            </a:r>
            <a:br>
              <a:rPr lang="zh-TW" altLang="en-US" dirty="0" smtClean="0"/>
            </a:br>
            <a:r>
              <a:rPr lang="zh-TW" altLang="en-US" dirty="0" smtClean="0"/>
              <a:t>職稱：教授</a:t>
            </a:r>
            <a:r>
              <a:rPr lang="en-US" altLang="zh-TW" dirty="0" smtClean="0"/>
              <a:t>(</a:t>
            </a:r>
            <a:r>
              <a:rPr lang="zh-TW" altLang="en-US" dirty="0" smtClean="0"/>
              <a:t>特聘教授</a:t>
            </a:r>
            <a:r>
              <a:rPr lang="en-US" altLang="zh-TW" dirty="0" smtClean="0"/>
              <a:t>)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個人辦公室：</a:t>
            </a:r>
            <a:r>
              <a:rPr lang="en-US" altLang="zh-TW" dirty="0" smtClean="0"/>
              <a:t>TR-1023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個人網頁：</a:t>
            </a:r>
            <a:r>
              <a:rPr lang="en-US" altLang="zh-TW" dirty="0" smtClean="0">
                <a:hlinkClick r:id="rId3"/>
              </a:rPr>
              <a:t>https://sites.google.com/view/hthou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研究實驗室：</a:t>
            </a:r>
            <a:r>
              <a:rPr lang="en-US" altLang="zh-TW" dirty="0" smtClean="0">
                <a:hlinkClick r:id="rId4"/>
              </a:rPr>
              <a:t>NTUST MEG GROUP (</a:t>
            </a:r>
            <a:r>
              <a:rPr lang="zh-TW" altLang="en-US" dirty="0" smtClean="0">
                <a:hlinkClick r:id="rId4"/>
              </a:rPr>
              <a:t>迷你教育遊戲設計研究團隊</a:t>
            </a:r>
            <a:r>
              <a:rPr lang="en-US" altLang="zh-TW" dirty="0" smtClean="0">
                <a:hlinkClick r:id="rId4"/>
              </a:rPr>
              <a:t>)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電子信箱：</a:t>
            </a:r>
            <a:r>
              <a:rPr lang="en-US" altLang="zh-TW" dirty="0" smtClean="0">
                <a:hlinkClick r:id="rId5"/>
              </a:rPr>
              <a:t>hthou@mail.ntust.edu.tw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聯絡電話：</a:t>
            </a:r>
            <a:r>
              <a:rPr lang="en-US" altLang="zh-TW" dirty="0" smtClean="0"/>
              <a:t>02-27333141-3769</a:t>
            </a:r>
            <a:r>
              <a:rPr lang="zh-TW" altLang="en-US" dirty="0" smtClean="0"/>
              <a:t> 、</a:t>
            </a:r>
            <a:r>
              <a:rPr lang="en-US" altLang="zh-TW" dirty="0" smtClean="0"/>
              <a:t>02-27303776</a:t>
            </a:r>
          </a:p>
          <a:p>
            <a:pPr algn="r"/>
            <a:r>
              <a:rPr lang="en-US" altLang="zh-TW" dirty="0" smtClean="0">
                <a:hlinkClick r:id="rId6"/>
              </a:rPr>
              <a:t>https://homepage.ntust.edu.tw/hthou/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指導內容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zh-TW" altLang="en-US" dirty="0" smtClean="0"/>
              <a:t>臺灣科技大學遊戲教育產學合作合約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zh-TW" altLang="en-US" dirty="0" smtClean="0"/>
              <a:t>產品遊戲學習內容顧問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en-US" altLang="zh-TW" dirty="0" err="1" smtClean="0"/>
              <a:t>BeeCar</a:t>
            </a:r>
            <a:r>
              <a:rPr lang="zh-TW" altLang="en-US" dirty="0" smtClean="0"/>
              <a:t>比賽賽程內容及賽制顧問</a:t>
            </a:r>
            <a:endParaRPr lang="en-US" altLang="zh-TW" dirty="0" smtClean="0"/>
          </a:p>
          <a:p>
            <a:pPr marL="742950" indent="-742950">
              <a:buAutoNum type="arabicPeriod"/>
            </a:pPr>
            <a:endParaRPr lang="zh-TW" altLang="en-US" dirty="0"/>
          </a:p>
        </p:txBody>
      </p:sp>
      <p:pic>
        <p:nvPicPr>
          <p:cNvPr id="172034" name="Picture 2" descr="æä¸ä¸æ¾å¤§ç§çï¼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90801" y="3113584"/>
            <a:ext cx="4062902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7" name="Oval 2"/>
          <p:cNvSpPr>
            <a:spLocks/>
          </p:cNvSpPr>
          <p:nvPr/>
        </p:nvSpPr>
        <p:spPr bwMode="auto">
          <a:xfrm>
            <a:off x="8519592" y="5975028"/>
            <a:ext cx="7398303" cy="7147668"/>
          </a:xfrm>
          <a:prstGeom prst="ellipse">
            <a:avLst/>
          </a:prstGeom>
          <a:solidFill>
            <a:srgbClr val="C8A200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algn="ctr" defTabSz="617875" fontAlgn="base" hangingPunct="0">
              <a:spcBef>
                <a:spcPct val="0"/>
              </a:spcBef>
              <a:spcAft>
                <a:spcPct val="0"/>
              </a:spcAft>
            </a:pPr>
            <a:endParaRPr lang="zh-TW" altLang="zh-TW" sz="4300" dirty="0">
              <a:solidFill>
                <a:srgbClr val="333333"/>
              </a:solidFill>
              <a:latin typeface="Lato" pitchFamily="34" charset="0"/>
              <a:sym typeface="Lato" pitchFamily="34" charset="0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25638" y="7878266"/>
            <a:ext cx="20726400" cy="2724150"/>
          </a:xfrm>
        </p:spPr>
        <p:txBody>
          <a:bodyPr/>
          <a:lstStyle/>
          <a:p>
            <a:pPr algn="ctr"/>
            <a:r>
              <a:rPr lang="en-US" altLang="zh-TW" sz="8000" cap="none" dirty="0" smtClean="0">
                <a:solidFill>
                  <a:schemeClr val="bg1"/>
                </a:solidFill>
              </a:rPr>
              <a:t>Tarkus 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en-US" altLang="zh-TW" sz="8000" cap="none" dirty="0" smtClean="0">
                <a:solidFill>
                  <a:schemeClr val="bg1"/>
                </a:solidFill>
              </a:rPr>
              <a:t>Coding Class</a:t>
            </a:r>
            <a:r>
              <a:rPr lang="en-US" altLang="zh-TW" sz="9600" dirty="0" smtClean="0">
                <a:solidFill>
                  <a:schemeClr val="bg1"/>
                </a:solidFill>
              </a:rPr>
              <a:t/>
            </a:r>
            <a:br>
              <a:rPr lang="en-US" altLang="zh-TW" sz="9600" dirty="0" smtClean="0">
                <a:solidFill>
                  <a:schemeClr val="bg1"/>
                </a:solidFill>
              </a:rPr>
            </a:br>
            <a:r>
              <a:rPr lang="en-US" altLang="zh-TW" sz="6600" dirty="0" smtClean="0">
                <a:solidFill>
                  <a:schemeClr val="bg1"/>
                </a:solidFill>
              </a:rPr>
              <a:t>Flow</a:t>
            </a:r>
            <a:r>
              <a:rPr lang="zh-TW" altLang="en-US" sz="6600" dirty="0" smtClean="0">
                <a:solidFill>
                  <a:schemeClr val="bg1"/>
                </a:solidFill>
              </a:rPr>
              <a:t>概念介紹</a:t>
            </a:r>
            <a:endParaRPr lang="zh-TW" alt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/>
          </p:cNvSpPr>
          <p:nvPr/>
        </p:nvSpPr>
        <p:spPr bwMode="auto">
          <a:xfrm>
            <a:off x="6337300" y="7888288"/>
            <a:ext cx="11287125" cy="4722812"/>
          </a:xfrm>
          <a:prstGeom prst="rect">
            <a:avLst/>
          </a:prstGeom>
          <a:solidFill>
            <a:srgbClr val="7A7A7A">
              <a:alpha val="37000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>
              <a:solidFill>
                <a:srgbClr val="000000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zh-TW" sz="7000" dirty="0">
                <a:sym typeface="Brandon Text Bold" pitchFamily="34" charset="0"/>
              </a:rPr>
              <a:t>什麼是演算法</a:t>
            </a:r>
          </a:p>
        </p:txBody>
      </p:sp>
      <p:sp>
        <p:nvSpPr>
          <p:cNvPr id="13315" name="Rectangle 3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3AEA7E9C-D08D-4488-B561-5495FD6EB8EC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9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13316" name="Picture 4" descr="image9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5538" y="8453438"/>
            <a:ext cx="2481262" cy="2411412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13317" name="Picture 5" descr="image10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853150" y="8582025"/>
            <a:ext cx="3249613" cy="24669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13318" name="Picture 6" descr="image1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48550" y="8905875"/>
            <a:ext cx="2124075" cy="19050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13319" name="Rectangle 7"/>
          <p:cNvSpPr>
            <a:spLocks/>
          </p:cNvSpPr>
          <p:nvPr/>
        </p:nvSpPr>
        <p:spPr bwMode="auto">
          <a:xfrm>
            <a:off x="1017588" y="6565900"/>
            <a:ext cx="5319712" cy="15128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4000">
                <a:solidFill>
                  <a:srgbClr val="22222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一個演算法必須有零個或以上輸入量。</a:t>
            </a:r>
          </a:p>
        </p:txBody>
      </p:sp>
      <p:sp>
        <p:nvSpPr>
          <p:cNvPr id="13320" name="Rectangle 8"/>
          <p:cNvSpPr>
            <a:spLocks/>
          </p:cNvSpPr>
          <p:nvPr/>
        </p:nvSpPr>
        <p:spPr bwMode="auto">
          <a:xfrm>
            <a:off x="18161000" y="6481763"/>
            <a:ext cx="5707063" cy="22256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en-US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一個演算法應有一個或以上輸出量，輸出量是演算法計算的結果。</a:t>
            </a:r>
          </a:p>
        </p:txBody>
      </p:sp>
      <p:sp>
        <p:nvSpPr>
          <p:cNvPr id="13321" name="Rectangle 9"/>
          <p:cNvSpPr>
            <a:spLocks/>
          </p:cNvSpPr>
          <p:nvPr/>
        </p:nvSpPr>
        <p:spPr bwMode="auto">
          <a:xfrm>
            <a:off x="9761538" y="9542463"/>
            <a:ext cx="7232650" cy="15128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>
              <a:buSzPct val="100000"/>
              <a:buFont typeface="Arial" pitchFamily="34" charset="0"/>
              <a:buChar char="•"/>
            </a:pPr>
            <a:r>
              <a:rPr lang="zh-TW" altLang="zh-TW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 </a:t>
            </a:r>
            <a:r>
              <a:rPr lang="zh-TW" altLang="en-US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演算法</a:t>
            </a:r>
            <a:r>
              <a:rPr lang="zh-TW" altLang="zh-TW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(Algorism)</a:t>
            </a:r>
            <a:endParaRPr lang="zh-TW" altLang="zh-TW" sz="4000">
              <a:solidFill>
                <a:srgbClr val="000000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  <a:p>
            <a:pPr algn="l"/>
            <a:r>
              <a:rPr lang="zh-TW" altLang="zh-TW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  =</a:t>
            </a:r>
            <a:r>
              <a:rPr lang="zh-TW" altLang="en-US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神經網絡中的黑盒</a:t>
            </a:r>
            <a:r>
              <a:rPr lang="zh-TW" altLang="zh-TW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(black box)</a:t>
            </a:r>
          </a:p>
        </p:txBody>
      </p:sp>
      <p:sp>
        <p:nvSpPr>
          <p:cNvPr id="13322" name="Rectangle 10"/>
          <p:cNvSpPr>
            <a:spLocks/>
          </p:cNvSpPr>
          <p:nvPr/>
        </p:nvSpPr>
        <p:spPr bwMode="auto">
          <a:xfrm>
            <a:off x="1366838" y="4840288"/>
            <a:ext cx="20721637" cy="8778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zh-TW" altLang="en-US" sz="44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圖靈獎得主</a:t>
            </a:r>
            <a:r>
              <a:rPr lang="zh-TW" altLang="zh-TW" sz="44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Donald Ervin Knuth</a:t>
            </a:r>
            <a:r>
              <a:rPr lang="zh-TW" altLang="en-US" sz="44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曾在其著作</a:t>
            </a:r>
            <a:r>
              <a:rPr lang="zh-TW" altLang="zh-TW" sz="4400" i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The Art of Computer Programming </a:t>
            </a:r>
            <a:r>
              <a:rPr lang="zh-TW" altLang="en-US" sz="44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定義</a:t>
            </a:r>
          </a:p>
        </p:txBody>
      </p:sp>
      <p:sp>
        <p:nvSpPr>
          <p:cNvPr id="13323" name="AutoShape 11"/>
          <p:cNvSpPr>
            <a:spLocks/>
          </p:cNvSpPr>
          <p:nvPr/>
        </p:nvSpPr>
        <p:spPr bwMode="auto">
          <a:xfrm>
            <a:off x="1192213" y="11049000"/>
            <a:ext cx="5145087" cy="1077913"/>
          </a:xfrm>
          <a:prstGeom prst="rightArrow">
            <a:avLst>
              <a:gd name="adj1" fmla="val 50000"/>
              <a:gd name="adj2" fmla="val 49964"/>
            </a:avLst>
          </a:prstGeom>
          <a:solidFill>
            <a:srgbClr val="41253A">
              <a:alpha val="85999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>
              <a:solidFill>
                <a:srgbClr val="000000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3324" name="AutoShape 12"/>
          <p:cNvSpPr>
            <a:spLocks/>
          </p:cNvSpPr>
          <p:nvPr/>
        </p:nvSpPr>
        <p:spPr bwMode="auto">
          <a:xfrm>
            <a:off x="17624425" y="11049000"/>
            <a:ext cx="5145088" cy="1077913"/>
          </a:xfrm>
          <a:prstGeom prst="rightArrow">
            <a:avLst>
              <a:gd name="adj1" fmla="val 50000"/>
              <a:gd name="adj2" fmla="val 49964"/>
            </a:avLst>
          </a:prstGeom>
          <a:solidFill>
            <a:srgbClr val="41253A">
              <a:alpha val="85999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>
              <a:solidFill>
                <a:srgbClr val="000000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3325" name="Rectangle 13"/>
          <p:cNvSpPr>
            <a:spLocks/>
          </p:cNvSpPr>
          <p:nvPr/>
        </p:nvSpPr>
        <p:spPr bwMode="auto">
          <a:xfrm>
            <a:off x="5722938" y="5610225"/>
            <a:ext cx="18446750" cy="646331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Gill Sans" charset="0"/>
                <a:sym typeface="Gill Sans" charset="0"/>
              </a:rPr>
              <a:t>*1999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年底被美國科學家期刊（</a:t>
            </a:r>
            <a:r>
              <a:rPr lang="zh-TW" altLang="zh-TW" sz="3600" i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Gill Sans" charset="0"/>
                <a:sym typeface="Gill Sans" charset="0"/>
              </a:rPr>
              <a:t>American Scientist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）列為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Gill Sans" charset="0"/>
                <a:sym typeface="Gill Sans" charset="0"/>
              </a:rPr>
              <a:t>20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世紀最佳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Gill Sans" charset="0"/>
                <a:sym typeface="Gill Sans" charset="0"/>
              </a:rPr>
              <a:t>12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部學術專著之一</a:t>
            </a:r>
          </a:p>
        </p:txBody>
      </p:sp>
      <p:sp>
        <p:nvSpPr>
          <p:cNvPr id="13326" name="Rectangle 14"/>
          <p:cNvSpPr>
            <a:spLocks/>
          </p:cNvSpPr>
          <p:nvPr/>
        </p:nvSpPr>
        <p:spPr bwMode="auto">
          <a:xfrm>
            <a:off x="1317625" y="3011488"/>
            <a:ext cx="20675600" cy="15144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用來達成特定目的的過程。這些演算法簡單的可能像是把一堆數字排序，複雜的可能如大家每天用的 </a:t>
            </a:r>
            <a:r>
              <a:rPr lang="zh-TW" altLang="zh-TW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Facebook </a:t>
            </a:r>
            <a:r>
              <a:rPr lang="zh-TW" altLang="en-US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所用不斷更新的 </a:t>
            </a:r>
            <a:r>
              <a:rPr lang="zh-TW" altLang="zh-TW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News feed </a:t>
            </a:r>
            <a:r>
              <a:rPr lang="zh-TW" altLang="en-US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演算法。</a:t>
            </a:r>
          </a:p>
        </p:txBody>
      </p:sp>
      <p:sp>
        <p:nvSpPr>
          <p:cNvPr id="13327" name="Rectangle 15"/>
          <p:cNvSpPr>
            <a:spLocks/>
          </p:cNvSpPr>
          <p:nvPr/>
        </p:nvSpPr>
        <p:spPr bwMode="auto">
          <a:xfrm>
            <a:off x="6453188" y="12884150"/>
            <a:ext cx="17772062" cy="8032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r"/>
            <a:r>
              <a:rPr lang="zh-TW" altLang="zh-TW" sz="2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t>https://progressbar.tw/posts/87</a:t>
            </a:r>
          </a:p>
          <a:p>
            <a:pPr algn="r"/>
            <a:r>
              <a:rPr lang="zh-TW" altLang="zh-TW" sz="2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t>https://zh.wikipedia.org/wiki/%E7%AE%97%E6%B3%95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theme1.xml><?xml version="1.0" encoding="utf-8"?>
<a:theme xmlns:a="http://schemas.openxmlformats.org/drawingml/2006/main" name="Regular Theme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10.xml><?xml version="1.0" encoding="utf-8"?>
<a:theme xmlns:a="http://schemas.openxmlformats.org/drawingml/2006/main" name="5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11.xml><?xml version="1.0" encoding="utf-8"?>
<a:theme xmlns:a="http://schemas.openxmlformats.org/drawingml/2006/main" name="6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12.xml><?xml version="1.0" encoding="utf-8"?>
<a:theme xmlns:a="http://schemas.openxmlformats.org/drawingml/2006/main" name="7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13.xml><?xml version="1.0" encoding="utf-8"?>
<a:theme xmlns:a="http://schemas.openxmlformats.org/drawingml/2006/main" name="8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14.xml><?xml version="1.0" encoding="utf-8"?>
<a:theme xmlns:a="http://schemas.openxmlformats.org/drawingml/2006/main" name="9_Regular Theme">
  <a:themeElements>
    <a:clrScheme name="華麗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15.xml><?xml version="1.0" encoding="utf-8"?>
<a:theme xmlns:a="http://schemas.openxmlformats.org/drawingml/2006/main" name="10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16.xml><?xml version="1.0" encoding="utf-8"?>
<a:theme xmlns:a="http://schemas.openxmlformats.org/drawingml/2006/main" name="11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17.xml><?xml version="1.0" encoding="utf-8"?>
<a:theme xmlns:a="http://schemas.openxmlformats.org/drawingml/2006/main" name="13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18.xml><?xml version="1.0" encoding="utf-8"?>
<a:theme xmlns:a="http://schemas.openxmlformats.org/drawingml/2006/main" name="14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19.xml><?xml version="1.0" encoding="utf-8"?>
<a:theme xmlns:a="http://schemas.openxmlformats.org/drawingml/2006/main" name="15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2.xml><?xml version="1.0" encoding="utf-8"?>
<a:theme xmlns:a="http://schemas.openxmlformats.org/drawingml/2006/main" name="Regular Theme - 空白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空白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20.xml><?xml version="1.0" encoding="utf-8"?>
<a:theme xmlns:a="http://schemas.openxmlformats.org/drawingml/2006/main" name="16_Regular Theme">
  <a:themeElements>
    <a:clrScheme name="華麗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21.xml><?xml version="1.0" encoding="utf-8"?>
<a:theme xmlns:a="http://schemas.openxmlformats.org/drawingml/2006/main" name="17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arrow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22.xml><?xml version="1.0" encoding="utf-8"?>
<a:theme xmlns:a="http://schemas.openxmlformats.org/drawingml/2006/main" name="1_Regular Theme - 1_Empty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1_Empty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23.xml><?xml version="1.0" encoding="utf-8"?>
<a:theme xmlns:a="http://schemas.openxmlformats.org/drawingml/2006/main" name="18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24.xml><?xml version="1.0" encoding="utf-8"?>
<a:theme xmlns:a="http://schemas.openxmlformats.org/drawingml/2006/main" name="2_Regular Theme - 1_Empty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1_Empty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25.xml><?xml version="1.0" encoding="utf-8"?>
<a:theme xmlns:a="http://schemas.openxmlformats.org/drawingml/2006/main" name="3_Regular Theme - 空白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空白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26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000000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4.xml><?xml version="1.0" encoding="utf-8"?>
<a:theme xmlns:a="http://schemas.openxmlformats.org/drawingml/2006/main" name="2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5.xml><?xml version="1.0" encoding="utf-8"?>
<a:theme xmlns:a="http://schemas.openxmlformats.org/drawingml/2006/main" name="3_Regular Theme">
  <a:themeElements>
    <a:clrScheme name="華麗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6.xml><?xml version="1.0" encoding="utf-8"?>
<a:theme xmlns:a="http://schemas.openxmlformats.org/drawingml/2006/main" name="12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7.xml><?xml version="1.0" encoding="utf-8"?>
<a:theme xmlns:a="http://schemas.openxmlformats.org/drawingml/2006/main" name="1_Regular Theme - 空白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空白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8.xml><?xml version="1.0" encoding="utf-8"?>
<a:theme xmlns:a="http://schemas.openxmlformats.org/drawingml/2006/main" name="2_Regular Theme - 空白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空白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9.xml><?xml version="1.0" encoding="utf-8"?>
<a:theme xmlns:a="http://schemas.openxmlformats.org/drawingml/2006/main" name="4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12700" cap="flat" cmpd="sng" algn="ctr">
          <a:solidFill>
            <a:schemeClr val="bg1">
              <a:lumMod val="25000"/>
            </a:schemeClr>
          </a:solidFill>
          <a:prstDash val="solid"/>
          <a:miter lim="0"/>
          <a:headEnd type="none" w="med" len="med"/>
          <a:tailEnd type="arrow" w="sm" len="sm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82686</TotalTime>
  <Words>7565</Words>
  <Application>Microsoft Office PowerPoint</Application>
  <PresentationFormat>自訂</PresentationFormat>
  <Paragraphs>1833</Paragraphs>
  <Slides>68</Slides>
  <Notes>11</Notes>
  <HiddenSlides>0</HiddenSlides>
  <MMClips>0</MMClips>
  <ScaleCrop>false</ScaleCrop>
  <HeadingPairs>
    <vt:vector size="4" baseType="variant">
      <vt:variant>
        <vt:lpstr>佈景主題</vt:lpstr>
      </vt:variant>
      <vt:variant>
        <vt:i4>25</vt:i4>
      </vt:variant>
      <vt:variant>
        <vt:lpstr>投影片標題</vt:lpstr>
      </vt:variant>
      <vt:variant>
        <vt:i4>68</vt:i4>
      </vt:variant>
    </vt:vector>
  </HeadingPairs>
  <TitlesOfParts>
    <vt:vector size="93" baseType="lpstr">
      <vt:lpstr>Regular Theme</vt:lpstr>
      <vt:lpstr>Regular Theme - 空白 拷貝</vt:lpstr>
      <vt:lpstr>1_Regular Theme</vt:lpstr>
      <vt:lpstr>2_Regular Theme</vt:lpstr>
      <vt:lpstr>3_Regular Theme</vt:lpstr>
      <vt:lpstr>12_Regular Theme</vt:lpstr>
      <vt:lpstr>1_Regular Theme - 空白 拷貝</vt:lpstr>
      <vt:lpstr>2_Regular Theme - 空白 拷貝</vt:lpstr>
      <vt:lpstr>4_Regular Theme</vt:lpstr>
      <vt:lpstr>5_Regular Theme</vt:lpstr>
      <vt:lpstr>6_Regular Theme</vt:lpstr>
      <vt:lpstr>7_Regular Theme</vt:lpstr>
      <vt:lpstr>8_Regular Theme</vt:lpstr>
      <vt:lpstr>9_Regular Theme</vt:lpstr>
      <vt:lpstr>10_Regular Theme</vt:lpstr>
      <vt:lpstr>11_Regular Theme</vt:lpstr>
      <vt:lpstr>13_Regular Theme</vt:lpstr>
      <vt:lpstr>14_Regular Theme</vt:lpstr>
      <vt:lpstr>15_Regular Theme</vt:lpstr>
      <vt:lpstr>16_Regular Theme</vt:lpstr>
      <vt:lpstr>17_Regular Theme</vt:lpstr>
      <vt:lpstr>1_Regular Theme - 1_Empty 拷貝</vt:lpstr>
      <vt:lpstr>18_Regular Theme</vt:lpstr>
      <vt:lpstr>2_Regular Theme - 1_Empty 拷貝</vt:lpstr>
      <vt:lpstr>3_Regular Theme - 空白 拷貝</vt:lpstr>
      <vt:lpstr>投影片 1</vt:lpstr>
      <vt:lpstr>投影片 2</vt:lpstr>
      <vt:lpstr>拓可思品牌的源起</vt:lpstr>
      <vt:lpstr>拓可思的願景</vt:lpstr>
      <vt:lpstr>TarkusVP 合作夥伴:</vt:lpstr>
      <vt:lpstr> 清華大學教育與學習科技學系</vt:lpstr>
      <vt:lpstr>臺灣科技大學應用科技研究所</vt:lpstr>
      <vt:lpstr>Tarkus  Coding Class Flow概念介紹</vt:lpstr>
      <vt:lpstr>什麼是演算法</vt:lpstr>
      <vt:lpstr>Design Thinking Process</vt:lpstr>
      <vt:lpstr>演算法與Coding語法的差異</vt:lpstr>
      <vt:lpstr>演算法與Coding語法的差異</vt:lpstr>
      <vt:lpstr>Coding學習工具比較</vt:lpstr>
      <vt:lpstr>Blockly VP流程圖描述邏輯 (Scratch Flow Chart)</vt:lpstr>
      <vt:lpstr>Flow-based VP描述邏輯 (FBP Flow Chart)</vt:lpstr>
      <vt:lpstr>目前教育市場基於FBP概念開發的產品</vt:lpstr>
      <vt:lpstr>不同型式的編程介面 因paradigms &amp; methodologies 而有所不同</vt:lpstr>
      <vt:lpstr>投影片 18</vt:lpstr>
      <vt:lpstr>投影片 19</vt:lpstr>
      <vt:lpstr>Coding語法示範: 疊代(Iteration)</vt:lpstr>
      <vt:lpstr>Coding語法示範: For迴圈</vt:lpstr>
      <vt:lpstr>Coding語法示範: 無窮迴圈</vt:lpstr>
      <vt:lpstr>Coding語法示範: 切換正反For迴圈 (示範擋案5-2)</vt:lpstr>
      <vt:lpstr>紅外線循跡走黑線 範例</vt:lpstr>
      <vt:lpstr>Coding語法示範: 紅外線循跡 (示範檔4-6-2, 教材說明)</vt:lpstr>
      <vt:lpstr>投影片 26</vt:lpstr>
      <vt:lpstr>Tarkustech Innovations 主課程介紹</vt:lpstr>
      <vt:lpstr>               Coding課程內容</vt:lpstr>
      <vt:lpstr>投影片 29</vt:lpstr>
      <vt:lpstr>投影片 30</vt:lpstr>
      <vt:lpstr>投影片 31</vt:lpstr>
      <vt:lpstr>投影片 32</vt:lpstr>
      <vt:lpstr>投影片 33</vt:lpstr>
      <vt:lpstr>投影片 34</vt:lpstr>
      <vt:lpstr>投影片 35</vt:lpstr>
      <vt:lpstr>投影片 36</vt:lpstr>
      <vt:lpstr>投影片 37</vt:lpstr>
      <vt:lpstr>投影片 38</vt:lpstr>
      <vt:lpstr>投影片 39</vt:lpstr>
      <vt:lpstr>投影片 40</vt:lpstr>
      <vt:lpstr>Tarkus  After Class 課程策略</vt:lpstr>
      <vt:lpstr>投影片 42</vt:lpstr>
      <vt:lpstr>社團課程內容</vt:lpstr>
      <vt:lpstr>投影片 44</vt:lpstr>
      <vt:lpstr>Tarkus  After Class 社團內容</vt:lpstr>
      <vt:lpstr>課程社團規劃(微課程)</vt:lpstr>
      <vt:lpstr>課程社團規劃(每周課程)</vt:lpstr>
      <vt:lpstr>現行示範教學場域與學校社團</vt:lpstr>
      <vt:lpstr>學生測驗題目與問題解決</vt:lpstr>
      <vt:lpstr>Tarkus  After Class 營隊內容</vt:lpstr>
      <vt:lpstr>投影片 51</vt:lpstr>
      <vt:lpstr>投影片 52</vt:lpstr>
      <vt:lpstr>投影片 53</vt:lpstr>
      <vt:lpstr>Tarkus  After Class 延伸活動</vt:lpstr>
      <vt:lpstr>投影片 55</vt:lpstr>
      <vt:lpstr>投影片 56</vt:lpstr>
      <vt:lpstr>Tarkus  After Class 未來方案</vt:lpstr>
      <vt:lpstr>投影片 58</vt:lpstr>
      <vt:lpstr>課程包: 教學資源與服務</vt:lpstr>
      <vt:lpstr>Tarkustech未來五年核心技術與專利方向</vt:lpstr>
      <vt:lpstr>Learning Map &amp; Application Links</vt:lpstr>
      <vt:lpstr>投影片 62</vt:lpstr>
      <vt:lpstr>Farmie consumer version</vt:lpstr>
      <vt:lpstr>Farmie consumer version</vt:lpstr>
      <vt:lpstr>Aquaponics function</vt:lpstr>
      <vt:lpstr>BeeCar/MelaCake IMR model</vt:lpstr>
      <vt:lpstr>Jubilee</vt:lpstr>
      <vt:lpstr>Jubilee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Kevin Kao</cp:lastModifiedBy>
  <cp:revision>74</cp:revision>
  <dcterms:modified xsi:type="dcterms:W3CDTF">2020-03-17T04:33:14Z</dcterms:modified>
</cp:coreProperties>
</file>