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30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179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31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aveSubsetFonts="1">
  <p:sldMasterIdLst>
    <p:sldMasterId id="2147483648" r:id="rId1"/>
    <p:sldMasterId id="2147483649" r:id="rId2"/>
    <p:sldMasterId id="2147483691" r:id="rId3"/>
    <p:sldMasterId id="2147483727" r:id="rId4"/>
    <p:sldMasterId id="2147483768" r:id="rId5"/>
    <p:sldMasterId id="2147483796" r:id="rId6"/>
    <p:sldMasterId id="2147483823" r:id="rId7"/>
    <p:sldMasterId id="2147483874" r:id="rId8"/>
    <p:sldMasterId id="2147483897" r:id="rId9"/>
    <p:sldMasterId id="2147483923" r:id="rId10"/>
  </p:sldMasterIdLst>
  <p:notesMasterIdLst>
    <p:notesMasterId r:id="rId30"/>
  </p:notesMasterIdLst>
  <p:handoutMasterIdLst>
    <p:handoutMasterId r:id="rId31"/>
  </p:handoutMasterIdLst>
  <p:sldIdLst>
    <p:sldId id="256" r:id="rId11"/>
    <p:sldId id="257" r:id="rId12"/>
    <p:sldId id="421" r:id="rId13"/>
    <p:sldId id="435" r:id="rId14"/>
    <p:sldId id="467" r:id="rId15"/>
    <p:sldId id="436" r:id="rId16"/>
    <p:sldId id="455" r:id="rId17"/>
    <p:sldId id="444" r:id="rId18"/>
    <p:sldId id="446" r:id="rId19"/>
    <p:sldId id="448" r:id="rId20"/>
    <p:sldId id="450" r:id="rId21"/>
    <p:sldId id="451" r:id="rId22"/>
    <p:sldId id="456" r:id="rId23"/>
    <p:sldId id="454" r:id="rId24"/>
    <p:sldId id="457" r:id="rId25"/>
    <p:sldId id="460" r:id="rId26"/>
    <p:sldId id="464" r:id="rId27"/>
    <p:sldId id="466" r:id="rId28"/>
    <p:sldId id="318" r:id="rId29"/>
  </p:sldIdLst>
  <p:sldSz cx="24384000" cy="13716000"/>
  <p:notesSz cx="6858000" cy="9144000"/>
  <p:defaultTextStyle>
    <a:defPPr>
      <a:defRPr lang="zh-TW"/>
    </a:defPPr>
    <a:lvl1pPr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1pPr>
    <a:lvl2pPr indent="3429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2pPr>
    <a:lvl3pPr indent="6858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3pPr>
    <a:lvl4pPr indent="10287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4pPr>
    <a:lvl5pPr indent="1371600" algn="ctr" defTabSz="825500" rtl="0" fontAlgn="base" hangingPunct="0">
      <a:spcBef>
        <a:spcPct val="0"/>
      </a:spcBef>
      <a:spcAft>
        <a:spcPct val="0"/>
      </a:spcAft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5pPr>
    <a:lvl6pPr marL="22860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6pPr>
    <a:lvl7pPr marL="27432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7pPr>
    <a:lvl8pPr marL="32004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8pPr>
    <a:lvl9pPr marL="3657600" algn="l" defTabSz="914400" rtl="0" eaLnBrk="1" latinLnBrk="0" hangingPunct="1">
      <a:defRPr sz="5600" kern="1200">
        <a:solidFill>
          <a:srgbClr val="333333"/>
        </a:solidFill>
        <a:latin typeface="Lato" pitchFamily="34" charset="0"/>
        <a:ea typeface="Lato" pitchFamily="34" charset="0"/>
        <a:cs typeface="Lato" pitchFamily="34" charset="0"/>
        <a:sym typeface="Lato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00"/>
    <a:srgbClr val="660066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76" y="24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89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2611D-691D-4310-945B-8140EA1A752A}" type="datetimeFigureOut">
              <a:rPr lang="zh-TW" altLang="en-US" smtClean="0"/>
              <a:pPr/>
              <a:t>2019/12/20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9168C-CAF3-4DD6-8BE3-0B1126AEB46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Calibri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Calibri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Calibri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Calibri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Calibri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F763ED-DA69-4C35-9E4D-249B1C229D7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803392-85B2-453C-A488-F930DA7E448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182563"/>
            <a:ext cx="5486400" cy="1353343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182563"/>
            <a:ext cx="16306800" cy="13533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2023909-C595-4EB0-A282-ED178A42E0A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0D3A35-3046-4B5C-A244-4E35FA53B2C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F99E492-F9D0-43BD-85DD-C1548B9339B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4482916" y="0"/>
            <a:ext cx="9913784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89CE98F-9073-4D52-9AF8-45B3F4E0CDF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B8E8F-3A0A-4C75-AE59-461A61EF95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5F2CC49-0567-4F4F-A24B-8EFBCC2B5CE6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7A866F-4DF1-4DC0-A4BD-E3A4131546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F124-9391-416B-B2BB-388F29B3E8F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3B13F76-EE1A-4708-A8C3-E8B9221D1ED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微軟正黑體" pitchFamily="34" charset="-120"/>
                <a:ea typeface="微軟正黑體" pitchFamily="34" charset="-120"/>
              </a:defRPr>
            </a:lvl1pPr>
            <a:lvl2pPr>
              <a:defRPr sz="2400">
                <a:latin typeface="微軟正黑體" pitchFamily="34" charset="-120"/>
                <a:ea typeface="微軟正黑體" pitchFamily="34" charset="-120"/>
              </a:defRPr>
            </a:lvl2pPr>
            <a:lvl3pPr>
              <a:defRPr sz="2000">
                <a:latin typeface="微軟正黑體" pitchFamily="34" charset="-120"/>
                <a:ea typeface="微軟正黑體" pitchFamily="34" charset="-120"/>
              </a:defRPr>
            </a:lvl3pPr>
            <a:lvl4pPr>
              <a:defRPr sz="1800">
                <a:latin typeface="微軟正黑體" pitchFamily="34" charset="-120"/>
                <a:ea typeface="微軟正黑體" pitchFamily="34" charset="-120"/>
              </a:defRPr>
            </a:lvl4pPr>
            <a:lvl5pPr>
              <a:defRPr sz="1800">
                <a:latin typeface="微軟正黑體" pitchFamily="34" charset="-120"/>
                <a:ea typeface="微軟正黑體" pitchFamily="34" charset="-12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164E3D2-0060-42D2-A883-084C6D88E48A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微軟正黑體" pitchFamily="34" charset="-120"/>
                <a:ea typeface="微軟正黑體" pitchFamily="34" charset="-120"/>
              </a:defRPr>
            </a:lvl1pPr>
            <a:lvl2pPr>
              <a:defRPr sz="2000">
                <a:latin typeface="微軟正黑體" pitchFamily="34" charset="-120"/>
                <a:ea typeface="微軟正黑體" pitchFamily="34" charset="-120"/>
              </a:defRPr>
            </a:lvl2pPr>
            <a:lvl3pPr>
              <a:defRPr sz="1800">
                <a:latin typeface="微軟正黑體" pitchFamily="34" charset="-120"/>
                <a:ea typeface="微軟正黑體" pitchFamily="34" charset="-120"/>
              </a:defRPr>
            </a:lvl3pPr>
            <a:lvl4pPr>
              <a:defRPr sz="1600">
                <a:latin typeface="微軟正黑體" pitchFamily="34" charset="-120"/>
                <a:ea typeface="微軟正黑體" pitchFamily="34" charset="-120"/>
              </a:defRPr>
            </a:lvl4pPr>
            <a:lvl5pPr>
              <a:defRPr sz="1600">
                <a:latin typeface="微軟正黑體" pitchFamily="34" charset="-120"/>
                <a:ea typeface="微軟正黑體" pitchFamily="34" charset="-12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E147C00-9C51-4D89-B067-6FE144D743D0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8871938-5555-4AA0-8F45-E7B161010A7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F8D08BE-FBDF-447F-A26C-53F7F750C4CE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985651-267E-44AB-8163-345403AFBEC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8A451-EC11-41B2-9703-2BFA93BA232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F48A66D-8B08-4C52-AF8B-BFDE01C35CA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41DD94F-69E7-4A0C-B7C4-DDBE2C2C2C1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8161000" y="760413"/>
            <a:ext cx="5646738" cy="11491912"/>
          </a:xfr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760413"/>
            <a:ext cx="16789400" cy="1149191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9E2BBE-48AF-43BE-A170-6E5EB0E3D5B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951120-EC6B-4385-90FF-930ACFFEB745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微軟正黑體" pitchFamily="34" charset="-120"/>
                <a:ea typeface="微軟正黑體" pitchFamily="34" charset="-120"/>
              </a:defRPr>
            </a:lvl1pPr>
            <a:lvl2pPr>
              <a:defRPr sz="2800">
                <a:latin typeface="微軟正黑體" pitchFamily="34" charset="-120"/>
                <a:ea typeface="微軟正黑體" pitchFamily="34" charset="-120"/>
              </a:defRPr>
            </a:lvl2pPr>
            <a:lvl3pPr>
              <a:defRPr sz="2400">
                <a:latin typeface="微軟正黑體" pitchFamily="34" charset="-120"/>
                <a:ea typeface="微軟正黑體" pitchFamily="34" charset="-120"/>
              </a:defRPr>
            </a:lvl3pPr>
            <a:lvl4pPr>
              <a:defRPr sz="2000">
                <a:latin typeface="微軟正黑體" pitchFamily="34" charset="-120"/>
                <a:ea typeface="微軟正黑體" pitchFamily="34" charset="-120"/>
              </a:defRPr>
            </a:lvl4pPr>
            <a:lvl5pPr>
              <a:defRPr sz="2000">
                <a:latin typeface="微軟正黑體" pitchFamily="34" charset="-120"/>
                <a:ea typeface="微軟正黑體" pitchFamily="34" charset="-12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0B04BA-FD94-4065-B9D9-31B220A384FD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9777DDA-4D64-4162-AE96-5E17B290974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DEABA-38DB-4D63-860C-95ADD90BD14C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0A5C954-E842-4620-BAF2-9E8B468E46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1" descr="Untitled-8.jpg"/>
          <p:cNvPicPr>
            <a:picLocks noChangeAspect="1"/>
          </p:cNvPicPr>
          <p:nvPr userDrawn="1"/>
        </p:nvPicPr>
        <p:blipFill>
          <a:blip r:embed="rId2" cstate="print">
            <a:lum bright="-40000" contrast="-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" t="17466" r="27" b="28360"/>
          <a:stretch>
            <a:fillRect/>
          </a:stretch>
        </p:blipFill>
        <p:spPr bwMode="auto">
          <a:xfrm>
            <a:off x="0" y="0"/>
            <a:ext cx="24384000" cy="743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lum bright="-30000" contrast="-40000"/>
          </a:blip>
          <a:srcRect l="3103" t="12415" r="225" b="34377"/>
          <a:stretch>
            <a:fillRect/>
          </a:stretch>
        </p:blipFill>
        <p:spPr bwMode="auto">
          <a:xfrm flipH="1">
            <a:off x="-1" y="17240"/>
            <a:ext cx="24383999" cy="756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532ABC4-B0B1-4BD9-9459-0F141D0AEFB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6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0"/>
            <a:ext cx="3514725" cy="624205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16" y="-14264"/>
            <a:ext cx="15641484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2" y="7799555"/>
            <a:ext cx="12092408" cy="150810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06" y="9321948"/>
            <a:ext cx="4838700" cy="876300"/>
          </a:xfrm>
          <a:prstGeom prst="rect">
            <a:avLst/>
          </a:prstGeom>
        </p:spPr>
        <p:txBody>
          <a:bodyPr/>
          <a:lstStyle>
            <a:lvl1pPr marL="0" marR="0" indent="0" algn="ctr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2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400" b="0" dirty="0" smtClean="0">
                <a:latin typeface="Lato Regular" panose="020F0502020204030203" pitchFamily="34" charset="0"/>
              </a:rPr>
              <a:t>Pitch Deck Edition</a:t>
            </a:r>
            <a:endParaRPr lang="en-US" sz="44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5" cy="108036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4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629045" y="5638695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2" y="0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047122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0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pl-PL" dirty="0" smtClean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>
                <a:latin typeface="微軟正黑體" pitchFamily="34" charset="-120"/>
                <a:ea typeface="微軟正黑體" pitchFamily="34" charset="-12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A6ECD8C-5742-49B5-841B-CF5851BDCDA1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1051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611C62D-BDE7-4678-A976-B76B21EAB9D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3B1C980-4FA4-4373-89D7-4EF5E855ECF2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7" y="-3834"/>
            <a:ext cx="23221093" cy="13803972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171"/>
              <a:endParaRPr lang="en-US" sz="31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pPr defTabSz="825444"/>
                  <a:endParaRPr lang="en-US" sz="5700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7" y="2254045"/>
            <a:ext cx="10050504" cy="42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mpt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193" y="10083800"/>
            <a:ext cx="24549101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9" y="12086078"/>
            <a:ext cx="11880797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ctr">
              <a:defRPr sz="43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16477" y="10475395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69D48BC-1260-49AD-8406-E8C3981EDB5F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5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r>
              <a:rPr lang="en-US" sz="5700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695" y="9639300"/>
            <a:ext cx="24396701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163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1" y="10377962"/>
            <a:ext cx="17576800" cy="1938988"/>
          </a:xfrm>
          <a:prstGeom prst="rect">
            <a:avLst/>
          </a:prstGeom>
        </p:spPr>
        <p:txBody>
          <a:bodyPr wrap="square" lIns="91434" tIns="45718" rIns="91434" bIns="45718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1" y="0"/>
            <a:ext cx="11410949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9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defTabSz="825444"/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88952" cy="13716000"/>
          </a:xfrm>
          <a:prstGeom prst="rect">
            <a:avLst/>
          </a:prstGeom>
          <a:noFill/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940803" cy="2954651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8" y="4891328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4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5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9" y="4889500"/>
            <a:ext cx="4509877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1" y="3873505"/>
            <a:ext cx="11334224" cy="1343026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899" y="4203705"/>
            <a:ext cx="11333701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800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 lIns="91434" tIns="45718" rIns="91434" bIns="45718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299" y="4902205"/>
            <a:ext cx="120651" cy="7302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099" tIns="38099" rIns="38099" bIns="38099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6" y="5170470"/>
            <a:ext cx="10230467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6" y="5170470"/>
            <a:ext cx="10230464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 lIns="91434" tIns="45718" rIns="91434" bIns="45718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CD3E5D8-FEE1-4EB1-BF06-3303E7DACEF4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200" y="4354870"/>
            <a:ext cx="12673013" cy="642729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3"/>
            <a:ext cx="5918200" cy="3013562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93" y="7804618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:p14="http://schemas.microsoft.com/office/powerpoint/2010/main" xmlns="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04648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5762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258590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8212027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8159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448816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11428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5740400" y="4648205"/>
            <a:ext cx="3514725" cy="6242050"/>
          </a:xfrm>
          <a:prstGeom prst="rect">
            <a:avLst/>
          </a:prstGeom>
        </p:spPr>
        <p:txBody>
          <a:bodyPr lIns="91434" tIns="45718" rIns="91434" bIns="45718"/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545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91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 userDrawn="1"/>
        </p:nvSpPr>
        <p:spPr bwMode="auto">
          <a:xfrm>
            <a:off x="8742522" y="-14264"/>
            <a:ext cx="15641485" cy="13730264"/>
          </a:xfrm>
          <a:custGeom>
            <a:avLst/>
            <a:gdLst>
              <a:gd name="connsiteX0" fmla="*/ 15641484 w 15641484"/>
              <a:gd name="connsiteY0" fmla="*/ 0 h 13730264"/>
              <a:gd name="connsiteX1" fmla="*/ 15641484 w 15641484"/>
              <a:gd name="connsiteY1" fmla="*/ 13730264 h 13730264"/>
              <a:gd name="connsiteX2" fmla="*/ 0 w 15641484"/>
              <a:gd name="connsiteY2" fmla="*/ 13730264 h 13730264"/>
              <a:gd name="connsiteX3" fmla="*/ 6713211 w 15641484"/>
              <a:gd name="connsiteY3" fmla="*/ 14671 h 13730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641484" h="13730264">
                <a:moveTo>
                  <a:pt x="15641484" y="0"/>
                </a:moveTo>
                <a:lnTo>
                  <a:pt x="15641484" y="13730264"/>
                </a:lnTo>
                <a:lnTo>
                  <a:pt x="0" y="13730264"/>
                </a:lnTo>
                <a:lnTo>
                  <a:pt x="6713211" y="14671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6144585" y="7799556"/>
            <a:ext cx="12092408" cy="1523490"/>
          </a:xfrm>
          <a:prstGeom prst="rect">
            <a:avLst/>
          </a:prstGeom>
        </p:spPr>
        <p:txBody>
          <a:bodyPr wrap="square" lIns="91434" tIns="45718" rIns="91434" bIns="45718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pl-PL" dirty="0" smtClean="0"/>
              <a:t>Timelines &amp; Planning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9465012" y="9321948"/>
            <a:ext cx="4838701" cy="876300"/>
          </a:xfrm>
          <a:prstGeom prst="rect">
            <a:avLst/>
          </a:prstGeom>
        </p:spPr>
        <p:txBody>
          <a:bodyPr lIns="91434" tIns="45718" rIns="91434" bIns="45718"/>
          <a:lstStyle>
            <a:lvl1pPr marL="0" marR="0" indent="0" algn="ctr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300">
                <a:solidFill>
                  <a:schemeClr val="tx1"/>
                </a:solidFill>
                <a:latin typeface="Lato Regular" panose="020F0502020204030203" pitchFamily="34" charset="0"/>
              </a:defRPr>
            </a:lvl1pPr>
          </a:lstStyle>
          <a:p>
            <a:pPr marL="0" marR="0" lvl="0" indent="0" algn="l" defTabSz="457171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4300" b="0" dirty="0" smtClean="0">
                <a:latin typeface="Lato Regular" panose="020F0502020204030203" pitchFamily="34" charset="0"/>
              </a:rPr>
              <a:t>Pitch Deck Edition</a:t>
            </a:r>
            <a:endParaRPr lang="en-US" sz="4300" b="0" dirty="0" smtClean="0">
              <a:latin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83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con-pack-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 userDrawn="1"/>
        </p:nvSpPr>
        <p:spPr>
          <a:xfrm>
            <a:off x="8659680" y="-1"/>
            <a:ext cx="15724320" cy="13716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7266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1629045" y="7146800"/>
            <a:ext cx="7896784" cy="1080368"/>
          </a:xfrm>
          <a:prstGeom prst="rect">
            <a:avLst/>
          </a:prstGeom>
        </p:spPr>
        <p:txBody>
          <a:bodyPr lIns="91434" tIns="45718" rIns="91434" bIns="45718">
            <a:noAutofit/>
          </a:bodyPr>
          <a:lstStyle>
            <a:lvl1pPr algn="l">
              <a:defRPr sz="4300" b="0" baseline="0">
                <a:solidFill>
                  <a:schemeClr val="tx1">
                    <a:alpha val="95000"/>
                  </a:schemeClr>
                </a:solidFill>
                <a:latin typeface="+mn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pl-PL" dirty="0" smtClean="0"/>
              <a:t>Sample Subtitle</a:t>
            </a:r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1593789" y="5638701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 algn="ctr">
              <a:defRPr b="0" baseline="0">
                <a:solidFill>
                  <a:schemeClr val="tx1">
                    <a:alpha val="95000"/>
                  </a:schemeClr>
                </a:solidFill>
                <a:latin typeface="Aleo bold" panose="020F0802020204030203" pitchFamily="34" charset="0"/>
              </a:defRPr>
            </a:lvl1pPr>
          </a:lstStyle>
          <a:p>
            <a:r>
              <a:rPr lang="pl-PL" dirty="0" smtClean="0"/>
              <a:t>Sample Title</a:t>
            </a:r>
            <a:endParaRPr lang="en-US" dirty="0"/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8659818" y="5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en-US" sz="5700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296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9"/>
            <a:ext cx="7117642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 b="0" spc="100" baseline="0">
                <a:solidFill>
                  <a:schemeClr val="tx1"/>
                </a:solidFill>
                <a:latin typeface="Aleo bold" panose="020F0802020204030203" pitchFamily="34" charset="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5029201"/>
            <a:ext cx="24384000" cy="4523874"/>
          </a:xfrm>
          <a:prstGeom prst="rect">
            <a:avLst/>
          </a:pr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50799" tIns="50799" rIns="50799" bIns="5079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878" defTabSz="825444"/>
            <a:endParaRPr lang="pl-PL" sz="5700" dirty="0" smtClean="0">
              <a:solidFill>
                <a:srgbClr val="000000"/>
              </a:solidFill>
              <a:latin typeface="Aleo"/>
              <a:ea typeface="Gill Sans" charset="0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105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4" y="874149"/>
            <a:ext cx="6963754" cy="1523490"/>
          </a:xfrm>
          <a:prstGeom prst="rect">
            <a:avLst/>
          </a:prstGeom>
        </p:spPr>
        <p:txBody>
          <a:bodyPr wrap="none" lIns="91434" tIns="45718" rIns="91434" bIns="45718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1059838-4807-4D0E-805C-AE81BBE72223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1_空白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6" name="Google Shape;136;p17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>
              <a:solidFill>
                <a:prstClr val="black"/>
              </a:solidFill>
            </a:endParaRPr>
          </a:p>
        </p:txBody>
      </p:sp>
      <p:sp>
        <p:nvSpPr>
          <p:cNvPr id="137" name="Google Shape;137;p17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>
                <a:solidFill>
                  <a:prstClr val="black"/>
                </a:solidFill>
              </a:rPr>
              <a:pPr defTabSz="825444"/>
              <a:t>‹#›</a:t>
            </a:fld>
            <a:endParaRPr lang="zh-TW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標題投影片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1" y="9328294"/>
            <a:ext cx="24402904" cy="0"/>
          </a:xfrm>
          <a:prstGeom prst="rtTriangle">
            <a:avLst/>
          </a:prstGeom>
          <a:gradFill>
            <a:gsLst>
              <a:gs pos="0">
                <a:srgbClr val="C9004E"/>
              </a:gs>
              <a:gs pos="55000">
                <a:srgbClr val="FF3F90"/>
              </a:gs>
              <a:gs pos="100000">
                <a:srgbClr val="C9004E"/>
              </a:gs>
            </a:gsLst>
            <a:lin ang="3000000" scaled="0"/>
          </a:gradFill>
          <a:ln>
            <a:noFill/>
          </a:ln>
        </p:spPr>
        <p:txBody>
          <a:bodyPr spcFirstLastPara="1" wrap="square" lIns="217659" tIns="108800" rIns="217659" bIns="108800" anchor="ctr" anchorCtr="0">
            <a:noAutofit/>
          </a:bodyPr>
          <a:lstStyle/>
          <a:p>
            <a:pPr defTabSz="825444">
              <a:spcBef>
                <a:spcPts val="0"/>
              </a:spcBef>
              <a:spcAft>
                <a:spcPts val="0"/>
              </a:spcAft>
            </a:pPr>
            <a:endParaRPr sz="4300" dirty="0">
              <a:solidFill>
                <a:prstClr val="white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40" name="Google Shape;140;p18"/>
          <p:cNvSpPr txBox="1">
            <a:spLocks noGrp="1"/>
          </p:cNvSpPr>
          <p:nvPr>
            <p:ph type="ctrTitle"/>
          </p:nvPr>
        </p:nvSpPr>
        <p:spPr>
          <a:xfrm>
            <a:off x="1828800" y="3505209"/>
            <a:ext cx="20726400" cy="3659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Rambla"/>
              <a:buNone/>
              <a:defRPr sz="11400" b="1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4300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1"/>
          </p:nvPr>
        </p:nvSpPr>
        <p:spPr>
          <a:xfrm>
            <a:off x="1828800" y="7223214"/>
            <a:ext cx="20726400" cy="239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00" tIns="108800" rIns="108800" bIns="108800" anchor="t" anchorCtr="0"/>
          <a:lstStyle>
            <a:lvl1pPr marR="152387" lvl="0" algn="r" rtl="0">
              <a:spcBef>
                <a:spcPts val="952"/>
              </a:spcBef>
              <a:spcAft>
                <a:spcPts val="0"/>
              </a:spcAft>
              <a:buClr>
                <a:schemeClr val="accent1"/>
              </a:buClr>
              <a:buSzPts val="1836"/>
              <a:buFont typeface="Noto Sans Symbols"/>
              <a:buNone/>
              <a:defRPr sz="6400" b="0" i="0" u="none" strike="noStrike" cap="non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ctr" rtl="0">
              <a:spcBef>
                <a:spcPts val="771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Verdana"/>
              <a:buNone/>
              <a:defRPr sz="5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Noto Sans Symbols"/>
              <a:buNone/>
              <a:defRPr sz="50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Noto Sans Symbols"/>
              <a:buNone/>
              <a:defRPr sz="45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ctr" rtl="0">
              <a:spcBef>
                <a:spcPts val="8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ctr" rtl="0">
              <a:spcBef>
                <a:spcPts val="833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  <a:defRPr sz="38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endParaRPr/>
          </a:p>
        </p:txBody>
      </p:sp>
      <p:grpSp>
        <p:nvGrpSpPr>
          <p:cNvPr id="2" name="Google Shape;142;p18"/>
          <p:cNvGrpSpPr/>
          <p:nvPr/>
        </p:nvGrpSpPr>
        <p:grpSpPr>
          <a:xfrm>
            <a:off x="-10039" y="9906000"/>
            <a:ext cx="24394040" cy="3824176"/>
            <a:chOff x="-3765" y="4832896"/>
            <a:chExt cx="9147765" cy="2032192"/>
          </a:xfrm>
        </p:grpSpPr>
        <p:sp>
          <p:nvSpPr>
            <p:cNvPr id="143" name="Google Shape;143;p18"/>
            <p:cNvSpPr/>
            <p:nvPr/>
          </p:nvSpPr>
          <p:spPr>
            <a:xfrm>
              <a:off x="1687513" y="4832896"/>
              <a:ext cx="7456487" cy="518816"/>
            </a:xfrm>
            <a:custGeom>
              <a:avLst/>
              <a:gdLst/>
              <a:ahLst/>
              <a:cxnLst/>
              <a:rect l="0" t="0" r="0" b="0"/>
              <a:pathLst>
                <a:path w="4697" h="367" extrusionOk="0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FF9CBB">
                <a:alpha val="4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35443" y="5135526"/>
              <a:ext cx="9108557" cy="838200"/>
            </a:xfrm>
            <a:custGeom>
              <a:avLst/>
              <a:gdLst/>
              <a:ahLst/>
              <a:cxnLst/>
              <a:rect l="0" t="0" r="0" b="0"/>
              <a:pathLst>
                <a:path w="5760" h="528" extrusionOk="0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l"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black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0" y="4883888"/>
              <a:ext cx="9144000" cy="1981200"/>
            </a:xfrm>
            <a:custGeom>
              <a:avLst/>
              <a:gdLst/>
              <a:ahLst/>
              <a:cxnLst/>
              <a:rect l="0" t="0" r="0" b="0"/>
              <a:pathLst>
                <a:path w="5760" h="1248" extrusionOk="0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 cstate="print">
                <a:alphaModFix amt="50000"/>
              </a:blip>
              <a:tile tx="0" ty="0" sx="50000" sy="50000" flip="none" algn="t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defTabSz="825444">
                <a:spcBef>
                  <a:spcPts val="0"/>
                </a:spcBef>
                <a:spcAft>
                  <a:spcPts val="0"/>
                </a:spcAft>
              </a:pPr>
              <a:endParaRPr sz="4300" dirty="0">
                <a:solidFill>
                  <a:prstClr val="white"/>
                </a:solidFill>
                <a:latin typeface="Rambla"/>
                <a:ea typeface="Rambla"/>
                <a:cs typeface="Rambla"/>
                <a:sym typeface="Rambla"/>
              </a:endParaRPr>
            </a:p>
          </p:txBody>
        </p:sp>
        <p:cxnSp>
          <p:nvCxnSpPr>
            <p:cNvPr id="146" name="Google Shape;146;p18"/>
            <p:cNvCxnSpPr/>
            <p:nvPr/>
          </p:nvCxnSpPr>
          <p:spPr>
            <a:xfrm>
              <a:off x="-3765" y="4880373"/>
              <a:ext cx="9147765" cy="839943"/>
            </a:xfrm>
            <a:prstGeom prst="straightConnector1">
              <a:avLst/>
            </a:prstGeom>
            <a:noFill/>
            <a:ln w="12050" cap="flat" cmpd="sng">
              <a:solidFill>
                <a:srgbClr val="FF93B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47" name="Google Shape;147;p18"/>
          <p:cNvSpPr txBox="1">
            <a:spLocks noGrp="1"/>
          </p:cNvSpPr>
          <p:nvPr>
            <p:ph type="dt" idx="10"/>
          </p:nvPr>
        </p:nvSpPr>
        <p:spPr>
          <a:xfrm>
            <a:off x="17938752" y="12815888"/>
            <a:ext cx="5120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8" name="Google Shape;148;p18"/>
          <p:cNvSpPr txBox="1">
            <a:spLocks noGrp="1"/>
          </p:cNvSpPr>
          <p:nvPr>
            <p:ph type="ftr" idx="11"/>
          </p:nvPr>
        </p:nvSpPr>
        <p:spPr>
          <a:xfrm>
            <a:off x="11680201" y="12815895"/>
            <a:ext cx="6268483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rgbClr val="FFE7ED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endParaRPr dirty="0"/>
          </a:p>
        </p:txBody>
      </p:sp>
      <p:sp>
        <p:nvSpPr>
          <p:cNvPr id="149" name="Google Shape;149;p18"/>
          <p:cNvSpPr txBox="1">
            <a:spLocks noGrp="1"/>
          </p:cNvSpPr>
          <p:nvPr>
            <p:ph type="sldNum" idx="12"/>
          </p:nvPr>
        </p:nvSpPr>
        <p:spPr>
          <a:xfrm>
            <a:off x="23059392" y="12815895"/>
            <a:ext cx="975360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7659" tIns="108800" rIns="217659" bIns="108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marL="0" marR="0" lvl="1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marL="0" marR="0" lvl="2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marL="0" marR="0" lvl="3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marL="0" marR="0" lvl="4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0" marR="0" lvl="5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0" marR="0" lvl="6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0" marR="0" lvl="7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0" marR="0" lvl="8" indent="0" algn="r" rtl="0">
              <a:spcBef>
                <a:spcPts val="0"/>
              </a:spcBef>
              <a:buNone/>
              <a:defRPr sz="2400" b="0">
                <a:solidFill>
                  <a:srgbClr val="FFFFFF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>
            <a:pPr defTabSz="825444"/>
            <a:fld id="{00000000-1234-1234-1234-123412341234}" type="slidenum">
              <a:rPr lang="en-US" altLang="zh-TW" smtClean="0"/>
              <a:pPr defTabSz="825444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40320843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7192995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c 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/>
          <p:nvPr userDrawn="1"/>
        </p:nvGrpSpPr>
        <p:grpSpPr>
          <a:xfrm>
            <a:off x="1442306" y="-3834"/>
            <a:ext cx="23221093" cy="13803971"/>
            <a:chOff x="4630060" y="-3834"/>
            <a:chExt cx="16424861" cy="13803971"/>
          </a:xfrm>
        </p:grpSpPr>
        <p:sp>
          <p:nvSpPr>
            <p:cNvPr id="6" name="AutoShape 1"/>
            <p:cNvSpPr>
              <a:spLocks/>
            </p:cNvSpPr>
            <p:nvPr userDrawn="1"/>
          </p:nvSpPr>
          <p:spPr bwMode="auto">
            <a:xfrm>
              <a:off x="8724900" y="-3834"/>
              <a:ext cx="12330021" cy="13803971"/>
            </a:xfrm>
            <a:custGeom>
              <a:avLst/>
              <a:gdLst>
                <a:gd name="T0" fmla="*/ 7862094 w 21600"/>
                <a:gd name="T1" fmla="*/ 6900069 h 21600"/>
                <a:gd name="T2" fmla="*/ 7862094 w 21600"/>
                <a:gd name="T3" fmla="*/ 6900069 h 21600"/>
                <a:gd name="T4" fmla="*/ 7862094 w 21600"/>
                <a:gd name="T5" fmla="*/ 6900069 h 21600"/>
                <a:gd name="T6" fmla="*/ 7862094 w 21600"/>
                <a:gd name="T7" fmla="*/ 6900069 h 21600"/>
                <a:gd name="T8" fmla="*/ 0 60000 65536"/>
                <a:gd name="T9" fmla="*/ 0 60000 65536"/>
                <a:gd name="T10" fmla="*/ 0 60000 65536"/>
                <a:gd name="T11" fmla="*/ 0 60000 65536"/>
                <a:gd name="connsiteX0" fmla="*/ 11798 w 21600"/>
                <a:gd name="connsiteY0" fmla="*/ 0 h 21606"/>
                <a:gd name="connsiteX1" fmla="*/ 21530 w 21600"/>
                <a:gd name="connsiteY1" fmla="*/ 6 h 21606"/>
                <a:gd name="connsiteX2" fmla="*/ 21600 w 21600"/>
                <a:gd name="connsiteY2" fmla="*/ 21606 h 21606"/>
                <a:gd name="connsiteX3" fmla="*/ 0 w 21600"/>
                <a:gd name="connsiteY3" fmla="*/ 21553 h 21606"/>
                <a:gd name="connsiteX4" fmla="*/ 11798 w 21600"/>
                <a:gd name="connsiteY4" fmla="*/ 0 h 2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00" h="21606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6"/>
                    <a:pt x="21577" y="14406"/>
                    <a:pt x="21600" y="21606"/>
                  </a:cubicBezTo>
                  <a:lnTo>
                    <a:pt x="0" y="21553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chemeClr val="tx1">
                <a:lumMod val="75000"/>
                <a:alpha val="9000"/>
              </a:schemeClr>
            </a:solidFill>
            <a:ln>
              <a:noFill/>
            </a:ln>
            <a:effectLst/>
            <a:extLst/>
          </p:spPr>
          <p:txBody>
            <a:bodyPr wrap="square" lIns="38100" tIns="38100" rIns="38100" bIns="38100" anchor="ctr">
              <a:noAutofit/>
            </a:bodyPr>
            <a:lstStyle/>
            <a:p>
              <a:pPr defTabSz="457200"/>
              <a:endParaRPr lang="en-US" sz="3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  <a:sym typeface="Gill Sans" charset="0"/>
              </a:endParaRPr>
            </a:p>
          </p:txBody>
        </p:sp>
        <p:pic>
          <p:nvPicPr>
            <p:cNvPr id="4" name="Picture 6" descr="droppedImage.pdf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6334550" y="902367"/>
              <a:ext cx="3399655" cy="3390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pSp>
          <p:nvGrpSpPr>
            <p:cNvPr id="3" name="Group 29"/>
            <p:cNvGrpSpPr/>
            <p:nvPr userDrawn="1"/>
          </p:nvGrpSpPr>
          <p:grpSpPr>
            <a:xfrm>
              <a:off x="4630060" y="9755187"/>
              <a:ext cx="13092022" cy="2290529"/>
              <a:chOff x="1344613" y="4179316"/>
              <a:chExt cx="21704300" cy="3797300"/>
            </a:xfrm>
          </p:grpSpPr>
          <p:grpSp>
            <p:nvGrpSpPr>
              <p:cNvPr id="5" name="Group 6"/>
              <p:cNvGrpSpPr/>
              <p:nvPr userDrawn="1"/>
            </p:nvGrpSpPr>
            <p:grpSpPr>
              <a:xfrm>
                <a:off x="1344613" y="4179316"/>
                <a:ext cx="3797300" cy="3797300"/>
                <a:chOff x="1774599" y="9001126"/>
                <a:chExt cx="3797300" cy="3797300"/>
              </a:xfrm>
            </p:grpSpPr>
            <p:sp>
              <p:nvSpPr>
                <p:cNvPr id="8" name="AutoShape 11"/>
                <p:cNvSpPr>
                  <a:spLocks/>
                </p:cNvSpPr>
                <p:nvPr userDrawn="1"/>
              </p:nvSpPr>
              <p:spPr bwMode="auto">
                <a:xfrm>
                  <a:off x="1774599" y="9001126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8"/>
                <p:cNvSpPr>
                  <a:spLocks/>
                </p:cNvSpPr>
                <p:nvPr userDrawn="1"/>
              </p:nvSpPr>
              <p:spPr bwMode="auto">
                <a:xfrm>
                  <a:off x="3271612" y="10027801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0" name="AutoShape 13"/>
                <p:cNvSpPr>
                  <a:spLocks/>
                </p:cNvSpPr>
                <p:nvPr userDrawn="1"/>
              </p:nvSpPr>
              <p:spPr bwMode="auto">
                <a:xfrm>
                  <a:off x="2350861" y="9558338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" name="Group 10"/>
              <p:cNvGrpSpPr/>
              <p:nvPr userDrawn="1"/>
            </p:nvGrpSpPr>
            <p:grpSpPr>
              <a:xfrm>
                <a:off x="7313613" y="4179316"/>
                <a:ext cx="3797300" cy="3797300"/>
                <a:chOff x="7448608" y="8868229"/>
                <a:chExt cx="3797300" cy="3797300"/>
              </a:xfrm>
            </p:grpSpPr>
            <p:sp>
              <p:nvSpPr>
                <p:cNvPr id="12" name="AutoShape 11"/>
                <p:cNvSpPr>
                  <a:spLocks/>
                </p:cNvSpPr>
                <p:nvPr userDrawn="1"/>
              </p:nvSpPr>
              <p:spPr bwMode="auto">
                <a:xfrm>
                  <a:off x="7448608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2"/>
                <p:cNvSpPr>
                  <a:spLocks/>
                </p:cNvSpPr>
                <p:nvPr userDrawn="1"/>
              </p:nvSpPr>
              <p:spPr bwMode="auto">
                <a:xfrm>
                  <a:off x="8945621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4" name="AutoShape 13"/>
                <p:cNvSpPr>
                  <a:spLocks/>
                </p:cNvSpPr>
                <p:nvPr userDrawn="1"/>
              </p:nvSpPr>
              <p:spPr bwMode="auto">
                <a:xfrm>
                  <a:off x="8024870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" name="Group 14"/>
              <p:cNvGrpSpPr/>
              <p:nvPr userDrawn="1"/>
            </p:nvGrpSpPr>
            <p:grpSpPr>
              <a:xfrm>
                <a:off x="13282613" y="4179316"/>
                <a:ext cx="3797300" cy="3797300"/>
                <a:chOff x="12986999" y="8868229"/>
                <a:chExt cx="3797300" cy="3797300"/>
              </a:xfrm>
            </p:grpSpPr>
            <p:sp>
              <p:nvSpPr>
                <p:cNvPr id="16" name="AutoShape 11"/>
                <p:cNvSpPr>
                  <a:spLocks/>
                </p:cNvSpPr>
                <p:nvPr userDrawn="1"/>
              </p:nvSpPr>
              <p:spPr bwMode="auto">
                <a:xfrm>
                  <a:off x="12986999" y="8868229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6"/>
                <p:cNvSpPr>
                  <a:spLocks/>
                </p:cNvSpPr>
                <p:nvPr userDrawn="1"/>
              </p:nvSpPr>
              <p:spPr bwMode="auto">
                <a:xfrm>
                  <a:off x="14484012" y="9894904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  <a:alpha val="50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18" name="AutoShape 13"/>
                <p:cNvSpPr>
                  <a:spLocks/>
                </p:cNvSpPr>
                <p:nvPr userDrawn="1"/>
              </p:nvSpPr>
              <p:spPr bwMode="auto">
                <a:xfrm>
                  <a:off x="13563261" y="9425441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Group 18"/>
              <p:cNvGrpSpPr/>
              <p:nvPr userDrawn="1"/>
            </p:nvGrpSpPr>
            <p:grpSpPr>
              <a:xfrm>
                <a:off x="19251613" y="4179316"/>
                <a:ext cx="3797300" cy="3797300"/>
                <a:chOff x="18828205" y="9201735"/>
                <a:chExt cx="3797300" cy="3797300"/>
              </a:xfrm>
            </p:grpSpPr>
            <p:sp>
              <p:nvSpPr>
                <p:cNvPr id="20" name="AutoShape 11"/>
                <p:cNvSpPr>
                  <a:spLocks/>
                </p:cNvSpPr>
                <p:nvPr userDrawn="1"/>
              </p:nvSpPr>
              <p:spPr bwMode="auto">
                <a:xfrm>
                  <a:off x="18828205" y="9201735"/>
                  <a:ext cx="3797300" cy="3797300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8" y="6724"/>
                        <a:pt x="20638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0"/>
                <p:cNvSpPr>
                  <a:spLocks/>
                </p:cNvSpPr>
                <p:nvPr userDrawn="1"/>
              </p:nvSpPr>
              <p:spPr bwMode="auto">
                <a:xfrm>
                  <a:off x="20325218" y="10228410"/>
                  <a:ext cx="2287577" cy="2692837"/>
                </a:xfrm>
                <a:custGeom>
                  <a:avLst/>
                  <a:gdLst>
                    <a:gd name="connsiteX0" fmla="*/ 1374243 w 2287577"/>
                    <a:gd name="connsiteY0" fmla="*/ 0 h 2692837"/>
                    <a:gd name="connsiteX1" fmla="*/ 2279558 w 2287577"/>
                    <a:gd name="connsiteY1" fmla="*/ 642877 h 2692837"/>
                    <a:gd name="connsiteX2" fmla="*/ 927594 w 2287577"/>
                    <a:gd name="connsiteY2" fmla="*/ 2692837 h 2692837"/>
                    <a:gd name="connsiteX3" fmla="*/ 0 w 2287577"/>
                    <a:gd name="connsiteY3" fmla="*/ 2119804 h 2692837"/>
                    <a:gd name="connsiteX4" fmla="*/ 6179 w 2287577"/>
                    <a:gd name="connsiteY4" fmla="*/ 2110143 h 2692837"/>
                    <a:gd name="connsiteX5" fmla="*/ 15371 w 2287577"/>
                    <a:gd name="connsiteY5" fmla="*/ 2113358 h 2692837"/>
                    <a:gd name="connsiteX6" fmla="*/ 1313529 w 2287577"/>
                    <a:gd name="connsiteY6" fmla="*/ 1783865 h 2692837"/>
                    <a:gd name="connsiteX7" fmla="*/ 1403390 w 2287577"/>
                    <a:gd name="connsiteY7" fmla="*/ 32247 h 26928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87577" h="2692837">
                      <a:moveTo>
                        <a:pt x="1374243" y="0"/>
                      </a:moveTo>
                      <a:lnTo>
                        <a:pt x="2279558" y="642877"/>
                      </a:lnTo>
                      <a:cubicBezTo>
                        <a:pt x="2409044" y="2311565"/>
                        <a:pt x="927594" y="2692837"/>
                        <a:pt x="927594" y="2692837"/>
                      </a:cubicBezTo>
                      <a:lnTo>
                        <a:pt x="0" y="2119804"/>
                      </a:lnTo>
                      <a:lnTo>
                        <a:pt x="6179" y="2110143"/>
                      </a:lnTo>
                      <a:lnTo>
                        <a:pt x="15371" y="2113358"/>
                      </a:lnTo>
                      <a:cubicBezTo>
                        <a:pt x="460592" y="2245156"/>
                        <a:pt x="962070" y="2135325"/>
                        <a:pt x="1313529" y="1783865"/>
                      </a:cubicBezTo>
                      <a:cubicBezTo>
                        <a:pt x="1792791" y="1304604"/>
                        <a:pt x="1822745" y="546379"/>
                        <a:pt x="1403390" y="3224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  <a:extLst/>
              </p:spPr>
              <p:txBody>
                <a:bodyPr wrap="square" lIns="0" tIns="0" rIns="0" bIns="0" anchor="ctr">
                  <a:noAutofit/>
                </a:bodyPr>
                <a:lstStyle/>
                <a:p>
                  <a:endParaRPr lang="en-US" dirty="0">
                    <a:solidFill>
                      <a:srgbClr val="000000"/>
                    </a:solidFill>
                    <a:cs typeface="Arial" panose="020B0604020202020204" pitchFamily="34" charset="0"/>
                    <a:sym typeface="Gill Sans" charset="0"/>
                  </a:endParaRPr>
                </a:p>
              </p:txBody>
            </p:sp>
            <p:sp>
              <p:nvSpPr>
                <p:cNvPr id="22" name="AutoShape 13"/>
                <p:cNvSpPr>
                  <a:spLocks/>
                </p:cNvSpPr>
                <p:nvPr userDrawn="1"/>
              </p:nvSpPr>
              <p:spPr bwMode="auto">
                <a:xfrm>
                  <a:off x="19404467" y="9758947"/>
                  <a:ext cx="2617788" cy="2617788"/>
                </a:xfrm>
                <a:custGeom>
                  <a:avLst/>
                  <a:gdLst>
                    <a:gd name="T0" fmla="+- 0 10800 961"/>
                    <a:gd name="T1" fmla="*/ T0 w 19679"/>
                    <a:gd name="T2" fmla="+- 0 10800 961"/>
                    <a:gd name="T3" fmla="*/ 10800 h 19679"/>
                    <a:gd name="T4" fmla="+- 0 10800 961"/>
                    <a:gd name="T5" fmla="*/ T4 w 19679"/>
                    <a:gd name="T6" fmla="+- 0 10800 961"/>
                    <a:gd name="T7" fmla="*/ 10800 h 19679"/>
                    <a:gd name="T8" fmla="+- 0 10800 961"/>
                    <a:gd name="T9" fmla="*/ T8 w 19679"/>
                    <a:gd name="T10" fmla="+- 0 10800 961"/>
                    <a:gd name="T11" fmla="*/ 10800 h 19679"/>
                    <a:gd name="T12" fmla="+- 0 10800 961"/>
                    <a:gd name="T13" fmla="*/ T12 w 19679"/>
                    <a:gd name="T14" fmla="+- 0 10800 961"/>
                    <a:gd name="T15" fmla="*/ 10800 h 19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19679" h="19679">
                      <a:moveTo>
                        <a:pt x="16796" y="2881"/>
                      </a:moveTo>
                      <a:cubicBezTo>
                        <a:pt x="20639" y="6724"/>
                        <a:pt x="20639" y="12953"/>
                        <a:pt x="16796" y="16796"/>
                      </a:cubicBezTo>
                      <a:cubicBezTo>
                        <a:pt x="12953" y="20639"/>
                        <a:pt x="6724" y="20639"/>
                        <a:pt x="2881" y="16796"/>
                      </a:cubicBezTo>
                      <a:cubicBezTo>
                        <a:pt x="-961" y="12953"/>
                        <a:pt x="-961" y="6724"/>
                        <a:pt x="2881" y="2881"/>
                      </a:cubicBezTo>
                      <a:cubicBezTo>
                        <a:pt x="6724" y="-961"/>
                        <a:pt x="12953" y="-961"/>
                        <a:pt x="16796" y="2881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/>
                <a:extLst/>
              </p:spPr>
              <p:txBody>
                <a:bodyPr lIns="0" tIns="0" rIns="0" bIns="0" anchor="ctr"/>
                <a:lstStyle>
                  <a:lvl1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1pPr>
                  <a:lvl2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2pPr>
                  <a:lvl3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3pPr>
                  <a:lvl4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4pPr>
                  <a:lvl5pPr defTabSz="584200"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5pPr>
                  <a:lvl6pPr marL="18288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6pPr>
                  <a:lvl7pPr marL="22860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7pPr>
                  <a:lvl8pPr marL="27432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8pPr>
                  <a:lvl9pPr marL="3200400" algn="ctr" defTabSz="58420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Gill Sans" charset="0"/>
                      <a:cs typeface="Gill Sans" charset="0"/>
                      <a:sym typeface="Gill Sans" charset="0"/>
                    </a:defRPr>
                  </a:lvl9pPr>
                </a:lstStyle>
                <a:p>
                  <a:endParaRPr lang="en-US" sz="4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Lato" panose="020F0502020204030203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3" cstate="screen">
            <a:lum bright="2000"/>
          </a:blip>
          <a:stretch>
            <a:fillRect/>
          </a:stretch>
        </p:blipFill>
        <p:spPr>
          <a:xfrm>
            <a:off x="1082291" y="2254039"/>
            <a:ext cx="10050505" cy="42790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8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488112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2855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4" name="AutoShape 5"/>
          <p:cNvSpPr>
            <a:spLocks/>
          </p:cNvSpPr>
          <p:nvPr/>
        </p:nvSpPr>
        <p:spPr bwMode="auto">
          <a:xfrm>
            <a:off x="0" y="10083800"/>
            <a:ext cx="24384000" cy="3632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3048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>
            <a:spLocks/>
          </p:cNvSpPr>
          <p:nvPr/>
        </p:nvSpPr>
        <p:spPr bwMode="auto">
          <a:xfrm>
            <a:off x="-76200" y="10083800"/>
            <a:ext cx="24549100" cy="37846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6" name="Symbol zastępczy tekstu 3"/>
          <p:cNvSpPr>
            <a:spLocks noGrp="1"/>
          </p:cNvSpPr>
          <p:nvPr>
            <p:ph type="body" sz="quarter" idx="10" hasCustomPrompt="1"/>
          </p:nvPr>
        </p:nvSpPr>
        <p:spPr>
          <a:xfrm>
            <a:off x="6257951" y="12086077"/>
            <a:ext cx="11880798" cy="108036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400" b="1" baseline="0">
                <a:solidFill>
                  <a:schemeClr val="tx1"/>
                </a:solidFill>
                <a:latin typeface="Aleo" panose="020F0502020204030203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 smtClean="0"/>
              <a:t>Click here to add your own subtitle</a:t>
            </a:r>
            <a:endParaRPr lang="pl-PL" dirty="0" smtClean="0"/>
          </a:p>
        </p:txBody>
      </p:sp>
      <p:sp>
        <p:nvSpPr>
          <p:cNvPr id="9" name="Tytuł 8"/>
          <p:cNvSpPr>
            <a:spLocks noGrp="1"/>
          </p:cNvSpPr>
          <p:nvPr>
            <p:ph type="title" hasCustomPrompt="1"/>
          </p:nvPr>
        </p:nvSpPr>
        <p:spPr>
          <a:xfrm>
            <a:off x="8751734" y="10475390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2480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"/>
          <p:cNvSpPr>
            <a:spLocks/>
          </p:cNvSpPr>
          <p:nvPr/>
        </p:nvSpPr>
        <p:spPr bwMode="auto">
          <a:xfrm>
            <a:off x="12230100" y="0"/>
            <a:ext cx="12166600" cy="137160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r>
              <a:rPr lang="en-US" dirty="0" smtClean="0">
                <a:solidFill>
                  <a:srgbClr val="000000"/>
                </a:solidFill>
                <a:latin typeface="Aleo"/>
                <a:cs typeface="Arial" panose="020B0604020202020204" pitchFamily="34" charset="0"/>
                <a:sym typeface="Gill Sans" charset="0"/>
              </a:rPr>
              <a:t> </a:t>
            </a: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13983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BDD7D30-0D40-4972-AF0C-EC74395E370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440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b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6" name="AutoShape 1"/>
          <p:cNvSpPr>
            <a:spLocks/>
          </p:cNvSpPr>
          <p:nvPr/>
        </p:nvSpPr>
        <p:spPr bwMode="auto">
          <a:xfrm>
            <a:off x="0" y="3835400"/>
            <a:ext cx="24371300" cy="44704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712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3991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2438400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4000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-12700" y="9639300"/>
            <a:ext cx="24396700" cy="3606800"/>
          </a:xfrm>
          <a:prstGeom prst="rect">
            <a:avLst/>
          </a:prstGeom>
          <a:solidFill>
            <a:srgbClr val="FFFFFF">
              <a:alpha val="89999"/>
            </a:srgbClr>
          </a:solidFill>
          <a:ln w="12700" cap="flat" cmpd="sng">
            <a:solidFill>
              <a:srgbClr val="FFFFFF"/>
            </a:solidFill>
            <a:prstDash val="solid"/>
            <a:miter lim="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 lang="en-US" sz="40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Arial" panose="020B0604020202020204" pitchFamily="34" charset="0"/>
                <a:sym typeface="Gill Sans" charset="0"/>
              </a:defRPr>
            </a:lvl1pPr>
          </a:lstStyle>
          <a:p>
            <a:pPr lvl="0" algn="ctr" defTabSz="58420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397250" y="10377954"/>
            <a:ext cx="17576800" cy="1938992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defRPr sz="4000" baseline="0"/>
            </a:lvl1pPr>
          </a:lstStyle>
          <a:p>
            <a:pPr lvl="0"/>
            <a:r>
              <a:rPr lang="en-US" dirty="0" smtClean="0"/>
              <a:t> Describe your thoughts with 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as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dolor </a:t>
            </a:r>
            <a:r>
              <a:rPr lang="en-US" dirty="0" err="1" smtClean="0"/>
              <a:t>odio</a:t>
            </a:r>
            <a:r>
              <a:rPr lang="en-US" dirty="0" smtClean="0"/>
              <a:t>, </a:t>
            </a:r>
            <a:r>
              <a:rPr lang="en-US" dirty="0" err="1" smtClean="0"/>
              <a:t>aliquet</a:t>
            </a:r>
            <a:r>
              <a:rPr lang="en-US" dirty="0" smtClean="0"/>
              <a:t>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</a:t>
            </a:r>
            <a:r>
              <a:rPr lang="en-US" dirty="0" err="1" smtClean="0"/>
              <a:t>eu</a:t>
            </a:r>
            <a:r>
              <a:rPr lang="en-US" dirty="0" smtClean="0"/>
              <a:t>, </a:t>
            </a:r>
            <a:r>
              <a:rPr lang="en-US" dirty="0" err="1" smtClean="0"/>
              <a:t>lobortis</a:t>
            </a:r>
            <a:r>
              <a:rPr lang="en-US" dirty="0" smtClean="0"/>
              <a:t> at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tristique</a:t>
            </a:r>
            <a:r>
              <a:rPr lang="en-US" dirty="0" smtClean="0"/>
              <a:t> dui </a:t>
            </a:r>
            <a:r>
              <a:rPr lang="en-US" dirty="0" err="1" smtClean="0"/>
              <a:t>adipiscing</a:t>
            </a:r>
            <a:r>
              <a:rPr lang="en-US" dirty="0" smtClean="0"/>
              <a:t> magna </a:t>
            </a:r>
            <a:r>
              <a:rPr lang="en-US" dirty="0" err="1" smtClean="0"/>
              <a:t>interdum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nunc</a:t>
            </a:r>
            <a:r>
              <a:rPr lang="en-US" dirty="0" smtClean="0"/>
              <a:t> </a:t>
            </a:r>
            <a:r>
              <a:rPr lang="en-US" dirty="0" err="1" smtClean="0"/>
              <a:t>vulputate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23353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2973050" y="0"/>
            <a:ext cx="11410950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12195048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002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12188952" cy="13716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pl-PL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leo" panose="020F0502020204030203" pitchFamily="34" charset="0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88952" cy="1371600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10823797" cy="2923877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Put here your own</a:t>
            </a:r>
            <a:br>
              <a:rPr lang="en-US" dirty="0" smtClean="0"/>
            </a:br>
            <a:r>
              <a:rPr lang="en-US" dirty="0" smtClean="0"/>
              <a:t>picture background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0071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7000"/>
            </a:schemeClr>
          </a:solidFill>
          <a:ln w="25400" cap="flat" cmpd="sng" algn="ctr">
            <a:noFill/>
            <a:prstDash val="solid"/>
            <a:miter lim="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50800" tIns="50800" rIns="50800" bIns="50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/>
            <a:endParaRPr lang="en-US" dirty="0">
              <a:solidFill>
                <a:srgbClr val="000000"/>
              </a:solidFill>
              <a:latin typeface="Aleo"/>
              <a:cs typeface="Arial" panose="020B0604020202020204" pitchFamily="34" charset="0"/>
              <a:sym typeface="Gill Sans" charset="0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0" hasCustomPrompt="1"/>
          </p:nvPr>
        </p:nvSpPr>
        <p:spPr>
          <a:xfrm>
            <a:off x="1855997" y="4891328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1" hasCustomPrompt="1"/>
          </p:nvPr>
        </p:nvSpPr>
        <p:spPr>
          <a:xfrm>
            <a:off x="683738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12" hasCustomPrompt="1"/>
          </p:nvPr>
        </p:nvSpPr>
        <p:spPr>
          <a:xfrm>
            <a:off x="11811073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3" hasCustomPrompt="1"/>
          </p:nvPr>
        </p:nvSpPr>
        <p:spPr>
          <a:xfrm>
            <a:off x="16801738" y="4889500"/>
            <a:ext cx="4509878" cy="5205172"/>
          </a:xfrm>
          <a:custGeom>
            <a:avLst/>
            <a:gdLst>
              <a:gd name="connsiteX0" fmla="*/ 2255043 w 4509878"/>
              <a:gd name="connsiteY0" fmla="*/ 0 h 5205172"/>
              <a:gd name="connsiteX1" fmla="*/ 4509878 w 4509878"/>
              <a:gd name="connsiteY1" fmla="*/ 1301353 h 5205172"/>
              <a:gd name="connsiteX2" fmla="*/ 4509878 w 4509878"/>
              <a:gd name="connsiteY2" fmla="*/ 3904060 h 5205172"/>
              <a:gd name="connsiteX3" fmla="*/ 2254835 w 4509878"/>
              <a:gd name="connsiteY3" fmla="*/ 5205172 h 5205172"/>
              <a:gd name="connsiteX4" fmla="*/ 0 w 4509878"/>
              <a:gd name="connsiteY4" fmla="*/ 3903819 h 5205172"/>
              <a:gd name="connsiteX5" fmla="*/ 0 w 4509878"/>
              <a:gd name="connsiteY5" fmla="*/ 1301353 h 520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09878" h="5205172">
                <a:moveTo>
                  <a:pt x="2255043" y="0"/>
                </a:moveTo>
                <a:lnTo>
                  <a:pt x="4509878" y="1301353"/>
                </a:lnTo>
                <a:lnTo>
                  <a:pt x="4509878" y="3904060"/>
                </a:lnTo>
                <a:lnTo>
                  <a:pt x="2254835" y="5205172"/>
                </a:lnTo>
                <a:lnTo>
                  <a:pt x="0" y="3903819"/>
                </a:lnTo>
                <a:lnTo>
                  <a:pt x="0" y="1301353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083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e placehol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/>
          <p:cNvSpPr>
            <a:spLocks noGrp="1"/>
          </p:cNvSpPr>
          <p:nvPr>
            <p:ph type="pic" sz="quarter" idx="14" hasCustomPrompt="1"/>
          </p:nvPr>
        </p:nvSpPr>
        <p:spPr>
          <a:xfrm>
            <a:off x="6311376" y="5170471"/>
            <a:ext cx="11334224" cy="574830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6311902" y="3873500"/>
            <a:ext cx="11334223" cy="1343025"/>
          </a:xfrm>
          <a:custGeom>
            <a:avLst/>
            <a:gdLst>
              <a:gd name="connsiteX0" fmla="*/ 197308 w 11334223"/>
              <a:gd name="connsiteY0" fmla="*/ 0 h 1343025"/>
              <a:gd name="connsiteX1" fmla="*/ 11136915 w 11334223"/>
              <a:gd name="connsiteY1" fmla="*/ 0 h 1343025"/>
              <a:gd name="connsiteX2" fmla="*/ 11334223 w 11334223"/>
              <a:gd name="connsiteY2" fmla="*/ 197186 h 1343025"/>
              <a:gd name="connsiteX3" fmla="*/ 11334223 w 11334223"/>
              <a:gd name="connsiteY3" fmla="*/ 202011 h 1343025"/>
              <a:gd name="connsiteX4" fmla="*/ 11334223 w 11334223"/>
              <a:gd name="connsiteY4" fmla="*/ 216283 h 1343025"/>
              <a:gd name="connsiteX5" fmla="*/ 11334223 w 11334223"/>
              <a:gd name="connsiteY5" fmla="*/ 239696 h 1343025"/>
              <a:gd name="connsiteX6" fmla="*/ 11334223 w 11334223"/>
              <a:gd name="connsiteY6" fmla="*/ 271947 h 1343025"/>
              <a:gd name="connsiteX7" fmla="*/ 11334223 w 11334223"/>
              <a:gd name="connsiteY7" fmla="*/ 312730 h 1343025"/>
              <a:gd name="connsiteX8" fmla="*/ 11334223 w 11334223"/>
              <a:gd name="connsiteY8" fmla="*/ 361742 h 1343025"/>
              <a:gd name="connsiteX9" fmla="*/ 11334223 w 11334223"/>
              <a:gd name="connsiteY9" fmla="*/ 418676 h 1343025"/>
              <a:gd name="connsiteX10" fmla="*/ 11334223 w 11334223"/>
              <a:gd name="connsiteY10" fmla="*/ 483228 h 1343025"/>
              <a:gd name="connsiteX11" fmla="*/ 11334223 w 11334223"/>
              <a:gd name="connsiteY11" fmla="*/ 633969 h 1343025"/>
              <a:gd name="connsiteX12" fmla="*/ 11334223 w 11334223"/>
              <a:gd name="connsiteY12" fmla="*/ 811527 h 1343025"/>
              <a:gd name="connsiteX13" fmla="*/ 11334223 w 11334223"/>
              <a:gd name="connsiteY13" fmla="*/ 1013463 h 1343025"/>
              <a:gd name="connsiteX14" fmla="*/ 11334223 w 11334223"/>
              <a:gd name="connsiteY14" fmla="*/ 1237339 h 1343025"/>
              <a:gd name="connsiteX15" fmla="*/ 11334223 w 11334223"/>
              <a:gd name="connsiteY15" fmla="*/ 1343025 h 1343025"/>
              <a:gd name="connsiteX16" fmla="*/ 0 w 11334223"/>
              <a:gd name="connsiteY16" fmla="*/ 1343025 h 1343025"/>
              <a:gd name="connsiteX17" fmla="*/ 0 w 11334223"/>
              <a:gd name="connsiteY17" fmla="*/ 197186 h 1343025"/>
              <a:gd name="connsiteX18" fmla="*/ 197308 w 11334223"/>
              <a:gd name="connsiteY18" fmla="*/ 0 h 134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334223" h="1343025">
                <a:moveTo>
                  <a:pt x="197308" y="0"/>
                </a:moveTo>
                <a:lnTo>
                  <a:pt x="11136915" y="0"/>
                </a:lnTo>
                <a:cubicBezTo>
                  <a:pt x="11246065" y="0"/>
                  <a:pt x="11334223" y="88146"/>
                  <a:pt x="11334223" y="197186"/>
                </a:cubicBezTo>
                <a:lnTo>
                  <a:pt x="11334223" y="202011"/>
                </a:lnTo>
                <a:lnTo>
                  <a:pt x="11334223" y="216283"/>
                </a:lnTo>
                <a:lnTo>
                  <a:pt x="11334223" y="239696"/>
                </a:lnTo>
                <a:lnTo>
                  <a:pt x="11334223" y="271947"/>
                </a:lnTo>
                <a:lnTo>
                  <a:pt x="11334223" y="312730"/>
                </a:lnTo>
                <a:lnTo>
                  <a:pt x="11334223" y="361742"/>
                </a:lnTo>
                <a:lnTo>
                  <a:pt x="11334223" y="418676"/>
                </a:lnTo>
                <a:lnTo>
                  <a:pt x="11334223" y="483228"/>
                </a:lnTo>
                <a:lnTo>
                  <a:pt x="11334223" y="633969"/>
                </a:lnTo>
                <a:lnTo>
                  <a:pt x="11334223" y="811527"/>
                </a:lnTo>
                <a:lnTo>
                  <a:pt x="11334223" y="1013463"/>
                </a:lnTo>
                <a:lnTo>
                  <a:pt x="11334223" y="1237339"/>
                </a:lnTo>
                <a:lnTo>
                  <a:pt x="11334223" y="1343025"/>
                </a:lnTo>
                <a:lnTo>
                  <a:pt x="0" y="1343025"/>
                </a:lnTo>
                <a:lnTo>
                  <a:pt x="0" y="197186"/>
                </a:lnTo>
                <a:cubicBezTo>
                  <a:pt x="0" y="88146"/>
                  <a:pt x="88158" y="0"/>
                  <a:pt x="197308" y="0"/>
                </a:cubicBezTo>
                <a:close/>
              </a:path>
            </a:pathLst>
          </a:custGeom>
          <a:solidFill>
            <a:srgbClr val="CFCFCF"/>
          </a:solidFill>
          <a:ln w="3175">
            <a:solidFill>
              <a:srgbClr val="CFCFCF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6311900" y="4203700"/>
            <a:ext cx="11333700" cy="1012778"/>
          </a:xfrm>
          <a:custGeom>
            <a:avLst/>
            <a:gdLst>
              <a:gd name="connsiteX0" fmla="*/ 501668 w 11333700"/>
              <a:gd name="connsiteY0" fmla="*/ 0 h 1012778"/>
              <a:gd name="connsiteX1" fmla="*/ 1587390 w 11333700"/>
              <a:gd name="connsiteY1" fmla="*/ 0 h 1012778"/>
              <a:gd name="connsiteX2" fmla="*/ 1834550 w 11333700"/>
              <a:gd name="connsiteY2" fmla="*/ 45437 h 1012778"/>
              <a:gd name="connsiteX3" fmla="*/ 1947373 w 11333700"/>
              <a:gd name="connsiteY3" fmla="*/ 310928 h 1012778"/>
              <a:gd name="connsiteX4" fmla="*/ 11228806 w 11333700"/>
              <a:gd name="connsiteY4" fmla="*/ 310928 h 1012778"/>
              <a:gd name="connsiteX5" fmla="*/ 11333700 w 11333700"/>
              <a:gd name="connsiteY5" fmla="*/ 310928 h 1012778"/>
              <a:gd name="connsiteX6" fmla="*/ 11333700 w 11333700"/>
              <a:gd name="connsiteY6" fmla="*/ 481327 h 1012778"/>
              <a:gd name="connsiteX7" fmla="*/ 11333700 w 11333700"/>
              <a:gd name="connsiteY7" fmla="*/ 683263 h 1012778"/>
              <a:gd name="connsiteX8" fmla="*/ 11333700 w 11333700"/>
              <a:gd name="connsiteY8" fmla="*/ 907139 h 1012778"/>
              <a:gd name="connsiteX9" fmla="*/ 11333700 w 11333700"/>
              <a:gd name="connsiteY9" fmla="*/ 1012778 h 1012778"/>
              <a:gd name="connsiteX10" fmla="*/ 0 w 11333700"/>
              <a:gd name="connsiteY10" fmla="*/ 1012778 h 1012778"/>
              <a:gd name="connsiteX11" fmla="*/ 0 w 11333700"/>
              <a:gd name="connsiteY11" fmla="*/ 310928 h 1012778"/>
              <a:gd name="connsiteX12" fmla="*/ 110724 w 11333700"/>
              <a:gd name="connsiteY12" fmla="*/ 310928 h 1012778"/>
              <a:gd name="connsiteX13" fmla="*/ 254507 w 11333700"/>
              <a:gd name="connsiteY13" fmla="*/ 45437 h 1012778"/>
              <a:gd name="connsiteX14" fmla="*/ 501668 w 11333700"/>
              <a:gd name="connsiteY14" fmla="*/ 0 h 1012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1333700" h="1012778">
                <a:moveTo>
                  <a:pt x="501668" y="0"/>
                </a:moveTo>
                <a:lnTo>
                  <a:pt x="1587390" y="0"/>
                </a:lnTo>
                <a:cubicBezTo>
                  <a:pt x="1780500" y="0"/>
                  <a:pt x="1818808" y="0"/>
                  <a:pt x="1834550" y="45437"/>
                </a:cubicBezTo>
                <a:lnTo>
                  <a:pt x="1947373" y="310928"/>
                </a:lnTo>
                <a:cubicBezTo>
                  <a:pt x="1947373" y="310928"/>
                  <a:pt x="10197535" y="310928"/>
                  <a:pt x="11228806" y="310928"/>
                </a:cubicBezTo>
                <a:lnTo>
                  <a:pt x="11333700" y="310928"/>
                </a:lnTo>
                <a:lnTo>
                  <a:pt x="11333700" y="481327"/>
                </a:lnTo>
                <a:lnTo>
                  <a:pt x="11333700" y="683263"/>
                </a:lnTo>
                <a:lnTo>
                  <a:pt x="11333700" y="907139"/>
                </a:lnTo>
                <a:lnTo>
                  <a:pt x="11333700" y="1012778"/>
                </a:lnTo>
                <a:lnTo>
                  <a:pt x="0" y="1012778"/>
                </a:lnTo>
                <a:lnTo>
                  <a:pt x="0" y="310928"/>
                </a:lnTo>
                <a:lnTo>
                  <a:pt x="110724" y="310928"/>
                </a:lnTo>
                <a:lnTo>
                  <a:pt x="254507" y="45437"/>
                </a:lnTo>
                <a:cubicBezTo>
                  <a:pt x="273399" y="0"/>
                  <a:pt x="270250" y="0"/>
                  <a:pt x="501668" y="0"/>
                </a:cubicBezTo>
                <a:close/>
              </a:path>
            </a:pathLst>
          </a:custGeom>
          <a:solidFill>
            <a:srgbClr val="E4E4E4"/>
          </a:solidFill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7289799" y="4114800"/>
            <a:ext cx="10086965" cy="966772"/>
          </a:xfrm>
          <a:custGeom>
            <a:avLst/>
            <a:gdLst>
              <a:gd name="connsiteX0" fmla="*/ 140494 w 10086965"/>
              <a:gd name="connsiteY0" fmla="*/ 647700 h 966772"/>
              <a:gd name="connsiteX1" fmla="*/ 280988 w 10086965"/>
              <a:gd name="connsiteY1" fmla="*/ 788194 h 966772"/>
              <a:gd name="connsiteX2" fmla="*/ 272181 w 10086965"/>
              <a:gd name="connsiteY2" fmla="*/ 836691 h 966772"/>
              <a:gd name="connsiteX3" fmla="*/ 233610 w 10086965"/>
              <a:gd name="connsiteY3" fmla="*/ 798029 h 966772"/>
              <a:gd name="connsiteX4" fmla="*/ 234156 w 10086965"/>
              <a:gd name="connsiteY4" fmla="*/ 788194 h 966772"/>
              <a:gd name="connsiteX5" fmla="*/ 140494 w 10086965"/>
              <a:gd name="connsiteY5" fmla="*/ 694545 h 966772"/>
              <a:gd name="connsiteX6" fmla="*/ 46818 w 10086965"/>
              <a:gd name="connsiteY6" fmla="*/ 788194 h 966772"/>
              <a:gd name="connsiteX7" fmla="*/ 140494 w 10086965"/>
              <a:gd name="connsiteY7" fmla="*/ 881870 h 966772"/>
              <a:gd name="connsiteX8" fmla="*/ 198799 w 10086965"/>
              <a:gd name="connsiteY8" fmla="*/ 861420 h 966772"/>
              <a:gd name="connsiteX9" fmla="*/ 198786 w 10086965"/>
              <a:gd name="connsiteY9" fmla="*/ 861550 h 966772"/>
              <a:gd name="connsiteX10" fmla="*/ 231958 w 10086965"/>
              <a:gd name="connsiteY10" fmla="*/ 894723 h 966772"/>
              <a:gd name="connsiteX11" fmla="*/ 140494 w 10086965"/>
              <a:gd name="connsiteY11" fmla="*/ 928688 h 966772"/>
              <a:gd name="connsiteX12" fmla="*/ 0 w 10086965"/>
              <a:gd name="connsiteY12" fmla="*/ 788194 h 966772"/>
              <a:gd name="connsiteX13" fmla="*/ 140494 w 10086965"/>
              <a:gd name="connsiteY13" fmla="*/ 647700 h 966772"/>
              <a:gd name="connsiteX14" fmla="*/ 590292 w 10086965"/>
              <a:gd name="connsiteY14" fmla="*/ 609600 h 966772"/>
              <a:gd name="connsiteX15" fmla="*/ 9859789 w 10086965"/>
              <a:gd name="connsiteY15" fmla="*/ 609600 h 966772"/>
              <a:gd name="connsiteX16" fmla="*/ 9903981 w 10086965"/>
              <a:gd name="connsiteY16" fmla="*/ 662534 h 966772"/>
              <a:gd name="connsiteX17" fmla="*/ 9903981 w 10086965"/>
              <a:gd name="connsiteY17" fmla="*/ 913805 h 966772"/>
              <a:gd name="connsiteX18" fmla="*/ 9859789 w 10086965"/>
              <a:gd name="connsiteY18" fmla="*/ 966772 h 966772"/>
              <a:gd name="connsiteX19" fmla="*/ 590292 w 10086965"/>
              <a:gd name="connsiteY19" fmla="*/ 966772 h 966772"/>
              <a:gd name="connsiteX20" fmla="*/ 546100 w 10086965"/>
              <a:gd name="connsiteY20" fmla="*/ 913805 h 966772"/>
              <a:gd name="connsiteX21" fmla="*/ 546100 w 10086965"/>
              <a:gd name="connsiteY21" fmla="*/ 662534 h 966772"/>
              <a:gd name="connsiteX22" fmla="*/ 590292 w 10086965"/>
              <a:gd name="connsiteY22" fmla="*/ 609600 h 966772"/>
              <a:gd name="connsiteX23" fmla="*/ 9996489 w 10086965"/>
              <a:gd name="connsiteY23" fmla="*/ 0 h 966772"/>
              <a:gd name="connsiteX24" fmla="*/ 10086965 w 10086965"/>
              <a:gd name="connsiteY24" fmla="*/ 90496 h 966772"/>
              <a:gd name="connsiteX25" fmla="*/ 9996489 w 10086965"/>
              <a:gd name="connsiteY25" fmla="*/ 180966 h 966772"/>
              <a:gd name="connsiteX26" fmla="*/ 9906001 w 10086965"/>
              <a:gd name="connsiteY26" fmla="*/ 90496 h 966772"/>
              <a:gd name="connsiteX27" fmla="*/ 9996489 w 10086965"/>
              <a:gd name="connsiteY27" fmla="*/ 0 h 966772"/>
              <a:gd name="connsiteX28" fmla="*/ 9704381 w 10086965"/>
              <a:gd name="connsiteY28" fmla="*/ 0 h 966772"/>
              <a:gd name="connsiteX29" fmla="*/ 9794865 w 10086965"/>
              <a:gd name="connsiteY29" fmla="*/ 90496 h 966772"/>
              <a:gd name="connsiteX30" fmla="*/ 9704381 w 10086965"/>
              <a:gd name="connsiteY30" fmla="*/ 180966 h 966772"/>
              <a:gd name="connsiteX31" fmla="*/ 9613901 w 10086965"/>
              <a:gd name="connsiteY31" fmla="*/ 90496 h 966772"/>
              <a:gd name="connsiteX32" fmla="*/ 9704381 w 10086965"/>
              <a:gd name="connsiteY32" fmla="*/ 0 h 966772"/>
              <a:gd name="connsiteX33" fmla="*/ 9425004 w 10086965"/>
              <a:gd name="connsiteY33" fmla="*/ 0 h 966772"/>
              <a:gd name="connsiteX34" fmla="*/ 9515477 w 10086965"/>
              <a:gd name="connsiteY34" fmla="*/ 90496 h 966772"/>
              <a:gd name="connsiteX35" fmla="*/ 9425004 w 10086965"/>
              <a:gd name="connsiteY35" fmla="*/ 180966 h 966772"/>
              <a:gd name="connsiteX36" fmla="*/ 9334500 w 10086965"/>
              <a:gd name="connsiteY36" fmla="*/ 90496 h 966772"/>
              <a:gd name="connsiteX37" fmla="*/ 9425004 w 10086965"/>
              <a:gd name="connsiteY37" fmla="*/ 0 h 966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86965" h="966772">
                <a:moveTo>
                  <a:pt x="140494" y="647700"/>
                </a:moveTo>
                <a:cubicBezTo>
                  <a:pt x="218091" y="647700"/>
                  <a:pt x="280988" y="710597"/>
                  <a:pt x="280988" y="788194"/>
                </a:cubicBezTo>
                <a:cubicBezTo>
                  <a:pt x="280988" y="805275"/>
                  <a:pt x="277762" y="821523"/>
                  <a:pt x="272181" y="836691"/>
                </a:cubicBezTo>
                <a:lnTo>
                  <a:pt x="233610" y="798029"/>
                </a:lnTo>
                <a:cubicBezTo>
                  <a:pt x="233948" y="794803"/>
                  <a:pt x="234156" y="791537"/>
                  <a:pt x="234156" y="788194"/>
                </a:cubicBezTo>
                <a:cubicBezTo>
                  <a:pt x="234156" y="736498"/>
                  <a:pt x="192164" y="694545"/>
                  <a:pt x="140494" y="694545"/>
                </a:cubicBezTo>
                <a:cubicBezTo>
                  <a:pt x="88784" y="694545"/>
                  <a:pt x="46818" y="736498"/>
                  <a:pt x="46818" y="788194"/>
                </a:cubicBezTo>
                <a:cubicBezTo>
                  <a:pt x="46818" y="839995"/>
                  <a:pt x="88784" y="881870"/>
                  <a:pt x="140494" y="881870"/>
                </a:cubicBezTo>
                <a:cubicBezTo>
                  <a:pt x="162517" y="881870"/>
                  <a:pt x="182785" y="874182"/>
                  <a:pt x="198799" y="861420"/>
                </a:cubicBezTo>
                <a:cubicBezTo>
                  <a:pt x="198799" y="861420"/>
                  <a:pt x="198786" y="861550"/>
                  <a:pt x="198786" y="861550"/>
                </a:cubicBezTo>
                <a:lnTo>
                  <a:pt x="231958" y="894723"/>
                </a:lnTo>
                <a:cubicBezTo>
                  <a:pt x="207332" y="915797"/>
                  <a:pt x="175474" y="928688"/>
                  <a:pt x="140494" y="928688"/>
                </a:cubicBezTo>
                <a:cubicBezTo>
                  <a:pt x="62871" y="928688"/>
                  <a:pt x="0" y="865804"/>
                  <a:pt x="0" y="788194"/>
                </a:cubicBezTo>
                <a:cubicBezTo>
                  <a:pt x="0" y="710597"/>
                  <a:pt x="62871" y="647700"/>
                  <a:pt x="140494" y="647700"/>
                </a:cubicBezTo>
                <a:close/>
                <a:moveTo>
                  <a:pt x="590292" y="609600"/>
                </a:moveTo>
                <a:lnTo>
                  <a:pt x="9859789" y="609600"/>
                </a:lnTo>
                <a:cubicBezTo>
                  <a:pt x="9884485" y="609600"/>
                  <a:pt x="9903981" y="633314"/>
                  <a:pt x="9903981" y="662534"/>
                </a:cubicBezTo>
                <a:cubicBezTo>
                  <a:pt x="9903981" y="662534"/>
                  <a:pt x="9903981" y="913805"/>
                  <a:pt x="9903981" y="913805"/>
                </a:cubicBezTo>
                <a:cubicBezTo>
                  <a:pt x="9903981" y="943042"/>
                  <a:pt x="9884485" y="966772"/>
                  <a:pt x="9859789" y="966772"/>
                </a:cubicBezTo>
                <a:lnTo>
                  <a:pt x="590292" y="966772"/>
                </a:lnTo>
                <a:cubicBezTo>
                  <a:pt x="566030" y="966772"/>
                  <a:pt x="546100" y="943042"/>
                  <a:pt x="546100" y="913805"/>
                </a:cubicBezTo>
                <a:lnTo>
                  <a:pt x="546100" y="662534"/>
                </a:lnTo>
                <a:cubicBezTo>
                  <a:pt x="546100" y="633314"/>
                  <a:pt x="566030" y="609600"/>
                  <a:pt x="590292" y="609600"/>
                </a:cubicBezTo>
                <a:close/>
                <a:moveTo>
                  <a:pt x="9996489" y="0"/>
                </a:moveTo>
                <a:cubicBezTo>
                  <a:pt x="10046505" y="0"/>
                  <a:pt x="10086965" y="40535"/>
                  <a:pt x="10086965" y="90496"/>
                </a:cubicBezTo>
                <a:cubicBezTo>
                  <a:pt x="10086965" y="140456"/>
                  <a:pt x="10046505" y="180966"/>
                  <a:pt x="9996489" y="180966"/>
                </a:cubicBezTo>
                <a:cubicBezTo>
                  <a:pt x="9946525" y="180966"/>
                  <a:pt x="9906001" y="140456"/>
                  <a:pt x="9906001" y="90496"/>
                </a:cubicBezTo>
                <a:cubicBezTo>
                  <a:pt x="9906001" y="40535"/>
                  <a:pt x="9946525" y="0"/>
                  <a:pt x="9996489" y="0"/>
                </a:cubicBezTo>
                <a:close/>
                <a:moveTo>
                  <a:pt x="9704381" y="0"/>
                </a:moveTo>
                <a:cubicBezTo>
                  <a:pt x="9754357" y="0"/>
                  <a:pt x="9794865" y="40535"/>
                  <a:pt x="9794865" y="90496"/>
                </a:cubicBezTo>
                <a:cubicBezTo>
                  <a:pt x="9794865" y="140456"/>
                  <a:pt x="9754357" y="180966"/>
                  <a:pt x="9704381" y="180966"/>
                </a:cubicBezTo>
                <a:cubicBezTo>
                  <a:pt x="9654401" y="180966"/>
                  <a:pt x="9613901" y="140456"/>
                  <a:pt x="9613901" y="90496"/>
                </a:cubicBezTo>
                <a:cubicBezTo>
                  <a:pt x="9613901" y="40535"/>
                  <a:pt x="9654401" y="0"/>
                  <a:pt x="9704381" y="0"/>
                </a:cubicBezTo>
                <a:close/>
                <a:moveTo>
                  <a:pt x="9425004" y="0"/>
                </a:moveTo>
                <a:cubicBezTo>
                  <a:pt x="9474940" y="0"/>
                  <a:pt x="9515477" y="40535"/>
                  <a:pt x="9515477" y="90496"/>
                </a:cubicBezTo>
                <a:cubicBezTo>
                  <a:pt x="9515477" y="140456"/>
                  <a:pt x="9474940" y="180966"/>
                  <a:pt x="9425004" y="180966"/>
                </a:cubicBezTo>
                <a:cubicBezTo>
                  <a:pt x="9375060" y="180966"/>
                  <a:pt x="9334500" y="140456"/>
                  <a:pt x="9334500" y="90496"/>
                </a:cubicBezTo>
                <a:cubicBezTo>
                  <a:pt x="9334500" y="40535"/>
                  <a:pt x="9375060" y="0"/>
                  <a:pt x="9425004" y="0"/>
                </a:cubicBezTo>
                <a:close/>
              </a:path>
            </a:pathLst>
          </a:custGeom>
          <a:solidFill>
            <a:srgbClr val="EEEEEE"/>
          </a:solidFill>
          <a:ln w="3175">
            <a:solidFill>
              <a:srgbClr val="EEEEEE"/>
            </a:solidFill>
          </a:ln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AutoShape 7"/>
          <p:cNvSpPr>
            <a:spLocks/>
          </p:cNvSpPr>
          <p:nvPr/>
        </p:nvSpPr>
        <p:spPr bwMode="auto">
          <a:xfrm>
            <a:off x="7480300" y="4902200"/>
            <a:ext cx="120650" cy="7302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15066" y="18404"/>
                </a:lnTo>
                <a:cubicBezTo>
                  <a:pt x="15066" y="18404"/>
                  <a:pt x="14154" y="21599"/>
                  <a:pt x="11451" y="21599"/>
                </a:cubicBezTo>
                <a:cubicBezTo>
                  <a:pt x="8897" y="21599"/>
                  <a:pt x="7509" y="18366"/>
                  <a:pt x="7509" y="18366"/>
                </a:cubicBezTo>
                <a:cubicBezTo>
                  <a:pt x="7509" y="18366"/>
                  <a:pt x="0" y="0"/>
                  <a:pt x="0" y="0"/>
                </a:cubicBezTo>
                <a:close/>
              </a:path>
            </a:pathLst>
          </a:custGeom>
          <a:solidFill>
            <a:srgbClr val="EEEEEE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38100" tIns="38100" rIns="38100" bIns="38100" anchor="ctr"/>
          <a:lstStyle>
            <a:lvl1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defTabSz="457200"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18288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2860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27432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200400" algn="ctr" defTabSz="45720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528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1676400" y="5170471"/>
            <a:ext cx="10230466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12477134" y="5170471"/>
            <a:ext cx="10230465" cy="5188520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  <p:txBody>
          <a:bodyPr wrap="square">
            <a:no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573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e placehol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7"/>
          <p:cNvSpPr>
            <a:spLocks noGrp="1"/>
          </p:cNvSpPr>
          <p:nvPr>
            <p:ph type="title" hasCustomPrompt="1"/>
          </p:nvPr>
        </p:nvSpPr>
        <p:spPr>
          <a:xfrm>
            <a:off x="1318792" y="874148"/>
            <a:ext cx="6893234" cy="150810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Sample Title</a:t>
            </a:r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2743199" y="4354869"/>
            <a:ext cx="12673013" cy="642729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5875001" y="3571740"/>
            <a:ext cx="5918199" cy="3013561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  <p:sp>
        <p:nvSpPr>
          <p:cNvPr id="1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5901988" y="7804617"/>
            <a:ext cx="5918200" cy="3001496"/>
          </a:xfrm>
          <a:custGeom>
            <a:avLst/>
            <a:gdLst>
              <a:gd name="connsiteX0" fmla="*/ 0 w 11334748"/>
              <a:gd name="connsiteY0" fmla="*/ 0 h 5748306"/>
              <a:gd name="connsiteX1" fmla="*/ 11328924 w 11334748"/>
              <a:gd name="connsiteY1" fmla="*/ 0 h 5748306"/>
              <a:gd name="connsiteX2" fmla="*/ 11328924 w 11334748"/>
              <a:gd name="connsiteY2" fmla="*/ 4405281 h 5748306"/>
              <a:gd name="connsiteX3" fmla="*/ 11334748 w 11334748"/>
              <a:gd name="connsiteY3" fmla="*/ 4405281 h 5748306"/>
              <a:gd name="connsiteX4" fmla="*/ 11334748 w 11334748"/>
              <a:gd name="connsiteY4" fmla="*/ 4510967 h 5748306"/>
              <a:gd name="connsiteX5" fmla="*/ 11334748 w 11334748"/>
              <a:gd name="connsiteY5" fmla="*/ 4734843 h 5748306"/>
              <a:gd name="connsiteX6" fmla="*/ 11334748 w 11334748"/>
              <a:gd name="connsiteY6" fmla="*/ 4936779 h 5748306"/>
              <a:gd name="connsiteX7" fmla="*/ 11334748 w 11334748"/>
              <a:gd name="connsiteY7" fmla="*/ 5114337 h 5748306"/>
              <a:gd name="connsiteX8" fmla="*/ 11334748 w 11334748"/>
              <a:gd name="connsiteY8" fmla="*/ 5265078 h 5748306"/>
              <a:gd name="connsiteX9" fmla="*/ 11334748 w 11334748"/>
              <a:gd name="connsiteY9" fmla="*/ 5329630 h 5748306"/>
              <a:gd name="connsiteX10" fmla="*/ 11334748 w 11334748"/>
              <a:gd name="connsiteY10" fmla="*/ 5386564 h 5748306"/>
              <a:gd name="connsiteX11" fmla="*/ 11334748 w 11334748"/>
              <a:gd name="connsiteY11" fmla="*/ 5435576 h 5748306"/>
              <a:gd name="connsiteX12" fmla="*/ 11334748 w 11334748"/>
              <a:gd name="connsiteY12" fmla="*/ 5476359 h 5748306"/>
              <a:gd name="connsiteX13" fmla="*/ 11334748 w 11334748"/>
              <a:gd name="connsiteY13" fmla="*/ 5508610 h 5748306"/>
              <a:gd name="connsiteX14" fmla="*/ 11334748 w 11334748"/>
              <a:gd name="connsiteY14" fmla="*/ 5532023 h 5748306"/>
              <a:gd name="connsiteX15" fmla="*/ 11334748 w 11334748"/>
              <a:gd name="connsiteY15" fmla="*/ 5546295 h 5748306"/>
              <a:gd name="connsiteX16" fmla="*/ 11334748 w 11334748"/>
              <a:gd name="connsiteY16" fmla="*/ 5551120 h 5748306"/>
              <a:gd name="connsiteX17" fmla="*/ 11137440 w 11334748"/>
              <a:gd name="connsiteY17" fmla="*/ 5748306 h 5748306"/>
              <a:gd name="connsiteX18" fmla="*/ 197832 w 11334748"/>
              <a:gd name="connsiteY18" fmla="*/ 5748306 h 5748306"/>
              <a:gd name="connsiteX19" fmla="*/ 524 w 11334748"/>
              <a:gd name="connsiteY19" fmla="*/ 5551120 h 5748306"/>
              <a:gd name="connsiteX20" fmla="*/ 524 w 11334748"/>
              <a:gd name="connsiteY20" fmla="*/ 4416873 h 5748306"/>
              <a:gd name="connsiteX21" fmla="*/ 0 w 11334748"/>
              <a:gd name="connsiteY21" fmla="*/ 4416873 h 574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1334748" h="5748306">
                <a:moveTo>
                  <a:pt x="0" y="0"/>
                </a:moveTo>
                <a:lnTo>
                  <a:pt x="11328924" y="0"/>
                </a:lnTo>
                <a:lnTo>
                  <a:pt x="11328924" y="4405281"/>
                </a:lnTo>
                <a:lnTo>
                  <a:pt x="11334748" y="4405281"/>
                </a:lnTo>
                <a:lnTo>
                  <a:pt x="11334748" y="4510967"/>
                </a:lnTo>
                <a:lnTo>
                  <a:pt x="11334748" y="4734843"/>
                </a:lnTo>
                <a:lnTo>
                  <a:pt x="11334748" y="4936779"/>
                </a:lnTo>
                <a:lnTo>
                  <a:pt x="11334748" y="5114337"/>
                </a:lnTo>
                <a:lnTo>
                  <a:pt x="11334748" y="5265078"/>
                </a:lnTo>
                <a:lnTo>
                  <a:pt x="11334748" y="5329630"/>
                </a:lnTo>
                <a:lnTo>
                  <a:pt x="11334748" y="5386564"/>
                </a:lnTo>
                <a:lnTo>
                  <a:pt x="11334748" y="5435576"/>
                </a:lnTo>
                <a:lnTo>
                  <a:pt x="11334748" y="5476359"/>
                </a:lnTo>
                <a:lnTo>
                  <a:pt x="11334748" y="5508610"/>
                </a:lnTo>
                <a:lnTo>
                  <a:pt x="11334748" y="5532023"/>
                </a:lnTo>
                <a:lnTo>
                  <a:pt x="11334748" y="5546295"/>
                </a:lnTo>
                <a:lnTo>
                  <a:pt x="11334748" y="5551120"/>
                </a:lnTo>
                <a:cubicBezTo>
                  <a:pt x="11334748" y="5660160"/>
                  <a:pt x="11246588" y="5748306"/>
                  <a:pt x="11137440" y="5748306"/>
                </a:cubicBezTo>
                <a:lnTo>
                  <a:pt x="197832" y="5748306"/>
                </a:lnTo>
                <a:cubicBezTo>
                  <a:pt x="88682" y="5748306"/>
                  <a:pt x="524" y="5660160"/>
                  <a:pt x="524" y="5551120"/>
                </a:cubicBezTo>
                <a:lnTo>
                  <a:pt x="524" y="4416873"/>
                </a:lnTo>
                <a:lnTo>
                  <a:pt x="0" y="4416873"/>
                </a:lnTo>
                <a:close/>
              </a:path>
            </a:pathLst>
          </a:custGeom>
          <a:ln w="3175">
            <a:solidFill>
              <a:srgbClr val="E4E4E4"/>
            </a:solidFill>
          </a:ln>
        </p:spPr>
      </p:sp>
    </p:spTree>
    <p:extLst>
      <p:ext uri="{BB962C8B-B14F-4D97-AF65-F5344CB8AC3E}">
        <p14:creationId xmlns="" xmlns:p14="http://schemas.microsoft.com/office/powerpoint/2010/main" val="1780729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13" Type="http://schemas.openxmlformats.org/officeDocument/2006/relationships/slideLayout" Target="../slideLayouts/slideLayout222.xml"/><Relationship Id="rId18" Type="http://schemas.openxmlformats.org/officeDocument/2006/relationships/slideLayout" Target="../slideLayouts/slideLayout227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230.xml"/><Relationship Id="rId7" Type="http://schemas.openxmlformats.org/officeDocument/2006/relationships/slideLayout" Target="../slideLayouts/slideLayout216.xml"/><Relationship Id="rId12" Type="http://schemas.openxmlformats.org/officeDocument/2006/relationships/slideLayout" Target="../slideLayouts/slideLayout221.xml"/><Relationship Id="rId17" Type="http://schemas.openxmlformats.org/officeDocument/2006/relationships/slideLayout" Target="../slideLayouts/slideLayout226.xml"/><Relationship Id="rId25" Type="http://schemas.openxmlformats.org/officeDocument/2006/relationships/slideLayout" Target="../slideLayouts/slideLayout234.xml"/><Relationship Id="rId2" Type="http://schemas.openxmlformats.org/officeDocument/2006/relationships/slideLayout" Target="../slideLayouts/slideLayout211.xml"/><Relationship Id="rId16" Type="http://schemas.openxmlformats.org/officeDocument/2006/relationships/slideLayout" Target="../slideLayouts/slideLayout225.xml"/><Relationship Id="rId20" Type="http://schemas.openxmlformats.org/officeDocument/2006/relationships/slideLayout" Target="../slideLayouts/slideLayout229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24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14.xml"/><Relationship Id="rId15" Type="http://schemas.openxmlformats.org/officeDocument/2006/relationships/slideLayout" Target="../slideLayouts/slideLayout224.xml"/><Relationship Id="rId23" Type="http://schemas.openxmlformats.org/officeDocument/2006/relationships/slideLayout" Target="../slideLayouts/slideLayout232.xml"/><Relationship Id="rId10" Type="http://schemas.openxmlformats.org/officeDocument/2006/relationships/slideLayout" Target="../slideLayouts/slideLayout219.xml"/><Relationship Id="rId19" Type="http://schemas.openxmlformats.org/officeDocument/2006/relationships/slideLayout" Target="../slideLayouts/slideLayout228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14" Type="http://schemas.openxmlformats.org/officeDocument/2006/relationships/slideLayout" Target="../slideLayouts/slideLayout223.xml"/><Relationship Id="rId22" Type="http://schemas.openxmlformats.org/officeDocument/2006/relationships/slideLayout" Target="../slideLayouts/slideLayout23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slideLayout" Target="../slideLayouts/slideLayout79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2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28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80.xml"/><Relationship Id="rId30" Type="http://schemas.openxmlformats.org/officeDocument/2006/relationships/slideLayout" Target="../slideLayouts/slideLayout8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101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slideLayout" Target="../slideLayouts/slideLayout100.xml"/><Relationship Id="rId25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85.xml"/><Relationship Id="rId16" Type="http://schemas.openxmlformats.org/officeDocument/2006/relationships/slideLayout" Target="../slideLayouts/slideLayout99.xml"/><Relationship Id="rId20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24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88.xml"/><Relationship Id="rId15" Type="http://schemas.openxmlformats.org/officeDocument/2006/relationships/slideLayout" Target="../slideLayouts/slideLayout98.xml"/><Relationship Id="rId23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10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slideLayout" Target="../slideLayouts/slideLayout121.xml"/><Relationship Id="rId18" Type="http://schemas.openxmlformats.org/officeDocument/2006/relationships/slideLayout" Target="../slideLayouts/slideLayout126.xml"/><Relationship Id="rId26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11.xml"/><Relationship Id="rId21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17" Type="http://schemas.openxmlformats.org/officeDocument/2006/relationships/slideLayout" Target="../slideLayouts/slideLayout125.xml"/><Relationship Id="rId25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10.xml"/><Relationship Id="rId16" Type="http://schemas.openxmlformats.org/officeDocument/2006/relationships/slideLayout" Target="../slideLayouts/slideLayout124.xml"/><Relationship Id="rId20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24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13.xml"/><Relationship Id="rId15" Type="http://schemas.openxmlformats.org/officeDocument/2006/relationships/slideLayout" Target="../slideLayouts/slideLayout123.xml"/><Relationship Id="rId23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18.xml"/><Relationship Id="rId19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slideLayout" Target="../slideLayouts/slideLayout122.xml"/><Relationship Id="rId22" Type="http://schemas.openxmlformats.org/officeDocument/2006/relationships/slideLayout" Target="../slideLayouts/slideLayout130.xml"/><Relationship Id="rId27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37.xml"/><Relationship Id="rId21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5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29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24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23" Type="http://schemas.openxmlformats.org/officeDocument/2006/relationships/slideLayout" Target="../slideLayouts/slideLayout157.xml"/><Relationship Id="rId28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31" Type="http://schemas.openxmlformats.org/officeDocument/2006/relationships/theme" Target="../theme/theme7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Relationship Id="rId22" Type="http://schemas.openxmlformats.org/officeDocument/2006/relationships/slideLayout" Target="../slideLayouts/slideLayout156.xml"/><Relationship Id="rId27" Type="http://schemas.openxmlformats.org/officeDocument/2006/relationships/slideLayout" Target="../slideLayouts/slideLayout161.xml"/><Relationship Id="rId30" Type="http://schemas.openxmlformats.org/officeDocument/2006/relationships/slideLayout" Target="../slideLayouts/slideLayout16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77.xml"/><Relationship Id="rId18" Type="http://schemas.openxmlformats.org/officeDocument/2006/relationships/slideLayout" Target="../slideLayouts/slideLayout182.xml"/><Relationship Id="rId3" Type="http://schemas.openxmlformats.org/officeDocument/2006/relationships/slideLayout" Target="../slideLayouts/slideLayout16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66.xml"/><Relationship Id="rId16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84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74.xml"/><Relationship Id="rId19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Relationship Id="rId14" Type="http://schemas.openxmlformats.org/officeDocument/2006/relationships/slideLayout" Target="../slideLayouts/slideLayout178.xml"/><Relationship Id="rId22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slideLayout" Target="../slideLayouts/slideLayout197.xml"/><Relationship Id="rId18" Type="http://schemas.openxmlformats.org/officeDocument/2006/relationships/slideLayout" Target="../slideLayouts/slideLayout202.xml"/><Relationship Id="rId26" Type="http://schemas.openxmlformats.org/officeDocument/2006/relationships/theme" Target="../theme/theme9.xml"/><Relationship Id="rId3" Type="http://schemas.openxmlformats.org/officeDocument/2006/relationships/slideLayout" Target="../slideLayouts/slideLayout187.xml"/><Relationship Id="rId21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191.xml"/><Relationship Id="rId12" Type="http://schemas.openxmlformats.org/officeDocument/2006/relationships/slideLayout" Target="../slideLayouts/slideLayout196.xml"/><Relationship Id="rId17" Type="http://schemas.openxmlformats.org/officeDocument/2006/relationships/slideLayout" Target="../slideLayouts/slideLayout201.xml"/><Relationship Id="rId25" Type="http://schemas.openxmlformats.org/officeDocument/2006/relationships/slideLayout" Target="../slideLayouts/slideLayout209.xml"/><Relationship Id="rId2" Type="http://schemas.openxmlformats.org/officeDocument/2006/relationships/slideLayout" Target="../slideLayouts/slideLayout186.xml"/><Relationship Id="rId16" Type="http://schemas.openxmlformats.org/officeDocument/2006/relationships/slideLayout" Target="../slideLayouts/slideLayout200.xml"/><Relationship Id="rId20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24" Type="http://schemas.openxmlformats.org/officeDocument/2006/relationships/slideLayout" Target="../slideLayouts/slideLayout208.xml"/><Relationship Id="rId5" Type="http://schemas.openxmlformats.org/officeDocument/2006/relationships/slideLayout" Target="../slideLayouts/slideLayout189.xml"/><Relationship Id="rId15" Type="http://schemas.openxmlformats.org/officeDocument/2006/relationships/slideLayout" Target="../slideLayouts/slideLayout199.xml"/><Relationship Id="rId23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194.xml"/><Relationship Id="rId19" Type="http://schemas.openxmlformats.org/officeDocument/2006/relationships/slideLayout" Target="../slideLayouts/slideLayout203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Relationship Id="rId14" Type="http://schemas.openxmlformats.org/officeDocument/2006/relationships/slideLayout" Target="../slideLayouts/slideLayout198.xml"/><Relationship Id="rId22" Type="http://schemas.openxmlformats.org/officeDocument/2006/relationships/slideLayout" Target="../slideLayouts/slideLayout2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441450" y="-3175"/>
            <a:ext cx="23220363" cy="13801725"/>
            <a:chOff x="-83" y="-1"/>
            <a:chExt cx="23221176" cy="13803973"/>
          </a:xfrm>
        </p:grpSpPr>
        <p:sp>
          <p:nvSpPr>
            <p:cNvPr id="1026" name="AutoShape 2"/>
            <p:cNvSpPr>
              <a:spLocks/>
            </p:cNvSpPr>
            <p:nvPr/>
          </p:nvSpPr>
          <p:spPr bwMode="auto">
            <a:xfrm>
              <a:off x="5789190" y="-1"/>
              <a:ext cx="17431903" cy="1380397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798" y="0"/>
                  </a:moveTo>
                  <a:lnTo>
                    <a:pt x="21530" y="6"/>
                  </a:lnTo>
                  <a:cubicBezTo>
                    <a:pt x="21553" y="7204"/>
                    <a:pt x="21577" y="14402"/>
                    <a:pt x="21600" y="21600"/>
                  </a:cubicBezTo>
                  <a:lnTo>
                    <a:pt x="0" y="21547"/>
                  </a:lnTo>
                  <a:lnTo>
                    <a:pt x="11798" y="0"/>
                  </a:lnTo>
                  <a:close/>
                </a:path>
              </a:pathLst>
            </a:custGeom>
            <a:solidFill>
              <a:srgbClr val="262626">
                <a:alpha val="9000"/>
              </a:srgbClr>
            </a:solidFill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  <p:txBody>
            <a:bodyPr lIns="0" tIns="0" rIns="0" bIns="0" anchor="ctr"/>
            <a:lstStyle/>
            <a:p>
              <a:pPr defTabSz="457200"/>
              <a:endParaRPr lang="zh-TW" altLang="zh-TW" sz="3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27" name="Picture 3" descr="droppedImage.pdf"/>
            <p:cNvPicPr>
              <a:picLocks noChangeAspect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6547540" y="906201"/>
              <a:ext cx="4806355" cy="3390234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400000"/>
              <a:headEnd type="none" w="med" len="med"/>
              <a:tailEnd type="none" w="med" len="med"/>
            </a:ln>
            <a:effectLst/>
          </p:spPr>
        </p:pic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-83" y="9758962"/>
              <a:ext cx="18509038" cy="2290502"/>
              <a:chOff x="0" y="0"/>
              <a:chExt cx="18509037" cy="2290501"/>
            </a:xfrm>
          </p:grpSpPr>
          <p:grpSp>
            <p:nvGrpSpPr>
              <p:cNvPr id="1029" name="Group 5"/>
              <p:cNvGrpSpPr>
                <a:grpSpLocks/>
              </p:cNvGrpSpPr>
              <p:nvPr/>
            </p:nvGrpSpPr>
            <p:grpSpPr bwMode="auto">
              <a:xfrm>
                <a:off x="0" y="0"/>
                <a:ext cx="3238133" cy="2290501"/>
                <a:chOff x="0" y="0"/>
                <a:chExt cx="3238133" cy="2290501"/>
              </a:xfrm>
            </p:grpSpPr>
            <p:sp>
              <p:nvSpPr>
                <p:cNvPr id="1030" name="Oval 6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5CBEB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1" name="AutoShape 7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C9790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2" name="Oval 8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69C9BF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5090301" y="0"/>
                <a:ext cx="3238134" cy="2290501"/>
                <a:chOff x="0" y="0"/>
                <a:chExt cx="3238133" cy="2290501"/>
              </a:xfrm>
            </p:grpSpPr>
            <p:sp>
              <p:nvSpPr>
                <p:cNvPr id="1034" name="Oval 10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7D3F65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5" name="AutoShape 11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613757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36" name="Oval 12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814974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37" name="Group 13"/>
              <p:cNvGrpSpPr>
                <a:grpSpLocks/>
              </p:cNvGrpSpPr>
              <p:nvPr/>
            </p:nvGrpSpPr>
            <p:grpSpPr bwMode="auto">
              <a:xfrm>
                <a:off x="10180602" y="0"/>
                <a:ext cx="3238134" cy="2290501"/>
                <a:chOff x="0" y="0"/>
                <a:chExt cx="3238133" cy="2290501"/>
              </a:xfrm>
            </p:grpSpPr>
            <p:sp>
              <p:nvSpPr>
                <p:cNvPr id="1038" name="Oval 14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rgbClr val="E59428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39" name="AutoShape 15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B47016">
                    <a:alpha val="50000"/>
                  </a:srgbClr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0" name="Oval 16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rgbClr val="E7A556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  <p:grpSp>
            <p:nvGrpSpPr>
              <p:cNvPr id="1041" name="Group 17"/>
              <p:cNvGrpSpPr>
                <a:grpSpLocks/>
              </p:cNvGrpSpPr>
              <p:nvPr/>
            </p:nvGrpSpPr>
            <p:grpSpPr bwMode="auto">
              <a:xfrm>
                <a:off x="15270903" y="0"/>
                <a:ext cx="3238134" cy="2290501"/>
                <a:chOff x="0" y="0"/>
                <a:chExt cx="3238133" cy="2290501"/>
              </a:xfrm>
            </p:grpSpPr>
            <p:sp>
              <p:nvSpPr>
                <p:cNvPr id="1042" name="Oval 18"/>
                <p:cNvSpPr>
                  <a:spLocks/>
                </p:cNvSpPr>
                <p:nvPr/>
              </p:nvSpPr>
              <p:spPr bwMode="auto">
                <a:xfrm>
                  <a:off x="0" y="0"/>
                  <a:ext cx="3238133" cy="2290501"/>
                </a:xfrm>
                <a:prstGeom prst="ellipse">
                  <a:avLst/>
                </a:prstGeom>
                <a:solidFill>
                  <a:schemeClr val="accent1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66C8BD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  <p:sp>
              <p:nvSpPr>
                <p:cNvPr id="1043" name="AutoShape 19"/>
                <p:cNvSpPr>
                  <a:spLocks/>
                </p:cNvSpPr>
                <p:nvPr/>
              </p:nvSpPr>
              <p:spPr bwMode="auto">
                <a:xfrm>
                  <a:off x="1276719" y="619348"/>
                  <a:ext cx="1950823" cy="1624318"/>
                </a:xfrm>
                <a:custGeom>
                  <a:avLst/>
                  <a:gdLst>
                    <a:gd name="T0" fmla="*/ 10255 w 20511"/>
                    <a:gd name="T1" fmla="*/ 10800 h 21600"/>
                    <a:gd name="T2" fmla="*/ 10255 w 20511"/>
                    <a:gd name="T3" fmla="*/ 10800 h 21600"/>
                    <a:gd name="T4" fmla="*/ 10255 w 20511"/>
                    <a:gd name="T5" fmla="*/ 10800 h 21600"/>
                    <a:gd name="T6" fmla="*/ 10255 w 20511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511" h="21600">
                      <a:moveTo>
                        <a:pt x="12322" y="0"/>
                      </a:moveTo>
                      <a:lnTo>
                        <a:pt x="20439" y="5157"/>
                      </a:lnTo>
                      <a:cubicBezTo>
                        <a:pt x="21600" y="18542"/>
                        <a:pt x="8317" y="21600"/>
                        <a:pt x="8317" y="21600"/>
                      </a:cubicBezTo>
                      <a:lnTo>
                        <a:pt x="0" y="17004"/>
                      </a:lnTo>
                      <a:lnTo>
                        <a:pt x="55" y="16926"/>
                      </a:lnTo>
                      <a:lnTo>
                        <a:pt x="138" y="16952"/>
                      </a:lnTo>
                      <a:cubicBezTo>
                        <a:pt x="4130" y="18009"/>
                        <a:pt x="8626" y="17128"/>
                        <a:pt x="11777" y="14309"/>
                      </a:cubicBezTo>
                      <a:cubicBezTo>
                        <a:pt x="16075" y="10465"/>
                        <a:pt x="16343" y="4383"/>
                        <a:pt x="12583" y="259"/>
                      </a:cubicBezTo>
                      <a:close/>
                    </a:path>
                  </a:pathLst>
                </a:custGeom>
                <a:solidFill>
                  <a:srgbClr val="31435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endParaRPr lang="zh-TW" altLang="zh-TW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044" name="Oval 20"/>
                <p:cNvSpPr>
                  <a:spLocks/>
                </p:cNvSpPr>
                <p:nvPr/>
              </p:nvSpPr>
              <p:spPr bwMode="auto">
                <a:xfrm>
                  <a:off x="491455" y="336128"/>
                  <a:ext cx="2232395" cy="1579029"/>
                </a:xfrm>
                <a:prstGeom prst="ellipse">
                  <a:avLst/>
                </a:prstGeom>
                <a:solidFill>
                  <a:schemeClr val="accent2"/>
                </a:solidFill>
                <a:ln w="12700" cap="flat" cmpd="sng">
                  <a:noFill/>
                  <a:prstDash val="solid"/>
                  <a:miter lim="400000"/>
                  <a:headEnd type="none" w="med" len="med"/>
                  <a:tailEnd type="none" w="med" len="med"/>
                </a:ln>
                <a:effectLst/>
              </p:spPr>
              <p:txBody>
                <a:bodyPr lIns="0" tIns="0" rIns="0" bIns="0" anchor="ctr"/>
                <a:lstStyle/>
                <a:p>
                  <a:pPr defTabSz="584200"/>
                  <a:endParaRPr lang="zh-TW" altLang="zh-TW" sz="400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endParaRPr>
                </a:p>
              </p:txBody>
            </p:sp>
          </p:grpSp>
        </p:grpSp>
      </p:grpSp>
      <p:pic>
        <p:nvPicPr>
          <p:cNvPr id="1045" name="Picture 21" descr="image3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81088" y="2252663"/>
            <a:ext cx="10050462" cy="42799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1046" name="Rectangle 22"/>
          <p:cNvSpPr>
            <a:spLocks noGrp="1"/>
          </p:cNvSpPr>
          <p:nvPr>
            <p:ph type="title"/>
          </p:nvPr>
        </p:nvSpPr>
        <p:spPr bwMode="auto">
          <a:xfrm>
            <a:off x="1219200" y="182563"/>
            <a:ext cx="21945600" cy="30178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Aleo" pitchFamily="34" charset="0"/>
              </a:rPr>
              <a:t>Click to edit Master title style</a:t>
            </a:r>
          </a:p>
        </p:txBody>
      </p:sp>
      <p:sp>
        <p:nvSpPr>
          <p:cNvPr id="1047" name="Rectangle 23"/>
          <p:cNvSpPr>
            <a:spLocks noGrp="1"/>
          </p:cNvSpPr>
          <p:nvPr>
            <p:ph type="body" idx="1"/>
          </p:nvPr>
        </p:nvSpPr>
        <p:spPr bwMode="auto">
          <a:xfrm>
            <a:off x="1219200" y="3200400"/>
            <a:ext cx="21945600" cy="10515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smtClean="0">
                <a:sym typeface="Lato Light" pitchFamily="34" charset="0"/>
              </a:rPr>
              <a:t>Click to edit Master text styles</a:t>
            </a:r>
          </a:p>
          <a:p>
            <a:pPr lvl="1"/>
            <a:r>
              <a:rPr lang="zh-TW" altLang="zh-TW" smtClean="0">
                <a:sym typeface="Lato Light" pitchFamily="34" charset="0"/>
              </a:rPr>
              <a:t>Second level</a:t>
            </a:r>
          </a:p>
          <a:p>
            <a:pPr lvl="2"/>
            <a:r>
              <a:rPr lang="zh-TW" altLang="zh-TW" smtClean="0">
                <a:sym typeface="Lato Light" pitchFamily="34" charset="0"/>
              </a:rPr>
              <a:t>Third level</a:t>
            </a:r>
          </a:p>
          <a:p>
            <a:pPr lvl="3"/>
            <a:r>
              <a:rPr lang="zh-TW" altLang="zh-TW" smtClean="0">
                <a:sym typeface="Lato Light" pitchFamily="34" charset="0"/>
              </a:rPr>
              <a:t>Fourth level</a:t>
            </a:r>
          </a:p>
          <a:p>
            <a:pPr lvl="4"/>
            <a:r>
              <a:rPr lang="zh-TW" altLang="zh-TW" smtClean="0">
                <a:sym typeface="Lato Light" pitchFamily="34" charset="0"/>
              </a:rPr>
              <a:t>Fifth level</a:t>
            </a:r>
          </a:p>
        </p:txBody>
      </p:sp>
      <p:sp>
        <p:nvSpPr>
          <p:cNvPr id="1048" name="Rectangle 24"/>
          <p:cNvSpPr>
            <a:spLocks noGrp="1"/>
          </p:cNvSpPr>
          <p:nvPr>
            <p:ph type="sldNum" sz="quarter" idx="2"/>
          </p:nvPr>
        </p:nvSpPr>
        <p:spPr bwMode="auto">
          <a:xfrm>
            <a:off x="11785600" y="12344400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23D86E62-D8BD-45E3-B5E4-68E478D431C7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45" r:id="rId22"/>
    <p:sldLayoutId id="2147483946" r:id="rId23"/>
    <p:sldLayoutId id="2147483947" r:id="rId24"/>
    <p:sldLayoutId id="2147483948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pasted-image.pd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2050" name="Rectangle 2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746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5D7FE40E-231E-4D0C-B9A4-09C1B789B618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+mj-lt"/>
          <a:ea typeface="+mj-ea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  <p:sldLayoutId id="2147483753" r:id="rId26"/>
    <p:sldLayoutId id="2147483754" r:id="rId27"/>
    <p:sldLayoutId id="2147483755" r:id="rId28"/>
    <p:sldLayoutId id="2147483757" r:id="rId29"/>
    <p:sldLayoutId id="2147483758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  <p:sldLayoutId id="2147483792" r:id="rId24"/>
    <p:sldLayoutId id="2147483794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  <p:sldLayoutId id="2147483821" r:id="rId25"/>
    <p:sldLayoutId id="2147483822" r:id="rId26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6" y="-14283"/>
            <a:ext cx="15724189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099" tIns="38099" rIns="38099" bIns="38099" anchor="ctr">
            <a:noAutofit/>
          </a:bodyPr>
          <a:lstStyle/>
          <a:p>
            <a:pPr defTabSz="457171"/>
            <a:endParaRPr lang="en-US" sz="31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</p:sldLayoutIdLst>
  <p:timing>
    <p:tnLst>
      <p:par>
        <p:cTn id="1" dur="indefinite" restart="never" nodeType="tmRoot"/>
      </p:par>
    </p:tnLst>
  </p:timing>
  <p:txStyles>
    <p:titleStyle>
      <a:lvl1pPr algn="l" defTabSz="457171" rtl="0" eaLnBrk="1" fontAlgn="base" hangingPunct="1">
        <a:spcBef>
          <a:spcPct val="0"/>
        </a:spcBef>
        <a:spcAft>
          <a:spcPct val="0"/>
        </a:spcAft>
        <a:defRPr sz="93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171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342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508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679" algn="l" defTabSz="457171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585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171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756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342" algn="l" defTabSz="457171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43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04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75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43" indent="-228585" algn="l" defTabSz="91434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2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0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1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8" algn="l" defTabSz="91434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/>
          </p:cNvSpPr>
          <p:nvPr>
            <p:ph type="title"/>
          </p:nvPr>
        </p:nvSpPr>
        <p:spPr bwMode="auto">
          <a:xfrm>
            <a:off x="1795463" y="760413"/>
            <a:ext cx="22012275" cy="15367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zh-TW" dirty="0" smtClean="0">
                <a:sym typeface="Aleo" pitchFamily="34" charset="0"/>
              </a:rPr>
              <a:t>Click to edit Master title style</a:t>
            </a:r>
          </a:p>
        </p:txBody>
      </p:sp>
      <p:pic>
        <p:nvPicPr>
          <p:cNvPr id="3074" name="Picture 2" descr="pasted-image.pdf"/>
          <p:cNvPicPr>
            <a:picLocks noChangeAspect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21704300" y="12428538"/>
            <a:ext cx="2179638" cy="9096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3075" name="Oval 3"/>
          <p:cNvSpPr>
            <a:spLocks/>
          </p:cNvSpPr>
          <p:nvPr/>
        </p:nvSpPr>
        <p:spPr bwMode="auto">
          <a:xfrm>
            <a:off x="1163638" y="1412875"/>
            <a:ext cx="382587" cy="382588"/>
          </a:xfrm>
          <a:prstGeom prst="ellipse">
            <a:avLst/>
          </a:prstGeom>
          <a:solidFill>
            <a:srgbClr val="FFD801"/>
          </a:solidFill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defTabSz="823913"/>
            <a:endParaRPr lang="zh-TW" altLang="zh-TW" sz="5700"/>
          </a:p>
        </p:txBody>
      </p:sp>
      <p:sp>
        <p:nvSpPr>
          <p:cNvPr id="3076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9347200" y="12990513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defTabSz="823913">
              <a:defRPr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</a:lstStyle>
          <a:p>
            <a:fld id="{983B9D7A-34AB-4A6C-A9EA-E7B441D4F23B}" type="slidenum">
              <a:rPr lang="zh-TW" altLang="zh-TW"/>
              <a:pPr/>
              <a:t>‹#›</a:t>
            </a:fld>
            <a:endParaRPr lang="zh-TW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  <p:sldLayoutId id="2147483892" r:id="rId17"/>
    <p:sldLayoutId id="2147483893" r:id="rId18"/>
    <p:sldLayoutId id="2147483894" r:id="rId19"/>
    <p:sldLayoutId id="2147483895" r:id="rId20"/>
  </p:sldLayoutIdLst>
  <p:txStyles>
    <p:titleStyle>
      <a:lvl1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微軟正黑體" pitchFamily="34" charset="-120"/>
          <a:ea typeface="微軟正黑體" pitchFamily="34" charset="-120"/>
          <a:cs typeface="+mj-cs"/>
          <a:sym typeface="Aleo" pitchFamily="34" charset="0"/>
        </a:defRPr>
      </a:lvl1pPr>
      <a:lvl2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2pPr>
      <a:lvl3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3pPr>
      <a:lvl4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4pPr>
      <a:lvl5pPr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9200" b="1">
          <a:solidFill>
            <a:srgbClr val="4D4D4D"/>
          </a:solidFill>
          <a:latin typeface="Aleo" pitchFamily="34" charset="0"/>
          <a:ea typeface="Aleo" pitchFamily="34" charset="0"/>
          <a:cs typeface="Aleo" pitchFamily="34" charset="0"/>
          <a:sym typeface="Aleo" pitchFamily="34" charset="0"/>
        </a:defRPr>
      </a:lvl9pPr>
    </p:titleStyle>
    <p:bodyStyle>
      <a:lvl1pPr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1pPr>
      <a:lvl2pPr indent="2286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2pPr>
      <a:lvl3pPr indent="4572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3pPr>
      <a:lvl4pPr indent="6858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4pPr>
      <a:lvl5pPr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5pPr>
      <a:lvl6pPr marL="4572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6pPr>
      <a:lvl7pPr marL="9144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7pPr>
      <a:lvl8pPr marL="13716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8pPr>
      <a:lvl9pPr marL="1828800" indent="914400" algn="l" defTabSz="457200" rtl="0" fontAlgn="base" hangingPunct="0">
        <a:spcBef>
          <a:spcPct val="0"/>
        </a:spcBef>
        <a:spcAft>
          <a:spcPct val="0"/>
        </a:spcAft>
        <a:defRPr sz="3600">
          <a:solidFill>
            <a:srgbClr val="4D4D4D"/>
          </a:solidFill>
          <a:latin typeface="+mn-lt"/>
          <a:ea typeface="+mn-ea"/>
          <a:cs typeface="+mn-cs"/>
          <a:sym typeface="Lato Light" pitchFamily="34" charset="0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1"/>
          <p:cNvSpPr>
            <a:spLocks/>
          </p:cNvSpPr>
          <p:nvPr/>
        </p:nvSpPr>
        <p:spPr bwMode="auto">
          <a:xfrm>
            <a:off x="8724900" y="-14288"/>
            <a:ext cx="15724188" cy="13800138"/>
          </a:xfrm>
          <a:custGeom>
            <a:avLst/>
            <a:gdLst>
              <a:gd name="T0" fmla="*/ 7862094 w 21600"/>
              <a:gd name="T1" fmla="*/ 6900069 h 21600"/>
              <a:gd name="T2" fmla="*/ 7862094 w 21600"/>
              <a:gd name="T3" fmla="*/ 6900069 h 21600"/>
              <a:gd name="T4" fmla="*/ 7862094 w 21600"/>
              <a:gd name="T5" fmla="*/ 6900069 h 21600"/>
              <a:gd name="T6" fmla="*/ 7862094 w 21600"/>
              <a:gd name="T7" fmla="*/ 6900069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9246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7"/>
                </a:lnTo>
                <a:lnTo>
                  <a:pt x="9246" y="23"/>
                </a:lnTo>
                <a:close/>
              </a:path>
            </a:pathLst>
          </a:custGeom>
          <a:solidFill>
            <a:schemeClr val="tx1">
              <a:lumMod val="75000"/>
              <a:alpha val="9000"/>
            </a:schemeClr>
          </a:solidFill>
          <a:ln>
            <a:noFill/>
          </a:ln>
          <a:effectLst/>
          <a:extLst/>
        </p:spPr>
        <p:txBody>
          <a:bodyPr wrap="square" lIns="38100" tIns="38100" rIns="38100" bIns="38100" anchor="ctr">
            <a:noAutofit/>
          </a:bodyPr>
          <a:lstStyle/>
          <a:p>
            <a:pPr defTabSz="457200"/>
            <a:endParaRPr lang="en-US" sz="3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panose="020B0604020202020204" pitchFamily="34" charset="0"/>
              <a:sym typeface="Gill San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  <p:sldLayoutId id="2147483909" r:id="rId12"/>
    <p:sldLayoutId id="2147483910" r:id="rId13"/>
    <p:sldLayoutId id="2147483911" r:id="rId14"/>
    <p:sldLayoutId id="2147483912" r:id="rId15"/>
    <p:sldLayoutId id="2147483913" r:id="rId16"/>
    <p:sldLayoutId id="2147483914" r:id="rId17"/>
    <p:sldLayoutId id="2147483915" r:id="rId18"/>
    <p:sldLayoutId id="2147483916" r:id="rId19"/>
    <p:sldLayoutId id="2147483917" r:id="rId20"/>
    <p:sldLayoutId id="2147483918" r:id="rId21"/>
    <p:sldLayoutId id="2147483919" r:id="rId22"/>
    <p:sldLayoutId id="2147483920" r:id="rId23"/>
    <p:sldLayoutId id="2147483921" r:id="rId24"/>
    <p:sldLayoutId id="2147483922" r:id="rId25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9200" b="1" kern="1200">
          <a:solidFill>
            <a:srgbClr val="4D4D4D"/>
          </a:solidFill>
          <a:latin typeface="Aleo" panose="020F0502020204030203" pitchFamily="34" charset="0"/>
          <a:ea typeface="+mj-ea"/>
          <a:cs typeface="+mj-cs"/>
          <a:sym typeface="Helvetica" panose="020B0604020202020204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1pPr>
      <a:lvl2pPr marL="2286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2pPr>
      <a:lvl3pPr marL="4572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3pPr>
      <a:lvl4pPr marL="6858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4pPr>
      <a:lvl5pPr marL="914400" algn="l" defTabSz="457200" rtl="0" eaLnBrk="1" fontAlgn="base" hangingPunct="1">
        <a:spcBef>
          <a:spcPct val="0"/>
        </a:spcBef>
        <a:spcAft>
          <a:spcPct val="0"/>
        </a:spcAft>
        <a:defRPr sz="3600" b="0" kern="1200">
          <a:solidFill>
            <a:srgbClr val="4D4D4D"/>
          </a:solidFill>
          <a:latin typeface="Lato Light" panose="020F0302020204030203" pitchFamily="34" charset="0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hyperlink" Target="http://www.86duino.com/?p=1498&amp;lang=TW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7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7.xml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7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7.xml"/><Relationship Id="rId6" Type="http://schemas.openxmlformats.org/officeDocument/2006/relationships/hyperlink" Target="http://yhhuang1966.blogspot.com/2016/09/arduino_17.html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sted-image.pdf"/>
          <p:cNvPicPr>
            <a:picLocks noChangeAspect="1"/>
          </p:cNvPicPr>
          <p:nvPr/>
        </p:nvPicPr>
        <p:blipFill>
          <a:blip r:embed="rId3" cstate="print"/>
          <a:srcRect t="31680" r="24406"/>
          <a:stretch>
            <a:fillRect/>
          </a:stretch>
        </p:blipFill>
        <p:spPr bwMode="auto">
          <a:xfrm>
            <a:off x="10591800" y="0"/>
            <a:ext cx="13792200" cy="124650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2" name="Rectangle 2"/>
          <p:cNvSpPr>
            <a:spLocks/>
          </p:cNvSpPr>
          <p:nvPr/>
        </p:nvSpPr>
        <p:spPr bwMode="auto">
          <a:xfrm>
            <a:off x="1458094" y="7088188"/>
            <a:ext cx="4781550" cy="638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 defTabSz="444500">
              <a:lnSpc>
                <a:spcPct val="110000"/>
              </a:lnSpc>
            </a:pPr>
            <a:r>
              <a:rPr lang="en-US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Intro deck </a:t>
            </a:r>
            <a:r>
              <a:rPr lang="zh-TW" altLang="zh-TW" sz="3000" dirty="0" smtClean="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2019</a:t>
            </a:r>
            <a:endParaRPr lang="zh-TW" sz="3000" dirty="0">
              <a:solidFill>
                <a:srgbClr val="535353"/>
              </a:solidFill>
              <a:latin typeface="Brown-Regular" charset="0"/>
              <a:ea typeface="新細明體" pitchFamily="18" charset="-120"/>
              <a:sym typeface="Brown-Regular" charset="0"/>
            </a:endParaRPr>
          </a:p>
        </p:txBody>
      </p:sp>
      <p:pic>
        <p:nvPicPr>
          <p:cNvPr id="5123" name="Picture 3" descr="pasted-image.pd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55275" y="10101263"/>
            <a:ext cx="2670175" cy="2670175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pic>
        <p:nvPicPr>
          <p:cNvPr id="5124" name="Picture 4" descr="pasted-image.pd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763" y="555625"/>
            <a:ext cx="3000375" cy="125095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  <p:sp>
        <p:nvSpPr>
          <p:cNvPr id="5125" name="Rectangle 5"/>
          <p:cNvSpPr>
            <a:spLocks/>
          </p:cNvSpPr>
          <p:nvPr/>
        </p:nvSpPr>
        <p:spPr bwMode="auto">
          <a:xfrm>
            <a:off x="18969038" y="13158788"/>
            <a:ext cx="5186362" cy="3825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>
            <a:spAutoFit/>
          </a:bodyPr>
          <a:lstStyle/>
          <a:p>
            <a:pPr defTabSz="457200">
              <a:spcBef>
                <a:spcPts val="1000"/>
              </a:spcBef>
            </a:pPr>
            <a:r>
              <a:rPr lang="zh-TW" altLang="zh-TW" sz="1900">
                <a:solidFill>
                  <a:srgbClr val="A7A7A7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Tarkustech Innovations Co. Ltd. Copyright 2019</a:t>
            </a:r>
          </a:p>
        </p:txBody>
      </p:sp>
      <p:sp>
        <p:nvSpPr>
          <p:cNvPr id="5126" name="Rectangle 6"/>
          <p:cNvSpPr>
            <a:spLocks/>
          </p:cNvSpPr>
          <p:nvPr/>
        </p:nvSpPr>
        <p:spPr bwMode="auto">
          <a:xfrm>
            <a:off x="1458094" y="6148388"/>
            <a:ext cx="15774466" cy="11382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/>
          <a:lstStyle/>
          <a:p>
            <a:pPr algn="l">
              <a:lnSpc>
                <a:spcPct val="110000"/>
              </a:lnSpc>
            </a:pP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TARKUS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TECH</a:t>
            </a:r>
            <a:r>
              <a:rPr lang="zh-TW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 INNOVATION</a:t>
            </a:r>
            <a:r>
              <a:rPr lang="en-US" altLang="zh-TW" sz="5900" dirty="0" smtClean="0">
                <a:solidFill>
                  <a:srgbClr val="535353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S</a:t>
            </a:r>
            <a:endParaRPr lang="zh-TW" altLang="zh-TW" sz="5900" dirty="0">
              <a:solidFill>
                <a:srgbClr val="535353"/>
              </a:solidFill>
              <a:latin typeface="Brown-Bold" charset="0"/>
              <a:ea typeface="Brown-Bold" charset="0"/>
              <a:cs typeface="Brown-Bold" charset="0"/>
              <a:sym typeface="Brown-Bold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2921121" cy="1508105"/>
          </a:xfrm>
        </p:spPr>
        <p:txBody>
          <a:bodyPr/>
          <a:lstStyle/>
          <a:p>
            <a:r>
              <a:rPr lang="en-US" altLang="zh-TW" dirty="0" smtClean="0"/>
              <a:t>Tone</a:t>
            </a:r>
            <a:endParaRPr lang="zh-TW" altLang="en-US" dirty="0"/>
          </a:p>
        </p:txBody>
      </p:sp>
      <p:grpSp>
        <p:nvGrpSpPr>
          <p:cNvPr id="41" name="群組 40"/>
          <p:cNvGrpSpPr/>
          <p:nvPr/>
        </p:nvGrpSpPr>
        <p:grpSpPr>
          <a:xfrm>
            <a:off x="13416136" y="1457400"/>
            <a:ext cx="10585176" cy="7341914"/>
            <a:chOff x="13344128" y="5201816"/>
            <a:chExt cx="10585176" cy="7341914"/>
          </a:xfrm>
        </p:grpSpPr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344128" y="6569968"/>
              <a:ext cx="8886825" cy="433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文字方塊 22"/>
            <p:cNvSpPr txBox="1"/>
            <p:nvPr/>
          </p:nvSpPr>
          <p:spPr>
            <a:xfrm>
              <a:off x="17160552" y="8865513"/>
              <a:ext cx="15841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3200" b="1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MUSIC</a:t>
              </a:r>
              <a:endPara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17160552" y="9594304"/>
              <a:ext cx="25922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3200" b="1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DURATION</a:t>
              </a:r>
              <a:endPara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26" name="直線單箭頭接點 25"/>
            <p:cNvCxnSpPr/>
            <p:nvPr/>
          </p:nvCxnSpPr>
          <p:spPr bwMode="auto">
            <a:xfrm flipV="1">
              <a:off x="18600712" y="5993904"/>
              <a:ext cx="1224136" cy="3096344"/>
            </a:xfrm>
            <a:prstGeom prst="straightConnector1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sp>
          <p:nvSpPr>
            <p:cNvPr id="27" name="文字方塊 26"/>
            <p:cNvSpPr txBox="1"/>
            <p:nvPr/>
          </p:nvSpPr>
          <p:spPr>
            <a:xfrm>
              <a:off x="19536816" y="5201816"/>
              <a:ext cx="367240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序列名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(</a:t>
              </a:r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字元變數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)</a:t>
              </a:r>
              <a:endPara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  <a:p>
              <a:pPr algn="l"/>
              <a:endPara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19896856" y="11466512"/>
              <a:ext cx="40324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序列名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(</a:t>
              </a:r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字元變數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)</a:t>
              </a:r>
              <a:endPara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  <a:p>
              <a:pPr algn="l"/>
              <a:endPara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30" name="直線單箭頭接點 29"/>
            <p:cNvCxnSpPr>
              <a:stCxn id="24" idx="2"/>
            </p:cNvCxnSpPr>
            <p:nvPr/>
          </p:nvCxnSpPr>
          <p:spPr bwMode="auto">
            <a:xfrm>
              <a:off x="18456696" y="10179079"/>
              <a:ext cx="1368152" cy="1359441"/>
            </a:xfrm>
            <a:prstGeom prst="straightConnector1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</p:grpSp>
      <p:sp>
        <p:nvSpPr>
          <p:cNvPr id="37" name="文字方塊 36"/>
          <p:cNvSpPr txBox="1"/>
          <p:nvPr/>
        </p:nvSpPr>
        <p:spPr>
          <a:xfrm>
            <a:off x="9455696" y="1025352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字串陣列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, 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有別於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string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字元陣列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algn="l"/>
            <a:r>
              <a:rPr lang="en-US" altLang="zh-TW" sz="3200" dirty="0" smtClean="0">
                <a:hlinkClick r:id="rId4"/>
              </a:rPr>
              <a:t>http://www.86duino.com/?p=1498&amp;lang=TW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3312368" y="1529408"/>
            <a:ext cx="9433048" cy="6777463"/>
            <a:chOff x="6719392" y="2249488"/>
            <a:chExt cx="9433048" cy="6777463"/>
          </a:xfrm>
        </p:grpSpPr>
        <p:grpSp>
          <p:nvGrpSpPr>
            <p:cNvPr id="21" name="群組 20"/>
            <p:cNvGrpSpPr/>
            <p:nvPr/>
          </p:nvGrpSpPr>
          <p:grpSpPr>
            <a:xfrm>
              <a:off x="6719392" y="3113584"/>
              <a:ext cx="7272808" cy="5184576"/>
              <a:chOff x="2614936" y="3617640"/>
              <a:chExt cx="7272808" cy="5184576"/>
            </a:xfrm>
          </p:grpSpPr>
          <p:sp>
            <p:nvSpPr>
              <p:cNvPr id="3" name="圓角矩形 2"/>
              <p:cNvSpPr/>
              <p:nvPr/>
            </p:nvSpPr>
            <p:spPr bwMode="auto">
              <a:xfrm>
                <a:off x="2830960" y="3617640"/>
                <a:ext cx="6840760" cy="5184576"/>
              </a:xfrm>
              <a:prstGeom prst="roundRect">
                <a:avLst>
                  <a:gd name="adj" fmla="val 11030"/>
                </a:avLst>
              </a:prstGeom>
              <a:solidFill>
                <a:srgbClr val="FFCC00"/>
              </a:solidFill>
              <a:ln>
                <a:noFill/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4" name="文字方塊 3"/>
              <p:cNvSpPr txBox="1"/>
              <p:nvPr/>
            </p:nvSpPr>
            <p:spPr>
              <a:xfrm>
                <a:off x="7295456" y="4121696"/>
                <a:ext cx="25202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TW" sz="4800" b="1" dirty="0" smtClean="0">
                    <a:solidFill>
                      <a:srgbClr val="FFFFFF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String</a:t>
                </a:r>
                <a:endParaRPr lang="zh-TW" altLang="en-US" sz="4800" b="1" dirty="0" smtClean="0">
                  <a:solidFill>
                    <a:srgbClr val="FFFFFF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  <p:sp>
            <p:nvSpPr>
              <p:cNvPr id="5" name="橢圓 4"/>
              <p:cNvSpPr/>
              <p:nvPr/>
            </p:nvSpPr>
            <p:spPr bwMode="auto">
              <a:xfrm>
                <a:off x="2614936" y="5705872"/>
                <a:ext cx="504056" cy="360040"/>
              </a:xfrm>
              <a:prstGeom prst="ellipse">
                <a:avLst/>
              </a:prstGeom>
              <a:solidFill>
                <a:srgbClr val="FFFFFF"/>
              </a:solidFill>
              <a:ln w="63500">
                <a:solidFill>
                  <a:schemeClr val="bg1">
                    <a:lumMod val="50000"/>
                  </a:schemeClr>
                </a:solidFill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7" name="橢圓 6"/>
              <p:cNvSpPr/>
              <p:nvPr/>
            </p:nvSpPr>
            <p:spPr bwMode="auto">
              <a:xfrm>
                <a:off x="9383688" y="5633864"/>
                <a:ext cx="504056" cy="360040"/>
              </a:xfrm>
              <a:prstGeom prst="ellipse">
                <a:avLst/>
              </a:prstGeom>
              <a:solidFill>
                <a:srgbClr val="FFFFFF"/>
              </a:solidFill>
              <a:ln w="63500">
                <a:solidFill>
                  <a:schemeClr val="bg1">
                    <a:lumMod val="50000"/>
                  </a:schemeClr>
                </a:solidFill>
              </a:ln>
              <a:effectLst/>
              <a:extLst/>
            </p:spPr>
            <p:txBody>
              <a:bodyPr lIns="0" tIns="0" rIns="0" bIns="0" rtlCol="0" anchor="ctr"/>
              <a:lstStyle/>
              <a:p>
                <a:pPr algn="ctr"/>
                <a:endParaRPr lang="zh-TW" altLang="en-US" sz="4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pic>
            <p:nvPicPr>
              <p:cNvPr id="272386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10000" contrast="-10000"/>
              </a:blip>
              <a:srcRect r="16593"/>
              <a:stretch>
                <a:fillRect/>
              </a:stretch>
            </p:blipFill>
            <p:spPr bwMode="auto">
              <a:xfrm>
                <a:off x="6143328" y="3977680"/>
                <a:ext cx="1080120" cy="12518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2389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3263008" y="4121696"/>
                <a:ext cx="2662039" cy="616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423248" y="5345832"/>
                <a:ext cx="2662039" cy="616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423248" y="6097910"/>
                <a:ext cx="2662039" cy="616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423248" y="6817990"/>
                <a:ext cx="2662039" cy="616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" name="Picture 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423248" y="7506072"/>
                <a:ext cx="2662039" cy="616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" name="文字方塊 15"/>
              <p:cNvSpPr txBox="1"/>
              <p:nvPr/>
            </p:nvSpPr>
            <p:spPr>
              <a:xfrm>
                <a:off x="4919192" y="5129808"/>
                <a:ext cx="432048" cy="2949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TW" sz="3200" b="1" dirty="0" smtClean="0">
                    <a:solidFill>
                      <a:srgbClr val="FFFFFF"/>
                    </a:solidFill>
                    <a:latin typeface="Lato Light" panose="020F0302020204030203" pitchFamily="34" charset="0"/>
                    <a:ea typeface="Lato Light" panose="020F0302020204030203" pitchFamily="34" charset="0"/>
                    <a:cs typeface="Lato Light" panose="020F0302020204030203" pitchFamily="34" charset="0"/>
                  </a:rPr>
                  <a:t>1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n-US" altLang="zh-TW" sz="3200" b="1" dirty="0" smtClean="0">
                    <a:solidFill>
                      <a:srgbClr val="FFFFFF"/>
                    </a:solidFill>
                    <a:latin typeface="Lato Light" panose="020F0302020204030203" pitchFamily="34" charset="0"/>
                    <a:ea typeface="Lato Light" panose="020F0302020204030203" pitchFamily="34" charset="0"/>
                    <a:cs typeface="Lato Light" panose="020F0302020204030203" pitchFamily="34" charset="0"/>
                  </a:rPr>
                  <a:t>2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n-US" altLang="zh-TW" sz="3200" b="1" dirty="0" smtClean="0">
                    <a:solidFill>
                      <a:srgbClr val="FFFFFF"/>
                    </a:solidFill>
                    <a:latin typeface="Lato Light" panose="020F0302020204030203" pitchFamily="34" charset="0"/>
                    <a:ea typeface="Lato Light" panose="020F0302020204030203" pitchFamily="34" charset="0"/>
                    <a:cs typeface="Lato Light" panose="020F0302020204030203" pitchFamily="34" charset="0"/>
                  </a:rPr>
                  <a:t>3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en-US" altLang="zh-TW" sz="3200" b="1" dirty="0" smtClean="0">
                    <a:solidFill>
                      <a:srgbClr val="FFFFFF"/>
                    </a:solidFill>
                    <a:latin typeface="Lato Light" panose="020F0302020204030203" pitchFamily="34" charset="0"/>
                    <a:ea typeface="Lato Light" panose="020F0302020204030203" pitchFamily="34" charset="0"/>
                    <a:cs typeface="Lato Light" panose="020F0302020204030203" pitchFamily="34" charset="0"/>
                  </a:rPr>
                  <a:t>4</a:t>
                </a:r>
              </a:p>
            </p:txBody>
          </p:sp>
          <p:pic>
            <p:nvPicPr>
              <p:cNvPr id="272390" name="Picture 6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252D8B"/>
                  </a:clrFrom>
                  <a:clrTo>
                    <a:srgbClr val="252D8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4271120" y="6065912"/>
                <a:ext cx="628571" cy="53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" name="Picture 6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252D8B"/>
                  </a:clrFrom>
                  <a:clrTo>
                    <a:srgbClr val="252D8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4271120" y="6756715"/>
                <a:ext cx="628571" cy="53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" name="Picture 6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252D8B"/>
                  </a:clrFrom>
                  <a:clrTo>
                    <a:srgbClr val="252D8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 bwMode="auto">
              <a:xfrm>
                <a:off x="4271120" y="7476795"/>
                <a:ext cx="628571" cy="5333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2391" name="Picture 7"/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252D8B"/>
                  </a:clrFrom>
                  <a:clrTo>
                    <a:srgbClr val="252D8B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4703168" y="8154144"/>
                <a:ext cx="933450" cy="6000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1" name="文字方塊 30"/>
            <p:cNvSpPr txBox="1"/>
            <p:nvPr/>
          </p:nvSpPr>
          <p:spPr>
            <a:xfrm>
              <a:off x="8951640" y="2249488"/>
              <a:ext cx="45365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序列名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(</a:t>
              </a:r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字元變數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)</a:t>
              </a:r>
              <a:endPara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endParaRPr>
            </a:p>
          </p:txBody>
        </p:sp>
        <p:cxnSp>
          <p:nvCxnSpPr>
            <p:cNvPr id="33" name="直線單箭頭接點 32"/>
            <p:cNvCxnSpPr/>
            <p:nvPr/>
          </p:nvCxnSpPr>
          <p:spPr bwMode="auto">
            <a:xfrm flipV="1">
              <a:off x="8663608" y="2897560"/>
              <a:ext cx="504056" cy="1008112"/>
            </a:xfrm>
            <a:prstGeom prst="straightConnector1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cxnSp>
          <p:nvCxnSpPr>
            <p:cNvPr id="35" name="直線單箭頭接點 34"/>
            <p:cNvCxnSpPr/>
            <p:nvPr/>
          </p:nvCxnSpPr>
          <p:spPr bwMode="auto">
            <a:xfrm>
              <a:off x="10319792" y="7290048"/>
              <a:ext cx="1296144" cy="1080120"/>
            </a:xfrm>
            <a:prstGeom prst="straightConnector1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  <p:sp>
          <p:nvSpPr>
            <p:cNvPr id="36" name="文字方塊 35"/>
            <p:cNvSpPr txBox="1"/>
            <p:nvPr/>
          </p:nvSpPr>
          <p:spPr>
            <a:xfrm>
              <a:off x="11111880" y="8442176"/>
              <a:ext cx="504056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可以是值</a:t>
              </a:r>
              <a:r>
                <a:rPr lang="en-US" altLang="zh-TW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, </a:t>
              </a:r>
              <a:r>
                <a:rPr lang="zh-TW" altLang="en-US" sz="3200" dirty="0" smtClean="0">
                  <a:solidFill>
                    <a:schemeClr val="tx1"/>
                  </a:solidFill>
                  <a:latin typeface="Lato Light" panose="020F0302020204030203" pitchFamily="34" charset="0"/>
                  <a:ea typeface="Lato Light" panose="020F0302020204030203" pitchFamily="34" charset="0"/>
                  <a:cs typeface="Lato Light" panose="020F0302020204030203" pitchFamily="34" charset="0"/>
                </a:rPr>
                <a:t>也可以是字元</a:t>
              </a:r>
            </a:p>
          </p:txBody>
        </p:sp>
        <p:cxnSp>
          <p:nvCxnSpPr>
            <p:cNvPr id="38" name="直線單箭頭接點 37"/>
            <p:cNvCxnSpPr>
              <a:endCxn id="37" idx="1"/>
            </p:cNvCxnSpPr>
            <p:nvPr/>
          </p:nvCxnSpPr>
          <p:spPr bwMode="auto">
            <a:xfrm flipV="1">
              <a:off x="11471920" y="2284041"/>
              <a:ext cx="1390800" cy="1477615"/>
            </a:xfrm>
            <a:prstGeom prst="straightConnector1">
              <a:avLst/>
            </a:prstGeom>
            <a:blipFill dpi="0" rotWithShape="0">
              <a:blip r:embed="rId3" cstate="print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miter lim="0"/>
              <a:headEnd type="none" w="med" len="med"/>
              <a:tailEnd type="arrow"/>
            </a:ln>
            <a:effectLst/>
          </p:spPr>
        </p:cxnSp>
      </p:grpSp>
      <p:sp>
        <p:nvSpPr>
          <p:cNvPr id="50" name="標題 1"/>
          <p:cNvSpPr txBox="1">
            <a:spLocks/>
          </p:cNvSpPr>
          <p:nvPr/>
        </p:nvSpPr>
        <p:spPr>
          <a:xfrm>
            <a:off x="1462808" y="8298160"/>
            <a:ext cx="4123245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DHT11</a:t>
            </a:r>
            <a:endParaRPr kumimoji="0" lang="zh-TW" altLang="en-US" sz="9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  <a:sym typeface="Helvetica" panose="020B0604020202020204" pitchFamily="34" charset="0"/>
            </a:endParaRPr>
          </a:p>
        </p:txBody>
      </p:sp>
      <p:grpSp>
        <p:nvGrpSpPr>
          <p:cNvPr id="51" name="群組 50"/>
          <p:cNvGrpSpPr/>
          <p:nvPr/>
        </p:nvGrpSpPr>
        <p:grpSpPr>
          <a:xfrm>
            <a:off x="5063208" y="10386392"/>
            <a:ext cx="5251109" cy="2185435"/>
            <a:chOff x="2175259" y="5449623"/>
            <a:chExt cx="5251109" cy="2185435"/>
          </a:xfrm>
        </p:grpSpPr>
        <p:sp>
          <p:nvSpPr>
            <p:cNvPr id="52" name="圓角矩形 51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3" name="文字方塊 52"/>
            <p:cNvSpPr txBox="1"/>
            <p:nvPr/>
          </p:nvSpPr>
          <p:spPr>
            <a:xfrm>
              <a:off x="2812448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溫濕度感測模組</a:t>
              </a:r>
            </a:p>
          </p:txBody>
        </p:sp>
        <p:sp>
          <p:nvSpPr>
            <p:cNvPr id="54" name="橢圓 53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5" name="橢圓 54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讀取溫濕度感測器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S_TEM / S_HUM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變數</a:t>
              </a:r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7580921" cy="5940088"/>
          </a:xfrm>
        </p:spPr>
        <p:txBody>
          <a:bodyPr/>
          <a:lstStyle/>
          <a:p>
            <a:r>
              <a:rPr lang="zh-TW" altLang="en-US" sz="9600" dirty="0" smtClean="0">
                <a:sym typeface="Gill Sans" charset="0"/>
              </a:rPr>
              <a:t>土壤濕度模組</a:t>
            </a:r>
            <a:br>
              <a:rPr lang="zh-TW" altLang="en-US" sz="9600" dirty="0" smtClean="0">
                <a:sym typeface="Gill Sans" charset="0"/>
              </a:rPr>
            </a:br>
            <a:r>
              <a:rPr lang="zh-TW" altLang="en-US" sz="9600" dirty="0" smtClean="0">
                <a:sym typeface="Gill Sans" charset="0"/>
              </a:rPr>
              <a:t>雨滴感測模組</a:t>
            </a:r>
            <a:br>
              <a:rPr lang="zh-TW" altLang="en-US" sz="9600" dirty="0" smtClean="0">
                <a:sym typeface="Gill Sans" charset="0"/>
              </a:rPr>
            </a:br>
            <a:r>
              <a:rPr lang="zh-TW" altLang="en-US" sz="9600" dirty="0" smtClean="0">
                <a:sym typeface="Gill Sans" charset="0"/>
              </a:rPr>
              <a:t>亮度感測模組</a:t>
            </a:r>
            <a:br>
              <a:rPr lang="zh-TW" altLang="en-US" sz="9600" dirty="0" smtClean="0">
                <a:sym typeface="Gill Sans" charset="0"/>
              </a:rPr>
            </a:br>
            <a:endParaRPr lang="zh-TW" altLang="en-US" dirty="0"/>
          </a:p>
        </p:txBody>
      </p:sp>
      <p:grpSp>
        <p:nvGrpSpPr>
          <p:cNvPr id="3" name="群組 2"/>
          <p:cNvGrpSpPr/>
          <p:nvPr/>
        </p:nvGrpSpPr>
        <p:grpSpPr>
          <a:xfrm>
            <a:off x="10823848" y="3257600"/>
            <a:ext cx="5251109" cy="2185435"/>
            <a:chOff x="2175259" y="5449623"/>
            <a:chExt cx="5251109" cy="2185435"/>
          </a:xfrm>
        </p:grpSpPr>
        <p:sp>
          <p:nvSpPr>
            <p:cNvPr id="4" name="圓角矩形 3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2812448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土壤濕度感測模組</a:t>
              </a:r>
            </a:p>
          </p:txBody>
        </p:sp>
        <p:sp>
          <p:nvSpPr>
            <p:cNvPr id="6" name="橢圓 5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7" name="橢圓 6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讀取土壤濕度感測器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S_SOIL / D_SOIL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變數</a:t>
              </a: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10751840" y="5921896"/>
            <a:ext cx="5251109" cy="2185435"/>
            <a:chOff x="2175259" y="5449623"/>
            <a:chExt cx="5251109" cy="2185435"/>
          </a:xfrm>
        </p:grpSpPr>
        <p:sp>
          <p:nvSpPr>
            <p:cNvPr id="12" name="圓角矩形 11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2812448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雨滴感測模組</a:t>
              </a:r>
            </a:p>
          </p:txBody>
        </p:sp>
        <p:sp>
          <p:nvSpPr>
            <p:cNvPr id="14" name="橢圓 13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5" name="橢圓 14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讀取雨滴感測器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S_RAIN/ D_RAIN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變數</a:t>
              </a: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  <p:grpSp>
        <p:nvGrpSpPr>
          <p:cNvPr id="19" name="群組 18"/>
          <p:cNvGrpSpPr/>
          <p:nvPr/>
        </p:nvGrpSpPr>
        <p:grpSpPr>
          <a:xfrm>
            <a:off x="10751840" y="8658200"/>
            <a:ext cx="5251109" cy="2185435"/>
            <a:chOff x="2175259" y="5449623"/>
            <a:chExt cx="5251109" cy="2185435"/>
          </a:xfrm>
        </p:grpSpPr>
        <p:sp>
          <p:nvSpPr>
            <p:cNvPr id="20" name="圓角矩形 19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2812448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亮度感測模組</a:t>
              </a:r>
            </a:p>
          </p:txBody>
        </p:sp>
        <p:sp>
          <p:nvSpPr>
            <p:cNvPr id="22" name="橢圓 21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3" name="橢圓 22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讀取亮度感測器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S_BRIGHT/ D_BRIGHT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變數</a:t>
              </a: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17160552" y="3257600"/>
            <a:ext cx="5251109" cy="2185435"/>
            <a:chOff x="2175259" y="5449623"/>
            <a:chExt cx="5251109" cy="2185435"/>
          </a:xfrm>
        </p:grpSpPr>
        <p:sp>
          <p:nvSpPr>
            <p:cNvPr id="28" name="圓角矩形 27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2812448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Soil</a:t>
              </a:r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</a:t>
              </a:r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Humidity</a:t>
              </a:r>
              <a:endParaRPr lang="zh-TW" altLang="en-US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30" name="橢圓 29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1" name="橢圓 30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Do</a:t>
              </a:r>
              <a:endPara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讀取土壤濕度感測器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S_SOIL / D_SOIL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變數</a:t>
              </a: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Next</a:t>
              </a:r>
              <a:endPara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17088544" y="5921896"/>
            <a:ext cx="5251109" cy="2185435"/>
            <a:chOff x="2175259" y="5449623"/>
            <a:chExt cx="5251109" cy="2185435"/>
          </a:xfrm>
        </p:grpSpPr>
        <p:sp>
          <p:nvSpPr>
            <p:cNvPr id="36" name="圓角矩形 35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2967347" y="5654575"/>
              <a:ext cx="36364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Raindrop</a:t>
              </a:r>
              <a:r>
                <a:rPr lang="zh-TW" altLang="en-US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 </a:t>
              </a:r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Sensor</a:t>
              </a:r>
              <a:endParaRPr lang="zh-TW" altLang="en-US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38" name="橢圓 37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9" name="橢圓 38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0" name="文字方塊 39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讀取雨滴感測器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S_RAIN/ D_RAIN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變數</a:t>
              </a:r>
            </a:p>
          </p:txBody>
        </p:sp>
        <p:sp>
          <p:nvSpPr>
            <p:cNvPr id="42" name="文字方塊 41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17088544" y="8658200"/>
            <a:ext cx="5251109" cy="2185435"/>
            <a:chOff x="2175259" y="5449623"/>
            <a:chExt cx="5251109" cy="2185435"/>
          </a:xfrm>
        </p:grpSpPr>
        <p:sp>
          <p:nvSpPr>
            <p:cNvPr id="44" name="圓角矩形 43"/>
            <p:cNvSpPr/>
            <p:nvPr/>
          </p:nvSpPr>
          <p:spPr bwMode="auto">
            <a:xfrm>
              <a:off x="2332914" y="5449623"/>
              <a:ext cx="4888515" cy="2185435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2812448" y="5654575"/>
              <a:ext cx="411533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Brightness Sensor</a:t>
              </a:r>
              <a:endParaRPr lang="zh-TW" altLang="en-US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46" name="橢圓 45"/>
            <p:cNvSpPr/>
            <p:nvPr/>
          </p:nvSpPr>
          <p:spPr bwMode="auto">
            <a:xfrm>
              <a:off x="7111058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7" name="橢圓 46"/>
            <p:cNvSpPr/>
            <p:nvPr/>
          </p:nvSpPr>
          <p:spPr bwMode="auto">
            <a:xfrm>
              <a:off x="2175259" y="636890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2490907" y="630094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執行</a:t>
              </a:r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2490907" y="6705955"/>
              <a:ext cx="46201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讀取亮度感測器</a:t>
              </a:r>
              <a:endParaRPr lang="en-US" altLang="zh-TW" sz="18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  <a:p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並寫入</a:t>
              </a:r>
              <a:r>
                <a:rPr lang="en-US" altLang="zh-TW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S_BRIGHT/ D_BRIGHT</a:t>
              </a:r>
              <a:r>
                <a:rPr lang="zh-TW" altLang="en-US" sz="18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變數</a:t>
              </a:r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6117815" y="630584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TW" altLang="en-US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下一步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5087" y="6641976"/>
            <a:ext cx="9155113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2174826" cy="1508105"/>
          </a:xfrm>
        </p:spPr>
        <p:txBody>
          <a:bodyPr/>
          <a:lstStyle/>
          <a:p>
            <a:r>
              <a:rPr lang="en-US" altLang="zh-TW" dirty="0" smtClean="0"/>
              <a:t>Fan</a:t>
            </a:r>
            <a:endParaRPr lang="zh-TW" altLang="en-US" dirty="0"/>
          </a:p>
        </p:txBody>
      </p:sp>
      <p:pic>
        <p:nvPicPr>
          <p:cNvPr id="271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24048" y="7290048"/>
            <a:ext cx="806359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線接點 8"/>
          <p:cNvCxnSpPr/>
          <p:nvPr/>
        </p:nvCxnSpPr>
        <p:spPr bwMode="auto">
          <a:xfrm>
            <a:off x="11903968" y="8802216"/>
            <a:ext cx="1296144" cy="72008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/>
          </a:ln>
          <a:effectLst/>
        </p:spPr>
      </p:cxnSp>
      <p:cxnSp>
        <p:nvCxnSpPr>
          <p:cNvPr id="12" name="直線單箭頭接點 11"/>
          <p:cNvCxnSpPr/>
          <p:nvPr/>
        </p:nvCxnSpPr>
        <p:spPr bwMode="auto">
          <a:xfrm flipH="1">
            <a:off x="11903968" y="6713984"/>
            <a:ext cx="144016" cy="1656184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3" name="文字方塊 12"/>
          <p:cNvSpPr txBox="1"/>
          <p:nvPr/>
        </p:nvSpPr>
        <p:spPr>
          <a:xfrm>
            <a:off x="9671720" y="5561856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與先前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Buzzer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一樣最後狀態為關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4424248" y="635394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做為停下來的時間</a:t>
            </a:r>
          </a:p>
        </p:txBody>
      </p:sp>
      <p:cxnSp>
        <p:nvCxnSpPr>
          <p:cNvPr id="16" name="直線單箭頭接點 15"/>
          <p:cNvCxnSpPr/>
          <p:nvPr/>
        </p:nvCxnSpPr>
        <p:spPr bwMode="auto">
          <a:xfrm flipH="1">
            <a:off x="14856296" y="6930008"/>
            <a:ext cx="360040" cy="792088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8" name="文字方塊 17"/>
          <p:cNvSpPr txBox="1"/>
          <p:nvPr/>
        </p:nvSpPr>
        <p:spPr>
          <a:xfrm>
            <a:off x="2038872" y="3113584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 l="3103" t="4176" r="225"/>
          <a:stretch>
            <a:fillRect/>
          </a:stretch>
        </p:blipFill>
        <p:spPr bwMode="auto">
          <a:xfrm flipH="1">
            <a:off x="-177985" y="1"/>
            <a:ext cx="24561984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70781" y="5406337"/>
            <a:ext cx="16702009" cy="1508105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電源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模組使用介面架構預期計劃</a:t>
            </a:r>
            <a:endParaRPr lang="zh-TW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Tarkustech</a:t>
            </a:r>
            <a:r>
              <a:rPr lang="en-US" altLang="zh-TW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Innovations Co. Ltd. Copyright from 2017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3" name="群組 2"/>
          <p:cNvGrpSpPr/>
          <p:nvPr/>
        </p:nvGrpSpPr>
        <p:grpSpPr>
          <a:xfrm>
            <a:off x="16080432" y="5777880"/>
            <a:ext cx="4604752" cy="1890967"/>
            <a:chOff x="1224200" y="4846717"/>
            <a:chExt cx="4604752" cy="1890967"/>
          </a:xfrm>
        </p:grpSpPr>
        <p:sp>
          <p:nvSpPr>
            <p:cNvPr id="4" name="圓角矩形 3"/>
            <p:cNvSpPr/>
            <p:nvPr/>
          </p:nvSpPr>
          <p:spPr bwMode="auto">
            <a:xfrm>
              <a:off x="1381856" y="4846717"/>
              <a:ext cx="4252102" cy="1890967"/>
            </a:xfrm>
            <a:prstGeom prst="roundRect">
              <a:avLst/>
            </a:prstGeom>
            <a:solidFill>
              <a:srgbClr val="FF6600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756077" y="5015158"/>
              <a:ext cx="33984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2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Plant Light</a:t>
              </a:r>
              <a:endParaRPr lang="zh-TW" altLang="en-US" sz="32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3453220" y="6157176"/>
              <a:ext cx="14713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l"/>
              <a:r>
                <a:rPr lang="en-US" altLang="zh-TW" sz="2000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Lightening</a:t>
              </a:r>
              <a:endParaRPr lang="zh-TW" altLang="en-US" sz="2000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8" name="橢圓 7"/>
            <p:cNvSpPr/>
            <p:nvPr/>
          </p:nvSpPr>
          <p:spPr bwMode="auto">
            <a:xfrm>
              <a:off x="5513642" y="564644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" name="橢圓 8"/>
            <p:cNvSpPr/>
            <p:nvPr/>
          </p:nvSpPr>
          <p:spPr bwMode="auto">
            <a:xfrm>
              <a:off x="1224200" y="5646449"/>
              <a:ext cx="315310" cy="268095"/>
            </a:xfrm>
            <a:prstGeom prst="ellipse">
              <a:avLst/>
            </a:prstGeom>
            <a:solidFill>
              <a:srgbClr val="FFFFFF"/>
            </a:solidFill>
            <a:ln w="44450">
              <a:solidFill>
                <a:srgbClr val="FF6600"/>
              </a:solidFill>
            </a:ln>
            <a:effectLst/>
            <a:extLst/>
          </p:spPr>
          <p:txBody>
            <a:bodyPr lIns="0" tIns="0" rIns="0" bIns="0" rtlCol="0" anchor="ctr"/>
            <a:lstStyle/>
            <a:p>
              <a:pPr algn="ctr"/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50784" y="6148054"/>
              <a:ext cx="378373" cy="44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文字方塊 10"/>
            <p:cNvSpPr txBox="1"/>
            <p:nvPr/>
          </p:nvSpPr>
          <p:spPr>
            <a:xfrm>
              <a:off x="1563573" y="5583722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Do</a:t>
              </a:r>
              <a:endPara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492654" y="5588625"/>
              <a:ext cx="1103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TW" sz="20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</a:rPr>
                <a:t>Next</a:t>
              </a:r>
              <a:endParaRPr lang="zh-TW" altLang="en-US" sz="2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endParaRPr>
            </a:p>
          </p:txBody>
        </p:sp>
      </p:grpSp>
      <p:pic>
        <p:nvPicPr>
          <p:cNvPr id="275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7024" y="8802216"/>
            <a:ext cx="8916987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5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76376" y="9306272"/>
            <a:ext cx="8208912" cy="335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54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32360" y="5633864"/>
            <a:ext cx="846496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546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8712" y="3977680"/>
            <a:ext cx="9478963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 l="3103" t="4176" r="225"/>
          <a:stretch>
            <a:fillRect/>
          </a:stretch>
        </p:blipFill>
        <p:spPr bwMode="auto">
          <a:xfrm flipH="1">
            <a:off x="-177985" y="1"/>
            <a:ext cx="24561984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8400" y="5406337"/>
            <a:ext cx="16306772" cy="1508105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IOT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模組使用介面架構預期計劃</a:t>
            </a:r>
            <a:endParaRPr lang="zh-TW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Tarkustech</a:t>
            </a:r>
            <a:r>
              <a:rPr lang="en-US" altLang="zh-TW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Innovations Co. Ltd. Copyright from 2017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9227911" cy="1508105"/>
          </a:xfrm>
        </p:spPr>
        <p:txBody>
          <a:bodyPr/>
          <a:lstStyle/>
          <a:p>
            <a:r>
              <a:rPr lang="en-US" altLang="zh-TW" dirty="0" smtClean="0"/>
              <a:t>IOT</a:t>
            </a:r>
            <a:r>
              <a:rPr lang="zh-TW" altLang="en-US" dirty="0" smtClean="0"/>
              <a:t>使用情境架構</a:t>
            </a:r>
            <a:endParaRPr lang="zh-TW" altLang="en-US" dirty="0"/>
          </a:p>
        </p:txBody>
      </p:sp>
      <p:sp>
        <p:nvSpPr>
          <p:cNvPr id="3" name="文字方塊 2"/>
          <p:cNvSpPr txBox="1"/>
          <p:nvPr/>
        </p:nvSpPr>
        <p:spPr>
          <a:xfrm>
            <a:off x="8447584" y="7218040"/>
            <a:ext cx="813690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/>
            <a:r>
              <a:rPr lang="en-US" altLang="zh-TW" sz="3200" b="1" u="sng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ESP32</a:t>
            </a:r>
            <a:endParaRPr lang="en-US" altLang="zh-TW" sz="3200" b="1" u="sng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WiFi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傳送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1165225" lvl="5" indent="-514350">
              <a:buFont typeface="+mj-lt"/>
              <a:buAutoNum type="alphaLcPeriod"/>
            </a:pP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Camera 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照片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/Video stream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給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Device</a:t>
            </a:r>
          </a:p>
          <a:p>
            <a:pPr marL="1165225" lvl="5" indent="-514350">
              <a:buFont typeface="+mj-lt"/>
              <a:buAutoNum type="alphaLcPeriod"/>
            </a:pP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SD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Card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儲存的感測數據資料包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WiFi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連線至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Router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設定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用</a:t>
            </a:r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TarkusVP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透過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TXRX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設定教室網路的</a:t>
            </a:r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WiFi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帳號密碼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感測資料封包固定格式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可由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Device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傳指令至主板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:</a:t>
            </a:r>
          </a:p>
          <a:p>
            <a:pPr marL="1165225" lvl="2" indent="-514350" algn="l">
              <a:buFont typeface="+mj-lt"/>
              <a:buAutoNum type="alphaL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功能元件動作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開始澆水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/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開燈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1165225" lvl="2" indent="-514350" algn="l">
              <a:buFont typeface="+mj-lt"/>
              <a:buAutoNum type="alphaL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讀取感測元件單一數值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可由主板傳感測資料至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ESP32</a:t>
            </a: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可由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ESP32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傳感測資料至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Device</a:t>
            </a:r>
          </a:p>
        </p:txBody>
      </p:sp>
      <p:pic>
        <p:nvPicPr>
          <p:cNvPr id="289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5736" y="2105472"/>
            <a:ext cx="5400600" cy="4900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796" name="Picture 4" descr="D:\Tarkus 資料整理\96. 照片素材\IMG_2171.JPG"/>
          <p:cNvPicPr>
            <a:picLocks noChangeAspect="1" noChangeArrowheads="1"/>
          </p:cNvPicPr>
          <p:nvPr/>
        </p:nvPicPr>
        <p:blipFill>
          <a:blip r:embed="rId3" cstate="print"/>
          <a:srcRect l="21651" t="9800" r="34053" b="15383"/>
          <a:stretch>
            <a:fillRect/>
          </a:stretch>
        </p:blipFill>
        <p:spPr bwMode="auto">
          <a:xfrm>
            <a:off x="18384688" y="2033464"/>
            <a:ext cx="5184576" cy="4631555"/>
          </a:xfrm>
          <a:prstGeom prst="rect">
            <a:avLst/>
          </a:prstGeom>
          <a:noFill/>
        </p:spPr>
      </p:pic>
      <p:pic>
        <p:nvPicPr>
          <p:cNvPr id="2897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02768" y="2537520"/>
            <a:ext cx="612457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左-右雙向箭號 7"/>
          <p:cNvSpPr/>
          <p:nvPr/>
        </p:nvSpPr>
        <p:spPr bwMode="auto">
          <a:xfrm>
            <a:off x="15216336" y="3905672"/>
            <a:ext cx="2808312" cy="1008112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左-右雙向箭號 8"/>
          <p:cNvSpPr/>
          <p:nvPr/>
        </p:nvSpPr>
        <p:spPr bwMode="auto">
          <a:xfrm>
            <a:off x="7439472" y="3833664"/>
            <a:ext cx="2808312" cy="1008112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8087544" y="498579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WiFi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5792400" y="4913784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UART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678832" y="7218040"/>
            <a:ext cx="6048672" cy="6120680"/>
          </a:xfrm>
          <a:prstGeom prst="rect">
            <a:avLst/>
          </a:prstGeom>
          <a:solidFill>
            <a:srgbClr val="92D050">
              <a:alpha val="51000"/>
            </a:srgb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pPr algn="ctr"/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750840" y="7218040"/>
            <a:ext cx="597666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/>
            <a:r>
              <a:rPr lang="en-US" altLang="zh-TW" sz="3200" b="1" u="sng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Dashboard App on device</a:t>
            </a:r>
          </a:p>
          <a:p>
            <a:pPr marL="514350" indent="-514350" algn="l"/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Phase1 </a:t>
            </a:r>
            <a:r>
              <a: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資料圖形化</a:t>
            </a:r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Dashboard</a:t>
            </a: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即時數據資料包圖形匯整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即時影像監控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功能鈕可以開關主板元件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/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Phase2 </a:t>
            </a:r>
            <a:r>
              <a: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上</a:t>
            </a:r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Internet</a:t>
            </a:r>
            <a:r>
              <a: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與網頁連結</a:t>
            </a:r>
            <a:endParaRPr lang="en-US" altLang="zh-TW" sz="3200" b="1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將感測表單傳送至網頁後台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將影像傳送至網頁後台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可以從網頁實現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dashboard</a:t>
            </a:r>
          </a:p>
          <a:p>
            <a:pPr marL="514350" indent="-514350" algn="l"/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Phase3</a:t>
            </a:r>
            <a:r>
              <a:rPr lang="zh-TW" altLang="en-US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資料流</a:t>
            </a:r>
            <a:r>
              <a:rPr lang="en-US" altLang="zh-TW" sz="3200" b="1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VP</a:t>
            </a: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網頁上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dataflow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介面可以編輯感測數據資料包資料流邏輯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7088544" y="7362056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l"/>
            <a:r>
              <a:rPr lang="en-US" altLang="zh-TW" sz="3200" b="1" u="sng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TARKUS</a:t>
            </a:r>
            <a:r>
              <a:rPr lang="zh-TW" altLang="en-US" sz="3200" b="1" u="sng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主板</a:t>
            </a:r>
            <a:endParaRPr lang="en-US" altLang="zh-TW" sz="3200" b="1" u="sng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marL="514350" indent="-514350" algn="l">
              <a:buAutoNum type="arabicPeriod"/>
            </a:pP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UART(TX1)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送感測數據資料包給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ESP</a:t>
            </a:r>
          </a:p>
          <a:p>
            <a:pPr marL="514350" indent="-514350" algn="l">
              <a:buAutoNum type="arabicPeriod"/>
            </a:pP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收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ESP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指令更改功能元件動作</a:t>
            </a:r>
            <a:endParaRPr lang="en-US" altLang="zh-TW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 l="3103" t="4176" r="225"/>
          <a:stretch>
            <a:fillRect/>
          </a:stretch>
        </p:blipFill>
        <p:spPr bwMode="auto">
          <a:xfrm flipH="1">
            <a:off x="-177985" y="1"/>
            <a:ext cx="24561984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90021" y="5406337"/>
            <a:ext cx="7263527" cy="1508105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未來</a:t>
            </a:r>
            <a:r>
              <a:rPr lang="zh-TW" alt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延伸</a:t>
            </a:r>
            <a:r>
              <a:rPr lang="zh-TW" altLang="en-US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模組</a:t>
            </a:r>
            <a:endParaRPr lang="zh-TW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Tarkustech</a:t>
            </a:r>
            <a:r>
              <a:rPr lang="en-US" altLang="zh-TW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Innovations Co. Ltd. Copyright from 2017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 bwMode="auto">
          <a:xfrm>
            <a:off x="8879632" y="7794104"/>
            <a:ext cx="4898098" cy="1371892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807624" y="9306272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49022" y="9441526"/>
            <a:ext cx="446044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Board3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水中溫度感測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ds18b20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水溶氧量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TDS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EC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267615" y="7858561"/>
            <a:ext cx="4024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Board2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定時飼料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8" name="矩形 17"/>
          <p:cNvSpPr/>
          <p:nvPr/>
        </p:nvSpPr>
        <p:spPr bwMode="auto">
          <a:xfrm>
            <a:off x="19703988" y="383736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室內電源模組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19" name="矩形 18"/>
          <p:cNvSpPr/>
          <p:nvPr/>
        </p:nvSpPr>
        <p:spPr bwMode="auto">
          <a:xfrm>
            <a:off x="19712010" y="473571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打氣幫浦模組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9712010" y="562605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定時飼料模組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2" name="矩形 21"/>
          <p:cNvSpPr/>
          <p:nvPr/>
        </p:nvSpPr>
        <p:spPr bwMode="auto">
          <a:xfrm>
            <a:off x="19679090" y="651984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水溫感測模組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19667625" y="960129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溶氧量感測模組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675647" y="1052371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19675647" y="1143007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TDS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659606" y="1235249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EC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9659606" y="863876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20040872" y="2865801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魚菜共生套件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19932318" y="7622572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水質延伸套件</a:t>
            </a:r>
          </a:p>
        </p:txBody>
      </p:sp>
      <p:sp>
        <p:nvSpPr>
          <p:cNvPr id="37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23195773" cy="1508105"/>
          </a:xfrm>
        </p:spPr>
        <p:txBody>
          <a:bodyPr/>
          <a:lstStyle/>
          <a:p>
            <a:r>
              <a:rPr lang="zh-TW" altLang="en-US" dirty="0" smtClean="0"/>
              <a:t>功能模組探討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zh-TW" altLang="en-US" dirty="0" smtClean="0"/>
              <a:t>結合水質感測與魚</a:t>
            </a:r>
            <a:r>
              <a:rPr lang="zh-TW" altLang="en-US" dirty="0" smtClean="0"/>
              <a:t>菜</a:t>
            </a:r>
            <a:r>
              <a:rPr lang="zh-TW" altLang="en-US" dirty="0" smtClean="0"/>
              <a:t>共生套件</a:t>
            </a:r>
            <a:endParaRPr lang="zh-TW" altLang="en-US" dirty="0"/>
          </a:p>
        </p:txBody>
      </p:sp>
      <p:pic>
        <p:nvPicPr>
          <p:cNvPr id="5" name="Picture 2" descr="C:\Users\user\Downloads\102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792" y="3185592"/>
            <a:ext cx="6623241" cy="4968552"/>
          </a:xfrm>
          <a:prstGeom prst="rect">
            <a:avLst/>
          </a:prstGeom>
          <a:noFill/>
        </p:spPr>
      </p:pic>
      <p:pic>
        <p:nvPicPr>
          <p:cNvPr id="1027" name="Picture 3" descr="C:\Users\user\Downloads\102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8792" y="8370168"/>
            <a:ext cx="6674172" cy="5006759"/>
          </a:xfrm>
          <a:prstGeom prst="rect">
            <a:avLst/>
          </a:prstGeom>
          <a:noFill/>
        </p:spPr>
      </p:pic>
      <p:sp>
        <p:nvSpPr>
          <p:cNvPr id="33" name="矩形 32"/>
          <p:cNvSpPr/>
          <p:nvPr/>
        </p:nvSpPr>
        <p:spPr bwMode="auto">
          <a:xfrm>
            <a:off x="14570040" y="600416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土壤氮磷鉀模組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14519595" y="789826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</a:t>
            </a:r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PH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值模組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511576" y="5065876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14784288" y="4049688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農場延伸套件</a:t>
            </a:r>
          </a:p>
        </p:txBody>
      </p:sp>
      <p:sp>
        <p:nvSpPr>
          <p:cNvPr id="49" name="矩形 48"/>
          <p:cNvSpPr/>
          <p:nvPr/>
        </p:nvSpPr>
        <p:spPr bwMode="auto">
          <a:xfrm>
            <a:off x="14532802" y="6962156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土壤鹽鹼度模組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14532802" y="882971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數位顯示模組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1" name="矩形 50"/>
          <p:cNvSpPr/>
          <p:nvPr/>
        </p:nvSpPr>
        <p:spPr bwMode="auto">
          <a:xfrm>
            <a:off x="14532802" y="974858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按鈕模組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2" name="圓角矩形 51"/>
          <p:cNvSpPr/>
          <p:nvPr/>
        </p:nvSpPr>
        <p:spPr bwMode="auto">
          <a:xfrm>
            <a:off x="8868139" y="4773508"/>
            <a:ext cx="4898099" cy="297443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9195607" y="4936550"/>
            <a:ext cx="45706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Board2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土壤氮磷鉀模組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土壤鹽鹼度模組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PH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值模組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七段數位顯示器模組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按鈕模組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 descr="Food Security"/>
          <p:cNvSpPr>
            <a:spLocks/>
          </p:cNvSpPr>
          <p:nvPr/>
        </p:nvSpPr>
        <p:spPr bwMode="auto">
          <a:xfrm>
            <a:off x="5205413" y="6178550"/>
            <a:ext cx="13971587" cy="1306513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10000">
                <a:solidFill>
                  <a:srgbClr val="FFFFFF"/>
                </a:solidFill>
                <a:latin typeface="Brown-Bold" charset="0"/>
                <a:ea typeface="Brown-Bold" charset="0"/>
                <a:cs typeface="Brown-Bold" charset="0"/>
                <a:sym typeface="Brown-Bold" charset="0"/>
              </a:rPr>
              <a:t>THANK YOU!</a:t>
            </a:r>
          </a:p>
        </p:txBody>
      </p:sp>
      <p:pic>
        <p:nvPicPr>
          <p:cNvPr id="72706" name="Picture 2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7175" y="11811000"/>
            <a:ext cx="3548063" cy="13081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D8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9347200" y="12961938"/>
            <a:ext cx="5689600" cy="736600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wrap="none" lIns="45720" rIns="45720" anchor="ctr">
            <a:spAutoFit/>
          </a:bodyPr>
          <a:lstStyle/>
          <a:p>
            <a:pPr defTabSz="823913"/>
            <a:fld id="{98C929F5-D458-412B-A8E4-D89B2FD28B8E}" type="slidenum">
              <a:rPr lang="zh-TW" altLang="zh-TW" sz="2100">
                <a:solidFill>
                  <a:srgbClr val="A7A7A7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rPr>
              <a:pPr defTabSz="823913"/>
              <a:t>2</a:t>
            </a:fld>
            <a:endParaRPr lang="zh-TW" altLang="zh-TW" sz="2100">
              <a:solidFill>
                <a:srgbClr val="A7A7A7"/>
              </a:solidFill>
              <a:latin typeface="Gill Sans" charset="0"/>
              <a:ea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6146" name="Rectangle 2" descr="Food Security"/>
          <p:cNvSpPr>
            <a:spLocks/>
          </p:cNvSpPr>
          <p:nvPr/>
        </p:nvSpPr>
        <p:spPr bwMode="auto">
          <a:xfrm>
            <a:off x="5205413" y="4278313"/>
            <a:ext cx="13971587" cy="81438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  <p:txBody>
          <a:bodyPr lIns="50800" tIns="50800" rIns="50800" bIns="50800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zh-TW" sz="6100">
                <a:solidFill>
                  <a:srgbClr val="535353"/>
                </a:solidFill>
                <a:latin typeface="Brown-Regular" charset="0"/>
                <a:ea typeface="Brown-Regular" charset="0"/>
                <a:cs typeface="Brown-Regular" charset="0"/>
                <a:sym typeface="Brown-Regular" charset="0"/>
              </a:rPr>
              <a:t>ABOUT</a:t>
            </a:r>
          </a:p>
        </p:txBody>
      </p:sp>
      <p:pic>
        <p:nvPicPr>
          <p:cNvPr id="6147" name="Picture 3" descr="pasted-image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20150" y="5894388"/>
            <a:ext cx="6742113" cy="2484437"/>
          </a:xfrm>
          <a:prstGeom prst="rect">
            <a:avLst/>
          </a:prstGeom>
          <a:noFill/>
          <a:ln w="12700" cap="flat" cmpd="sng">
            <a:noFill/>
            <a:prstDash val="solid"/>
            <a:miter lim="400000"/>
            <a:headEnd type="none" w="med" len="med"/>
            <a:tailEnd type="none" w="med" len="med"/>
          </a:ln>
          <a:effectLst/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9623147" cy="1508105"/>
          </a:xfrm>
        </p:spPr>
        <p:txBody>
          <a:bodyPr/>
          <a:lstStyle/>
          <a:p>
            <a:r>
              <a:rPr lang="zh-TW" altLang="en-US" dirty="0" smtClean="0"/>
              <a:t>課程大綱基本架構</a:t>
            </a:r>
            <a:endParaRPr lang="zh-TW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697831" y="3185387"/>
          <a:ext cx="22932189" cy="7777071"/>
        </p:xfrm>
        <a:graphic>
          <a:graphicData uri="http://schemas.openxmlformats.org/drawingml/2006/table">
            <a:tbl>
              <a:tblPr/>
              <a:tblGrid>
                <a:gridCol w="1322285"/>
                <a:gridCol w="1469042"/>
                <a:gridCol w="4596063"/>
                <a:gridCol w="15544799"/>
              </a:tblGrid>
              <a:tr h="49608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期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預計課堂</a:t>
                      </a:r>
                      <a:endParaRPr lang="zh-TW" altLang="en-US" sz="2800" b="1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課程名稱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800" b="1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內容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課程整體介紹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課程方向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基本原理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 2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植物特性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材料收集介紹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容器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,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管線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硬體環境設置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基本農場環境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配置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收集材料整理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加工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環境控制組件配置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警示燈與蜂鳴器模組</a:t>
                      </a:r>
                      <a:endParaRPr lang="zh-TW" altLang="en-US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警示燈與蜂鳴器模組介紹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程式啟動測試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土壤溼度偵測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土壤濕度感應器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水位偵測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水位感應器介紹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雨滴偵測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雨滴感應器介紹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環境溫度與濕度偵測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溫度濕度感應器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環境燈光偵測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光線感應器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溫度與濕度控制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風扇控制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繼電器模組及風扇應用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配置方法實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對應感應器程式控制偵測測試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133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環境燈光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控制</a:t>
                      </a:r>
                      <a:endParaRPr lang="en-US" altLang="zh-TW" sz="28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l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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照明控制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4350" indent="-514350" algn="l" fontAlgn="ctr">
                        <a:buAutoNum type="arabicPeriod"/>
                      </a:pP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燈光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模組應用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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植物燈背景知識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  </a:t>
                      </a:r>
                      <a:r>
                        <a:rPr lang="zh-TW" altLang="en-US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  <a:sym typeface="Wingdings" pitchFamily="2" charset="2"/>
                        </a:rPr>
                        <a:t>莖葉類與根莖類的光線差別</a:t>
                      </a:r>
                      <a:endParaRPr lang="en-US" altLang="zh-TW" sz="2800" b="0" i="0" u="none" strike="noStrike" baseline="0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  <a:sym typeface="Wingdings" pitchFamily="2" charset="2"/>
                      </a:endParaRPr>
                    </a:p>
                    <a:p>
                      <a:pPr marL="514350" indent="-514350" algn="l" fontAlgn="ctr">
                        <a:buAutoNum type="arabicPeriod"/>
                      </a:pP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配置方法實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3.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對應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感應器程式控制偵測測試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133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土壤溼度控制 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 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抽水幫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浦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</a:p>
                    <a:p>
                      <a:pPr algn="l" fontAlgn="ctr"/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水位偵測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/ 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盆底雨滴偵測</a:t>
                      </a:r>
                      <a:endParaRPr lang="en-US" altLang="zh-TW" sz="2800" b="0" i="0" u="none" strike="noStrike" dirty="0" smtClean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繼電器模組及抽水幫浦應用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介紹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2. TARKUSVP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及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配置方法實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作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對應感應器程式控制偵測測試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3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實際動手種植物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整體農場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整理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實際動手</a:t>
                      </a:r>
                      <a:r>
                        <a:rPr lang="zh-TW" altLang="en-US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栽種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;</a:t>
                      </a:r>
                      <a:r>
                        <a:rPr lang="en-US" altLang="zh-TW" sz="2800" b="0" i="0" u="none" strike="noStrike" baseline="0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altLang="en-US" sz="2800" b="0" i="0" u="none" strike="noStrike" dirty="0">
                          <a:solidFill>
                            <a:srgbClr val="00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後續觀察規劃計畫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697831" y="2478505"/>
            <a:ext cx="5309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/>
            <a:r>
              <a:rPr lang="en-US" altLang="zh-TW" sz="3600" b="1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1. </a:t>
            </a:r>
            <a:r>
              <a:rPr lang="zh-TW" altLang="en-US" sz="3600" b="1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基礎農場套件課程架構</a:t>
            </a:r>
            <a:endParaRPr lang="en-US" altLang="zh-TW" sz="3600" b="1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73836" y="11178480"/>
            <a:ext cx="370486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 algn="l">
              <a:buFontTx/>
              <a:buAutoNum type="arabicPlain" startAt="2"/>
            </a:pP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IOT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課程架構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marL="742950" indent="-742950" algn="l">
              <a:buAutoNum type="arabicPlain" startAt="2"/>
            </a:pPr>
            <a:r>
              <a:rPr lang="zh-TW" altLang="en-US" sz="3600" b="1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</a:rPr>
              <a:t>農場延伸套件</a:t>
            </a:r>
            <a:endParaRPr lang="en-US" altLang="zh-TW" sz="3600" b="1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</a:endParaRPr>
          </a:p>
          <a:p>
            <a:pPr marL="742950" indent="-742950" algn="l">
              <a:buAutoNum type="arabicPlain" startAt="2"/>
            </a:pPr>
            <a:r>
              <a:rPr lang="zh-TW" altLang="en-US" sz="3600" b="1" dirty="0" smtClean="0">
                <a:solidFill>
                  <a:srgbClr val="333333"/>
                </a:solidFill>
                <a:latin typeface="微軟正黑體" pitchFamily="34" charset="-120"/>
                <a:ea typeface="微軟正黑體" pitchFamily="34" charset="-120"/>
              </a:rPr>
              <a:t>魚菜共生套件</a:t>
            </a:r>
            <a:endParaRPr lang="en-US" altLang="zh-TW" sz="3600" b="1" dirty="0" smtClean="0">
              <a:solidFill>
                <a:srgbClr val="333333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42950" indent="-742950" algn="l">
              <a:buAutoNum type="arabicPlain" startAt="2"/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水質監控套件</a:t>
            </a:r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ser\Downloads\Farm190124.7.jpg"/>
          <p:cNvPicPr>
            <a:picLocks noChangeAspect="1" noChangeArrowheads="1"/>
          </p:cNvPicPr>
          <p:nvPr/>
        </p:nvPicPr>
        <p:blipFill>
          <a:blip r:embed="rId3" cstate="print"/>
          <a:srcRect l="10133" t="-2447" r="21060"/>
          <a:stretch>
            <a:fillRect/>
          </a:stretch>
        </p:blipFill>
        <p:spPr bwMode="auto">
          <a:xfrm>
            <a:off x="12731806" y="2135560"/>
            <a:ext cx="11652194" cy="1084312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050" name="Picture 2" descr="C:\Users\user\Downloads\Farm191006.13.jpg"/>
          <p:cNvPicPr>
            <a:picLocks noChangeAspect="1" noChangeArrowheads="1"/>
          </p:cNvPicPr>
          <p:nvPr/>
        </p:nvPicPr>
        <p:blipFill>
          <a:blip r:embed="rId4" cstate="print"/>
          <a:srcRect l="23127" t="-84" r="1"/>
          <a:stretch>
            <a:fillRect/>
          </a:stretch>
        </p:blipFill>
        <p:spPr bwMode="auto">
          <a:xfrm>
            <a:off x="0" y="2537520"/>
            <a:ext cx="12904190" cy="1050032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圓角矩形 3"/>
          <p:cNvSpPr/>
          <p:nvPr/>
        </p:nvSpPr>
        <p:spPr bwMode="auto">
          <a:xfrm>
            <a:off x="9138165" y="6016751"/>
            <a:ext cx="4898099" cy="382318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479563" y="6152005"/>
            <a:ext cx="44604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百葉箱模組</a:t>
            </a:r>
            <a:endParaRPr lang="en-US" altLang="zh-TW" sz="3200" b="1" u="sng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空氣溫濕度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dht11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土壤濕度感測器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soil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光敏電阻模組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雨滴感測器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RGB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指示燈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蜂鳴器模組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電扇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9094101" y="10098360"/>
            <a:ext cx="4898098" cy="2621894"/>
            <a:chOff x="8779681" y="3257600"/>
            <a:chExt cx="4898098" cy="2621894"/>
          </a:xfrm>
        </p:grpSpPr>
        <p:sp>
          <p:nvSpPr>
            <p:cNvPr id="3" name="圓角矩形 2"/>
            <p:cNvSpPr/>
            <p:nvPr/>
          </p:nvSpPr>
          <p:spPr bwMode="auto">
            <a:xfrm>
              <a:off x="8779681" y="3401616"/>
              <a:ext cx="4898098" cy="2477878"/>
            </a:xfrm>
            <a:prstGeom prst="roundRect">
              <a:avLst/>
            </a:prstGeom>
            <a:solidFill>
              <a:srgbClr val="CCFF99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9196558" y="3257600"/>
              <a:ext cx="402402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b="1" u="sng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電源模組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抽水幫浦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USB</a:t>
              </a:r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植物生長燈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電量偵測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電量指示燈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sp>
        <p:nvSpPr>
          <p:cNvPr id="45" name="標題 1"/>
          <p:cNvSpPr txBox="1">
            <a:spLocks/>
          </p:cNvSpPr>
          <p:nvPr/>
        </p:nvSpPr>
        <p:spPr>
          <a:xfrm>
            <a:off x="1318792" y="874148"/>
            <a:ext cx="20836153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智能農場首套件功能模組探討</a:t>
            </a:r>
            <a:r>
              <a:rPr kumimoji="0" lang="en-US" altLang="zh-TW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:</a:t>
            </a: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 硬體呈現</a:t>
            </a:r>
            <a:endParaRPr kumimoji="0" lang="zh-TW" altLang="en-US" sz="9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  <a:sym typeface="Helvetica" panose="020B0604020202020204" pitchFamily="34" charset="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9166109" y="2825552"/>
            <a:ext cx="4898099" cy="2974434"/>
            <a:chOff x="8779680" y="10033852"/>
            <a:chExt cx="4898099" cy="2974434"/>
          </a:xfrm>
        </p:grpSpPr>
        <p:sp>
          <p:nvSpPr>
            <p:cNvPr id="21" name="圓角矩形 20"/>
            <p:cNvSpPr/>
            <p:nvPr/>
          </p:nvSpPr>
          <p:spPr bwMode="auto">
            <a:xfrm>
              <a:off x="8779680" y="10033852"/>
              <a:ext cx="4898099" cy="297443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71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9107148" y="10196894"/>
              <a:ext cx="457063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TW" sz="3200" b="1" u="sng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IOT</a:t>
              </a:r>
              <a:r>
                <a:rPr lang="zh-TW" altLang="en-US" sz="3200" b="1" u="sng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 模組</a:t>
              </a:r>
              <a:endPara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ESP32+CAM</a:t>
              </a:r>
            </a:p>
            <a:p>
              <a:pPr algn="l"/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物聯網</a:t>
              </a:r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/</a:t>
              </a:r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雲端網頁監控</a:t>
              </a:r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App</a:t>
              </a:r>
            </a:p>
            <a:p>
              <a:pPr algn="l"/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時鐘模組</a:t>
              </a:r>
              <a:endPara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SD</a:t>
              </a:r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卡存儲模組</a:t>
              </a:r>
              <a:endParaRPr lang="en-US" altLang="zh-TW" sz="32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cxnSp>
        <p:nvCxnSpPr>
          <p:cNvPr id="31" name="直線接點 30"/>
          <p:cNvCxnSpPr>
            <a:stCxn id="4" idx="1"/>
          </p:cNvCxnSpPr>
          <p:nvPr/>
        </p:nvCxnSpPr>
        <p:spPr bwMode="auto">
          <a:xfrm flipH="1">
            <a:off x="8085989" y="7928343"/>
            <a:ext cx="1052176" cy="297809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oval" w="lg" len="lg"/>
          </a:ln>
          <a:effectLst/>
        </p:spPr>
      </p:cxnSp>
      <p:cxnSp>
        <p:nvCxnSpPr>
          <p:cNvPr id="33" name="直線單箭頭接點 32"/>
          <p:cNvCxnSpPr>
            <a:stCxn id="4" idx="3"/>
          </p:cNvCxnSpPr>
          <p:nvPr/>
        </p:nvCxnSpPr>
        <p:spPr bwMode="auto">
          <a:xfrm>
            <a:off x="14036264" y="7928343"/>
            <a:ext cx="1682573" cy="153793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oval" w="lg" len="lg"/>
          </a:ln>
          <a:effectLst/>
        </p:spPr>
      </p:cxnSp>
      <p:cxnSp>
        <p:nvCxnSpPr>
          <p:cNvPr id="37" name="直線單箭頭接點 36"/>
          <p:cNvCxnSpPr>
            <a:stCxn id="3" idx="3"/>
          </p:cNvCxnSpPr>
          <p:nvPr/>
        </p:nvCxnSpPr>
        <p:spPr bwMode="auto">
          <a:xfrm flipV="1">
            <a:off x="13992199" y="9810328"/>
            <a:ext cx="4534950" cy="1670987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oval" w="lg" len="lg"/>
          </a:ln>
          <a:effectLst/>
        </p:spPr>
      </p:cxnSp>
      <p:cxnSp>
        <p:nvCxnSpPr>
          <p:cNvPr id="42" name="直線單箭頭接點 41"/>
          <p:cNvCxnSpPr>
            <a:stCxn id="21" idx="1"/>
          </p:cNvCxnSpPr>
          <p:nvPr/>
        </p:nvCxnSpPr>
        <p:spPr bwMode="auto">
          <a:xfrm flipH="1">
            <a:off x="5423248" y="4312769"/>
            <a:ext cx="3742861" cy="673023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FF0000"/>
            </a:solidFill>
            <a:prstDash val="solid"/>
            <a:miter lim="0"/>
            <a:headEnd type="none" w="med" len="med"/>
            <a:tailEnd type="oval" w="lg" len="lg"/>
          </a:ln>
          <a:effectLst/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 bwMode="auto">
          <a:xfrm>
            <a:off x="8779681" y="3876066"/>
            <a:ext cx="4898098" cy="2500644"/>
          </a:xfrm>
          <a:prstGeom prst="roundRect">
            <a:avLst/>
          </a:prstGeom>
          <a:solidFill>
            <a:srgbClr val="CCFF99"/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4" name="圓角矩形 3"/>
          <p:cNvSpPr/>
          <p:nvPr/>
        </p:nvSpPr>
        <p:spPr bwMode="auto">
          <a:xfrm>
            <a:off x="8779680" y="6491201"/>
            <a:ext cx="4898099" cy="330535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9121078" y="6626455"/>
            <a:ext cx="446044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Sensor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空氣溫濕度 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dht11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土壤濕度感測器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soil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光敏電阻模組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水位感測器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(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雨滴感測器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)</a:t>
            </a: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RGB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指示燈</a:t>
            </a:r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蜂鳴器模組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196558" y="3999416"/>
            <a:ext cx="40240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Power</a:t>
            </a:r>
            <a:r>
              <a:rPr lang="zh-TW" altLang="en-US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電扇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抽水幫浦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USB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植物生長燈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電池電量偵測</a:t>
            </a:r>
            <a:endParaRPr lang="en-US" altLang="zh-TW" sz="2800" dirty="0" smtClean="0"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pic>
        <p:nvPicPr>
          <p:cNvPr id="42" name="Picture 2" descr="C:\Users\user\Downloads\102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18792" y="3185592"/>
            <a:ext cx="6623241" cy="4968552"/>
          </a:xfrm>
          <a:prstGeom prst="rect">
            <a:avLst/>
          </a:prstGeom>
          <a:noFill/>
        </p:spPr>
      </p:pic>
      <p:pic>
        <p:nvPicPr>
          <p:cNvPr id="43" name="Picture 3" descr="C:\Users\user\Downloads\102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8792" y="8370168"/>
            <a:ext cx="6674172" cy="5006759"/>
          </a:xfrm>
          <a:prstGeom prst="rect">
            <a:avLst/>
          </a:prstGeom>
          <a:noFill/>
        </p:spPr>
      </p:pic>
      <p:sp>
        <p:nvSpPr>
          <p:cNvPr id="45" name="標題 1"/>
          <p:cNvSpPr txBox="1">
            <a:spLocks/>
          </p:cNvSpPr>
          <p:nvPr/>
        </p:nvSpPr>
        <p:spPr>
          <a:xfrm>
            <a:off x="1318792" y="874148"/>
            <a:ext cx="22800537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功能模組探討</a:t>
            </a:r>
            <a:r>
              <a:rPr kumimoji="0" lang="en-US" altLang="zh-TW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:</a:t>
            </a: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 </a:t>
            </a: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智能農場</a:t>
            </a:r>
            <a:r>
              <a:rPr lang="zh-TW" altLang="en-US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基礎</a:t>
            </a:r>
            <a:r>
              <a:rPr lang="zh-TW" altLang="en-US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套件與</a:t>
            </a:r>
            <a:r>
              <a:rPr lang="en-US" altLang="zh-TW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IOT</a:t>
            </a:r>
            <a:r>
              <a:rPr lang="zh-TW" altLang="en-US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套件</a:t>
            </a:r>
            <a:endParaRPr kumimoji="0" lang="zh-TW" altLang="en-US" sz="9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  <a:sym typeface="Helvetica" panose="020B0604020202020204" pitchFamily="34" charset="0"/>
            </a:endParaRPr>
          </a:p>
        </p:txBody>
      </p:sp>
      <p:sp>
        <p:nvSpPr>
          <p:cNvPr id="30" name="圓角矩形 29"/>
          <p:cNvSpPr/>
          <p:nvPr/>
        </p:nvSpPr>
        <p:spPr bwMode="auto">
          <a:xfrm>
            <a:off x="8779680" y="9932238"/>
            <a:ext cx="4898099" cy="297443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1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endParaRPr lang="zh-TW" alt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9107148" y="10095280"/>
            <a:ext cx="457063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IOT</a:t>
            </a:r>
            <a:r>
              <a:rPr lang="zh-TW" altLang="en-US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 </a:t>
            </a:r>
            <a:r>
              <a: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Board</a:t>
            </a: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ESP32+CAM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物聯網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/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時鐘模組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SD</a:t>
            </a:r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卡存儲模組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  <a:p>
            <a:pPr algn="l"/>
            <a:r>
              <a:rPr lang="zh-TW" altLang="en-US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電池電量模組</a:t>
            </a:r>
            <a:endParaRPr lang="en-US" altLang="zh-TW" sz="2800" dirty="0" smtClean="0">
              <a:solidFill>
                <a:srgbClr val="F4F4F4">
                  <a:lumMod val="10000"/>
                </a:srgbClr>
              </a:solidFill>
              <a:latin typeface="微軟正黑體" pitchFamily="34" charset="-120"/>
              <a:ea typeface="微軟正黑體" pitchFamily="34" charset="-120"/>
              <a:cs typeface="Lato Light" panose="020F0302020204030203" pitchFamily="34" charset="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4630400" y="54178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風扇模組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14638422" y="634958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14638422" y="723992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植物生長燈模組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0" name="矩形 39"/>
          <p:cNvSpPr/>
          <p:nvPr/>
        </p:nvSpPr>
        <p:spPr bwMode="auto">
          <a:xfrm>
            <a:off x="14638422" y="817690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溫濕度感測模組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4" name="矩形 43"/>
          <p:cNvSpPr/>
          <p:nvPr/>
        </p:nvSpPr>
        <p:spPr bwMode="auto">
          <a:xfrm>
            <a:off x="14622381" y="9075262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土壤濕感測模組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14638422" y="999768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光線感測模組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7" name="矩形 46"/>
          <p:cNvSpPr/>
          <p:nvPr/>
        </p:nvSpPr>
        <p:spPr bwMode="auto">
          <a:xfrm>
            <a:off x="14622381" y="1091208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水位感測模組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8" name="矩形 47"/>
          <p:cNvSpPr/>
          <p:nvPr/>
        </p:nvSpPr>
        <p:spPr bwMode="auto">
          <a:xfrm>
            <a:off x="14622381" y="11834506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雨滴感測模組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9" name="矩形 48"/>
          <p:cNvSpPr/>
          <p:nvPr/>
        </p:nvSpPr>
        <p:spPr bwMode="auto">
          <a:xfrm>
            <a:off x="14630403" y="358922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彩色警示燈模組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0" name="矩形 49"/>
          <p:cNvSpPr/>
          <p:nvPr/>
        </p:nvSpPr>
        <p:spPr bwMode="auto">
          <a:xfrm>
            <a:off x="14630403" y="450362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蜂鳴器模組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14967284" y="2704183"/>
            <a:ext cx="39463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44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農場基礎套件</a:t>
            </a:r>
          </a:p>
        </p:txBody>
      </p:sp>
      <p:sp>
        <p:nvSpPr>
          <p:cNvPr id="52" name="矩形 51"/>
          <p:cNvSpPr/>
          <p:nvPr/>
        </p:nvSpPr>
        <p:spPr bwMode="auto">
          <a:xfrm>
            <a:off x="19544835" y="458807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讀取模組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3" name="矩形 52"/>
          <p:cNvSpPr/>
          <p:nvPr/>
        </p:nvSpPr>
        <p:spPr bwMode="auto">
          <a:xfrm>
            <a:off x="19552857" y="5524183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影像監控模組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4" name="矩形 53"/>
          <p:cNvSpPr/>
          <p:nvPr/>
        </p:nvSpPr>
        <p:spPr bwMode="auto">
          <a:xfrm>
            <a:off x="19552857" y="646028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數據儲存模組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5" name="矩形 54"/>
          <p:cNvSpPr/>
          <p:nvPr/>
        </p:nvSpPr>
        <p:spPr bwMode="auto">
          <a:xfrm>
            <a:off x="19536816" y="739639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時鐘模組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6" name="矩形 55"/>
          <p:cNvSpPr/>
          <p:nvPr/>
        </p:nvSpPr>
        <p:spPr bwMode="auto">
          <a:xfrm>
            <a:off x="19544838" y="8332495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匯出資料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57" name="矩形 56"/>
          <p:cNvSpPr/>
          <p:nvPr/>
        </p:nvSpPr>
        <p:spPr bwMode="auto">
          <a:xfrm>
            <a:off x="19536816" y="3617640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58" name="矩形 57"/>
          <p:cNvSpPr/>
          <p:nvPr/>
        </p:nvSpPr>
        <p:spPr bwMode="auto">
          <a:xfrm>
            <a:off x="19558734" y="923645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電池電量模組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C:\Users\user\Downloads\Farm191006.13.jpg"/>
          <p:cNvPicPr>
            <a:picLocks noChangeAspect="1" noChangeArrowheads="1"/>
          </p:cNvPicPr>
          <p:nvPr/>
        </p:nvPicPr>
        <p:blipFill>
          <a:blip r:embed="rId3" cstate="print"/>
          <a:srcRect l="23127" t="-84" r="1"/>
          <a:stretch>
            <a:fillRect/>
          </a:stretch>
        </p:blipFill>
        <p:spPr bwMode="auto">
          <a:xfrm>
            <a:off x="0" y="2537520"/>
            <a:ext cx="12904190" cy="10500320"/>
          </a:xfrm>
          <a:prstGeom prst="rect">
            <a:avLst/>
          </a:prstGeom>
          <a:noFill/>
          <a:effectLst>
            <a:softEdge rad="317500"/>
          </a:effectLst>
        </p:spPr>
      </p:pic>
      <p:grpSp>
        <p:nvGrpSpPr>
          <p:cNvPr id="17" name="群組 16"/>
          <p:cNvGrpSpPr/>
          <p:nvPr/>
        </p:nvGrpSpPr>
        <p:grpSpPr>
          <a:xfrm>
            <a:off x="8878077" y="2897560"/>
            <a:ext cx="4898099" cy="3456384"/>
            <a:chOff x="8779680" y="6016751"/>
            <a:chExt cx="4898099" cy="3456384"/>
          </a:xfrm>
        </p:grpSpPr>
        <p:sp>
          <p:nvSpPr>
            <p:cNvPr id="4" name="圓角矩形 3"/>
            <p:cNvSpPr/>
            <p:nvPr/>
          </p:nvSpPr>
          <p:spPr bwMode="auto">
            <a:xfrm>
              <a:off x="8779680" y="6016751"/>
              <a:ext cx="4898099" cy="3456383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9121078" y="6056815"/>
              <a:ext cx="4460449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b="1" u="sng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百葉箱模組</a:t>
              </a:r>
              <a:endParaRPr lang="en-US" altLang="zh-TW" sz="3200" b="1" u="sng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空氣溫濕度 </a:t>
              </a:r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dht11</a:t>
              </a: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土壤濕度感測器</a:t>
              </a:r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soil</a:t>
              </a: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光敏電阻模組</a:t>
              </a:r>
            </a:p>
            <a:p>
              <a:pPr algn="l"/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(</a:t>
              </a:r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雨滴感測器</a:t>
              </a:r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)</a:t>
              </a:r>
            </a:p>
            <a:p>
              <a:pPr algn="l"/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RGB</a:t>
              </a:r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指示燈</a:t>
              </a:r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/</a:t>
              </a:r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蜂鳴器模組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電扇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grpSp>
        <p:nvGrpSpPr>
          <p:cNvPr id="2" name="群組 37"/>
          <p:cNvGrpSpPr/>
          <p:nvPr/>
        </p:nvGrpSpPr>
        <p:grpSpPr>
          <a:xfrm>
            <a:off x="13989091" y="3689648"/>
            <a:ext cx="4898098" cy="2584151"/>
            <a:chOff x="8779681" y="3295343"/>
            <a:chExt cx="4898098" cy="2584151"/>
          </a:xfrm>
        </p:grpSpPr>
        <p:sp>
          <p:nvSpPr>
            <p:cNvPr id="3" name="圓角矩形 2"/>
            <p:cNvSpPr/>
            <p:nvPr/>
          </p:nvSpPr>
          <p:spPr bwMode="auto">
            <a:xfrm>
              <a:off x="8779681" y="3401616"/>
              <a:ext cx="4898098" cy="2477878"/>
            </a:xfrm>
            <a:prstGeom prst="roundRect">
              <a:avLst/>
            </a:prstGeom>
            <a:solidFill>
              <a:srgbClr val="CCFF99"/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9196558" y="3295343"/>
              <a:ext cx="402402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zh-TW" altLang="en-US" sz="3200" b="1" u="sng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電源模組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抽水幫浦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USB</a:t>
              </a:r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植物生長燈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電量偵測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zh-TW" altLang="en-US" sz="2800" dirty="0" smtClean="0"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電量指示燈</a:t>
              </a:r>
              <a:endParaRPr lang="en-US" altLang="zh-TW" sz="2800" dirty="0" smtClean="0"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sp>
        <p:nvSpPr>
          <p:cNvPr id="45" name="標題 1"/>
          <p:cNvSpPr txBox="1">
            <a:spLocks/>
          </p:cNvSpPr>
          <p:nvPr/>
        </p:nvSpPr>
        <p:spPr>
          <a:xfrm>
            <a:off x="1318792" y="874148"/>
            <a:ext cx="20836153" cy="15081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defTabSz="457200" hangingPunct="1">
              <a:defRPr/>
            </a:pPr>
            <a:r>
              <a:rPr lang="zh-TW" altLang="en-US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sym typeface="Helvetica" panose="020B0604020202020204" pitchFamily="34" charset="0"/>
              </a:rPr>
              <a:t>智能農場首套件</a:t>
            </a: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功能模組探討</a:t>
            </a:r>
            <a:r>
              <a:rPr kumimoji="0" lang="en-US" altLang="zh-TW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:</a:t>
            </a:r>
            <a:r>
              <a:rPr kumimoji="0" lang="zh-TW" altLang="en-US" sz="9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 </a:t>
            </a:r>
            <a:r>
              <a:rPr lang="zh-TW" altLang="en-US" sz="92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j-cs"/>
                <a:sym typeface="Helvetica" panose="020B0604020202020204" pitchFamily="34" charset="0"/>
              </a:rPr>
              <a:t>軟體呈現</a:t>
            </a:r>
            <a:endParaRPr kumimoji="0" lang="zh-TW" altLang="en-US" sz="9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  <a:sym typeface="Helvetica" panose="020B0604020202020204" pitchFamily="34" charset="0"/>
            </a:endParaRPr>
          </a:p>
        </p:txBody>
      </p:sp>
      <p:grpSp>
        <p:nvGrpSpPr>
          <p:cNvPr id="5" name="群組 38"/>
          <p:cNvGrpSpPr/>
          <p:nvPr/>
        </p:nvGrpSpPr>
        <p:grpSpPr>
          <a:xfrm>
            <a:off x="19031205" y="3617640"/>
            <a:ext cx="4898099" cy="2614394"/>
            <a:chOff x="8779680" y="9961844"/>
            <a:chExt cx="4898099" cy="2614394"/>
          </a:xfrm>
        </p:grpSpPr>
        <p:sp>
          <p:nvSpPr>
            <p:cNvPr id="21" name="圓角矩形 20"/>
            <p:cNvSpPr/>
            <p:nvPr/>
          </p:nvSpPr>
          <p:spPr bwMode="auto">
            <a:xfrm>
              <a:off x="8779680" y="10033852"/>
              <a:ext cx="4898099" cy="2542386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  <a:alpha val="71000"/>
              </a:schemeClr>
            </a:solidFill>
            <a:ln>
              <a:noFill/>
            </a:ln>
            <a:effectLst/>
            <a:extLst/>
          </p:spPr>
          <p:txBody>
            <a:bodyPr lIns="0" tIns="0" rIns="0" bIns="0" rtlCol="0" anchor="ctr"/>
            <a:lstStyle/>
            <a:p>
              <a:endParaRPr lang="zh-TW" alt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9107148" y="9961844"/>
              <a:ext cx="4570631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TW" sz="3200" b="1" u="sng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IOT</a:t>
              </a:r>
              <a:r>
                <a:rPr lang="zh-TW" altLang="en-US" sz="3200" b="1" u="sng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 模組</a:t>
              </a:r>
              <a:endParaRPr lang="en-US" altLang="zh-TW" sz="3200" b="1" u="sng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ESP32+CAM</a:t>
              </a:r>
            </a:p>
            <a:p>
              <a:pPr algn="l"/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物聯網</a:t>
              </a:r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/</a:t>
              </a:r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雲端網頁監控</a:t>
              </a:r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App</a:t>
              </a:r>
            </a:p>
            <a:p>
              <a:pPr algn="l"/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時鐘模組</a:t>
              </a:r>
              <a:endPara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  <a:p>
              <a:pPr algn="l"/>
              <a:r>
                <a:rPr lang="en-US" altLang="zh-TW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SD</a:t>
              </a:r>
              <a:r>
                <a:rPr lang="zh-TW" altLang="en-US" sz="2800" dirty="0" smtClean="0">
                  <a:solidFill>
                    <a:srgbClr val="F4F4F4">
                      <a:lumMod val="10000"/>
                    </a:srgbClr>
                  </a:solidFill>
                  <a:latin typeface="微軟正黑體" pitchFamily="34" charset="-120"/>
                  <a:ea typeface="微軟正黑體" pitchFamily="34" charset="-120"/>
                  <a:cs typeface="Lato Light" panose="020F0302020204030203" pitchFamily="34" charset="0"/>
                  <a:sym typeface="Gill Sans" charset="0"/>
                </a:rPr>
                <a:t>卡存儲模組</a:t>
              </a:r>
              <a:endParaRPr lang="en-US" altLang="zh-TW" sz="28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endParaRPr>
            </a:p>
          </p:txBody>
        </p:sp>
      </p:grpSp>
      <p:sp>
        <p:nvSpPr>
          <p:cNvPr id="19" name="矩形 18"/>
          <p:cNvSpPr/>
          <p:nvPr/>
        </p:nvSpPr>
        <p:spPr bwMode="auto">
          <a:xfrm>
            <a:off x="14206669" y="6641976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水幫浦模組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14206669" y="7604321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植物生長燈模組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9238117" y="667345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彩色警示燈模組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28" name="矩形 27"/>
          <p:cNvSpPr/>
          <p:nvPr/>
        </p:nvSpPr>
        <p:spPr bwMode="auto">
          <a:xfrm>
            <a:off x="9238117" y="758784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蜂鳴器模組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19399264" y="763430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讀取模組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2" name="矩形 31"/>
          <p:cNvSpPr/>
          <p:nvPr/>
        </p:nvSpPr>
        <p:spPr bwMode="auto">
          <a:xfrm>
            <a:off x="19407286" y="857040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影像監控模組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9407286" y="950650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儲存至</a:t>
            </a:r>
            <a:r>
              <a:rPr lang="en-US" altLang="zh-TW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SD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5" name="矩形 34"/>
          <p:cNvSpPr/>
          <p:nvPr/>
        </p:nvSpPr>
        <p:spPr bwMode="auto">
          <a:xfrm>
            <a:off x="19391245" y="10442612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讀取時鐘模組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19399267" y="11378716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en-US" altLang="zh-TW" sz="4000" b="1" dirty="0" err="1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WiFi</a:t>
            </a:r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匯出資料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8" name="矩形 37"/>
          <p:cNvSpPr/>
          <p:nvPr/>
        </p:nvSpPr>
        <p:spPr bwMode="auto">
          <a:xfrm>
            <a:off x="19391245" y="6663861"/>
            <a:ext cx="4283242" cy="86628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雲端網頁監控</a:t>
            </a:r>
            <a:r>
              <a:rPr lang="en-US" altLang="zh-TW" sz="4000" dirty="0" smtClean="0">
                <a:solidFill>
                  <a:srgbClr val="F4F4F4">
                    <a:lumMod val="10000"/>
                  </a:srgbClr>
                </a:solidFill>
                <a:latin typeface="微軟正黑體" pitchFamily="34" charset="-120"/>
                <a:ea typeface="微軟正黑體" pitchFamily="34" charset="-120"/>
                <a:cs typeface="Lato Light" panose="020F0302020204030203" pitchFamily="34" charset="0"/>
                <a:sym typeface="Gill Sans" charset="0"/>
              </a:rPr>
              <a:t>App</a:t>
            </a:r>
            <a:endParaRPr lang="zh-TW" altLang="en-US" sz="40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sym typeface="Gill Sans" charset="0"/>
            </a:endParaRPr>
          </a:p>
        </p:txBody>
      </p:sp>
      <p:sp>
        <p:nvSpPr>
          <p:cNvPr id="39" name="矩形 38"/>
          <p:cNvSpPr/>
          <p:nvPr/>
        </p:nvSpPr>
        <p:spPr bwMode="auto">
          <a:xfrm>
            <a:off x="14206669" y="8518540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電池電量模組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9241227" y="12163397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風扇模組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9239672" y="10336269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溫濕度感測模組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37" name="矩形 36"/>
          <p:cNvSpPr/>
          <p:nvPr/>
        </p:nvSpPr>
        <p:spPr bwMode="auto">
          <a:xfrm>
            <a:off x="9239672" y="8514184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土壤濕度模組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1" name="矩形 40"/>
          <p:cNvSpPr/>
          <p:nvPr/>
        </p:nvSpPr>
        <p:spPr bwMode="auto">
          <a:xfrm>
            <a:off x="9241227" y="1125048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光線感測模組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  <p:sp>
        <p:nvSpPr>
          <p:cNvPr id="42" name="矩形 41"/>
          <p:cNvSpPr/>
          <p:nvPr/>
        </p:nvSpPr>
        <p:spPr bwMode="auto">
          <a:xfrm>
            <a:off x="9239672" y="9450288"/>
            <a:ext cx="4283242" cy="84221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lIns="0" tIns="0" rIns="0" bIns="0" rtlCol="0" anchor="ctr"/>
          <a:lstStyle/>
          <a:p>
            <a:r>
              <a:rPr lang="zh-TW" altLang="en-US" sz="4000" b="1" dirty="0" smtClean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sym typeface="Gill Sans" charset="0"/>
              </a:rPr>
              <a:t>雨滴感測模組</a:t>
            </a:r>
            <a:endParaRPr lang="zh-TW" altLang="en-US" sz="4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  <a:sym typeface="Gill Sans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-40000"/>
          </a:blip>
          <a:srcRect l="3103" t="4176" r="225"/>
          <a:stretch>
            <a:fillRect/>
          </a:stretch>
        </p:blipFill>
        <p:spPr bwMode="auto">
          <a:xfrm flipH="1">
            <a:off x="-177985" y="1"/>
            <a:ext cx="24561984" cy="137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80877" y="5406337"/>
            <a:ext cx="17881818" cy="1508105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百葉箱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模組使用介面架構預期計劃</a:t>
            </a:r>
            <a:endParaRPr lang="zh-TW" alt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Tarkustech</a:t>
            </a:r>
            <a:r>
              <a:rPr lang="en-US" altLang="zh-TW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Innovations Co. Ltd. Copyright from 2017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10488320" cy="1508105"/>
          </a:xfrm>
        </p:spPr>
        <p:txBody>
          <a:bodyPr/>
          <a:lstStyle/>
          <a:p>
            <a:r>
              <a:rPr lang="en-US" altLang="zh-TW" dirty="0" smtClean="0"/>
              <a:t>RGB LED</a:t>
            </a:r>
            <a:r>
              <a:rPr lang="zh-TW" altLang="en-US" dirty="0" smtClean="0"/>
              <a:t> </a:t>
            </a:r>
            <a:r>
              <a:rPr lang="en-US" altLang="zh-TW" dirty="0" smtClean="0"/>
              <a:t>Indicator</a:t>
            </a:r>
            <a:endParaRPr lang="zh-TW" altLang="en-US" dirty="0"/>
          </a:p>
        </p:txBody>
      </p:sp>
      <p:pic>
        <p:nvPicPr>
          <p:cNvPr id="268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8025" y="7938120"/>
            <a:ext cx="10009112" cy="3896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36016" y="3329608"/>
            <a:ext cx="10102775" cy="449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829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78832" y="7650088"/>
            <a:ext cx="991711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文字方塊 10"/>
          <p:cNvSpPr txBox="1"/>
          <p:nvPr/>
        </p:nvSpPr>
        <p:spPr>
          <a:xfrm>
            <a:off x="1750840" y="3329608"/>
            <a:ext cx="107291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4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顆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LED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只是增加亮度用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, 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用同一個設定</a:t>
            </a:r>
            <a:endParaRPr lang="en-US" altLang="zh-TW" sz="40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RGB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分別有數位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/Dimmer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模式</a:t>
            </a:r>
            <a:endParaRPr lang="en-US" altLang="zh-TW" sz="40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使用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MAP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range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變數做指定顏色的漸暗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/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漸亮</a:t>
            </a:r>
            <a:endParaRPr lang="en-US" altLang="zh-TW" sz="40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例如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Brightness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{(min. 0), (Max. 100)}</a:t>
            </a:r>
          </a:p>
          <a:p>
            <a:pPr algn="l"/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 map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至</a:t>
            </a:r>
            <a:r>
              <a:rPr lang="en-US" altLang="zh-TW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R(0,MaxR),G(0,MaxG),B(0,MaxB)</a:t>
            </a:r>
            <a:r>
              <a:rPr lang="zh-TW" altLang="en-US" sz="40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的觀念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5711280" y="12249889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區間最大值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8447584" y="12249889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區間最小值</a:t>
            </a:r>
          </a:p>
        </p:txBody>
      </p:sp>
      <p:cxnSp>
        <p:nvCxnSpPr>
          <p:cNvPr id="15" name="直線單箭頭接點 14"/>
          <p:cNvCxnSpPr>
            <a:stCxn id="12" idx="0"/>
          </p:cNvCxnSpPr>
          <p:nvPr/>
        </p:nvCxnSpPr>
        <p:spPr bwMode="auto">
          <a:xfrm flipH="1" flipV="1">
            <a:off x="6359352" y="10665713"/>
            <a:ext cx="504056" cy="1584176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cxnSp>
        <p:nvCxnSpPr>
          <p:cNvPr id="17" name="直線單箭頭接點 16"/>
          <p:cNvCxnSpPr>
            <a:stCxn id="13" idx="0"/>
          </p:cNvCxnSpPr>
          <p:nvPr/>
        </p:nvCxnSpPr>
        <p:spPr bwMode="auto">
          <a:xfrm flipH="1" flipV="1">
            <a:off x="9023648" y="10665713"/>
            <a:ext cx="576064" cy="1584176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8" name="文字方塊 17"/>
          <p:cNvSpPr txBox="1"/>
          <p:nvPr/>
        </p:nvSpPr>
        <p:spPr>
          <a:xfrm>
            <a:off x="3118992" y="12906672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B=map(A, </a:t>
            </a:r>
            <a:r>
              <a:rPr lang="en-US" altLang="zh-TW" sz="3200" dirty="0" err="1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Amax,Amin,Bmax,Bmin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)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86744" y="12258600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To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變數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需為數字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)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cxnSp>
        <p:nvCxnSpPr>
          <p:cNvPr id="20" name="直線單箭頭接點 19"/>
          <p:cNvCxnSpPr>
            <a:stCxn id="19" idx="0"/>
          </p:cNvCxnSpPr>
          <p:nvPr/>
        </p:nvCxnSpPr>
        <p:spPr bwMode="auto">
          <a:xfrm flipV="1">
            <a:off x="3082988" y="10674424"/>
            <a:ext cx="540060" cy="1584176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22" name="文字方塊 21"/>
          <p:cNvSpPr txBox="1"/>
          <p:nvPr/>
        </p:nvSpPr>
        <p:spPr>
          <a:xfrm>
            <a:off x="454696" y="6930008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From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變數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(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需為數字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)</a:t>
            </a:r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cxnSp>
        <p:nvCxnSpPr>
          <p:cNvPr id="23" name="直線單箭頭接點 22"/>
          <p:cNvCxnSpPr>
            <a:stCxn id="22" idx="2"/>
          </p:cNvCxnSpPr>
          <p:nvPr/>
        </p:nvCxnSpPr>
        <p:spPr bwMode="auto">
          <a:xfrm>
            <a:off x="2650940" y="7514783"/>
            <a:ext cx="1152128" cy="1863497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8792" y="874148"/>
            <a:ext cx="2921121" cy="1508105"/>
          </a:xfrm>
        </p:spPr>
        <p:txBody>
          <a:bodyPr/>
          <a:lstStyle/>
          <a:p>
            <a:r>
              <a:rPr lang="en-US" altLang="zh-TW" dirty="0" smtClean="0"/>
              <a:t>Tone</a:t>
            </a:r>
            <a:endParaRPr lang="zh-TW" altLang="en-US" dirty="0"/>
          </a:p>
        </p:txBody>
      </p:sp>
      <p:pic>
        <p:nvPicPr>
          <p:cNvPr id="271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7393" y="4121696"/>
            <a:ext cx="888682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1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320401" y="4769768"/>
            <a:ext cx="806359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直線接點 8"/>
          <p:cNvCxnSpPr/>
          <p:nvPr/>
        </p:nvCxnSpPr>
        <p:spPr bwMode="auto">
          <a:xfrm>
            <a:off x="15600321" y="6281936"/>
            <a:ext cx="1296144" cy="72008"/>
          </a:xfrm>
          <a:prstGeom prst="line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63500" cap="flat" cmpd="sng" algn="ctr">
            <a:solidFill>
              <a:schemeClr val="bg1">
                <a:lumMod val="50000"/>
              </a:schemeClr>
            </a:solidFill>
            <a:prstDash val="solid"/>
            <a:miter lim="0"/>
            <a:headEnd type="none" w="med" len="med"/>
            <a:tailEnd type="none"/>
          </a:ln>
          <a:effectLst/>
        </p:spPr>
      </p:cxnSp>
      <p:cxnSp>
        <p:nvCxnSpPr>
          <p:cNvPr id="12" name="直線單箭頭接點 11"/>
          <p:cNvCxnSpPr/>
          <p:nvPr/>
        </p:nvCxnSpPr>
        <p:spPr bwMode="auto">
          <a:xfrm flipH="1">
            <a:off x="15600321" y="4193704"/>
            <a:ext cx="144016" cy="1656184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3" name="文字方塊 12"/>
          <p:cNvSpPr txBox="1"/>
          <p:nvPr/>
        </p:nvSpPr>
        <p:spPr>
          <a:xfrm>
            <a:off x="13368073" y="3041576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與先前</a:t>
            </a:r>
            <a:r>
              <a:rPr lang="en-US" altLang="zh-TW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Buzzer</a:t>
            </a:r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一樣最後狀態為關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18120601" y="383366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rPr>
              <a:t>做為休止符</a:t>
            </a:r>
          </a:p>
        </p:txBody>
      </p:sp>
      <p:cxnSp>
        <p:nvCxnSpPr>
          <p:cNvPr id="16" name="直線單箭頭接點 15"/>
          <p:cNvCxnSpPr/>
          <p:nvPr/>
        </p:nvCxnSpPr>
        <p:spPr bwMode="auto">
          <a:xfrm flipH="1">
            <a:off x="18552649" y="4409728"/>
            <a:ext cx="360040" cy="792088"/>
          </a:xfrm>
          <a:prstGeom prst="straightConnector1">
            <a:avLst/>
          </a:prstGeom>
          <a:blipFill dpi="0" rotWithShape="0">
            <a:blip r:embed="rId5" cstate="print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miter lim="0"/>
            <a:headEnd type="none" w="med" len="med"/>
            <a:tailEnd type="arrow"/>
          </a:ln>
          <a:effectLst/>
        </p:spPr>
      </p:cxnSp>
      <p:sp>
        <p:nvSpPr>
          <p:cNvPr id="18" name="文字方塊 17"/>
          <p:cNvSpPr txBox="1"/>
          <p:nvPr/>
        </p:nvSpPr>
        <p:spPr>
          <a:xfrm>
            <a:off x="2038872" y="3113584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zh-TW" altLang="en-US" sz="3200" dirty="0" smtClean="0">
              <a:solidFill>
                <a:schemeClr val="tx1"/>
              </a:solidFill>
              <a:latin typeface="Lato Light" panose="020F0302020204030203" pitchFamily="34" charset="0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462808" y="2788954"/>
            <a:ext cx="21242360" cy="93256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l"/>
            <a:r>
              <a:rPr lang="en-US" altLang="zh-TW" sz="2000" dirty="0" smtClean="0"/>
              <a:t>#define E5 659</a:t>
            </a:r>
            <a:br>
              <a:rPr lang="en-US" altLang="zh-TW" sz="2000" dirty="0" smtClean="0"/>
            </a:br>
            <a:r>
              <a:rPr lang="en-US" altLang="zh-TW" sz="2000" dirty="0" smtClean="0"/>
              <a:t>#define C5 523</a:t>
            </a:r>
            <a:br>
              <a:rPr lang="en-US" altLang="zh-TW" sz="2000" dirty="0" smtClean="0"/>
            </a:br>
            <a:r>
              <a:rPr lang="en-US" altLang="zh-TW" sz="2000" dirty="0" smtClean="0"/>
              <a:t>#define G5 784</a:t>
            </a:r>
            <a:br>
              <a:rPr lang="en-US" altLang="zh-TW" sz="2000" dirty="0" smtClean="0"/>
            </a:b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 err="1" smtClean="0"/>
              <a:t>int</a:t>
            </a:r>
            <a:r>
              <a:rPr lang="en-US" altLang="zh-TW" sz="2000" dirty="0" smtClean="0"/>
              <a:t> </a:t>
            </a:r>
            <a:r>
              <a:rPr lang="en-US" altLang="zh-TW" sz="2000" dirty="0" err="1" smtClean="0"/>
              <a:t>buzzerPin</a:t>
            </a:r>
            <a:r>
              <a:rPr lang="en-US" altLang="zh-TW" sz="2000" dirty="0" smtClean="0"/>
              <a:t>=9;</a:t>
            </a:r>
            <a:br>
              <a:rPr lang="en-US" altLang="zh-TW" sz="2000" dirty="0" smtClean="0"/>
            </a:b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 smtClean="0"/>
              <a:t>void setup() {</a:t>
            </a:r>
            <a:br>
              <a:rPr lang="en-US" altLang="zh-TW" sz="2000" dirty="0" smtClean="0"/>
            </a:br>
            <a:r>
              <a:rPr lang="en-US" altLang="zh-TW" sz="2000" dirty="0" smtClean="0"/>
              <a:t> </a:t>
            </a:r>
            <a:r>
              <a:rPr lang="en-US" altLang="zh-TW" sz="2000" dirty="0" err="1" smtClean="0"/>
              <a:t>pinMode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buzzerPin</a:t>
            </a:r>
            <a:r>
              <a:rPr lang="en-US" altLang="zh-TW" sz="2000" dirty="0" smtClean="0"/>
              <a:t>, OUTPUT);</a:t>
            </a:r>
            <a:br>
              <a:rPr lang="en-US" altLang="zh-TW" sz="2000" dirty="0" smtClean="0"/>
            </a:br>
            <a:r>
              <a:rPr lang="en-US" altLang="zh-TW" sz="2000" dirty="0" smtClean="0"/>
              <a:t> }</a:t>
            </a:r>
            <a:br>
              <a:rPr lang="en-US" altLang="zh-TW" sz="2000" dirty="0" smtClean="0"/>
            </a:b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 smtClean="0"/>
              <a:t>void loop() {</a:t>
            </a:r>
            <a:br>
              <a:rPr lang="en-US" altLang="zh-TW" sz="2000" dirty="0" smtClean="0"/>
            </a:br>
            <a:r>
              <a:rPr lang="en-US" altLang="zh-TW" sz="2000" dirty="0" smtClean="0"/>
              <a:t>  </a:t>
            </a:r>
            <a:r>
              <a:rPr lang="en-US" altLang="zh-TW" sz="2000" dirty="0" err="1" smtClean="0"/>
              <a:t>mario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buzzerPin</a:t>
            </a:r>
            <a:r>
              <a:rPr lang="en-US" altLang="zh-TW" sz="2000" dirty="0" smtClean="0"/>
              <a:t>);</a:t>
            </a:r>
            <a:br>
              <a:rPr lang="en-US" altLang="zh-TW" sz="2000" dirty="0" smtClean="0"/>
            </a:br>
            <a:r>
              <a:rPr lang="en-US" altLang="zh-TW" sz="2000" dirty="0" smtClean="0"/>
              <a:t>  }</a:t>
            </a:r>
            <a:br>
              <a:rPr lang="en-US" altLang="zh-TW" sz="2000" dirty="0" smtClean="0"/>
            </a:b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en-US" altLang="zh-TW" sz="2000" dirty="0" smtClean="0"/>
              <a:t>void </a:t>
            </a:r>
            <a:r>
              <a:rPr lang="en-US" altLang="zh-TW" sz="2000" dirty="0" err="1" smtClean="0"/>
              <a:t>mario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int</a:t>
            </a:r>
            <a:r>
              <a:rPr lang="en-US" altLang="zh-TW" sz="2000" dirty="0" smtClean="0"/>
              <a:t> pin) {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E5, 150);  //E5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key transition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E5, 150);  //E5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key transition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E5, 150);  //E5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key transition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a Quarter rest (1/4)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C5, 150);  //C5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key transition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E5, 150);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key transition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delay(150);  //pause for a Quarter rest (1/4)</a:t>
            </a:r>
            <a:br>
              <a:rPr lang="en-US" altLang="zh-TW" sz="2000" dirty="0" smtClean="0"/>
            </a:br>
            <a:r>
              <a:rPr lang="en-US" altLang="zh-TW" sz="2000" dirty="0" smtClean="0"/>
              <a:t>  tone(pin, G5, 150);  //G5</a:t>
            </a:r>
            <a:br>
              <a:rPr lang="en-US" altLang="zh-TW" sz="2000" dirty="0" smtClean="0"/>
            </a:br>
            <a:r>
              <a:rPr lang="en-US" altLang="zh-TW" sz="2000" dirty="0" smtClean="0"/>
              <a:t>  delay(3000);</a:t>
            </a:r>
            <a:br>
              <a:rPr lang="en-US" altLang="zh-TW" sz="2000" dirty="0" smtClean="0"/>
            </a:br>
            <a:r>
              <a:rPr lang="en-US" altLang="zh-TW" sz="2000" dirty="0" smtClean="0"/>
              <a:t>  } </a:t>
            </a:r>
            <a:r>
              <a:rPr lang="en-US" altLang="zh-TW" sz="2000" dirty="0" smtClean="0">
                <a:solidFill>
                  <a:srgbClr val="000000"/>
                </a:solidFill>
                <a:latin typeface="新細明體"/>
                <a:ea typeface="新細明體"/>
              </a:rPr>
              <a:t>	</a:t>
            </a:r>
          </a:p>
        </p:txBody>
      </p:sp>
      <p:sp>
        <p:nvSpPr>
          <p:cNvPr id="21" name="矩形 20"/>
          <p:cNvSpPr/>
          <p:nvPr/>
        </p:nvSpPr>
        <p:spPr>
          <a:xfrm>
            <a:off x="5855296" y="13192780"/>
            <a:ext cx="1689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800" dirty="0" smtClean="0">
                <a:hlinkClick r:id="rId6"/>
              </a:rPr>
              <a:t>http://yhhuang1966.blogspot.com/2016/09/arduino_17.html</a:t>
            </a:r>
            <a:endParaRPr lang="zh-TW" altLang="en-US" sz="2800" dirty="0"/>
          </a:p>
        </p:txBody>
      </p:sp>
    </p:spTree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theme/theme1.xml><?xml version="1.0" encoding="utf-8"?>
<a:theme xmlns:a="http://schemas.openxmlformats.org/drawingml/2006/main" name="Regular Theme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10.xml><?xml version="1.0" encoding="utf-8"?>
<a:theme xmlns:a="http://schemas.openxmlformats.org/drawingml/2006/main" name="7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11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000000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gular Theme - 1_Empty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1_Empty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4.xml><?xml version="1.0" encoding="utf-8"?>
<a:theme xmlns:a="http://schemas.openxmlformats.org/drawingml/2006/main" name="2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5.xml><?xml version="1.0" encoding="utf-8"?>
<a:theme xmlns:a="http://schemas.openxmlformats.org/drawingml/2006/main" name="3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6.xml><?xml version="1.0" encoding="utf-8"?>
<a:theme xmlns:a="http://schemas.openxmlformats.org/drawingml/2006/main" name="4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ppt/theme/theme7.xml><?xml version="1.0" encoding="utf-8"?>
<a:theme xmlns:a="http://schemas.openxmlformats.org/drawingml/2006/main" name="5_Regular Theme">
  <a:themeElements>
    <a:clrScheme name="自訂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512539"/>
      </a:hlink>
      <a:folHlink>
        <a:srgbClr val="512539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>
          <a:outerShdw blurRad="38100" dist="25400" dir="5400000" algn="ctr" rotWithShape="0">
            <a:srgbClr val="000000">
              <a:alpha val="50000"/>
            </a:srgbClr>
          </a:outerShdw>
        </a:effec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Gill Sans" charset="0"/>
            <a:cs typeface="Gill Sans" charset="0"/>
            <a:sym typeface="Gill Sans" charset="0"/>
          </a:defRPr>
        </a:defPPr>
      </a:lstStyle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Theme1" id="{7208066F-19C8-483D-B31C-9E57DED5542C}" vid="{F0B5F4A7-0125-4C3A-AAF5-9E68DB261BCF}"/>
    </a:ext>
  </a:extLst>
</a:theme>
</file>

<file path=ppt/theme/theme8.xml><?xml version="1.0" encoding="utf-8"?>
<a:theme xmlns:a="http://schemas.openxmlformats.org/drawingml/2006/main" name="2_Regular Theme - 空白 拷貝">
  <a:themeElements>
    <a:clrScheme name="">
      <a:dk1>
        <a:srgbClr val="333333"/>
      </a:dk1>
      <a:lt1>
        <a:srgbClr val="FFFFFF"/>
      </a:lt1>
      <a:dk2>
        <a:srgbClr val="A7A7A7"/>
      </a:dk2>
      <a:lt2>
        <a:srgbClr val="535353"/>
      </a:lt2>
      <a:accent1>
        <a:srgbClr val="37485D"/>
      </a:accent1>
      <a:accent2>
        <a:srgbClr val="41596D"/>
      </a:accent2>
      <a:accent3>
        <a:srgbClr val="FFFFFF"/>
      </a:accent3>
      <a:accent4>
        <a:srgbClr val="2A2A2A"/>
      </a:accent4>
      <a:accent5>
        <a:srgbClr val="AEB1B6"/>
      </a:accent5>
      <a:accent6>
        <a:srgbClr val="3A5062"/>
      </a:accent6>
      <a:hlink>
        <a:srgbClr val="0000FF"/>
      </a:hlink>
      <a:folHlink>
        <a:srgbClr val="FF00FF"/>
      </a:folHlink>
    </a:clrScheme>
    <a:fontScheme name="Regular Theme - 空白 拷貝">
      <a:majorFont>
        <a:latin typeface="Aleo"/>
        <a:ea typeface="Aleo"/>
        <a:cs typeface="Aleo"/>
      </a:majorFont>
      <a:minorFont>
        <a:latin typeface="Lato Light"/>
        <a:ea typeface="Lato Light"/>
        <a:cs typeface="Lato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4F4F4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8255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TW" altLang="zh-TW" sz="5600" b="0" i="0" u="none" strike="noStrike" cap="none" normalizeH="0" baseline="0" smtClean="0">
            <a:ln>
              <a:noFill/>
            </a:ln>
            <a:solidFill>
              <a:srgbClr val="333333"/>
            </a:solidFill>
            <a:effectLst/>
            <a:latin typeface="Lato" pitchFamily="34" charset="0"/>
            <a:ea typeface="Lato" pitchFamily="34" charset="0"/>
            <a:cs typeface="Lato" pitchFamily="34" charset="0"/>
            <a:sym typeface="Lato" pitchFamily="34" charset="0"/>
          </a:defRPr>
        </a:defPPr>
      </a:lstStyle>
    </a:lnDef>
  </a:objectDefaults>
  <a:extraClrSchemeLst/>
</a:theme>
</file>

<file path=ppt/theme/theme9.xml><?xml version="1.0" encoding="utf-8"?>
<a:theme xmlns:a="http://schemas.openxmlformats.org/drawingml/2006/main" name="6_Regular Theme">
  <a:themeElements>
    <a:clrScheme name="PitchDeck - Regular">
      <a:dk1>
        <a:srgbClr val="333333"/>
      </a:dk1>
      <a:lt1>
        <a:srgbClr val="F4F4F4"/>
      </a:lt1>
      <a:dk2>
        <a:srgbClr val="5CBEB6"/>
      </a:dk2>
      <a:lt2>
        <a:srgbClr val="69C9BF"/>
      </a:lt2>
      <a:accent1>
        <a:srgbClr val="37485D"/>
      </a:accent1>
      <a:accent2>
        <a:srgbClr val="41596D"/>
      </a:accent2>
      <a:accent3>
        <a:srgbClr val="E59428"/>
      </a:accent3>
      <a:accent4>
        <a:srgbClr val="E7A556"/>
      </a:accent4>
      <a:accent5>
        <a:srgbClr val="7D3F65"/>
      </a:accent5>
      <a:accent6>
        <a:srgbClr val="814974"/>
      </a:accent6>
      <a:hlink>
        <a:srgbClr val="3E1F32"/>
      </a:hlink>
      <a:folHlink>
        <a:srgbClr val="5D2F4B"/>
      </a:folHlink>
    </a:clrScheme>
    <a:fontScheme name="Pitch Deck">
      <a:majorFont>
        <a:latin typeface="Aleo"/>
        <a:ea typeface="Helvetica"/>
        <a:cs typeface="Helvetica"/>
      </a:majorFont>
      <a:minorFont>
        <a:latin typeface="Lato"/>
        <a:ea typeface="Helvetica"/>
        <a:cs typeface="Helvetic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2"/>
        </a:solidFill>
        <a:ln>
          <a:noFill/>
        </a:ln>
        <a:effectLst/>
        <a:extLst/>
      </a:spPr>
      <a:bodyPr lIns="0" tIns="0" rIns="0" bIns="0" anchor="ctr"/>
      <a:lstStyle>
        <a:defPPr>
          <a:defRPr sz="4000">
            <a:solidFill>
              <a:srgbClr val="FFFFFF"/>
            </a:solidFill>
            <a:effectLst>
              <a:outerShdw blurRad="38100" dist="38100" dir="2700000" algn="tl">
                <a:srgbClr val="000000"/>
              </a:outerShdw>
            </a:effectLst>
          </a:defRPr>
        </a:defPPr>
      </a:lstStyle>
    </a:spDef>
    <a:lnDef>
      <a:spPr bwMode="auto"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0"/>
          <a:headEnd type="none" w="med" len="med"/>
          <a:tailEnd type="arrow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 algn="l">
          <a:defRPr sz="3200" dirty="0" smtClean="0">
            <a:solidFill>
              <a:schemeClr val="tx1"/>
            </a:solidFill>
            <a:latin typeface="Lato Light" panose="020F0302020204030203" pitchFamily="34" charset="0"/>
            <a:ea typeface="Lato Light" panose="020F0302020204030203" pitchFamily="34" charset="0"/>
            <a:cs typeface="Lato Light" panose="020F0302020204030203" pitchFamily="34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Theme1" id="{7208066F-19C8-483D-B31C-9E57DED5542C}" vid="{F0B5F4A7-0125-4C3A-AAF5-9E68DB261B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85830</TotalTime>
  <Words>1386</Words>
  <Application>Microsoft Office PowerPoint</Application>
  <PresentationFormat>自訂</PresentationFormat>
  <Paragraphs>299</Paragraphs>
  <Slides>19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10</vt:i4>
      </vt:variant>
      <vt:variant>
        <vt:lpstr>投影片標題</vt:lpstr>
      </vt:variant>
      <vt:variant>
        <vt:i4>19</vt:i4>
      </vt:variant>
    </vt:vector>
  </HeadingPairs>
  <TitlesOfParts>
    <vt:vector size="29" baseType="lpstr">
      <vt:lpstr>Regular Theme</vt:lpstr>
      <vt:lpstr>Regular Theme - 1_Empty 拷貝</vt:lpstr>
      <vt:lpstr>1_Regular Theme</vt:lpstr>
      <vt:lpstr>2_Regular Theme</vt:lpstr>
      <vt:lpstr>3_Regular Theme</vt:lpstr>
      <vt:lpstr>4_Regular Theme</vt:lpstr>
      <vt:lpstr>5_Regular Theme</vt:lpstr>
      <vt:lpstr>2_Regular Theme - 空白 拷貝</vt:lpstr>
      <vt:lpstr>6_Regular Theme</vt:lpstr>
      <vt:lpstr>7_Regular Theme</vt:lpstr>
      <vt:lpstr>投影片 1</vt:lpstr>
      <vt:lpstr>投影片 2</vt:lpstr>
      <vt:lpstr>課程大綱基本架構</vt:lpstr>
      <vt:lpstr>投影片 4</vt:lpstr>
      <vt:lpstr>投影片 5</vt:lpstr>
      <vt:lpstr>投影片 6</vt:lpstr>
      <vt:lpstr>百葉箱模組使用介面架構預期計劃</vt:lpstr>
      <vt:lpstr>RGB LED Indicator</vt:lpstr>
      <vt:lpstr>Tone</vt:lpstr>
      <vt:lpstr>Tone</vt:lpstr>
      <vt:lpstr>土壤濕度模組 雨滴感測模組 亮度感測模組 </vt:lpstr>
      <vt:lpstr>Fan</vt:lpstr>
      <vt:lpstr>電源模組使用介面架構預期計劃</vt:lpstr>
      <vt:lpstr>投影片 14</vt:lpstr>
      <vt:lpstr>IOT模組使用介面架構預期計劃</vt:lpstr>
      <vt:lpstr>IOT使用情境架構</vt:lpstr>
      <vt:lpstr>未來延伸模組</vt:lpstr>
      <vt:lpstr>功能模組探討: 結合水質感測與魚菜共生套件</vt:lpstr>
      <vt:lpstr>投影片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Kevin Kao</cp:lastModifiedBy>
  <cp:revision>64</cp:revision>
  <dcterms:modified xsi:type="dcterms:W3CDTF">2019-12-20T10:33:49Z</dcterms:modified>
</cp:coreProperties>
</file>